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notesMasterIdLst>
    <p:notesMasterId r:id="rId25"/>
  </p:notesMasterIdLst>
  <p:sldIdLst>
    <p:sldId id="256" r:id="rId15"/>
    <p:sldId id="305" r:id="rId16"/>
    <p:sldId id="316" r:id="rId17"/>
    <p:sldId id="317" r:id="rId18"/>
    <p:sldId id="318" r:id="rId19"/>
    <p:sldId id="286" r:id="rId20"/>
    <p:sldId id="315" r:id="rId21"/>
    <p:sldId id="319" r:id="rId22"/>
    <p:sldId id="311" r:id="rId23"/>
    <p:sldId id="313" r:id="rId24"/>
    <p:sldId id="303" r:id="rId26"/>
    <p:sldId id="304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D0C"/>
    <a:srgbClr val="E18A15"/>
    <a:srgbClr val="FFE132"/>
    <a:srgbClr val="945801"/>
    <a:srgbClr val="E88E16"/>
    <a:srgbClr val="E2A110"/>
    <a:srgbClr val="EBA710"/>
    <a:srgbClr val="B77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433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BC7E992-3DA5-479B-8496-067B31F1F331}" type="datetimeFigureOut">
              <a:rPr lang="ko-KR" altLang="en-US"/>
            </a:fld>
            <a:endParaRPr lang="ko-KR" altLang="en-US"/>
          </a:p>
        </p:txBody>
      </p:sp>
      <p:sp>
        <p:nvSpPr>
          <p:cNvPr id="26628" name="슬라이드 이미지 개체 틀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1434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noProof="0" smtClean="0"/>
              <a:t>마스터 텍스트 스타일을 편집합니다</a:t>
            </a:r>
            <a:endParaRPr lang="ko-KR" altLang="en-US" noProof="0" smtClean="0"/>
          </a:p>
          <a:p>
            <a:pPr lvl="1"/>
            <a:r>
              <a:rPr lang="ko-KR" altLang="en-US" noProof="0" smtClean="0"/>
              <a:t>둘째 수준</a:t>
            </a:r>
            <a:endParaRPr lang="ko-KR" altLang="en-US" noProof="0" smtClean="0"/>
          </a:p>
          <a:p>
            <a:pPr lvl="2"/>
            <a:r>
              <a:rPr lang="ko-KR" altLang="en-US" noProof="0" smtClean="0"/>
              <a:t>셋째 수준</a:t>
            </a:r>
            <a:endParaRPr lang="ko-KR" altLang="en-US" noProof="0" smtClean="0"/>
          </a:p>
          <a:p>
            <a:pPr lvl="3"/>
            <a:r>
              <a:rPr lang="ko-KR" altLang="en-US" noProof="0" smtClean="0"/>
              <a:t>넷째 수준</a:t>
            </a:r>
            <a:endParaRPr lang="ko-KR" altLang="en-US" noProof="0" smtClean="0"/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 smtClean="0"/>
          </a:p>
        </p:txBody>
      </p:sp>
      <p:sp>
        <p:nvSpPr>
          <p:cNvPr id="1434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434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8624BF3C-66C7-40FC-95A6-1CF46ACFEB01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4BF3C-66C7-40FC-95A6-1CF46ACFEB01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5965-43A4-499B-9457-2088DB8739A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6FDA-7EFC-41B1-9B07-68A69CBB81A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8F5C-9A1B-45B7-9229-F25429E086C9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0389-E72D-4239-AF5F-526D49E56C5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133B-BE02-46B4-99E0-B9E4E0B264D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EBD6-564D-42B7-B389-FC3CE2E55EF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E4EB-A071-4322-8A70-AB3405C58F96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ED8D-A68C-4E74-BDFF-0F4B348AABD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5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4FA5-26A1-463C-AA9B-01096E3ED0A0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5B56-5AEE-4A22-929D-8EC15EA3B62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988C-86DF-457C-A240-EE5A03A3C1F5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695D-52AE-4644-AB5D-4CDF553F4AD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AACA-4C9D-4E7B-9A09-CC8EC1E39ABD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B999-0EBE-4BBC-8161-B1E16B2A273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2A56-5911-45FC-A7FB-9120E3C60D54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D004-3959-4B67-B262-BCE0AAB6439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136A-C0CA-42E6-9A52-592C24FD4F24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2E01-6109-4A3C-9998-4BE23EC2C97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B2AA-D0F4-47A4-BC88-28BA8BED4EA4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899C-FCE3-4D3B-BE60-143865A21AE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4A58-2511-4282-999F-3C40E24E1DA4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01AA-D8DD-4D39-AB4F-71420FEF961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751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115888"/>
            <a:ext cx="6021387" cy="5751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7695-C734-494D-88B9-2FA6FD2EFA8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71438"/>
            <a:ext cx="2057400" cy="5795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1438"/>
            <a:ext cx="6019800" cy="5795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3C46-83C3-48CD-8F34-E5D84E935B35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4273-3E9B-4045-9C6C-BF2C174901C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4B5A-D032-4286-91C3-9D013FFF2183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A568-2CB1-45E5-944B-DB12ED5C5D9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495-36C4-4AAF-96B7-75051915040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6FDA-0B29-486B-8E87-2577D47BC2D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C470-2F9A-4DD3-B6B4-A4B2055E3BD9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58CD-9230-4C0E-899F-EA8954FBD20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5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76E8-1100-4378-852D-A45DEFB397DF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F924-E5E4-4B21-8D13-0B0F1DDA590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61FD-AECD-478B-8AA4-41F359E8FF0F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A65A-7FFE-4A33-A36F-0152428D609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9686-C636-4DA6-B8AB-FB6CA54558B1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EC34-AE20-44A9-AB5A-115BCAD980F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F55B-B48E-4B31-BE43-A1C6B95BD3B9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5910-C27E-4955-9136-0A20431ED61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EBE3-2FF3-4CDD-8E79-CF9323AE1AB0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976E-4568-4974-8D9E-BB30AD06757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EDA6-88E6-4FCE-99E4-D7386AADB715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7261-9FB2-4E6C-81AE-58BCC59CD64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2484-C2AC-4B15-A43B-5310B2DB383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C833-9B03-4CF4-A8CD-9582D6BFAAFD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3F4A-E6AE-4FC1-A7B7-EFA8591C47C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71438"/>
            <a:ext cx="2057400" cy="5795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1438"/>
            <a:ext cx="6019800" cy="5795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C4C4-E412-4691-8F80-5509377DBEDA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B979-FBC3-4A31-91D7-6028711445C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A088-F39A-44E0-815C-F2F0817D6653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4396-68D1-49BC-B42A-0126FD19D5B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3EB9-ADDA-4B6E-8AB4-8D51C420C642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4AAC-94F3-4AD4-95E4-7F37A20B791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D490-54A4-4DAE-A8B9-3B325032D0D1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7D31-37D8-439A-AEA8-F0638681C04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6338" y="1135063"/>
            <a:ext cx="338613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4875" y="1135063"/>
            <a:ext cx="338613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BF8C-5BCA-424F-9E29-4ECA57F6F228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E4AB-216F-4776-A0D0-C667CC798CF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D1B0-4D15-4E62-B885-B3C94690894E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B444-0690-4AEE-B770-F107C23F514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DDDE-DFAE-4CE8-8A3D-A7781E84D271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5F61-80E5-4174-AF84-FE688AFEDA0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FB3D-0D3C-4F65-B6D1-F9C1938B99DB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5734-82C2-4F64-876D-0BDB8887B88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F926-99FD-4630-B37D-5D72EB801B13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D209-8F57-463E-81B4-7C49075B897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4314-5C66-4CA7-954F-5C7FE09A447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2980-F1CE-4760-8191-8738F8C472CB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5300-BB22-4944-9506-68C8DCFAA97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42BC-CEAD-4579-8B61-B18125303EB8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6D19-CA5F-4E38-B6D7-46C05D1D11B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50825"/>
            <a:ext cx="22860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50825"/>
            <a:ext cx="67056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8E63-974C-4862-BCC8-39374B09E7BA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9E46-AC38-456F-98AE-B70BF34515D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F2EE-BDBC-471F-916A-B0529B38C521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F257-C4F2-4874-894D-3FAD88A94FD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2CA9-ACAC-48A7-8763-30EE5FF335F6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12C3-5970-4107-851F-F598F0613E2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EF6F-D410-4DF5-8E6E-CC6949F52395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0136-6882-4AC7-A0A1-0C6DF76C23E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564C-F3B6-49F4-9058-E9F6124304E9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7F7E-20B7-42F9-9F2F-2278BE9F618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EB7F-396F-4FCF-901F-CB0F340177C7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9DB8-F2D1-461E-9E3A-043FA0650CA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2168-C4BA-4B86-B219-FDD55D7056E3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CCAF-808D-452F-B0BF-083CAE6409F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3954-E4CF-499C-9AAE-483D999CA9DE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63DD-5892-4527-AA95-630D50E3955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08C5-B66B-4A93-A8B2-D04B5B93B7F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57EB-8591-41B2-9D19-160DB25EA091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70DE-907B-4704-906B-8DC5463140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E4A2-338A-45DD-A69A-62290D04F179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063A-4E19-4E8B-B0E0-95C951D61C3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8502-72FF-4F6C-A90E-2146986BC221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B1BD-D34C-42C9-ABBF-7EEDE4524D5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8287-90E5-4320-852C-82010A00C9DA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43BB-3919-4CE1-ABF3-095CB8FB9EC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5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F040-C2C9-4E9E-B790-A9C272B5C2A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91F4-C9F0-4D5A-88D4-334A112C0C2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B90E-2673-4F1E-B575-1A32E92D4AB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4FAF-BC00-400D-9CB0-5651338ECED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AFD2-9AAA-423B-A22E-17028E20FDF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85F2-5DC6-4016-9AB8-06D2F73D0B3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9A5C-3650-43FB-A803-07ECE03CECA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4D5D-71F1-4518-9659-C64CB6B2877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71438"/>
            <a:ext cx="2057400" cy="5795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1438"/>
            <a:ext cx="6019800" cy="5795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9055-E491-4DEF-A675-3E994169812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4296-4D28-4B78-818D-F1FB650980E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B16E-2BF3-4081-9F50-F3C83A515D5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F24A-B59C-4C0B-BAEC-BC602257860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6338" y="1135063"/>
            <a:ext cx="338613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4875" y="1135063"/>
            <a:ext cx="338613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A79F-650C-4938-9F98-8D62D53F5C6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851-69BA-44EC-ADD1-4F7C0C0A4D8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B307-51C7-41EC-AE56-150BF22F626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EDC1-2C0C-464F-A95C-A7FC6527B88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BE2A-7A41-4B81-B182-AAF58A5BE91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3905-FF78-419C-9CC8-B75CC924532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6FEC-DC17-4827-B7C1-C9D93D056BE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D2EA-8CE3-47CD-BCCE-5C3D3F679F4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50825"/>
            <a:ext cx="22860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50825"/>
            <a:ext cx="67056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B3BA-5186-4C41-A98A-19DC7C35134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821E-9F35-403A-BD12-0BFD2C6F4249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6BE6-E150-4D9E-A050-D49A6128AB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8D20-CEEA-41DD-B912-C85BAB8C8ECD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DEAA-D00F-4430-8DC4-D9D9A69FAA8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29F0-39FA-4602-963A-1A1BC8C49076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D563-934C-4656-8197-D8F4EA72918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CAFA-CB78-4A03-B1A3-18EBF3F3D89E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5A93-B165-48A5-AEF2-0E5C2758ACC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B8BF-98D7-4136-9506-30A26B873200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F33F-A158-4A7E-9794-5DBDFF922B5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AD50-068D-4F41-BC0E-117C227060E2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67AA-2C6B-47D2-9BA7-E71676261A6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441D-80A0-4843-A1F2-6977AF82861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B1E3-C7E9-460F-91FE-E523577C21A3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4136-4DD6-4DC4-96E4-0A66E73851A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C64D-B7EB-4CEA-82AD-B7D83E17EE65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D48A-E7B6-4DA3-A374-9C4277DABB7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2B6B-13B3-4CE7-BF98-E1F0CF5F7CDD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ECBD-33C9-485F-B84C-7D018C59C35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8B3A-8C06-474B-B0E4-7F89C6CD46D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4163-4DB2-4521-8CF7-DA3D290D0CD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7B71-E5FB-42B0-BB40-24AE8CD7A84C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A8D3-DBE6-4EDB-AB28-30A8DA77419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A451-B706-45AF-A12E-93172959A1D9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3028-5A02-4298-82B5-F9EAD26985B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9BE3-D0AE-4D33-98A9-FCB3961745A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BEB8-61E5-4BB4-BF62-C2F10EC7109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3721-132A-4F79-ADD2-728866C7B585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389-EAF3-479C-922C-491B845C131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C38E-83D3-4985-AA30-E7CEB1D0023F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A742-116A-4F61-8B9B-6A162118F0B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F492-D298-4608-8BFB-22D84F6D1C2D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296D-6EC6-43F2-8163-CDAEBDF3618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CDF-B095-4D48-9E1A-962B4DFA6CB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F2BA-1B97-4210-B671-AE8C5ADA6FAC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5256-174E-465C-A4BC-2F7A903554A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2173-3E95-48EB-ADFF-76D64B9F2E30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981A-B7AD-402F-B79C-F7DB2CDB31B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C4E3-FFFB-41F2-A5C9-E381E184D406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8B98-F317-4988-9D9C-3C4BFFDECE5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C88-D7F5-4062-8257-B513A815CB95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8AA-37D7-4362-8DCC-2A26AECA469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5DE4-DF55-433B-B040-EA732AA0D552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63F7-68B0-4F4E-91FD-BA299138CE7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1650" y="214313"/>
            <a:ext cx="2282825" cy="5454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14313"/>
            <a:ext cx="6699250" cy="5454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0314-3514-4A1A-BBF3-4636D554619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B57A-3E06-4469-A7CF-72AF336336A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DA55-87D1-4EB1-A465-8FC0200D55B0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24EE-B686-4B7B-8867-40DD9C48038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2009-23EF-43FD-9735-FE8E399C0AD1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EE6-25FF-46EE-8133-74CE4FA16DD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527F-0E13-49FB-A88E-A761415EA130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7723-DA17-4B6D-9BB8-BDC90011F75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1F46-B5A6-4B76-925D-1E31C0B11E5D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8FBE-87E6-4C79-A99E-42A6B186509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9728-A2B6-48E9-8D53-574E500B651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134B-8477-412C-A8CD-CB48ACB0F7A7}" type="datetimeFigureOut">
              <a:rPr lang="ko-KR" altLang="en-US"/>
            </a:fld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9F8E-2AEF-4D73-BDEC-3DF71A68B2D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2CDC-328E-4F44-A9E4-1F67A936A539}" type="datetimeFigureOut">
              <a:rPr lang="ko-KR" altLang="en-US"/>
            </a:fld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A83B-1F82-44FC-8140-DB4BA732461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AA0D-FCB9-460F-A626-D289723F9F5C}" type="datetimeFigureOut">
              <a:rPr lang="ko-KR" altLang="en-US"/>
            </a:fld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EF75-F69F-455B-B357-8516664937F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1BB5-5164-4E82-B5DB-34F4D63BCD60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BE76-74E2-48A0-AAB0-124362658E6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CD3C-1B18-4E4F-884A-D524FD07AE4B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A53A-C9B7-4002-BFD7-C34357F2FF7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11D5-E038-49D7-B7AE-1A7C6AC6E2BA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B925-F7E1-49D3-914A-FF18604C6A1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751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115888"/>
            <a:ext cx="6021387" cy="5751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C38E-DB40-4F27-9C44-FB6932AE00D9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0042-F196-4104-9D80-8CC572F1256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1571-BCB8-478F-8F6C-3108EF802FEE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07F2-3382-4794-8E22-F89F309A016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AE30-1468-4899-A7CA-960A92BB166E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30EE-B6EE-4FD3-96E5-BD29EE117C4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1560-B5F7-4259-8FE8-A8F46FB9D46A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AFFC-FA9C-42A4-B0E0-B13472D0062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56C6-4F7F-4F08-B6D7-3D51F7BE1D7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2A80-E7E7-4367-AF52-5A70163FE785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F648-14E1-4F4D-95B6-08D8DDC096C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F2EF-8079-41A9-A40F-19A5C02F8D71}" type="datetimeFigureOut">
              <a:rPr lang="ko-KR" altLang="en-US"/>
            </a:fld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8B72-416B-490D-95AC-F06E8BDE04E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B0F3-3646-4FF5-9E66-06262F7A32E0}" type="datetimeFigureOut">
              <a:rPr lang="ko-KR" altLang="en-US"/>
            </a:fld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8A3-A8D1-490D-AE0E-1AF9E8D80C2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937E-0655-4BFE-9A48-5B7D29E5C99A}" type="datetimeFigureOut">
              <a:rPr lang="ko-KR" altLang="en-US"/>
            </a:fld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8C2A-2EEB-4773-8A54-898504F011A4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613C-3101-4297-B3A3-2FA8419EB4DD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EBF-6828-47B1-ACB5-057389707B0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7D46-CE22-4F17-B56D-A9987FF6EE07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5553-9BAC-45EF-BAD3-CA68514949F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F48B-3038-4EB3-A457-6E7F1FA39C22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103F-80B1-4D06-8AE1-60650057835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751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115888"/>
            <a:ext cx="6021387" cy="5751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5CBD-80F7-4AAE-B62A-F32F89A3AE6E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F615-938C-4626-B2FD-E70661F74B3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2F16-BE0C-4CC9-84C0-BAC1BEEDCA42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92D1-25E0-488C-BB76-CD5EA1A7A17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2FBA-A292-46AA-A000-1E51525AE20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FF0B-1A1A-4BFE-9718-7F6E950C602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2B4C-50F7-48D6-8662-1727C441932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F1DD-0475-41A9-9FBE-C5EABB1946F8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A215-8295-44D2-864F-0A9688D3214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EFDB-D6CF-4C70-B2B5-F090CCEEA283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3A61-F3F7-4453-98E4-DB8B8E607B0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33D2-5D40-4C43-86A4-1600D80021D1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28A5-B360-4C9A-9B53-725642C8EC1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5354-CF9F-431B-B144-B08FAC2E5018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45EC-6E4D-48A9-A3C1-B99339274246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74FE-6D84-4AD9-81C8-45846923C4FD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280B-B23D-4598-B8A6-C892EB2B03C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8FE1-3592-439C-8233-E6F03F5BDE5A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DAEA-E0EA-4176-AE96-9C1380B1C58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BE1E-A00E-4A8E-8030-9BEA0777C3DE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FD00-36EE-43DA-B093-8A8F31D610A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55FE-D13F-4F44-9051-4A19FD668E91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AC02-7C0C-475F-AEB7-EAE0BD63CD9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751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115888"/>
            <a:ext cx="6021387" cy="5751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129D-896A-4D74-BE8E-B45578CB3294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1AC5-BBD7-47E6-BC10-B146E4B1628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D36E-2003-493B-B97F-AEE318D3B82E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1C6F-CB50-4F53-B225-333AB5003B8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44EE-5644-4CDD-9237-62F2EC18B13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B8DB-CB31-4A56-BB3D-FEC37BB36CB2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9BBF-F870-435B-92D3-5A4A52EC08D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F473-8EEC-45E7-B388-1D945BD3CC00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A5A4-6EF7-455F-8DD8-5CDC19B6D2C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ABAC-CA1C-4825-8869-6F00C74F78DB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9AFA-2BDC-4109-BB20-D60C39D4B50B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05AA-7A15-4CBF-ABAC-162AE93AE35A}" type="datetimeFigureOut">
              <a:rPr lang="ko-KR" altLang="en-US"/>
            </a:fld>
            <a:endParaRPr lang="ko-KR" altLang="en-US"/>
          </a:p>
        </p:txBody>
      </p:sp>
      <p:sp>
        <p:nvSpPr>
          <p:cNvPr id="9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AF12-B923-42F6-A04A-3DB4ABCB023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C2F4-BB3F-44C6-9CE5-8B325EB20F8D}" type="datetimeFigureOut">
              <a:rPr lang="ko-KR" altLang="en-US"/>
            </a:fld>
            <a:endParaRPr lang="ko-KR" altLang="en-US"/>
          </a:p>
        </p:txBody>
      </p:sp>
      <p:sp>
        <p:nvSpPr>
          <p:cNvPr id="5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32FD-3320-435C-B23F-B934053237F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694A-BF6C-40B5-BAB7-E0A6EB8B8257}" type="datetimeFigureOut">
              <a:rPr lang="ko-KR" altLang="en-US"/>
            </a:fld>
            <a:endParaRPr lang="ko-KR" altLang="en-US"/>
          </a:p>
        </p:txBody>
      </p:sp>
      <p:sp>
        <p:nvSpPr>
          <p:cNvPr id="4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446A-FA22-43F2-B471-78CB0C47EF1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63B0-39C1-457F-A848-80C8A7F20969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A1EF-3E0E-47EC-B56F-F06157093DD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6FAF-E7E8-4D43-928F-C56558C2413B}" type="datetimeFigureOut">
              <a:rPr lang="ko-KR" altLang="en-US"/>
            </a:fld>
            <a:endParaRPr lang="ko-KR" altLang="en-US"/>
          </a:p>
        </p:txBody>
      </p:sp>
      <p:sp>
        <p:nvSpPr>
          <p:cNvPr id="7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A612-6115-4CCA-A7C9-1A58D845F6F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AFD9-D16F-430E-9C53-7B83B35B9610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D815-6FA2-42AC-A19C-D97556191F52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751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115888"/>
            <a:ext cx="6021387" cy="5751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바닥글 개체 틀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날짜 개체 틀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295-644F-445A-AB31-81329BECA7F2}" type="datetimeFigureOut">
              <a:rPr lang="ko-KR" altLang="en-US"/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997F-0B91-4956-8E7E-24272E078225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5" Type="http://schemas.openxmlformats.org/officeDocument/2006/relationships/theme" Target="../theme/theme10.xml"/><Relationship Id="rId14" Type="http://schemas.openxmlformats.org/officeDocument/2006/relationships/image" Target="../media/image3.png"/><Relationship Id="rId13" Type="http://schemas.openxmlformats.org/officeDocument/2006/relationships/image" Target="../media/image4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5" Type="http://schemas.openxmlformats.org/officeDocument/2006/relationships/theme" Target="../theme/theme11.xml"/><Relationship Id="rId14" Type="http://schemas.openxmlformats.org/officeDocument/2006/relationships/image" Target="../media/image3.png"/><Relationship Id="rId13" Type="http://schemas.openxmlformats.org/officeDocument/2006/relationships/image" Target="../media/image4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5" Type="http://schemas.openxmlformats.org/officeDocument/2006/relationships/theme" Target="../theme/theme12.xml"/><Relationship Id="rId14" Type="http://schemas.openxmlformats.org/officeDocument/2006/relationships/image" Target="../media/image3.png"/><Relationship Id="rId13" Type="http://schemas.openxmlformats.org/officeDocument/2006/relationships/image" Target="../media/image5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8" Type="http://schemas.openxmlformats.org/officeDocument/2006/relationships/theme" Target="../theme/theme13.xml"/><Relationship Id="rId17" Type="http://schemas.openxmlformats.org/officeDocument/2006/relationships/image" Target="../media/image3.png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4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5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3.png"/><Relationship Id="rId13" Type="http://schemas.openxmlformats.org/officeDocument/2006/relationships/image" Target="../media/image10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5" Type="http://schemas.openxmlformats.org/officeDocument/2006/relationships/theme" Target="../theme/theme7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5" Type="http://schemas.openxmlformats.org/officeDocument/2006/relationships/theme" Target="../theme/theme9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1" descr="바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8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35708F-FFAD-40CE-B5DD-C7B17F017D7A}" type="slidenum">
              <a:rPr lang="ko-KR" altLang="en-US"/>
            </a:fld>
            <a:endParaRPr lang="ko-KR" altLang="en-US"/>
          </a:p>
        </p:txBody>
      </p:sp>
      <p:sp>
        <p:nvSpPr>
          <p:cNvPr id="103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5888"/>
            <a:ext cx="82296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pic>
        <p:nvPicPr>
          <p:cNvPr id="1031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1" descr="바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0245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71438"/>
            <a:ext cx="822960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10246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AFE48F8-8BF5-4192-8C17-F5E920CCA40D}" type="datetimeFigureOut">
              <a:rPr lang="ko-KR" altLang="en-US"/>
            </a:fld>
            <a:endParaRPr lang="ko-KR" altLang="en-US"/>
          </a:p>
        </p:txBody>
      </p:sp>
      <p:sp>
        <p:nvSpPr>
          <p:cNvPr id="10247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48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B1BDFA-A2C4-4293-9160-A34DA5E232BF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1" descr="바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1269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71438"/>
            <a:ext cx="822960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11270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6534241-62AB-4357-8618-D9483AD53515}" type="datetimeFigureOut">
              <a:rPr lang="ko-KR" altLang="en-US"/>
            </a:fld>
            <a:endParaRPr lang="ko-KR" altLang="en-US"/>
          </a:p>
        </p:txBody>
      </p:sp>
      <p:sp>
        <p:nvSpPr>
          <p:cNvPr id="11271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272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63DEC7-244C-439F-9380-63FDD3F07DBD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1" descr="서브4 사람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50825"/>
            <a:ext cx="91440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12293" name="텍스트 개체 틀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135063"/>
            <a:ext cx="6924675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2294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F6C543F-59C2-4EE4-9A0F-941662EFF357}" type="datetimeFigureOut">
              <a:rPr lang="ko-KR" altLang="en-US"/>
            </a:fld>
            <a:endParaRPr lang="ko-KR" altLang="en-US"/>
          </a:p>
        </p:txBody>
      </p:sp>
      <p:sp>
        <p:nvSpPr>
          <p:cNvPr id="12295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296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6A469C-A443-4491-A22D-D4E0ACEDB605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9" descr="은메달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-1427163"/>
            <a:ext cx="1928812" cy="478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그림 10" descr="동메달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0" y="-947738"/>
            <a:ext cx="2071688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그림 11" descr="금메달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7263" y="-1355725"/>
            <a:ext cx="20034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그림 12" descr="메인사람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그림 10" descr="logo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13320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13321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52A2FE-63E0-4660-A4BA-74B2BCD957EF}" type="datetimeFigureOut">
              <a:rPr lang="ko-KR" altLang="en-US"/>
            </a:fld>
            <a:endParaRPr lang="ko-KR" altLang="en-US"/>
          </a:p>
        </p:txBody>
      </p:sp>
      <p:sp>
        <p:nvSpPr>
          <p:cNvPr id="13322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323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6BD303-FBF2-40B5-906B-FDEBF228F111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 descr="바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2052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053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1CEEC-9877-424F-8FBF-66DB7089E0AA}" type="slidenum">
              <a:rPr lang="ko-KR" altLang="en-US"/>
            </a:fld>
            <a:endParaRPr lang="ko-KR" altLang="en-US"/>
          </a:p>
        </p:txBody>
      </p:sp>
      <p:sp>
        <p:nvSpPr>
          <p:cNvPr id="2054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71438"/>
            <a:ext cx="822960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pic>
        <p:nvPicPr>
          <p:cNvPr id="2055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1" descr="서브4 사람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076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439B63-49DC-4A12-9612-8F469CD91B2C}" type="slidenum">
              <a:rPr lang="ko-KR" altLang="en-US"/>
            </a:fld>
            <a:endParaRPr lang="ko-KR" altLang="en-US"/>
          </a:p>
        </p:txBody>
      </p:sp>
      <p:sp>
        <p:nvSpPr>
          <p:cNvPr id="3077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50825"/>
            <a:ext cx="91440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3078" name="텍스트 개체 틀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135063"/>
            <a:ext cx="6924675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pic>
        <p:nvPicPr>
          <p:cNvPr id="3079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4099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4100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6166A7-7855-442B-BCED-0EA778CB942A}" type="datetimeFigureOut">
              <a:rPr lang="ko-KR" altLang="en-US"/>
            </a:fld>
            <a:endParaRPr lang="ko-KR" altLang="en-US"/>
          </a:p>
        </p:txBody>
      </p:sp>
      <p:sp>
        <p:nvSpPr>
          <p:cNvPr id="4101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102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BACD4C-FA4D-4629-9C41-B30671EA584A}" type="slidenum">
              <a:rPr lang="ko-KR" altLang="en-US"/>
            </a:fld>
            <a:endParaRPr lang="ko-KR" altLang="en-US"/>
          </a:p>
        </p:txBody>
      </p:sp>
      <p:pic>
        <p:nvPicPr>
          <p:cNvPr id="4103" name="그림 9" descr="은메달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-1427163"/>
            <a:ext cx="1928812" cy="478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그림 10" descr="동메달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0" y="-947738"/>
            <a:ext cx="2071688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그림 11" descr="금메달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7263" y="-1355725"/>
            <a:ext cx="20034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그림 12" descr="메인사람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2" charset="-127"/>
          <a:ea typeface="맑은 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Malgun Gothic" pitchFamily="34" charset="-127"/>
          <a:ea typeface="Malgun Gothic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9" descr="서브사람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14313"/>
            <a:ext cx="9134475" cy="582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5124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5125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D87C6D-AE67-41EC-843D-239CF58D951D}" type="datetimeFigureOut">
              <a:rPr lang="ko-KR" altLang="en-US"/>
            </a:fld>
            <a:endParaRPr lang="ko-KR" altLang="en-US"/>
          </a:p>
        </p:txBody>
      </p:sp>
      <p:sp>
        <p:nvSpPr>
          <p:cNvPr id="5126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127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2CF840-EE5D-4FFC-A544-92F5D9AC9779}" type="slidenum">
              <a:rPr lang="ko-KR" altLang="en-US"/>
            </a:fld>
            <a:endParaRPr lang="ko-KR" altLang="en-US"/>
          </a:p>
        </p:txBody>
      </p:sp>
      <p:pic>
        <p:nvPicPr>
          <p:cNvPr id="5128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algun Gothic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algun Gothic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algun Gothic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algun Gothic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Malgun Gothic" pitchFamily="3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1" descr="바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6149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5888"/>
            <a:ext cx="82296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6150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1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BA9E268-097F-4882-95B5-F12EAD6BA37A}" type="datetimeFigureOut">
              <a:rPr lang="ko-KR" altLang="en-US"/>
            </a:fld>
            <a:endParaRPr lang="ko-KR" altLang="en-US"/>
          </a:p>
        </p:txBody>
      </p:sp>
      <p:sp>
        <p:nvSpPr>
          <p:cNvPr id="6152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FE06DE-CE3F-444D-A216-DEFD0D0FBAC3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1" descr="바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7173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5888"/>
            <a:ext cx="82296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7174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175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5E19349-0CA6-4A30-BD3A-5BEA560D30C7}" type="datetimeFigureOut">
              <a:rPr lang="ko-KR" altLang="en-US"/>
            </a:fld>
            <a:endParaRPr lang="ko-KR" altLang="en-US"/>
          </a:p>
        </p:txBody>
      </p:sp>
      <p:sp>
        <p:nvSpPr>
          <p:cNvPr id="7176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5D586F-78A6-401B-B778-A38C80A257BD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1" descr="바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8197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5888"/>
            <a:ext cx="82296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8198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662F689-65AE-4556-B0BB-F206E6E2EF66}" type="datetimeFigureOut">
              <a:rPr lang="ko-KR" altLang="en-US"/>
            </a:fld>
            <a:endParaRPr lang="ko-KR" altLang="en-US"/>
          </a:p>
        </p:txBody>
      </p:sp>
      <p:sp>
        <p:nvSpPr>
          <p:cNvPr id="8199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200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A8D6E9-78BE-42DA-B3CE-4D4E2F2CCCD7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1" descr="바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그림 10" descr="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6189663"/>
            <a:ext cx="1500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smtClean="0"/>
              <a:t>마스터 텍스트 스타일을 편집합니다</a:t>
            </a:r>
            <a:endParaRPr lang="ko-KR" smtClean="0"/>
          </a:p>
          <a:p>
            <a:pPr lvl="1"/>
            <a:r>
              <a:rPr lang="ko-KR" smtClean="0"/>
              <a:t>둘째 수준</a:t>
            </a:r>
            <a:endParaRPr lang="ko-KR" smtClean="0"/>
          </a:p>
          <a:p>
            <a:pPr lvl="2"/>
            <a:r>
              <a:rPr lang="ko-KR" smtClean="0"/>
              <a:t>셋째 수준</a:t>
            </a:r>
            <a:endParaRPr lang="ko-KR" smtClean="0"/>
          </a:p>
          <a:p>
            <a:pPr lvl="3"/>
            <a:r>
              <a:rPr lang="ko-KR" smtClean="0"/>
              <a:t>넷째 수준</a:t>
            </a:r>
            <a:endParaRPr lang="ko-KR" smtClean="0"/>
          </a:p>
          <a:p>
            <a:pPr lvl="4"/>
            <a:r>
              <a:rPr lang="ko-KR" smtClean="0"/>
              <a:t>다섯째 수준</a:t>
            </a:r>
            <a:endParaRPr lang="ko-KR" smtClean="0"/>
          </a:p>
        </p:txBody>
      </p:sp>
      <p:sp>
        <p:nvSpPr>
          <p:cNvPr id="9221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5888"/>
            <a:ext cx="822960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smtClean="0"/>
              <a:t>마스터 제목 스타일 편집</a:t>
            </a:r>
            <a:endParaRPr lang="ko-KR" smtClean="0"/>
          </a:p>
        </p:txBody>
      </p:sp>
      <p:sp>
        <p:nvSpPr>
          <p:cNvPr id="9222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224546F-24AB-4AA3-B79C-078486158643}" type="datetimeFigureOut">
              <a:rPr lang="ko-KR" altLang="en-US"/>
            </a:fld>
            <a:endParaRPr lang="ko-KR" altLang="en-US"/>
          </a:p>
        </p:txBody>
      </p:sp>
      <p:sp>
        <p:nvSpPr>
          <p:cNvPr id="9224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0E83A1-2328-4A49-BF8B-8FF38A18B8A7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000" b="1">
          <a:solidFill>
            <a:srgbClr val="404040"/>
          </a:solidFill>
          <a:latin typeface="Times New Roman" pitchFamily="18" charset="0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9.xml"/><Relationship Id="rId1" Type="http://schemas.openxmlformats.org/officeDocument/2006/relationships/hyperlink" Target="http://www.rapidbbs.c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5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image" Target="../media/image25.jpeg"/><Relationship Id="rId7" Type="http://schemas.openxmlformats.org/officeDocument/2006/relationships/hyperlink" Target="http://www.rapidbbs.cn/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5.xml"/><Relationship Id="rId4" Type="http://schemas.openxmlformats.org/officeDocument/2006/relationships/hyperlink" Target="http://www.rapidbbs.cn/" TargetMode="Externa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image" Target="../media/image11.jpeg"/><Relationship Id="rId1" Type="http://schemas.openxmlformats.org/officeDocument/2006/relationships/hyperlink" Target="http://www.rapidbbs.cn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6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6.xml"/><Relationship Id="rId4" Type="http://schemas.openxmlformats.org/officeDocument/2006/relationships/image" Target="../media/image15.png"/><Relationship Id="rId3" Type="http://schemas.microsoft.com/office/2007/relationships/media" Target="file:///C:\Program%20Files%20(x86)\Total%20Video%20Converter\Converted\&#35838;&#20214;&#25554;&#20837;&#35270;&#39057;.wmv" TargetMode="External"/><Relationship Id="rId2" Type="http://schemas.openxmlformats.org/officeDocument/2006/relationships/video" Target="file:///C:\Program%20Files%20(x86)\Total%20Video%20Converter\Converted\&#35838;&#20214;&#25554;&#20837;&#35270;&#39057;.wmv" TargetMode="External"/><Relationship Id="rId1" Type="http://schemas.openxmlformats.org/officeDocument/2006/relationships/hyperlink" Target="http://www.rapidbbs.c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5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6"/>
          <p:cNvSpPr>
            <a:spLocks noChangeArrowheads="1"/>
          </p:cNvSpPr>
          <p:nvPr/>
        </p:nvSpPr>
        <p:spPr bwMode="auto">
          <a:xfrm>
            <a:off x="0" y="3214688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5000" b="1">
                <a:latin typeface="Times New Roman" pitchFamily="18" charset="0"/>
                <a:ea typeface="HY헤드라인M" pitchFamily="2" charset="-127"/>
              </a:rPr>
              <a:t>The Olympic Games</a:t>
            </a:r>
            <a:endParaRPr lang="en-US" altLang="zh-CN" sz="5000" b="1">
              <a:latin typeface="Times New Roman" pitchFamily="18" charset="0"/>
              <a:ea typeface="HY헤드라인M" pitchFamily="2" charset="-127"/>
            </a:endParaRPr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2643174" y="4286256"/>
            <a:ext cx="3995937" cy="509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2000" b="1" dirty="0">
              <a:latin typeface="Times New Roman" pitchFamily="18" charset="0"/>
              <a:ea typeface="HY헤드라인M" pitchFamily="2" charset="-127"/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5580063" y="6553200"/>
            <a:ext cx="274637" cy="258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r>
              <a:rPr lang="en-US" altLang="zh-CN" sz="1100">
                <a:solidFill>
                  <a:srgbClr val="414141"/>
                </a:solidFill>
                <a:hlinkClick r:id="rId1"/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392906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制作人：河源市河源中学  程燕秋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华南师范大学外文学院  王婉清  郭晓丹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指导老师：河源市河源中学  程燕秋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950" y="5085080"/>
            <a:ext cx="1728470" cy="1584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6178550"/>
          </a:xfrm>
        </p:spPr>
        <p:txBody>
          <a:bodyPr/>
          <a:lstStyle/>
          <a:p>
            <a:r>
              <a:rPr lang="en-US" altLang="zh-CN" sz="3200" dirty="0" smtClean="0"/>
              <a:t>3.</a:t>
            </a:r>
            <a:r>
              <a:rPr lang="zh-CN" altLang="en-US" sz="3200" dirty="0" smtClean="0"/>
              <a:t>五句话小作文</a:t>
            </a:r>
            <a:br>
              <a:rPr lang="en-US" altLang="zh-CN" sz="3200" dirty="0" smtClean="0"/>
            </a:br>
            <a:r>
              <a:rPr lang="en-US" altLang="zh-CN" sz="3200" dirty="0" smtClean="0"/>
              <a:t>Who’s your </a:t>
            </a:r>
            <a:r>
              <a:rPr lang="en-US" altLang="zh-CN" sz="3200" dirty="0" err="1" smtClean="0"/>
              <a:t>favourite</a:t>
            </a:r>
            <a:r>
              <a:rPr lang="en-US" altLang="zh-CN" sz="3200" dirty="0" smtClean="0"/>
              <a:t> Olympic     star?</a:t>
            </a:r>
            <a:br>
              <a:rPr lang="en-US" altLang="zh-CN" sz="3200" dirty="0" smtClean="0"/>
            </a:br>
            <a:r>
              <a:rPr lang="en-US" altLang="zh-CN" sz="3200" dirty="0" smtClean="0"/>
              <a:t>What competition did </a:t>
            </a:r>
            <a:r>
              <a:rPr lang="en-US" altLang="zh-CN" sz="3200" dirty="0" smtClean="0">
                <a:solidFill>
                  <a:srgbClr val="FF0000"/>
                </a:solidFill>
              </a:rPr>
              <a:t>he compete in/ take part in</a:t>
            </a:r>
            <a:r>
              <a:rPr lang="en-US" altLang="zh-CN" sz="3200" dirty="0" smtClean="0"/>
              <a:t>? </a:t>
            </a:r>
            <a:br>
              <a:rPr lang="en-US" altLang="zh-CN" sz="3200" dirty="0" smtClean="0"/>
            </a:br>
            <a:r>
              <a:rPr lang="en-US" altLang="zh-CN" sz="3200" dirty="0" smtClean="0"/>
              <a:t>Why do you </a:t>
            </a:r>
            <a:r>
              <a:rPr lang="en-US" altLang="zh-CN" sz="3200" dirty="0" smtClean="0">
                <a:solidFill>
                  <a:srgbClr val="FF0000"/>
                </a:solidFill>
              </a:rPr>
              <a:t>admit</a:t>
            </a:r>
            <a:r>
              <a:rPr lang="en-US" altLang="zh-CN" sz="3200" dirty="0" smtClean="0"/>
              <a:t> him </a:t>
            </a:r>
            <a:r>
              <a:rPr lang="en-US" altLang="zh-CN" sz="3200" dirty="0" smtClean="0">
                <a:solidFill>
                  <a:srgbClr val="FF0000"/>
                </a:solidFill>
              </a:rPr>
              <a:t>as</a:t>
            </a:r>
            <a:r>
              <a:rPr lang="en-US" altLang="zh-CN" sz="3200" dirty="0" smtClean="0"/>
              <a:t> your    </a:t>
            </a:r>
            <a:r>
              <a:rPr lang="en-US" altLang="zh-CN" sz="3200" dirty="0" err="1" smtClean="0"/>
              <a:t>favourite</a:t>
            </a:r>
            <a:r>
              <a:rPr lang="en-US" altLang="zh-CN" sz="3200" dirty="0" smtClean="0"/>
              <a:t> Olympic hero?</a:t>
            </a:r>
            <a:endParaRPr lang="zh-CN" altLang="en-US" sz="3200" dirty="0" smtClean="0"/>
          </a:p>
        </p:txBody>
      </p:sp>
      <p:pic>
        <p:nvPicPr>
          <p:cNvPr id="23556" name="Picture 4" descr="http://p4.so.qhimg.com/bdr/_240_/t0121c92d389fc767ee.jpg"/>
          <p:cNvPicPr>
            <a:picLocks noChangeAspect="1" noChangeArrowheads="1"/>
          </p:cNvPicPr>
          <p:nvPr/>
        </p:nvPicPr>
        <p:blipFill>
          <a:blip r:embed="rId1" cstate="print"/>
          <a:srcRect t="12999" r="1974"/>
          <a:stretch>
            <a:fillRect/>
          </a:stretch>
        </p:blipFill>
        <p:spPr bwMode="auto">
          <a:xfrm>
            <a:off x="1905" y="4827905"/>
            <a:ext cx="2987675" cy="2031365"/>
          </a:xfrm>
          <a:prstGeom prst="rect">
            <a:avLst/>
          </a:prstGeom>
          <a:noFill/>
        </p:spPr>
      </p:pic>
      <p:sp>
        <p:nvSpPr>
          <p:cNvPr id="4" name="云形标注 3"/>
          <p:cNvSpPr/>
          <p:nvPr/>
        </p:nvSpPr>
        <p:spPr bwMode="auto">
          <a:xfrm>
            <a:off x="323910" y="3284875"/>
            <a:ext cx="2304256" cy="1584176"/>
          </a:xfrm>
          <a:prstGeom prst="cloudCallou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/>
              <a:t>So </a:t>
            </a:r>
            <a:endParaRPr lang="en-US" altLang="zh-CN" sz="2800" b="1" dirty="0" smtClean="0"/>
          </a:p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/>
              <a:t>easy!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직사각형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24579" name="그림 35" descr="줄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4"/>
          <p:cNvGrpSpPr/>
          <p:nvPr/>
        </p:nvGrpSpPr>
        <p:grpSpPr bwMode="auto">
          <a:xfrm>
            <a:off x="2601217" y="2103438"/>
            <a:ext cx="6291263" cy="4005262"/>
            <a:chOff x="-90913" y="-43762"/>
            <a:chExt cx="7131360" cy="4382399"/>
          </a:xfrm>
        </p:grpSpPr>
        <p:grpSp>
          <p:nvGrpSpPr>
            <p:cNvPr id="24584" name="Group 5"/>
            <p:cNvGrpSpPr/>
            <p:nvPr/>
          </p:nvGrpSpPr>
          <p:grpSpPr bwMode="auto">
            <a:xfrm>
              <a:off x="-90913" y="-43762"/>
              <a:ext cx="7131360" cy="1146987"/>
              <a:chOff x="0" y="0"/>
              <a:chExt cx="6291072" cy="1048512"/>
            </a:xfrm>
          </p:grpSpPr>
          <p:pic>
            <p:nvPicPr>
              <p:cNvPr id="24615" name="AutoShape 864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6291072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16" name="Text Box 7"/>
              <p:cNvSpPr txBox="1">
                <a:spLocks noChangeArrowheads="1"/>
              </p:cNvSpPr>
              <p:nvPr/>
            </p:nvSpPr>
            <p:spPr bwMode="auto">
              <a:xfrm>
                <a:off x="185343" y="175466"/>
                <a:ext cx="5747603" cy="5076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72000" bIns="0" anchor="ctr"/>
              <a:lstStyle/>
              <a:p>
                <a:pPr algn="ctr" latinLnBrk="0"/>
                <a:endParaRPr lang="en-US" altLang="zh-CN" sz="2000" b="1">
                  <a:solidFill>
                    <a:schemeClr val="bg1"/>
                  </a:solidFill>
                  <a:latin typeface="Times New Roman" pitchFamily="18" charset="0"/>
                  <a:ea typeface="Malgun Gothic" pitchFamily="34" charset="-127"/>
                </a:endParaRPr>
              </a:p>
            </p:txBody>
          </p:sp>
        </p:grpSp>
        <p:pic>
          <p:nvPicPr>
            <p:cNvPr id="24585" name="Picture 49" descr="그림자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6254" y="0"/>
              <a:ext cx="5859462" cy="93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AutoShape 50"/>
            <p:cNvSpPr>
              <a:spLocks noChangeArrowheads="1"/>
            </p:cNvSpPr>
            <p:nvPr/>
          </p:nvSpPr>
          <p:spPr bwMode="auto">
            <a:xfrm>
              <a:off x="1000544" y="138928"/>
              <a:ext cx="5540782" cy="5591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</a:ln>
          </p:spPr>
          <p:txBody>
            <a:bodyPr wrap="none" lIns="342000" tIns="36000" bIns="36000" anchor="ctr"/>
            <a:lstStyle/>
            <a:p>
              <a:r>
                <a:rPr lang="en-US" altLang="zh-CN" dirty="0" smtClean="0">
                  <a:solidFill>
                    <a:srgbClr val="333333"/>
                  </a:solidFill>
                  <a:latin typeface="HY헤드라인M" pitchFamily="2" charset="-127"/>
                  <a:ea typeface="HY헤드라인M" pitchFamily="2" charset="-127"/>
                </a:rPr>
                <a:t>take part in</a:t>
              </a:r>
              <a:endParaRPr lang="en-US" altLang="zh-CN" dirty="0">
                <a:solidFill>
                  <a:srgbClr val="333333"/>
                </a:solidFill>
                <a:latin typeface="HY헤드라인M" pitchFamily="2" charset="-127"/>
                <a:ea typeface="HY헤드라인M" pitchFamily="2" charset="-127"/>
              </a:endParaRPr>
            </a:p>
          </p:txBody>
        </p:sp>
        <p:sp>
          <p:nvSpPr>
            <p:cNvPr id="24587" name="AutoShape 51"/>
            <p:cNvSpPr>
              <a:spLocks noChangeArrowheads="1"/>
            </p:cNvSpPr>
            <p:nvPr/>
          </p:nvSpPr>
          <p:spPr bwMode="auto">
            <a:xfrm>
              <a:off x="1181216" y="168275"/>
              <a:ext cx="5187950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lIns="342000" tIns="190800" anchor="ctr"/>
            <a:lstStyle/>
            <a:p>
              <a:endParaRPr lang="ko-KR" altLang="en-US"/>
            </a:p>
          </p:txBody>
        </p:sp>
        <p:sp>
          <p:nvSpPr>
            <p:cNvPr id="24588" name="TextBox 47"/>
            <p:cNvSpPr txBox="1">
              <a:spLocks noChangeArrowheads="1"/>
            </p:cNvSpPr>
            <p:nvPr/>
          </p:nvSpPr>
          <p:spPr bwMode="auto">
            <a:xfrm>
              <a:off x="389054" y="55562"/>
              <a:ext cx="438150" cy="7016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4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589" name="Group 12"/>
            <p:cNvGrpSpPr/>
            <p:nvPr/>
          </p:nvGrpSpPr>
          <p:grpSpPr bwMode="auto">
            <a:xfrm>
              <a:off x="-90913" y="849820"/>
              <a:ext cx="7131360" cy="1153655"/>
              <a:chOff x="0" y="0"/>
              <a:chExt cx="6291072" cy="1054608"/>
            </a:xfrm>
          </p:grpSpPr>
          <p:pic>
            <p:nvPicPr>
              <p:cNvPr id="24613" name="AutoShape 86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291072" cy="1054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14" name="Text Box 14"/>
              <p:cNvSpPr txBox="1">
                <a:spLocks noChangeArrowheads="1"/>
              </p:cNvSpPr>
              <p:nvPr/>
            </p:nvSpPr>
            <p:spPr bwMode="auto">
              <a:xfrm>
                <a:off x="185343" y="177081"/>
                <a:ext cx="5747603" cy="5076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72000" bIns="0" anchor="ctr"/>
              <a:lstStyle/>
              <a:p>
                <a:pPr algn="ctr" latinLnBrk="0"/>
                <a:endParaRPr lang="en-US" altLang="zh-CN" sz="2000" b="1">
                  <a:solidFill>
                    <a:schemeClr val="bg1"/>
                  </a:solidFill>
                  <a:latin typeface="Times New Roman" pitchFamily="18" charset="0"/>
                  <a:ea typeface="Malgun Gothic" pitchFamily="34" charset="-127"/>
                </a:endParaRPr>
              </a:p>
            </p:txBody>
          </p:sp>
        </p:grpSp>
        <p:grpSp>
          <p:nvGrpSpPr>
            <p:cNvPr id="24590" name="Group 15"/>
            <p:cNvGrpSpPr/>
            <p:nvPr/>
          </p:nvGrpSpPr>
          <p:grpSpPr bwMode="auto">
            <a:xfrm>
              <a:off x="846254" y="895350"/>
              <a:ext cx="5859462" cy="931862"/>
              <a:chOff x="0" y="0"/>
              <a:chExt cx="2948" cy="549"/>
            </a:xfrm>
          </p:grpSpPr>
          <p:pic>
            <p:nvPicPr>
              <p:cNvPr id="24610" name="Picture 49" descr="그림자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11" name="AutoShape 50"/>
              <p:cNvSpPr>
                <a:spLocks noChangeArrowheads="1"/>
              </p:cNvSpPr>
              <p:nvPr/>
            </p:nvSpPr>
            <p:spPr bwMode="auto">
              <a:xfrm>
                <a:off x="77" y="82"/>
                <a:ext cx="2789" cy="3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6A6A6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</a:ln>
            </p:spPr>
            <p:txBody>
              <a:bodyPr wrap="none" lIns="342000" tIns="36000" bIns="36000" anchor="ctr"/>
              <a:lstStyle/>
              <a:p>
                <a:r>
                  <a:rPr lang="en-US" altLang="zh-CN" dirty="0" smtClean="0">
                    <a:solidFill>
                      <a:srgbClr val="333333"/>
                    </a:solidFill>
                    <a:latin typeface="HY헤드라인M" pitchFamily="2" charset="-127"/>
                    <a:ea typeface="HY헤드라인M" pitchFamily="2" charset="-127"/>
                  </a:rPr>
                  <a:t>compete in</a:t>
                </a:r>
                <a:endParaRPr lang="en-US" altLang="zh-CN" dirty="0">
                  <a:solidFill>
                    <a:srgbClr val="333333"/>
                  </a:solidFill>
                  <a:latin typeface="HY헤드라인M" pitchFamily="2" charset="-127"/>
                  <a:ea typeface="HY헤드라인M" pitchFamily="2" charset="-127"/>
                </a:endParaRPr>
              </a:p>
            </p:txBody>
          </p:sp>
          <p:sp>
            <p:nvSpPr>
              <p:cNvPr id="24612" name="AutoShape 51"/>
              <p:cNvSpPr>
                <a:spLocks noChangeArrowheads="1"/>
              </p:cNvSpPr>
              <p:nvPr/>
            </p:nvSpPr>
            <p:spPr bwMode="auto">
              <a:xfrm>
                <a:off x="168" y="100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wrap="none" lIns="342000" tIns="190800" anchor="ctr"/>
              <a:lstStyle/>
              <a:p>
                <a:endParaRPr lang="ko-KR" altLang="en-US"/>
              </a:p>
            </p:txBody>
          </p:sp>
        </p:grpSp>
        <p:sp>
          <p:nvSpPr>
            <p:cNvPr id="24591" name="TextBox 53"/>
            <p:cNvSpPr txBox="1">
              <a:spLocks noChangeArrowheads="1"/>
            </p:cNvSpPr>
            <p:nvPr/>
          </p:nvSpPr>
          <p:spPr bwMode="auto">
            <a:xfrm>
              <a:off x="389054" y="950912"/>
              <a:ext cx="438150" cy="7016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4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592" name="Group 20"/>
            <p:cNvGrpSpPr/>
            <p:nvPr/>
          </p:nvGrpSpPr>
          <p:grpSpPr bwMode="auto">
            <a:xfrm>
              <a:off x="-90913" y="1743403"/>
              <a:ext cx="7131360" cy="1153655"/>
              <a:chOff x="0" y="0"/>
              <a:chExt cx="6291072" cy="1054608"/>
            </a:xfrm>
          </p:grpSpPr>
          <p:pic>
            <p:nvPicPr>
              <p:cNvPr id="24608" name="AutoShape 864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6291072" cy="1054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9" name="Text Box 22"/>
              <p:cNvSpPr txBox="1">
                <a:spLocks noChangeArrowheads="1"/>
              </p:cNvSpPr>
              <p:nvPr/>
            </p:nvSpPr>
            <p:spPr bwMode="auto">
              <a:xfrm>
                <a:off x="185164" y="178466"/>
                <a:ext cx="5747961" cy="5068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72000" bIns="0" anchor="ctr"/>
              <a:lstStyle/>
              <a:p>
                <a:pPr algn="ctr" latinLnBrk="0"/>
                <a:endParaRPr lang="en-US" altLang="zh-CN" sz="2000" b="1">
                  <a:solidFill>
                    <a:schemeClr val="bg1"/>
                  </a:solidFill>
                  <a:latin typeface="Times New Roman" pitchFamily="18" charset="0"/>
                  <a:ea typeface="Malgun Gothic" pitchFamily="34" charset="-127"/>
                </a:endParaRPr>
              </a:p>
            </p:txBody>
          </p:sp>
        </p:grpSp>
        <p:grpSp>
          <p:nvGrpSpPr>
            <p:cNvPr id="24593" name="Group 23"/>
            <p:cNvGrpSpPr/>
            <p:nvPr/>
          </p:nvGrpSpPr>
          <p:grpSpPr bwMode="auto">
            <a:xfrm>
              <a:off x="846254" y="1790700"/>
              <a:ext cx="5859462" cy="930275"/>
              <a:chOff x="0" y="0"/>
              <a:chExt cx="2948" cy="549"/>
            </a:xfrm>
          </p:grpSpPr>
          <p:pic>
            <p:nvPicPr>
              <p:cNvPr id="24605" name="Picture 49" descr="그림자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6" name="AutoShape 50"/>
              <p:cNvSpPr>
                <a:spLocks noChangeArrowheads="1"/>
              </p:cNvSpPr>
              <p:nvPr/>
            </p:nvSpPr>
            <p:spPr bwMode="auto">
              <a:xfrm>
                <a:off x="36" y="99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6A6A6"/>
                  </a:gs>
                  <a:gs pos="100000">
                    <a:srgbClr val="FFFFFF"/>
                  </a:gs>
                </a:gsLst>
                <a:lin ang="5400000" scaled="1"/>
              </a:gradFill>
              <a:ln w="19050">
                <a:solidFill>
                  <a:srgbClr val="FFFFFF"/>
                </a:solidFill>
                <a:round/>
              </a:ln>
            </p:spPr>
            <p:txBody>
              <a:bodyPr wrap="none" lIns="342000" tIns="36000" bIns="36000" anchor="ctr"/>
              <a:lstStyle/>
              <a:p>
                <a:r>
                  <a:rPr lang="en-US" altLang="zh-CN" dirty="0" smtClean="0">
                    <a:solidFill>
                      <a:srgbClr val="333333"/>
                    </a:solidFill>
                    <a:latin typeface="HY헤드라인M" pitchFamily="2" charset="-127"/>
                    <a:ea typeface="HY헤드라인M" pitchFamily="2" charset="-127"/>
                  </a:rPr>
                  <a:t>be admitted as</a:t>
                </a:r>
                <a:endParaRPr lang="en-US" altLang="zh-CN" dirty="0">
                  <a:solidFill>
                    <a:srgbClr val="333333"/>
                  </a:solidFill>
                  <a:latin typeface="HY헤드라인M" pitchFamily="2" charset="-127"/>
                  <a:ea typeface="HY헤드라인M" pitchFamily="2" charset="-127"/>
                </a:endParaRPr>
              </a:p>
            </p:txBody>
          </p:sp>
          <p:sp>
            <p:nvSpPr>
              <p:cNvPr id="24607" name="AutoShape 51"/>
              <p:cNvSpPr>
                <a:spLocks noChangeArrowheads="1"/>
              </p:cNvSpPr>
              <p:nvPr/>
            </p:nvSpPr>
            <p:spPr bwMode="auto">
              <a:xfrm>
                <a:off x="160" y="99"/>
                <a:ext cx="2611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wrap="none" lIns="342000" tIns="190800" anchor="ctr"/>
              <a:lstStyle/>
              <a:p>
                <a:endParaRPr lang="ko-KR" altLang="en-US"/>
              </a:p>
            </p:txBody>
          </p:sp>
        </p:grpSp>
        <p:sp>
          <p:nvSpPr>
            <p:cNvPr id="24594" name="TextBox 59"/>
            <p:cNvSpPr txBox="1">
              <a:spLocks noChangeArrowheads="1"/>
            </p:cNvSpPr>
            <p:nvPr/>
          </p:nvSpPr>
          <p:spPr bwMode="auto">
            <a:xfrm>
              <a:off x="389054" y="1846262"/>
              <a:ext cx="438150" cy="7016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4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ko-KR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04" name="Text Box 30"/>
            <p:cNvSpPr txBox="1">
              <a:spLocks noChangeArrowheads="1"/>
            </p:cNvSpPr>
            <p:nvPr/>
          </p:nvSpPr>
          <p:spPr bwMode="auto">
            <a:xfrm>
              <a:off x="118983" y="2833979"/>
              <a:ext cx="6515707" cy="5544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2000" tIns="0" rIns="72000" bIns="0" anchor="ctr"/>
            <a:lstStyle/>
            <a:p>
              <a:pPr algn="ctr" latinLnBrk="0"/>
              <a:endParaRPr lang="en-US" altLang="zh-CN" sz="2000" b="1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</a:endParaRPr>
            </a:p>
          </p:txBody>
        </p:sp>
        <p:sp>
          <p:nvSpPr>
            <p:cNvPr id="24598" name="Text Box 38"/>
            <p:cNvSpPr txBox="1">
              <a:spLocks noChangeArrowheads="1"/>
            </p:cNvSpPr>
            <p:nvPr/>
          </p:nvSpPr>
          <p:spPr bwMode="auto">
            <a:xfrm>
              <a:off x="118983" y="3729330"/>
              <a:ext cx="6515707" cy="5544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2000" tIns="0" rIns="72000" bIns="0" anchor="ctr"/>
            <a:lstStyle/>
            <a:p>
              <a:pPr algn="ctr" latinLnBrk="0"/>
              <a:endParaRPr lang="en-US" altLang="zh-CN" sz="2000" b="1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</a:endParaRPr>
            </a:p>
          </p:txBody>
        </p:sp>
        <p:sp>
          <p:nvSpPr>
            <p:cNvPr id="24599" name="TextBox 71"/>
            <p:cNvSpPr txBox="1">
              <a:spLocks noChangeArrowheads="1"/>
            </p:cNvSpPr>
            <p:nvPr/>
          </p:nvSpPr>
          <p:spPr bwMode="auto">
            <a:xfrm>
              <a:off x="389054" y="3636962"/>
              <a:ext cx="438150" cy="7016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ko-KR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581" name="제목 19"/>
          <p:cNvSpPr>
            <a:spLocks noChangeArrowheads="1"/>
          </p:cNvSpPr>
          <p:nvPr/>
        </p:nvSpPr>
        <p:spPr bwMode="auto">
          <a:xfrm>
            <a:off x="2000250" y="1412776"/>
            <a:ext cx="7143750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3000" b="1" dirty="0">
                <a:latin typeface="Times New Roman" pitchFamily="18" charset="0"/>
                <a:ea typeface="HY헤드라인M" pitchFamily="2" charset="-127"/>
              </a:rPr>
              <a:t>Conclusion</a:t>
            </a:r>
            <a:endParaRPr lang="ko-KR" altLang="en-US" sz="3000" b="1" dirty="0">
              <a:latin typeface="Times New Roman" pitchFamily="18" charset="0"/>
              <a:ea typeface="HY헤드라인M" pitchFamily="2" charset="-127"/>
            </a:endParaRPr>
          </a:p>
        </p:txBody>
      </p:sp>
      <p:pic>
        <p:nvPicPr>
          <p:cNvPr id="24582" name="그림 34" descr="메달모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0"/>
            <a:ext cx="2714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矩形 35"/>
          <p:cNvSpPr>
            <a:spLocks noChangeArrowheads="1"/>
          </p:cNvSpPr>
          <p:nvPr/>
        </p:nvSpPr>
        <p:spPr bwMode="auto">
          <a:xfrm>
            <a:off x="5580063" y="6553200"/>
            <a:ext cx="3119437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r>
              <a:rPr lang="en-US" altLang="zh-CN" sz="1100">
                <a:solidFill>
                  <a:srgbClr val="414141"/>
                </a:solidFill>
                <a:hlinkClick r:id="rId7"/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pic>
        <p:nvPicPr>
          <p:cNvPr id="24618" name="Picture 42" descr="http://p0.so.qhimg.com/bdr/_240_/t01d8b8f7b6a811b6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71999"/>
            <a:ext cx="2286000" cy="2286001"/>
          </a:xfrm>
          <a:prstGeom prst="rect">
            <a:avLst/>
          </a:prstGeom>
          <a:noFill/>
        </p:spPr>
      </p:pic>
      <p:sp>
        <p:nvSpPr>
          <p:cNvPr id="42" name="云形标注 41"/>
          <p:cNvSpPr/>
          <p:nvPr/>
        </p:nvSpPr>
        <p:spPr bwMode="auto">
          <a:xfrm>
            <a:off x="0" y="2708920"/>
            <a:ext cx="2555776" cy="1656184"/>
          </a:xfrm>
          <a:prstGeom prst="cloudCallout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/>
              <a:t>Do you    remember?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7" name="직사각형 9"/>
            <p:cNvPicPr>
              <a:picLocks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ko-KR" altLang="en-US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25603" name="그림 15" descr="투명 사람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288" y="500063"/>
            <a:ext cx="928528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그림 14" descr="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35"/>
          <p:cNvSpPr txBox="1">
            <a:spLocks noChangeArrowheads="1"/>
          </p:cNvSpPr>
          <p:nvPr/>
        </p:nvSpPr>
        <p:spPr bwMode="auto">
          <a:xfrm>
            <a:off x="0" y="2420938"/>
            <a:ext cx="9144000" cy="8302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48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2" charset="-127"/>
              </a:rPr>
              <a:t>Thank You!</a:t>
            </a:r>
            <a:endParaRPr lang="ko-KR" altLang="en-US" sz="4800" b="1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헤드라인M" pitchFamily="2" charset="-127"/>
            </a:endParaRPr>
          </a:p>
        </p:txBody>
      </p:sp>
      <p:sp>
        <p:nvSpPr>
          <p:cNvPr id="25606" name="矩形 8"/>
          <p:cNvSpPr>
            <a:spLocks noChangeArrowheads="1"/>
          </p:cNvSpPr>
          <p:nvPr/>
        </p:nvSpPr>
        <p:spPr bwMode="auto">
          <a:xfrm>
            <a:off x="5580063" y="6553200"/>
            <a:ext cx="3119437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r>
              <a:rPr lang="en-US" altLang="zh-CN" sz="1100">
                <a:solidFill>
                  <a:srgbClr val="414141"/>
                </a:solidFill>
                <a:hlinkClick r:id="rId4"/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5580063" y="6553200"/>
            <a:ext cx="3119437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r>
              <a:rPr lang="en-US" altLang="zh-CN" sz="1100">
                <a:solidFill>
                  <a:srgbClr val="414141"/>
                </a:solidFill>
                <a:hlinkClick r:id="rId1"/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52736"/>
            <a:ext cx="85364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 smtClean="0">
                <a:latin typeface="+mj-lt"/>
              </a:rPr>
              <a:t>As is known to all , the Olympic Games is an      international  competition. 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</a:rPr>
              <a:t>Taking part in </a:t>
            </a:r>
            <a:r>
              <a:rPr lang="en-US" altLang="zh-CN" sz="3200" b="1" dirty="0" smtClean="0">
                <a:latin typeface="+mj-lt"/>
              </a:rPr>
              <a:t>the  Olympic Games and fighting for nation’s pride mean the greatest honor to an athlete.</a:t>
            </a:r>
            <a:endParaRPr lang="en-US" altLang="zh-CN" sz="3200" b="1" dirty="0">
              <a:latin typeface="+mj-lt"/>
            </a:endParaRPr>
          </a:p>
          <a:p>
            <a:pPr>
              <a:defRPr/>
            </a:pPr>
            <a:endParaRPr lang="en-US" altLang="zh-CN" sz="3200" b="1" dirty="0">
              <a:latin typeface="+mj-lt"/>
            </a:endParaRPr>
          </a:p>
        </p:txBody>
      </p:sp>
      <p:pic>
        <p:nvPicPr>
          <p:cNvPr id="4" name="Picture 6" descr="http://p1.so.qhimg.com/bdr/_240_/t017393b793c03685b1.jpg"/>
          <p:cNvPicPr>
            <a:picLocks noChangeAspect="1" noChangeArrowheads="1"/>
          </p:cNvPicPr>
          <p:nvPr/>
        </p:nvPicPr>
        <p:blipFill>
          <a:blip r:embed="rId2" cstate="print"/>
          <a:srcRect t="3150" b="5501"/>
          <a:stretch>
            <a:fillRect/>
          </a:stretch>
        </p:blipFill>
        <p:spPr bwMode="auto">
          <a:xfrm>
            <a:off x="-108520" y="5805264"/>
            <a:ext cx="424847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/>
          <p:cNvGrpSpPr/>
          <p:nvPr/>
        </p:nvGrpSpPr>
        <p:grpSpPr>
          <a:xfrm>
            <a:off x="571472" y="3286124"/>
            <a:ext cx="2500330" cy="642942"/>
            <a:chOff x="571472" y="3286124"/>
            <a:chExt cx="2500330" cy="642942"/>
          </a:xfrm>
        </p:grpSpPr>
        <p:sp>
          <p:nvSpPr>
            <p:cNvPr id="6" name="矩形 5"/>
            <p:cNvSpPr/>
            <p:nvPr/>
          </p:nvSpPr>
          <p:spPr bwMode="auto">
            <a:xfrm>
              <a:off x="571472" y="3286124"/>
              <a:ext cx="1071570" cy="6429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600" b="1" dirty="0" smtClean="0">
                  <a:latin typeface="+mj-lt"/>
                </a:rPr>
                <a:t>take</a:t>
              </a:r>
              <a:endPara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000232" y="3286124"/>
              <a:ext cx="1071570" cy="64294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Gulim" pitchFamily="34" charset="-127"/>
                </a:rPr>
                <a:t>part</a:t>
              </a:r>
              <a:endPara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endParaRPr>
            </a:p>
          </p:txBody>
        </p:sp>
      </p:grpSp>
      <p:sp>
        <p:nvSpPr>
          <p:cNvPr id="8" name="矩形 7"/>
          <p:cNvSpPr/>
          <p:nvPr/>
        </p:nvSpPr>
        <p:spPr bwMode="auto">
          <a:xfrm>
            <a:off x="3428992" y="3286124"/>
            <a:ext cx="1071570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Gulim" pitchFamily="34" charset="-127"/>
              </a:rPr>
              <a:t>in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3429000"/>
            <a:ext cx="4236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参加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参与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比赛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群众性活动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会议等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，常常表示参加者在其中起积极作用</a:t>
            </a:r>
            <a:endParaRPr lang="zh-CN" altLang="en-US" sz="2400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067181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It doesn’t matter whether I win or not. It’s important to </a:t>
            </a:r>
            <a:r>
              <a:rPr lang="en-US" altLang="zh-CN" sz="2800" b="1" dirty="0" smtClean="0">
                <a:latin typeface="+mj-lt"/>
              </a:rPr>
              <a:t>take part</a:t>
            </a:r>
            <a:r>
              <a:rPr lang="en-US" altLang="zh-CN" sz="2800" dirty="0" smtClean="0">
                <a:latin typeface="+mj-lt"/>
              </a:rPr>
              <a:t>.</a:t>
            </a:r>
            <a:endParaRPr lang="zh-CN" altLang="en-US" sz="280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214414" y="4286256"/>
            <a:ext cx="1357322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join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428992" y="4286256"/>
            <a:ext cx="1071570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Gulim" pitchFamily="34" charset="-127"/>
              </a:rPr>
              <a:t>in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6000768"/>
            <a:ext cx="518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这里的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take part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可以直接用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join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来替代吗？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云形标注 13"/>
          <p:cNvSpPr/>
          <p:nvPr/>
        </p:nvSpPr>
        <p:spPr bwMode="auto">
          <a:xfrm>
            <a:off x="5000628" y="3501008"/>
            <a:ext cx="3429024" cy="2285446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4000" dirty="0" smtClean="0">
              <a:latin typeface="+mj-lt"/>
            </a:endParaRPr>
          </a:p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4000" dirty="0" smtClean="0">
                <a:latin typeface="+mj-lt"/>
              </a:rPr>
              <a:t>No!!!</a:t>
            </a:r>
            <a:endParaRPr lang="en-US" altLang="zh-CN" sz="40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179512" y="5805264"/>
            <a:ext cx="1928826" cy="8572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join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42908" y="194910"/>
            <a:ext cx="2428892" cy="7858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take part in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8" name="五角星 7"/>
          <p:cNvSpPr/>
          <p:nvPr/>
        </p:nvSpPr>
        <p:spPr bwMode="auto">
          <a:xfrm>
            <a:off x="3357554" y="2285992"/>
            <a:ext cx="2500330" cy="207170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参加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take part in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908721"/>
            <a:ext cx="3774287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 descr="j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193096"/>
            <a:ext cx="4086216" cy="2664904"/>
          </a:xfrm>
          <a:prstGeom prst="rect">
            <a:avLst/>
          </a:prstGeom>
        </p:spPr>
      </p:pic>
      <p:pic>
        <p:nvPicPr>
          <p:cNvPr id="11" name="图片 10" descr="att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3811" y="836712"/>
            <a:ext cx="4240189" cy="25922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圆角矩形 6"/>
          <p:cNvSpPr/>
          <p:nvPr/>
        </p:nvSpPr>
        <p:spPr bwMode="auto">
          <a:xfrm>
            <a:off x="5868144" y="122902"/>
            <a:ext cx="1714512" cy="78581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attend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16" name="下箭头 15"/>
          <p:cNvSpPr/>
          <p:nvPr/>
        </p:nvSpPr>
        <p:spPr bwMode="auto">
          <a:xfrm rot="20417734">
            <a:off x="7164288" y="3140968"/>
            <a:ext cx="357190" cy="857256"/>
          </a:xfrm>
          <a:prstGeom prst="downArrow">
            <a:avLst>
              <a:gd name="adj1" fmla="val 50000"/>
              <a:gd name="adj2" fmla="val 7844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378904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be present at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9512" y="2492896"/>
            <a:ext cx="35702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会议或活动，强调主动性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56176" y="1772817"/>
            <a:ext cx="2952329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speech, meeting, concert,  class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强调“出席，到场”</a:t>
            </a:r>
            <a:endParaRPr lang="zh-CN" altLang="en-US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39752" y="6396335"/>
            <a:ext cx="41857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团体或组织，并成为其中一员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16" grpId="0" animBg="1"/>
      <p:bldP spid="18" grpId="0"/>
      <p:bldP spid="17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50" y="5085080"/>
            <a:ext cx="1728470" cy="1584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73" y="428604"/>
            <a:ext cx="2773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chunks</a:t>
            </a:r>
            <a:endParaRPr lang="zh-CN" alt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1472" y="1857364"/>
            <a:ext cx="128588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take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857364"/>
            <a:ext cx="6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lt"/>
              </a:rPr>
              <a:t>an</a:t>
            </a:r>
            <a:endParaRPr lang="zh-CN" alt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857364"/>
            <a:ext cx="128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lt"/>
              </a:rPr>
              <a:t>active</a:t>
            </a:r>
            <a:endParaRPr lang="zh-CN" altLang="en-US" sz="3600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357686" y="1857364"/>
            <a:ext cx="1143008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part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929322" y="1857364"/>
            <a:ext cx="1071570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in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64318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积极参与，积极参加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21820" y="4509120"/>
            <a:ext cx="128588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3600" b="1" dirty="0" smtClean="0">
                <a:latin typeface="+mj-lt"/>
              </a:rPr>
              <a:t>play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843808" y="4509120"/>
            <a:ext cx="128588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eaLnBrk="1" hangingPunct="1">
              <a:buClrTx/>
              <a:buSzTx/>
              <a:buFontTx/>
              <a:buNone/>
            </a:pPr>
            <a:r>
              <a:rPr lang="en-US" altLang="zh-CN" sz="3600" b="1" dirty="0" smtClean="0">
                <a:latin typeface="+mj-lt"/>
              </a:rPr>
              <a:t>part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788024" y="4509120"/>
            <a:ext cx="128588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 smtClean="0">
                <a:latin typeface="+mj-lt"/>
              </a:rPr>
              <a:t>in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4510861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lt"/>
              </a:rPr>
              <a:t>a</a:t>
            </a:r>
            <a:endParaRPr lang="zh-CN" altLang="en-US" sz="3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233" y="52292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扮演角色，在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起作用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71472" y="3357562"/>
            <a:ext cx="1285884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sz="3600" b="1" dirty="0" smtClean="0">
                <a:latin typeface="+mj-lt"/>
              </a:rPr>
              <a:t>take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870292" y="3357562"/>
            <a:ext cx="1285884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eaLnBrk="1" hangingPunct="1">
              <a:buClrTx/>
              <a:buSzTx/>
              <a:buFontTx/>
              <a:buNone/>
            </a:pPr>
            <a:r>
              <a:rPr lang="en-US" altLang="zh-CN" sz="3600" b="1" dirty="0" smtClean="0">
                <a:latin typeface="+mj-lt"/>
              </a:rPr>
              <a:t>part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526476" y="3357562"/>
            <a:ext cx="1285884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en-US" altLang="zh-CN" sz="3600" b="1" dirty="0" smtClean="0">
                <a:latin typeface="+mj-lt"/>
              </a:rPr>
              <a:t>in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8786" y="3358733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latin typeface="+mj-lt"/>
              </a:rPr>
              <a:t>an</a:t>
            </a:r>
            <a:endParaRPr lang="zh-CN" altLang="en-US" sz="3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8926" y="3356992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+mj-lt"/>
              </a:rPr>
              <a:t>important</a:t>
            </a:r>
            <a:endParaRPr lang="zh-CN" altLang="en-US" sz="36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4067780"/>
            <a:ext cx="335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起着重要作用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83568" y="5733256"/>
            <a:ext cx="1357322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 smtClean="0">
                <a:latin typeface="+mj-lt"/>
              </a:rPr>
              <a:t>do</a:t>
            </a:r>
            <a:endParaRPr lang="zh-CN" altLang="en-US" sz="3600" b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4546" y="5662989"/>
            <a:ext cx="115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+mj-lt"/>
              </a:rPr>
              <a:t>one’s</a:t>
            </a:r>
            <a:endParaRPr lang="zh-CN" altLang="en-US" sz="3600" dirty="0"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646156" y="5733256"/>
            <a:ext cx="128588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Gulim" pitchFamily="34" charset="-127"/>
              </a:rPr>
              <a:t>part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0212" y="6351711"/>
            <a:ext cx="207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尽自己的职责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爆炸形 1 29"/>
          <p:cNvSpPr/>
          <p:nvPr/>
        </p:nvSpPr>
        <p:spPr bwMode="auto">
          <a:xfrm>
            <a:off x="4067944" y="2924944"/>
            <a:ext cx="5184576" cy="4248472"/>
          </a:xfrm>
          <a:prstGeom prst="irregularSeal1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altLang="zh-CN" sz="2800" dirty="0" smtClean="0">
                <a:latin typeface="+mj-lt"/>
              </a:rPr>
              <a:t>Liu Xiang always does his part as an outstanding athlete.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502602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Take Liu Xiang, who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competed in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2004 Athens Olympic as an example. He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competed for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our    national honor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with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many excellent runners from other countries. They all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competed to win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the    prizes for their own country.</a:t>
            </a:r>
            <a:endParaRPr lang="zh-CN" altLang="en-US" dirty="0">
              <a:latin typeface="+mj-lt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14282" y="6026418"/>
            <a:ext cx="1500198" cy="6429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rPr>
              <a:t>compete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03648" y="3789040"/>
            <a:ext cx="1864798" cy="2304256"/>
            <a:chOff x="1403648" y="3789040"/>
            <a:chExt cx="1864798" cy="2304256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2339752" y="3789040"/>
              <a:ext cx="928694" cy="64294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ulim" pitchFamily="34" charset="-127"/>
                  <a:ea typeface="Gulim" pitchFamily="34" charset="-127"/>
                </a:rPr>
                <a:t>in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 bwMode="auto">
            <a:xfrm flipV="1">
              <a:off x="1403648" y="4365104"/>
              <a:ext cx="784108" cy="1728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组合 22"/>
          <p:cNvGrpSpPr/>
          <p:nvPr/>
        </p:nvGrpSpPr>
        <p:grpSpPr>
          <a:xfrm>
            <a:off x="1403648" y="4572008"/>
            <a:ext cx="2025344" cy="1521288"/>
            <a:chOff x="1403648" y="4572008"/>
            <a:chExt cx="2025344" cy="1521288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2500298" y="4572008"/>
              <a:ext cx="928694" cy="64294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ulim" pitchFamily="34" charset="-127"/>
                  <a:ea typeface="Gulim" pitchFamily="34" charset="-127"/>
                </a:rPr>
                <a:t>for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flipV="1">
              <a:off x="1403648" y="5072074"/>
              <a:ext cx="1025212" cy="10212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组合 23"/>
          <p:cNvGrpSpPr/>
          <p:nvPr/>
        </p:nvGrpSpPr>
        <p:grpSpPr>
          <a:xfrm>
            <a:off x="1475656" y="5358461"/>
            <a:ext cx="3227705" cy="662827"/>
            <a:chOff x="1496069" y="5358461"/>
            <a:chExt cx="2834082" cy="662827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2500236" y="5358461"/>
              <a:ext cx="1829915" cy="64325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400" b="1" dirty="0" smtClean="0"/>
                <a:t>against/with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 bwMode="auto">
            <a:xfrm flipV="1">
              <a:off x="1496069" y="5786454"/>
              <a:ext cx="932791" cy="2348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组合 28"/>
          <p:cNvGrpSpPr/>
          <p:nvPr/>
        </p:nvGrpSpPr>
        <p:grpSpPr>
          <a:xfrm>
            <a:off x="1475656" y="6021288"/>
            <a:ext cx="2239088" cy="836712"/>
            <a:chOff x="1475656" y="6021288"/>
            <a:chExt cx="2239088" cy="836712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2500298" y="6215058"/>
              <a:ext cx="1214446" cy="64294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400" b="1" dirty="0" smtClean="0"/>
                <a:t>to do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cxnSp>
          <p:nvCxnSpPr>
            <p:cNvPr id="18" name="直接箭头连接符 17"/>
            <p:cNvCxnSpPr>
              <a:endCxn id="8" idx="1"/>
            </p:cNvCxnSpPr>
            <p:nvPr/>
          </p:nvCxnSpPr>
          <p:spPr bwMode="auto">
            <a:xfrm>
              <a:off x="1475656" y="6021288"/>
              <a:ext cx="1024642" cy="515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3779912" y="393305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lt"/>
              </a:rPr>
              <a:t>参加</a:t>
            </a:r>
            <a:r>
              <a:rPr lang="en-US" altLang="zh-CN" sz="2400" dirty="0" smtClean="0">
                <a:latin typeface="+mj-lt"/>
              </a:rPr>
              <a:t>…</a:t>
            </a:r>
            <a:r>
              <a:rPr lang="zh-CN" altLang="en-US" sz="2400" dirty="0" smtClean="0">
                <a:latin typeface="+mj-lt"/>
              </a:rPr>
              <a:t>比赛，在</a:t>
            </a:r>
            <a:r>
              <a:rPr lang="en-US" altLang="zh-CN" sz="2400" dirty="0" smtClean="0">
                <a:latin typeface="+mj-lt"/>
              </a:rPr>
              <a:t>…</a:t>
            </a:r>
            <a:r>
              <a:rPr lang="zh-CN" altLang="en-US" sz="2400" dirty="0" smtClean="0">
                <a:latin typeface="+mj-lt"/>
              </a:rPr>
              <a:t>竞争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45811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lt"/>
              </a:rPr>
              <a:t>为得到</a:t>
            </a:r>
            <a:r>
              <a:rPr lang="en-US" altLang="zh-CN" sz="2400" dirty="0" smtClean="0">
                <a:latin typeface="+mj-lt"/>
              </a:rPr>
              <a:t>…</a:t>
            </a:r>
            <a:r>
              <a:rPr lang="zh-CN" altLang="en-US" sz="2400" dirty="0" smtClean="0">
                <a:latin typeface="+mj-lt"/>
              </a:rPr>
              <a:t>而竞争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630932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lt"/>
              </a:rPr>
              <a:t>争着做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0404" y="53732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+mj-lt"/>
              </a:rPr>
              <a:t>与</a:t>
            </a:r>
            <a:r>
              <a:rPr lang="en-US" altLang="zh-CN" sz="2400" dirty="0" smtClean="0">
                <a:latin typeface="+mj-lt"/>
              </a:rPr>
              <a:t>…</a:t>
            </a:r>
            <a:r>
              <a:rPr lang="zh-CN" altLang="en-US" sz="2400" dirty="0" smtClean="0">
                <a:latin typeface="+mj-lt"/>
              </a:rPr>
              <a:t>竞争</a:t>
            </a:r>
            <a:endParaRPr lang="zh-CN" alt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5580063" y="6553200"/>
            <a:ext cx="3119437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r>
              <a:rPr lang="en-US" altLang="zh-CN" sz="1100">
                <a:solidFill>
                  <a:srgbClr val="414141"/>
                </a:solidFill>
                <a:hlinkClick r:id="rId1"/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pic>
        <p:nvPicPr>
          <p:cNvPr id="2" name="课件插入视频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0" y="1228725"/>
            <a:ext cx="9084945" cy="5616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285728"/>
            <a:ext cx="8229600" cy="85725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7" cy="565311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跨栏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535" y="4725035"/>
            <a:ext cx="8439785" cy="11887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+mj-lt"/>
              </a:rPr>
              <a:t>He</a:t>
            </a:r>
            <a:r>
              <a:rPr lang="en-US" altLang="zh-CN" sz="3600" b="1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+mj-lt"/>
              </a:rPr>
              <a:t>has been admitted as</a:t>
            </a:r>
            <a:r>
              <a:rPr lang="en-US" altLang="zh-CN" sz="3600" b="1" dirty="0" smtClean="0">
                <a:latin typeface="+mj-lt"/>
              </a:rPr>
              <a:t> our national hero since that glorious moment</a:t>
            </a:r>
            <a:r>
              <a:rPr lang="en-US" altLang="zh-CN" b="1" dirty="0" smtClean="0"/>
              <a:t>.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560" y="5085715"/>
            <a:ext cx="1728470" cy="1584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chunks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000768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be admitted as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(1)</a:t>
            </a:r>
            <a:r>
              <a:rPr lang="zh-CN" altLang="en-US" dirty="0" smtClean="0"/>
              <a:t>被当作是，被认定是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(2)</a:t>
            </a:r>
            <a:r>
              <a:rPr lang="zh-CN" altLang="en-US" dirty="0" smtClean="0"/>
              <a:t>被录用为</a:t>
            </a:r>
            <a:r>
              <a:rPr lang="en-US" altLang="zh-CN" dirty="0" smtClean="0"/>
              <a:t>…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根据语境猜词义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(1)She </a:t>
            </a:r>
            <a:r>
              <a:rPr lang="en-US" altLang="zh-CN" dirty="0" smtClean="0">
                <a:solidFill>
                  <a:srgbClr val="FF0000"/>
                </a:solidFill>
              </a:rPr>
              <a:t>admitted driving </a:t>
            </a:r>
            <a:r>
              <a:rPr lang="en-US" altLang="zh-CN" dirty="0" smtClean="0"/>
              <a:t>the car without insurance.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(2)Each ticket </a:t>
            </a:r>
            <a:r>
              <a:rPr lang="en-US" altLang="zh-CN" dirty="0" smtClean="0">
                <a:solidFill>
                  <a:srgbClr val="FF0000"/>
                </a:solidFill>
              </a:rPr>
              <a:t>admits one adult into </a:t>
            </a:r>
            <a:r>
              <a:rPr lang="en-US" altLang="zh-CN" dirty="0" smtClean="0"/>
              <a:t>the zoo.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(3)Finally, the man </a:t>
            </a:r>
            <a:r>
              <a:rPr lang="en-US" altLang="zh-CN" dirty="0" smtClean="0">
                <a:solidFill>
                  <a:srgbClr val="FF0000"/>
                </a:solidFill>
              </a:rPr>
              <a:t>admitted to</a:t>
            </a:r>
            <a:r>
              <a:rPr lang="en-US" altLang="zh-CN" dirty="0" smtClean="0"/>
              <a:t> the robbery.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(4)He </a:t>
            </a:r>
            <a:r>
              <a:rPr lang="en-US" altLang="zh-CN" dirty="0" smtClean="0">
                <a:solidFill>
                  <a:srgbClr val="FF0000"/>
                </a:solidFill>
              </a:rPr>
              <a:t>is admitted to </a:t>
            </a:r>
            <a:r>
              <a:rPr lang="en-US" altLang="zh-CN" dirty="0" smtClean="0"/>
              <a:t>SCNU because of his great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achievements.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(1) </a:t>
            </a:r>
            <a:r>
              <a:rPr lang="zh-CN" altLang="en-US" dirty="0" smtClean="0"/>
              <a:t>承认  </a:t>
            </a:r>
            <a:r>
              <a:rPr lang="en-US" altLang="zh-CN" dirty="0" smtClean="0"/>
              <a:t>(2)</a:t>
            </a:r>
            <a:r>
              <a:rPr lang="zh-CN" altLang="en-US" dirty="0" smtClean="0"/>
              <a:t>被录取（用） </a:t>
            </a:r>
            <a:r>
              <a:rPr lang="en-US" altLang="zh-CN" dirty="0" smtClean="0"/>
              <a:t>(3)</a:t>
            </a:r>
            <a:r>
              <a:rPr lang="zh-CN" altLang="en-US" dirty="0" smtClean="0"/>
              <a:t>承认  </a:t>
            </a:r>
            <a:r>
              <a:rPr lang="en-US" altLang="zh-CN" dirty="0" smtClean="0"/>
              <a:t>(4)</a:t>
            </a:r>
            <a:r>
              <a:rPr lang="zh-CN" altLang="en-US" dirty="0" smtClean="0"/>
              <a:t>允许进入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 bwMode="auto">
          <a:xfrm>
            <a:off x="4572000" y="692696"/>
            <a:ext cx="4572000" cy="230425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/>
              <a:t>作文佳句</a:t>
            </a:r>
            <a:r>
              <a:rPr lang="en-US" altLang="zh-CN" sz="2000" b="1" dirty="0" smtClean="0"/>
              <a:t>:</a:t>
            </a:r>
            <a:endParaRPr lang="en-US" altLang="zh-CN" sz="2000" b="1" dirty="0" smtClean="0"/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sz="2000" b="1" baseline="0" dirty="0" smtClean="0"/>
              <a:t>It</a:t>
            </a:r>
            <a:r>
              <a:rPr lang="en-US" altLang="zh-CN" sz="2000" b="1" dirty="0" smtClean="0"/>
              <a:t> is generally admitted that…</a:t>
            </a:r>
            <a:endParaRPr lang="en-US" altLang="zh-CN" sz="2000" b="1" dirty="0" smtClean="0"/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/>
              <a:t>人们普遍认为</a:t>
            </a:r>
            <a:r>
              <a:rPr lang="en-US" altLang="zh-CN" sz="2000" b="1" dirty="0" smtClean="0"/>
              <a:t>…</a:t>
            </a:r>
            <a:endParaRPr lang="en-US" altLang="zh-CN" sz="2000" b="1" dirty="0" smtClean="0"/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 smtClean="0"/>
              <a:t>延伸：</a:t>
            </a:r>
            <a:endParaRPr lang="en-US" altLang="zh-CN" sz="2000" b="1" dirty="0" smtClean="0"/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 smtClean="0"/>
              <a:t>It is universally acknowledged that…</a:t>
            </a:r>
            <a:endParaRPr lang="en-US" altLang="zh-CN" sz="2000" b="1" dirty="0" smtClean="0"/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 smtClean="0"/>
              <a:t>It is well known that… </a:t>
            </a:r>
            <a:endParaRPr lang="en-US" altLang="zh-CN" sz="2000" b="1" dirty="0" smtClean="0"/>
          </a:p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95789" y="5805646"/>
            <a:ext cx="842493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705" y="5300980"/>
            <a:ext cx="1728470" cy="1584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4945" y="908685"/>
            <a:ext cx="7934325" cy="5472430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1. 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itchFamily="18" charset="0"/>
              </a:rPr>
              <a:t>单项选择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Though he only won  the Olympic Games  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once, he is </a:t>
            </a:r>
            <a:r>
              <a:rPr lang="en-US" altLang="zh-CN" sz="3200" u="sng" dirty="0" smtClean="0">
                <a:solidFill>
                  <a:schemeClr val="tx1"/>
                </a:solidFill>
                <a:latin typeface="Times New Roman" pitchFamily="18" charset="0"/>
              </a:rPr>
              <a:t>           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 our national hero!  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A. admitted to    B. admitted as 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 2.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itchFamily="18" charset="0"/>
                <a:ea typeface="宋体" charset="0"/>
              </a:rPr>
              <a:t>用下列词组的正确形式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itchFamily="18" charset="0"/>
              </a:rPr>
              <a:t>填空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take part in/ join / attend / participate in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Liu Xiang </a:t>
            </a:r>
            <a:r>
              <a:rPr lang="en-US" altLang="zh-CN" sz="3200" u="sng" dirty="0" smtClean="0">
                <a:solidFill>
                  <a:schemeClr val="tx1"/>
                </a:solidFill>
                <a:latin typeface="Times New Roman" pitchFamily="18" charset="0"/>
              </a:rPr>
              <a:t>                     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 the Olympic Games twice and he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______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 the party in 2005. 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Recently he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____________ public activities 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actively.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altLang="zh-CN" sz="3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8" y="-26988"/>
            <a:ext cx="20224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+mj-lt"/>
              </a:rPr>
              <a:t>Exercises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4" name="心形 3"/>
          <p:cNvSpPr/>
          <p:nvPr/>
        </p:nvSpPr>
        <p:spPr bwMode="auto">
          <a:xfrm>
            <a:off x="4284018" y="2204864"/>
            <a:ext cx="576262" cy="504825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1512" name="Picture 8" descr="http://p0.so.qhimg.com/bdr/_240_/t013ce5a846daa2a40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6830" y="4797425"/>
            <a:ext cx="1510030" cy="2018665"/>
          </a:xfrm>
          <a:prstGeom prst="rect">
            <a:avLst/>
          </a:prstGeom>
          <a:noFill/>
        </p:spPr>
      </p:pic>
      <p:sp>
        <p:nvSpPr>
          <p:cNvPr id="8" name="云形标注 7"/>
          <p:cNvSpPr/>
          <p:nvPr/>
        </p:nvSpPr>
        <p:spPr bwMode="auto">
          <a:xfrm rot="271606">
            <a:off x="-57529" y="3508892"/>
            <a:ext cx="2081668" cy="1369609"/>
          </a:xfrm>
          <a:prstGeom prst="cloudCallou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>
                <a:latin typeface="华文琥珀" pitchFamily="2" charset="-122"/>
                <a:ea typeface="华文琥珀" pitchFamily="2" charset="-122"/>
              </a:rPr>
              <a:t>嘿嘿</a:t>
            </a:r>
            <a:r>
              <a:rPr lang="zh-CN" altLang="en-US" sz="2400" dirty="0" smtClean="0">
                <a:latin typeface="华文琥珀" pitchFamily="2" charset="-122"/>
                <a:ea typeface="华文琥珀" pitchFamily="2" charset="-122"/>
              </a:rPr>
              <a:t>嘿，你会做吗？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092" y="4220974"/>
            <a:ext cx="273630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took 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part in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1696" y="4653275"/>
            <a:ext cx="273630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joined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1567" y="5084941"/>
            <a:ext cx="3384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has participate </a:t>
            </a:r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in</a:t>
            </a:r>
            <a:endParaRPr lang="zh-CN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ldLvl="0" animBg="1" autoUpdateAnimBg="0"/>
      <p:bldP spid="9" grpId="0" autoUpdateAnimBg="0"/>
      <p:bldP spid="10" grpId="0" autoUpdateAnimBg="0"/>
      <p:bldP spid="11" grpId="0" autoUpdateAnimBg="0"/>
    </p:bldLst>
  </p:timing>
</p:sld>
</file>

<file path=ppt/theme/theme1.xml><?xml version="1.0" encoding="utf-8"?>
<a:theme xmlns:a="http://schemas.openxmlformats.org/drawingml/2006/main" name="pptkorea_0Ae133037[1]">
  <a:themeElements>
    <a:clrScheme name="pptkorea_0Ae133037[1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korea_0Ae133037[1]">
      <a:majorFont>
        <a:latin typeface="Times New Roman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pptkorea_0Ae133037[1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디자인 사용자 지정">
  <a:themeElements>
    <a:clrScheme name="5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디자인 사용자 지정">
      <a:majorFont>
        <a:latin typeface="Times New Roman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5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디자인 사용자 지정">
  <a:themeElements>
    <a:clrScheme name="6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디자인 사용자 지정">
      <a:majorFont>
        <a:latin typeface="Times New Roman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6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디자인 사용자 지정">
  <a:themeElements>
    <a:clrScheme name="7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디자인 사용자 지정">
      <a:majorFont>
        <a:latin typeface="Times New Roman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7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디자인 사용자 지정">
  <a:themeElements>
    <a:clrScheme name="8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8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4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디자인 사용자 지정">
      <a:majorFont>
        <a:latin typeface="Times New Roman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디자인 사용자 지정">
      <a:majorFont>
        <a:latin typeface="Times New Roman"/>
        <a:ea typeface="HY헤드라인M"/>
        <a:cs typeface=""/>
      </a:majorFont>
      <a:minorFont>
        <a:latin typeface="Arial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Times New Roman"/>
        <a:ea typeface="HY헤드라인M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ptkorea_0Ae133037[1]">
  <a:themeElements>
    <a:clrScheme name="1_pptkorea_0Ae133037[1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ptkorea_0Ae133037[1]">
      <a:majorFont>
        <a:latin typeface="Times New Roman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pptkorea_0Ae133037[1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pptkorea_0Ae133037[1]">
  <a:themeElements>
    <a:clrScheme name="2_pptkorea_0Ae133037[1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ptkorea_0Ae133037[1]">
      <a:majorFont>
        <a:latin typeface="Times New Roman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pptkorea_0Ae133037[1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ptkorea_0Ae133037[1]">
  <a:themeElements>
    <a:clrScheme name="3_pptkorea_0Ae133037[1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pptkorea_0Ae133037[1]">
      <a:majorFont>
        <a:latin typeface="Times New Roman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pptkorea_0Ae133037[1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pptkorea_0Ae133037[1]">
  <a:themeElements>
    <a:clrScheme name="4_pptkorea_0Ae133037[1]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ptkorea_0Ae133037[1]">
      <a:majorFont>
        <a:latin typeface="Times New Roman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pptkorea_0Ae133037[1]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pptkorea_0Ae133037[1]</Template>
  <TotalTime>0</TotalTime>
  <Words>2046</Words>
  <Application>Kingsoft Office WPP</Application>
  <PresentationFormat>全屏显示(4:3)</PresentationFormat>
  <Paragraphs>181</Paragraphs>
  <Slides>12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pptkorea_0Ae133037[1]</vt:lpstr>
      <vt:lpstr>4_디자인 사용자 지정</vt:lpstr>
      <vt:lpstr>3_디자인 사용자 지정</vt:lpstr>
      <vt:lpstr>2_디자인 사용자 지정</vt:lpstr>
      <vt:lpstr>디자인 사용자 지정</vt:lpstr>
      <vt:lpstr>1_pptkorea_0Ae133037[1]</vt:lpstr>
      <vt:lpstr>2_pptkorea_0Ae133037[1]</vt:lpstr>
      <vt:lpstr>3_pptkorea_0Ae133037[1]</vt:lpstr>
      <vt:lpstr>4_pptkorea_0Ae133037[1]</vt:lpstr>
      <vt:lpstr>5_디자인 사용자 지정</vt:lpstr>
      <vt:lpstr>6_디자인 사용자 지정</vt:lpstr>
      <vt:lpstr>7_디자인 사용자 지정</vt:lpstr>
      <vt:lpstr>8_디자인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chunks</vt:lpstr>
      <vt:lpstr>1. 单项选择 Though he only won  the Olympic Games  once, he is              our national hero!   A. admitted to    B. admitted as    2.用下列词组的正确形式填空 take part in/ join / attend / participate in Liu Xiang                        the Olympic Games twice and he ______ the party in 2005.  Recently he ____________ public activities  actively.    </vt:lpstr>
      <vt:lpstr>3.五句话小作文 Who’s your favourite Olympic     star? What competition did he compete in/ take part in?  Why do you admit him as your    favourite Olympic hero?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鞀澕鞚措摐 1</dc:title>
  <dc:creator>牍?瓴岇澊旄</dc:creator>
  <cp:lastModifiedBy>amin</cp:lastModifiedBy>
  <cp:revision>39</cp:revision>
  <cp:lastPrinted>2411-12-30T00:00:00Z</cp:lastPrinted>
  <dcterms:created xsi:type="dcterms:W3CDTF">2011-03-08T06:16:00Z</dcterms:created>
  <dcterms:modified xsi:type="dcterms:W3CDTF">2016-02-25T06:29:06Z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