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ppt/tags/tag21.xml" ContentType="application/vnd.openxmlformats-officedocument.presentationml.tags+xml"/>
  <Override PartName="/ppt/notesSlides/notesSlide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4.xml" ContentType="application/vnd.openxmlformats-officedocument.presentationml.notesSlide+xml"/>
  <Override PartName="/ppt/tags/tag28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9.xml" ContentType="application/vnd.openxmlformats-officedocument.presentationml.tags+xml"/>
  <Override PartName="/ppt/notesSlides/notesSlide6.xml" ContentType="application/vnd.openxmlformats-officedocument.presentationml.notesSlide+xml"/>
  <Override PartName="/ppt/tags/tag30.xml" ContentType="application/vnd.openxmlformats-officedocument.presentationml.tags+xml"/>
  <Override PartName="/ppt/notesSlides/notesSlide7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tags/tag31.xml" ContentType="application/vnd.openxmlformats-officedocument.presentationml.tags+xml"/>
  <Override PartName="/ppt/notesSlides/notesSlide8.xml" ContentType="application/vnd.openxmlformats-officedocument.presentationml.notesSlide+xml"/>
  <Override PartName="/ppt/tags/tag32.xml" ContentType="application/vnd.openxmlformats-officedocument.presentationml.tags+xml"/>
  <Override PartName="/ppt/notesSlides/notesSlide9.xml" ContentType="application/vnd.openxmlformats-officedocument.presentationml.notesSlide+xml"/>
  <Override PartName="/ppt/tags/tag33.xml" ContentType="application/vnd.openxmlformats-officedocument.presentationml.tags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34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35.xml" ContentType="application/vnd.openxmlformats-officedocument.presentationml.tags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36.xml" ContentType="application/vnd.openxmlformats-officedocument.presentationml.tags+xml"/>
  <Override PartName="/ppt/notesSlides/notesSlide13.xml" ContentType="application/vnd.openxmlformats-officedocument.presentationml.notesSlide+xml"/>
  <Override PartName="/ppt/tags/tag37.xml" ContentType="application/vnd.openxmlformats-officedocument.presentationml.tags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38.xml" ContentType="application/vnd.openxmlformats-officedocument.presentationml.tags+xml"/>
  <Override PartName="/ppt/notesSlides/notesSlide1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6.xml" ContentType="application/vnd.openxmlformats-officedocument.presentationml.notesSlide+xml"/>
  <Override PartName="/ppt/tags/tag41.xml" ContentType="application/vnd.openxmlformats-officedocument.presentationml.tags+xml"/>
  <Override PartName="/ppt/notesSlides/notesSlide17.xml" ContentType="application/vnd.openxmlformats-officedocument.presentationml.notesSlide+xml"/>
  <Override PartName="/ppt/theme/themeOverride1.xml" ContentType="application/vnd.openxmlformats-officedocument.themeOverride+xml"/>
  <Override PartName="/ppt/tags/tag42.xml" ContentType="application/vnd.openxmlformats-officedocument.presentationml.tags+xml"/>
  <Override PartName="/ppt/notesSlides/notesSlide18.xml" ContentType="application/vnd.openxmlformats-officedocument.presentationml.notesSlide+xml"/>
  <Override PartName="/ppt/tags/tag43.xml" ContentType="application/vnd.openxmlformats-officedocument.presentationml.tags+xml"/>
  <Override PartName="/ppt/notesSlides/notesSlide19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20.xml" ContentType="application/vnd.openxmlformats-officedocument.presentationml.notesSlide+xml"/>
  <Override PartName="/ppt/tags/tag46.xml" ContentType="application/vnd.openxmlformats-officedocument.presentationml.tags+xml"/>
  <Override PartName="/ppt/notesSlides/notesSlide21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22.xml" ContentType="application/vnd.openxmlformats-officedocument.presentationml.notesSlide+xml"/>
  <Override PartName="/ppt/tags/tag49.xml" ContentType="application/vnd.openxmlformats-officedocument.presentationml.tags+xml"/>
  <Override PartName="/ppt/notesSlides/notesSlide23.xml" ContentType="application/vnd.openxmlformats-officedocument.presentationml.notesSlide+xml"/>
  <Override PartName="/ppt/tags/tag50.xml" ContentType="application/vnd.openxmlformats-officedocument.presentationml.tags+xml"/>
  <Override PartName="/ppt/notesSlides/notesSlide24.xml" ContentType="application/vnd.openxmlformats-officedocument.presentationml.notesSlide+xml"/>
  <Override PartName="/ppt/tags/tag51.xml" ContentType="application/vnd.openxmlformats-officedocument.presentationml.tags+xml"/>
  <Override PartName="/ppt/notesSlides/notesSlide25.xml" ContentType="application/vnd.openxmlformats-officedocument.presentationml.notesSlide+xml"/>
  <Override PartName="/ppt/tags/tag52.xml" ContentType="application/vnd.openxmlformats-officedocument.presentationml.tags+xml"/>
  <Override PartName="/ppt/notesSlides/notesSlide26.xml" ContentType="application/vnd.openxmlformats-officedocument.presentationml.notesSlide+xml"/>
  <Override PartName="/ppt/tags/tag53.xml" ContentType="application/vnd.openxmlformats-officedocument.presentationml.tags+xml"/>
  <Override PartName="/ppt/notesSlides/notesSlide27.xml" ContentType="application/vnd.openxmlformats-officedocument.presentationml.notesSlide+xml"/>
  <Override PartName="/ppt/tags/tag54.xml" ContentType="application/vnd.openxmlformats-officedocument.presentationml.tags+xml"/>
  <Override PartName="/ppt/notesSlides/notesSlide28.xml" ContentType="application/vnd.openxmlformats-officedocument.presentationml.notesSlide+xml"/>
  <Override PartName="/ppt/tags/tag55.xml" ContentType="application/vnd.openxmlformats-officedocument.presentationml.tags+xml"/>
  <Override PartName="/ppt/notesSlides/notesSlide29.xml" ContentType="application/vnd.openxmlformats-officedocument.presentationml.notesSlide+xml"/>
  <Override PartName="/ppt/tags/tag56.xml" ContentType="application/vnd.openxmlformats-officedocument.presentationml.tags+xml"/>
  <Override PartName="/ppt/notesSlides/notesSlide30.xml" ContentType="application/vnd.openxmlformats-officedocument.presentationml.notesSlide+xml"/>
  <Override PartName="/ppt/tags/tag57.xml" ContentType="application/vnd.openxmlformats-officedocument.presentationml.tags+xml"/>
  <Override PartName="/ppt/notesSlides/notesSlide31.xml" ContentType="application/vnd.openxmlformats-officedocument.presentationml.notesSlide+xml"/>
  <Override PartName="/ppt/tags/tag58.xml" ContentType="application/vnd.openxmlformats-officedocument.presentationml.tags+xml"/>
  <Override PartName="/ppt/notesSlides/notesSlide32.xml" ContentType="application/vnd.openxmlformats-officedocument.presentationml.notesSlide+xml"/>
  <Override PartName="/ppt/tags/tag59.xml" ContentType="application/vnd.openxmlformats-officedocument.presentationml.tags+xml"/>
  <Override PartName="/ppt/notesSlides/notesSlide33.xml" ContentType="application/vnd.openxmlformats-officedocument.presentationml.notesSlide+xml"/>
  <Override PartName="/ppt/tags/tag60.xml" ContentType="application/vnd.openxmlformats-officedocument.presentationml.tags+xml"/>
  <Override PartName="/ppt/notesSlides/notesSlide34.xml" ContentType="application/vnd.openxmlformats-officedocument.presentationml.notesSlide+xml"/>
  <Override PartName="/ppt/tags/tag61.xml" ContentType="application/vnd.openxmlformats-officedocument.presentationml.tags+xml"/>
  <Override PartName="/ppt/notesSlides/notesSlide35.xml" ContentType="application/vnd.openxmlformats-officedocument.presentationml.notesSlide+xml"/>
  <Override PartName="/ppt/tags/tag62.xml" ContentType="application/vnd.openxmlformats-officedocument.presentationml.tags+xml"/>
  <Override PartName="/ppt/notesSlides/notesSlide36.xml" ContentType="application/vnd.openxmlformats-officedocument.presentationml.notesSlide+xml"/>
  <Override PartName="/ppt/tags/tag63.xml" ContentType="application/vnd.openxmlformats-officedocument.presentationml.tags+xml"/>
  <Override PartName="/ppt/notesSlides/notesSlide37.xml" ContentType="application/vnd.openxmlformats-officedocument.presentationml.notesSlide+xml"/>
  <Override PartName="/ppt/tags/tag64.xml" ContentType="application/vnd.openxmlformats-officedocument.presentationml.tags+xml"/>
  <Override PartName="/ppt/notesSlides/notesSlide38.xml" ContentType="application/vnd.openxmlformats-officedocument.presentationml.notesSlide+xml"/>
  <Override PartName="/ppt/tags/tag65.xml" ContentType="application/vnd.openxmlformats-officedocument.presentationml.tags+xml"/>
  <Override PartName="/ppt/notesSlides/notesSlide39.xml" ContentType="application/vnd.openxmlformats-officedocument.presentationml.notesSlide+xml"/>
  <Override PartName="/ppt/tags/tag66.xml" ContentType="application/vnd.openxmlformats-officedocument.presentationml.tags+xml"/>
  <Override PartName="/ppt/notesSlides/notesSlide40.xml" ContentType="application/vnd.openxmlformats-officedocument.presentationml.notesSlide+xml"/>
  <Override PartName="/ppt/tags/tag67.xml" ContentType="application/vnd.openxmlformats-officedocument.presentationml.tags+xml"/>
  <Override PartName="/ppt/notesSlides/notesSlide41.xml" ContentType="application/vnd.openxmlformats-officedocument.presentationml.notesSlide+xml"/>
  <Override PartName="/ppt/tags/tag68.xml" ContentType="application/vnd.openxmlformats-officedocument.presentationml.tags+xml"/>
  <Override PartName="/ppt/notesSlides/notesSlide42.xml" ContentType="application/vnd.openxmlformats-officedocument.presentationml.notesSlide+xml"/>
  <Override PartName="/ppt/tags/tag69.xml" ContentType="application/vnd.openxmlformats-officedocument.presentationml.tags+xml"/>
  <Override PartName="/ppt/notesSlides/notesSlide43.xml" ContentType="application/vnd.openxmlformats-officedocument.presentationml.notesSlide+xml"/>
  <Override PartName="/ppt/tags/tag70.xml" ContentType="application/vnd.openxmlformats-officedocument.presentationml.tags+xml"/>
  <Override PartName="/ppt/notesSlides/notesSlide44.xml" ContentType="application/vnd.openxmlformats-officedocument.presentationml.notesSlide+xml"/>
  <Override PartName="/ppt/tags/tag71.xml" ContentType="application/vnd.openxmlformats-officedocument.presentationml.tags+xml"/>
  <Override PartName="/ppt/notesSlides/notesSlide45.xml" ContentType="application/vnd.openxmlformats-officedocument.presentationml.notesSlide+xml"/>
  <Override PartName="/ppt/tags/tag72.xml" ContentType="application/vnd.openxmlformats-officedocument.presentationml.tags+xml"/>
  <Override PartName="/ppt/notesSlides/notesSlide46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1"/>
  </p:notesMasterIdLst>
  <p:handoutMasterIdLst>
    <p:handoutMasterId r:id="rId62"/>
  </p:handoutMasterIdLst>
  <p:sldIdLst>
    <p:sldId id="575" r:id="rId5"/>
    <p:sldId id="908" r:id="rId6"/>
    <p:sldId id="909" r:id="rId7"/>
    <p:sldId id="910" r:id="rId8"/>
    <p:sldId id="1316" r:id="rId9"/>
    <p:sldId id="1317" r:id="rId10"/>
    <p:sldId id="1294" r:id="rId11"/>
    <p:sldId id="1295" r:id="rId12"/>
    <p:sldId id="907" r:id="rId13"/>
    <p:sldId id="841" r:id="rId14"/>
    <p:sldId id="842" r:id="rId15"/>
    <p:sldId id="857" r:id="rId16"/>
    <p:sldId id="1225" r:id="rId17"/>
    <p:sldId id="528" r:id="rId18"/>
    <p:sldId id="700" r:id="rId19"/>
    <p:sldId id="701" r:id="rId20"/>
    <p:sldId id="702" r:id="rId21"/>
    <p:sldId id="703" r:id="rId22"/>
    <p:sldId id="704" r:id="rId23"/>
    <p:sldId id="705" r:id="rId24"/>
    <p:sldId id="1196" r:id="rId25"/>
    <p:sldId id="1089" r:id="rId26"/>
    <p:sldId id="1197" r:id="rId27"/>
    <p:sldId id="1200" r:id="rId28"/>
    <p:sldId id="1198" r:id="rId29"/>
    <p:sldId id="1291" r:id="rId30"/>
    <p:sldId id="1292" r:id="rId31"/>
    <p:sldId id="1135" r:id="rId32"/>
    <p:sldId id="1088" r:id="rId33"/>
    <p:sldId id="341" r:id="rId34"/>
    <p:sldId id="886" r:id="rId35"/>
    <p:sldId id="1202" r:id="rId36"/>
    <p:sldId id="1203" r:id="rId37"/>
    <p:sldId id="1204" r:id="rId38"/>
    <p:sldId id="1205" r:id="rId39"/>
    <p:sldId id="1116" r:id="rId40"/>
    <p:sldId id="1206" r:id="rId41"/>
    <p:sldId id="1207" r:id="rId42"/>
    <p:sldId id="893" r:id="rId43"/>
    <p:sldId id="1120" r:id="rId44"/>
    <p:sldId id="1121" r:id="rId45"/>
    <p:sldId id="895" r:id="rId46"/>
    <p:sldId id="897" r:id="rId47"/>
    <p:sldId id="896" r:id="rId48"/>
    <p:sldId id="1209" r:id="rId49"/>
    <p:sldId id="1210" r:id="rId50"/>
    <p:sldId id="1211" r:id="rId51"/>
    <p:sldId id="361" r:id="rId52"/>
    <p:sldId id="508" r:id="rId53"/>
    <p:sldId id="773" r:id="rId54"/>
    <p:sldId id="1212" r:id="rId55"/>
    <p:sldId id="774" r:id="rId56"/>
    <p:sldId id="775" r:id="rId57"/>
    <p:sldId id="1325" r:id="rId58"/>
    <p:sldId id="1079" r:id="rId59"/>
    <p:sldId id="1326" r:id="rId60"/>
  </p:sldIdLst>
  <p:sldSz cx="12192000" cy="6858000"/>
  <p:notesSz cx="7010400" cy="9296400"/>
  <p:custDataLst>
    <p:tags r:id="rId6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a Cubias" initials="LC" lastIdx="0" clrIdx="0">
    <p:extLst>
      <p:ext uri="{19B8F6BF-5375-455C-9EA6-DF929625EA0E}">
        <p15:presenceInfo xmlns:p15="http://schemas.microsoft.com/office/powerpoint/2012/main" userId="S-1-5-21-3681551113-1154639454-2518479793-67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D7"/>
    <a:srgbClr val="52B1DF"/>
    <a:srgbClr val="E16C81"/>
    <a:srgbClr val="6E1014"/>
    <a:srgbClr val="C21C22"/>
    <a:srgbClr val="C0181F"/>
    <a:srgbClr val="96D32E"/>
    <a:srgbClr val="D48311"/>
    <a:srgbClr val="5D5B55"/>
    <a:srgbClr val="F4BD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87432" autoAdjust="0"/>
  </p:normalViewPr>
  <p:slideViewPr>
    <p:cSldViewPr snapToGrid="0" snapToObjects="1">
      <p:cViewPr varScale="1">
        <p:scale>
          <a:sx n="86" d="100"/>
          <a:sy n="86" d="100"/>
        </p:scale>
        <p:origin x="557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87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9" d="100"/>
        <a:sy n="99" d="100"/>
      </p:scale>
      <p:origin x="0" y="-2640"/>
    </p:cViewPr>
  </p:sorterViewPr>
  <p:notesViewPr>
    <p:cSldViewPr snapToGrid="0" snapToObjects="1">
      <p:cViewPr varScale="1">
        <p:scale>
          <a:sx n="51" d="100"/>
          <a:sy n="51" d="100"/>
        </p:scale>
        <p:origin x="2668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gs" Target="tags/tag1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jwang\Desktop\Huazhong%20Univ%20Title%20List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Sheet3!$A$2:$A$348</cx:f>
        <cx:lvl ptCount="347">
          <cx:pt idx="0">BUSINESS AND ECONOMICS</cx:pt>
          <cx:pt idx="1">LAW</cx:pt>
          <cx:pt idx="2">EDUCATION</cx:pt>
          <cx:pt idx="3">LITERATURE</cx:pt>
          <cx:pt idx="4">MEDICAL SCIENCES</cx:pt>
          <cx:pt idx="5">POLITICAL SCIENCE</cx:pt>
          <cx:pt idx="6">PSYCHOLOGY</cx:pt>
          <cx:pt idx="7">LINGUISTICS</cx:pt>
          <cx:pt idx="8">GENERAL INTEREST PERIODICALS--UNITED STATES</cx:pt>
          <cx:pt idx="9">SOCIAL SCIENCES:COMPREHENSIVE WORKS</cx:pt>
          <cx:pt idx="10">LIBRARY AND INFORMATION SCIENCES</cx:pt>
          <cx:pt idx="11">SOCIOLOGY</cx:pt>
          <cx:pt idx="12">MATHEMATICS</cx:pt>
          <cx:pt idx="13">MUSIC</cx:pt>
          <cx:pt idx="14">BUSINESS AND ECONOMICS--MANAGEMENT</cx:pt>
          <cx:pt idx="15">POLITICAL SCIENCE--INTERNATIONAL RELATIONS</cx:pt>
          <cx:pt idx="16">HISTORY</cx:pt>
          <cx:pt idx="17">LITERARY AND POLITICAL REVIEWS</cx:pt>
          <cx:pt idx="18">PHILOSOPHY</cx:pt>
          <cx:pt idx="19">SCIENCES:COMPREHENSIVE WORKS</cx:pt>
          <cx:pt idx="20">MEDICAL SCIENCES--PSYCHIATRY AND NEUROLOGY</cx:pt>
          <cx:pt idx="21">ENVIRONMENTAL STUDIES</cx:pt>
          <cx:pt idx="22">PUBLIC HEALTH AND SAFETY</cx:pt>
          <cx:pt idx="23">RELIGIONS AND THEOLOGY</cx:pt>
          <cx:pt idx="24">HUMANITIES:COMPREHENSIVE WORKS</cx:pt>
          <cx:pt idx="25">BUSINESS AND ECONOMICS--BANKING AND FINANCE</cx:pt>
          <cx:pt idx="26">MILITARY</cx:pt>
          <cx:pt idx="27">BUSINESS AND ECONOMICS--ECONOMIC SITUATION AND CONDITIONS</cx:pt>
          <cx:pt idx="28">EDUCATION--HIGHER EDUCATION</cx:pt>
          <cx:pt idx="29">EDUCATION--TEACHING METHODS AND CURRICULUM</cx:pt>
          <cx:pt idx="30">HISTORY--HISTORY OF NORTH AND SOUTH AMERICA</cx:pt>
          <cx:pt idx="31">BUSINESS AND ECONOMICS--MARKETING AND PURCHASING</cx:pt>
          <cx:pt idx="32">ART</cx:pt>
          <cx:pt idx="33">BIOLOGY</cx:pt>
          <cx:pt idx="34">AGRICULTURE</cx:pt>
          <cx:pt idx="35">COMMUNICATIONS</cx:pt>
          <cx:pt idx="36">CRIMINOLOGY AND LAW ENFORCEMENT</cx:pt>
          <cx:pt idx="37">PUBLIC ADMINISTRATION</cx:pt>
          <cx:pt idx="38">ANTHROPOLOGY</cx:pt>
          <cx:pt idx="39">HISTORY--HISTORY OF EUROPE</cx:pt>
          <cx:pt idx="40">MEDICAL SCIENCES--NURSES AND NURSING</cx:pt>
          <cx:pt idx="41">PHARMACY AND PHARMACOLOGY</cx:pt>
          <cx:pt idx="42">SOCIAL SERVICES AND WELFARE</cx:pt>
          <cx:pt idx="43">BUSINESS AND ECONOMICS--INVESTMENTS</cx:pt>
          <cx:pt idx="44">ETHNIC INTERESTS</cx:pt>
          <cx:pt idx="45">LAW--INTERNATIONAL LAW</cx:pt>
          <cx:pt idx="46">OCCUPATIONS AND CAREERS</cx:pt>
          <cx:pt idx="47">WOMEN'S INTEREST</cx:pt>
          <cx:pt idx="48">AERONAUTICS AND SPACE FLIGHT</cx:pt>
          <cx:pt idx="49">COMPUTERS</cx:pt>
          <cx:pt idx="50">NUTRITION AND DIETETICS</cx:pt>
          <cx:pt idx="51">CHILDREN AND YOUTH--FOR</cx:pt>
          <cx:pt idx="52">SPORTS AND GAMES</cx:pt>
          <cx:pt idx="53">ARCHAEOLOGY</cx:pt>
          <cx:pt idx="54">ENGINEERING</cx:pt>
          <cx:pt idx="55">GEOGRAPHY</cx:pt>
          <cx:pt idx="56">MOTION PICTURES</cx:pt>
          <cx:pt idx="57">PHYSICAL FITNESS AND HYGIENE</cx:pt>
          <cx:pt idx="58">ASIAN STUDIES</cx:pt>
          <cx:pt idx="59">BUSINESS AND ECONOMICS--LABOR AND INDUSTRIAL RELATIONS</cx:pt>
          <cx:pt idx="60">CHILDREN AND YOUTH--ABOUT</cx:pt>
          <cx:pt idx="61">HOSPITALS</cx:pt>
          <cx:pt idx="62">THEATER</cx:pt>
          <cx:pt idx="63">BUSINESS AND ECONOMICS--ECONOMIC SYSTEMS AND THEORIES, ECON. HISTORY</cx:pt>
          <cx:pt idx="64">HOUSING AND URBAN PLANNING</cx:pt>
          <cx:pt idx="65">ADVERTISING AND PUBLIC RELATIONS</cx:pt>
          <cx:pt idx="66">BUSINESS AND ECONOMICS--ACCOUNTING</cx:pt>
          <cx:pt idx="67">CLASSICAL STUDIES</cx:pt>
          <cx:pt idx="68">EARTH SCIENCES</cx:pt>
          <cx:pt idx="69">JOURNALISM</cx:pt>
          <cx:pt idx="70">EDUCATION--SPECIAL EDUCATION AND REHABILITATION</cx:pt>
          <cx:pt idx="71">MEDICAL SCIENCES--CARDIOVASCULAR DISEASES</cx:pt>
          <cx:pt idx="72">MEDICAL SCIENCES--DENTISTRY</cx:pt>
          <cx:pt idx="73">ARCHITECTURE</cx:pt>
          <cx:pt idx="74">BIOLOGY--ZOOLOGY</cx:pt>
          <cx:pt idx="75">BUILDING AND CONSTRUCTION</cx:pt>
          <cx:pt idx="76">MEDICAL SCIENCES--ONCOLOGY</cx:pt>
          <cx:pt idx="77">TRAVEL AND TOURISM</cx:pt>
          <cx:pt idx="78">BIOLOGY--BOTANY</cx:pt>
          <cx:pt idx="79">BIOLOGY--GENETICS</cx:pt>
          <cx:pt idx="80">CONSERVATION</cx:pt>
          <cx:pt idx="81">INSURANCE</cx:pt>
          <cx:pt idx="82">POPULATION STUDIES</cx:pt>
          <cx:pt idx="83">TECHNOLOGY:COMPREHENSIVE WORKS</cx:pt>
          <cx:pt idx="84">ENERGY</cx:pt>
          <cx:pt idx="85">FOOD AND FOOD INDUSTRIES</cx:pt>
          <cx:pt idx="86">MEDICAL SCIENCES--OBSTETRICS AND GYNECOLOGY</cx:pt>
          <cx:pt idx="87">VETERINARY SCIENCES</cx:pt>
          <cx:pt idx="88">AGRICULTURE--CROP PRODUCTION AND SOIL</cx:pt>
          <cx:pt idx="89">BUSINESS AND ECONOMICS--INTERNATIONAL COMMERCE</cx:pt>
          <cx:pt idx="90">CHEMISTRY</cx:pt>
          <cx:pt idx="91">METEOROLOGY</cx:pt>
          <cx:pt idx="92">BUSINESS AND ECONOMICS--SMALL BUSINESS</cx:pt>
          <cx:pt idx="93">ENGINEERING--ELECTRICAL ENGINEERING</cx:pt>
          <cx:pt idx="94">GERONTOLOGY AND GERIATRICS</cx:pt>
          <cx:pt idx="95">MEDICAL SCIENCES--PEDIATRICS</cx:pt>
          <cx:pt idx="96">MEDICAL SCIENCES--SURGERY</cx:pt>
          <cx:pt idx="97">ENGINEERING--MECHANICAL ENGINEERING</cx:pt>
          <cx:pt idx="98">HOME ECONOMICS</cx:pt>
          <cx:pt idx="99">MEDICAL SCIENCES--COMMUNICABLE DISEASES</cx:pt>
          <cx:pt idx="100">SPORTS AND GAMES--OUTDOOR LIFE</cx:pt>
          <cx:pt idx="101">TRANSPORTATION--AUTOMOBILES</cx:pt>
          <cx:pt idx="102">BUSINESS AND ECONOMICS--INTERNATIONAL DEVELOPMENT AND ASSISTANCE</cx:pt>
          <cx:pt idx="103">BUSINESS AND ECONOMICS--PUBLIC FINANCE AND TAXATION</cx:pt>
          <cx:pt idx="104">COMPUTERS--COMPUTER NETWORKS</cx:pt>
          <cx:pt idx="105">ENGINEERING--CIVIL ENGINEERING</cx:pt>
          <cx:pt idx="106">FORESTS AND FORESTRY</cx:pt>
          <cx:pt idx="107">RELIGIONS AND THEOLOGY--ISLAMIC</cx:pt>
          <cx:pt idx="108">TRANSPORTATION</cx:pt>
          <cx:pt idx="109">BUSINESS AND ECONOMICS--PRODUCTION OF GOODS AND SERVICES</cx:pt>
          <cx:pt idx="110">CONSUMER EDUCATION AND PROTECTION</cx:pt>
          <cx:pt idx="111">DRUG ABUSE AND ALCOHOLISM</cx:pt>
          <cx:pt idx="112">EARTH SCIENCES--GEOLOGY</cx:pt>
          <cx:pt idx="113">EARTH SCIENCES--GEOPHYSICS</cx:pt>
          <cx:pt idx="114">FOLKLORE</cx:pt>
          <cx:pt idx="115">HISTORY--HISTORY OF ASIA</cx:pt>
          <cx:pt idx="116">INTERIOR DESIGN AND DECORATION</cx:pt>
          <cx:pt idx="117">BUSINESS AND ECONOMICS--ABSTRACTING, BIBLIOGRAPHIES, STATISTICS</cx:pt>
          <cx:pt idx="118">COMMUNICATIONS--TELEPHONE AND TELEGRAPH</cx:pt>
          <cx:pt idx="119">COMPUTERS--MICROCOMPUTERS</cx:pt>
          <cx:pt idx="120">GARDENING AND HORTICULTURE</cx:pt>
          <cx:pt idx="121">HISTORY--HISTORY OF THE NEAR EAST</cx:pt>
          <cx:pt idx="122">MEDICAL SCIENCES--ALLERGOLOGY AND IMMUNOLOGY</cx:pt>
          <cx:pt idx="123">RELIGIONS AND THEOLOGY--ROMAN CATHOLIC</cx:pt>
          <cx:pt idx="124">STATISTICS</cx:pt>
          <cx:pt idx="125">AGRICULTURE--AGRICULTURAL ECONOMICS</cx:pt>
          <cx:pt idx="126">BIOLOGY--MICROBIOLOGY</cx:pt>
          <cx:pt idx="127">COMPUTERS--ARTIFICIAL INTELLIGENCE</cx:pt>
          <cx:pt idx="128">LAW--CORPORATE LAW</cx:pt>
          <cx:pt idx="129">LIBRARY AND INFORMATION SCIENCES--COMPUTER APPLICATIONS</cx:pt>
          <cx:pt idx="130">MEDICAL SCIENCES--ORTHOPEDICS AND TRAUMATOLOGY</cx:pt>
          <cx:pt idx="131">PHYSICS</cx:pt>
          <cx:pt idx="132">PUBLISHING AND BOOK TRADE</cx:pt>
          <cx:pt idx="133">REAL ESTATE</cx:pt>
          <cx:pt idx="134">ALTERNATIVE MEDICINE</cx:pt>
          <cx:pt idx="135">ASTRONOMY</cx:pt>
          <cx:pt idx="136">COMMUNICATIONS--TELEVISION AND CABLE</cx:pt>
          <cx:pt idx="137">COMPUTERS--INFORMATION SCIENCE AND INFORMATION THEORY</cx:pt>
          <cx:pt idx="138">COMPUTERS--SOFTWARE</cx:pt>
          <cx:pt idx="139">EDUCATION--ADULT EDUCATION</cx:pt>
          <cx:pt idx="140">EDUCATION--COMPUTER APPLICATIONS</cx:pt>
          <cx:pt idx="141">HOBBIES</cx:pt>
          <cx:pt idx="142">INDUSTRIAL HEALTH AND SAFETY</cx:pt>
          <cx:pt idx="143">MEDICAL SCIENCES--ENDOCRINOLOGY</cx:pt>
          <cx:pt idx="144">MINES AND MINING INDUSTRY</cx:pt>
          <cx:pt idx="145">PLASTICS</cx:pt>
          <cx:pt idx="146">SPORTS AND GAMES--BOATS AND BOATING</cx:pt>
          <cx:pt idx="147">TRANSPORTATION--AIR TRANSPORT</cx:pt>
          <cx:pt idx="148">TRANSPORTATION--SHIPS AND SHIPPING</cx:pt>
          <cx:pt idx="149">AGRICULTURE--POULTRY AND LIVESTOCK</cx:pt>
          <cx:pt idx="150">BIOLOGY--BIOTECHNOLOGY</cx:pt>
          <cx:pt idx="151">BUSINESS AND ECONOMICS--OFFICE EQUIPMENT AND SERVICES</cx:pt>
          <cx:pt idx="152">CERAMICS, GLASS AND POTTERY</cx:pt>
          <cx:pt idx="153">CLOTHING TRADE--FASHIONS</cx:pt>
          <cx:pt idx="154">COMPUTERS--COMPUTER SYSTEMS</cx:pt>
          <cx:pt idx="155">COMPUTERS--PERSONAL COMPUTERS</cx:pt>
          <cx:pt idx="156">DANCE</cx:pt>
          <cx:pt idx="157">EARTH SCIENCES--OCEANOGRAPHY</cx:pt>
          <cx:pt idx="158">EDUCATION--ABSTRACTING, BIBLIOGRAPHIES, STATISTICS</cx:pt>
          <cx:pt idx="159">EDUCATION--SCHOOL ORGANIZATION AND ADMINISTRATION</cx:pt>
          <cx:pt idx="160">HISTORY--HISTORY OF AFRICA</cx:pt>
          <cx:pt idx="161">MEDICAL SCIENCES--OPHTHALMOLOGY AND OPTOMETRY</cx:pt>
          <cx:pt idx="162">MEDICAL SCIENCES--OTORHINOLARYNGOLOGY</cx:pt>
          <cx:pt idx="163">MEDICAL SCIENCES--RADIOLOGY AND NUCLEAR MEDICINE</cx:pt>
          <cx:pt idx="164">PHOTOGRAPHY</cx:pt>
          <cx:pt idx="165">RELIGIONS AND THEOLOGY--JUDAIC</cx:pt>
          <cx:pt idx="166">BIOLOGY--BIOCHEMISTRY</cx:pt>
          <cx:pt idx="167">BIOLOGY--CYTOLOGY AND HISTOLOGY</cx:pt>
          <cx:pt idx="168">BIOLOGY--ENTOMOLOGY</cx:pt>
          <cx:pt idx="169">BIOLOGY--ORNITHOLOGY</cx:pt>
          <cx:pt idx="170">BUSINESS AND ECONOMICS--DOMESTIC COMMERCE</cx:pt>
          <cx:pt idx="171">COMPUTERS--COMPUTER SECURITY</cx:pt>
          <cx:pt idx="172">COMPUTERS--INTERNET</cx:pt>
          <cx:pt idx="173">DEAF</cx:pt>
          <cx:pt idx="174">ENGINEERING--ENGINEERING MECHANICS AND MATERIALS</cx:pt>
          <cx:pt idx="175">LITERATURE--POETRY</cx:pt>
          <cx:pt idx="176">MEDICAL SCIENCES--GASTROENTEROLOGY</cx:pt>
          <cx:pt idx="177">MEDICAL SCIENCES--UROLOGY AND NEPHROLOGY</cx:pt>
          <cx:pt idx="178">POLITICAL SCIENCE--CIVIL RIGHTS</cx:pt>
          <cx:pt idx="179">WOMEN'S STUDIES</cx:pt>
          <cx:pt idx="180">BUSINESS AND ECONOMICS--CHAMBER OF COMMERCE PUBLICATIONS</cx:pt>
          <cx:pt idx="181">BUSINESS AND ECONOMICS--MACROECONOMICS</cx:pt>
          <cx:pt idx="182">CHEMISTRY--ORGANIC CHEMISTRY</cx:pt>
          <cx:pt idx="183">CIVIL DEFENSE</cx:pt>
          <cx:pt idx="184">COMPUTERS--DATA BASE MANAGEMENT</cx:pt>
          <cx:pt idx="185">EDUCATION--INTERNATIONAL EDUCATION PROGRAM</cx:pt>
          <cx:pt idx="186">FISH AND FISHERIES</cx:pt>
          <cx:pt idx="187">HOMOSEXUALITY</cx:pt>
          <cx:pt idx="188">MEDICAL SCIENCES--DERMATOLOGY AND VENEROLOGY</cx:pt>
          <cx:pt idx="189">MEDICAL SCIENCES--EXPERIMENTAL MEDICINE, LABORATORY TECHNIQUE</cx:pt>
          <cx:pt idx="190">MEDICAL SCIENCES--RESPIRATORY DISEASES</cx:pt>
          <cx:pt idx="191">MEDICAL SCIENCES--SPORTS MEDICINE</cx:pt>
          <cx:pt idx="192">PATENTS, TRADEMARKS AND COPYRIGHTS</cx:pt>
          <cx:pt idx="193">PETS</cx:pt>
          <cx:pt idx="194">PHYSICS--OPTICS</cx:pt>
          <cx:pt idx="195">PRINTING</cx:pt>
          <cx:pt idx="196">SOUND RECORDING AND REPRODUCTION</cx:pt>
          <cx:pt idx="197">(blank)</cx:pt>
          <cx:pt idx="198">BEAUTY CULTURE--PERFUMES AND COSMETICS</cx:pt>
          <cx:pt idx="199">BIBLIOGRAPHIES</cx:pt>
          <cx:pt idx="200">BIOLOGY--BIOPHYSICS</cx:pt>
          <cx:pt idx="201">BUSINESS AND ECONOMICS--BANKING AND FINANCE--COMPUTER APPLICATIONS</cx:pt>
          <cx:pt idx="202">BUSINESS AND ECONOMICS--COMPUTER APPLICATIONS</cx:pt>
          <cx:pt idx="203">COMPUTERS--COMPUTER GAMES</cx:pt>
          <cx:pt idx="204">COMPUTERS--COMPUTER GRAPHICS</cx:pt>
          <cx:pt idx="205">ELECTRONICS</cx:pt>
          <cx:pt idx="206">ENVIRONMENTAL STUDIES--POLLUTION</cx:pt>
          <cx:pt idx="207">GENERAL INTEREST PERIODICALS--CHINA</cx:pt>
          <cx:pt idx="208">LABOR UNIONS</cx:pt>
          <cx:pt idx="209">LAW--CONSTITUTIONAL LAW</cx:pt>
          <cx:pt idx="210">LAW--CRIMINAL LAW</cx:pt>
          <cx:pt idx="211">MATHEMATICS--COMPUTER APPLICATIONS</cx:pt>
          <cx:pt idx="212">MEDICAL SCIENCES--ABSTRACTING, BIBLIOGRAPHIES, STATISTICS</cx:pt>
          <cx:pt idx="213">MEDICAL SCIENCES--ANESTHESIOLOGY</cx:pt>
          <cx:pt idx="214">MEDICAL SCIENCES--COMPUTER APPLICATIONS</cx:pt>
          <cx:pt idx="215">MEDICAL SCIENCES--FORENSIC SCIENCES</cx:pt>
          <cx:pt idx="216">MEDICAL SCIENCES--PHYSICAL MEDICINE AND REHABILITATION</cx:pt>
          <cx:pt idx="217">MUSEUMS AND ART GALLERIES</cx:pt>
          <cx:pt idx="218">PETROLEUM AND GAS</cx:pt>
          <cx:pt idx="219">PUBLIC ADMINISTRATION--MUNICIPAL GOVERNMENT</cx:pt>
          <cx:pt idx="220">SPORTS AND GAMES--BALL GAMES</cx:pt>
          <cx:pt idx="221">SPORTS AND GAMES--BICYCLES AND MOTORCYCLES</cx:pt>
          <cx:pt idx="222">WATER RESOURCES</cx:pt>
          <cx:pt idx="223">AGRICULTURE--DAIRYING AND DAIRY PRODUCTS</cx:pt>
          <cx:pt idx="224">BIOGRAPHY</cx:pt>
          <cx:pt idx="225">BIOLOGY--PHYSIOLOGY</cx:pt>
          <cx:pt idx="226">BLIND</cx:pt>
          <cx:pt idx="227">BUSINESS AND ECONOMICS--COOPERATIVES</cx:pt>
          <cx:pt idx="228">BUSINESS AND ECONOMICS--PERSONNEL MANAGEMENT</cx:pt>
          <cx:pt idx="229">CHEMISTRY--ANALYTICAL CHEMISTRY</cx:pt>
          <cx:pt idx="230">CHEMISTRY--INORGANIC CHEMISTRY</cx:pt>
          <cx:pt idx="231">COLLEGE AND ALUMNI</cx:pt>
          <cx:pt idx="232">COMMUNICATIONS--COMPUTER APPLICATIONS</cx:pt>
          <cx:pt idx="233">COMPUTERS--CYBERNETICS</cx:pt>
          <cx:pt idx="234">COMPUTERS--ELECTRONIC DATA PROCESSING</cx:pt>
          <cx:pt idx="235">ENERGY--NUCLEAR ENERGY</cx:pt>
          <cx:pt idx="236">ENGINEERING--CHEMICAL ENGINEERING</cx:pt>
          <cx:pt idx="237">ENGINEERING--INDUSTRIAL ENGINEERING</cx:pt>
          <cx:pt idx="238">ENVIRONMENTAL STUDIES--TOXICOLOGY AND ENVIRONMENTAL SAFETY</cx:pt>
          <cx:pt idx="239">FIRE PREVENTION</cx:pt>
          <cx:pt idx="240">FORESTS AND FORESTRY--LUMBER AND WOOD</cx:pt>
          <cx:pt idx="241">GENERAL INTEREST PERIODICALS--CANADA</cx:pt>
          <cx:pt idx="242">GENERAL INTEREST PERIODICALS--INDIA</cx:pt>
          <cx:pt idx="243">GENERAL INTEREST PERIODICALS--MALAYSIA</cx:pt>
          <cx:pt idx="244">HEATING, PLUMBING AND REFRIGERATION</cx:pt>
          <cx:pt idx="245">HOTELS AND RESTAURANTS</cx:pt>
          <cx:pt idx="246">INTERIOR DESIGN AND DECORATION--FURNITURE AND HOUSE FURNISHINGS</cx:pt>
          <cx:pt idx="247">LIFESTYLE</cx:pt>
          <cx:pt idx="248">LITERATURE--ADVENTURE AND ROMANCE</cx:pt>
          <cx:pt idx="249">MEDICAL SCIENCES--CHIROPRACTIC, HOMEOPATHY, OSTEOPATHY</cx:pt>
          <cx:pt idx="250">MEDICAL SCIENCES--HEMATOLOGY</cx:pt>
          <cx:pt idx="251">MEDICAL SCIENCES--INTERNAL MEDICINE</cx:pt>
          <cx:pt idx="252">MEDICAL SCIENCES--RHEUMATOLOGY</cx:pt>
          <cx:pt idx="253">MEN'S INTERESTS</cx:pt>
          <cx:pt idx="254">METALLURGY</cx:pt>
          <cx:pt idx="255">PALEONTOLOGY</cx:pt>
          <cx:pt idx="256">PARAPSYCHOLOGY AND OCCULTISM</cx:pt>
          <cx:pt idx="257">PHYSICS--HEAT</cx:pt>
          <cx:pt idx="258">RELIGIONS AND THEOLOGY--OTHER SECTS</cx:pt>
          <cx:pt idx="259">RELIGIONS AND THEOLOGY--PROTESTANT</cx:pt>
          <cx:pt idx="260">SOCIOLOGY--ABSTRACTING, BIBLIOGRAPHIES, STATISTICS</cx:pt>
          <cx:pt idx="261">SPORTS AND GAMES--HORSES AND HORSEMANSHIP</cx:pt>
          <cx:pt idx="262">TRANSPORTATION--RAILROADS</cx:pt>
          <cx:pt idx="263">TRANSPORTATION--ROADS AND TRAFFIC</cx:pt>
          <cx:pt idx="264">TRANSPORTATION--TRUCKS AND TRUCKING</cx:pt>
          <cx:pt idx="265">ABSTRACTING AND INDEXING SERVICES</cx:pt>
          <cx:pt idx="266">AGRICULTURE--FEED, FLOUR AND GRAIN</cx:pt>
          <cx:pt idx="267">ANIMAL WELFARE</cx:pt>
          <cx:pt idx="268">ANTIQUES</cx:pt>
          <cx:pt idx="269">BEAUTY CULTURE</cx:pt>
          <cx:pt idx="270">BIRTH CONTROL</cx:pt>
          <cx:pt idx="271">BUSINESS AND ECONOMICS--TRADE AND INDUSTRIAL DIRECTORIES</cx:pt>
          <cx:pt idx="272">CHEMISTRY--CRYSTALLOGRAPHY</cx:pt>
          <cx:pt idx="273">CHILDREN AND YOUTH--ABSTRACTING, BIBLIOGRAPHIES, STATISTICS</cx:pt>
          <cx:pt idx="274">COMMUNICATIONS-POSTAL AFFAIRS</cx:pt>
          <cx:pt idx="275">COMMUNICATIONS--RADIO</cx:pt>
          <cx:pt idx="276">COMMUNICATIONS--VIDEO</cx:pt>
          <cx:pt idx="277">COMPUTERS--AUTOMATION</cx:pt>
          <cx:pt idx="278">COMPUTERS--COMPUTER ASSISTED INSTRUCTION</cx:pt>
          <cx:pt idx="279">COMPUTERS--COMPUTER INDUSTRY</cx:pt>
          <cx:pt idx="280">COMPUTERS--COMPUTER SALES</cx:pt>
          <cx:pt idx="281">COMPUTERS--COMPUTER SIMULATION</cx:pt>
          <cx:pt idx="282">COMPUTERS--DATA COMMUNICATIONS AND DATA TRANSMISSION SYSTEMS</cx:pt>
          <cx:pt idx="283">DRUG ABUSE AND ALCOHOLISM--ABSTRACTING, BIBLIOGRAPHIES, STATISTICS</cx:pt>
          <cx:pt idx="284">EARTH SCIENCES--HYDROLOGY</cx:pt>
          <cx:pt idx="285">EDUCATION--GUIDES TO SCHOOLS AND COLLEGES</cx:pt>
          <cx:pt idx="286">ENERGY--ELECTRICAL ENERGY</cx:pt>
          <cx:pt idx="287">ENGINEERING--COMPUTER APPLICATIONS</cx:pt>
          <cx:pt idx="288">ENVIRONMENTAL STUDIES--ABSTRACTING, BIBLIOGRAPHIES, STATISTICS</cx:pt>
          <cx:pt idx="289">GENEALOGY AND HERALDRY</cx:pt>
          <cx:pt idx="290">GENERAL INTEREST PERIODICALS--AFRICA</cx:pt>
          <cx:pt idx="291">GENERAL INTEREST PERIODICALS--ISRAEL</cx:pt>
          <cx:pt idx="292">GENERAL INTEREST PERIODICALS--JAPAN</cx:pt>
          <cx:pt idx="293">GENERAL INTEREST PERIODICALS--USSR</cx:pt>
          <cx:pt idx="294">HISTORY--HISTORY OF AUSTRALASIA AND OTHER AREAS</cx:pt>
          <cx:pt idx="295">HOW-TO AND DO-IT-YOURSELF</cx:pt>
          <cx:pt idx="296">HUMANITIES:COMPREHENSIVE WORKS--COMPUTER APPLICATIONS</cx:pt>
          <cx:pt idx="297">INSTRUMENTS</cx:pt>
          <cx:pt idx="298">INSURANCE--ABSTRACTING, BIBLIOGRAPHIES, STATISTICS</cx:pt>
          <cx:pt idx="299">JEWELRY, CLOCKS AND WATCHES</cx:pt>
          <cx:pt idx="300">LAW--CIVIL LAW</cx:pt>
          <cx:pt idx="301">LAW--COMPUTER APPLICATIONS</cx:pt>
          <cx:pt idx="302">LAW--ESTATE PLANNING</cx:pt>
          <cx:pt idx="303">LAW--JUDICIAL SYSTEMS</cx:pt>
          <cx:pt idx="304">MACHINERY</cx:pt>
          <cx:pt idx="305">MEN'S HEALTH</cx:pt>
          <cx:pt idx="306">MEN'S STUDIES</cx:pt>
          <cx:pt idx="307">MUSIC--ABSTRACTING, BIBLIOGRAPHIES, STATISTICS</cx:pt>
          <cx:pt idx="308">PAINTS AND PROTECTIVE COATINGS</cx:pt>
          <cx:pt idx="309">PAPER AND PULP</cx:pt>
          <cx:pt idx="310">PHILATELY</cx:pt>
          <cx:pt idx="311">PHYSICS--MECHANICS</cx:pt>
          <cx:pt idx="312">PRINTING--ABSTRACTING, BIBLIOGRAPHIES, STATISTICS</cx:pt>
          <cx:pt idx="313">PUBLIC ADMINISTRATION--ABSTRACTING, BIBLIOGRAPHIES, STATISTICS</cx:pt>
          <cx:pt idx="314">PUBLIC HEALTH AND SAFETY--ABSTRACTING, BIBLIOGRAPHIES, STATISTICS</cx:pt>
          <cx:pt idx="315">PUBLISHING AND BOOK TRADE--COMPUTER APPLICATIONS</cx:pt>
          <cx:pt idx="316">RELIGIONS AND THEOLOGY--HINDU</cx:pt>
          <cx:pt idx="317">SOCIAL SCIENCES:COMPREHENSIVE WORKS--ABSTRACTING, BIBL., STATISTICS</cx:pt>
          <cx:pt idx="318">WOMEN'S STUDIES--ABSTRACTING, BIBLIOGRAPHIES, STATISTICS</cx:pt>
        </cx:lvl>
      </cx:strDim>
      <cx:numDim type="size">
        <cx:f>Sheet3!$B$2:$B$348</cx:f>
        <cx:lvl ptCount="347" formatCode="General">
          <cx:pt idx="0">235</cx:pt>
          <cx:pt idx="1">209</cx:pt>
          <cx:pt idx="2">169</cx:pt>
          <cx:pt idx="3">156</cx:pt>
          <cx:pt idx="4">142</cx:pt>
          <cx:pt idx="5">142</cx:pt>
          <cx:pt idx="6">108</cx:pt>
          <cx:pt idx="7">101</cx:pt>
          <cx:pt idx="8">100</cx:pt>
          <cx:pt idx="9">84</cx:pt>
          <cx:pt idx="10">77</cx:pt>
          <cx:pt idx="11">73</cx:pt>
          <cx:pt idx="12">71</cx:pt>
          <cx:pt idx="13">70</cx:pt>
          <cx:pt idx="14">69</cx:pt>
          <cx:pt idx="15">64</cx:pt>
          <cx:pt idx="16">61</cx:pt>
          <cx:pt idx="17">59</cx:pt>
          <cx:pt idx="18">59</cx:pt>
          <cx:pt idx="19">58</cx:pt>
          <cx:pt idx="20">57</cx:pt>
          <cx:pt idx="21">56</cx:pt>
          <cx:pt idx="22">49</cx:pt>
          <cx:pt idx="23">49</cx:pt>
          <cx:pt idx="24">48</cx:pt>
          <cx:pt idx="25">47</cx:pt>
          <cx:pt idx="26">46</cx:pt>
          <cx:pt idx="27">42</cx:pt>
          <cx:pt idx="28">42</cx:pt>
          <cx:pt idx="29">39</cx:pt>
          <cx:pt idx="30">39</cx:pt>
          <cx:pt idx="31">38</cx:pt>
          <cx:pt idx="32">36</cx:pt>
          <cx:pt idx="33">36</cx:pt>
          <cx:pt idx="34">35</cx:pt>
          <cx:pt idx="35">35</cx:pt>
          <cx:pt idx="36">35</cx:pt>
          <cx:pt idx="37">35</cx:pt>
          <cx:pt idx="38">34</cx:pt>
          <cx:pt idx="39">34</cx:pt>
          <cx:pt idx="40">34</cx:pt>
          <cx:pt idx="41">34</cx:pt>
          <cx:pt idx="42">34</cx:pt>
          <cx:pt idx="43">33</cx:pt>
          <cx:pt idx="44">33</cx:pt>
          <cx:pt idx="45">33</cx:pt>
          <cx:pt idx="46">32</cx:pt>
          <cx:pt idx="47">32</cx:pt>
          <cx:pt idx="48">31</cx:pt>
          <cx:pt idx="49">30</cx:pt>
          <cx:pt idx="50">30</cx:pt>
          <cx:pt idx="51">29</cx:pt>
          <cx:pt idx="52">29</cx:pt>
          <cx:pt idx="53">28</cx:pt>
          <cx:pt idx="54">26</cx:pt>
          <cx:pt idx="55">25</cx:pt>
          <cx:pt idx="56">25</cx:pt>
          <cx:pt idx="57">24</cx:pt>
          <cx:pt idx="58">23</cx:pt>
          <cx:pt idx="59">23</cx:pt>
          <cx:pt idx="60">22</cx:pt>
          <cx:pt idx="61">22</cx:pt>
          <cx:pt idx="62">22</cx:pt>
          <cx:pt idx="63">21</cx:pt>
          <cx:pt idx="64">21</cx:pt>
          <cx:pt idx="65">20</cx:pt>
          <cx:pt idx="66">20</cx:pt>
          <cx:pt idx="67">20</cx:pt>
          <cx:pt idx="68">20</cx:pt>
          <cx:pt idx="69">20</cx:pt>
          <cx:pt idx="70">19</cx:pt>
          <cx:pt idx="71">18</cx:pt>
          <cx:pt idx="72">18</cx:pt>
          <cx:pt idx="73">17</cx:pt>
          <cx:pt idx="74">17</cx:pt>
          <cx:pt idx="75">17</cx:pt>
          <cx:pt idx="76">17</cx:pt>
          <cx:pt idx="77">17</cx:pt>
          <cx:pt idx="78">16</cx:pt>
          <cx:pt idx="79">16</cx:pt>
          <cx:pt idx="80">16</cx:pt>
          <cx:pt idx="81">16</cx:pt>
          <cx:pt idx="82">16</cx:pt>
          <cx:pt idx="83">16</cx:pt>
          <cx:pt idx="84">15</cx:pt>
          <cx:pt idx="85">15</cx:pt>
          <cx:pt idx="86">15</cx:pt>
          <cx:pt idx="87">15</cx:pt>
          <cx:pt idx="88">14</cx:pt>
          <cx:pt idx="89">14</cx:pt>
          <cx:pt idx="90">14</cx:pt>
          <cx:pt idx="91">14</cx:pt>
          <cx:pt idx="92">13</cx:pt>
          <cx:pt idx="93">13</cx:pt>
          <cx:pt idx="94">13</cx:pt>
          <cx:pt idx="95">13</cx:pt>
          <cx:pt idx="96">13</cx:pt>
          <cx:pt idx="97">12</cx:pt>
          <cx:pt idx="98">12</cx:pt>
          <cx:pt idx="99">12</cx:pt>
          <cx:pt idx="100">12</cx:pt>
          <cx:pt idx="101">12</cx:pt>
          <cx:pt idx="102">11</cx:pt>
          <cx:pt idx="103">11</cx:pt>
          <cx:pt idx="104">11</cx:pt>
          <cx:pt idx="105">11</cx:pt>
          <cx:pt idx="106">11</cx:pt>
          <cx:pt idx="107">11</cx:pt>
          <cx:pt idx="108">11</cx:pt>
          <cx:pt idx="109">10</cx:pt>
          <cx:pt idx="110">10</cx:pt>
          <cx:pt idx="111">10</cx:pt>
          <cx:pt idx="112">10</cx:pt>
          <cx:pt idx="113">10</cx:pt>
          <cx:pt idx="114">10</cx:pt>
          <cx:pt idx="115">10</cx:pt>
          <cx:pt idx="116">10</cx:pt>
          <cx:pt idx="117">9</cx:pt>
          <cx:pt idx="118">9</cx:pt>
          <cx:pt idx="119">9</cx:pt>
          <cx:pt idx="120">9</cx:pt>
          <cx:pt idx="121">9</cx:pt>
          <cx:pt idx="122">9</cx:pt>
          <cx:pt idx="123">9</cx:pt>
          <cx:pt idx="124">9</cx:pt>
          <cx:pt idx="125">8</cx:pt>
          <cx:pt idx="126">8</cx:pt>
          <cx:pt idx="127">8</cx:pt>
          <cx:pt idx="128">8</cx:pt>
          <cx:pt idx="129">8</cx:pt>
          <cx:pt idx="130">8</cx:pt>
          <cx:pt idx="131">8</cx:pt>
          <cx:pt idx="132">8</cx:pt>
          <cx:pt idx="133">8</cx:pt>
          <cx:pt idx="134">7</cx:pt>
          <cx:pt idx="135">7</cx:pt>
          <cx:pt idx="136">7</cx:pt>
          <cx:pt idx="137">7</cx:pt>
          <cx:pt idx="138">7</cx:pt>
          <cx:pt idx="139">7</cx:pt>
          <cx:pt idx="140">7</cx:pt>
          <cx:pt idx="141">7</cx:pt>
          <cx:pt idx="142">7</cx:pt>
          <cx:pt idx="143">7</cx:pt>
          <cx:pt idx="144">7</cx:pt>
          <cx:pt idx="145">7</cx:pt>
          <cx:pt idx="146">7</cx:pt>
          <cx:pt idx="147">7</cx:pt>
          <cx:pt idx="148">7</cx:pt>
          <cx:pt idx="149">6</cx:pt>
          <cx:pt idx="150">6</cx:pt>
          <cx:pt idx="151">6</cx:pt>
          <cx:pt idx="152">6</cx:pt>
          <cx:pt idx="153">6</cx:pt>
          <cx:pt idx="154">6</cx:pt>
          <cx:pt idx="155">6</cx:pt>
          <cx:pt idx="156">6</cx:pt>
          <cx:pt idx="157">6</cx:pt>
          <cx:pt idx="158">6</cx:pt>
          <cx:pt idx="159">6</cx:pt>
          <cx:pt idx="160">6</cx:pt>
          <cx:pt idx="161">6</cx:pt>
          <cx:pt idx="162">6</cx:pt>
          <cx:pt idx="163">6</cx:pt>
          <cx:pt idx="164">6</cx:pt>
          <cx:pt idx="165">6</cx:pt>
          <cx:pt idx="166">5</cx:pt>
          <cx:pt idx="167">5</cx:pt>
          <cx:pt idx="168">5</cx:pt>
          <cx:pt idx="169">5</cx:pt>
          <cx:pt idx="170">5</cx:pt>
          <cx:pt idx="171">5</cx:pt>
          <cx:pt idx="172">5</cx:pt>
          <cx:pt idx="173">5</cx:pt>
          <cx:pt idx="174">5</cx:pt>
          <cx:pt idx="175">5</cx:pt>
          <cx:pt idx="176">5</cx:pt>
          <cx:pt idx="177">5</cx:pt>
          <cx:pt idx="178">5</cx:pt>
          <cx:pt idx="179">5</cx:pt>
          <cx:pt idx="180">4</cx:pt>
          <cx:pt idx="181">4</cx:pt>
          <cx:pt idx="182">4</cx:pt>
          <cx:pt idx="183">4</cx:pt>
          <cx:pt idx="184">4</cx:pt>
          <cx:pt idx="185">4</cx:pt>
          <cx:pt idx="186">4</cx:pt>
          <cx:pt idx="187">4</cx:pt>
          <cx:pt idx="188">4</cx:pt>
          <cx:pt idx="189">4</cx:pt>
          <cx:pt idx="190">4</cx:pt>
          <cx:pt idx="191">4</cx:pt>
          <cx:pt idx="192">4</cx:pt>
          <cx:pt idx="193">4</cx:pt>
          <cx:pt idx="194">4</cx:pt>
          <cx:pt idx="195">4</cx:pt>
          <cx:pt idx="196">4</cx:pt>
          <cx:pt idx="197">4</cx:pt>
          <cx:pt idx="198">3</cx:pt>
          <cx:pt idx="199">3</cx:pt>
          <cx:pt idx="200">3</cx:pt>
          <cx:pt idx="201">3</cx:pt>
          <cx:pt idx="202">3</cx:pt>
          <cx:pt idx="203">3</cx:pt>
          <cx:pt idx="204">3</cx:pt>
          <cx:pt idx="205">3</cx:pt>
          <cx:pt idx="206">3</cx:pt>
          <cx:pt idx="207">3</cx:pt>
          <cx:pt idx="208">3</cx:pt>
          <cx:pt idx="209">3</cx:pt>
          <cx:pt idx="210">3</cx:pt>
          <cx:pt idx="211">3</cx:pt>
          <cx:pt idx="212">3</cx:pt>
          <cx:pt idx="213">3</cx:pt>
          <cx:pt idx="214">3</cx:pt>
          <cx:pt idx="215">3</cx:pt>
          <cx:pt idx="216">3</cx:pt>
          <cx:pt idx="217">3</cx:pt>
          <cx:pt idx="218">3</cx:pt>
          <cx:pt idx="219">3</cx:pt>
          <cx:pt idx="220">3</cx:pt>
          <cx:pt idx="221">3</cx:pt>
          <cx:pt idx="222">3</cx:pt>
          <cx:pt idx="223">2</cx:pt>
          <cx:pt idx="224">2</cx:pt>
          <cx:pt idx="225">2</cx:pt>
          <cx:pt idx="226">2</cx:pt>
          <cx:pt idx="227">2</cx:pt>
          <cx:pt idx="228">2</cx:pt>
          <cx:pt idx="229">2</cx:pt>
          <cx:pt idx="230">2</cx:pt>
          <cx:pt idx="231">2</cx:pt>
          <cx:pt idx="232">2</cx:pt>
          <cx:pt idx="233">2</cx:pt>
          <cx:pt idx="234">2</cx:pt>
          <cx:pt idx="235">2</cx:pt>
          <cx:pt idx="236">2</cx:pt>
          <cx:pt idx="237">2</cx:pt>
          <cx:pt idx="238">2</cx:pt>
          <cx:pt idx="239">2</cx:pt>
          <cx:pt idx="240">2</cx:pt>
          <cx:pt idx="241">2</cx:pt>
          <cx:pt idx="242">2</cx:pt>
          <cx:pt idx="243">2</cx:pt>
          <cx:pt idx="244">2</cx:pt>
          <cx:pt idx="245">2</cx:pt>
          <cx:pt idx="246">2</cx:pt>
          <cx:pt idx="247">2</cx:pt>
          <cx:pt idx="248">2</cx:pt>
          <cx:pt idx="249">2</cx:pt>
          <cx:pt idx="250">2</cx:pt>
          <cx:pt idx="251">2</cx:pt>
          <cx:pt idx="252">2</cx:pt>
          <cx:pt idx="253">2</cx:pt>
          <cx:pt idx="254">2</cx:pt>
          <cx:pt idx="255">2</cx:pt>
          <cx:pt idx="256">2</cx:pt>
          <cx:pt idx="257">2</cx:pt>
          <cx:pt idx="258">2</cx:pt>
          <cx:pt idx="259">2</cx:pt>
          <cx:pt idx="260">2</cx:pt>
          <cx:pt idx="261">2</cx:pt>
          <cx:pt idx="262">2</cx:pt>
          <cx:pt idx="263">2</cx:pt>
          <cx:pt idx="264">2</cx:pt>
          <cx:pt idx="265">1</cx:pt>
          <cx:pt idx="266">1</cx:pt>
          <cx:pt idx="267">1</cx:pt>
          <cx:pt idx="268">1</cx:pt>
          <cx:pt idx="269">1</cx:pt>
          <cx:pt idx="270">1</cx:pt>
          <cx:pt idx="271">1</cx:pt>
          <cx:pt idx="272">1</cx:pt>
          <cx:pt idx="273">1</cx:pt>
          <cx:pt idx="274">1</cx:pt>
          <cx:pt idx="275">1</cx:pt>
          <cx:pt idx="276">1</cx:pt>
          <cx:pt idx="277">1</cx:pt>
          <cx:pt idx="278">1</cx:pt>
          <cx:pt idx="279">1</cx:pt>
          <cx:pt idx="280">1</cx:pt>
          <cx:pt idx="281">1</cx:pt>
          <cx:pt idx="282">1</cx:pt>
          <cx:pt idx="283">1</cx:pt>
          <cx:pt idx="284">1</cx:pt>
          <cx:pt idx="285">1</cx:pt>
          <cx:pt idx="286">1</cx:pt>
          <cx:pt idx="287">1</cx:pt>
          <cx:pt idx="288">1</cx:pt>
          <cx:pt idx="289">1</cx:pt>
          <cx:pt idx="290">1</cx:pt>
          <cx:pt idx="291">1</cx:pt>
          <cx:pt idx="292">1</cx:pt>
          <cx:pt idx="293">1</cx:pt>
          <cx:pt idx="294">1</cx:pt>
          <cx:pt idx="295">1</cx:pt>
          <cx:pt idx="296">1</cx:pt>
          <cx:pt idx="297">1</cx:pt>
          <cx:pt idx="298">1</cx:pt>
          <cx:pt idx="299">1</cx:pt>
          <cx:pt idx="300">1</cx:pt>
          <cx:pt idx="301">1</cx:pt>
          <cx:pt idx="302">1</cx:pt>
          <cx:pt idx="303">1</cx:pt>
          <cx:pt idx="304">1</cx:pt>
          <cx:pt idx="305">1</cx:pt>
          <cx:pt idx="306">1</cx:pt>
          <cx:pt idx="307">1</cx:pt>
          <cx:pt idx="308">1</cx:pt>
          <cx:pt idx="309">1</cx:pt>
          <cx:pt idx="310">1</cx:pt>
          <cx:pt idx="311">1</cx:pt>
          <cx:pt idx="312">1</cx:pt>
          <cx:pt idx="313">1</cx:pt>
          <cx:pt idx="314">1</cx:pt>
          <cx:pt idx="315">1</cx:pt>
          <cx:pt idx="316">1</cx:pt>
          <cx:pt idx="317">1</cx:pt>
          <cx:pt idx="318">1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r>
              <a:rPr lang="zh-CN" altLang="en-US" sz="1400" b="0" i="0" u="none" strike="noStrike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学科图</a:t>
            </a:r>
            <a:endParaRPr lang="en-US" sz="1400" b="0" i="0" u="none" strike="noStrike" baseline="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cx:rich>
      </cx:tx>
    </cx:title>
    <cx:plotArea>
      <cx:plotAreaRegion>
        <cx:series layoutId="treemap" uniqueId="{87705917-ACA8-4E66-B973-3E9E81CA75DE}">
          <cx:tx>
            <cx:txData>
              <cx:f>Sheet3!$B$1</cx:f>
              <cx:v>全文刊数</cx:v>
            </cx:txData>
          </cx:tx>
          <cx:dataLabels pos="inEnd">
            <cx:visibility seriesName="0" categoryName="1" value="0"/>
          </cx:dataLabels>
          <cx:dataId val="0"/>
          <cx:layoutPr>
            <cx:parentLabelLayout val="overlapping"/>
          </cx:layoutPr>
        </cx:series>
      </cx:plotAreaRegion>
    </cx:plotArea>
    <cx:legend pos="t" align="ctr" overlay="0"/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CFEF09-8050-4B70-A30E-B01839156329}" type="doc">
      <dgm:prSet loTypeId="urn:microsoft.com/office/officeart/2005/8/layout/lProcess2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496D1C-D5B3-4894-81AF-EB4274918A42}">
      <dgm:prSet phldrT="[Text]" custT="1"/>
      <dgm:spPr/>
      <dgm:t>
        <a:bodyPr/>
        <a:lstStyle/>
        <a:p>
          <a:r>
            <a: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rPr>
            <a:t>期刊</a:t>
          </a:r>
          <a:r>
            <a:rPr lang="en-US" sz="5800" dirty="0"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endParaRPr lang="en-US" sz="5800" dirty="0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099BE10C-778D-4B50-B960-FEFA2F1F9E5B}" type="parTrans" cxnId="{59031697-7C6A-47EB-A43C-362719ABF1FA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AE410233-C381-4D2D-83BA-8139BDBCC762}" type="sibTrans" cxnId="{59031697-7C6A-47EB-A43C-362719ABF1FA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068CEC06-A8D4-4BF2-922D-2D5AF39B8F6A}">
      <dgm:prSet phldrT="[Text]" custT="1"/>
      <dgm:spPr/>
      <dgm:t>
        <a:bodyPr/>
        <a:lstStyle/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全球</a:t>
          </a:r>
          <a:r>
            <a:rPr lang="en-US" altLang="zh-CN" sz="2000" kern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8</a:t>
          </a:r>
          <a:r>
            <a:rPr lang="en-US" sz="2000" kern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,000</a:t>
          </a:r>
          <a:r>
            <a:rPr lang="zh-CN" sz="2000" kern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多种全文刊</a:t>
          </a:r>
          <a:endParaRPr lang="en-US" sz="2000" kern="1200" dirty="0">
            <a:solidFill>
              <a:prstClr val="white"/>
            </a:solidFill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3B5CEF98-731E-443B-AF6A-2F8B3260E7F8}" type="parTrans" cxnId="{BD8A3C31-AC12-45D5-B977-C930558A391D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91DD0158-86D8-466C-B65F-F4CA3958FF3B}" type="sibTrans" cxnId="{BD8A3C31-AC12-45D5-B977-C930558A391D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49478ACA-5711-437B-AED7-9423A706A2B0}">
      <dgm:prSet phldrT="[Text]" custT="1"/>
      <dgm:spPr/>
      <dgm:t>
        <a:bodyPr/>
        <a:lstStyle/>
        <a:p>
          <a:pPr algn="l"/>
          <a:r>
            <a:rPr lang="en-US" alt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ProQuest Research Library, Education Database‎, Psychology Database‎, PsycARTICLES,  </a:t>
          </a:r>
          <a:r>
            <a:rPr lang="zh-CN" alt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等</a:t>
          </a:r>
          <a:endParaRPr lang="en-US" sz="1600" dirty="0">
            <a:solidFill>
              <a:schemeClr val="accent4">
                <a:lumMod val="20000"/>
                <a:lumOff val="80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AF3ED92C-B2AB-40F8-9A06-96D268F9F40C}" type="parTrans" cxnId="{07CFC052-0620-4E51-AE76-E91C470D2CBE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2FC7DD24-8E5A-4A0E-9F4D-82D54F3F4570}" type="sibTrans" cxnId="{07CFC052-0620-4E51-AE76-E91C470D2CBE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566BCD2C-C06C-4F79-B66C-0A935AE85C25}">
      <dgm:prSet phldrT="[Text]" custT="1"/>
      <dgm:spPr/>
      <dgm:t>
        <a:bodyPr/>
        <a:lstStyle/>
        <a:p>
          <a:r>
            <a: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二次文献</a:t>
          </a:r>
          <a:endParaRPr lang="en-US" sz="3200" dirty="0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C64702C6-7704-4E95-A803-98C6538D1BC2}" type="parTrans" cxnId="{DD923191-B8DC-4DD9-B03E-40FE6FB3A67B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CDEABABC-45F5-4D1B-9498-AB5912C51A9E}" type="sibTrans" cxnId="{DD923191-B8DC-4DD9-B03E-40FE6FB3A67B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08EDABC1-654F-4C9E-866B-70159C4AF425}">
      <dgm:prSet phldrT="[Text]" custT="1"/>
      <dgm:spPr/>
      <dgm:t>
        <a:bodyPr/>
        <a:lstStyle/>
        <a:p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专业学科二次文献</a:t>
          </a:r>
          <a:endParaRPr lang="en-US" sz="2000" dirty="0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18E87538-7CF8-4ED0-96AF-BB5DDB1C4051}" type="parTrans" cxnId="{5AF730B6-5654-4455-A3A6-4C19D911147A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2BF75A8E-594C-49AE-AC4B-5702338AC008}" type="sibTrans" cxnId="{5AF730B6-5654-4455-A3A6-4C19D911147A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476A0E0C-A7E2-46A7-9A0B-BAE53AE1D6B4}">
      <dgm:prSet phldrT="[Text]" custT="1"/>
      <dgm:spPr/>
      <dgm:t>
        <a:bodyPr/>
        <a:lstStyle/>
        <a:p>
          <a:pPr algn="l"/>
          <a:r>
            <a:rPr 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ERIC, PsycINFO ‎</a:t>
          </a:r>
          <a:r>
            <a: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等</a:t>
          </a:r>
          <a:endParaRPr lang="en-US" sz="20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6E2D8082-5195-4CCE-AD2B-982FF5E96F37}" type="parTrans" cxnId="{60A16D47-8DD0-48DB-B8E4-F9F6BC00D1DD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9D74AF1E-8D94-4B2E-9509-A8B2A9684ABA}" type="sibTrans" cxnId="{60A16D47-8DD0-48DB-B8E4-F9F6BC00D1DD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3A6D91C2-E285-4811-A62C-D5A5104C63C6}">
      <dgm:prSet phldrT="[Text]" custT="1"/>
      <dgm:spPr/>
      <dgm:t>
        <a:bodyPr/>
        <a:lstStyle/>
        <a:p>
          <a:r>
            <a: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论文</a:t>
          </a:r>
          <a:endParaRPr lang="en-US" sz="3200" dirty="0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DDBF429E-352B-4A60-893D-236EF60E8534}" type="parTrans" cxnId="{9AD8EB88-847E-450F-99A8-31DD2FB0766A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E2FA893F-CB28-49BA-9735-626B9BA3D198}" type="sibTrans" cxnId="{9AD8EB88-847E-450F-99A8-31DD2FB0766A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037E0932-BB95-4547-89D4-8CC4029164F0}">
      <dgm:prSet phldrT="[Text]" custT="1"/>
      <dgm:spPr/>
      <dgm:t>
        <a:bodyPr/>
        <a:lstStyle/>
        <a:p>
          <a:r>
            <a:rPr lang="en-US" altLang="zh-CN" sz="200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80</a:t>
          </a:r>
          <a:r>
            <a: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多</a:t>
          </a:r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万全文博硕论文</a:t>
          </a:r>
          <a:endParaRPr lang="en-US" sz="2000" dirty="0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24B740F5-A44C-4901-9971-A66A0FFED4B0}" type="parTrans" cxnId="{FACE46BD-2A94-44E0-B69D-FE05E734DE1A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3FDA96BA-B2B9-47FE-BEE9-DAD4928551D2}" type="sibTrans" cxnId="{FACE46BD-2A94-44E0-B69D-FE05E734DE1A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6D48D604-B1A2-44E8-8A10-C5562059E127}">
      <dgm:prSet phldrT="[Text]" custT="1"/>
      <dgm:spPr/>
      <dgm:t>
        <a:bodyPr/>
        <a:lstStyle/>
        <a:p>
          <a:pPr algn="l"/>
          <a:r>
            <a:rPr lang="en-US" sz="2000" dirty="0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PQDT </a:t>
          </a:r>
          <a:r>
            <a:rPr lang="zh-CN" altLang="en-US" sz="2000" dirty="0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全文库（单独的检索平台）</a:t>
          </a:r>
          <a:endParaRPr lang="en-US" sz="20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26C04689-973F-4799-8455-FD633BD783AB}" type="parTrans" cxnId="{CD323C53-1417-48A4-A330-7C22CCE4E41E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E094047F-08E8-4DE3-A2E7-CEEDF0114ED1}" type="sibTrans" cxnId="{CD323C53-1417-48A4-A330-7C22CCE4E41E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D20821EC-A6A2-4F7D-B171-41AAD5A8C08D}" type="pres">
      <dgm:prSet presAssocID="{76CFEF09-8050-4B70-A30E-B01839156329}" presName="theList" presStyleCnt="0">
        <dgm:presLayoutVars>
          <dgm:dir/>
          <dgm:animLvl val="lvl"/>
          <dgm:resizeHandles val="exact"/>
        </dgm:presLayoutVars>
      </dgm:prSet>
      <dgm:spPr/>
    </dgm:pt>
    <dgm:pt modelId="{A268FAE8-63DA-426B-9594-2EA8504C6EBC}" type="pres">
      <dgm:prSet presAssocID="{6B496D1C-D5B3-4894-81AF-EB4274918A42}" presName="compNode" presStyleCnt="0"/>
      <dgm:spPr/>
    </dgm:pt>
    <dgm:pt modelId="{6D31E962-7C86-4BBB-A096-150CA872C5AB}" type="pres">
      <dgm:prSet presAssocID="{6B496D1C-D5B3-4894-81AF-EB4274918A42}" presName="aNode" presStyleLbl="bgShp" presStyleIdx="0" presStyleCnt="3"/>
      <dgm:spPr/>
    </dgm:pt>
    <dgm:pt modelId="{CDF490C9-80E5-4C31-841B-CE725E078358}" type="pres">
      <dgm:prSet presAssocID="{6B496D1C-D5B3-4894-81AF-EB4274918A42}" presName="textNode" presStyleLbl="bgShp" presStyleIdx="0" presStyleCnt="3"/>
      <dgm:spPr/>
    </dgm:pt>
    <dgm:pt modelId="{227590A9-E1CC-4622-8B00-5A9AB97DA6D6}" type="pres">
      <dgm:prSet presAssocID="{6B496D1C-D5B3-4894-81AF-EB4274918A42}" presName="compChildNode" presStyleCnt="0"/>
      <dgm:spPr/>
    </dgm:pt>
    <dgm:pt modelId="{23576353-E1E5-4327-8FFD-79F8E85FA255}" type="pres">
      <dgm:prSet presAssocID="{6B496D1C-D5B3-4894-81AF-EB4274918A42}" presName="theInnerList" presStyleCnt="0"/>
      <dgm:spPr/>
    </dgm:pt>
    <dgm:pt modelId="{DE847DBE-71C6-4D0C-A94A-D04264210123}" type="pres">
      <dgm:prSet presAssocID="{068CEC06-A8D4-4BF2-922D-2D5AF39B8F6A}" presName="childNode" presStyleLbl="node1" presStyleIdx="0" presStyleCnt="6" custScaleY="166253">
        <dgm:presLayoutVars>
          <dgm:bulletEnabled val="1"/>
        </dgm:presLayoutVars>
      </dgm:prSet>
      <dgm:spPr/>
    </dgm:pt>
    <dgm:pt modelId="{9893470F-B4EA-4299-8073-4CB639A15C3B}" type="pres">
      <dgm:prSet presAssocID="{068CEC06-A8D4-4BF2-922D-2D5AF39B8F6A}" presName="aSpace2" presStyleCnt="0"/>
      <dgm:spPr/>
    </dgm:pt>
    <dgm:pt modelId="{71851F5D-AB55-4B95-98FE-ECCDDC512E6D}" type="pres">
      <dgm:prSet presAssocID="{49478ACA-5711-437B-AED7-9423A706A2B0}" presName="childNode" presStyleLbl="node1" presStyleIdx="1" presStyleCnt="6" custScaleY="319432">
        <dgm:presLayoutVars>
          <dgm:bulletEnabled val="1"/>
        </dgm:presLayoutVars>
      </dgm:prSet>
      <dgm:spPr/>
    </dgm:pt>
    <dgm:pt modelId="{E903D7B9-0512-46F9-A5FA-5AADADCBB8E0}" type="pres">
      <dgm:prSet presAssocID="{6B496D1C-D5B3-4894-81AF-EB4274918A42}" presName="aSpace" presStyleCnt="0"/>
      <dgm:spPr/>
    </dgm:pt>
    <dgm:pt modelId="{F59EABB8-0128-459F-AC3B-C17E26E062BF}" type="pres">
      <dgm:prSet presAssocID="{566BCD2C-C06C-4F79-B66C-0A935AE85C25}" presName="compNode" presStyleCnt="0"/>
      <dgm:spPr/>
    </dgm:pt>
    <dgm:pt modelId="{01FADFFE-D8B6-4DDF-993B-9A90BAC5D03D}" type="pres">
      <dgm:prSet presAssocID="{566BCD2C-C06C-4F79-B66C-0A935AE85C25}" presName="aNode" presStyleLbl="bgShp" presStyleIdx="1" presStyleCnt="3"/>
      <dgm:spPr/>
    </dgm:pt>
    <dgm:pt modelId="{A18FB16F-EA20-4EF9-A342-DE73F1D71C18}" type="pres">
      <dgm:prSet presAssocID="{566BCD2C-C06C-4F79-B66C-0A935AE85C25}" presName="textNode" presStyleLbl="bgShp" presStyleIdx="1" presStyleCnt="3"/>
      <dgm:spPr/>
    </dgm:pt>
    <dgm:pt modelId="{D4534379-8E87-4E06-A371-684AE298B859}" type="pres">
      <dgm:prSet presAssocID="{566BCD2C-C06C-4F79-B66C-0A935AE85C25}" presName="compChildNode" presStyleCnt="0"/>
      <dgm:spPr/>
    </dgm:pt>
    <dgm:pt modelId="{9B1BB23B-7008-4FAA-BEA9-F29BA202EA88}" type="pres">
      <dgm:prSet presAssocID="{566BCD2C-C06C-4F79-B66C-0A935AE85C25}" presName="theInnerList" presStyleCnt="0"/>
      <dgm:spPr/>
    </dgm:pt>
    <dgm:pt modelId="{FCE39FFA-00C9-461B-B21B-A3FEE8B0195B}" type="pres">
      <dgm:prSet presAssocID="{08EDABC1-654F-4C9E-866B-70159C4AF425}" presName="childNode" presStyleLbl="node1" presStyleIdx="2" presStyleCnt="6">
        <dgm:presLayoutVars>
          <dgm:bulletEnabled val="1"/>
        </dgm:presLayoutVars>
      </dgm:prSet>
      <dgm:spPr/>
    </dgm:pt>
    <dgm:pt modelId="{E98B811B-39C1-4834-B511-012AE3F25848}" type="pres">
      <dgm:prSet presAssocID="{08EDABC1-654F-4C9E-866B-70159C4AF425}" presName="aSpace2" presStyleCnt="0"/>
      <dgm:spPr/>
    </dgm:pt>
    <dgm:pt modelId="{8EDAC4CC-C33A-4B03-818C-FD93982C385E}" type="pres">
      <dgm:prSet presAssocID="{476A0E0C-A7E2-46A7-9A0B-BAE53AE1D6B4}" presName="childNode" presStyleLbl="node1" presStyleIdx="3" presStyleCnt="6" custScaleY="214845">
        <dgm:presLayoutVars>
          <dgm:bulletEnabled val="1"/>
        </dgm:presLayoutVars>
      </dgm:prSet>
      <dgm:spPr/>
    </dgm:pt>
    <dgm:pt modelId="{43394003-EB74-4E63-B603-2458756DDD55}" type="pres">
      <dgm:prSet presAssocID="{566BCD2C-C06C-4F79-B66C-0A935AE85C25}" presName="aSpace" presStyleCnt="0"/>
      <dgm:spPr/>
    </dgm:pt>
    <dgm:pt modelId="{A3BA2E29-8A73-4B8D-87E8-A8E08C14190A}" type="pres">
      <dgm:prSet presAssocID="{3A6D91C2-E285-4811-A62C-D5A5104C63C6}" presName="compNode" presStyleCnt="0"/>
      <dgm:spPr/>
    </dgm:pt>
    <dgm:pt modelId="{B34291F7-4659-4635-82E6-D1088A9CE34D}" type="pres">
      <dgm:prSet presAssocID="{3A6D91C2-E285-4811-A62C-D5A5104C63C6}" presName="aNode" presStyleLbl="bgShp" presStyleIdx="2" presStyleCnt="3"/>
      <dgm:spPr/>
    </dgm:pt>
    <dgm:pt modelId="{445936B7-248B-48BC-8537-6A45FFE0C58F}" type="pres">
      <dgm:prSet presAssocID="{3A6D91C2-E285-4811-A62C-D5A5104C63C6}" presName="textNode" presStyleLbl="bgShp" presStyleIdx="2" presStyleCnt="3"/>
      <dgm:spPr/>
    </dgm:pt>
    <dgm:pt modelId="{C26D2EFC-40A1-497D-9B88-30EE84E9067C}" type="pres">
      <dgm:prSet presAssocID="{3A6D91C2-E285-4811-A62C-D5A5104C63C6}" presName="compChildNode" presStyleCnt="0"/>
      <dgm:spPr/>
    </dgm:pt>
    <dgm:pt modelId="{62E5A1CF-0CF8-4B70-A4EC-1302423F580F}" type="pres">
      <dgm:prSet presAssocID="{3A6D91C2-E285-4811-A62C-D5A5104C63C6}" presName="theInnerList" presStyleCnt="0"/>
      <dgm:spPr/>
    </dgm:pt>
    <dgm:pt modelId="{5827CC37-437C-4610-B303-E02956433D2F}" type="pres">
      <dgm:prSet presAssocID="{037E0932-BB95-4547-89D4-8CC4029164F0}" presName="childNode" presStyleLbl="node1" presStyleIdx="4" presStyleCnt="6" custScaleX="120178" custScaleY="48419" custLinFactNeighborX="-1172" custLinFactNeighborY="13555">
        <dgm:presLayoutVars>
          <dgm:bulletEnabled val="1"/>
        </dgm:presLayoutVars>
      </dgm:prSet>
      <dgm:spPr/>
    </dgm:pt>
    <dgm:pt modelId="{50A89559-2F0E-436B-967A-B5358D4F9385}" type="pres">
      <dgm:prSet presAssocID="{037E0932-BB95-4547-89D4-8CC4029164F0}" presName="aSpace2" presStyleCnt="0"/>
      <dgm:spPr/>
    </dgm:pt>
    <dgm:pt modelId="{29ECBA82-80EF-4792-A924-97FFAA0F4A5D}" type="pres">
      <dgm:prSet presAssocID="{6D48D604-B1A2-44E8-8A10-C5562059E127}" presName="childNode" presStyleLbl="node1" presStyleIdx="5" presStyleCnt="6" custScaleX="120178" custScaleY="118627">
        <dgm:presLayoutVars>
          <dgm:bulletEnabled val="1"/>
        </dgm:presLayoutVars>
      </dgm:prSet>
      <dgm:spPr/>
    </dgm:pt>
  </dgm:ptLst>
  <dgm:cxnLst>
    <dgm:cxn modelId="{19D7CF0E-E1ED-4A9B-9825-3999A3F20546}" type="presOf" srcId="{6B496D1C-D5B3-4894-81AF-EB4274918A42}" destId="{6D31E962-7C86-4BBB-A096-150CA872C5AB}" srcOrd="0" destOrd="0" presId="urn:microsoft.com/office/officeart/2005/8/layout/lProcess2"/>
    <dgm:cxn modelId="{15F10A18-CC08-41C5-8CEF-E99740D7C2DA}" type="presOf" srcId="{08EDABC1-654F-4C9E-866B-70159C4AF425}" destId="{FCE39FFA-00C9-461B-B21B-A3FEE8B0195B}" srcOrd="0" destOrd="0" presId="urn:microsoft.com/office/officeart/2005/8/layout/lProcess2"/>
    <dgm:cxn modelId="{5EF8A01D-B73A-4928-BEC2-FD52025AA770}" type="presOf" srcId="{3A6D91C2-E285-4811-A62C-D5A5104C63C6}" destId="{445936B7-248B-48BC-8537-6A45FFE0C58F}" srcOrd="1" destOrd="0" presId="urn:microsoft.com/office/officeart/2005/8/layout/lProcess2"/>
    <dgm:cxn modelId="{13D52E2F-E21C-435C-9E80-0568FAA78632}" type="presOf" srcId="{76CFEF09-8050-4B70-A30E-B01839156329}" destId="{D20821EC-A6A2-4F7D-B171-41AAD5A8C08D}" srcOrd="0" destOrd="0" presId="urn:microsoft.com/office/officeart/2005/8/layout/lProcess2"/>
    <dgm:cxn modelId="{BD8A3C31-AC12-45D5-B977-C930558A391D}" srcId="{6B496D1C-D5B3-4894-81AF-EB4274918A42}" destId="{068CEC06-A8D4-4BF2-922D-2D5AF39B8F6A}" srcOrd="0" destOrd="0" parTransId="{3B5CEF98-731E-443B-AF6A-2F8B3260E7F8}" sibTransId="{91DD0158-86D8-466C-B65F-F4CA3958FF3B}"/>
    <dgm:cxn modelId="{47F78033-917C-4C24-B765-FA852C8202A3}" type="presOf" srcId="{49478ACA-5711-437B-AED7-9423A706A2B0}" destId="{71851F5D-AB55-4B95-98FE-ECCDDC512E6D}" srcOrd="0" destOrd="0" presId="urn:microsoft.com/office/officeart/2005/8/layout/lProcess2"/>
    <dgm:cxn modelId="{E5B8F940-7A81-4E83-8182-38FF56C1470C}" type="presOf" srcId="{566BCD2C-C06C-4F79-B66C-0A935AE85C25}" destId="{01FADFFE-D8B6-4DDF-993B-9A90BAC5D03D}" srcOrd="0" destOrd="0" presId="urn:microsoft.com/office/officeart/2005/8/layout/lProcess2"/>
    <dgm:cxn modelId="{60A16D47-8DD0-48DB-B8E4-F9F6BC00D1DD}" srcId="{566BCD2C-C06C-4F79-B66C-0A935AE85C25}" destId="{476A0E0C-A7E2-46A7-9A0B-BAE53AE1D6B4}" srcOrd="1" destOrd="0" parTransId="{6E2D8082-5195-4CCE-AD2B-982FF5E96F37}" sibTransId="{9D74AF1E-8D94-4B2E-9509-A8B2A9684ABA}"/>
    <dgm:cxn modelId="{8685C371-904B-49D7-AE22-9192C3F78F50}" type="presOf" srcId="{6D48D604-B1A2-44E8-8A10-C5562059E127}" destId="{29ECBA82-80EF-4792-A924-97FFAA0F4A5D}" srcOrd="0" destOrd="0" presId="urn:microsoft.com/office/officeart/2005/8/layout/lProcess2"/>
    <dgm:cxn modelId="{07CFC052-0620-4E51-AE76-E91C470D2CBE}" srcId="{6B496D1C-D5B3-4894-81AF-EB4274918A42}" destId="{49478ACA-5711-437B-AED7-9423A706A2B0}" srcOrd="1" destOrd="0" parTransId="{AF3ED92C-B2AB-40F8-9A06-96D268F9F40C}" sibTransId="{2FC7DD24-8E5A-4A0E-9F4D-82D54F3F4570}"/>
    <dgm:cxn modelId="{CD323C53-1417-48A4-A330-7C22CCE4E41E}" srcId="{3A6D91C2-E285-4811-A62C-D5A5104C63C6}" destId="{6D48D604-B1A2-44E8-8A10-C5562059E127}" srcOrd="1" destOrd="0" parTransId="{26C04689-973F-4799-8455-FD633BD783AB}" sibTransId="{E094047F-08E8-4DE3-A2E7-CEEDF0114ED1}"/>
    <dgm:cxn modelId="{9AD8EB88-847E-450F-99A8-31DD2FB0766A}" srcId="{76CFEF09-8050-4B70-A30E-B01839156329}" destId="{3A6D91C2-E285-4811-A62C-D5A5104C63C6}" srcOrd="2" destOrd="0" parTransId="{DDBF429E-352B-4A60-893D-236EF60E8534}" sibTransId="{E2FA893F-CB28-49BA-9735-626B9BA3D198}"/>
    <dgm:cxn modelId="{2FB59E8D-9F19-4531-AE5A-E51D7C63C27E}" type="presOf" srcId="{068CEC06-A8D4-4BF2-922D-2D5AF39B8F6A}" destId="{DE847DBE-71C6-4D0C-A94A-D04264210123}" srcOrd="0" destOrd="0" presId="urn:microsoft.com/office/officeart/2005/8/layout/lProcess2"/>
    <dgm:cxn modelId="{DD923191-B8DC-4DD9-B03E-40FE6FB3A67B}" srcId="{76CFEF09-8050-4B70-A30E-B01839156329}" destId="{566BCD2C-C06C-4F79-B66C-0A935AE85C25}" srcOrd="1" destOrd="0" parTransId="{C64702C6-7704-4E95-A803-98C6538D1BC2}" sibTransId="{CDEABABC-45F5-4D1B-9498-AB5912C51A9E}"/>
    <dgm:cxn modelId="{59031697-7C6A-47EB-A43C-362719ABF1FA}" srcId="{76CFEF09-8050-4B70-A30E-B01839156329}" destId="{6B496D1C-D5B3-4894-81AF-EB4274918A42}" srcOrd="0" destOrd="0" parTransId="{099BE10C-778D-4B50-B960-FEFA2F1F9E5B}" sibTransId="{AE410233-C381-4D2D-83BA-8139BDBCC762}"/>
    <dgm:cxn modelId="{29452798-9948-42E4-96FC-652C2696BDBA}" type="presOf" srcId="{3A6D91C2-E285-4811-A62C-D5A5104C63C6}" destId="{B34291F7-4659-4635-82E6-D1088A9CE34D}" srcOrd="0" destOrd="0" presId="urn:microsoft.com/office/officeart/2005/8/layout/lProcess2"/>
    <dgm:cxn modelId="{BBAAFDB2-C04F-4739-981B-0DBC0DE0D429}" type="presOf" srcId="{6B496D1C-D5B3-4894-81AF-EB4274918A42}" destId="{CDF490C9-80E5-4C31-841B-CE725E078358}" srcOrd="1" destOrd="0" presId="urn:microsoft.com/office/officeart/2005/8/layout/lProcess2"/>
    <dgm:cxn modelId="{337ACCB4-4165-4B30-B2FB-EA6122DAC683}" type="presOf" srcId="{566BCD2C-C06C-4F79-B66C-0A935AE85C25}" destId="{A18FB16F-EA20-4EF9-A342-DE73F1D71C18}" srcOrd="1" destOrd="0" presId="urn:microsoft.com/office/officeart/2005/8/layout/lProcess2"/>
    <dgm:cxn modelId="{5AF730B6-5654-4455-A3A6-4C19D911147A}" srcId="{566BCD2C-C06C-4F79-B66C-0A935AE85C25}" destId="{08EDABC1-654F-4C9E-866B-70159C4AF425}" srcOrd="0" destOrd="0" parTransId="{18E87538-7CF8-4ED0-96AF-BB5DDB1C4051}" sibTransId="{2BF75A8E-594C-49AE-AC4B-5702338AC008}"/>
    <dgm:cxn modelId="{FACE46BD-2A94-44E0-B69D-FE05E734DE1A}" srcId="{3A6D91C2-E285-4811-A62C-D5A5104C63C6}" destId="{037E0932-BB95-4547-89D4-8CC4029164F0}" srcOrd="0" destOrd="0" parTransId="{24B740F5-A44C-4901-9971-A66A0FFED4B0}" sibTransId="{3FDA96BA-B2B9-47FE-BEE9-DAD4928551D2}"/>
    <dgm:cxn modelId="{A4F993F1-08A9-4DB4-9BED-8B066E91BCAE}" type="presOf" srcId="{037E0932-BB95-4547-89D4-8CC4029164F0}" destId="{5827CC37-437C-4610-B303-E02956433D2F}" srcOrd="0" destOrd="0" presId="urn:microsoft.com/office/officeart/2005/8/layout/lProcess2"/>
    <dgm:cxn modelId="{455D29F8-C1CB-41FD-B0DD-6BE0F56E9102}" type="presOf" srcId="{476A0E0C-A7E2-46A7-9A0B-BAE53AE1D6B4}" destId="{8EDAC4CC-C33A-4B03-818C-FD93982C385E}" srcOrd="0" destOrd="0" presId="urn:microsoft.com/office/officeart/2005/8/layout/lProcess2"/>
    <dgm:cxn modelId="{72867203-5FC5-4D27-8483-6051E0BFF0D2}" type="presParOf" srcId="{D20821EC-A6A2-4F7D-B171-41AAD5A8C08D}" destId="{A268FAE8-63DA-426B-9594-2EA8504C6EBC}" srcOrd="0" destOrd="0" presId="urn:microsoft.com/office/officeart/2005/8/layout/lProcess2"/>
    <dgm:cxn modelId="{7574570C-CD76-4D0F-9F34-9BEE2838511C}" type="presParOf" srcId="{A268FAE8-63DA-426B-9594-2EA8504C6EBC}" destId="{6D31E962-7C86-4BBB-A096-150CA872C5AB}" srcOrd="0" destOrd="0" presId="urn:microsoft.com/office/officeart/2005/8/layout/lProcess2"/>
    <dgm:cxn modelId="{511D9C93-C92E-4F3C-AE0F-BBA420D6AF28}" type="presParOf" srcId="{A268FAE8-63DA-426B-9594-2EA8504C6EBC}" destId="{CDF490C9-80E5-4C31-841B-CE725E078358}" srcOrd="1" destOrd="0" presId="urn:microsoft.com/office/officeart/2005/8/layout/lProcess2"/>
    <dgm:cxn modelId="{11115A41-1992-45C4-999E-4F2EB5FDADB1}" type="presParOf" srcId="{A268FAE8-63DA-426B-9594-2EA8504C6EBC}" destId="{227590A9-E1CC-4622-8B00-5A9AB97DA6D6}" srcOrd="2" destOrd="0" presId="urn:microsoft.com/office/officeart/2005/8/layout/lProcess2"/>
    <dgm:cxn modelId="{EE17830A-C4DD-4F8C-A08E-486F4943D55C}" type="presParOf" srcId="{227590A9-E1CC-4622-8B00-5A9AB97DA6D6}" destId="{23576353-E1E5-4327-8FFD-79F8E85FA255}" srcOrd="0" destOrd="0" presId="urn:microsoft.com/office/officeart/2005/8/layout/lProcess2"/>
    <dgm:cxn modelId="{0026229D-E687-4FC8-BB55-92B95AED8630}" type="presParOf" srcId="{23576353-E1E5-4327-8FFD-79F8E85FA255}" destId="{DE847DBE-71C6-4D0C-A94A-D04264210123}" srcOrd="0" destOrd="0" presId="urn:microsoft.com/office/officeart/2005/8/layout/lProcess2"/>
    <dgm:cxn modelId="{64E5BAFE-98F5-4EED-BFCD-E9814460BBF1}" type="presParOf" srcId="{23576353-E1E5-4327-8FFD-79F8E85FA255}" destId="{9893470F-B4EA-4299-8073-4CB639A15C3B}" srcOrd="1" destOrd="0" presId="urn:microsoft.com/office/officeart/2005/8/layout/lProcess2"/>
    <dgm:cxn modelId="{4532D198-74A9-4AEB-98D3-5C19A455FEB4}" type="presParOf" srcId="{23576353-E1E5-4327-8FFD-79F8E85FA255}" destId="{71851F5D-AB55-4B95-98FE-ECCDDC512E6D}" srcOrd="2" destOrd="0" presId="urn:microsoft.com/office/officeart/2005/8/layout/lProcess2"/>
    <dgm:cxn modelId="{181518E6-E42F-4C1E-84B9-34B934A78CCA}" type="presParOf" srcId="{D20821EC-A6A2-4F7D-B171-41AAD5A8C08D}" destId="{E903D7B9-0512-46F9-A5FA-5AADADCBB8E0}" srcOrd="1" destOrd="0" presId="urn:microsoft.com/office/officeart/2005/8/layout/lProcess2"/>
    <dgm:cxn modelId="{18F7E41C-82D6-4B52-8CAE-B0559CE50729}" type="presParOf" srcId="{D20821EC-A6A2-4F7D-B171-41AAD5A8C08D}" destId="{F59EABB8-0128-459F-AC3B-C17E26E062BF}" srcOrd="2" destOrd="0" presId="urn:microsoft.com/office/officeart/2005/8/layout/lProcess2"/>
    <dgm:cxn modelId="{F8F743C3-7D50-47E3-AA40-F463C9C1E922}" type="presParOf" srcId="{F59EABB8-0128-459F-AC3B-C17E26E062BF}" destId="{01FADFFE-D8B6-4DDF-993B-9A90BAC5D03D}" srcOrd="0" destOrd="0" presId="urn:microsoft.com/office/officeart/2005/8/layout/lProcess2"/>
    <dgm:cxn modelId="{0B646374-277B-49C8-A97A-3CE005DC6346}" type="presParOf" srcId="{F59EABB8-0128-459F-AC3B-C17E26E062BF}" destId="{A18FB16F-EA20-4EF9-A342-DE73F1D71C18}" srcOrd="1" destOrd="0" presId="urn:microsoft.com/office/officeart/2005/8/layout/lProcess2"/>
    <dgm:cxn modelId="{0ABFA5E0-A51D-4CD6-87F8-F246C077AC3A}" type="presParOf" srcId="{F59EABB8-0128-459F-AC3B-C17E26E062BF}" destId="{D4534379-8E87-4E06-A371-684AE298B859}" srcOrd="2" destOrd="0" presId="urn:microsoft.com/office/officeart/2005/8/layout/lProcess2"/>
    <dgm:cxn modelId="{CCF54FE2-EF53-41AE-A50E-2F8B4CF75718}" type="presParOf" srcId="{D4534379-8E87-4E06-A371-684AE298B859}" destId="{9B1BB23B-7008-4FAA-BEA9-F29BA202EA88}" srcOrd="0" destOrd="0" presId="urn:microsoft.com/office/officeart/2005/8/layout/lProcess2"/>
    <dgm:cxn modelId="{84E0746E-025E-4FFF-B9FD-3590C06DB4B0}" type="presParOf" srcId="{9B1BB23B-7008-4FAA-BEA9-F29BA202EA88}" destId="{FCE39FFA-00C9-461B-B21B-A3FEE8B0195B}" srcOrd="0" destOrd="0" presId="urn:microsoft.com/office/officeart/2005/8/layout/lProcess2"/>
    <dgm:cxn modelId="{54A988B3-FB40-452F-B8D1-2AAFB2495455}" type="presParOf" srcId="{9B1BB23B-7008-4FAA-BEA9-F29BA202EA88}" destId="{E98B811B-39C1-4834-B511-012AE3F25848}" srcOrd="1" destOrd="0" presId="urn:microsoft.com/office/officeart/2005/8/layout/lProcess2"/>
    <dgm:cxn modelId="{24EA6AF2-65AD-40B2-8373-D0BCC2C9E74C}" type="presParOf" srcId="{9B1BB23B-7008-4FAA-BEA9-F29BA202EA88}" destId="{8EDAC4CC-C33A-4B03-818C-FD93982C385E}" srcOrd="2" destOrd="0" presId="urn:microsoft.com/office/officeart/2005/8/layout/lProcess2"/>
    <dgm:cxn modelId="{6D4C366A-933B-4138-A3CE-997C7AF5BA91}" type="presParOf" srcId="{D20821EC-A6A2-4F7D-B171-41AAD5A8C08D}" destId="{43394003-EB74-4E63-B603-2458756DDD55}" srcOrd="3" destOrd="0" presId="urn:microsoft.com/office/officeart/2005/8/layout/lProcess2"/>
    <dgm:cxn modelId="{89121A5C-4E24-4BCF-8F4C-585F67F01409}" type="presParOf" srcId="{D20821EC-A6A2-4F7D-B171-41AAD5A8C08D}" destId="{A3BA2E29-8A73-4B8D-87E8-A8E08C14190A}" srcOrd="4" destOrd="0" presId="urn:microsoft.com/office/officeart/2005/8/layout/lProcess2"/>
    <dgm:cxn modelId="{0C6F576D-DA25-43B2-B0B0-DFF82F62785D}" type="presParOf" srcId="{A3BA2E29-8A73-4B8D-87E8-A8E08C14190A}" destId="{B34291F7-4659-4635-82E6-D1088A9CE34D}" srcOrd="0" destOrd="0" presId="urn:microsoft.com/office/officeart/2005/8/layout/lProcess2"/>
    <dgm:cxn modelId="{B1B2CE83-E966-4C6B-81B3-CB9187FF4F7E}" type="presParOf" srcId="{A3BA2E29-8A73-4B8D-87E8-A8E08C14190A}" destId="{445936B7-248B-48BC-8537-6A45FFE0C58F}" srcOrd="1" destOrd="0" presId="urn:microsoft.com/office/officeart/2005/8/layout/lProcess2"/>
    <dgm:cxn modelId="{946D9F5E-B6D8-429A-9A17-53C06D29CA76}" type="presParOf" srcId="{A3BA2E29-8A73-4B8D-87E8-A8E08C14190A}" destId="{C26D2EFC-40A1-497D-9B88-30EE84E9067C}" srcOrd="2" destOrd="0" presId="urn:microsoft.com/office/officeart/2005/8/layout/lProcess2"/>
    <dgm:cxn modelId="{FA91270D-8A30-49D0-B92E-74D7E64FF028}" type="presParOf" srcId="{C26D2EFC-40A1-497D-9B88-30EE84E9067C}" destId="{62E5A1CF-0CF8-4B70-A4EC-1302423F580F}" srcOrd="0" destOrd="0" presId="urn:microsoft.com/office/officeart/2005/8/layout/lProcess2"/>
    <dgm:cxn modelId="{592260C5-2A65-4BD8-AF56-AE4C9D4B6240}" type="presParOf" srcId="{62E5A1CF-0CF8-4B70-A4EC-1302423F580F}" destId="{5827CC37-437C-4610-B303-E02956433D2F}" srcOrd="0" destOrd="0" presId="urn:microsoft.com/office/officeart/2005/8/layout/lProcess2"/>
    <dgm:cxn modelId="{177D8F97-51D9-44BA-9F1A-18B6447B5C05}" type="presParOf" srcId="{62E5A1CF-0CF8-4B70-A4EC-1302423F580F}" destId="{50A89559-2F0E-436B-967A-B5358D4F9385}" srcOrd="1" destOrd="0" presId="urn:microsoft.com/office/officeart/2005/8/layout/lProcess2"/>
    <dgm:cxn modelId="{FAAF5857-F6C0-40F9-908B-EE8DEAD26823}" type="presParOf" srcId="{62E5A1CF-0CF8-4B70-A4EC-1302423F580F}" destId="{29ECBA82-80EF-4792-A924-97FFAA0F4A5D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967705-5396-4BE3-8CA0-B3E6B82F74AD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008B0CE-D187-48D0-BA61-99BC83A7A289}">
      <dgm:prSet phldrT="[Text]"/>
      <dgm:spPr/>
      <dgm:t>
        <a:bodyPr/>
        <a:lstStyle/>
        <a:p>
          <a:r>
            <a:rPr lang="en-US" dirty="0"/>
            <a:t>PsycINFO</a:t>
          </a:r>
        </a:p>
      </dgm:t>
    </dgm:pt>
    <dgm:pt modelId="{12B27D6A-FE06-4CD9-8721-11664C90F55B}" type="parTrans" cxnId="{3EF33294-6A9C-49BB-9F2A-148D772696B8}">
      <dgm:prSet/>
      <dgm:spPr/>
      <dgm:t>
        <a:bodyPr/>
        <a:lstStyle/>
        <a:p>
          <a:endParaRPr lang="en-US"/>
        </a:p>
      </dgm:t>
    </dgm:pt>
    <dgm:pt modelId="{4B05D632-DDA5-4299-81C8-5A7BE75D9CDD}" type="sibTrans" cxnId="{3EF33294-6A9C-49BB-9F2A-148D772696B8}">
      <dgm:prSet/>
      <dgm:spPr/>
      <dgm:t>
        <a:bodyPr/>
        <a:lstStyle/>
        <a:p>
          <a:endParaRPr lang="en-US"/>
        </a:p>
      </dgm:t>
    </dgm:pt>
    <dgm:pt modelId="{0A6F8853-9C50-4099-84F4-06CE3C578D92}">
      <dgm:prSet phldrT="[Text]"/>
      <dgm:spPr/>
      <dgm:t>
        <a:bodyPr/>
        <a:lstStyle/>
        <a:p>
          <a:r>
            <a:rPr lang="en-US" dirty="0"/>
            <a:t>Journals </a:t>
          </a:r>
        </a:p>
      </dgm:t>
    </dgm:pt>
    <dgm:pt modelId="{4ABC2C93-AB98-4F8D-8415-90C469C681DA}" type="parTrans" cxnId="{CA041087-1BB7-4A0C-B5CF-C0920BE3A669}">
      <dgm:prSet/>
      <dgm:spPr/>
      <dgm:t>
        <a:bodyPr/>
        <a:lstStyle/>
        <a:p>
          <a:endParaRPr lang="en-US"/>
        </a:p>
      </dgm:t>
    </dgm:pt>
    <dgm:pt modelId="{5AE7557B-686E-48A3-881F-59CC1A8EA5B8}" type="sibTrans" cxnId="{CA041087-1BB7-4A0C-B5CF-C0920BE3A669}">
      <dgm:prSet/>
      <dgm:spPr/>
      <dgm:t>
        <a:bodyPr/>
        <a:lstStyle/>
        <a:p>
          <a:endParaRPr lang="en-US"/>
        </a:p>
      </dgm:t>
    </dgm:pt>
    <dgm:pt modelId="{C84DBD84-7621-4BFF-A358-5067D42F11C3}">
      <dgm:prSet phldrT="[Text]"/>
      <dgm:spPr/>
      <dgm:t>
        <a:bodyPr/>
        <a:lstStyle/>
        <a:p>
          <a:r>
            <a:rPr lang="en-US" dirty="0"/>
            <a:t>Books</a:t>
          </a:r>
        </a:p>
      </dgm:t>
    </dgm:pt>
    <dgm:pt modelId="{679A80F1-A9FD-4FF8-BB51-B06E753D692A}" type="parTrans" cxnId="{F39D066D-7B32-4DDA-8928-0F05E45C2BB8}">
      <dgm:prSet/>
      <dgm:spPr/>
      <dgm:t>
        <a:bodyPr/>
        <a:lstStyle/>
        <a:p>
          <a:endParaRPr lang="en-US"/>
        </a:p>
      </dgm:t>
    </dgm:pt>
    <dgm:pt modelId="{D1535745-9FDD-4C70-B52A-12E6360D15B6}" type="sibTrans" cxnId="{F39D066D-7B32-4DDA-8928-0F05E45C2BB8}">
      <dgm:prSet/>
      <dgm:spPr/>
      <dgm:t>
        <a:bodyPr/>
        <a:lstStyle/>
        <a:p>
          <a:endParaRPr lang="en-US"/>
        </a:p>
      </dgm:t>
    </dgm:pt>
    <dgm:pt modelId="{DAE91E0A-85AF-4F85-8DA3-61DABEA1E8DB}">
      <dgm:prSet phldrT="[Text]"/>
      <dgm:spPr/>
      <dgm:t>
        <a:bodyPr/>
        <a:lstStyle/>
        <a:p>
          <a:r>
            <a:rPr lang="en-US" dirty="0"/>
            <a:t>Dissertations</a:t>
          </a:r>
        </a:p>
      </dgm:t>
    </dgm:pt>
    <dgm:pt modelId="{50823526-89E3-435F-A92D-6B72D15482A7}" type="parTrans" cxnId="{D6B3FA4B-475E-4561-AF25-2E2337BA6719}">
      <dgm:prSet/>
      <dgm:spPr/>
      <dgm:t>
        <a:bodyPr/>
        <a:lstStyle/>
        <a:p>
          <a:endParaRPr lang="en-US"/>
        </a:p>
      </dgm:t>
    </dgm:pt>
    <dgm:pt modelId="{BCEB3748-2E9A-4428-8B3E-C61A9A603057}" type="sibTrans" cxnId="{D6B3FA4B-475E-4561-AF25-2E2337BA6719}">
      <dgm:prSet/>
      <dgm:spPr/>
      <dgm:t>
        <a:bodyPr/>
        <a:lstStyle/>
        <a:p>
          <a:endParaRPr lang="en-US"/>
        </a:p>
      </dgm:t>
    </dgm:pt>
    <dgm:pt modelId="{AADF4C09-8EF6-4F2F-9170-4C706BC6F309}" type="pres">
      <dgm:prSet presAssocID="{68967705-5396-4BE3-8CA0-B3E6B82F74AD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464BFF8-CCF3-419D-972D-78A68359073E}" type="pres">
      <dgm:prSet presAssocID="{B008B0CE-D187-48D0-BA61-99BC83A7A289}" presName="centerShape" presStyleLbl="node0" presStyleIdx="0" presStyleCnt="1"/>
      <dgm:spPr/>
    </dgm:pt>
    <dgm:pt modelId="{B91C893C-4230-4FB7-8755-2A58D479F3EB}" type="pres">
      <dgm:prSet presAssocID="{4ABC2C93-AB98-4F8D-8415-90C469C681DA}" presName="parTrans" presStyleLbl="bgSibTrans2D1" presStyleIdx="0" presStyleCnt="3"/>
      <dgm:spPr/>
    </dgm:pt>
    <dgm:pt modelId="{1675183E-7CA0-4A3B-9D13-EB92255B27E5}" type="pres">
      <dgm:prSet presAssocID="{0A6F8853-9C50-4099-84F4-06CE3C578D92}" presName="node" presStyleLbl="node1" presStyleIdx="0" presStyleCnt="3">
        <dgm:presLayoutVars>
          <dgm:bulletEnabled val="1"/>
        </dgm:presLayoutVars>
      </dgm:prSet>
      <dgm:spPr/>
    </dgm:pt>
    <dgm:pt modelId="{5E13B1E7-C6DB-48DC-96FD-129AB0F7BE17}" type="pres">
      <dgm:prSet presAssocID="{679A80F1-A9FD-4FF8-BB51-B06E753D692A}" presName="parTrans" presStyleLbl="bgSibTrans2D1" presStyleIdx="1" presStyleCnt="3"/>
      <dgm:spPr/>
    </dgm:pt>
    <dgm:pt modelId="{2EAF203B-1295-48B0-9A6D-1C1D08DB9B05}" type="pres">
      <dgm:prSet presAssocID="{C84DBD84-7621-4BFF-A358-5067D42F11C3}" presName="node" presStyleLbl="node1" presStyleIdx="1" presStyleCnt="3">
        <dgm:presLayoutVars>
          <dgm:bulletEnabled val="1"/>
        </dgm:presLayoutVars>
      </dgm:prSet>
      <dgm:spPr/>
    </dgm:pt>
    <dgm:pt modelId="{71D27C1D-5AF9-4C80-8CA7-424769C2579D}" type="pres">
      <dgm:prSet presAssocID="{50823526-89E3-435F-A92D-6B72D15482A7}" presName="parTrans" presStyleLbl="bgSibTrans2D1" presStyleIdx="2" presStyleCnt="3"/>
      <dgm:spPr/>
    </dgm:pt>
    <dgm:pt modelId="{14D63F96-126E-4DF9-B395-6E8BC0AE547C}" type="pres">
      <dgm:prSet presAssocID="{DAE91E0A-85AF-4F85-8DA3-61DABEA1E8DB}" presName="node" presStyleLbl="node1" presStyleIdx="2" presStyleCnt="3">
        <dgm:presLayoutVars>
          <dgm:bulletEnabled val="1"/>
        </dgm:presLayoutVars>
      </dgm:prSet>
      <dgm:spPr/>
    </dgm:pt>
  </dgm:ptLst>
  <dgm:cxnLst>
    <dgm:cxn modelId="{175D2922-8A87-4897-8768-491C3651408A}" type="presOf" srcId="{C84DBD84-7621-4BFF-A358-5067D42F11C3}" destId="{2EAF203B-1295-48B0-9A6D-1C1D08DB9B05}" srcOrd="0" destOrd="0" presId="urn:microsoft.com/office/officeart/2005/8/layout/radial4"/>
    <dgm:cxn modelId="{93209625-0E17-4619-B258-95919EA14A7D}" type="presOf" srcId="{679A80F1-A9FD-4FF8-BB51-B06E753D692A}" destId="{5E13B1E7-C6DB-48DC-96FD-129AB0F7BE17}" srcOrd="0" destOrd="0" presId="urn:microsoft.com/office/officeart/2005/8/layout/radial4"/>
    <dgm:cxn modelId="{F7B47236-5D99-4B5A-84A6-EC282ABFCD70}" type="presOf" srcId="{50823526-89E3-435F-A92D-6B72D15482A7}" destId="{71D27C1D-5AF9-4C80-8CA7-424769C2579D}" srcOrd="0" destOrd="0" presId="urn:microsoft.com/office/officeart/2005/8/layout/radial4"/>
    <dgm:cxn modelId="{A09EFE37-2F85-417A-98E9-B171A6CCBCEA}" type="presOf" srcId="{B008B0CE-D187-48D0-BA61-99BC83A7A289}" destId="{A464BFF8-CCF3-419D-972D-78A68359073E}" srcOrd="0" destOrd="0" presId="urn:microsoft.com/office/officeart/2005/8/layout/radial4"/>
    <dgm:cxn modelId="{7471BF5D-ACD7-4694-B102-E2C9C9DDD6CE}" type="presOf" srcId="{DAE91E0A-85AF-4F85-8DA3-61DABEA1E8DB}" destId="{14D63F96-126E-4DF9-B395-6E8BC0AE547C}" srcOrd="0" destOrd="0" presId="urn:microsoft.com/office/officeart/2005/8/layout/radial4"/>
    <dgm:cxn modelId="{90FBAB5E-4284-4400-B2A0-01C76FC7A5FE}" type="presOf" srcId="{0A6F8853-9C50-4099-84F4-06CE3C578D92}" destId="{1675183E-7CA0-4A3B-9D13-EB92255B27E5}" srcOrd="0" destOrd="0" presId="urn:microsoft.com/office/officeart/2005/8/layout/radial4"/>
    <dgm:cxn modelId="{D6B3FA4B-475E-4561-AF25-2E2337BA6719}" srcId="{B008B0CE-D187-48D0-BA61-99BC83A7A289}" destId="{DAE91E0A-85AF-4F85-8DA3-61DABEA1E8DB}" srcOrd="2" destOrd="0" parTransId="{50823526-89E3-435F-A92D-6B72D15482A7}" sibTransId="{BCEB3748-2E9A-4428-8B3E-C61A9A603057}"/>
    <dgm:cxn modelId="{F39D066D-7B32-4DDA-8928-0F05E45C2BB8}" srcId="{B008B0CE-D187-48D0-BA61-99BC83A7A289}" destId="{C84DBD84-7621-4BFF-A358-5067D42F11C3}" srcOrd="1" destOrd="0" parTransId="{679A80F1-A9FD-4FF8-BB51-B06E753D692A}" sibTransId="{D1535745-9FDD-4C70-B52A-12E6360D15B6}"/>
    <dgm:cxn modelId="{25C85A56-D77B-40C3-9209-4EB9189897C0}" type="presOf" srcId="{68967705-5396-4BE3-8CA0-B3E6B82F74AD}" destId="{AADF4C09-8EF6-4F2F-9170-4C706BC6F309}" srcOrd="0" destOrd="0" presId="urn:microsoft.com/office/officeart/2005/8/layout/radial4"/>
    <dgm:cxn modelId="{CA041087-1BB7-4A0C-B5CF-C0920BE3A669}" srcId="{B008B0CE-D187-48D0-BA61-99BC83A7A289}" destId="{0A6F8853-9C50-4099-84F4-06CE3C578D92}" srcOrd="0" destOrd="0" parTransId="{4ABC2C93-AB98-4F8D-8415-90C469C681DA}" sibTransId="{5AE7557B-686E-48A3-881F-59CC1A8EA5B8}"/>
    <dgm:cxn modelId="{CC6A058E-782A-49E3-A817-7A892A48695D}" type="presOf" srcId="{4ABC2C93-AB98-4F8D-8415-90C469C681DA}" destId="{B91C893C-4230-4FB7-8755-2A58D479F3EB}" srcOrd="0" destOrd="0" presId="urn:microsoft.com/office/officeart/2005/8/layout/radial4"/>
    <dgm:cxn modelId="{3EF33294-6A9C-49BB-9F2A-148D772696B8}" srcId="{68967705-5396-4BE3-8CA0-B3E6B82F74AD}" destId="{B008B0CE-D187-48D0-BA61-99BC83A7A289}" srcOrd="0" destOrd="0" parTransId="{12B27D6A-FE06-4CD9-8721-11664C90F55B}" sibTransId="{4B05D632-DDA5-4299-81C8-5A7BE75D9CDD}"/>
    <dgm:cxn modelId="{6DB8C75C-E534-441C-B2A6-7E7AEE27B619}" type="presParOf" srcId="{AADF4C09-8EF6-4F2F-9170-4C706BC6F309}" destId="{A464BFF8-CCF3-419D-972D-78A68359073E}" srcOrd="0" destOrd="0" presId="urn:microsoft.com/office/officeart/2005/8/layout/radial4"/>
    <dgm:cxn modelId="{1DC7A912-E011-43BB-8B38-13CA1EB84471}" type="presParOf" srcId="{AADF4C09-8EF6-4F2F-9170-4C706BC6F309}" destId="{B91C893C-4230-4FB7-8755-2A58D479F3EB}" srcOrd="1" destOrd="0" presId="urn:microsoft.com/office/officeart/2005/8/layout/radial4"/>
    <dgm:cxn modelId="{1A9445B0-A047-434E-ACBA-4285428141C3}" type="presParOf" srcId="{AADF4C09-8EF6-4F2F-9170-4C706BC6F309}" destId="{1675183E-7CA0-4A3B-9D13-EB92255B27E5}" srcOrd="2" destOrd="0" presId="urn:microsoft.com/office/officeart/2005/8/layout/radial4"/>
    <dgm:cxn modelId="{76A6430C-9CA3-4BE8-B835-1B80C9B5DEEF}" type="presParOf" srcId="{AADF4C09-8EF6-4F2F-9170-4C706BC6F309}" destId="{5E13B1E7-C6DB-48DC-96FD-129AB0F7BE17}" srcOrd="3" destOrd="0" presId="urn:microsoft.com/office/officeart/2005/8/layout/radial4"/>
    <dgm:cxn modelId="{569A4036-4A82-401C-9913-5A7991DBBB8B}" type="presParOf" srcId="{AADF4C09-8EF6-4F2F-9170-4C706BC6F309}" destId="{2EAF203B-1295-48B0-9A6D-1C1D08DB9B05}" srcOrd="4" destOrd="0" presId="urn:microsoft.com/office/officeart/2005/8/layout/radial4"/>
    <dgm:cxn modelId="{E0FB4155-7E07-4EBE-A050-BB702116CBBA}" type="presParOf" srcId="{AADF4C09-8EF6-4F2F-9170-4C706BC6F309}" destId="{71D27C1D-5AF9-4C80-8CA7-424769C2579D}" srcOrd="5" destOrd="0" presId="urn:microsoft.com/office/officeart/2005/8/layout/radial4"/>
    <dgm:cxn modelId="{185B4D5A-6E88-4AA2-BB6D-15763792A3BF}" type="presParOf" srcId="{AADF4C09-8EF6-4F2F-9170-4C706BC6F309}" destId="{14D63F96-126E-4DF9-B395-6E8BC0AE547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8967705-5396-4BE3-8CA0-B3E6B82F74AD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008B0CE-D187-48D0-BA61-99BC83A7A289}">
      <dgm:prSet phldrT="[Text]"/>
      <dgm:spPr/>
      <dgm:t>
        <a:bodyPr/>
        <a:lstStyle/>
        <a:p>
          <a:r>
            <a:rPr lang="en-US" dirty="0" err="1"/>
            <a:t>PsycEXTRA</a:t>
          </a:r>
          <a:endParaRPr lang="en-US" dirty="0"/>
        </a:p>
      </dgm:t>
    </dgm:pt>
    <dgm:pt modelId="{12B27D6A-FE06-4CD9-8721-11664C90F55B}" type="parTrans" cxnId="{3EF33294-6A9C-49BB-9F2A-148D772696B8}">
      <dgm:prSet/>
      <dgm:spPr/>
      <dgm:t>
        <a:bodyPr/>
        <a:lstStyle/>
        <a:p>
          <a:endParaRPr lang="en-US"/>
        </a:p>
      </dgm:t>
    </dgm:pt>
    <dgm:pt modelId="{4B05D632-DDA5-4299-81C8-5A7BE75D9CDD}" type="sibTrans" cxnId="{3EF33294-6A9C-49BB-9F2A-148D772696B8}">
      <dgm:prSet/>
      <dgm:spPr/>
      <dgm:t>
        <a:bodyPr/>
        <a:lstStyle/>
        <a:p>
          <a:endParaRPr lang="en-US"/>
        </a:p>
      </dgm:t>
    </dgm:pt>
    <dgm:pt modelId="{0A6F8853-9C50-4099-84F4-06CE3C578D92}">
      <dgm:prSet phldrT="[Text]"/>
      <dgm:spPr/>
      <dgm:t>
        <a:bodyPr/>
        <a:lstStyle/>
        <a:p>
          <a:r>
            <a:rPr lang="en-US" dirty="0"/>
            <a:t>Research reports</a:t>
          </a:r>
        </a:p>
      </dgm:t>
    </dgm:pt>
    <dgm:pt modelId="{4ABC2C93-AB98-4F8D-8415-90C469C681DA}" type="parTrans" cxnId="{CA041087-1BB7-4A0C-B5CF-C0920BE3A669}">
      <dgm:prSet/>
      <dgm:spPr/>
      <dgm:t>
        <a:bodyPr/>
        <a:lstStyle/>
        <a:p>
          <a:endParaRPr lang="en-US"/>
        </a:p>
      </dgm:t>
    </dgm:pt>
    <dgm:pt modelId="{5AE7557B-686E-48A3-881F-59CC1A8EA5B8}" type="sibTrans" cxnId="{CA041087-1BB7-4A0C-B5CF-C0920BE3A669}">
      <dgm:prSet/>
      <dgm:spPr/>
      <dgm:t>
        <a:bodyPr/>
        <a:lstStyle/>
        <a:p>
          <a:endParaRPr lang="en-US"/>
        </a:p>
      </dgm:t>
    </dgm:pt>
    <dgm:pt modelId="{C84DBD84-7621-4BFF-A358-5067D42F11C3}">
      <dgm:prSet phldrT="[Text]"/>
      <dgm:spPr/>
      <dgm:t>
        <a:bodyPr/>
        <a:lstStyle/>
        <a:p>
          <a:r>
            <a:rPr lang="en-US" dirty="0"/>
            <a:t>Conference papers</a:t>
          </a:r>
        </a:p>
      </dgm:t>
    </dgm:pt>
    <dgm:pt modelId="{679A80F1-A9FD-4FF8-BB51-B06E753D692A}" type="parTrans" cxnId="{F39D066D-7B32-4DDA-8928-0F05E45C2BB8}">
      <dgm:prSet/>
      <dgm:spPr/>
      <dgm:t>
        <a:bodyPr/>
        <a:lstStyle/>
        <a:p>
          <a:endParaRPr lang="en-US"/>
        </a:p>
      </dgm:t>
    </dgm:pt>
    <dgm:pt modelId="{D1535745-9FDD-4C70-B52A-12E6360D15B6}" type="sibTrans" cxnId="{F39D066D-7B32-4DDA-8928-0F05E45C2BB8}">
      <dgm:prSet/>
      <dgm:spPr/>
      <dgm:t>
        <a:bodyPr/>
        <a:lstStyle/>
        <a:p>
          <a:endParaRPr lang="en-US"/>
        </a:p>
      </dgm:t>
    </dgm:pt>
    <dgm:pt modelId="{DAE91E0A-85AF-4F85-8DA3-61DABEA1E8DB}">
      <dgm:prSet phldrT="[Text]"/>
      <dgm:spPr/>
      <dgm:t>
        <a:bodyPr/>
        <a:lstStyle/>
        <a:p>
          <a:r>
            <a:rPr lang="en-US" dirty="0"/>
            <a:t>Standards</a:t>
          </a:r>
        </a:p>
        <a:p>
          <a:r>
            <a:rPr lang="en-US" dirty="0"/>
            <a:t>/guidelines</a:t>
          </a:r>
        </a:p>
      </dgm:t>
    </dgm:pt>
    <dgm:pt modelId="{50823526-89E3-435F-A92D-6B72D15482A7}" type="parTrans" cxnId="{D6B3FA4B-475E-4561-AF25-2E2337BA6719}">
      <dgm:prSet/>
      <dgm:spPr/>
      <dgm:t>
        <a:bodyPr/>
        <a:lstStyle/>
        <a:p>
          <a:endParaRPr lang="en-US"/>
        </a:p>
      </dgm:t>
    </dgm:pt>
    <dgm:pt modelId="{BCEB3748-2E9A-4428-8B3E-C61A9A603057}" type="sibTrans" cxnId="{D6B3FA4B-475E-4561-AF25-2E2337BA6719}">
      <dgm:prSet/>
      <dgm:spPr/>
      <dgm:t>
        <a:bodyPr/>
        <a:lstStyle/>
        <a:p>
          <a:endParaRPr lang="en-US"/>
        </a:p>
      </dgm:t>
    </dgm:pt>
    <dgm:pt modelId="{1C63F444-9769-44B7-B65D-DE8B3FA5C19C}">
      <dgm:prSet/>
      <dgm:spPr/>
      <dgm:t>
        <a:bodyPr/>
        <a:lstStyle/>
        <a:p>
          <a:r>
            <a:rPr lang="en-US" dirty="0"/>
            <a:t>Brochure</a:t>
          </a:r>
        </a:p>
        <a:p>
          <a:r>
            <a:rPr lang="en-US" dirty="0"/>
            <a:t>/fact sheets</a:t>
          </a:r>
        </a:p>
      </dgm:t>
    </dgm:pt>
    <dgm:pt modelId="{C7D8D279-2552-4BE1-9C83-5D6786C9508A}" type="parTrans" cxnId="{06930254-16CE-4247-B571-1B202CD20F4F}">
      <dgm:prSet/>
      <dgm:spPr/>
      <dgm:t>
        <a:bodyPr/>
        <a:lstStyle/>
        <a:p>
          <a:endParaRPr lang="en-US"/>
        </a:p>
      </dgm:t>
    </dgm:pt>
    <dgm:pt modelId="{00ACFF9E-FE77-49CD-9DFB-51D3E1CFD761}" type="sibTrans" cxnId="{06930254-16CE-4247-B571-1B202CD20F4F}">
      <dgm:prSet/>
      <dgm:spPr/>
      <dgm:t>
        <a:bodyPr/>
        <a:lstStyle/>
        <a:p>
          <a:endParaRPr lang="en-US"/>
        </a:p>
      </dgm:t>
    </dgm:pt>
    <dgm:pt modelId="{B0A9C181-D7C4-46C0-AF80-8E1AC72F472E}">
      <dgm:prSet/>
      <dgm:spPr/>
      <dgm:t>
        <a:bodyPr/>
        <a:lstStyle/>
        <a:p>
          <a:r>
            <a:rPr lang="en-US" dirty="0"/>
            <a:t>Oral history</a:t>
          </a:r>
        </a:p>
      </dgm:t>
    </dgm:pt>
    <dgm:pt modelId="{17D80694-8202-4A38-8A8B-59A15680DCA3}" type="parTrans" cxnId="{366F6306-2D82-4431-A08E-E635B45EC71A}">
      <dgm:prSet/>
      <dgm:spPr/>
      <dgm:t>
        <a:bodyPr/>
        <a:lstStyle/>
        <a:p>
          <a:endParaRPr lang="en-US"/>
        </a:p>
      </dgm:t>
    </dgm:pt>
    <dgm:pt modelId="{C2D6DD78-184D-4034-BBA7-92D2869EDF11}" type="sibTrans" cxnId="{366F6306-2D82-4431-A08E-E635B45EC71A}">
      <dgm:prSet/>
      <dgm:spPr/>
      <dgm:t>
        <a:bodyPr/>
        <a:lstStyle/>
        <a:p>
          <a:endParaRPr lang="en-US"/>
        </a:p>
      </dgm:t>
    </dgm:pt>
    <dgm:pt modelId="{0E5E76B1-DEB0-400D-B246-27F4DF1377EB}">
      <dgm:prSet/>
      <dgm:spPr/>
      <dgm:t>
        <a:bodyPr/>
        <a:lstStyle/>
        <a:p>
          <a:r>
            <a:rPr lang="en-US" dirty="0"/>
            <a:t>Monographs</a:t>
          </a:r>
        </a:p>
      </dgm:t>
    </dgm:pt>
    <dgm:pt modelId="{15C39625-3715-49D4-96A6-99F1159EC490}" type="parTrans" cxnId="{8241C2D9-2CF1-438B-BE79-5C29C26C4A89}">
      <dgm:prSet/>
      <dgm:spPr/>
      <dgm:t>
        <a:bodyPr/>
        <a:lstStyle/>
        <a:p>
          <a:endParaRPr lang="en-US"/>
        </a:p>
      </dgm:t>
    </dgm:pt>
    <dgm:pt modelId="{611FC498-3156-41C2-B0AF-72E768792FD9}" type="sibTrans" cxnId="{8241C2D9-2CF1-438B-BE79-5C29C26C4A89}">
      <dgm:prSet/>
      <dgm:spPr/>
      <dgm:t>
        <a:bodyPr/>
        <a:lstStyle/>
        <a:p>
          <a:endParaRPr lang="en-US"/>
        </a:p>
      </dgm:t>
    </dgm:pt>
    <dgm:pt modelId="{961CC909-3388-4119-9B18-5701408D03E2}">
      <dgm:prSet/>
      <dgm:spPr/>
      <dgm:t>
        <a:bodyPr/>
        <a:lstStyle/>
        <a:p>
          <a:r>
            <a:rPr lang="en-US" dirty="0"/>
            <a:t>Magazine</a:t>
          </a:r>
        </a:p>
        <a:p>
          <a:r>
            <a:rPr lang="en-US" dirty="0"/>
            <a:t>/newsletters</a:t>
          </a:r>
        </a:p>
      </dgm:t>
    </dgm:pt>
    <dgm:pt modelId="{38324326-DB87-43F3-87F3-F0B4B0F9FD9F}" type="parTrans" cxnId="{A058F77B-136D-4D07-AB58-E0690083F7BB}">
      <dgm:prSet/>
      <dgm:spPr/>
      <dgm:t>
        <a:bodyPr/>
        <a:lstStyle/>
        <a:p>
          <a:endParaRPr lang="en-US"/>
        </a:p>
      </dgm:t>
    </dgm:pt>
    <dgm:pt modelId="{FFEE0AB0-F38F-4C43-B7A5-AF60F7B70136}" type="sibTrans" cxnId="{A058F77B-136D-4D07-AB58-E0690083F7BB}">
      <dgm:prSet/>
      <dgm:spPr/>
      <dgm:t>
        <a:bodyPr/>
        <a:lstStyle/>
        <a:p>
          <a:endParaRPr lang="en-US"/>
        </a:p>
      </dgm:t>
    </dgm:pt>
    <dgm:pt modelId="{AADF4C09-8EF6-4F2F-9170-4C706BC6F309}" type="pres">
      <dgm:prSet presAssocID="{68967705-5396-4BE3-8CA0-B3E6B82F74AD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464BFF8-CCF3-419D-972D-78A68359073E}" type="pres">
      <dgm:prSet presAssocID="{B008B0CE-D187-48D0-BA61-99BC83A7A289}" presName="centerShape" presStyleLbl="node0" presStyleIdx="0" presStyleCnt="1"/>
      <dgm:spPr/>
    </dgm:pt>
    <dgm:pt modelId="{B91C893C-4230-4FB7-8755-2A58D479F3EB}" type="pres">
      <dgm:prSet presAssocID="{4ABC2C93-AB98-4F8D-8415-90C469C681DA}" presName="parTrans" presStyleLbl="bgSibTrans2D1" presStyleIdx="0" presStyleCnt="7"/>
      <dgm:spPr/>
    </dgm:pt>
    <dgm:pt modelId="{1675183E-7CA0-4A3B-9D13-EB92255B27E5}" type="pres">
      <dgm:prSet presAssocID="{0A6F8853-9C50-4099-84F4-06CE3C578D92}" presName="node" presStyleLbl="node1" presStyleIdx="0" presStyleCnt="7">
        <dgm:presLayoutVars>
          <dgm:bulletEnabled val="1"/>
        </dgm:presLayoutVars>
      </dgm:prSet>
      <dgm:spPr/>
    </dgm:pt>
    <dgm:pt modelId="{1404A1DE-A715-4F6D-A116-58D06836134E}" type="pres">
      <dgm:prSet presAssocID="{38324326-DB87-43F3-87F3-F0B4B0F9FD9F}" presName="parTrans" presStyleLbl="bgSibTrans2D1" presStyleIdx="1" presStyleCnt="7"/>
      <dgm:spPr/>
    </dgm:pt>
    <dgm:pt modelId="{D2A0FD6D-0445-4120-8530-84EE91246698}" type="pres">
      <dgm:prSet presAssocID="{961CC909-3388-4119-9B18-5701408D03E2}" presName="node" presStyleLbl="node1" presStyleIdx="1" presStyleCnt="7">
        <dgm:presLayoutVars>
          <dgm:bulletEnabled val="1"/>
        </dgm:presLayoutVars>
      </dgm:prSet>
      <dgm:spPr/>
    </dgm:pt>
    <dgm:pt modelId="{5E13B1E7-C6DB-48DC-96FD-129AB0F7BE17}" type="pres">
      <dgm:prSet presAssocID="{679A80F1-A9FD-4FF8-BB51-B06E753D692A}" presName="parTrans" presStyleLbl="bgSibTrans2D1" presStyleIdx="2" presStyleCnt="7"/>
      <dgm:spPr/>
    </dgm:pt>
    <dgm:pt modelId="{2EAF203B-1295-48B0-9A6D-1C1D08DB9B05}" type="pres">
      <dgm:prSet presAssocID="{C84DBD84-7621-4BFF-A358-5067D42F11C3}" presName="node" presStyleLbl="node1" presStyleIdx="2" presStyleCnt="7">
        <dgm:presLayoutVars>
          <dgm:bulletEnabled val="1"/>
        </dgm:presLayoutVars>
      </dgm:prSet>
      <dgm:spPr/>
    </dgm:pt>
    <dgm:pt modelId="{71D27C1D-5AF9-4C80-8CA7-424769C2579D}" type="pres">
      <dgm:prSet presAssocID="{50823526-89E3-435F-A92D-6B72D15482A7}" presName="parTrans" presStyleLbl="bgSibTrans2D1" presStyleIdx="3" presStyleCnt="7"/>
      <dgm:spPr/>
    </dgm:pt>
    <dgm:pt modelId="{14D63F96-126E-4DF9-B395-6E8BC0AE547C}" type="pres">
      <dgm:prSet presAssocID="{DAE91E0A-85AF-4F85-8DA3-61DABEA1E8DB}" presName="node" presStyleLbl="node1" presStyleIdx="3" presStyleCnt="7">
        <dgm:presLayoutVars>
          <dgm:bulletEnabled val="1"/>
        </dgm:presLayoutVars>
      </dgm:prSet>
      <dgm:spPr/>
    </dgm:pt>
    <dgm:pt modelId="{31CC2CBB-B66C-4477-9AF2-529F34686122}" type="pres">
      <dgm:prSet presAssocID="{C7D8D279-2552-4BE1-9C83-5D6786C9508A}" presName="parTrans" presStyleLbl="bgSibTrans2D1" presStyleIdx="4" presStyleCnt="7"/>
      <dgm:spPr/>
    </dgm:pt>
    <dgm:pt modelId="{BF4905A5-DE22-4FC9-BD07-4D0C5BF86847}" type="pres">
      <dgm:prSet presAssocID="{1C63F444-9769-44B7-B65D-DE8B3FA5C19C}" presName="node" presStyleLbl="node1" presStyleIdx="4" presStyleCnt="7">
        <dgm:presLayoutVars>
          <dgm:bulletEnabled val="1"/>
        </dgm:presLayoutVars>
      </dgm:prSet>
      <dgm:spPr/>
    </dgm:pt>
    <dgm:pt modelId="{9D81F9D9-1576-4947-8707-B41AAF1BC832}" type="pres">
      <dgm:prSet presAssocID="{17D80694-8202-4A38-8A8B-59A15680DCA3}" presName="parTrans" presStyleLbl="bgSibTrans2D1" presStyleIdx="5" presStyleCnt="7"/>
      <dgm:spPr/>
    </dgm:pt>
    <dgm:pt modelId="{9ADF2924-56B2-430D-A12E-634BBA6DD665}" type="pres">
      <dgm:prSet presAssocID="{B0A9C181-D7C4-46C0-AF80-8E1AC72F472E}" presName="node" presStyleLbl="node1" presStyleIdx="5" presStyleCnt="7">
        <dgm:presLayoutVars>
          <dgm:bulletEnabled val="1"/>
        </dgm:presLayoutVars>
      </dgm:prSet>
      <dgm:spPr/>
    </dgm:pt>
    <dgm:pt modelId="{F1DC66C0-D5D7-45E2-A32B-646A611ED1AA}" type="pres">
      <dgm:prSet presAssocID="{15C39625-3715-49D4-96A6-99F1159EC490}" presName="parTrans" presStyleLbl="bgSibTrans2D1" presStyleIdx="6" presStyleCnt="7"/>
      <dgm:spPr/>
    </dgm:pt>
    <dgm:pt modelId="{FD28FA48-AA17-41E5-92C9-26E7A2D53AB2}" type="pres">
      <dgm:prSet presAssocID="{0E5E76B1-DEB0-400D-B246-27F4DF1377EB}" presName="node" presStyleLbl="node1" presStyleIdx="6" presStyleCnt="7">
        <dgm:presLayoutVars>
          <dgm:bulletEnabled val="1"/>
        </dgm:presLayoutVars>
      </dgm:prSet>
      <dgm:spPr/>
    </dgm:pt>
  </dgm:ptLst>
  <dgm:cxnLst>
    <dgm:cxn modelId="{366F6306-2D82-4431-A08E-E635B45EC71A}" srcId="{B008B0CE-D187-48D0-BA61-99BC83A7A289}" destId="{B0A9C181-D7C4-46C0-AF80-8E1AC72F472E}" srcOrd="5" destOrd="0" parTransId="{17D80694-8202-4A38-8A8B-59A15680DCA3}" sibTransId="{C2D6DD78-184D-4034-BBA7-92D2869EDF11}"/>
    <dgm:cxn modelId="{932FED14-2B54-429F-90BE-E5DA9A6BBA45}" type="presOf" srcId="{C7D8D279-2552-4BE1-9C83-5D6786C9508A}" destId="{31CC2CBB-B66C-4477-9AF2-529F34686122}" srcOrd="0" destOrd="0" presId="urn:microsoft.com/office/officeart/2005/8/layout/radial4"/>
    <dgm:cxn modelId="{8E93A821-A993-4F75-81C7-1A202378BE30}" type="presOf" srcId="{38324326-DB87-43F3-87F3-F0B4B0F9FD9F}" destId="{1404A1DE-A715-4F6D-A116-58D06836134E}" srcOrd="0" destOrd="0" presId="urn:microsoft.com/office/officeart/2005/8/layout/radial4"/>
    <dgm:cxn modelId="{175D2922-8A87-4897-8768-491C3651408A}" type="presOf" srcId="{C84DBD84-7621-4BFF-A358-5067D42F11C3}" destId="{2EAF203B-1295-48B0-9A6D-1C1D08DB9B05}" srcOrd="0" destOrd="0" presId="urn:microsoft.com/office/officeart/2005/8/layout/radial4"/>
    <dgm:cxn modelId="{85AEC022-964C-4FF7-923B-5315A05E3390}" type="presOf" srcId="{17D80694-8202-4A38-8A8B-59A15680DCA3}" destId="{9D81F9D9-1576-4947-8707-B41AAF1BC832}" srcOrd="0" destOrd="0" presId="urn:microsoft.com/office/officeart/2005/8/layout/radial4"/>
    <dgm:cxn modelId="{93209625-0E17-4619-B258-95919EA14A7D}" type="presOf" srcId="{679A80F1-A9FD-4FF8-BB51-B06E753D692A}" destId="{5E13B1E7-C6DB-48DC-96FD-129AB0F7BE17}" srcOrd="0" destOrd="0" presId="urn:microsoft.com/office/officeart/2005/8/layout/radial4"/>
    <dgm:cxn modelId="{F0DB5B2D-9241-4B44-968D-5C2B47C525EA}" type="presOf" srcId="{0E5E76B1-DEB0-400D-B246-27F4DF1377EB}" destId="{FD28FA48-AA17-41E5-92C9-26E7A2D53AB2}" srcOrd="0" destOrd="0" presId="urn:microsoft.com/office/officeart/2005/8/layout/radial4"/>
    <dgm:cxn modelId="{F7B47236-5D99-4B5A-84A6-EC282ABFCD70}" type="presOf" srcId="{50823526-89E3-435F-A92D-6B72D15482A7}" destId="{71D27C1D-5AF9-4C80-8CA7-424769C2579D}" srcOrd="0" destOrd="0" presId="urn:microsoft.com/office/officeart/2005/8/layout/radial4"/>
    <dgm:cxn modelId="{A09EFE37-2F85-417A-98E9-B171A6CCBCEA}" type="presOf" srcId="{B008B0CE-D187-48D0-BA61-99BC83A7A289}" destId="{A464BFF8-CCF3-419D-972D-78A68359073E}" srcOrd="0" destOrd="0" presId="urn:microsoft.com/office/officeart/2005/8/layout/radial4"/>
    <dgm:cxn modelId="{7471BF5D-ACD7-4694-B102-E2C9C9DDD6CE}" type="presOf" srcId="{DAE91E0A-85AF-4F85-8DA3-61DABEA1E8DB}" destId="{14D63F96-126E-4DF9-B395-6E8BC0AE547C}" srcOrd="0" destOrd="0" presId="urn:microsoft.com/office/officeart/2005/8/layout/radial4"/>
    <dgm:cxn modelId="{90FBAB5E-4284-4400-B2A0-01C76FC7A5FE}" type="presOf" srcId="{0A6F8853-9C50-4099-84F4-06CE3C578D92}" destId="{1675183E-7CA0-4A3B-9D13-EB92255B27E5}" srcOrd="0" destOrd="0" presId="urn:microsoft.com/office/officeart/2005/8/layout/radial4"/>
    <dgm:cxn modelId="{D6B3FA4B-475E-4561-AF25-2E2337BA6719}" srcId="{B008B0CE-D187-48D0-BA61-99BC83A7A289}" destId="{DAE91E0A-85AF-4F85-8DA3-61DABEA1E8DB}" srcOrd="3" destOrd="0" parTransId="{50823526-89E3-435F-A92D-6B72D15482A7}" sibTransId="{BCEB3748-2E9A-4428-8B3E-C61A9A603057}"/>
    <dgm:cxn modelId="{F39D066D-7B32-4DDA-8928-0F05E45C2BB8}" srcId="{B008B0CE-D187-48D0-BA61-99BC83A7A289}" destId="{C84DBD84-7621-4BFF-A358-5067D42F11C3}" srcOrd="2" destOrd="0" parTransId="{679A80F1-A9FD-4FF8-BB51-B06E753D692A}" sibTransId="{D1535745-9FDD-4C70-B52A-12E6360D15B6}"/>
    <dgm:cxn modelId="{F37E2C4F-757F-4998-8C76-E788AE482689}" type="presOf" srcId="{961CC909-3388-4119-9B18-5701408D03E2}" destId="{D2A0FD6D-0445-4120-8530-84EE91246698}" srcOrd="0" destOrd="0" presId="urn:microsoft.com/office/officeart/2005/8/layout/radial4"/>
    <dgm:cxn modelId="{06930254-16CE-4247-B571-1B202CD20F4F}" srcId="{B008B0CE-D187-48D0-BA61-99BC83A7A289}" destId="{1C63F444-9769-44B7-B65D-DE8B3FA5C19C}" srcOrd="4" destOrd="0" parTransId="{C7D8D279-2552-4BE1-9C83-5D6786C9508A}" sibTransId="{00ACFF9E-FE77-49CD-9DFB-51D3E1CFD761}"/>
    <dgm:cxn modelId="{82DCFF74-437A-47D7-ADA1-6996B17A8C0A}" type="presOf" srcId="{15C39625-3715-49D4-96A6-99F1159EC490}" destId="{F1DC66C0-D5D7-45E2-A32B-646A611ED1AA}" srcOrd="0" destOrd="0" presId="urn:microsoft.com/office/officeart/2005/8/layout/radial4"/>
    <dgm:cxn modelId="{25C85A56-D77B-40C3-9209-4EB9189897C0}" type="presOf" srcId="{68967705-5396-4BE3-8CA0-B3E6B82F74AD}" destId="{AADF4C09-8EF6-4F2F-9170-4C706BC6F309}" srcOrd="0" destOrd="0" presId="urn:microsoft.com/office/officeart/2005/8/layout/radial4"/>
    <dgm:cxn modelId="{A058F77B-136D-4D07-AB58-E0690083F7BB}" srcId="{B008B0CE-D187-48D0-BA61-99BC83A7A289}" destId="{961CC909-3388-4119-9B18-5701408D03E2}" srcOrd="1" destOrd="0" parTransId="{38324326-DB87-43F3-87F3-F0B4B0F9FD9F}" sibTransId="{FFEE0AB0-F38F-4C43-B7A5-AF60F7B70136}"/>
    <dgm:cxn modelId="{CA041087-1BB7-4A0C-B5CF-C0920BE3A669}" srcId="{B008B0CE-D187-48D0-BA61-99BC83A7A289}" destId="{0A6F8853-9C50-4099-84F4-06CE3C578D92}" srcOrd="0" destOrd="0" parTransId="{4ABC2C93-AB98-4F8D-8415-90C469C681DA}" sibTransId="{5AE7557B-686E-48A3-881F-59CC1A8EA5B8}"/>
    <dgm:cxn modelId="{CC6A058E-782A-49E3-A817-7A892A48695D}" type="presOf" srcId="{4ABC2C93-AB98-4F8D-8415-90C469C681DA}" destId="{B91C893C-4230-4FB7-8755-2A58D479F3EB}" srcOrd="0" destOrd="0" presId="urn:microsoft.com/office/officeart/2005/8/layout/radial4"/>
    <dgm:cxn modelId="{3EF33294-6A9C-49BB-9F2A-148D772696B8}" srcId="{68967705-5396-4BE3-8CA0-B3E6B82F74AD}" destId="{B008B0CE-D187-48D0-BA61-99BC83A7A289}" srcOrd="0" destOrd="0" parTransId="{12B27D6A-FE06-4CD9-8721-11664C90F55B}" sibTransId="{4B05D632-DDA5-4299-81C8-5A7BE75D9CDD}"/>
    <dgm:cxn modelId="{0CB4B5C2-8BDD-4F79-A292-04D720CC7538}" type="presOf" srcId="{1C63F444-9769-44B7-B65D-DE8B3FA5C19C}" destId="{BF4905A5-DE22-4FC9-BD07-4D0C5BF86847}" srcOrd="0" destOrd="0" presId="urn:microsoft.com/office/officeart/2005/8/layout/radial4"/>
    <dgm:cxn modelId="{8241C2D9-2CF1-438B-BE79-5C29C26C4A89}" srcId="{B008B0CE-D187-48D0-BA61-99BC83A7A289}" destId="{0E5E76B1-DEB0-400D-B246-27F4DF1377EB}" srcOrd="6" destOrd="0" parTransId="{15C39625-3715-49D4-96A6-99F1159EC490}" sibTransId="{611FC498-3156-41C2-B0AF-72E768792FD9}"/>
    <dgm:cxn modelId="{C3708CFB-B895-4739-B205-E9AE453D11D6}" type="presOf" srcId="{B0A9C181-D7C4-46C0-AF80-8E1AC72F472E}" destId="{9ADF2924-56B2-430D-A12E-634BBA6DD665}" srcOrd="0" destOrd="0" presId="urn:microsoft.com/office/officeart/2005/8/layout/radial4"/>
    <dgm:cxn modelId="{6DB8C75C-E534-441C-B2A6-7E7AEE27B619}" type="presParOf" srcId="{AADF4C09-8EF6-4F2F-9170-4C706BC6F309}" destId="{A464BFF8-CCF3-419D-972D-78A68359073E}" srcOrd="0" destOrd="0" presId="urn:microsoft.com/office/officeart/2005/8/layout/radial4"/>
    <dgm:cxn modelId="{1DC7A912-E011-43BB-8B38-13CA1EB84471}" type="presParOf" srcId="{AADF4C09-8EF6-4F2F-9170-4C706BC6F309}" destId="{B91C893C-4230-4FB7-8755-2A58D479F3EB}" srcOrd="1" destOrd="0" presId="urn:microsoft.com/office/officeart/2005/8/layout/radial4"/>
    <dgm:cxn modelId="{1A9445B0-A047-434E-ACBA-4285428141C3}" type="presParOf" srcId="{AADF4C09-8EF6-4F2F-9170-4C706BC6F309}" destId="{1675183E-7CA0-4A3B-9D13-EB92255B27E5}" srcOrd="2" destOrd="0" presId="urn:microsoft.com/office/officeart/2005/8/layout/radial4"/>
    <dgm:cxn modelId="{EF0245C3-8A1C-4935-93AC-0EE4BBBB776A}" type="presParOf" srcId="{AADF4C09-8EF6-4F2F-9170-4C706BC6F309}" destId="{1404A1DE-A715-4F6D-A116-58D06836134E}" srcOrd="3" destOrd="0" presId="urn:microsoft.com/office/officeart/2005/8/layout/radial4"/>
    <dgm:cxn modelId="{8BF89C4A-F1EB-4962-9027-4510355342A4}" type="presParOf" srcId="{AADF4C09-8EF6-4F2F-9170-4C706BC6F309}" destId="{D2A0FD6D-0445-4120-8530-84EE91246698}" srcOrd="4" destOrd="0" presId="urn:microsoft.com/office/officeart/2005/8/layout/radial4"/>
    <dgm:cxn modelId="{76A6430C-9CA3-4BE8-B835-1B80C9B5DEEF}" type="presParOf" srcId="{AADF4C09-8EF6-4F2F-9170-4C706BC6F309}" destId="{5E13B1E7-C6DB-48DC-96FD-129AB0F7BE17}" srcOrd="5" destOrd="0" presId="urn:microsoft.com/office/officeart/2005/8/layout/radial4"/>
    <dgm:cxn modelId="{569A4036-4A82-401C-9913-5A7991DBBB8B}" type="presParOf" srcId="{AADF4C09-8EF6-4F2F-9170-4C706BC6F309}" destId="{2EAF203B-1295-48B0-9A6D-1C1D08DB9B05}" srcOrd="6" destOrd="0" presId="urn:microsoft.com/office/officeart/2005/8/layout/radial4"/>
    <dgm:cxn modelId="{E0FB4155-7E07-4EBE-A050-BB702116CBBA}" type="presParOf" srcId="{AADF4C09-8EF6-4F2F-9170-4C706BC6F309}" destId="{71D27C1D-5AF9-4C80-8CA7-424769C2579D}" srcOrd="7" destOrd="0" presId="urn:microsoft.com/office/officeart/2005/8/layout/radial4"/>
    <dgm:cxn modelId="{185B4D5A-6E88-4AA2-BB6D-15763792A3BF}" type="presParOf" srcId="{AADF4C09-8EF6-4F2F-9170-4C706BC6F309}" destId="{14D63F96-126E-4DF9-B395-6E8BC0AE547C}" srcOrd="8" destOrd="0" presId="urn:microsoft.com/office/officeart/2005/8/layout/radial4"/>
    <dgm:cxn modelId="{F47996B0-9BB4-4A44-8D5F-76C83CA97B7F}" type="presParOf" srcId="{AADF4C09-8EF6-4F2F-9170-4C706BC6F309}" destId="{31CC2CBB-B66C-4477-9AF2-529F34686122}" srcOrd="9" destOrd="0" presId="urn:microsoft.com/office/officeart/2005/8/layout/radial4"/>
    <dgm:cxn modelId="{478E26D7-129E-46CE-9380-5BE1FDAF825C}" type="presParOf" srcId="{AADF4C09-8EF6-4F2F-9170-4C706BC6F309}" destId="{BF4905A5-DE22-4FC9-BD07-4D0C5BF86847}" srcOrd="10" destOrd="0" presId="urn:microsoft.com/office/officeart/2005/8/layout/radial4"/>
    <dgm:cxn modelId="{0743F378-BA4C-4983-9737-AB5BF0219F42}" type="presParOf" srcId="{AADF4C09-8EF6-4F2F-9170-4C706BC6F309}" destId="{9D81F9D9-1576-4947-8707-B41AAF1BC832}" srcOrd="11" destOrd="0" presId="urn:microsoft.com/office/officeart/2005/8/layout/radial4"/>
    <dgm:cxn modelId="{3367B590-6365-40CC-9997-7A783B519F9E}" type="presParOf" srcId="{AADF4C09-8EF6-4F2F-9170-4C706BC6F309}" destId="{9ADF2924-56B2-430D-A12E-634BBA6DD665}" srcOrd="12" destOrd="0" presId="urn:microsoft.com/office/officeart/2005/8/layout/radial4"/>
    <dgm:cxn modelId="{9706881F-B2FF-4D17-A8AC-5CF4646B79C1}" type="presParOf" srcId="{AADF4C09-8EF6-4F2F-9170-4C706BC6F309}" destId="{F1DC66C0-D5D7-45E2-A32B-646A611ED1AA}" srcOrd="13" destOrd="0" presId="urn:microsoft.com/office/officeart/2005/8/layout/radial4"/>
    <dgm:cxn modelId="{73260CE4-AA55-4B6C-AEEE-1F6C7FB32B1A}" type="presParOf" srcId="{AADF4C09-8EF6-4F2F-9170-4C706BC6F309}" destId="{FD28FA48-AA17-41E5-92C9-26E7A2D53AB2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6CFEF09-8050-4B70-A30E-B01839156329}" type="doc">
      <dgm:prSet loTypeId="urn:microsoft.com/office/officeart/2005/8/layout/lProcess2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496D1C-D5B3-4894-81AF-EB4274918A42}">
      <dgm:prSet phldrT="[Text]" custT="1"/>
      <dgm:spPr/>
      <dgm:t>
        <a:bodyPr/>
        <a:lstStyle/>
        <a:p>
          <a:r>
            <a: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rPr>
            <a:t>期刊</a:t>
          </a:r>
          <a:r>
            <a:rPr lang="en-US" sz="5800" dirty="0"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endParaRPr lang="en-US" sz="5800" dirty="0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099BE10C-778D-4B50-B960-FEFA2F1F9E5B}" type="parTrans" cxnId="{59031697-7C6A-47EB-A43C-362719ABF1FA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AE410233-C381-4D2D-83BA-8139BDBCC762}" type="sibTrans" cxnId="{59031697-7C6A-47EB-A43C-362719ABF1FA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068CEC06-A8D4-4BF2-922D-2D5AF39B8F6A}">
      <dgm:prSet phldrT="[Text]"/>
      <dgm:spPr/>
      <dgm:t>
        <a:bodyPr/>
        <a:lstStyle/>
        <a:p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全球近</a:t>
          </a:r>
          <a:r>
            <a: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2500</a:t>
          </a:r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种评审期刊</a:t>
          </a:r>
          <a:endParaRPr lang="en-US" dirty="0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3B5CEF98-731E-443B-AF6A-2F8B3260E7F8}" type="parTrans" cxnId="{BD8A3C31-AC12-45D5-B977-C930558A391D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91DD0158-86D8-466C-B65F-F4CA3958FF3B}" type="sibTrans" cxnId="{BD8A3C31-AC12-45D5-B977-C930558A391D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49478ACA-5711-437B-AED7-9423A706A2B0}">
      <dgm:prSet phldrT="[Text]"/>
      <dgm:spPr/>
      <dgm:t>
        <a:bodyPr/>
        <a:lstStyle/>
        <a:p>
          <a:pPr algn="l"/>
          <a:r>
            <a:rPr lang="en-US" dirty="0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PsycARTICLES</a:t>
          </a:r>
        </a:p>
        <a:p>
          <a:pPr algn="l"/>
          <a:r>
            <a:rPr 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ProQuest Psychology Database‎</a:t>
          </a:r>
        </a:p>
      </dgm:t>
    </dgm:pt>
    <dgm:pt modelId="{AF3ED92C-B2AB-40F8-9A06-96D268F9F40C}" type="parTrans" cxnId="{07CFC052-0620-4E51-AE76-E91C470D2CBE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2FC7DD24-8E5A-4A0E-9F4D-82D54F3F4570}" type="sibTrans" cxnId="{07CFC052-0620-4E51-AE76-E91C470D2CBE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566BCD2C-C06C-4F79-B66C-0A935AE85C25}">
      <dgm:prSet phldrT="[Text]" custT="1"/>
      <dgm:spPr/>
      <dgm:t>
        <a:bodyPr/>
        <a:lstStyle/>
        <a:p>
          <a:r>
            <a: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rPr>
            <a:t>书</a:t>
          </a:r>
          <a:endParaRPr lang="en-US" sz="3200" dirty="0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C64702C6-7704-4E95-A803-98C6538D1BC2}" type="parTrans" cxnId="{DD923191-B8DC-4DD9-B03E-40FE6FB3A67B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CDEABABC-45F5-4D1B-9498-AB5912C51A9E}" type="sibTrans" cxnId="{DD923191-B8DC-4DD9-B03E-40FE6FB3A67B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08EDABC1-654F-4C9E-866B-70159C4AF425}">
      <dgm:prSet phldrT="[Text]"/>
      <dgm:spPr/>
      <dgm:t>
        <a:bodyPr/>
        <a:lstStyle/>
        <a:p>
          <a:r>
            <a: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49</a:t>
          </a:r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万多种书与章节记录</a:t>
          </a:r>
          <a:endParaRPr lang="en-US" dirty="0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18E87538-7CF8-4ED0-96AF-BB5DDB1C4051}" type="parTrans" cxnId="{5AF730B6-5654-4455-A3A6-4C19D911147A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2BF75A8E-594C-49AE-AC4B-5702338AC008}" type="sibTrans" cxnId="{5AF730B6-5654-4455-A3A6-4C19D911147A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476A0E0C-A7E2-46A7-9A0B-BAE53AE1D6B4}">
      <dgm:prSet phldrT="[Text]"/>
      <dgm:spPr/>
      <dgm:t>
        <a:bodyPr/>
        <a:lstStyle/>
        <a:p>
          <a:pPr algn="l"/>
          <a:r>
            <a:rPr lang="en-US" dirty="0" err="1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PsycBOOKS</a:t>
          </a:r>
          <a:endParaRPr lang="en-US" dirty="0">
            <a:solidFill>
              <a:schemeClr val="accent4">
                <a:lumMod val="20000"/>
                <a:lumOff val="80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  <a:p>
          <a:pPr algn="l"/>
          <a:r>
            <a:rPr 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ProQuest Ebook Central </a:t>
          </a:r>
        </a:p>
      </dgm:t>
    </dgm:pt>
    <dgm:pt modelId="{6E2D8082-5195-4CCE-AD2B-982FF5E96F37}" type="parTrans" cxnId="{60A16D47-8DD0-48DB-B8E4-F9F6BC00D1DD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9D74AF1E-8D94-4B2E-9509-A8B2A9684ABA}" type="sibTrans" cxnId="{60A16D47-8DD0-48DB-B8E4-F9F6BC00D1DD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3A6D91C2-E285-4811-A62C-D5A5104C63C6}">
      <dgm:prSet phldrT="[Text]" custT="1"/>
      <dgm:spPr/>
      <dgm:t>
        <a:bodyPr/>
        <a:lstStyle/>
        <a:p>
          <a:r>
            <a: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rPr>
            <a:t>论文</a:t>
          </a:r>
          <a:endParaRPr lang="en-US" sz="3200" dirty="0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DDBF429E-352B-4A60-893D-236EF60E8534}" type="parTrans" cxnId="{9AD8EB88-847E-450F-99A8-31DD2FB0766A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E2FA893F-CB28-49BA-9735-626B9BA3D198}" type="sibTrans" cxnId="{9AD8EB88-847E-450F-99A8-31DD2FB0766A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037E0932-BB95-4547-89D4-8CC4029164F0}">
      <dgm:prSet phldrT="[Text]"/>
      <dgm:spPr/>
      <dgm:t>
        <a:bodyPr/>
        <a:lstStyle/>
        <a:p>
          <a:r>
            <a: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50</a:t>
          </a:r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万多篇博硕论文记录</a:t>
          </a:r>
          <a:endParaRPr lang="en-US" dirty="0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24B740F5-A44C-4901-9971-A66A0FFED4B0}" type="parTrans" cxnId="{FACE46BD-2A94-44E0-B69D-FE05E734DE1A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3FDA96BA-B2B9-47FE-BEE9-DAD4928551D2}" type="sibTrans" cxnId="{FACE46BD-2A94-44E0-B69D-FE05E734DE1A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6D48D604-B1A2-44E8-8A10-C5562059E127}">
      <dgm:prSet phldrT="[Text]"/>
      <dgm:spPr/>
      <dgm:t>
        <a:bodyPr/>
        <a:lstStyle/>
        <a:p>
          <a:pPr algn="l"/>
          <a:r>
            <a:rPr 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ProQuest Dissertations &amp; Theses</a:t>
          </a:r>
        </a:p>
      </dgm:t>
    </dgm:pt>
    <dgm:pt modelId="{26C04689-973F-4799-8455-FD633BD783AB}" type="parTrans" cxnId="{CD323C53-1417-48A4-A330-7C22CCE4E41E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E094047F-08E8-4DE3-A2E7-CEEDF0114ED1}" type="sibTrans" cxnId="{CD323C53-1417-48A4-A330-7C22CCE4E41E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D20821EC-A6A2-4F7D-B171-41AAD5A8C08D}" type="pres">
      <dgm:prSet presAssocID="{76CFEF09-8050-4B70-A30E-B01839156329}" presName="theList" presStyleCnt="0">
        <dgm:presLayoutVars>
          <dgm:dir/>
          <dgm:animLvl val="lvl"/>
          <dgm:resizeHandles val="exact"/>
        </dgm:presLayoutVars>
      </dgm:prSet>
      <dgm:spPr/>
    </dgm:pt>
    <dgm:pt modelId="{A268FAE8-63DA-426B-9594-2EA8504C6EBC}" type="pres">
      <dgm:prSet presAssocID="{6B496D1C-D5B3-4894-81AF-EB4274918A42}" presName="compNode" presStyleCnt="0"/>
      <dgm:spPr/>
    </dgm:pt>
    <dgm:pt modelId="{6D31E962-7C86-4BBB-A096-150CA872C5AB}" type="pres">
      <dgm:prSet presAssocID="{6B496D1C-D5B3-4894-81AF-EB4274918A42}" presName="aNode" presStyleLbl="bgShp" presStyleIdx="0" presStyleCnt="3"/>
      <dgm:spPr/>
    </dgm:pt>
    <dgm:pt modelId="{CDF490C9-80E5-4C31-841B-CE725E078358}" type="pres">
      <dgm:prSet presAssocID="{6B496D1C-D5B3-4894-81AF-EB4274918A42}" presName="textNode" presStyleLbl="bgShp" presStyleIdx="0" presStyleCnt="3"/>
      <dgm:spPr/>
    </dgm:pt>
    <dgm:pt modelId="{227590A9-E1CC-4622-8B00-5A9AB97DA6D6}" type="pres">
      <dgm:prSet presAssocID="{6B496D1C-D5B3-4894-81AF-EB4274918A42}" presName="compChildNode" presStyleCnt="0"/>
      <dgm:spPr/>
    </dgm:pt>
    <dgm:pt modelId="{23576353-E1E5-4327-8FFD-79F8E85FA255}" type="pres">
      <dgm:prSet presAssocID="{6B496D1C-D5B3-4894-81AF-EB4274918A42}" presName="theInnerList" presStyleCnt="0"/>
      <dgm:spPr/>
    </dgm:pt>
    <dgm:pt modelId="{DE847DBE-71C6-4D0C-A94A-D04264210123}" type="pres">
      <dgm:prSet presAssocID="{068CEC06-A8D4-4BF2-922D-2D5AF39B8F6A}" presName="childNode" presStyleLbl="node1" presStyleIdx="0" presStyleCnt="6">
        <dgm:presLayoutVars>
          <dgm:bulletEnabled val="1"/>
        </dgm:presLayoutVars>
      </dgm:prSet>
      <dgm:spPr/>
    </dgm:pt>
    <dgm:pt modelId="{9893470F-B4EA-4299-8073-4CB639A15C3B}" type="pres">
      <dgm:prSet presAssocID="{068CEC06-A8D4-4BF2-922D-2D5AF39B8F6A}" presName="aSpace2" presStyleCnt="0"/>
      <dgm:spPr/>
    </dgm:pt>
    <dgm:pt modelId="{71851F5D-AB55-4B95-98FE-ECCDDC512E6D}" type="pres">
      <dgm:prSet presAssocID="{49478ACA-5711-437B-AED7-9423A706A2B0}" presName="childNode" presStyleLbl="node1" presStyleIdx="1" presStyleCnt="6">
        <dgm:presLayoutVars>
          <dgm:bulletEnabled val="1"/>
        </dgm:presLayoutVars>
      </dgm:prSet>
      <dgm:spPr/>
    </dgm:pt>
    <dgm:pt modelId="{E903D7B9-0512-46F9-A5FA-5AADADCBB8E0}" type="pres">
      <dgm:prSet presAssocID="{6B496D1C-D5B3-4894-81AF-EB4274918A42}" presName="aSpace" presStyleCnt="0"/>
      <dgm:spPr/>
    </dgm:pt>
    <dgm:pt modelId="{F59EABB8-0128-459F-AC3B-C17E26E062BF}" type="pres">
      <dgm:prSet presAssocID="{566BCD2C-C06C-4F79-B66C-0A935AE85C25}" presName="compNode" presStyleCnt="0"/>
      <dgm:spPr/>
    </dgm:pt>
    <dgm:pt modelId="{01FADFFE-D8B6-4DDF-993B-9A90BAC5D03D}" type="pres">
      <dgm:prSet presAssocID="{566BCD2C-C06C-4F79-B66C-0A935AE85C25}" presName="aNode" presStyleLbl="bgShp" presStyleIdx="1" presStyleCnt="3"/>
      <dgm:spPr/>
    </dgm:pt>
    <dgm:pt modelId="{A18FB16F-EA20-4EF9-A342-DE73F1D71C18}" type="pres">
      <dgm:prSet presAssocID="{566BCD2C-C06C-4F79-B66C-0A935AE85C25}" presName="textNode" presStyleLbl="bgShp" presStyleIdx="1" presStyleCnt="3"/>
      <dgm:spPr/>
    </dgm:pt>
    <dgm:pt modelId="{D4534379-8E87-4E06-A371-684AE298B859}" type="pres">
      <dgm:prSet presAssocID="{566BCD2C-C06C-4F79-B66C-0A935AE85C25}" presName="compChildNode" presStyleCnt="0"/>
      <dgm:spPr/>
    </dgm:pt>
    <dgm:pt modelId="{9B1BB23B-7008-4FAA-BEA9-F29BA202EA88}" type="pres">
      <dgm:prSet presAssocID="{566BCD2C-C06C-4F79-B66C-0A935AE85C25}" presName="theInnerList" presStyleCnt="0"/>
      <dgm:spPr/>
    </dgm:pt>
    <dgm:pt modelId="{FCE39FFA-00C9-461B-B21B-A3FEE8B0195B}" type="pres">
      <dgm:prSet presAssocID="{08EDABC1-654F-4C9E-866B-70159C4AF425}" presName="childNode" presStyleLbl="node1" presStyleIdx="2" presStyleCnt="6">
        <dgm:presLayoutVars>
          <dgm:bulletEnabled val="1"/>
        </dgm:presLayoutVars>
      </dgm:prSet>
      <dgm:spPr/>
    </dgm:pt>
    <dgm:pt modelId="{E98B811B-39C1-4834-B511-012AE3F25848}" type="pres">
      <dgm:prSet presAssocID="{08EDABC1-654F-4C9E-866B-70159C4AF425}" presName="aSpace2" presStyleCnt="0"/>
      <dgm:spPr/>
    </dgm:pt>
    <dgm:pt modelId="{8EDAC4CC-C33A-4B03-818C-FD93982C385E}" type="pres">
      <dgm:prSet presAssocID="{476A0E0C-A7E2-46A7-9A0B-BAE53AE1D6B4}" presName="childNode" presStyleLbl="node1" presStyleIdx="3" presStyleCnt="6">
        <dgm:presLayoutVars>
          <dgm:bulletEnabled val="1"/>
        </dgm:presLayoutVars>
      </dgm:prSet>
      <dgm:spPr/>
    </dgm:pt>
    <dgm:pt modelId="{43394003-EB74-4E63-B603-2458756DDD55}" type="pres">
      <dgm:prSet presAssocID="{566BCD2C-C06C-4F79-B66C-0A935AE85C25}" presName="aSpace" presStyleCnt="0"/>
      <dgm:spPr/>
    </dgm:pt>
    <dgm:pt modelId="{A3BA2E29-8A73-4B8D-87E8-A8E08C14190A}" type="pres">
      <dgm:prSet presAssocID="{3A6D91C2-E285-4811-A62C-D5A5104C63C6}" presName="compNode" presStyleCnt="0"/>
      <dgm:spPr/>
    </dgm:pt>
    <dgm:pt modelId="{B34291F7-4659-4635-82E6-D1088A9CE34D}" type="pres">
      <dgm:prSet presAssocID="{3A6D91C2-E285-4811-A62C-D5A5104C63C6}" presName="aNode" presStyleLbl="bgShp" presStyleIdx="2" presStyleCnt="3"/>
      <dgm:spPr/>
    </dgm:pt>
    <dgm:pt modelId="{445936B7-248B-48BC-8537-6A45FFE0C58F}" type="pres">
      <dgm:prSet presAssocID="{3A6D91C2-E285-4811-A62C-D5A5104C63C6}" presName="textNode" presStyleLbl="bgShp" presStyleIdx="2" presStyleCnt="3"/>
      <dgm:spPr/>
    </dgm:pt>
    <dgm:pt modelId="{C26D2EFC-40A1-497D-9B88-30EE84E9067C}" type="pres">
      <dgm:prSet presAssocID="{3A6D91C2-E285-4811-A62C-D5A5104C63C6}" presName="compChildNode" presStyleCnt="0"/>
      <dgm:spPr/>
    </dgm:pt>
    <dgm:pt modelId="{62E5A1CF-0CF8-4B70-A4EC-1302423F580F}" type="pres">
      <dgm:prSet presAssocID="{3A6D91C2-E285-4811-A62C-D5A5104C63C6}" presName="theInnerList" presStyleCnt="0"/>
      <dgm:spPr/>
    </dgm:pt>
    <dgm:pt modelId="{5827CC37-437C-4610-B303-E02956433D2F}" type="pres">
      <dgm:prSet presAssocID="{037E0932-BB95-4547-89D4-8CC4029164F0}" presName="childNode" presStyleLbl="node1" presStyleIdx="4" presStyleCnt="6">
        <dgm:presLayoutVars>
          <dgm:bulletEnabled val="1"/>
        </dgm:presLayoutVars>
      </dgm:prSet>
      <dgm:spPr/>
    </dgm:pt>
    <dgm:pt modelId="{50A89559-2F0E-436B-967A-B5358D4F9385}" type="pres">
      <dgm:prSet presAssocID="{037E0932-BB95-4547-89D4-8CC4029164F0}" presName="aSpace2" presStyleCnt="0"/>
      <dgm:spPr/>
    </dgm:pt>
    <dgm:pt modelId="{29ECBA82-80EF-4792-A924-97FFAA0F4A5D}" type="pres">
      <dgm:prSet presAssocID="{6D48D604-B1A2-44E8-8A10-C5562059E127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19D7CF0E-E1ED-4A9B-9825-3999A3F20546}" type="presOf" srcId="{6B496D1C-D5B3-4894-81AF-EB4274918A42}" destId="{6D31E962-7C86-4BBB-A096-150CA872C5AB}" srcOrd="0" destOrd="0" presId="urn:microsoft.com/office/officeart/2005/8/layout/lProcess2"/>
    <dgm:cxn modelId="{15F10A18-CC08-41C5-8CEF-E99740D7C2DA}" type="presOf" srcId="{08EDABC1-654F-4C9E-866B-70159C4AF425}" destId="{FCE39FFA-00C9-461B-B21B-A3FEE8B0195B}" srcOrd="0" destOrd="0" presId="urn:microsoft.com/office/officeart/2005/8/layout/lProcess2"/>
    <dgm:cxn modelId="{5EF8A01D-B73A-4928-BEC2-FD52025AA770}" type="presOf" srcId="{3A6D91C2-E285-4811-A62C-D5A5104C63C6}" destId="{445936B7-248B-48BC-8537-6A45FFE0C58F}" srcOrd="1" destOrd="0" presId="urn:microsoft.com/office/officeart/2005/8/layout/lProcess2"/>
    <dgm:cxn modelId="{13D52E2F-E21C-435C-9E80-0568FAA78632}" type="presOf" srcId="{76CFEF09-8050-4B70-A30E-B01839156329}" destId="{D20821EC-A6A2-4F7D-B171-41AAD5A8C08D}" srcOrd="0" destOrd="0" presId="urn:microsoft.com/office/officeart/2005/8/layout/lProcess2"/>
    <dgm:cxn modelId="{BD8A3C31-AC12-45D5-B977-C930558A391D}" srcId="{6B496D1C-D5B3-4894-81AF-EB4274918A42}" destId="{068CEC06-A8D4-4BF2-922D-2D5AF39B8F6A}" srcOrd="0" destOrd="0" parTransId="{3B5CEF98-731E-443B-AF6A-2F8B3260E7F8}" sibTransId="{91DD0158-86D8-466C-B65F-F4CA3958FF3B}"/>
    <dgm:cxn modelId="{47F78033-917C-4C24-B765-FA852C8202A3}" type="presOf" srcId="{49478ACA-5711-437B-AED7-9423A706A2B0}" destId="{71851F5D-AB55-4B95-98FE-ECCDDC512E6D}" srcOrd="0" destOrd="0" presId="urn:microsoft.com/office/officeart/2005/8/layout/lProcess2"/>
    <dgm:cxn modelId="{E5B8F940-7A81-4E83-8182-38FF56C1470C}" type="presOf" srcId="{566BCD2C-C06C-4F79-B66C-0A935AE85C25}" destId="{01FADFFE-D8B6-4DDF-993B-9A90BAC5D03D}" srcOrd="0" destOrd="0" presId="urn:microsoft.com/office/officeart/2005/8/layout/lProcess2"/>
    <dgm:cxn modelId="{60A16D47-8DD0-48DB-B8E4-F9F6BC00D1DD}" srcId="{566BCD2C-C06C-4F79-B66C-0A935AE85C25}" destId="{476A0E0C-A7E2-46A7-9A0B-BAE53AE1D6B4}" srcOrd="1" destOrd="0" parTransId="{6E2D8082-5195-4CCE-AD2B-982FF5E96F37}" sibTransId="{9D74AF1E-8D94-4B2E-9509-A8B2A9684ABA}"/>
    <dgm:cxn modelId="{8685C371-904B-49D7-AE22-9192C3F78F50}" type="presOf" srcId="{6D48D604-B1A2-44E8-8A10-C5562059E127}" destId="{29ECBA82-80EF-4792-A924-97FFAA0F4A5D}" srcOrd="0" destOrd="0" presId="urn:microsoft.com/office/officeart/2005/8/layout/lProcess2"/>
    <dgm:cxn modelId="{07CFC052-0620-4E51-AE76-E91C470D2CBE}" srcId="{6B496D1C-D5B3-4894-81AF-EB4274918A42}" destId="{49478ACA-5711-437B-AED7-9423A706A2B0}" srcOrd="1" destOrd="0" parTransId="{AF3ED92C-B2AB-40F8-9A06-96D268F9F40C}" sibTransId="{2FC7DD24-8E5A-4A0E-9F4D-82D54F3F4570}"/>
    <dgm:cxn modelId="{CD323C53-1417-48A4-A330-7C22CCE4E41E}" srcId="{3A6D91C2-E285-4811-A62C-D5A5104C63C6}" destId="{6D48D604-B1A2-44E8-8A10-C5562059E127}" srcOrd="1" destOrd="0" parTransId="{26C04689-973F-4799-8455-FD633BD783AB}" sibTransId="{E094047F-08E8-4DE3-A2E7-CEEDF0114ED1}"/>
    <dgm:cxn modelId="{9AD8EB88-847E-450F-99A8-31DD2FB0766A}" srcId="{76CFEF09-8050-4B70-A30E-B01839156329}" destId="{3A6D91C2-E285-4811-A62C-D5A5104C63C6}" srcOrd="2" destOrd="0" parTransId="{DDBF429E-352B-4A60-893D-236EF60E8534}" sibTransId="{E2FA893F-CB28-49BA-9735-626B9BA3D198}"/>
    <dgm:cxn modelId="{2FB59E8D-9F19-4531-AE5A-E51D7C63C27E}" type="presOf" srcId="{068CEC06-A8D4-4BF2-922D-2D5AF39B8F6A}" destId="{DE847DBE-71C6-4D0C-A94A-D04264210123}" srcOrd="0" destOrd="0" presId="urn:microsoft.com/office/officeart/2005/8/layout/lProcess2"/>
    <dgm:cxn modelId="{DD923191-B8DC-4DD9-B03E-40FE6FB3A67B}" srcId="{76CFEF09-8050-4B70-A30E-B01839156329}" destId="{566BCD2C-C06C-4F79-B66C-0A935AE85C25}" srcOrd="1" destOrd="0" parTransId="{C64702C6-7704-4E95-A803-98C6538D1BC2}" sibTransId="{CDEABABC-45F5-4D1B-9498-AB5912C51A9E}"/>
    <dgm:cxn modelId="{59031697-7C6A-47EB-A43C-362719ABF1FA}" srcId="{76CFEF09-8050-4B70-A30E-B01839156329}" destId="{6B496D1C-D5B3-4894-81AF-EB4274918A42}" srcOrd="0" destOrd="0" parTransId="{099BE10C-778D-4B50-B960-FEFA2F1F9E5B}" sibTransId="{AE410233-C381-4D2D-83BA-8139BDBCC762}"/>
    <dgm:cxn modelId="{29452798-9948-42E4-96FC-652C2696BDBA}" type="presOf" srcId="{3A6D91C2-E285-4811-A62C-D5A5104C63C6}" destId="{B34291F7-4659-4635-82E6-D1088A9CE34D}" srcOrd="0" destOrd="0" presId="urn:microsoft.com/office/officeart/2005/8/layout/lProcess2"/>
    <dgm:cxn modelId="{BBAAFDB2-C04F-4739-981B-0DBC0DE0D429}" type="presOf" srcId="{6B496D1C-D5B3-4894-81AF-EB4274918A42}" destId="{CDF490C9-80E5-4C31-841B-CE725E078358}" srcOrd="1" destOrd="0" presId="urn:microsoft.com/office/officeart/2005/8/layout/lProcess2"/>
    <dgm:cxn modelId="{337ACCB4-4165-4B30-B2FB-EA6122DAC683}" type="presOf" srcId="{566BCD2C-C06C-4F79-B66C-0A935AE85C25}" destId="{A18FB16F-EA20-4EF9-A342-DE73F1D71C18}" srcOrd="1" destOrd="0" presId="urn:microsoft.com/office/officeart/2005/8/layout/lProcess2"/>
    <dgm:cxn modelId="{5AF730B6-5654-4455-A3A6-4C19D911147A}" srcId="{566BCD2C-C06C-4F79-B66C-0A935AE85C25}" destId="{08EDABC1-654F-4C9E-866B-70159C4AF425}" srcOrd="0" destOrd="0" parTransId="{18E87538-7CF8-4ED0-96AF-BB5DDB1C4051}" sibTransId="{2BF75A8E-594C-49AE-AC4B-5702338AC008}"/>
    <dgm:cxn modelId="{FACE46BD-2A94-44E0-B69D-FE05E734DE1A}" srcId="{3A6D91C2-E285-4811-A62C-D5A5104C63C6}" destId="{037E0932-BB95-4547-89D4-8CC4029164F0}" srcOrd="0" destOrd="0" parTransId="{24B740F5-A44C-4901-9971-A66A0FFED4B0}" sibTransId="{3FDA96BA-B2B9-47FE-BEE9-DAD4928551D2}"/>
    <dgm:cxn modelId="{A4F993F1-08A9-4DB4-9BED-8B066E91BCAE}" type="presOf" srcId="{037E0932-BB95-4547-89D4-8CC4029164F0}" destId="{5827CC37-437C-4610-B303-E02956433D2F}" srcOrd="0" destOrd="0" presId="urn:microsoft.com/office/officeart/2005/8/layout/lProcess2"/>
    <dgm:cxn modelId="{455D29F8-C1CB-41FD-B0DD-6BE0F56E9102}" type="presOf" srcId="{476A0E0C-A7E2-46A7-9A0B-BAE53AE1D6B4}" destId="{8EDAC4CC-C33A-4B03-818C-FD93982C385E}" srcOrd="0" destOrd="0" presId="urn:microsoft.com/office/officeart/2005/8/layout/lProcess2"/>
    <dgm:cxn modelId="{72867203-5FC5-4D27-8483-6051E0BFF0D2}" type="presParOf" srcId="{D20821EC-A6A2-4F7D-B171-41AAD5A8C08D}" destId="{A268FAE8-63DA-426B-9594-2EA8504C6EBC}" srcOrd="0" destOrd="0" presId="urn:microsoft.com/office/officeart/2005/8/layout/lProcess2"/>
    <dgm:cxn modelId="{7574570C-CD76-4D0F-9F34-9BEE2838511C}" type="presParOf" srcId="{A268FAE8-63DA-426B-9594-2EA8504C6EBC}" destId="{6D31E962-7C86-4BBB-A096-150CA872C5AB}" srcOrd="0" destOrd="0" presId="urn:microsoft.com/office/officeart/2005/8/layout/lProcess2"/>
    <dgm:cxn modelId="{511D9C93-C92E-4F3C-AE0F-BBA420D6AF28}" type="presParOf" srcId="{A268FAE8-63DA-426B-9594-2EA8504C6EBC}" destId="{CDF490C9-80E5-4C31-841B-CE725E078358}" srcOrd="1" destOrd="0" presId="urn:microsoft.com/office/officeart/2005/8/layout/lProcess2"/>
    <dgm:cxn modelId="{11115A41-1992-45C4-999E-4F2EB5FDADB1}" type="presParOf" srcId="{A268FAE8-63DA-426B-9594-2EA8504C6EBC}" destId="{227590A9-E1CC-4622-8B00-5A9AB97DA6D6}" srcOrd="2" destOrd="0" presId="urn:microsoft.com/office/officeart/2005/8/layout/lProcess2"/>
    <dgm:cxn modelId="{EE17830A-C4DD-4F8C-A08E-486F4943D55C}" type="presParOf" srcId="{227590A9-E1CC-4622-8B00-5A9AB97DA6D6}" destId="{23576353-E1E5-4327-8FFD-79F8E85FA255}" srcOrd="0" destOrd="0" presId="urn:microsoft.com/office/officeart/2005/8/layout/lProcess2"/>
    <dgm:cxn modelId="{0026229D-E687-4FC8-BB55-92B95AED8630}" type="presParOf" srcId="{23576353-E1E5-4327-8FFD-79F8E85FA255}" destId="{DE847DBE-71C6-4D0C-A94A-D04264210123}" srcOrd="0" destOrd="0" presId="urn:microsoft.com/office/officeart/2005/8/layout/lProcess2"/>
    <dgm:cxn modelId="{64E5BAFE-98F5-4EED-BFCD-E9814460BBF1}" type="presParOf" srcId="{23576353-E1E5-4327-8FFD-79F8E85FA255}" destId="{9893470F-B4EA-4299-8073-4CB639A15C3B}" srcOrd="1" destOrd="0" presId="urn:microsoft.com/office/officeart/2005/8/layout/lProcess2"/>
    <dgm:cxn modelId="{4532D198-74A9-4AEB-98D3-5C19A455FEB4}" type="presParOf" srcId="{23576353-E1E5-4327-8FFD-79F8E85FA255}" destId="{71851F5D-AB55-4B95-98FE-ECCDDC512E6D}" srcOrd="2" destOrd="0" presId="urn:microsoft.com/office/officeart/2005/8/layout/lProcess2"/>
    <dgm:cxn modelId="{181518E6-E42F-4C1E-84B9-34B934A78CCA}" type="presParOf" srcId="{D20821EC-A6A2-4F7D-B171-41AAD5A8C08D}" destId="{E903D7B9-0512-46F9-A5FA-5AADADCBB8E0}" srcOrd="1" destOrd="0" presId="urn:microsoft.com/office/officeart/2005/8/layout/lProcess2"/>
    <dgm:cxn modelId="{18F7E41C-82D6-4B52-8CAE-B0559CE50729}" type="presParOf" srcId="{D20821EC-A6A2-4F7D-B171-41AAD5A8C08D}" destId="{F59EABB8-0128-459F-AC3B-C17E26E062BF}" srcOrd="2" destOrd="0" presId="urn:microsoft.com/office/officeart/2005/8/layout/lProcess2"/>
    <dgm:cxn modelId="{F8F743C3-7D50-47E3-AA40-F463C9C1E922}" type="presParOf" srcId="{F59EABB8-0128-459F-AC3B-C17E26E062BF}" destId="{01FADFFE-D8B6-4DDF-993B-9A90BAC5D03D}" srcOrd="0" destOrd="0" presId="urn:microsoft.com/office/officeart/2005/8/layout/lProcess2"/>
    <dgm:cxn modelId="{0B646374-277B-49C8-A97A-3CE005DC6346}" type="presParOf" srcId="{F59EABB8-0128-459F-AC3B-C17E26E062BF}" destId="{A18FB16F-EA20-4EF9-A342-DE73F1D71C18}" srcOrd="1" destOrd="0" presId="urn:microsoft.com/office/officeart/2005/8/layout/lProcess2"/>
    <dgm:cxn modelId="{0ABFA5E0-A51D-4CD6-87F8-F246C077AC3A}" type="presParOf" srcId="{F59EABB8-0128-459F-AC3B-C17E26E062BF}" destId="{D4534379-8E87-4E06-A371-684AE298B859}" srcOrd="2" destOrd="0" presId="urn:microsoft.com/office/officeart/2005/8/layout/lProcess2"/>
    <dgm:cxn modelId="{CCF54FE2-EF53-41AE-A50E-2F8B4CF75718}" type="presParOf" srcId="{D4534379-8E87-4E06-A371-684AE298B859}" destId="{9B1BB23B-7008-4FAA-BEA9-F29BA202EA88}" srcOrd="0" destOrd="0" presId="urn:microsoft.com/office/officeart/2005/8/layout/lProcess2"/>
    <dgm:cxn modelId="{84E0746E-025E-4FFF-B9FD-3590C06DB4B0}" type="presParOf" srcId="{9B1BB23B-7008-4FAA-BEA9-F29BA202EA88}" destId="{FCE39FFA-00C9-461B-B21B-A3FEE8B0195B}" srcOrd="0" destOrd="0" presId="urn:microsoft.com/office/officeart/2005/8/layout/lProcess2"/>
    <dgm:cxn modelId="{54A988B3-FB40-452F-B8D1-2AAFB2495455}" type="presParOf" srcId="{9B1BB23B-7008-4FAA-BEA9-F29BA202EA88}" destId="{E98B811B-39C1-4834-B511-012AE3F25848}" srcOrd="1" destOrd="0" presId="urn:microsoft.com/office/officeart/2005/8/layout/lProcess2"/>
    <dgm:cxn modelId="{24EA6AF2-65AD-40B2-8373-D0BCC2C9E74C}" type="presParOf" srcId="{9B1BB23B-7008-4FAA-BEA9-F29BA202EA88}" destId="{8EDAC4CC-C33A-4B03-818C-FD93982C385E}" srcOrd="2" destOrd="0" presId="urn:microsoft.com/office/officeart/2005/8/layout/lProcess2"/>
    <dgm:cxn modelId="{6D4C366A-933B-4138-A3CE-997C7AF5BA91}" type="presParOf" srcId="{D20821EC-A6A2-4F7D-B171-41AAD5A8C08D}" destId="{43394003-EB74-4E63-B603-2458756DDD55}" srcOrd="3" destOrd="0" presId="urn:microsoft.com/office/officeart/2005/8/layout/lProcess2"/>
    <dgm:cxn modelId="{89121A5C-4E24-4BCF-8F4C-585F67F01409}" type="presParOf" srcId="{D20821EC-A6A2-4F7D-B171-41AAD5A8C08D}" destId="{A3BA2E29-8A73-4B8D-87E8-A8E08C14190A}" srcOrd="4" destOrd="0" presId="urn:microsoft.com/office/officeart/2005/8/layout/lProcess2"/>
    <dgm:cxn modelId="{0C6F576D-DA25-43B2-B0B0-DFF82F62785D}" type="presParOf" srcId="{A3BA2E29-8A73-4B8D-87E8-A8E08C14190A}" destId="{B34291F7-4659-4635-82E6-D1088A9CE34D}" srcOrd="0" destOrd="0" presId="urn:microsoft.com/office/officeart/2005/8/layout/lProcess2"/>
    <dgm:cxn modelId="{B1B2CE83-E966-4C6B-81B3-CB9187FF4F7E}" type="presParOf" srcId="{A3BA2E29-8A73-4B8D-87E8-A8E08C14190A}" destId="{445936B7-248B-48BC-8537-6A45FFE0C58F}" srcOrd="1" destOrd="0" presId="urn:microsoft.com/office/officeart/2005/8/layout/lProcess2"/>
    <dgm:cxn modelId="{946D9F5E-B6D8-429A-9A17-53C06D29CA76}" type="presParOf" srcId="{A3BA2E29-8A73-4B8D-87E8-A8E08C14190A}" destId="{C26D2EFC-40A1-497D-9B88-30EE84E9067C}" srcOrd="2" destOrd="0" presId="urn:microsoft.com/office/officeart/2005/8/layout/lProcess2"/>
    <dgm:cxn modelId="{FA91270D-8A30-49D0-B92E-74D7E64FF028}" type="presParOf" srcId="{C26D2EFC-40A1-497D-9B88-30EE84E9067C}" destId="{62E5A1CF-0CF8-4B70-A4EC-1302423F580F}" srcOrd="0" destOrd="0" presId="urn:microsoft.com/office/officeart/2005/8/layout/lProcess2"/>
    <dgm:cxn modelId="{592260C5-2A65-4BD8-AF56-AE4C9D4B6240}" type="presParOf" srcId="{62E5A1CF-0CF8-4B70-A4EC-1302423F580F}" destId="{5827CC37-437C-4610-B303-E02956433D2F}" srcOrd="0" destOrd="0" presId="urn:microsoft.com/office/officeart/2005/8/layout/lProcess2"/>
    <dgm:cxn modelId="{177D8F97-51D9-44BA-9F1A-18B6447B5C05}" type="presParOf" srcId="{62E5A1CF-0CF8-4B70-A4EC-1302423F580F}" destId="{50A89559-2F0E-436B-967A-B5358D4F9385}" srcOrd="1" destOrd="0" presId="urn:microsoft.com/office/officeart/2005/8/layout/lProcess2"/>
    <dgm:cxn modelId="{FAAF5857-F6C0-40F9-908B-EE8DEAD26823}" type="presParOf" srcId="{62E5A1CF-0CF8-4B70-A4EC-1302423F580F}" destId="{29ECBA82-80EF-4792-A924-97FFAA0F4A5D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855C1A8-DB8B-44CB-BD94-A986440BEF4B}" type="doc">
      <dgm:prSet loTypeId="urn:microsoft.com/office/officeart/2005/8/layout/target3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42238C7-F4D4-4C43-8EB3-8F387339F247}">
      <dgm:prSet phldrT="[Text]"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7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‎</a:t>
          </a:r>
          <a:r>
            <a:rPr 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ProQuest Psychology Database</a:t>
          </a:r>
          <a:endParaRPr lang="en-US" sz="2800" dirty="0"/>
        </a:p>
      </dgm:t>
    </dgm:pt>
    <dgm:pt modelId="{57F2C45E-E840-48B5-84C9-BC4458FA15A8}" type="parTrans" cxnId="{9B9B9A00-6CB3-4FAE-87E1-E0D8205899FE}">
      <dgm:prSet/>
      <dgm:spPr/>
      <dgm:t>
        <a:bodyPr/>
        <a:lstStyle/>
        <a:p>
          <a:endParaRPr lang="en-US"/>
        </a:p>
      </dgm:t>
    </dgm:pt>
    <dgm:pt modelId="{D426534F-6987-461D-A60C-0AE568C62625}" type="sibTrans" cxnId="{9B9B9A00-6CB3-4FAE-87E1-E0D8205899FE}">
      <dgm:prSet/>
      <dgm:spPr/>
      <dgm:t>
        <a:bodyPr/>
        <a:lstStyle/>
        <a:p>
          <a:endParaRPr lang="en-US"/>
        </a:p>
      </dgm:t>
    </dgm:pt>
    <dgm:pt modelId="{8AD6EC32-BBDD-4950-8930-C09C14D2C8AA}">
      <dgm:prSet phldrT="[Text]" custT="1"/>
      <dgm:spPr/>
      <dgm:t>
        <a:bodyPr/>
        <a:lstStyle/>
        <a:p>
          <a:r>
            <a:rPr lang="zh-CN" altLang="en-US" sz="1800" dirty="0">
              <a:latin typeface="微软雅黑" pitchFamily="34" charset="-122"/>
              <a:ea typeface="微软雅黑" pitchFamily="34" charset="-122"/>
            </a:rPr>
            <a:t>基于</a:t>
          </a:r>
          <a:r>
            <a:rPr lang="en-US" altLang="en-US" sz="1800" dirty="0">
              <a:latin typeface="微软雅黑" pitchFamily="34" charset="-122"/>
              <a:ea typeface="微软雅黑" pitchFamily="34" charset="-122"/>
            </a:rPr>
            <a:t>PsycINFO</a:t>
          </a:r>
          <a:r>
            <a:rPr lang="zh-CN" altLang="en-US" sz="1800" dirty="0">
              <a:latin typeface="微软雅黑" pitchFamily="34" charset="-122"/>
              <a:ea typeface="微软雅黑" pitchFamily="34" charset="-122"/>
            </a:rPr>
            <a:t>，来自</a:t>
          </a:r>
          <a:r>
            <a:rPr lang="en-US" altLang="zh-CN" sz="1800" dirty="0">
              <a:latin typeface="微软雅黑" pitchFamily="34" charset="-122"/>
              <a:ea typeface="微软雅黑" pitchFamily="34" charset="-122"/>
            </a:rPr>
            <a:t>200</a:t>
          </a:r>
          <a:r>
            <a:rPr lang="zh-CN" altLang="en-US" sz="1800" dirty="0">
              <a:latin typeface="微软雅黑" pitchFamily="34" charset="-122"/>
              <a:ea typeface="微软雅黑" pitchFamily="34" charset="-122"/>
            </a:rPr>
            <a:t>多家出版机构，例</a:t>
          </a:r>
          <a:r>
            <a:rPr lang="en-US" altLang="en-US" sz="1800" dirty="0">
              <a:latin typeface="微软雅黑" pitchFamily="34" charset="-122"/>
              <a:ea typeface="微软雅黑" pitchFamily="34" charset="-122"/>
            </a:rPr>
            <a:t>Emerald</a:t>
          </a:r>
          <a:r>
            <a:rPr lang="zh-CN" altLang="en-US" sz="1800" dirty="0">
              <a:latin typeface="微软雅黑" pitchFamily="34" charset="-122"/>
              <a:ea typeface="微软雅黑" pitchFamily="34" charset="-122"/>
            </a:rPr>
            <a:t>、</a:t>
          </a:r>
          <a:r>
            <a:rPr lang="en-US" altLang="en-US" sz="1800" dirty="0">
              <a:latin typeface="微软雅黑" pitchFamily="34" charset="-122"/>
              <a:ea typeface="微软雅黑" pitchFamily="34" charset="-122"/>
            </a:rPr>
            <a:t>Palgrave Macmillan</a:t>
          </a:r>
          <a:r>
            <a:rPr lang="zh-CN" altLang="en-US" sz="1800" dirty="0">
              <a:latin typeface="微软雅黑" pitchFamily="34" charset="-122"/>
              <a:ea typeface="微软雅黑" pitchFamily="34" charset="-122"/>
            </a:rPr>
            <a:t>、</a:t>
          </a:r>
          <a:r>
            <a:rPr lang="en-US" altLang="en-US" sz="1800" dirty="0">
              <a:latin typeface="微软雅黑" pitchFamily="34" charset="-122"/>
              <a:ea typeface="微软雅黑" pitchFamily="34" charset="-122"/>
            </a:rPr>
            <a:t>CUP</a:t>
          </a:r>
          <a:r>
            <a:rPr lang="zh-CN" altLang="en-US" sz="1800" dirty="0">
              <a:latin typeface="微软雅黑" pitchFamily="34" charset="-122"/>
              <a:ea typeface="微软雅黑" pitchFamily="34" charset="-122"/>
            </a:rPr>
            <a:t>、</a:t>
          </a:r>
          <a:r>
            <a:rPr lang="en-US" altLang="en-US" sz="1800" dirty="0">
              <a:latin typeface="微软雅黑" pitchFamily="34" charset="-122"/>
              <a:ea typeface="微软雅黑" pitchFamily="34" charset="-122"/>
            </a:rPr>
            <a:t>BMJ</a:t>
          </a:r>
          <a:r>
            <a:rPr lang="zh-CN" altLang="en-US" sz="1800" dirty="0">
              <a:latin typeface="微软雅黑" pitchFamily="34" charset="-122"/>
              <a:ea typeface="微软雅黑" pitchFamily="34" charset="-122"/>
            </a:rPr>
            <a:t>、</a:t>
          </a:r>
          <a:r>
            <a:rPr lang="en-US" altLang="en-US" sz="1800" dirty="0">
              <a:latin typeface="微软雅黑" pitchFamily="34" charset="-122"/>
              <a:ea typeface="微软雅黑" pitchFamily="34" charset="-122"/>
            </a:rPr>
            <a:t>Association for Behavior Analysis International</a:t>
          </a:r>
          <a:r>
            <a:rPr lang="zh-CN" altLang="en-US" sz="1800" dirty="0">
              <a:latin typeface="微软雅黑" pitchFamily="34" charset="-122"/>
              <a:ea typeface="微软雅黑" pitchFamily="34" charset="-122"/>
            </a:rPr>
            <a:t>等</a:t>
          </a:r>
          <a:endParaRPr lang="en-US" sz="2400" dirty="0"/>
        </a:p>
      </dgm:t>
    </dgm:pt>
    <dgm:pt modelId="{1B632624-5BEC-40C1-A4C3-272C1F2AC7A9}" type="parTrans" cxnId="{8DAF8978-B690-4DE0-86DA-307D3E325366}">
      <dgm:prSet/>
      <dgm:spPr/>
      <dgm:t>
        <a:bodyPr/>
        <a:lstStyle/>
        <a:p>
          <a:endParaRPr lang="en-US"/>
        </a:p>
      </dgm:t>
    </dgm:pt>
    <dgm:pt modelId="{8CD9DEBF-EF49-4755-B8BE-AC097023883B}" type="sibTrans" cxnId="{8DAF8978-B690-4DE0-86DA-307D3E325366}">
      <dgm:prSet/>
      <dgm:spPr/>
      <dgm:t>
        <a:bodyPr/>
        <a:lstStyle/>
        <a:p>
          <a:endParaRPr lang="en-US"/>
        </a:p>
      </dgm:t>
    </dgm:pt>
    <dgm:pt modelId="{B47DEB7E-ED44-4DDC-AFC5-4205AF426E81}">
      <dgm:prSet phldrT="[Text]"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PsycARTICLES</a:t>
          </a:r>
          <a:endParaRPr lang="en-US" sz="2800" dirty="0"/>
        </a:p>
        <a:p>
          <a:pPr algn="l"/>
          <a:endParaRPr lang="en-US" sz="2800" dirty="0"/>
        </a:p>
      </dgm:t>
    </dgm:pt>
    <dgm:pt modelId="{1827F8D5-54D8-41D0-BD04-F0964F5DB7C1}" type="parTrans" cxnId="{510A8BEE-76BF-43D0-816A-E087B10FDAAB}">
      <dgm:prSet/>
      <dgm:spPr/>
      <dgm:t>
        <a:bodyPr/>
        <a:lstStyle/>
        <a:p>
          <a:endParaRPr lang="en-US"/>
        </a:p>
      </dgm:t>
    </dgm:pt>
    <dgm:pt modelId="{92DA9115-FE3C-4E6C-BB42-B5FD5F4B65B8}" type="sibTrans" cxnId="{510A8BEE-76BF-43D0-816A-E087B10FDAAB}">
      <dgm:prSet/>
      <dgm:spPr/>
      <dgm:t>
        <a:bodyPr/>
        <a:lstStyle/>
        <a:p>
          <a:endParaRPr lang="en-US"/>
        </a:p>
      </dgm:t>
    </dgm:pt>
    <dgm:pt modelId="{FD9E233C-7EB8-409F-83C7-36076E0E7061}">
      <dgm:prSet phldrT="[Text]" custT="1"/>
      <dgm:spPr/>
      <dgm:t>
        <a:bodyPr/>
        <a:lstStyle/>
        <a:p>
          <a:r>
            <a:rPr 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APA </a:t>
          </a:r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、</a:t>
          </a:r>
          <a:r>
            <a:rPr 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Canadian Psychological Association</a:t>
          </a:r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全部期刊及</a:t>
          </a:r>
          <a:r>
            <a:rPr lang="en-US" sz="1800" dirty="0" err="1">
              <a:latin typeface="微软雅黑" panose="020B0503020204020204" pitchFamily="34" charset="-122"/>
              <a:ea typeface="微软雅黑" panose="020B0503020204020204" pitchFamily="34" charset="-122"/>
            </a:rPr>
            <a:t>Hogrefe</a:t>
          </a:r>
          <a:r>
            <a:rPr 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 Publishing Group </a:t>
          </a:r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出版的英文期刊</a:t>
          </a:r>
          <a:endParaRPr lang="en-US" sz="1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E1A0234-518F-4620-A0F4-2A25EC755326}" type="parTrans" cxnId="{ECC6237C-C5B3-4A1B-81F2-F5611E29D41B}">
      <dgm:prSet/>
      <dgm:spPr/>
      <dgm:t>
        <a:bodyPr/>
        <a:lstStyle/>
        <a:p>
          <a:endParaRPr lang="en-US"/>
        </a:p>
      </dgm:t>
    </dgm:pt>
    <dgm:pt modelId="{F1CB9125-F5EB-41B8-91A2-503BD9AFAB69}" type="sibTrans" cxnId="{ECC6237C-C5B3-4A1B-81F2-F5611E29D41B}">
      <dgm:prSet/>
      <dgm:spPr/>
      <dgm:t>
        <a:bodyPr/>
        <a:lstStyle/>
        <a:p>
          <a:endParaRPr lang="en-US"/>
        </a:p>
      </dgm:t>
    </dgm:pt>
    <dgm:pt modelId="{00C1D6DC-D130-4479-A1EB-7AAA5ECD97A7}">
      <dgm:prSet phldrT="[Text]" custT="1"/>
      <dgm:spPr/>
      <dgm:t>
        <a:bodyPr/>
        <a:lstStyle/>
        <a:p>
          <a:endParaRPr lang="en-US" sz="2400" dirty="0"/>
        </a:p>
      </dgm:t>
    </dgm:pt>
    <dgm:pt modelId="{AEC2F9F5-C0E5-47FC-8283-F6B4D6088DE0}" type="parTrans" cxnId="{9D096A4E-A1AB-4A73-AA36-64C933977762}">
      <dgm:prSet/>
      <dgm:spPr/>
      <dgm:t>
        <a:bodyPr/>
        <a:lstStyle/>
        <a:p>
          <a:endParaRPr lang="en-US"/>
        </a:p>
      </dgm:t>
    </dgm:pt>
    <dgm:pt modelId="{22358227-FC4C-4EA4-9DD0-A2D2A9C7EF70}" type="sibTrans" cxnId="{9D096A4E-A1AB-4A73-AA36-64C933977762}">
      <dgm:prSet/>
      <dgm:spPr/>
      <dgm:t>
        <a:bodyPr/>
        <a:lstStyle/>
        <a:p>
          <a:endParaRPr lang="en-US"/>
        </a:p>
      </dgm:t>
    </dgm:pt>
    <dgm:pt modelId="{9AE90281-C9BC-436F-A02C-3597F5D003ED}">
      <dgm:prSet phldrT="[Text]" custT="1"/>
      <dgm:spPr/>
      <dgm:t>
        <a:bodyPr/>
        <a:lstStyle/>
        <a:p>
          <a:endParaRPr lang="en-US" sz="1800" dirty="0"/>
        </a:p>
      </dgm:t>
    </dgm:pt>
    <dgm:pt modelId="{E8946863-FE43-4A16-8E6C-E876A71591F5}" type="parTrans" cxnId="{9E4EA0B7-782A-4221-A908-EA9607DBCA95}">
      <dgm:prSet/>
      <dgm:spPr/>
      <dgm:t>
        <a:bodyPr/>
        <a:lstStyle/>
        <a:p>
          <a:endParaRPr lang="en-US"/>
        </a:p>
      </dgm:t>
    </dgm:pt>
    <dgm:pt modelId="{DD2E0AD6-AAF4-4C1F-864A-E087843E552C}" type="sibTrans" cxnId="{9E4EA0B7-782A-4221-A908-EA9607DBCA95}">
      <dgm:prSet/>
      <dgm:spPr/>
      <dgm:t>
        <a:bodyPr/>
        <a:lstStyle/>
        <a:p>
          <a:endParaRPr lang="en-US"/>
        </a:p>
      </dgm:t>
    </dgm:pt>
    <dgm:pt modelId="{04A1C1E8-EC01-4B8D-B3FA-3F48E9F54FC0}">
      <dgm:prSet phldrT="[Text]" custT="1"/>
      <dgm:spPr/>
      <dgm:t>
        <a:bodyPr/>
        <a:lstStyle/>
        <a:p>
          <a:endParaRPr lang="en-US" sz="1800" dirty="0"/>
        </a:p>
      </dgm:t>
    </dgm:pt>
    <dgm:pt modelId="{B887BB34-0D26-4360-B20B-9912D44012F3}" type="parTrans" cxnId="{CA73C02E-5C02-4F2B-AF65-C365FBE1404D}">
      <dgm:prSet/>
      <dgm:spPr/>
      <dgm:t>
        <a:bodyPr/>
        <a:lstStyle/>
        <a:p>
          <a:endParaRPr lang="en-US"/>
        </a:p>
      </dgm:t>
    </dgm:pt>
    <dgm:pt modelId="{5897F2ED-2388-49F7-AB73-95F11ACE0ED1}" type="sibTrans" cxnId="{CA73C02E-5C02-4F2B-AF65-C365FBE1404D}">
      <dgm:prSet/>
      <dgm:spPr/>
      <dgm:t>
        <a:bodyPr/>
        <a:lstStyle/>
        <a:p>
          <a:endParaRPr lang="en-US"/>
        </a:p>
      </dgm:t>
    </dgm:pt>
    <dgm:pt modelId="{ADE2D6E2-21E0-474A-B9C4-5E1F31253C1A}">
      <dgm:prSet phldrT="[Text]" custT="1"/>
      <dgm:spPr/>
      <dgm:t>
        <a:bodyPr/>
        <a:lstStyle/>
        <a:p>
          <a:r>
            <a: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116</a:t>
          </a:r>
          <a:r>
            <a: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种全文刊</a:t>
          </a:r>
          <a:endParaRPr lang="en-US" sz="1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91C42E8-B7F8-49C0-B751-04F5817042A7}" type="parTrans" cxnId="{41446455-66D6-4B87-912C-A3E3F588AFBF}">
      <dgm:prSet/>
      <dgm:spPr/>
      <dgm:t>
        <a:bodyPr/>
        <a:lstStyle/>
        <a:p>
          <a:endParaRPr lang="en-US"/>
        </a:p>
      </dgm:t>
    </dgm:pt>
    <dgm:pt modelId="{D294ADBA-12C2-4231-9C63-D17DB710649B}" type="sibTrans" cxnId="{41446455-66D6-4B87-912C-A3E3F588AFBF}">
      <dgm:prSet/>
      <dgm:spPr/>
      <dgm:t>
        <a:bodyPr/>
        <a:lstStyle/>
        <a:p>
          <a:endParaRPr lang="en-US"/>
        </a:p>
      </dgm:t>
    </dgm:pt>
    <dgm:pt modelId="{DE3EEB3D-2EBB-4B4B-9690-6598D653F175}">
      <dgm:prSet phldrT="[Text]" custT="1"/>
      <dgm:spPr/>
      <dgm:t>
        <a:bodyPr/>
        <a:lstStyle/>
        <a:p>
          <a:endParaRPr lang="en-US" sz="2400" dirty="0"/>
        </a:p>
      </dgm:t>
    </dgm:pt>
    <dgm:pt modelId="{2D3B0AB8-D83F-4DC4-85C6-45AFD50BAB04}" type="parTrans" cxnId="{C74EFCF8-D737-4D19-8ED5-5E501DF9B2B5}">
      <dgm:prSet/>
      <dgm:spPr/>
      <dgm:t>
        <a:bodyPr/>
        <a:lstStyle/>
        <a:p>
          <a:endParaRPr lang="en-US"/>
        </a:p>
      </dgm:t>
    </dgm:pt>
    <dgm:pt modelId="{5B4485FC-AF97-4B10-87F1-B8664854EDCF}" type="sibTrans" cxnId="{C74EFCF8-D737-4D19-8ED5-5E501DF9B2B5}">
      <dgm:prSet/>
      <dgm:spPr/>
      <dgm:t>
        <a:bodyPr/>
        <a:lstStyle/>
        <a:p>
          <a:endParaRPr lang="en-US"/>
        </a:p>
      </dgm:t>
    </dgm:pt>
    <dgm:pt modelId="{C227FDB0-2701-4A28-9CD6-7C388D2A8E3D}">
      <dgm:prSet phldrT="[Text]" custT="1"/>
      <dgm:spPr/>
      <dgm:t>
        <a:bodyPr/>
        <a:lstStyle/>
        <a:p>
          <a:r>
            <a:rPr lang="en-US" altLang="en-US" sz="1800" dirty="0">
              <a:latin typeface="微软雅黑" pitchFamily="34" charset="-122"/>
              <a:ea typeface="微软雅黑" pitchFamily="34" charset="-122"/>
            </a:rPr>
            <a:t>800</a:t>
          </a:r>
          <a:r>
            <a:rPr lang="zh-CN" altLang="en-US" sz="1800" dirty="0">
              <a:latin typeface="微软雅黑" pitchFamily="34" charset="-122"/>
              <a:ea typeface="微软雅黑" pitchFamily="34" charset="-122"/>
            </a:rPr>
            <a:t>多种全文刊，</a:t>
          </a:r>
          <a:r>
            <a:rPr lang="en-US" altLang="en-US" sz="1800" dirty="0">
              <a:latin typeface="微软雅黑" pitchFamily="34" charset="-122"/>
              <a:ea typeface="微软雅黑" pitchFamily="34" charset="-122"/>
            </a:rPr>
            <a:t>470</a:t>
          </a:r>
          <a:r>
            <a:rPr lang="zh-CN" altLang="en-US" sz="1800" dirty="0">
              <a:latin typeface="微软雅黑" pitchFamily="34" charset="-122"/>
              <a:ea typeface="微软雅黑" pitchFamily="34" charset="-122"/>
            </a:rPr>
            <a:t>多种有影响因子，</a:t>
          </a:r>
          <a:r>
            <a:rPr lang="en-US" altLang="zh-CN" sz="1800" dirty="0">
              <a:latin typeface="微软雅黑" pitchFamily="34" charset="-122"/>
              <a:ea typeface="微软雅黑" pitchFamily="34" charset="-122"/>
            </a:rPr>
            <a:t>560</a:t>
          </a:r>
          <a:r>
            <a:rPr lang="zh-CN" altLang="en-US" sz="1800" dirty="0">
              <a:latin typeface="微软雅黑" pitchFamily="34" charset="-122"/>
              <a:ea typeface="微软雅黑" pitchFamily="34" charset="-122"/>
            </a:rPr>
            <a:t>多种收录在</a:t>
          </a:r>
          <a:r>
            <a:rPr lang="en-US" altLang="zh-CN" sz="1800" dirty="0">
              <a:latin typeface="微软雅黑" pitchFamily="34" charset="-122"/>
              <a:ea typeface="微软雅黑" pitchFamily="34" charset="-122"/>
            </a:rPr>
            <a:t>PsycINFO</a:t>
          </a:r>
          <a:r>
            <a:rPr lang="zh-CN" altLang="en-US" sz="1800" dirty="0">
              <a:latin typeface="微软雅黑" pitchFamily="34" charset="-122"/>
              <a:ea typeface="微软雅黑" pitchFamily="34" charset="-122"/>
            </a:rPr>
            <a:t>中</a:t>
          </a:r>
          <a:endParaRPr lang="en-US" sz="2400" dirty="0"/>
        </a:p>
      </dgm:t>
    </dgm:pt>
    <dgm:pt modelId="{407856E9-A862-49B0-B522-EB6456152356}" type="parTrans" cxnId="{A9EDD42B-A1D4-465B-BBED-5277C9011985}">
      <dgm:prSet/>
      <dgm:spPr/>
      <dgm:t>
        <a:bodyPr/>
        <a:lstStyle/>
        <a:p>
          <a:endParaRPr lang="en-US"/>
        </a:p>
      </dgm:t>
    </dgm:pt>
    <dgm:pt modelId="{9C34F69E-03BB-4416-A2BC-F77E62C0F897}" type="sibTrans" cxnId="{A9EDD42B-A1D4-465B-BBED-5277C9011985}">
      <dgm:prSet/>
      <dgm:spPr/>
      <dgm:t>
        <a:bodyPr/>
        <a:lstStyle/>
        <a:p>
          <a:endParaRPr lang="en-US"/>
        </a:p>
      </dgm:t>
    </dgm:pt>
    <dgm:pt modelId="{84B9B6BD-684D-455B-837A-10E74ED3B76E}">
      <dgm:prSet phldrT="[Text]" custT="1"/>
      <dgm:spPr/>
      <dgm:t>
        <a:bodyPr/>
        <a:lstStyle/>
        <a:p>
          <a:r>
            <a:rPr lang="zh-CN" altLang="en-US" sz="1800" dirty="0">
              <a:latin typeface="微软雅黑" pitchFamily="34" charset="-122"/>
              <a:ea typeface="微软雅黑" pitchFamily="34" charset="-122"/>
            </a:rPr>
            <a:t>全球心理学</a:t>
          </a:r>
          <a:r>
            <a:rPr lang="en-US" altLang="zh-CN" sz="1800" dirty="0">
              <a:latin typeface="微软雅黑" pitchFamily="34" charset="-122"/>
              <a:ea typeface="微软雅黑" pitchFamily="34" charset="-122"/>
            </a:rPr>
            <a:t>34</a:t>
          </a:r>
          <a:r>
            <a:rPr lang="en-US" altLang="en-US" sz="1800" dirty="0">
              <a:latin typeface="微软雅黑" pitchFamily="34" charset="-122"/>
              <a:ea typeface="微软雅黑" pitchFamily="34" charset="-122"/>
            </a:rPr>
            <a:t>,</a:t>
          </a:r>
          <a:r>
            <a:rPr lang="en-US" altLang="zh-CN" sz="1800" dirty="0">
              <a:latin typeface="微软雅黑" pitchFamily="34" charset="-122"/>
              <a:ea typeface="微软雅黑" pitchFamily="34" charset="-122"/>
            </a:rPr>
            <a:t>0</a:t>
          </a:r>
          <a:r>
            <a:rPr lang="en-US" altLang="en-US" sz="1800" dirty="0">
              <a:latin typeface="微软雅黑" pitchFamily="34" charset="-122"/>
              <a:ea typeface="微软雅黑" pitchFamily="34" charset="-122"/>
            </a:rPr>
            <a:t>00 </a:t>
          </a:r>
          <a:r>
            <a:rPr lang="zh-CN" altLang="en-US" sz="1800" dirty="0">
              <a:latin typeface="微软雅黑" pitchFamily="34" charset="-122"/>
              <a:ea typeface="微软雅黑" pitchFamily="34" charset="-122"/>
            </a:rPr>
            <a:t>多篇博硕论文全文</a:t>
          </a:r>
          <a:endParaRPr lang="en-US" sz="2400" dirty="0"/>
        </a:p>
      </dgm:t>
    </dgm:pt>
    <dgm:pt modelId="{F8CB187A-CC1F-4CF0-AAD0-15D0A656AAA5}" type="sibTrans" cxnId="{F54414C7-C377-48C6-855C-7C6724559517}">
      <dgm:prSet/>
      <dgm:spPr/>
      <dgm:t>
        <a:bodyPr/>
        <a:lstStyle/>
        <a:p>
          <a:endParaRPr lang="en-US"/>
        </a:p>
      </dgm:t>
    </dgm:pt>
    <dgm:pt modelId="{40FB284B-CC80-4DF3-B77E-0A00B9790521}" type="parTrans" cxnId="{F54414C7-C377-48C6-855C-7C6724559517}">
      <dgm:prSet/>
      <dgm:spPr/>
      <dgm:t>
        <a:bodyPr/>
        <a:lstStyle/>
        <a:p>
          <a:endParaRPr lang="en-US"/>
        </a:p>
      </dgm:t>
    </dgm:pt>
    <dgm:pt modelId="{2B4188A4-4648-4B31-B30C-FD5DD963CDD9}" type="pres">
      <dgm:prSet presAssocID="{0855C1A8-DB8B-44CB-BD94-A986440BEF4B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4EF1331A-46AE-4E28-9BA5-6602F3EAC692}" type="pres">
      <dgm:prSet presAssocID="{842238C7-F4D4-4C43-8EB3-8F387339F247}" presName="circle1" presStyleLbl="node1" presStyleIdx="0" presStyleCnt="2"/>
      <dgm:spPr>
        <a:solidFill>
          <a:schemeClr val="accent1">
            <a:lumMod val="40000"/>
            <a:lumOff val="60000"/>
          </a:schemeClr>
        </a:solidFill>
      </dgm:spPr>
    </dgm:pt>
    <dgm:pt modelId="{EB600477-9B03-4293-84A6-8D018BCBC60D}" type="pres">
      <dgm:prSet presAssocID="{842238C7-F4D4-4C43-8EB3-8F387339F247}" presName="space" presStyleCnt="0"/>
      <dgm:spPr/>
    </dgm:pt>
    <dgm:pt modelId="{A25D38F1-8995-4A81-A079-E44F77AB59A6}" type="pres">
      <dgm:prSet presAssocID="{842238C7-F4D4-4C43-8EB3-8F387339F247}" presName="rect1" presStyleLbl="alignAcc1" presStyleIdx="0" presStyleCnt="2"/>
      <dgm:spPr/>
    </dgm:pt>
    <dgm:pt modelId="{2C1C6141-D196-46E0-B371-FFE8317B99E8}" type="pres">
      <dgm:prSet presAssocID="{B47DEB7E-ED44-4DDC-AFC5-4205AF426E81}" presName="vertSpace2" presStyleLbl="node1" presStyleIdx="0" presStyleCnt="2"/>
      <dgm:spPr/>
    </dgm:pt>
    <dgm:pt modelId="{69AB2809-7FCE-4E6B-9717-57E82775C920}" type="pres">
      <dgm:prSet presAssocID="{B47DEB7E-ED44-4DDC-AFC5-4205AF426E81}" presName="circle2" presStyleLbl="node1" presStyleIdx="1" presStyleCnt="2"/>
      <dgm:spPr/>
    </dgm:pt>
    <dgm:pt modelId="{E7221840-737E-45BE-B659-C88ABAC76DDA}" type="pres">
      <dgm:prSet presAssocID="{B47DEB7E-ED44-4DDC-AFC5-4205AF426E81}" presName="rect2" presStyleLbl="alignAcc1" presStyleIdx="1" presStyleCnt="2"/>
      <dgm:spPr/>
    </dgm:pt>
    <dgm:pt modelId="{8701D116-428F-44B5-BD51-47DCC4F5E4C6}" type="pres">
      <dgm:prSet presAssocID="{842238C7-F4D4-4C43-8EB3-8F387339F247}" presName="rect1ParTx" presStyleLbl="alignAcc1" presStyleIdx="1" presStyleCnt="2">
        <dgm:presLayoutVars>
          <dgm:chMax val="1"/>
          <dgm:bulletEnabled val="1"/>
        </dgm:presLayoutVars>
      </dgm:prSet>
      <dgm:spPr/>
    </dgm:pt>
    <dgm:pt modelId="{05A0925C-FDC2-4C57-A317-0E914AFD5F31}" type="pres">
      <dgm:prSet presAssocID="{842238C7-F4D4-4C43-8EB3-8F387339F247}" presName="rect1ChTx" presStyleLbl="alignAcc1" presStyleIdx="1" presStyleCnt="2" custScaleX="117027" custLinFactNeighborX="-9061">
        <dgm:presLayoutVars>
          <dgm:bulletEnabled val="1"/>
        </dgm:presLayoutVars>
      </dgm:prSet>
      <dgm:spPr/>
    </dgm:pt>
    <dgm:pt modelId="{BC9F7F50-DD40-45C9-93E1-87C7951FB3D2}" type="pres">
      <dgm:prSet presAssocID="{B47DEB7E-ED44-4DDC-AFC5-4205AF426E81}" presName="rect2ParTx" presStyleLbl="alignAcc1" presStyleIdx="1" presStyleCnt="2">
        <dgm:presLayoutVars>
          <dgm:chMax val="1"/>
          <dgm:bulletEnabled val="1"/>
        </dgm:presLayoutVars>
      </dgm:prSet>
      <dgm:spPr/>
    </dgm:pt>
    <dgm:pt modelId="{447A81EE-3E84-4A31-A680-8A6D7B337342}" type="pres">
      <dgm:prSet presAssocID="{B47DEB7E-ED44-4DDC-AFC5-4205AF426E81}" presName="rect2ChTx" presStyleLbl="alignAcc1" presStyleIdx="1" presStyleCnt="2" custScaleX="120077" custLinFactNeighborX="-7620" custLinFactNeighborY="1269">
        <dgm:presLayoutVars>
          <dgm:bulletEnabled val="1"/>
        </dgm:presLayoutVars>
      </dgm:prSet>
      <dgm:spPr/>
    </dgm:pt>
  </dgm:ptLst>
  <dgm:cxnLst>
    <dgm:cxn modelId="{9B9B9A00-6CB3-4FAE-87E1-E0D8205899FE}" srcId="{0855C1A8-DB8B-44CB-BD94-A986440BEF4B}" destId="{842238C7-F4D4-4C43-8EB3-8F387339F247}" srcOrd="0" destOrd="0" parTransId="{57F2C45E-E840-48B5-84C9-BC4458FA15A8}" sibTransId="{D426534F-6987-461D-A60C-0AE568C62625}"/>
    <dgm:cxn modelId="{2039B30D-D5CC-4A94-8633-BA54CAA4BE7D}" type="presOf" srcId="{842238C7-F4D4-4C43-8EB3-8F387339F247}" destId="{A25D38F1-8995-4A81-A079-E44F77AB59A6}" srcOrd="0" destOrd="0" presId="urn:microsoft.com/office/officeart/2005/8/layout/target3"/>
    <dgm:cxn modelId="{7704B114-88EF-4F42-9FF8-875F6D4F4C52}" type="presOf" srcId="{84B9B6BD-684D-455B-837A-10E74ED3B76E}" destId="{05A0925C-FDC2-4C57-A317-0E914AFD5F31}" srcOrd="0" destOrd="3" presId="urn:microsoft.com/office/officeart/2005/8/layout/target3"/>
    <dgm:cxn modelId="{75B19D21-382D-4081-9C50-21976BB23632}" type="presOf" srcId="{842238C7-F4D4-4C43-8EB3-8F387339F247}" destId="{8701D116-428F-44B5-BD51-47DCC4F5E4C6}" srcOrd="1" destOrd="0" presId="urn:microsoft.com/office/officeart/2005/8/layout/target3"/>
    <dgm:cxn modelId="{5A3E3129-9C43-4D71-B788-6D06C7F9E20B}" type="presOf" srcId="{FD9E233C-7EB8-409F-83C7-36076E0E7061}" destId="{447A81EE-3E84-4A31-A680-8A6D7B337342}" srcOrd="0" destOrd="0" presId="urn:microsoft.com/office/officeart/2005/8/layout/target3"/>
    <dgm:cxn modelId="{A9EDD42B-A1D4-465B-BBED-5277C9011985}" srcId="{842238C7-F4D4-4C43-8EB3-8F387339F247}" destId="{C227FDB0-2701-4A28-9CD6-7C388D2A8E3D}" srcOrd="2" destOrd="0" parTransId="{407856E9-A862-49B0-B522-EB6456152356}" sibTransId="{9C34F69E-03BB-4416-A2BC-F77E62C0F897}"/>
    <dgm:cxn modelId="{CA73C02E-5C02-4F2B-AF65-C365FBE1404D}" srcId="{B47DEB7E-ED44-4DDC-AFC5-4205AF426E81}" destId="{04A1C1E8-EC01-4B8D-B3FA-3F48E9F54FC0}" srcOrd="3" destOrd="0" parTransId="{B887BB34-0D26-4360-B20B-9912D44012F3}" sibTransId="{5897F2ED-2388-49F7-AB73-95F11ACE0ED1}"/>
    <dgm:cxn modelId="{5CA41130-7B39-4357-954C-68F8C11A286E}" type="presOf" srcId="{8AD6EC32-BBDD-4950-8930-C09C14D2C8AA}" destId="{05A0925C-FDC2-4C57-A317-0E914AFD5F31}" srcOrd="0" destOrd="1" presId="urn:microsoft.com/office/officeart/2005/8/layout/target3"/>
    <dgm:cxn modelId="{AB1BEF68-D2D2-4F64-9345-FF594B0960E7}" type="presOf" srcId="{9AE90281-C9BC-436F-A02C-3597F5D003ED}" destId="{447A81EE-3E84-4A31-A680-8A6D7B337342}" srcOrd="0" destOrd="2" presId="urn:microsoft.com/office/officeart/2005/8/layout/target3"/>
    <dgm:cxn modelId="{2195CA4D-902E-46D7-ABC5-6F2F8C631EAA}" type="presOf" srcId="{04A1C1E8-EC01-4B8D-B3FA-3F48E9F54FC0}" destId="{447A81EE-3E84-4A31-A680-8A6D7B337342}" srcOrd="0" destOrd="3" presId="urn:microsoft.com/office/officeart/2005/8/layout/target3"/>
    <dgm:cxn modelId="{9D096A4E-A1AB-4A73-AA36-64C933977762}" srcId="{842238C7-F4D4-4C43-8EB3-8F387339F247}" destId="{00C1D6DC-D130-4479-A1EB-7AAA5ECD97A7}" srcOrd="4" destOrd="0" parTransId="{AEC2F9F5-C0E5-47FC-8283-F6B4D6088DE0}" sibTransId="{22358227-FC4C-4EA4-9DD0-A2D2A9C7EF70}"/>
    <dgm:cxn modelId="{41446455-66D6-4B87-912C-A3E3F588AFBF}" srcId="{B47DEB7E-ED44-4DDC-AFC5-4205AF426E81}" destId="{ADE2D6E2-21E0-474A-B9C4-5E1F31253C1A}" srcOrd="1" destOrd="0" parTransId="{691C42E8-B7F8-49C0-B751-04F5817042A7}" sibTransId="{D294ADBA-12C2-4231-9C63-D17DB710649B}"/>
    <dgm:cxn modelId="{8DAF8978-B690-4DE0-86DA-307D3E325366}" srcId="{842238C7-F4D4-4C43-8EB3-8F387339F247}" destId="{8AD6EC32-BBDD-4950-8930-C09C14D2C8AA}" srcOrd="1" destOrd="0" parTransId="{1B632624-5BEC-40C1-A4C3-272C1F2AC7A9}" sibTransId="{8CD9DEBF-EF49-4755-B8BE-AC097023883B}"/>
    <dgm:cxn modelId="{ECC6237C-C5B3-4A1B-81F2-F5611E29D41B}" srcId="{B47DEB7E-ED44-4DDC-AFC5-4205AF426E81}" destId="{FD9E233C-7EB8-409F-83C7-36076E0E7061}" srcOrd="0" destOrd="0" parTransId="{7E1A0234-518F-4620-A0F4-2A25EC755326}" sibTransId="{F1CB9125-F5EB-41B8-91A2-503BD9AFAB69}"/>
    <dgm:cxn modelId="{43E1CBA9-B2B7-4115-BF3C-51A4C9D08BA0}" type="presOf" srcId="{DE3EEB3D-2EBB-4B4B-9690-6598D653F175}" destId="{05A0925C-FDC2-4C57-A317-0E914AFD5F31}" srcOrd="0" destOrd="0" presId="urn:microsoft.com/office/officeart/2005/8/layout/target3"/>
    <dgm:cxn modelId="{FA582DB3-19E6-406A-9DE3-0EDB946C9EAA}" type="presOf" srcId="{00C1D6DC-D130-4479-A1EB-7AAA5ECD97A7}" destId="{05A0925C-FDC2-4C57-A317-0E914AFD5F31}" srcOrd="0" destOrd="4" presId="urn:microsoft.com/office/officeart/2005/8/layout/target3"/>
    <dgm:cxn modelId="{9E4EA0B7-782A-4221-A908-EA9607DBCA95}" srcId="{B47DEB7E-ED44-4DDC-AFC5-4205AF426E81}" destId="{9AE90281-C9BC-436F-A02C-3597F5D003ED}" srcOrd="2" destOrd="0" parTransId="{E8946863-FE43-4A16-8E6C-E876A71591F5}" sibTransId="{DD2E0AD6-AAF4-4C1F-864A-E087843E552C}"/>
    <dgm:cxn modelId="{C2CE34BB-AF22-4564-A23E-6CEB06937B75}" type="presOf" srcId="{C227FDB0-2701-4A28-9CD6-7C388D2A8E3D}" destId="{05A0925C-FDC2-4C57-A317-0E914AFD5F31}" srcOrd="0" destOrd="2" presId="urn:microsoft.com/office/officeart/2005/8/layout/target3"/>
    <dgm:cxn modelId="{F54414C7-C377-48C6-855C-7C6724559517}" srcId="{842238C7-F4D4-4C43-8EB3-8F387339F247}" destId="{84B9B6BD-684D-455B-837A-10E74ED3B76E}" srcOrd="3" destOrd="0" parTransId="{40FB284B-CC80-4DF3-B77E-0A00B9790521}" sibTransId="{F8CB187A-CC1F-4CF0-AAD0-15D0A656AAA5}"/>
    <dgm:cxn modelId="{2EC923CE-3705-4A1B-8A0B-66EF0702C6A6}" type="presOf" srcId="{B47DEB7E-ED44-4DDC-AFC5-4205AF426E81}" destId="{E7221840-737E-45BE-B659-C88ABAC76DDA}" srcOrd="0" destOrd="0" presId="urn:microsoft.com/office/officeart/2005/8/layout/target3"/>
    <dgm:cxn modelId="{5D56BFE1-2E69-46EB-A07A-CDCFF33DE5AF}" type="presOf" srcId="{B47DEB7E-ED44-4DDC-AFC5-4205AF426E81}" destId="{BC9F7F50-DD40-45C9-93E1-87C7951FB3D2}" srcOrd="1" destOrd="0" presId="urn:microsoft.com/office/officeart/2005/8/layout/target3"/>
    <dgm:cxn modelId="{510A8BEE-76BF-43D0-816A-E087B10FDAAB}" srcId="{0855C1A8-DB8B-44CB-BD94-A986440BEF4B}" destId="{B47DEB7E-ED44-4DDC-AFC5-4205AF426E81}" srcOrd="1" destOrd="0" parTransId="{1827F8D5-54D8-41D0-BD04-F0964F5DB7C1}" sibTransId="{92DA9115-FE3C-4E6C-BB42-B5FD5F4B65B8}"/>
    <dgm:cxn modelId="{6204E0EE-C1EE-474B-A107-C72498D5748F}" type="presOf" srcId="{ADE2D6E2-21E0-474A-B9C4-5E1F31253C1A}" destId="{447A81EE-3E84-4A31-A680-8A6D7B337342}" srcOrd="0" destOrd="1" presId="urn:microsoft.com/office/officeart/2005/8/layout/target3"/>
    <dgm:cxn modelId="{22AA14F5-C487-407A-9D7E-90626DCFD4B7}" type="presOf" srcId="{0855C1A8-DB8B-44CB-BD94-A986440BEF4B}" destId="{2B4188A4-4648-4B31-B30C-FD5DD963CDD9}" srcOrd="0" destOrd="0" presId="urn:microsoft.com/office/officeart/2005/8/layout/target3"/>
    <dgm:cxn modelId="{C74EFCF8-D737-4D19-8ED5-5E501DF9B2B5}" srcId="{842238C7-F4D4-4C43-8EB3-8F387339F247}" destId="{DE3EEB3D-2EBB-4B4B-9690-6598D653F175}" srcOrd="0" destOrd="0" parTransId="{2D3B0AB8-D83F-4DC4-85C6-45AFD50BAB04}" sibTransId="{5B4485FC-AF97-4B10-87F1-B8664854EDCF}"/>
    <dgm:cxn modelId="{1EE67B25-CE2A-43E6-AE0D-FA2EF0AFB8A4}" type="presParOf" srcId="{2B4188A4-4648-4B31-B30C-FD5DD963CDD9}" destId="{4EF1331A-46AE-4E28-9BA5-6602F3EAC692}" srcOrd="0" destOrd="0" presId="urn:microsoft.com/office/officeart/2005/8/layout/target3"/>
    <dgm:cxn modelId="{1312A8DA-34C5-4760-ACA3-D54D4E394F7D}" type="presParOf" srcId="{2B4188A4-4648-4B31-B30C-FD5DD963CDD9}" destId="{EB600477-9B03-4293-84A6-8D018BCBC60D}" srcOrd="1" destOrd="0" presId="urn:microsoft.com/office/officeart/2005/8/layout/target3"/>
    <dgm:cxn modelId="{FAF0BB45-962C-48AE-9F41-3A221011CC07}" type="presParOf" srcId="{2B4188A4-4648-4B31-B30C-FD5DD963CDD9}" destId="{A25D38F1-8995-4A81-A079-E44F77AB59A6}" srcOrd="2" destOrd="0" presId="urn:microsoft.com/office/officeart/2005/8/layout/target3"/>
    <dgm:cxn modelId="{BE226957-5BEB-4094-8236-B60ACB50C53F}" type="presParOf" srcId="{2B4188A4-4648-4B31-B30C-FD5DD963CDD9}" destId="{2C1C6141-D196-46E0-B371-FFE8317B99E8}" srcOrd="3" destOrd="0" presId="urn:microsoft.com/office/officeart/2005/8/layout/target3"/>
    <dgm:cxn modelId="{C0286B9B-49D5-49F9-B1CC-81C3C57EBCC7}" type="presParOf" srcId="{2B4188A4-4648-4B31-B30C-FD5DD963CDD9}" destId="{69AB2809-7FCE-4E6B-9717-57E82775C920}" srcOrd="4" destOrd="0" presId="urn:microsoft.com/office/officeart/2005/8/layout/target3"/>
    <dgm:cxn modelId="{49B1C863-901A-44FC-99C9-DFC356094BE9}" type="presParOf" srcId="{2B4188A4-4648-4B31-B30C-FD5DD963CDD9}" destId="{E7221840-737E-45BE-B659-C88ABAC76DDA}" srcOrd="5" destOrd="0" presId="urn:microsoft.com/office/officeart/2005/8/layout/target3"/>
    <dgm:cxn modelId="{0F30CA43-1D88-4446-AEE6-3EA28D90E65A}" type="presParOf" srcId="{2B4188A4-4648-4B31-B30C-FD5DD963CDD9}" destId="{8701D116-428F-44B5-BD51-47DCC4F5E4C6}" srcOrd="6" destOrd="0" presId="urn:microsoft.com/office/officeart/2005/8/layout/target3"/>
    <dgm:cxn modelId="{699885C6-3EB5-42C4-B816-66F77A1F8A9E}" type="presParOf" srcId="{2B4188A4-4648-4B31-B30C-FD5DD963CDD9}" destId="{05A0925C-FDC2-4C57-A317-0E914AFD5F31}" srcOrd="7" destOrd="0" presId="urn:microsoft.com/office/officeart/2005/8/layout/target3"/>
    <dgm:cxn modelId="{0E71FF54-8B58-4522-8246-2815D66D1346}" type="presParOf" srcId="{2B4188A4-4648-4B31-B30C-FD5DD963CDD9}" destId="{BC9F7F50-DD40-45C9-93E1-87C7951FB3D2}" srcOrd="8" destOrd="0" presId="urn:microsoft.com/office/officeart/2005/8/layout/target3"/>
    <dgm:cxn modelId="{B50722C0-51AA-462C-8C6A-FD5C9E5EBCD6}" type="presParOf" srcId="{2B4188A4-4648-4B31-B30C-FD5DD963CDD9}" destId="{447A81EE-3E84-4A31-A680-8A6D7B337342}" srcOrd="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8967705-5396-4BE3-8CA0-B3E6B82F74AD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008B0CE-D187-48D0-BA61-99BC83A7A289}">
      <dgm:prSet phldrT="[Text]"/>
      <dgm:spPr/>
      <dgm:t>
        <a:bodyPr/>
        <a:lstStyle/>
        <a:p>
          <a:r>
            <a:rPr lang="en-US" dirty="0"/>
            <a:t>ERIC</a:t>
          </a:r>
        </a:p>
      </dgm:t>
    </dgm:pt>
    <dgm:pt modelId="{12B27D6A-FE06-4CD9-8721-11664C90F55B}" type="parTrans" cxnId="{3EF33294-6A9C-49BB-9F2A-148D772696B8}">
      <dgm:prSet/>
      <dgm:spPr/>
      <dgm:t>
        <a:bodyPr/>
        <a:lstStyle/>
        <a:p>
          <a:endParaRPr lang="en-US"/>
        </a:p>
      </dgm:t>
    </dgm:pt>
    <dgm:pt modelId="{4B05D632-DDA5-4299-81C8-5A7BE75D9CDD}" type="sibTrans" cxnId="{3EF33294-6A9C-49BB-9F2A-148D772696B8}">
      <dgm:prSet/>
      <dgm:spPr/>
      <dgm:t>
        <a:bodyPr/>
        <a:lstStyle/>
        <a:p>
          <a:endParaRPr lang="en-US"/>
        </a:p>
      </dgm:t>
    </dgm:pt>
    <dgm:pt modelId="{0A6F8853-9C50-4099-84F4-06CE3C578D92}">
      <dgm:prSet phldrT="[Text]"/>
      <dgm:spPr/>
      <dgm:t>
        <a:bodyPr/>
        <a:lstStyle/>
        <a:p>
          <a:r>
            <a:rPr lang="en-US" dirty="0"/>
            <a:t>Journals</a:t>
          </a:r>
        </a:p>
      </dgm:t>
    </dgm:pt>
    <dgm:pt modelId="{4ABC2C93-AB98-4F8D-8415-90C469C681DA}" type="parTrans" cxnId="{CA041087-1BB7-4A0C-B5CF-C0920BE3A669}">
      <dgm:prSet/>
      <dgm:spPr/>
      <dgm:t>
        <a:bodyPr/>
        <a:lstStyle/>
        <a:p>
          <a:endParaRPr lang="en-US"/>
        </a:p>
      </dgm:t>
    </dgm:pt>
    <dgm:pt modelId="{5AE7557B-686E-48A3-881F-59CC1A8EA5B8}" type="sibTrans" cxnId="{CA041087-1BB7-4A0C-B5CF-C0920BE3A669}">
      <dgm:prSet/>
      <dgm:spPr/>
      <dgm:t>
        <a:bodyPr/>
        <a:lstStyle/>
        <a:p>
          <a:endParaRPr lang="en-US"/>
        </a:p>
      </dgm:t>
    </dgm:pt>
    <dgm:pt modelId="{C84DBD84-7621-4BFF-A358-5067D42F11C3}">
      <dgm:prSet phldrT="[Text]"/>
      <dgm:spPr/>
      <dgm:t>
        <a:bodyPr/>
        <a:lstStyle/>
        <a:p>
          <a:r>
            <a:rPr lang="en-US" dirty="0"/>
            <a:t>Conference papers</a:t>
          </a:r>
        </a:p>
      </dgm:t>
    </dgm:pt>
    <dgm:pt modelId="{679A80F1-A9FD-4FF8-BB51-B06E753D692A}" type="parTrans" cxnId="{F39D066D-7B32-4DDA-8928-0F05E45C2BB8}">
      <dgm:prSet/>
      <dgm:spPr/>
      <dgm:t>
        <a:bodyPr/>
        <a:lstStyle/>
        <a:p>
          <a:endParaRPr lang="en-US"/>
        </a:p>
      </dgm:t>
    </dgm:pt>
    <dgm:pt modelId="{D1535745-9FDD-4C70-B52A-12E6360D15B6}" type="sibTrans" cxnId="{F39D066D-7B32-4DDA-8928-0F05E45C2BB8}">
      <dgm:prSet/>
      <dgm:spPr/>
      <dgm:t>
        <a:bodyPr/>
        <a:lstStyle/>
        <a:p>
          <a:endParaRPr lang="en-US"/>
        </a:p>
      </dgm:t>
    </dgm:pt>
    <dgm:pt modelId="{DAE91E0A-85AF-4F85-8DA3-61DABEA1E8DB}">
      <dgm:prSet phldrT="[Text]"/>
      <dgm:spPr/>
      <dgm:t>
        <a:bodyPr/>
        <a:lstStyle/>
        <a:p>
          <a:r>
            <a:rPr lang="en-US" dirty="0"/>
            <a:t>Other materials </a:t>
          </a:r>
        </a:p>
      </dgm:t>
    </dgm:pt>
    <dgm:pt modelId="{50823526-89E3-435F-A92D-6B72D15482A7}" type="parTrans" cxnId="{D6B3FA4B-475E-4561-AF25-2E2337BA6719}">
      <dgm:prSet/>
      <dgm:spPr/>
      <dgm:t>
        <a:bodyPr/>
        <a:lstStyle/>
        <a:p>
          <a:endParaRPr lang="en-US"/>
        </a:p>
      </dgm:t>
    </dgm:pt>
    <dgm:pt modelId="{BCEB3748-2E9A-4428-8B3E-C61A9A603057}" type="sibTrans" cxnId="{D6B3FA4B-475E-4561-AF25-2E2337BA6719}">
      <dgm:prSet/>
      <dgm:spPr/>
      <dgm:t>
        <a:bodyPr/>
        <a:lstStyle/>
        <a:p>
          <a:endParaRPr lang="en-US"/>
        </a:p>
      </dgm:t>
    </dgm:pt>
    <dgm:pt modelId="{961CC909-3388-4119-9B18-5701408D03E2}">
      <dgm:prSet/>
      <dgm:spPr/>
      <dgm:t>
        <a:bodyPr/>
        <a:lstStyle/>
        <a:p>
          <a:r>
            <a:rPr lang="en-US" dirty="0"/>
            <a:t>Reports</a:t>
          </a:r>
        </a:p>
      </dgm:t>
    </dgm:pt>
    <dgm:pt modelId="{38324326-DB87-43F3-87F3-F0B4B0F9FD9F}" type="parTrans" cxnId="{A058F77B-136D-4D07-AB58-E0690083F7BB}">
      <dgm:prSet/>
      <dgm:spPr/>
      <dgm:t>
        <a:bodyPr/>
        <a:lstStyle/>
        <a:p>
          <a:endParaRPr lang="en-US"/>
        </a:p>
      </dgm:t>
    </dgm:pt>
    <dgm:pt modelId="{FFEE0AB0-F38F-4C43-B7A5-AF60F7B70136}" type="sibTrans" cxnId="{A058F77B-136D-4D07-AB58-E0690083F7BB}">
      <dgm:prSet/>
      <dgm:spPr/>
      <dgm:t>
        <a:bodyPr/>
        <a:lstStyle/>
        <a:p>
          <a:endParaRPr lang="en-US"/>
        </a:p>
      </dgm:t>
    </dgm:pt>
    <dgm:pt modelId="{AADF4C09-8EF6-4F2F-9170-4C706BC6F309}" type="pres">
      <dgm:prSet presAssocID="{68967705-5396-4BE3-8CA0-B3E6B82F74AD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464BFF8-CCF3-419D-972D-78A68359073E}" type="pres">
      <dgm:prSet presAssocID="{B008B0CE-D187-48D0-BA61-99BC83A7A289}" presName="centerShape" presStyleLbl="node0" presStyleIdx="0" presStyleCnt="1"/>
      <dgm:spPr/>
    </dgm:pt>
    <dgm:pt modelId="{B91C893C-4230-4FB7-8755-2A58D479F3EB}" type="pres">
      <dgm:prSet presAssocID="{4ABC2C93-AB98-4F8D-8415-90C469C681DA}" presName="parTrans" presStyleLbl="bgSibTrans2D1" presStyleIdx="0" presStyleCnt="4"/>
      <dgm:spPr/>
    </dgm:pt>
    <dgm:pt modelId="{1675183E-7CA0-4A3B-9D13-EB92255B27E5}" type="pres">
      <dgm:prSet presAssocID="{0A6F8853-9C50-4099-84F4-06CE3C578D92}" presName="node" presStyleLbl="node1" presStyleIdx="0" presStyleCnt="4">
        <dgm:presLayoutVars>
          <dgm:bulletEnabled val="1"/>
        </dgm:presLayoutVars>
      </dgm:prSet>
      <dgm:spPr/>
    </dgm:pt>
    <dgm:pt modelId="{1404A1DE-A715-4F6D-A116-58D06836134E}" type="pres">
      <dgm:prSet presAssocID="{38324326-DB87-43F3-87F3-F0B4B0F9FD9F}" presName="parTrans" presStyleLbl="bgSibTrans2D1" presStyleIdx="1" presStyleCnt="4"/>
      <dgm:spPr/>
    </dgm:pt>
    <dgm:pt modelId="{D2A0FD6D-0445-4120-8530-84EE91246698}" type="pres">
      <dgm:prSet presAssocID="{961CC909-3388-4119-9B18-5701408D03E2}" presName="node" presStyleLbl="node1" presStyleIdx="1" presStyleCnt="4">
        <dgm:presLayoutVars>
          <dgm:bulletEnabled val="1"/>
        </dgm:presLayoutVars>
      </dgm:prSet>
      <dgm:spPr/>
    </dgm:pt>
    <dgm:pt modelId="{5E13B1E7-C6DB-48DC-96FD-129AB0F7BE17}" type="pres">
      <dgm:prSet presAssocID="{679A80F1-A9FD-4FF8-BB51-B06E753D692A}" presName="parTrans" presStyleLbl="bgSibTrans2D1" presStyleIdx="2" presStyleCnt="4"/>
      <dgm:spPr/>
    </dgm:pt>
    <dgm:pt modelId="{2EAF203B-1295-48B0-9A6D-1C1D08DB9B05}" type="pres">
      <dgm:prSet presAssocID="{C84DBD84-7621-4BFF-A358-5067D42F11C3}" presName="node" presStyleLbl="node1" presStyleIdx="2" presStyleCnt="4">
        <dgm:presLayoutVars>
          <dgm:bulletEnabled val="1"/>
        </dgm:presLayoutVars>
      </dgm:prSet>
      <dgm:spPr/>
    </dgm:pt>
    <dgm:pt modelId="{71D27C1D-5AF9-4C80-8CA7-424769C2579D}" type="pres">
      <dgm:prSet presAssocID="{50823526-89E3-435F-A92D-6B72D15482A7}" presName="parTrans" presStyleLbl="bgSibTrans2D1" presStyleIdx="3" presStyleCnt="4"/>
      <dgm:spPr/>
    </dgm:pt>
    <dgm:pt modelId="{14D63F96-126E-4DF9-B395-6E8BC0AE547C}" type="pres">
      <dgm:prSet presAssocID="{DAE91E0A-85AF-4F85-8DA3-61DABEA1E8DB}" presName="node" presStyleLbl="node1" presStyleIdx="3" presStyleCnt="4">
        <dgm:presLayoutVars>
          <dgm:bulletEnabled val="1"/>
        </dgm:presLayoutVars>
      </dgm:prSet>
      <dgm:spPr/>
    </dgm:pt>
  </dgm:ptLst>
  <dgm:cxnLst>
    <dgm:cxn modelId="{8E93A821-A993-4F75-81C7-1A202378BE30}" type="presOf" srcId="{38324326-DB87-43F3-87F3-F0B4B0F9FD9F}" destId="{1404A1DE-A715-4F6D-A116-58D06836134E}" srcOrd="0" destOrd="0" presId="urn:microsoft.com/office/officeart/2005/8/layout/radial4"/>
    <dgm:cxn modelId="{175D2922-8A87-4897-8768-491C3651408A}" type="presOf" srcId="{C84DBD84-7621-4BFF-A358-5067D42F11C3}" destId="{2EAF203B-1295-48B0-9A6D-1C1D08DB9B05}" srcOrd="0" destOrd="0" presId="urn:microsoft.com/office/officeart/2005/8/layout/radial4"/>
    <dgm:cxn modelId="{93209625-0E17-4619-B258-95919EA14A7D}" type="presOf" srcId="{679A80F1-A9FD-4FF8-BB51-B06E753D692A}" destId="{5E13B1E7-C6DB-48DC-96FD-129AB0F7BE17}" srcOrd="0" destOrd="0" presId="urn:microsoft.com/office/officeart/2005/8/layout/radial4"/>
    <dgm:cxn modelId="{F7B47236-5D99-4B5A-84A6-EC282ABFCD70}" type="presOf" srcId="{50823526-89E3-435F-A92D-6B72D15482A7}" destId="{71D27C1D-5AF9-4C80-8CA7-424769C2579D}" srcOrd="0" destOrd="0" presId="urn:microsoft.com/office/officeart/2005/8/layout/radial4"/>
    <dgm:cxn modelId="{A09EFE37-2F85-417A-98E9-B171A6CCBCEA}" type="presOf" srcId="{B008B0CE-D187-48D0-BA61-99BC83A7A289}" destId="{A464BFF8-CCF3-419D-972D-78A68359073E}" srcOrd="0" destOrd="0" presId="urn:microsoft.com/office/officeart/2005/8/layout/radial4"/>
    <dgm:cxn modelId="{7471BF5D-ACD7-4694-B102-E2C9C9DDD6CE}" type="presOf" srcId="{DAE91E0A-85AF-4F85-8DA3-61DABEA1E8DB}" destId="{14D63F96-126E-4DF9-B395-6E8BC0AE547C}" srcOrd="0" destOrd="0" presId="urn:microsoft.com/office/officeart/2005/8/layout/radial4"/>
    <dgm:cxn modelId="{90FBAB5E-4284-4400-B2A0-01C76FC7A5FE}" type="presOf" srcId="{0A6F8853-9C50-4099-84F4-06CE3C578D92}" destId="{1675183E-7CA0-4A3B-9D13-EB92255B27E5}" srcOrd="0" destOrd="0" presId="urn:microsoft.com/office/officeart/2005/8/layout/radial4"/>
    <dgm:cxn modelId="{D6B3FA4B-475E-4561-AF25-2E2337BA6719}" srcId="{B008B0CE-D187-48D0-BA61-99BC83A7A289}" destId="{DAE91E0A-85AF-4F85-8DA3-61DABEA1E8DB}" srcOrd="3" destOrd="0" parTransId="{50823526-89E3-435F-A92D-6B72D15482A7}" sibTransId="{BCEB3748-2E9A-4428-8B3E-C61A9A603057}"/>
    <dgm:cxn modelId="{F39D066D-7B32-4DDA-8928-0F05E45C2BB8}" srcId="{B008B0CE-D187-48D0-BA61-99BC83A7A289}" destId="{C84DBD84-7621-4BFF-A358-5067D42F11C3}" srcOrd="2" destOrd="0" parTransId="{679A80F1-A9FD-4FF8-BB51-B06E753D692A}" sibTransId="{D1535745-9FDD-4C70-B52A-12E6360D15B6}"/>
    <dgm:cxn modelId="{F37E2C4F-757F-4998-8C76-E788AE482689}" type="presOf" srcId="{961CC909-3388-4119-9B18-5701408D03E2}" destId="{D2A0FD6D-0445-4120-8530-84EE91246698}" srcOrd="0" destOrd="0" presId="urn:microsoft.com/office/officeart/2005/8/layout/radial4"/>
    <dgm:cxn modelId="{25C85A56-D77B-40C3-9209-4EB9189897C0}" type="presOf" srcId="{68967705-5396-4BE3-8CA0-B3E6B82F74AD}" destId="{AADF4C09-8EF6-4F2F-9170-4C706BC6F309}" srcOrd="0" destOrd="0" presId="urn:microsoft.com/office/officeart/2005/8/layout/radial4"/>
    <dgm:cxn modelId="{A058F77B-136D-4D07-AB58-E0690083F7BB}" srcId="{B008B0CE-D187-48D0-BA61-99BC83A7A289}" destId="{961CC909-3388-4119-9B18-5701408D03E2}" srcOrd="1" destOrd="0" parTransId="{38324326-DB87-43F3-87F3-F0B4B0F9FD9F}" sibTransId="{FFEE0AB0-F38F-4C43-B7A5-AF60F7B70136}"/>
    <dgm:cxn modelId="{CA041087-1BB7-4A0C-B5CF-C0920BE3A669}" srcId="{B008B0CE-D187-48D0-BA61-99BC83A7A289}" destId="{0A6F8853-9C50-4099-84F4-06CE3C578D92}" srcOrd="0" destOrd="0" parTransId="{4ABC2C93-AB98-4F8D-8415-90C469C681DA}" sibTransId="{5AE7557B-686E-48A3-881F-59CC1A8EA5B8}"/>
    <dgm:cxn modelId="{CC6A058E-782A-49E3-A817-7A892A48695D}" type="presOf" srcId="{4ABC2C93-AB98-4F8D-8415-90C469C681DA}" destId="{B91C893C-4230-4FB7-8755-2A58D479F3EB}" srcOrd="0" destOrd="0" presId="urn:microsoft.com/office/officeart/2005/8/layout/radial4"/>
    <dgm:cxn modelId="{3EF33294-6A9C-49BB-9F2A-148D772696B8}" srcId="{68967705-5396-4BE3-8CA0-B3E6B82F74AD}" destId="{B008B0CE-D187-48D0-BA61-99BC83A7A289}" srcOrd="0" destOrd="0" parTransId="{12B27D6A-FE06-4CD9-8721-11664C90F55B}" sibTransId="{4B05D632-DDA5-4299-81C8-5A7BE75D9CDD}"/>
    <dgm:cxn modelId="{6DB8C75C-E534-441C-B2A6-7E7AEE27B619}" type="presParOf" srcId="{AADF4C09-8EF6-4F2F-9170-4C706BC6F309}" destId="{A464BFF8-CCF3-419D-972D-78A68359073E}" srcOrd="0" destOrd="0" presId="urn:microsoft.com/office/officeart/2005/8/layout/radial4"/>
    <dgm:cxn modelId="{1DC7A912-E011-43BB-8B38-13CA1EB84471}" type="presParOf" srcId="{AADF4C09-8EF6-4F2F-9170-4C706BC6F309}" destId="{B91C893C-4230-4FB7-8755-2A58D479F3EB}" srcOrd="1" destOrd="0" presId="urn:microsoft.com/office/officeart/2005/8/layout/radial4"/>
    <dgm:cxn modelId="{1A9445B0-A047-434E-ACBA-4285428141C3}" type="presParOf" srcId="{AADF4C09-8EF6-4F2F-9170-4C706BC6F309}" destId="{1675183E-7CA0-4A3B-9D13-EB92255B27E5}" srcOrd="2" destOrd="0" presId="urn:microsoft.com/office/officeart/2005/8/layout/radial4"/>
    <dgm:cxn modelId="{EF0245C3-8A1C-4935-93AC-0EE4BBBB776A}" type="presParOf" srcId="{AADF4C09-8EF6-4F2F-9170-4C706BC6F309}" destId="{1404A1DE-A715-4F6D-A116-58D06836134E}" srcOrd="3" destOrd="0" presId="urn:microsoft.com/office/officeart/2005/8/layout/radial4"/>
    <dgm:cxn modelId="{8BF89C4A-F1EB-4962-9027-4510355342A4}" type="presParOf" srcId="{AADF4C09-8EF6-4F2F-9170-4C706BC6F309}" destId="{D2A0FD6D-0445-4120-8530-84EE91246698}" srcOrd="4" destOrd="0" presId="urn:microsoft.com/office/officeart/2005/8/layout/radial4"/>
    <dgm:cxn modelId="{76A6430C-9CA3-4BE8-B835-1B80C9B5DEEF}" type="presParOf" srcId="{AADF4C09-8EF6-4F2F-9170-4C706BC6F309}" destId="{5E13B1E7-C6DB-48DC-96FD-129AB0F7BE17}" srcOrd="5" destOrd="0" presId="urn:microsoft.com/office/officeart/2005/8/layout/radial4"/>
    <dgm:cxn modelId="{569A4036-4A82-401C-9913-5A7991DBBB8B}" type="presParOf" srcId="{AADF4C09-8EF6-4F2F-9170-4C706BC6F309}" destId="{2EAF203B-1295-48B0-9A6D-1C1D08DB9B05}" srcOrd="6" destOrd="0" presId="urn:microsoft.com/office/officeart/2005/8/layout/radial4"/>
    <dgm:cxn modelId="{E0FB4155-7E07-4EBE-A050-BB702116CBBA}" type="presParOf" srcId="{AADF4C09-8EF6-4F2F-9170-4C706BC6F309}" destId="{71D27C1D-5AF9-4C80-8CA7-424769C2579D}" srcOrd="7" destOrd="0" presId="urn:microsoft.com/office/officeart/2005/8/layout/radial4"/>
    <dgm:cxn modelId="{185B4D5A-6E88-4AA2-BB6D-15763792A3BF}" type="presParOf" srcId="{AADF4C09-8EF6-4F2F-9170-4C706BC6F309}" destId="{14D63F96-126E-4DF9-B395-6E8BC0AE547C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855C1A8-DB8B-44CB-BD94-A986440BEF4B}" type="doc">
      <dgm:prSet loTypeId="urn:microsoft.com/office/officeart/2005/8/layout/target3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0C1D6DC-D130-4479-A1EB-7AAA5ECD97A7}">
      <dgm:prSet phldrT="[Text]" custT="1"/>
      <dgm:spPr/>
      <dgm:t>
        <a:bodyPr/>
        <a:lstStyle/>
        <a:p>
          <a:pPr algn="l"/>
          <a:r>
            <a:rPr lang="en-US" sz="2400" u="sng" dirty="0">
              <a:latin typeface="微软雅黑" panose="020B0503020204020204" pitchFamily="34" charset="-122"/>
              <a:ea typeface="微软雅黑" panose="020B0503020204020204" pitchFamily="34" charset="-122"/>
            </a:rPr>
            <a:t>ProQuest Education Database</a:t>
          </a:r>
          <a:r>
            <a: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教育学期刊数据库，例</a:t>
          </a:r>
          <a:r>
            <a:rPr lang="en-US" altLang="en-US" sz="2400" dirty="0">
              <a:latin typeface="微软雅黑" pitchFamily="34" charset="-122"/>
              <a:ea typeface="微软雅黑" pitchFamily="34" charset="-122"/>
            </a:rPr>
            <a:t>Emerald</a:t>
          </a:r>
          <a:r>
            <a: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、</a:t>
          </a:r>
          <a:r>
            <a:rPr lang="en-US" altLang="en-US" sz="2400" dirty="0">
              <a:latin typeface="微软雅黑" pitchFamily="34" charset="-122"/>
              <a:ea typeface="微软雅黑" pitchFamily="34" charset="-122"/>
            </a:rPr>
            <a:t>Palgrave Macmillan</a:t>
          </a:r>
          <a:r>
            <a: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、</a:t>
          </a:r>
          <a:r>
            <a:rPr lang="en-US" altLang="en-US" sz="2400" dirty="0">
              <a:latin typeface="微软雅黑" pitchFamily="34" charset="-122"/>
              <a:ea typeface="微软雅黑" pitchFamily="34" charset="-122"/>
            </a:rPr>
            <a:t>CUP</a:t>
          </a:r>
          <a:r>
            <a: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、</a:t>
          </a:r>
          <a:r>
            <a:rPr lang="en-US" altLang="en-US" sz="2400" dirty="0">
              <a:latin typeface="微软雅黑" pitchFamily="34" charset="-122"/>
              <a:ea typeface="微软雅黑" pitchFamily="34" charset="-122"/>
            </a:rPr>
            <a:t>Sage</a:t>
          </a:r>
          <a:r>
            <a: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、</a:t>
          </a:r>
          <a:r>
            <a:rPr lang="en-US" altLang="en-US" sz="2400" dirty="0">
              <a:latin typeface="微软雅黑" pitchFamily="34" charset="-122"/>
              <a:ea typeface="微软雅黑" pitchFamily="34" charset="-122"/>
            </a:rPr>
            <a:t>Chronicle of Higher Education</a:t>
          </a:r>
          <a:r>
            <a:rPr lang="zh-CN" altLang="en-US" sz="2400" dirty="0">
              <a:latin typeface="微软雅黑" pitchFamily="34" charset="-122"/>
              <a:ea typeface="微软雅黑" pitchFamily="34" charset="-122"/>
            </a:rPr>
            <a:t>、</a:t>
          </a:r>
          <a:r>
            <a:rPr lang="en-US" altLang="en-US" sz="2400" dirty="0">
              <a:latin typeface="微软雅黑" pitchFamily="34" charset="-122"/>
              <a:ea typeface="微软雅黑" pitchFamily="34" charset="-122"/>
            </a:rPr>
            <a:t>National Council of Teachers of English</a:t>
          </a:r>
          <a:r>
            <a:rPr lang="zh-CN" altLang="en-US" sz="2400" dirty="0">
              <a:latin typeface="微软雅黑" pitchFamily="34" charset="-122"/>
              <a:ea typeface="微软雅黑" pitchFamily="34" charset="-122"/>
            </a:rPr>
            <a:t>等</a:t>
          </a:r>
          <a:endParaRPr lang="en-US" altLang="zh-CN" sz="24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algn="l"/>
          <a:r>
            <a: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基于</a:t>
          </a:r>
          <a:r>
            <a:rPr 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ERIC</a:t>
          </a:r>
          <a:r>
            <a: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索引，来自</a:t>
          </a:r>
          <a:r>
            <a:rPr lang="en-US" altLang="zh-CN" sz="2400" dirty="0">
              <a:latin typeface="微软雅黑" pitchFamily="34" charset="-122"/>
              <a:ea typeface="微软雅黑" pitchFamily="34" charset="-122"/>
            </a:rPr>
            <a:t>500</a:t>
          </a:r>
          <a:r>
            <a:rPr lang="zh-CN" altLang="en-US" sz="2400" dirty="0">
              <a:latin typeface="微软雅黑" pitchFamily="34" charset="-122"/>
              <a:ea typeface="微软雅黑" pitchFamily="34" charset="-122"/>
            </a:rPr>
            <a:t>多家出版机构，</a:t>
          </a:r>
          <a:endParaRPr lang="en-US" altLang="zh-CN" sz="2400" dirty="0">
            <a:latin typeface="微软雅黑" pitchFamily="34" charset="-122"/>
            <a:ea typeface="微软雅黑" pitchFamily="34" charset="-122"/>
          </a:endParaRPr>
        </a:p>
        <a:p>
          <a:pPr algn="l"/>
          <a:r>
            <a: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收录了</a:t>
          </a:r>
          <a:r>
            <a:rPr 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1,400</a:t>
          </a:r>
          <a:r>
            <a: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多种期刊（其中包括</a:t>
          </a:r>
          <a:r>
            <a:rPr 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1,100</a:t>
          </a:r>
          <a:r>
            <a: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多种全文刊，</a:t>
          </a:r>
          <a:r>
            <a: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320</a:t>
          </a:r>
          <a:r>
            <a: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多种被</a:t>
          </a:r>
          <a:r>
            <a: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ERIC</a:t>
          </a:r>
          <a:r>
            <a: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收录，</a:t>
          </a:r>
          <a:r>
            <a:rPr 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260</a:t>
          </a:r>
          <a:r>
            <a: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多种有影响因子）</a:t>
          </a:r>
          <a:endParaRPr lang="en-US" sz="24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algn="l"/>
          <a:r>
            <a: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全球教育学领域</a:t>
          </a:r>
          <a:r>
            <a: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50</a:t>
          </a:r>
          <a:r>
            <a:rPr 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,</a:t>
          </a:r>
          <a:r>
            <a: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0</a:t>
          </a:r>
          <a:r>
            <a:rPr 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00 </a:t>
          </a:r>
          <a:r>
            <a: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多篇博硕论文全文</a:t>
          </a:r>
          <a:endParaRPr lang="en-US" sz="2400" dirty="0"/>
        </a:p>
      </dgm:t>
    </dgm:pt>
    <dgm:pt modelId="{AEC2F9F5-C0E5-47FC-8283-F6B4D6088DE0}" type="parTrans" cxnId="{9D096A4E-A1AB-4A73-AA36-64C933977762}">
      <dgm:prSet/>
      <dgm:spPr/>
      <dgm:t>
        <a:bodyPr/>
        <a:lstStyle/>
        <a:p>
          <a:endParaRPr lang="en-US"/>
        </a:p>
      </dgm:t>
    </dgm:pt>
    <dgm:pt modelId="{22358227-FC4C-4EA4-9DD0-A2D2A9C7EF70}" type="sibTrans" cxnId="{9D096A4E-A1AB-4A73-AA36-64C933977762}">
      <dgm:prSet/>
      <dgm:spPr/>
      <dgm:t>
        <a:bodyPr/>
        <a:lstStyle/>
        <a:p>
          <a:endParaRPr lang="en-US"/>
        </a:p>
      </dgm:t>
    </dgm:pt>
    <dgm:pt modelId="{2B4188A4-4648-4B31-B30C-FD5DD963CDD9}" type="pres">
      <dgm:prSet presAssocID="{0855C1A8-DB8B-44CB-BD94-A986440BEF4B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38717A54-2A96-407F-A221-B07CCA0DE4F8}" type="pres">
      <dgm:prSet presAssocID="{00C1D6DC-D130-4479-A1EB-7AAA5ECD97A7}" presName="circle1" presStyleLbl="node1" presStyleIdx="0" presStyleCnt="1"/>
      <dgm:spPr>
        <a:solidFill>
          <a:schemeClr val="accent1">
            <a:lumMod val="20000"/>
            <a:lumOff val="80000"/>
          </a:schemeClr>
        </a:solidFill>
      </dgm:spPr>
    </dgm:pt>
    <dgm:pt modelId="{7D6F290B-36A4-4D60-93B4-656111D646E3}" type="pres">
      <dgm:prSet presAssocID="{00C1D6DC-D130-4479-A1EB-7AAA5ECD97A7}" presName="space" presStyleCnt="0"/>
      <dgm:spPr/>
    </dgm:pt>
    <dgm:pt modelId="{A1C02586-A3C4-4DC0-A779-89FDC63C399B}" type="pres">
      <dgm:prSet presAssocID="{00C1D6DC-D130-4479-A1EB-7AAA5ECD97A7}" presName="rect1" presStyleLbl="alignAcc1" presStyleIdx="0" presStyleCnt="1"/>
      <dgm:spPr/>
    </dgm:pt>
    <dgm:pt modelId="{FE0BC8A1-D800-47DA-B927-B43AA2ABBAE2}" type="pres">
      <dgm:prSet presAssocID="{00C1D6DC-D130-4479-A1EB-7AAA5ECD97A7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7BD8A43F-12A1-4077-92FE-4BA840E2397C}" type="presOf" srcId="{00C1D6DC-D130-4479-A1EB-7AAA5ECD97A7}" destId="{A1C02586-A3C4-4DC0-A779-89FDC63C399B}" srcOrd="0" destOrd="0" presId="urn:microsoft.com/office/officeart/2005/8/layout/target3"/>
    <dgm:cxn modelId="{9D096A4E-A1AB-4A73-AA36-64C933977762}" srcId="{0855C1A8-DB8B-44CB-BD94-A986440BEF4B}" destId="{00C1D6DC-D130-4479-A1EB-7AAA5ECD97A7}" srcOrd="0" destOrd="0" parTransId="{AEC2F9F5-C0E5-47FC-8283-F6B4D6088DE0}" sibTransId="{22358227-FC4C-4EA4-9DD0-A2D2A9C7EF70}"/>
    <dgm:cxn modelId="{DC8DCADE-B3D1-4599-9524-CB2C5AB98118}" type="presOf" srcId="{00C1D6DC-D130-4479-A1EB-7AAA5ECD97A7}" destId="{FE0BC8A1-D800-47DA-B927-B43AA2ABBAE2}" srcOrd="1" destOrd="0" presId="urn:microsoft.com/office/officeart/2005/8/layout/target3"/>
    <dgm:cxn modelId="{22AA14F5-C487-407A-9D7E-90626DCFD4B7}" type="presOf" srcId="{0855C1A8-DB8B-44CB-BD94-A986440BEF4B}" destId="{2B4188A4-4648-4B31-B30C-FD5DD963CDD9}" srcOrd="0" destOrd="0" presId="urn:microsoft.com/office/officeart/2005/8/layout/target3"/>
    <dgm:cxn modelId="{346C8C6E-DC7E-41E4-8784-0882E7ACE068}" type="presParOf" srcId="{2B4188A4-4648-4B31-B30C-FD5DD963CDD9}" destId="{38717A54-2A96-407F-A221-B07CCA0DE4F8}" srcOrd="0" destOrd="0" presId="urn:microsoft.com/office/officeart/2005/8/layout/target3"/>
    <dgm:cxn modelId="{B7DC85D4-18FB-4C5E-9033-D19C83FC30C3}" type="presParOf" srcId="{2B4188A4-4648-4B31-B30C-FD5DD963CDD9}" destId="{7D6F290B-36A4-4D60-93B4-656111D646E3}" srcOrd="1" destOrd="0" presId="urn:microsoft.com/office/officeart/2005/8/layout/target3"/>
    <dgm:cxn modelId="{660B9541-2011-4769-AB3D-2ABEA596C4C8}" type="presParOf" srcId="{2B4188A4-4648-4B31-B30C-FD5DD963CDD9}" destId="{A1C02586-A3C4-4DC0-A779-89FDC63C399B}" srcOrd="2" destOrd="0" presId="urn:microsoft.com/office/officeart/2005/8/layout/target3"/>
    <dgm:cxn modelId="{EAB62774-B30C-48DA-89FF-092377748FCC}" type="presParOf" srcId="{2B4188A4-4648-4B31-B30C-FD5DD963CDD9}" destId="{FE0BC8A1-D800-47DA-B927-B43AA2ABBAE2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31E962-7C86-4BBB-A096-150CA872C5AB}">
      <dsp:nvSpPr>
        <dsp:cNvPr id="0" name=""/>
        <dsp:cNvSpPr/>
      </dsp:nvSpPr>
      <dsp:spPr>
        <a:xfrm>
          <a:off x="1456" y="0"/>
          <a:ext cx="3785765" cy="35863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期刊</a:t>
          </a:r>
          <a:r>
            <a:rPr lang="en-US" sz="5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endParaRPr lang="en-US" sz="5800" kern="1200" dirty="0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sp:txBody>
      <dsp:txXfrm>
        <a:off x="1456" y="0"/>
        <a:ext cx="3785765" cy="1075897"/>
      </dsp:txXfrm>
    </dsp:sp>
    <dsp:sp modelId="{DE847DBE-71C6-4D0C-A94A-D04264210123}">
      <dsp:nvSpPr>
        <dsp:cNvPr id="0" name=""/>
        <dsp:cNvSpPr/>
      </dsp:nvSpPr>
      <dsp:spPr>
        <a:xfrm>
          <a:off x="380032" y="1076540"/>
          <a:ext cx="3028612" cy="7730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全球</a:t>
          </a:r>
          <a:r>
            <a:rPr lang="en-US" altLang="zh-CN" sz="2000" kern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8</a:t>
          </a:r>
          <a:r>
            <a:rPr lang="en-US" sz="2000" kern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,000</a:t>
          </a:r>
          <a:r>
            <a:rPr lang="zh-CN" sz="2000" kern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多种全文刊</a:t>
          </a:r>
          <a:endParaRPr lang="en-US" sz="2000" kern="1200" dirty="0">
            <a:solidFill>
              <a:prstClr val="white"/>
            </a:solidFill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sp:txBody>
      <dsp:txXfrm>
        <a:off x="402673" y="1099181"/>
        <a:ext cx="2983330" cy="727744"/>
      </dsp:txXfrm>
    </dsp:sp>
    <dsp:sp modelId="{71851F5D-AB55-4B95-98FE-ECCDDC512E6D}">
      <dsp:nvSpPr>
        <dsp:cNvPr id="0" name=""/>
        <dsp:cNvSpPr/>
      </dsp:nvSpPr>
      <dsp:spPr>
        <a:xfrm>
          <a:off x="380032" y="1921101"/>
          <a:ext cx="3028612" cy="14852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600" kern="1200" dirty="0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ProQuest Research Library, Education Database‎, Psychology Database‎, PsycARTICLES,  </a:t>
          </a:r>
          <a:r>
            <a:rPr lang="zh-CN" altLang="en-US" sz="1600" kern="1200" dirty="0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等</a:t>
          </a:r>
          <a:endParaRPr lang="en-US" sz="1600" kern="1200" dirty="0">
            <a:solidFill>
              <a:schemeClr val="accent4">
                <a:lumMod val="20000"/>
                <a:lumOff val="80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sp:txBody>
      <dsp:txXfrm>
        <a:off x="423534" y="1964603"/>
        <a:ext cx="2941608" cy="1398259"/>
      </dsp:txXfrm>
    </dsp:sp>
    <dsp:sp modelId="{01FADFFE-D8B6-4DDF-993B-9A90BAC5D03D}">
      <dsp:nvSpPr>
        <dsp:cNvPr id="0" name=""/>
        <dsp:cNvSpPr/>
      </dsp:nvSpPr>
      <dsp:spPr>
        <a:xfrm>
          <a:off x="4071153" y="0"/>
          <a:ext cx="3785765" cy="35863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二次文献</a:t>
          </a:r>
          <a:endParaRPr lang="en-US" sz="3200" kern="1200" dirty="0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sp:txBody>
      <dsp:txXfrm>
        <a:off x="4071153" y="0"/>
        <a:ext cx="3785765" cy="1075897"/>
      </dsp:txXfrm>
    </dsp:sp>
    <dsp:sp modelId="{FCE39FFA-00C9-461B-B21B-A3FEE8B0195B}">
      <dsp:nvSpPr>
        <dsp:cNvPr id="0" name=""/>
        <dsp:cNvSpPr/>
      </dsp:nvSpPr>
      <dsp:spPr>
        <a:xfrm>
          <a:off x="4449729" y="1076225"/>
          <a:ext cx="3028612" cy="7057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专业学科二次文献</a:t>
          </a:r>
          <a:endParaRPr lang="en-US" sz="2000" kern="1200" dirty="0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sp:txBody>
      <dsp:txXfrm>
        <a:off x="4470398" y="1096894"/>
        <a:ext cx="2987274" cy="664369"/>
      </dsp:txXfrm>
    </dsp:sp>
    <dsp:sp modelId="{8EDAC4CC-C33A-4B03-818C-FD93982C385E}">
      <dsp:nvSpPr>
        <dsp:cNvPr id="0" name=""/>
        <dsp:cNvSpPr/>
      </dsp:nvSpPr>
      <dsp:spPr>
        <a:xfrm>
          <a:off x="4449729" y="1890503"/>
          <a:ext cx="3028612" cy="15161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ERIC, PsycINFO ‎</a:t>
          </a:r>
          <a:r>
            <a:rPr lang="zh-CN" altLang="en-US" sz="2000" kern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等</a:t>
          </a:r>
          <a:endParaRPr lang="en-US" sz="2000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sp:txBody>
      <dsp:txXfrm>
        <a:off x="4494136" y="1934910"/>
        <a:ext cx="2939798" cy="1427363"/>
      </dsp:txXfrm>
    </dsp:sp>
    <dsp:sp modelId="{B34291F7-4659-4635-82E6-D1088A9CE34D}">
      <dsp:nvSpPr>
        <dsp:cNvPr id="0" name=""/>
        <dsp:cNvSpPr/>
      </dsp:nvSpPr>
      <dsp:spPr>
        <a:xfrm>
          <a:off x="8140850" y="0"/>
          <a:ext cx="3785765" cy="35863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论文</a:t>
          </a:r>
          <a:endParaRPr lang="en-US" sz="3200" kern="1200" dirty="0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sp:txBody>
      <dsp:txXfrm>
        <a:off x="8140850" y="0"/>
        <a:ext cx="3785765" cy="1075897"/>
      </dsp:txXfrm>
    </dsp:sp>
    <dsp:sp modelId="{5827CC37-437C-4610-B303-E02956433D2F}">
      <dsp:nvSpPr>
        <dsp:cNvPr id="0" name=""/>
        <dsp:cNvSpPr/>
      </dsp:nvSpPr>
      <dsp:spPr>
        <a:xfrm>
          <a:off x="8178375" y="1103172"/>
          <a:ext cx="3639725" cy="6183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80</a:t>
          </a:r>
          <a:r>
            <a:rPr lang="zh-CN" altLang="en-US" sz="2000" kern="120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多</a:t>
          </a: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万全文博硕论文</a:t>
          </a:r>
          <a:endParaRPr lang="en-US" sz="2000" kern="1200" dirty="0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sp:txBody>
      <dsp:txXfrm>
        <a:off x="8196486" y="1121283"/>
        <a:ext cx="3603503" cy="582138"/>
      </dsp:txXfrm>
    </dsp:sp>
    <dsp:sp modelId="{29ECBA82-80EF-4792-A924-97FFAA0F4A5D}">
      <dsp:nvSpPr>
        <dsp:cNvPr id="0" name=""/>
        <dsp:cNvSpPr/>
      </dsp:nvSpPr>
      <dsp:spPr>
        <a:xfrm>
          <a:off x="8213870" y="1891377"/>
          <a:ext cx="3639725" cy="15149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PQDT </a:t>
          </a:r>
          <a:r>
            <a:rPr lang="zh-CN" altLang="en-US" sz="2000" kern="1200" dirty="0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全文库（单独的检索平台）</a:t>
          </a:r>
          <a:endParaRPr lang="en-US" sz="2000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sp:txBody>
      <dsp:txXfrm>
        <a:off x="8258242" y="1935749"/>
        <a:ext cx="3550981" cy="14262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64BFF8-CCF3-419D-972D-78A68359073E}">
      <dsp:nvSpPr>
        <dsp:cNvPr id="0" name=""/>
        <dsp:cNvSpPr/>
      </dsp:nvSpPr>
      <dsp:spPr>
        <a:xfrm>
          <a:off x="1826057" y="1989424"/>
          <a:ext cx="1512166" cy="151216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PsycINFO</a:t>
          </a:r>
        </a:p>
      </dsp:txBody>
      <dsp:txXfrm>
        <a:off x="2047509" y="2210876"/>
        <a:ext cx="1069262" cy="1069262"/>
      </dsp:txXfrm>
    </dsp:sp>
    <dsp:sp modelId="{B91C893C-4230-4FB7-8755-2A58D479F3EB}">
      <dsp:nvSpPr>
        <dsp:cNvPr id="0" name=""/>
        <dsp:cNvSpPr/>
      </dsp:nvSpPr>
      <dsp:spPr>
        <a:xfrm rot="12900000">
          <a:off x="683094" y="1668332"/>
          <a:ext cx="1336847" cy="430967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75183E-7CA0-4A3B-9D13-EB92255B27E5}">
      <dsp:nvSpPr>
        <dsp:cNvPr id="0" name=""/>
        <dsp:cNvSpPr/>
      </dsp:nvSpPr>
      <dsp:spPr>
        <a:xfrm>
          <a:off x="85698" y="925801"/>
          <a:ext cx="1436557" cy="11492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Journals </a:t>
          </a:r>
        </a:p>
      </dsp:txBody>
      <dsp:txXfrm>
        <a:off x="119358" y="959461"/>
        <a:ext cx="1369237" cy="1081926"/>
      </dsp:txXfrm>
    </dsp:sp>
    <dsp:sp modelId="{5E13B1E7-C6DB-48DC-96FD-129AB0F7BE17}">
      <dsp:nvSpPr>
        <dsp:cNvPr id="0" name=""/>
        <dsp:cNvSpPr/>
      </dsp:nvSpPr>
      <dsp:spPr>
        <a:xfrm rot="16200000">
          <a:off x="1913716" y="1027711"/>
          <a:ext cx="1336847" cy="430967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795104"/>
            <a:satOff val="-16975"/>
            <a:lumOff val="186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AF203B-1295-48B0-9A6D-1C1D08DB9B05}">
      <dsp:nvSpPr>
        <dsp:cNvPr id="0" name=""/>
        <dsp:cNvSpPr/>
      </dsp:nvSpPr>
      <dsp:spPr>
        <a:xfrm>
          <a:off x="1863861" y="148"/>
          <a:ext cx="1436557" cy="1149246"/>
        </a:xfrm>
        <a:prstGeom prst="roundRect">
          <a:avLst>
            <a:gd name="adj" fmla="val 10000"/>
          </a:avLst>
        </a:prstGeom>
        <a:solidFill>
          <a:schemeClr val="accent5">
            <a:hueOff val="795104"/>
            <a:satOff val="-16975"/>
            <a:lumOff val="18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Books</a:t>
          </a:r>
        </a:p>
      </dsp:txBody>
      <dsp:txXfrm>
        <a:off x="1897521" y="33808"/>
        <a:ext cx="1369237" cy="1081926"/>
      </dsp:txXfrm>
    </dsp:sp>
    <dsp:sp modelId="{71D27C1D-5AF9-4C80-8CA7-424769C2579D}">
      <dsp:nvSpPr>
        <dsp:cNvPr id="0" name=""/>
        <dsp:cNvSpPr/>
      </dsp:nvSpPr>
      <dsp:spPr>
        <a:xfrm rot="19500000">
          <a:off x="3144339" y="1668332"/>
          <a:ext cx="1336847" cy="430967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1590209"/>
            <a:satOff val="-33951"/>
            <a:lumOff val="37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D63F96-126E-4DF9-B395-6E8BC0AE547C}">
      <dsp:nvSpPr>
        <dsp:cNvPr id="0" name=""/>
        <dsp:cNvSpPr/>
      </dsp:nvSpPr>
      <dsp:spPr>
        <a:xfrm>
          <a:off x="3642024" y="925801"/>
          <a:ext cx="1436557" cy="1149246"/>
        </a:xfrm>
        <a:prstGeom prst="roundRect">
          <a:avLst>
            <a:gd name="adj" fmla="val 10000"/>
          </a:avLst>
        </a:prstGeom>
        <a:solidFill>
          <a:schemeClr val="accent5">
            <a:hueOff val="1590209"/>
            <a:satOff val="-33951"/>
            <a:lumOff val="37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Dissertations</a:t>
          </a:r>
        </a:p>
      </dsp:txBody>
      <dsp:txXfrm>
        <a:off x="3675684" y="959461"/>
        <a:ext cx="1369237" cy="10819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64BFF8-CCF3-419D-972D-78A68359073E}">
      <dsp:nvSpPr>
        <dsp:cNvPr id="0" name=""/>
        <dsp:cNvSpPr/>
      </dsp:nvSpPr>
      <dsp:spPr>
        <a:xfrm>
          <a:off x="2599958" y="2798200"/>
          <a:ext cx="1713501" cy="171350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PsycEXTRA</a:t>
          </a:r>
          <a:endParaRPr lang="en-US" sz="2100" kern="1200" dirty="0"/>
        </a:p>
      </dsp:txBody>
      <dsp:txXfrm>
        <a:off x="2850894" y="3049136"/>
        <a:ext cx="1211629" cy="1211629"/>
      </dsp:txXfrm>
    </dsp:sp>
    <dsp:sp modelId="{B91C893C-4230-4FB7-8755-2A58D479F3EB}">
      <dsp:nvSpPr>
        <dsp:cNvPr id="0" name=""/>
        <dsp:cNvSpPr/>
      </dsp:nvSpPr>
      <dsp:spPr>
        <a:xfrm rot="10800000">
          <a:off x="601608" y="3410777"/>
          <a:ext cx="1888440" cy="488347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75183E-7CA0-4A3B-9D13-EB92255B27E5}">
      <dsp:nvSpPr>
        <dsp:cNvPr id="0" name=""/>
        <dsp:cNvSpPr/>
      </dsp:nvSpPr>
      <dsp:spPr>
        <a:xfrm>
          <a:off x="1883" y="3175170"/>
          <a:ext cx="1199451" cy="95956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Research reports</a:t>
          </a:r>
        </a:p>
      </dsp:txBody>
      <dsp:txXfrm>
        <a:off x="29988" y="3203275"/>
        <a:ext cx="1143241" cy="903350"/>
      </dsp:txXfrm>
    </dsp:sp>
    <dsp:sp modelId="{1404A1DE-A715-4F6D-A116-58D06836134E}">
      <dsp:nvSpPr>
        <dsp:cNvPr id="0" name=""/>
        <dsp:cNvSpPr/>
      </dsp:nvSpPr>
      <dsp:spPr>
        <a:xfrm rot="12600000">
          <a:off x="857618" y="2455336"/>
          <a:ext cx="1888440" cy="488347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265035"/>
            <a:satOff val="-5658"/>
            <a:lumOff val="62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A0FD6D-0445-4120-8530-84EE91246698}">
      <dsp:nvSpPr>
        <dsp:cNvPr id="0" name=""/>
        <dsp:cNvSpPr/>
      </dsp:nvSpPr>
      <dsp:spPr>
        <a:xfrm>
          <a:off x="384394" y="1747620"/>
          <a:ext cx="1199451" cy="959560"/>
        </a:xfrm>
        <a:prstGeom prst="roundRect">
          <a:avLst>
            <a:gd name="adj" fmla="val 10000"/>
          </a:avLst>
        </a:prstGeom>
        <a:solidFill>
          <a:schemeClr val="accent5">
            <a:hueOff val="265035"/>
            <a:satOff val="-5658"/>
            <a:lumOff val="6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Magazine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/newsletters</a:t>
          </a:r>
        </a:p>
      </dsp:txBody>
      <dsp:txXfrm>
        <a:off x="412499" y="1775725"/>
        <a:ext cx="1143241" cy="903350"/>
      </dsp:txXfrm>
    </dsp:sp>
    <dsp:sp modelId="{5E13B1E7-C6DB-48DC-96FD-129AB0F7BE17}">
      <dsp:nvSpPr>
        <dsp:cNvPr id="0" name=""/>
        <dsp:cNvSpPr/>
      </dsp:nvSpPr>
      <dsp:spPr>
        <a:xfrm rot="14400000">
          <a:off x="1557048" y="1755906"/>
          <a:ext cx="1888440" cy="488347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530070"/>
            <a:satOff val="-11317"/>
            <a:lumOff val="12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AF203B-1295-48B0-9A6D-1C1D08DB9B05}">
      <dsp:nvSpPr>
        <dsp:cNvPr id="0" name=""/>
        <dsp:cNvSpPr/>
      </dsp:nvSpPr>
      <dsp:spPr>
        <a:xfrm>
          <a:off x="1429433" y="702581"/>
          <a:ext cx="1199451" cy="959560"/>
        </a:xfrm>
        <a:prstGeom prst="roundRect">
          <a:avLst>
            <a:gd name="adj" fmla="val 10000"/>
          </a:avLst>
        </a:prstGeom>
        <a:solidFill>
          <a:schemeClr val="accent5">
            <a:hueOff val="530070"/>
            <a:satOff val="-11317"/>
            <a:lumOff val="12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Conference papers</a:t>
          </a:r>
        </a:p>
      </dsp:txBody>
      <dsp:txXfrm>
        <a:off x="1457538" y="730686"/>
        <a:ext cx="1143241" cy="903350"/>
      </dsp:txXfrm>
    </dsp:sp>
    <dsp:sp modelId="{71D27C1D-5AF9-4C80-8CA7-424769C2579D}">
      <dsp:nvSpPr>
        <dsp:cNvPr id="0" name=""/>
        <dsp:cNvSpPr/>
      </dsp:nvSpPr>
      <dsp:spPr>
        <a:xfrm rot="16200000">
          <a:off x="2512488" y="1499896"/>
          <a:ext cx="1888440" cy="488347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795104"/>
            <a:satOff val="-16975"/>
            <a:lumOff val="186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D63F96-126E-4DF9-B395-6E8BC0AE547C}">
      <dsp:nvSpPr>
        <dsp:cNvPr id="0" name=""/>
        <dsp:cNvSpPr/>
      </dsp:nvSpPr>
      <dsp:spPr>
        <a:xfrm>
          <a:off x="2856983" y="320070"/>
          <a:ext cx="1199451" cy="959560"/>
        </a:xfrm>
        <a:prstGeom prst="roundRect">
          <a:avLst>
            <a:gd name="adj" fmla="val 10000"/>
          </a:avLst>
        </a:prstGeom>
        <a:solidFill>
          <a:schemeClr val="accent5">
            <a:hueOff val="795104"/>
            <a:satOff val="-16975"/>
            <a:lumOff val="18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Standards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/guidelines</a:t>
          </a:r>
        </a:p>
      </dsp:txBody>
      <dsp:txXfrm>
        <a:off x="2885088" y="348175"/>
        <a:ext cx="1143241" cy="903350"/>
      </dsp:txXfrm>
    </dsp:sp>
    <dsp:sp modelId="{31CC2CBB-B66C-4477-9AF2-529F34686122}">
      <dsp:nvSpPr>
        <dsp:cNvPr id="0" name=""/>
        <dsp:cNvSpPr/>
      </dsp:nvSpPr>
      <dsp:spPr>
        <a:xfrm rot="18000000">
          <a:off x="3467928" y="1755906"/>
          <a:ext cx="1888440" cy="488347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1060139"/>
            <a:satOff val="-22634"/>
            <a:lumOff val="248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4905A5-DE22-4FC9-BD07-4D0C5BF86847}">
      <dsp:nvSpPr>
        <dsp:cNvPr id="0" name=""/>
        <dsp:cNvSpPr/>
      </dsp:nvSpPr>
      <dsp:spPr>
        <a:xfrm>
          <a:off x="4284533" y="702581"/>
          <a:ext cx="1199451" cy="959560"/>
        </a:xfrm>
        <a:prstGeom prst="roundRect">
          <a:avLst>
            <a:gd name="adj" fmla="val 10000"/>
          </a:avLst>
        </a:prstGeom>
        <a:solidFill>
          <a:schemeClr val="accent5">
            <a:hueOff val="1060139"/>
            <a:satOff val="-22634"/>
            <a:lumOff val="24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Brochure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/fact sheets</a:t>
          </a:r>
        </a:p>
      </dsp:txBody>
      <dsp:txXfrm>
        <a:off x="4312638" y="730686"/>
        <a:ext cx="1143241" cy="903350"/>
      </dsp:txXfrm>
    </dsp:sp>
    <dsp:sp modelId="{9D81F9D9-1576-4947-8707-B41AAF1BC832}">
      <dsp:nvSpPr>
        <dsp:cNvPr id="0" name=""/>
        <dsp:cNvSpPr/>
      </dsp:nvSpPr>
      <dsp:spPr>
        <a:xfrm rot="19800000">
          <a:off x="4167359" y="2455336"/>
          <a:ext cx="1888440" cy="488347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1325174"/>
            <a:satOff val="-28292"/>
            <a:lumOff val="310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DF2924-56B2-430D-A12E-634BBA6DD665}">
      <dsp:nvSpPr>
        <dsp:cNvPr id="0" name=""/>
        <dsp:cNvSpPr/>
      </dsp:nvSpPr>
      <dsp:spPr>
        <a:xfrm>
          <a:off x="5329572" y="1747620"/>
          <a:ext cx="1199451" cy="959560"/>
        </a:xfrm>
        <a:prstGeom prst="roundRect">
          <a:avLst>
            <a:gd name="adj" fmla="val 10000"/>
          </a:avLst>
        </a:prstGeom>
        <a:solidFill>
          <a:schemeClr val="accent5">
            <a:hueOff val="1325174"/>
            <a:satOff val="-28292"/>
            <a:lumOff val="31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Oral history</a:t>
          </a:r>
        </a:p>
      </dsp:txBody>
      <dsp:txXfrm>
        <a:off x="5357677" y="1775725"/>
        <a:ext cx="1143241" cy="903350"/>
      </dsp:txXfrm>
    </dsp:sp>
    <dsp:sp modelId="{F1DC66C0-D5D7-45E2-A32B-646A611ED1AA}">
      <dsp:nvSpPr>
        <dsp:cNvPr id="0" name=""/>
        <dsp:cNvSpPr/>
      </dsp:nvSpPr>
      <dsp:spPr>
        <a:xfrm>
          <a:off x="4423368" y="3410777"/>
          <a:ext cx="1888440" cy="488347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1590209"/>
            <a:satOff val="-33951"/>
            <a:lumOff val="37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28FA48-AA17-41E5-92C9-26E7A2D53AB2}">
      <dsp:nvSpPr>
        <dsp:cNvPr id="0" name=""/>
        <dsp:cNvSpPr/>
      </dsp:nvSpPr>
      <dsp:spPr>
        <a:xfrm>
          <a:off x="5712083" y="3175170"/>
          <a:ext cx="1199451" cy="959560"/>
        </a:xfrm>
        <a:prstGeom prst="roundRect">
          <a:avLst>
            <a:gd name="adj" fmla="val 10000"/>
          </a:avLst>
        </a:prstGeom>
        <a:solidFill>
          <a:schemeClr val="accent5">
            <a:hueOff val="1590209"/>
            <a:satOff val="-33951"/>
            <a:lumOff val="37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Monographs</a:t>
          </a:r>
        </a:p>
      </dsp:txBody>
      <dsp:txXfrm>
        <a:off x="5740188" y="3203275"/>
        <a:ext cx="1143241" cy="9033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31E962-7C86-4BBB-A096-150CA872C5AB}">
      <dsp:nvSpPr>
        <dsp:cNvPr id="0" name=""/>
        <dsp:cNvSpPr/>
      </dsp:nvSpPr>
      <dsp:spPr>
        <a:xfrm>
          <a:off x="1427" y="0"/>
          <a:ext cx="3711598" cy="54186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期刊</a:t>
          </a:r>
          <a:r>
            <a:rPr lang="en-US" sz="5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endParaRPr lang="en-US" sz="5800" kern="1200" dirty="0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sp:txBody>
      <dsp:txXfrm>
        <a:off x="1427" y="0"/>
        <a:ext cx="3711598" cy="1625600"/>
      </dsp:txXfrm>
    </dsp:sp>
    <dsp:sp modelId="{DE847DBE-71C6-4D0C-A94A-D04264210123}">
      <dsp:nvSpPr>
        <dsp:cNvPr id="0" name=""/>
        <dsp:cNvSpPr/>
      </dsp:nvSpPr>
      <dsp:spPr>
        <a:xfrm>
          <a:off x="372587" y="1627187"/>
          <a:ext cx="2969278" cy="16338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全球近</a:t>
          </a:r>
          <a:r>
            <a:rPr lang="en-US" altLang="zh-CN" sz="2100" kern="1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2500</a:t>
          </a:r>
          <a:r>
            <a:rPr lang="zh-CN" altLang="en-US" sz="2100" kern="1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种评审期刊</a:t>
          </a:r>
          <a:endParaRPr lang="en-US" sz="2100" kern="1200" dirty="0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sp:txBody>
      <dsp:txXfrm>
        <a:off x="420439" y="1675039"/>
        <a:ext cx="2873574" cy="1538098"/>
      </dsp:txXfrm>
    </dsp:sp>
    <dsp:sp modelId="{71851F5D-AB55-4B95-98FE-ECCDDC512E6D}">
      <dsp:nvSpPr>
        <dsp:cNvPr id="0" name=""/>
        <dsp:cNvSpPr/>
      </dsp:nvSpPr>
      <dsp:spPr>
        <a:xfrm>
          <a:off x="372587" y="3512343"/>
          <a:ext cx="2969278" cy="16338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PsycARTICLES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ProQuest Psychology Database‎</a:t>
          </a:r>
        </a:p>
      </dsp:txBody>
      <dsp:txXfrm>
        <a:off x="420439" y="3560195"/>
        <a:ext cx="2873574" cy="1538098"/>
      </dsp:txXfrm>
    </dsp:sp>
    <dsp:sp modelId="{01FADFFE-D8B6-4DDF-993B-9A90BAC5D03D}">
      <dsp:nvSpPr>
        <dsp:cNvPr id="0" name=""/>
        <dsp:cNvSpPr/>
      </dsp:nvSpPr>
      <dsp:spPr>
        <a:xfrm>
          <a:off x="3991396" y="0"/>
          <a:ext cx="3711598" cy="54186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书</a:t>
          </a:r>
          <a:endParaRPr lang="en-US" sz="3200" kern="1200" dirty="0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sp:txBody>
      <dsp:txXfrm>
        <a:off x="3991396" y="0"/>
        <a:ext cx="3711598" cy="1625600"/>
      </dsp:txXfrm>
    </dsp:sp>
    <dsp:sp modelId="{FCE39FFA-00C9-461B-B21B-A3FEE8B0195B}">
      <dsp:nvSpPr>
        <dsp:cNvPr id="0" name=""/>
        <dsp:cNvSpPr/>
      </dsp:nvSpPr>
      <dsp:spPr>
        <a:xfrm>
          <a:off x="4362556" y="1627187"/>
          <a:ext cx="2969278" cy="16338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100" kern="1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49</a:t>
          </a:r>
          <a:r>
            <a:rPr lang="zh-CN" altLang="en-US" sz="2100" kern="1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万多种书与章节记录</a:t>
          </a:r>
          <a:endParaRPr lang="en-US" sz="2100" kern="1200" dirty="0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sp:txBody>
      <dsp:txXfrm>
        <a:off x="4410408" y="1675039"/>
        <a:ext cx="2873574" cy="1538098"/>
      </dsp:txXfrm>
    </dsp:sp>
    <dsp:sp modelId="{8EDAC4CC-C33A-4B03-818C-FD93982C385E}">
      <dsp:nvSpPr>
        <dsp:cNvPr id="0" name=""/>
        <dsp:cNvSpPr/>
      </dsp:nvSpPr>
      <dsp:spPr>
        <a:xfrm>
          <a:off x="4362556" y="3512343"/>
          <a:ext cx="2969278" cy="16338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PsycBOOKS</a:t>
          </a:r>
          <a:endParaRPr lang="en-US" sz="2100" kern="1200" dirty="0">
            <a:solidFill>
              <a:schemeClr val="accent4">
                <a:lumMod val="20000"/>
                <a:lumOff val="80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ProQuest Ebook Central </a:t>
          </a:r>
        </a:p>
      </dsp:txBody>
      <dsp:txXfrm>
        <a:off x="4410408" y="3560195"/>
        <a:ext cx="2873574" cy="1538098"/>
      </dsp:txXfrm>
    </dsp:sp>
    <dsp:sp modelId="{B34291F7-4659-4635-82E6-D1088A9CE34D}">
      <dsp:nvSpPr>
        <dsp:cNvPr id="0" name=""/>
        <dsp:cNvSpPr/>
      </dsp:nvSpPr>
      <dsp:spPr>
        <a:xfrm>
          <a:off x="7981364" y="0"/>
          <a:ext cx="3711598" cy="54186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论文</a:t>
          </a:r>
          <a:endParaRPr lang="en-US" sz="3200" kern="1200" dirty="0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sp:txBody>
      <dsp:txXfrm>
        <a:off x="7981364" y="0"/>
        <a:ext cx="3711598" cy="1625600"/>
      </dsp:txXfrm>
    </dsp:sp>
    <dsp:sp modelId="{5827CC37-437C-4610-B303-E02956433D2F}">
      <dsp:nvSpPr>
        <dsp:cNvPr id="0" name=""/>
        <dsp:cNvSpPr/>
      </dsp:nvSpPr>
      <dsp:spPr>
        <a:xfrm>
          <a:off x="8352524" y="1627187"/>
          <a:ext cx="2969278" cy="16338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100" kern="1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50</a:t>
          </a:r>
          <a:r>
            <a:rPr lang="zh-CN" altLang="en-US" sz="2100" kern="1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万多篇博硕论文记录</a:t>
          </a:r>
          <a:endParaRPr lang="en-US" sz="2100" kern="1200" dirty="0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sp:txBody>
      <dsp:txXfrm>
        <a:off x="8400376" y="1675039"/>
        <a:ext cx="2873574" cy="1538098"/>
      </dsp:txXfrm>
    </dsp:sp>
    <dsp:sp modelId="{29ECBA82-80EF-4792-A924-97FFAA0F4A5D}">
      <dsp:nvSpPr>
        <dsp:cNvPr id="0" name=""/>
        <dsp:cNvSpPr/>
      </dsp:nvSpPr>
      <dsp:spPr>
        <a:xfrm>
          <a:off x="8352524" y="3512343"/>
          <a:ext cx="2969278" cy="16338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ProQuest Dissertations &amp; Theses</a:t>
          </a:r>
        </a:p>
      </dsp:txBody>
      <dsp:txXfrm>
        <a:off x="8400376" y="3560195"/>
        <a:ext cx="2873574" cy="15380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F1331A-46AE-4E28-9BA5-6602F3EAC692}">
      <dsp:nvSpPr>
        <dsp:cNvPr id="0" name=""/>
        <dsp:cNvSpPr/>
      </dsp:nvSpPr>
      <dsp:spPr>
        <a:xfrm>
          <a:off x="-223064" y="0"/>
          <a:ext cx="5443490" cy="544349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5D38F1-8995-4A81-A079-E44F77AB59A6}">
      <dsp:nvSpPr>
        <dsp:cNvPr id="0" name=""/>
        <dsp:cNvSpPr/>
      </dsp:nvSpPr>
      <dsp:spPr>
        <a:xfrm>
          <a:off x="2498680" y="0"/>
          <a:ext cx="8888364" cy="54434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700" kern="1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‎</a:t>
          </a:r>
          <a:r>
            <a:rPr lang="en-US" sz="2800" kern="1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ProQuest Psychology Database</a:t>
          </a:r>
          <a:endParaRPr lang="en-US" sz="2800" kern="1200" dirty="0"/>
        </a:p>
      </dsp:txBody>
      <dsp:txXfrm>
        <a:off x="2498680" y="0"/>
        <a:ext cx="4444182" cy="2585657"/>
      </dsp:txXfrm>
    </dsp:sp>
    <dsp:sp modelId="{69AB2809-7FCE-4E6B-9717-57E82775C920}">
      <dsp:nvSpPr>
        <dsp:cNvPr id="0" name=""/>
        <dsp:cNvSpPr/>
      </dsp:nvSpPr>
      <dsp:spPr>
        <a:xfrm>
          <a:off x="1205851" y="2585657"/>
          <a:ext cx="2585657" cy="2585657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221840-737E-45BE-B659-C88ABAC76DDA}">
      <dsp:nvSpPr>
        <dsp:cNvPr id="0" name=""/>
        <dsp:cNvSpPr/>
      </dsp:nvSpPr>
      <dsp:spPr>
        <a:xfrm>
          <a:off x="2498680" y="2585657"/>
          <a:ext cx="8888364" cy="258565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kern="1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PsycARTICLES</a:t>
          </a:r>
          <a:endParaRPr lang="en-US" sz="2800" kern="1200" dirty="0"/>
        </a:p>
        <a:p>
          <a:pPr algn="l">
            <a:spcBef>
              <a:spcPct val="0"/>
            </a:spcBef>
            <a:buNone/>
          </a:pPr>
          <a:endParaRPr lang="en-US" sz="2800" kern="1200" dirty="0"/>
        </a:p>
      </dsp:txBody>
      <dsp:txXfrm>
        <a:off x="2498680" y="2585657"/>
        <a:ext cx="4444182" cy="2585657"/>
      </dsp:txXfrm>
    </dsp:sp>
    <dsp:sp modelId="{05A0925C-FDC2-4C57-A317-0E914AFD5F31}">
      <dsp:nvSpPr>
        <dsp:cNvPr id="0" name=""/>
        <dsp:cNvSpPr/>
      </dsp:nvSpPr>
      <dsp:spPr>
        <a:xfrm>
          <a:off x="6161819" y="0"/>
          <a:ext cx="5200892" cy="2585657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kern="1200" dirty="0">
              <a:latin typeface="微软雅黑" pitchFamily="34" charset="-122"/>
              <a:ea typeface="微软雅黑" pitchFamily="34" charset="-122"/>
            </a:rPr>
            <a:t>基于</a:t>
          </a:r>
          <a:r>
            <a:rPr lang="en-US" altLang="en-US" sz="1800" kern="1200" dirty="0">
              <a:latin typeface="微软雅黑" pitchFamily="34" charset="-122"/>
              <a:ea typeface="微软雅黑" pitchFamily="34" charset="-122"/>
            </a:rPr>
            <a:t>PsycINFO</a:t>
          </a:r>
          <a:r>
            <a:rPr lang="zh-CN" altLang="en-US" sz="1800" kern="1200" dirty="0">
              <a:latin typeface="微软雅黑" pitchFamily="34" charset="-122"/>
              <a:ea typeface="微软雅黑" pitchFamily="34" charset="-122"/>
            </a:rPr>
            <a:t>，来自</a:t>
          </a:r>
          <a:r>
            <a:rPr lang="en-US" altLang="zh-CN" sz="1800" kern="1200" dirty="0">
              <a:latin typeface="微软雅黑" pitchFamily="34" charset="-122"/>
              <a:ea typeface="微软雅黑" pitchFamily="34" charset="-122"/>
            </a:rPr>
            <a:t>200</a:t>
          </a:r>
          <a:r>
            <a:rPr lang="zh-CN" altLang="en-US" sz="1800" kern="1200" dirty="0">
              <a:latin typeface="微软雅黑" pitchFamily="34" charset="-122"/>
              <a:ea typeface="微软雅黑" pitchFamily="34" charset="-122"/>
            </a:rPr>
            <a:t>多家出版机构，例</a:t>
          </a:r>
          <a:r>
            <a:rPr lang="en-US" altLang="en-US" sz="1800" kern="1200" dirty="0">
              <a:latin typeface="微软雅黑" pitchFamily="34" charset="-122"/>
              <a:ea typeface="微软雅黑" pitchFamily="34" charset="-122"/>
            </a:rPr>
            <a:t>Emerald</a:t>
          </a:r>
          <a:r>
            <a:rPr lang="zh-CN" altLang="en-US" sz="1800" kern="1200" dirty="0">
              <a:latin typeface="微软雅黑" pitchFamily="34" charset="-122"/>
              <a:ea typeface="微软雅黑" pitchFamily="34" charset="-122"/>
            </a:rPr>
            <a:t>、</a:t>
          </a:r>
          <a:r>
            <a:rPr lang="en-US" altLang="en-US" sz="1800" kern="1200" dirty="0">
              <a:latin typeface="微软雅黑" pitchFamily="34" charset="-122"/>
              <a:ea typeface="微软雅黑" pitchFamily="34" charset="-122"/>
            </a:rPr>
            <a:t>Palgrave Macmillan</a:t>
          </a:r>
          <a:r>
            <a:rPr lang="zh-CN" altLang="en-US" sz="1800" kern="1200" dirty="0">
              <a:latin typeface="微软雅黑" pitchFamily="34" charset="-122"/>
              <a:ea typeface="微软雅黑" pitchFamily="34" charset="-122"/>
            </a:rPr>
            <a:t>、</a:t>
          </a:r>
          <a:r>
            <a:rPr lang="en-US" altLang="en-US" sz="1800" kern="1200" dirty="0">
              <a:latin typeface="微软雅黑" pitchFamily="34" charset="-122"/>
              <a:ea typeface="微软雅黑" pitchFamily="34" charset="-122"/>
            </a:rPr>
            <a:t>CUP</a:t>
          </a:r>
          <a:r>
            <a:rPr lang="zh-CN" altLang="en-US" sz="1800" kern="1200" dirty="0">
              <a:latin typeface="微软雅黑" pitchFamily="34" charset="-122"/>
              <a:ea typeface="微软雅黑" pitchFamily="34" charset="-122"/>
            </a:rPr>
            <a:t>、</a:t>
          </a:r>
          <a:r>
            <a:rPr lang="en-US" altLang="en-US" sz="1800" kern="1200" dirty="0">
              <a:latin typeface="微软雅黑" pitchFamily="34" charset="-122"/>
              <a:ea typeface="微软雅黑" pitchFamily="34" charset="-122"/>
            </a:rPr>
            <a:t>BMJ</a:t>
          </a:r>
          <a:r>
            <a:rPr lang="zh-CN" altLang="en-US" sz="1800" kern="1200" dirty="0">
              <a:latin typeface="微软雅黑" pitchFamily="34" charset="-122"/>
              <a:ea typeface="微软雅黑" pitchFamily="34" charset="-122"/>
            </a:rPr>
            <a:t>、</a:t>
          </a:r>
          <a:r>
            <a:rPr lang="en-US" altLang="en-US" sz="1800" kern="1200" dirty="0">
              <a:latin typeface="微软雅黑" pitchFamily="34" charset="-122"/>
              <a:ea typeface="微软雅黑" pitchFamily="34" charset="-122"/>
            </a:rPr>
            <a:t>Association for Behavior Analysis International</a:t>
          </a:r>
          <a:r>
            <a:rPr lang="zh-CN" altLang="en-US" sz="1800" kern="1200" dirty="0">
              <a:latin typeface="微软雅黑" pitchFamily="34" charset="-122"/>
              <a:ea typeface="微软雅黑" pitchFamily="34" charset="-122"/>
            </a:rPr>
            <a:t>等</a:t>
          </a:r>
          <a:endParaRPr lang="en-US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800" kern="1200" dirty="0">
              <a:latin typeface="微软雅黑" pitchFamily="34" charset="-122"/>
              <a:ea typeface="微软雅黑" pitchFamily="34" charset="-122"/>
            </a:rPr>
            <a:t>800</a:t>
          </a:r>
          <a:r>
            <a:rPr lang="zh-CN" altLang="en-US" sz="1800" kern="1200" dirty="0">
              <a:latin typeface="微软雅黑" pitchFamily="34" charset="-122"/>
              <a:ea typeface="微软雅黑" pitchFamily="34" charset="-122"/>
            </a:rPr>
            <a:t>多种全文刊，</a:t>
          </a:r>
          <a:r>
            <a:rPr lang="en-US" altLang="en-US" sz="1800" kern="1200" dirty="0">
              <a:latin typeface="微软雅黑" pitchFamily="34" charset="-122"/>
              <a:ea typeface="微软雅黑" pitchFamily="34" charset="-122"/>
            </a:rPr>
            <a:t>470</a:t>
          </a:r>
          <a:r>
            <a:rPr lang="zh-CN" altLang="en-US" sz="1800" kern="1200" dirty="0">
              <a:latin typeface="微软雅黑" pitchFamily="34" charset="-122"/>
              <a:ea typeface="微软雅黑" pitchFamily="34" charset="-122"/>
            </a:rPr>
            <a:t>多种有影响因子，</a:t>
          </a:r>
          <a:r>
            <a:rPr lang="en-US" altLang="zh-CN" sz="1800" kern="1200" dirty="0">
              <a:latin typeface="微软雅黑" pitchFamily="34" charset="-122"/>
              <a:ea typeface="微软雅黑" pitchFamily="34" charset="-122"/>
            </a:rPr>
            <a:t>560</a:t>
          </a:r>
          <a:r>
            <a:rPr lang="zh-CN" altLang="en-US" sz="1800" kern="1200" dirty="0">
              <a:latin typeface="微软雅黑" pitchFamily="34" charset="-122"/>
              <a:ea typeface="微软雅黑" pitchFamily="34" charset="-122"/>
            </a:rPr>
            <a:t>多种收录在</a:t>
          </a:r>
          <a:r>
            <a:rPr lang="en-US" altLang="zh-CN" sz="1800" kern="1200" dirty="0">
              <a:latin typeface="微软雅黑" pitchFamily="34" charset="-122"/>
              <a:ea typeface="微软雅黑" pitchFamily="34" charset="-122"/>
            </a:rPr>
            <a:t>PsycINFO</a:t>
          </a:r>
          <a:r>
            <a:rPr lang="zh-CN" altLang="en-US" sz="1800" kern="1200" dirty="0">
              <a:latin typeface="微软雅黑" pitchFamily="34" charset="-122"/>
              <a:ea typeface="微软雅黑" pitchFamily="34" charset="-122"/>
            </a:rPr>
            <a:t>中</a:t>
          </a:r>
          <a:endParaRPr lang="en-US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800" kern="1200" dirty="0">
              <a:latin typeface="微软雅黑" pitchFamily="34" charset="-122"/>
              <a:ea typeface="微软雅黑" pitchFamily="34" charset="-122"/>
            </a:rPr>
            <a:t>全球心理学</a:t>
          </a:r>
          <a:r>
            <a:rPr lang="en-US" altLang="zh-CN" sz="1800" kern="1200" dirty="0">
              <a:latin typeface="微软雅黑" pitchFamily="34" charset="-122"/>
              <a:ea typeface="微软雅黑" pitchFamily="34" charset="-122"/>
            </a:rPr>
            <a:t>34</a:t>
          </a:r>
          <a:r>
            <a:rPr lang="en-US" altLang="en-US" sz="1800" kern="1200" dirty="0">
              <a:latin typeface="微软雅黑" pitchFamily="34" charset="-122"/>
              <a:ea typeface="微软雅黑" pitchFamily="34" charset="-122"/>
            </a:rPr>
            <a:t>,</a:t>
          </a:r>
          <a:r>
            <a:rPr lang="en-US" altLang="zh-CN" sz="1800" kern="1200" dirty="0">
              <a:latin typeface="微软雅黑" pitchFamily="34" charset="-122"/>
              <a:ea typeface="微软雅黑" pitchFamily="34" charset="-122"/>
            </a:rPr>
            <a:t>0</a:t>
          </a:r>
          <a:r>
            <a:rPr lang="en-US" altLang="en-US" sz="1800" kern="1200" dirty="0">
              <a:latin typeface="微软雅黑" pitchFamily="34" charset="-122"/>
              <a:ea typeface="微软雅黑" pitchFamily="34" charset="-122"/>
            </a:rPr>
            <a:t>00 </a:t>
          </a:r>
          <a:r>
            <a:rPr lang="zh-CN" altLang="en-US" sz="1800" kern="1200" dirty="0">
              <a:latin typeface="微软雅黑" pitchFamily="34" charset="-122"/>
              <a:ea typeface="微软雅黑" pitchFamily="34" charset="-122"/>
            </a:rPr>
            <a:t>多篇博硕论文全文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/>
        </a:p>
      </dsp:txBody>
      <dsp:txXfrm>
        <a:off x="6161819" y="0"/>
        <a:ext cx="5200892" cy="2585657"/>
      </dsp:txXfrm>
    </dsp:sp>
    <dsp:sp modelId="{447A81EE-3E84-4A31-A680-8A6D7B337342}">
      <dsp:nvSpPr>
        <dsp:cNvPr id="0" name=""/>
        <dsp:cNvSpPr/>
      </dsp:nvSpPr>
      <dsp:spPr>
        <a:xfrm>
          <a:off x="6158086" y="2618469"/>
          <a:ext cx="5336440" cy="2585657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APA </a:t>
          </a: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、</a:t>
          </a:r>
          <a:r>
            <a:rPr 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Canadian Psychological Association</a:t>
          </a: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全部期刊及</a:t>
          </a:r>
          <a:r>
            <a:rPr lang="en-US" sz="1800" kern="1200" dirty="0" err="1">
              <a:latin typeface="微软雅黑" panose="020B0503020204020204" pitchFamily="34" charset="-122"/>
              <a:ea typeface="微软雅黑" panose="020B0503020204020204" pitchFamily="34" charset="-122"/>
            </a:rPr>
            <a:t>Hogrefe</a:t>
          </a:r>
          <a:r>
            <a:rPr 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 Publishing Group </a:t>
          </a: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出版的英文期刊</a:t>
          </a:r>
          <a:endParaRPr lang="en-US" sz="1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116</a:t>
          </a: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种全文刊</a:t>
          </a:r>
          <a:endParaRPr lang="en-US" sz="1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/>
        </a:p>
      </dsp:txBody>
      <dsp:txXfrm>
        <a:off x="6158086" y="2618469"/>
        <a:ext cx="5336440" cy="25856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64BFF8-CCF3-419D-972D-78A68359073E}">
      <dsp:nvSpPr>
        <dsp:cNvPr id="0" name=""/>
        <dsp:cNvSpPr/>
      </dsp:nvSpPr>
      <dsp:spPr>
        <a:xfrm>
          <a:off x="2523397" y="2575750"/>
          <a:ext cx="1866622" cy="186662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/>
            <a:t>ERIC</a:t>
          </a:r>
        </a:p>
      </dsp:txBody>
      <dsp:txXfrm>
        <a:off x="2796757" y="2849110"/>
        <a:ext cx="1319902" cy="1319902"/>
      </dsp:txXfrm>
    </dsp:sp>
    <dsp:sp modelId="{B91C893C-4230-4FB7-8755-2A58D479F3EB}">
      <dsp:nvSpPr>
        <dsp:cNvPr id="0" name=""/>
        <dsp:cNvSpPr/>
      </dsp:nvSpPr>
      <dsp:spPr>
        <a:xfrm rot="11700000">
          <a:off x="860015" y="2765834"/>
          <a:ext cx="1631269" cy="531987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75183E-7CA0-4A3B-9D13-EB92255B27E5}">
      <dsp:nvSpPr>
        <dsp:cNvPr id="0" name=""/>
        <dsp:cNvSpPr/>
      </dsp:nvSpPr>
      <dsp:spPr>
        <a:xfrm>
          <a:off x="1161" y="2111409"/>
          <a:ext cx="1773291" cy="141863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Journals</a:t>
          </a:r>
        </a:p>
      </dsp:txBody>
      <dsp:txXfrm>
        <a:off x="42711" y="2152959"/>
        <a:ext cx="1690191" cy="1335533"/>
      </dsp:txXfrm>
    </dsp:sp>
    <dsp:sp modelId="{1404A1DE-A715-4F6D-A116-58D06836134E}">
      <dsp:nvSpPr>
        <dsp:cNvPr id="0" name=""/>
        <dsp:cNvSpPr/>
      </dsp:nvSpPr>
      <dsp:spPr>
        <a:xfrm rot="14700000">
          <a:off x="1861813" y="1571937"/>
          <a:ext cx="1631269" cy="531987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530070"/>
            <a:satOff val="-11317"/>
            <a:lumOff val="12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A0FD6D-0445-4120-8530-84EE91246698}">
      <dsp:nvSpPr>
        <dsp:cNvPr id="0" name=""/>
        <dsp:cNvSpPr/>
      </dsp:nvSpPr>
      <dsp:spPr>
        <a:xfrm>
          <a:off x="1446100" y="389398"/>
          <a:ext cx="1773291" cy="1418633"/>
        </a:xfrm>
        <a:prstGeom prst="roundRect">
          <a:avLst>
            <a:gd name="adj" fmla="val 10000"/>
          </a:avLst>
        </a:prstGeom>
        <a:solidFill>
          <a:schemeClr val="accent5">
            <a:hueOff val="530070"/>
            <a:satOff val="-11317"/>
            <a:lumOff val="12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Reports</a:t>
          </a:r>
        </a:p>
      </dsp:txBody>
      <dsp:txXfrm>
        <a:off x="1487650" y="430948"/>
        <a:ext cx="1690191" cy="1335533"/>
      </dsp:txXfrm>
    </dsp:sp>
    <dsp:sp modelId="{5E13B1E7-C6DB-48DC-96FD-129AB0F7BE17}">
      <dsp:nvSpPr>
        <dsp:cNvPr id="0" name=""/>
        <dsp:cNvSpPr/>
      </dsp:nvSpPr>
      <dsp:spPr>
        <a:xfrm rot="17700000">
          <a:off x="3420334" y="1571937"/>
          <a:ext cx="1631269" cy="531987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1060139"/>
            <a:satOff val="-22634"/>
            <a:lumOff val="248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AF203B-1295-48B0-9A6D-1C1D08DB9B05}">
      <dsp:nvSpPr>
        <dsp:cNvPr id="0" name=""/>
        <dsp:cNvSpPr/>
      </dsp:nvSpPr>
      <dsp:spPr>
        <a:xfrm>
          <a:off x="3694026" y="389398"/>
          <a:ext cx="1773291" cy="1418633"/>
        </a:xfrm>
        <a:prstGeom prst="roundRect">
          <a:avLst>
            <a:gd name="adj" fmla="val 10000"/>
          </a:avLst>
        </a:prstGeom>
        <a:solidFill>
          <a:schemeClr val="accent5">
            <a:hueOff val="1060139"/>
            <a:satOff val="-22634"/>
            <a:lumOff val="24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Conference papers</a:t>
          </a:r>
        </a:p>
      </dsp:txBody>
      <dsp:txXfrm>
        <a:off x="3735576" y="430948"/>
        <a:ext cx="1690191" cy="1335533"/>
      </dsp:txXfrm>
    </dsp:sp>
    <dsp:sp modelId="{71D27C1D-5AF9-4C80-8CA7-424769C2579D}">
      <dsp:nvSpPr>
        <dsp:cNvPr id="0" name=""/>
        <dsp:cNvSpPr/>
      </dsp:nvSpPr>
      <dsp:spPr>
        <a:xfrm rot="20700000">
          <a:off x="4422133" y="2765834"/>
          <a:ext cx="1631269" cy="531987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1590209"/>
            <a:satOff val="-33951"/>
            <a:lumOff val="37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D63F96-126E-4DF9-B395-6E8BC0AE547C}">
      <dsp:nvSpPr>
        <dsp:cNvPr id="0" name=""/>
        <dsp:cNvSpPr/>
      </dsp:nvSpPr>
      <dsp:spPr>
        <a:xfrm>
          <a:off x="5138965" y="2111409"/>
          <a:ext cx="1773291" cy="1418633"/>
        </a:xfrm>
        <a:prstGeom prst="roundRect">
          <a:avLst>
            <a:gd name="adj" fmla="val 10000"/>
          </a:avLst>
        </a:prstGeom>
        <a:solidFill>
          <a:schemeClr val="accent5">
            <a:hueOff val="1590209"/>
            <a:satOff val="-33951"/>
            <a:lumOff val="37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Other materials </a:t>
          </a:r>
        </a:p>
      </dsp:txBody>
      <dsp:txXfrm>
        <a:off x="5180515" y="2152959"/>
        <a:ext cx="1690191" cy="133553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717A54-2A96-407F-A221-B07CCA0DE4F8}">
      <dsp:nvSpPr>
        <dsp:cNvPr id="0" name=""/>
        <dsp:cNvSpPr/>
      </dsp:nvSpPr>
      <dsp:spPr>
        <a:xfrm>
          <a:off x="0" y="0"/>
          <a:ext cx="5443490" cy="544349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C02586-A3C4-4DC0-A779-89FDC63C399B}">
      <dsp:nvSpPr>
        <dsp:cNvPr id="0" name=""/>
        <dsp:cNvSpPr/>
      </dsp:nvSpPr>
      <dsp:spPr>
        <a:xfrm>
          <a:off x="2721745" y="0"/>
          <a:ext cx="8888364" cy="54434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u="sng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ProQuest Education Database</a:t>
          </a:r>
          <a:r>
            <a:rPr lang="zh-CN" alt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教育学期刊数据库，例</a:t>
          </a:r>
          <a:r>
            <a:rPr lang="en-US" altLang="en-US" sz="2400" kern="1200" dirty="0">
              <a:latin typeface="微软雅黑" pitchFamily="34" charset="-122"/>
              <a:ea typeface="微软雅黑" pitchFamily="34" charset="-122"/>
            </a:rPr>
            <a:t>Emerald</a:t>
          </a:r>
          <a:r>
            <a:rPr lang="zh-CN" alt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、</a:t>
          </a:r>
          <a:r>
            <a:rPr lang="en-US" altLang="en-US" sz="2400" kern="1200" dirty="0">
              <a:latin typeface="微软雅黑" pitchFamily="34" charset="-122"/>
              <a:ea typeface="微软雅黑" pitchFamily="34" charset="-122"/>
            </a:rPr>
            <a:t>Palgrave Macmillan</a:t>
          </a:r>
          <a:r>
            <a:rPr lang="zh-CN" alt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、</a:t>
          </a:r>
          <a:r>
            <a:rPr lang="en-US" altLang="en-US" sz="2400" kern="1200" dirty="0">
              <a:latin typeface="微软雅黑" pitchFamily="34" charset="-122"/>
              <a:ea typeface="微软雅黑" pitchFamily="34" charset="-122"/>
            </a:rPr>
            <a:t>CUP</a:t>
          </a:r>
          <a:r>
            <a:rPr lang="zh-CN" alt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、</a:t>
          </a:r>
          <a:r>
            <a:rPr lang="en-US" altLang="en-US" sz="2400" kern="1200" dirty="0">
              <a:latin typeface="微软雅黑" pitchFamily="34" charset="-122"/>
              <a:ea typeface="微软雅黑" pitchFamily="34" charset="-122"/>
            </a:rPr>
            <a:t>Sage</a:t>
          </a:r>
          <a:r>
            <a:rPr lang="zh-CN" alt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、</a:t>
          </a:r>
          <a:r>
            <a:rPr lang="en-US" altLang="en-US" sz="2400" kern="1200" dirty="0">
              <a:latin typeface="微软雅黑" pitchFamily="34" charset="-122"/>
              <a:ea typeface="微软雅黑" pitchFamily="34" charset="-122"/>
            </a:rPr>
            <a:t>Chronicle of Higher Education</a:t>
          </a:r>
          <a:r>
            <a:rPr lang="zh-CN" altLang="en-US" sz="2400" kern="1200" dirty="0">
              <a:latin typeface="微软雅黑" pitchFamily="34" charset="-122"/>
              <a:ea typeface="微软雅黑" pitchFamily="34" charset="-122"/>
            </a:rPr>
            <a:t>、</a:t>
          </a:r>
          <a:r>
            <a:rPr lang="en-US" altLang="en-US" sz="2400" kern="1200" dirty="0">
              <a:latin typeface="微软雅黑" pitchFamily="34" charset="-122"/>
              <a:ea typeface="微软雅黑" pitchFamily="34" charset="-122"/>
            </a:rPr>
            <a:t>National Council of Teachers of English</a:t>
          </a:r>
          <a:r>
            <a:rPr lang="zh-CN" altLang="en-US" sz="2400" kern="1200" dirty="0">
              <a:latin typeface="微软雅黑" pitchFamily="34" charset="-122"/>
              <a:ea typeface="微软雅黑" pitchFamily="34" charset="-122"/>
            </a:rPr>
            <a:t>等</a:t>
          </a:r>
          <a:endParaRPr lang="en-US" altLang="zh-CN" sz="24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基于</a:t>
          </a:r>
          <a:r>
            <a:rPr 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ERIC</a:t>
          </a:r>
          <a:r>
            <a:rPr lang="zh-CN" alt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索引，来自</a:t>
          </a:r>
          <a:r>
            <a:rPr lang="en-US" altLang="zh-CN" sz="2400" kern="1200" dirty="0">
              <a:latin typeface="微软雅黑" pitchFamily="34" charset="-122"/>
              <a:ea typeface="微软雅黑" pitchFamily="34" charset="-122"/>
            </a:rPr>
            <a:t>500</a:t>
          </a:r>
          <a:r>
            <a:rPr lang="zh-CN" altLang="en-US" sz="2400" kern="1200" dirty="0">
              <a:latin typeface="微软雅黑" pitchFamily="34" charset="-122"/>
              <a:ea typeface="微软雅黑" pitchFamily="34" charset="-122"/>
            </a:rPr>
            <a:t>多家出版机构，</a:t>
          </a:r>
          <a:endParaRPr lang="en-US" altLang="zh-CN" sz="2400" kern="1200" dirty="0">
            <a:latin typeface="微软雅黑" pitchFamily="34" charset="-122"/>
            <a:ea typeface="微软雅黑" pitchFamily="34" charset="-122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收录了</a:t>
          </a:r>
          <a:r>
            <a:rPr 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1,400</a:t>
          </a:r>
          <a:r>
            <a:rPr lang="zh-CN" alt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多种期刊（其中包括</a:t>
          </a:r>
          <a:r>
            <a:rPr 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1,100</a:t>
          </a:r>
          <a:r>
            <a:rPr lang="zh-CN" alt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多种全文刊，</a:t>
          </a:r>
          <a:r>
            <a:rPr lang="en-US" altLang="zh-CN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320</a:t>
          </a:r>
          <a:r>
            <a:rPr lang="zh-CN" alt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多种被</a:t>
          </a:r>
          <a:r>
            <a:rPr lang="en-US" altLang="zh-CN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ERIC</a:t>
          </a:r>
          <a:r>
            <a:rPr lang="zh-CN" alt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收录，</a:t>
          </a:r>
          <a:r>
            <a:rPr 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260</a:t>
          </a:r>
          <a:r>
            <a:rPr lang="zh-CN" alt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多种有影响因子）</a:t>
          </a:r>
          <a:endParaRPr lang="en-US" sz="24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全球教育学领域</a:t>
          </a:r>
          <a:r>
            <a:rPr lang="en-US" altLang="zh-CN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50</a:t>
          </a:r>
          <a:r>
            <a:rPr 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,</a:t>
          </a:r>
          <a:r>
            <a:rPr lang="en-US" altLang="zh-CN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0</a:t>
          </a:r>
          <a:r>
            <a:rPr 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00 </a:t>
          </a:r>
          <a:r>
            <a:rPr lang="zh-CN" alt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多篇博硕论文全文</a:t>
          </a:r>
          <a:endParaRPr lang="en-US" sz="2400" kern="1200" dirty="0"/>
        </a:p>
      </dsp:txBody>
      <dsp:txXfrm>
        <a:off x="2721745" y="0"/>
        <a:ext cx="8888364" cy="54434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18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504CD9-3755-6E48-97BE-F4AD583A5D47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35369-C703-9D42-AC58-02EB9F519683}" type="slidenum">
              <a:rPr lang="en-US" smtClean="0"/>
              <a:t>‹#›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02281-DDB9-A14E-8924-E648B5F33BFB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4"/>
            <a:ext cx="560832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13A2F-4F44-6A43-962F-0DFD3FDCC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43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9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1E471F2-1870-45B1-AF61-18D3EE854AE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15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9317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1E471F2-1870-45B1-AF61-18D3EE854AE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16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7004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1E471F2-1870-45B1-AF61-18D3EE854AE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17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2500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1E471F2-1870-45B1-AF61-18D3EE854AE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18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2620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1E471F2-1870-45B1-AF61-18D3EE854AE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19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9066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1E471F2-1870-45B1-AF61-18D3EE854AE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20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7861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1E471F2-1870-45B1-AF61-18D3EE854AE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22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2044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1E471F2-1870-45B1-AF61-18D3EE854AE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23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07951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1E471F2-1870-45B1-AF61-18D3EE854AE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24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4540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1E471F2-1870-45B1-AF61-18D3EE854AE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25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9645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860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811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of November 2018 – figures include both A&amp;I and FT records – analysis based on the University Location field and narrow filter.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803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03E56099-B39F-4090-BD94-3A54A127EE84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30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33131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31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66814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32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66383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33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39858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34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30225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35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60795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36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61454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37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6917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03E56099-B39F-4090-BD94-3A54A127EE84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3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04510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38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90067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39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86494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40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3231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41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76905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42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55728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43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2844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44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07720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45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14544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46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38230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47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2976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76E75EA0-C7C8-4222-9655-F8AA25F024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195B93EF-4D31-479A-9452-F47A23A183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396DAF0F-532D-4ED9-94C0-B926982F94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E4766FA-AAA4-41A7-B6A4-6026A47C4BA6}" type="slidenum">
              <a:rPr lang="en-US" altLang="zh-CN" smtClean="0">
                <a:latin typeface="Arial" panose="020B0604020202020204" pitchFamily="34" charset="0"/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zh-CN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05442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0738AC4-4B49-499C-8175-595F9B57A843}" type="slidenum">
              <a:rPr lang="en-US" altLang="zh-CN" smtClean="0">
                <a:ea typeface="ＭＳ Ｐゴシック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 altLang="zh-CN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82556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986F91F-113B-4DD5-9C16-097FC88063CF}" type="slidenum">
              <a:rPr lang="en-US" altLang="zh-CN" smtClean="0">
                <a:ea typeface="ＭＳ Ｐゴシック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altLang="zh-CN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61663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24B9C2-83C4-420A-AFDD-98539C6A902F}" type="slidenum">
              <a:rPr lang="en-US" altLang="zh-CN" smtClean="0">
                <a:ea typeface="ＭＳ Ｐゴシック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altLang="zh-CN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56095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EE4924AB-43B9-4B80-A9C2-12049FF7E410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51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88156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EE4924AB-43B9-4B80-A9C2-12049FF7E410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52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80334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EE4924AB-43B9-4B80-A9C2-12049FF7E410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53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40982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1066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90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76E75EA0-C7C8-4222-9655-F8AA25F024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195B93EF-4D31-479A-9452-F47A23A183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396DAF0F-532D-4ED9-94C0-B926982F94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E4766FA-AAA4-41A7-B6A4-6026A47C4BA6}" type="slidenum">
              <a:rPr lang="en-US" altLang="zh-CN" smtClean="0">
                <a:latin typeface="Arial" panose="020B0604020202020204" pitchFamily="34" charset="0"/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zh-CN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1E471F2-1870-45B1-AF61-18D3EE854AE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11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9311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1E471F2-1870-45B1-AF61-18D3EE854AE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12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2060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1E471F2-1870-45B1-AF61-18D3EE854AE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13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7416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1E471F2-1870-45B1-AF61-18D3EE854AE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14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3752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8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image" Target="../media/image8.emf"/><Relationship Id="rId4" Type="http://schemas.openxmlformats.org/officeDocument/2006/relationships/image" Target="../media/image10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5" Type="http://schemas.openxmlformats.org/officeDocument/2006/relationships/image" Target="../media/image8.emf"/><Relationship Id="rId4" Type="http://schemas.openxmlformats.org/officeDocument/2006/relationships/image" Target="../media/image12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5" Type="http://schemas.openxmlformats.org/officeDocument/2006/relationships/image" Target="../media/image8.emf"/><Relationship Id="rId4" Type="http://schemas.openxmlformats.org/officeDocument/2006/relationships/image" Target="../media/image1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Plain-Whit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417" y="725791"/>
            <a:ext cx="10151166" cy="2128596"/>
          </a:xfrm>
        </p:spPr>
        <p:txBody>
          <a:bodyPr anchor="b">
            <a:normAutofit/>
          </a:bodyPr>
          <a:lstStyle>
            <a:lvl1pPr algn="ctr">
              <a:defRPr sz="4800" b="0" i="0" spc="0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3651040"/>
            <a:ext cx="10151166" cy="492883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2400" b="1" i="0" spc="-40" baseline="0"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020762" y="2936341"/>
            <a:ext cx="10150475" cy="309562"/>
          </a:xfrm>
        </p:spPr>
        <p:txBody>
          <a:bodyPr>
            <a:noAutofit/>
          </a:bodyPr>
          <a:lstStyle>
            <a:lvl1pPr marL="0" indent="0" algn="ctr">
              <a:buNone/>
              <a:defRPr sz="2000" b="0" i="1">
                <a:latin typeface="+mj-lt"/>
                <a:ea typeface="Open Sans Light" charset="0"/>
                <a:cs typeface="Open Sans Light" charset="0"/>
              </a:defRPr>
            </a:lvl1pPr>
            <a:lvl2pPr marL="4572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ABC205-3A68-D14B-AEF6-5045045AF6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306" y="4733983"/>
            <a:ext cx="3233386" cy="14786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477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Q-No ba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ar-PQ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08440D-D3E5-C441-97FA-194CC50C23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000"/>
          </a:blip>
          <a:srcRect b="3800"/>
          <a:stretch/>
        </p:blipFill>
        <p:spPr>
          <a:xfrm>
            <a:off x="492370" y="153325"/>
            <a:ext cx="6933362" cy="6704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88920"/>
            <a:ext cx="12190268" cy="1280160"/>
          </a:xfrm>
          <a:solidFill>
            <a:srgbClr val="C21C22"/>
          </a:solidFill>
        </p:spPr>
        <p:txBody>
          <a:bodyPr tIns="274320" bIns="274320" anchor="b">
            <a:spAutoFit/>
          </a:bodyPr>
          <a:lstStyle>
            <a:lvl1pPr algn="ctr">
              <a:lnSpc>
                <a:spcPct val="100000"/>
              </a:lnSpc>
              <a:defRPr sz="4800" b="0" i="0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Q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705BE7-32FE-454E-B1DE-7F65876B1F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000"/>
          </a:blip>
          <a:srcRect b="3800"/>
          <a:stretch/>
        </p:blipFill>
        <p:spPr>
          <a:xfrm>
            <a:off x="492370" y="153325"/>
            <a:ext cx="6933362" cy="6704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474892"/>
            <a:ext cx="12190268" cy="1908215"/>
          </a:xfrm>
          <a:noFill/>
        </p:spPr>
        <p:txBody>
          <a:bodyPr tIns="274320" bIns="274320"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1" smtClean="0">
                <a:solidFill>
                  <a:schemeClr val="tx1"/>
                </a:solidFill>
                <a:effectLst/>
                <a:latin typeface="+mj-lt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“I think that I shall never see </a:t>
            </a:r>
            <a:br>
              <a:rPr lang="en-US" dirty="0"/>
            </a:br>
            <a:r>
              <a:rPr lang="en-US" dirty="0"/>
              <a:t>A poem lovely as a tree.” 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Q-Red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474892"/>
            <a:ext cx="12190268" cy="1908215"/>
          </a:xfrm>
          <a:noFill/>
        </p:spPr>
        <p:txBody>
          <a:bodyPr tIns="274320" bIns="274320"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1" smtClean="0">
                <a:solidFill>
                  <a:schemeClr val="bg1"/>
                </a:solidFill>
                <a:effectLst/>
                <a:latin typeface="+mj-lt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“I think that I shall never see </a:t>
            </a:r>
            <a:br>
              <a:rPr lang="en-US" dirty="0"/>
            </a:br>
            <a:r>
              <a:rPr lang="en-US" dirty="0"/>
              <a:t>A poem lovely as a tree.” 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Q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-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C35E038-4AB7-8C4D-8A28-B4C4CE4564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9500" y="4803494"/>
            <a:ext cx="6615596" cy="128079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>
                <a:latin typeface="+mn-lt"/>
              </a:defRPr>
            </a:lvl1pPr>
            <a:lvl2pPr marL="457200" indent="0">
              <a:lnSpc>
                <a:spcPct val="110000"/>
              </a:lnSpc>
              <a:buNone/>
              <a:defRPr>
                <a:latin typeface="+mn-lt"/>
              </a:defRPr>
            </a:lvl2pPr>
            <a:lvl3pPr marL="914400" indent="0">
              <a:lnSpc>
                <a:spcPct val="110000"/>
              </a:lnSpc>
              <a:buNone/>
              <a:defRPr>
                <a:latin typeface="+mn-lt"/>
              </a:defRPr>
            </a:lvl3pPr>
            <a:lvl4pPr marL="1371600" indent="0">
              <a:lnSpc>
                <a:spcPct val="110000"/>
              </a:lnSpc>
              <a:buNone/>
              <a:defRPr>
                <a:latin typeface="+mn-lt"/>
              </a:defRPr>
            </a:lvl4pPr>
            <a:lvl5pPr marL="1828800" indent="0">
              <a:lnSpc>
                <a:spcPct val="110000"/>
              </a:lnSpc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Insert Q&amp;A instruction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0B3E5CE-A4ED-8042-A925-7BDE0E873B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737" y="1608882"/>
            <a:ext cx="3054529" cy="29746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7F77A0-FEE6-F74B-AAED-F932838BD0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3981"/>
          <a:stretch/>
        </p:blipFill>
        <p:spPr>
          <a:xfrm>
            <a:off x="459847" y="153325"/>
            <a:ext cx="6946330" cy="67046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DFBD7F-6058-DB41-9FBF-C58EA0C08F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38" t="2222" r="4735" b="10531"/>
          <a:stretch/>
        </p:blipFill>
        <p:spPr>
          <a:xfrm>
            <a:off x="3984625" y="3124200"/>
            <a:ext cx="1136650" cy="11461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Plain-Red">
    <p:bg>
      <p:bgPr>
        <a:gradFill>
          <a:gsLst>
            <a:gs pos="0">
              <a:schemeClr val="tx1">
                <a:lumMod val="50000"/>
                <a:lumOff val="50000"/>
              </a:schemeClr>
            </a:gs>
            <a:gs pos="24000">
              <a:schemeClr val="tx1">
                <a:lumMod val="50000"/>
                <a:lumOff val="50000"/>
              </a:schemeClr>
            </a:gs>
            <a:gs pos="87000">
              <a:schemeClr val="tx1">
                <a:lumMod val="75000"/>
                <a:lumOff val="25000"/>
              </a:schemeClr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60823BB-10B7-3C46-A77D-6DD1531279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6" t="22123"/>
          <a:stretch/>
        </p:blipFill>
        <p:spPr>
          <a:xfrm>
            <a:off x="0" y="-1"/>
            <a:ext cx="9812216" cy="68687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417" y="896614"/>
            <a:ext cx="10151166" cy="2128596"/>
          </a:xfrm>
        </p:spPr>
        <p:txBody>
          <a:bodyPr anchor="b">
            <a:normAutofit/>
          </a:bodyPr>
          <a:lstStyle>
            <a:lvl1pPr algn="ctr">
              <a:defRPr sz="4800" b="0" i="0" spc="0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3162450"/>
            <a:ext cx="10151166" cy="492883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2200" b="1" i="0" cap="all" spc="-40" baseline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20762" y="3939571"/>
            <a:ext cx="10150475" cy="309562"/>
          </a:xfrm>
        </p:spPr>
        <p:txBody>
          <a:bodyPr>
            <a:noAutofit/>
          </a:bodyPr>
          <a:lstStyle>
            <a:lvl1pPr marL="0" indent="0" algn="ctr">
              <a:buNone/>
              <a:defRPr sz="1600" b="0" i="1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  <a:lvl2pPr marL="4572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add date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7235CD-AB3E-E649-81FE-AA8F0C57CE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007" y="4533371"/>
            <a:ext cx="3252031" cy="14871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165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Plain-Red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417" y="896614"/>
            <a:ext cx="10151166" cy="2128596"/>
          </a:xfrm>
        </p:spPr>
        <p:txBody>
          <a:bodyPr anchor="b">
            <a:normAutofit/>
          </a:bodyPr>
          <a:lstStyle>
            <a:lvl1pPr algn="r">
              <a:defRPr sz="4800" b="0" i="0" spc="0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3064980"/>
            <a:ext cx="10151166" cy="492883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2000" b="1" i="0" cap="all" spc="-40" baseline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124281" y="3939571"/>
            <a:ext cx="4046956" cy="309562"/>
          </a:xfrm>
        </p:spPr>
        <p:txBody>
          <a:bodyPr>
            <a:noAutofit/>
          </a:bodyPr>
          <a:lstStyle>
            <a:lvl1pPr marL="0" indent="0" algn="r">
              <a:buNone/>
              <a:defRPr sz="1600" b="0" i="1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  <a:lvl2pPr marL="4572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add date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919" y="4899927"/>
            <a:ext cx="3368968" cy="1540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611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Image-Horz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20417" y="3469962"/>
            <a:ext cx="10151166" cy="697628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defRPr sz="4400" b="0" i="0" spc="0" baseline="0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4296587"/>
            <a:ext cx="10151166" cy="526774"/>
          </a:xfrm>
        </p:spPr>
        <p:txBody>
          <a:bodyPr>
            <a:normAutofit/>
          </a:bodyPr>
          <a:lstStyle>
            <a:lvl1pPr marL="0" indent="0" algn="r">
              <a:buNone/>
              <a:defRPr sz="2400" b="1" i="0" spc="-40" baseline="0"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6919" y="4899927"/>
            <a:ext cx="3346884" cy="154063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7104185" y="4899927"/>
            <a:ext cx="4067398" cy="309563"/>
          </a:xfrm>
        </p:spPr>
        <p:txBody>
          <a:bodyPr>
            <a:noAutofit/>
          </a:bodyPr>
          <a:lstStyle>
            <a:lvl1pPr marL="0" indent="0" algn="r">
              <a:buNone/>
              <a:defRPr sz="1800" b="0" i="1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B208AE1-073A-3643-B980-C3BE705DC1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12192000" cy="32639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064" userDrawn="1">
          <p15:clr>
            <a:srgbClr val="FBAE40"/>
          </p15:clr>
        </p15:guide>
        <p15:guide id="2" orient="horz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-Q-Mktg ba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" y="6438900"/>
            <a:ext cx="12192018" cy="419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9FCB57-FE4F-5A4B-9CE9-EA76187622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27000"/>
          </a:blip>
          <a:stretch>
            <a:fillRect/>
          </a:stretch>
        </p:blipFill>
        <p:spPr>
          <a:xfrm>
            <a:off x="6010166" y="6506324"/>
            <a:ext cx="450602" cy="3050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634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-Q-Mktg ba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" y="6438900"/>
            <a:ext cx="12192018" cy="419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8" name="Chord 7">
            <a:extLst>
              <a:ext uri="{FF2B5EF4-FFF2-40B4-BE49-F238E27FC236}">
                <a16:creationId xmlns:a16="http://schemas.microsoft.com/office/drawing/2014/main" id="{879304C7-9437-8F44-8055-26081847A806}"/>
              </a:ext>
            </a:extLst>
          </p:cNvPr>
          <p:cNvSpPr/>
          <p:nvPr userDrawn="1"/>
        </p:nvSpPr>
        <p:spPr>
          <a:xfrm rot="7615670">
            <a:off x="399156" y="6354443"/>
            <a:ext cx="623865" cy="623865"/>
          </a:xfrm>
          <a:prstGeom prst="chord">
            <a:avLst>
              <a:gd name="adj1" fmla="val 874092"/>
              <a:gd name="adj2" fmla="val 16200000"/>
            </a:avLst>
          </a:prstGeom>
          <a:solidFill>
            <a:srgbClr val="C21C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9FCB57-FE4F-5A4B-9CE9-EA76187622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27000"/>
          </a:blip>
          <a:stretch>
            <a:fillRect/>
          </a:stretch>
        </p:blipFill>
        <p:spPr>
          <a:xfrm>
            <a:off x="479910" y="6503986"/>
            <a:ext cx="450602" cy="3050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592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Q-Pillar ba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" y="6440632"/>
            <a:ext cx="12192018" cy="415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-Q-Pillar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1E14A7-1F25-1D4B-AE7C-DE81058A95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000"/>
          </a:blip>
          <a:srcRect b="3800"/>
          <a:stretch/>
        </p:blipFill>
        <p:spPr>
          <a:xfrm>
            <a:off x="492370" y="153325"/>
            <a:ext cx="6933362" cy="6704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6440632"/>
            <a:ext cx="12191989" cy="415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743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-Q-Pillar ba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6440632"/>
            <a:ext cx="12191989" cy="415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21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6DBEE-108B-C54B-A71F-0F1E32E29253}" type="slidenum">
              <a:rPr lang="en-US" smtClean="0"/>
              <a:t>‹#›</a:t>
            </a:fld>
            <a:endParaRPr lang="en-US"/>
          </a:p>
        </p:txBody>
      </p:sp>
    </p:spTree>
    <p:custDataLst>
      <p:tags r:id="rId17"/>
    </p:custDataLst>
    <p:extLst>
      <p:ext uri="{BB962C8B-B14F-4D97-AF65-F5344CB8AC3E}">
        <p14:creationId xmlns:p14="http://schemas.microsoft.com/office/powerpoint/2010/main" val="117251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6" r:id="rId2"/>
    <p:sldLayoutId id="2147483699" r:id="rId3"/>
    <p:sldLayoutId id="2147483657" r:id="rId4"/>
    <p:sldLayoutId id="2147483702" r:id="rId5"/>
    <p:sldLayoutId id="2147483703" r:id="rId6"/>
    <p:sldLayoutId id="2147483675" r:id="rId7"/>
    <p:sldLayoutId id="2147483700" r:id="rId8"/>
    <p:sldLayoutId id="2147483701" r:id="rId9"/>
    <p:sldLayoutId id="2147483685" r:id="rId10"/>
    <p:sldLayoutId id="2147483669" r:id="rId11"/>
    <p:sldLayoutId id="2147483692" r:id="rId12"/>
    <p:sldLayoutId id="2147483676" r:id="rId13"/>
    <p:sldLayoutId id="2147483659" r:id="rId14"/>
    <p:sldLayoutId id="2147483690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5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Relationship Id="rId5" Type="http://schemas.openxmlformats.org/officeDocument/2006/relationships/image" Target="NULL"/><Relationship Id="rId4" Type="http://schemas.microsoft.com/office/2014/relationships/chartEx" Target="../charts/chartEx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55.jp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9.jpg"/><Relationship Id="rId12" Type="http://schemas.openxmlformats.org/officeDocument/2006/relationships/image" Target="../media/image54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.xml"/><Relationship Id="rId6" Type="http://schemas.openxmlformats.org/officeDocument/2006/relationships/image" Target="../media/image48.jpg"/><Relationship Id="rId11" Type="http://schemas.openxmlformats.org/officeDocument/2006/relationships/image" Target="../media/image53.jpg"/><Relationship Id="rId5" Type="http://schemas.openxmlformats.org/officeDocument/2006/relationships/image" Target="../media/image47.jpg"/><Relationship Id="rId10" Type="http://schemas.openxmlformats.org/officeDocument/2006/relationships/image" Target="../media/image52.jpg"/><Relationship Id="rId4" Type="http://schemas.openxmlformats.org/officeDocument/2006/relationships/image" Target="../media/image46.jpg"/><Relationship Id="rId9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2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notesSlide" Target="../notesSlides/notesSlide10.xml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11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notesSlide" Target="../notesSlides/notesSlide12.xml"/><Relationship Id="rId7" Type="http://schemas.openxmlformats.org/officeDocument/2006/relationships/diagramColors" Target="../diagrams/colors5.xml"/><Relationship Id="rId12" Type="http://schemas.openxmlformats.org/officeDocument/2006/relationships/image" Target="../media/image60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5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59.jpg"/><Relationship Id="rId5" Type="http://schemas.openxmlformats.org/officeDocument/2006/relationships/diagramLayout" Target="../diagrams/layout5.xml"/><Relationship Id="rId10" Type="http://schemas.openxmlformats.org/officeDocument/2006/relationships/image" Target="../media/image58.jpg"/><Relationship Id="rId4" Type="http://schemas.openxmlformats.org/officeDocument/2006/relationships/diagramData" Target="../diagrams/data5.xml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notesSlide" Target="../notesSlides/notesSlide14.xml"/><Relationship Id="rId7" Type="http://schemas.openxmlformats.org/officeDocument/2006/relationships/diagramColors" Target="../diagrams/colors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notesSlide" Target="../notesSlides/notesSlide15.xml"/><Relationship Id="rId7" Type="http://schemas.openxmlformats.org/officeDocument/2006/relationships/diagramColors" Target="../diagrams/colors7.xml"/><Relationship Id="rId12" Type="http://schemas.openxmlformats.org/officeDocument/2006/relationships/image" Target="../media/image66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8.xml"/><Relationship Id="rId6" Type="http://schemas.openxmlformats.org/officeDocument/2006/relationships/diagramQuickStyle" Target="../diagrams/quickStyle7.xml"/><Relationship Id="rId11" Type="http://schemas.openxmlformats.org/officeDocument/2006/relationships/image" Target="../media/image65.jpg"/><Relationship Id="rId5" Type="http://schemas.openxmlformats.org/officeDocument/2006/relationships/diagramLayout" Target="../diagrams/layout7.xml"/><Relationship Id="rId10" Type="http://schemas.openxmlformats.org/officeDocument/2006/relationships/image" Target="../media/image64.png"/><Relationship Id="rId4" Type="http://schemas.openxmlformats.org/officeDocument/2006/relationships/diagramData" Target="../diagrams/data7.xml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0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1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0.png"/><Relationship Id="rId2" Type="http://schemas.openxmlformats.org/officeDocument/2006/relationships/tags" Target="../tags/tag4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4.xml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5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6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1.xml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2.xml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3.xml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4.xml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5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6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7.xml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8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hyperlink" Target="https://search.proquest.com/indexinglinkhandler/sng/au/Robinson,+Heather+A/$N?accountid=13741" TargetMode="External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search.proquest.com/indexinglinkhandler/sng/au/Lau,+Jesslyn/$N?accountid=13741" TargetMode="External"/><Relationship Id="rId13" Type="http://schemas.openxmlformats.org/officeDocument/2006/relationships/hyperlink" Target="https://search.proquest.com/indexingvolumeissuelinkhandler/23469/Education+Sciences/02018Y01Y01$232018$3b++Vol.+8/8/$B?accountid=13741" TargetMode="External"/><Relationship Id="rId3" Type="http://schemas.openxmlformats.org/officeDocument/2006/relationships/notesSlide" Target="../notesSlides/notesSlide33.xml"/><Relationship Id="rId7" Type="http://schemas.openxmlformats.org/officeDocument/2006/relationships/hyperlink" Target="https://search.proquest.com/indexinglinkhandler/sng/au/Pang,+Christopher/$N?accountid=13741" TargetMode="External"/><Relationship Id="rId12" Type="http://schemas.openxmlformats.org/officeDocument/2006/relationships/hyperlink" Target="https://search.proquest.com/pubidlinkhandler/sng/pubtitle/Education+Sciences/$N?accountid=13741" TargetMode="Externa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9.xml"/><Relationship Id="rId6" Type="http://schemas.openxmlformats.org/officeDocument/2006/relationships/image" Target="../media/image100.png"/><Relationship Id="rId11" Type="http://schemas.openxmlformats.org/officeDocument/2006/relationships/hyperlink" Target="https://search.proquest.com/indexinglinkhandler/sng/au/Low,+Audrey/$N?accountid=13741" TargetMode="External"/><Relationship Id="rId5" Type="http://schemas.openxmlformats.org/officeDocument/2006/relationships/image" Target="../media/image99.png"/><Relationship Id="rId10" Type="http://schemas.openxmlformats.org/officeDocument/2006/relationships/hyperlink" Target="https://search.proquest.com/indexinglinkhandler/sng/au/Cheong,+Linda/$N?accountid=13741" TargetMode="External"/><Relationship Id="rId4" Type="http://schemas.openxmlformats.org/officeDocument/2006/relationships/image" Target="../media/image98.png"/><Relationship Id="rId9" Type="http://schemas.openxmlformats.org/officeDocument/2006/relationships/hyperlink" Target="https://search.proquest.com/indexinglinkhandler/sng/au/Seah,+Chong+Poh/$N?accountid=13741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0.xml"/><Relationship Id="rId4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1.xml"/><Relationship Id="rId4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3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4.xml"/><Relationship Id="rId4" Type="http://schemas.openxmlformats.org/officeDocument/2006/relationships/image" Target="../media/image10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5.xml"/><Relationship Id="rId4" Type="http://schemas.openxmlformats.org/officeDocument/2006/relationships/image" Target="../media/image1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7.xml"/><Relationship Id="rId4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https://search.proquest.com/psycarticles/346299A459E341ECPQ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8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9.xml"/><Relationship Id="rId5" Type="http://schemas.openxmlformats.org/officeDocument/2006/relationships/image" Target="../media/image90.png"/><Relationship Id="rId4" Type="http://schemas.openxmlformats.org/officeDocument/2006/relationships/image" Target="../media/image11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0.xml"/><Relationship Id="rId5" Type="http://schemas.openxmlformats.org/officeDocument/2006/relationships/image" Target="../media/image90.png"/><Relationship Id="rId4" Type="http://schemas.openxmlformats.org/officeDocument/2006/relationships/image" Target="../media/image115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1.xml"/><Relationship Id="rId4" Type="http://schemas.openxmlformats.org/officeDocument/2006/relationships/image" Target="../media/image116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3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search.proquest.com/psycarticles/346299A459E341ECPQ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Relationship Id="rId5" Type="http://schemas.openxmlformats.org/officeDocument/2006/relationships/image" Target="../media/image27.png"/><Relationship Id="rId4" Type="http://schemas.openxmlformats.org/officeDocument/2006/relationships/hyperlink" Target="https://search.proquest.com/psycarticles/346299A459E341ECPQ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search.proquest.com/psycarticles/346299A459E341ECPQ" TargetMode="Externa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5BB5F-B5C3-3D4F-825C-7F95E278F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7461" y="1061206"/>
            <a:ext cx="5314122" cy="2128596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ProQuest</a:t>
            </a:r>
            <a:b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教育学与心理学</a:t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系列数据库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10C87C-62A0-4F42-9245-0A8B46AEA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6176" y="3586349"/>
            <a:ext cx="10151166" cy="492883"/>
          </a:xfrm>
        </p:spPr>
        <p:txBody>
          <a:bodyPr/>
          <a:lstStyle/>
          <a:p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Jim.wang@proquest.com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ECEB96-E00C-B94B-A53D-510B3A596A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60386" y="6192441"/>
            <a:ext cx="4046956" cy="309562"/>
          </a:xfrm>
        </p:spPr>
        <p:txBody>
          <a:bodyPr/>
          <a:lstStyle/>
          <a:p>
            <a:r>
              <a:rPr lang="en-US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8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C86CC343-4576-46E3-AB64-A9F62A572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0"/>
            <a:ext cx="11512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ProQuest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订购资源</a:t>
            </a:r>
            <a:endParaRPr lang="en-US" altLang="zh-CN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Semibold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440AE88-947C-4CCC-AC30-649A8A022A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1163885"/>
              </p:ext>
            </p:extLst>
          </p:nvPr>
        </p:nvGraphicFramePr>
        <p:xfrm>
          <a:off x="192808" y="802795"/>
          <a:ext cx="11928072" cy="3586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9719E181-33D6-4B0F-89B2-640FD9B90231}"/>
              </a:ext>
            </a:extLst>
          </p:cNvPr>
          <p:cNvSpPr/>
          <p:nvPr/>
        </p:nvSpPr>
        <p:spPr>
          <a:xfrm>
            <a:off x="192808" y="4720304"/>
            <a:ext cx="11474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文献调研</a:t>
            </a:r>
            <a:r>
              <a:rPr lang="zh-CN" altLang="en-US" dirty="0"/>
              <a:t>的主要文献类型包括：</a:t>
            </a:r>
            <a:endParaRPr lang="en-US" altLang="zh-CN" dirty="0"/>
          </a:p>
          <a:p>
            <a:r>
              <a:rPr lang="zh-CN" altLang="en-US" dirty="0"/>
              <a:t>期刊论文：广泛和权威的研究成果</a:t>
            </a:r>
          </a:p>
          <a:p>
            <a:r>
              <a:rPr lang="zh-CN" altLang="en-US" dirty="0"/>
              <a:t>学术专著：系统和翔实的研究成果</a:t>
            </a:r>
          </a:p>
          <a:p>
            <a:r>
              <a:rPr lang="zh-CN" altLang="en-US" dirty="0"/>
              <a:t>学位论文：全面、细致和独创性，研究生开题必备资源 </a:t>
            </a:r>
          </a:p>
          <a:p>
            <a:r>
              <a:rPr lang="zh-CN" altLang="en-US" dirty="0"/>
              <a:t>会议论文：快速发布的新研究成果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1336" y="1"/>
            <a:ext cx="11513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1-2 Research Library 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期刊来源</a:t>
            </a:r>
            <a:endParaRPr lang="en-US" altLang="zh-CN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Semibold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63A6D0-72F4-463C-BB46-45259F5FBB42}"/>
              </a:ext>
            </a:extLst>
          </p:cNvPr>
          <p:cNvSpPr txBox="1"/>
          <p:nvPr/>
        </p:nvSpPr>
        <p:spPr>
          <a:xfrm>
            <a:off x="0" y="876300"/>
            <a:ext cx="12192000" cy="461665"/>
          </a:xfrm>
          <a:prstGeom prst="rect">
            <a:avLst/>
          </a:prstGeom>
          <a:solidFill>
            <a:srgbClr val="C00000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来自数千家全球知名出版公司、学协会、机构、大学出版社，例：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Picture 16" descr="http://www.atypon.com/action/file.php?id=6275">
            <a:extLst>
              <a:ext uri="{FF2B5EF4-FFF2-40B4-BE49-F238E27FC236}">
                <a16:creationId xmlns:a16="http://schemas.microsoft.com/office/drawing/2014/main" id="{21BD10DC-1EFA-4DD0-91D0-3F77A0BEC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3968" y="1603380"/>
            <a:ext cx="2699445" cy="110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ttp://www.phd2published.com/wp-content/uploads/2010/09/Palgrave-logo.jpg">
            <a:extLst>
              <a:ext uri="{FF2B5EF4-FFF2-40B4-BE49-F238E27FC236}">
                <a16:creationId xmlns:a16="http://schemas.microsoft.com/office/drawing/2014/main" id="{C2041448-833A-4FDF-8D0D-4BDD8EEED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9817" y="1747746"/>
            <a:ext cx="1623473" cy="88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http://esscirc2013.imt.ro/images/exhibition/CUP_Colour_logo2.jpg">
            <a:extLst>
              <a:ext uri="{FF2B5EF4-FFF2-40B4-BE49-F238E27FC236}">
                <a16:creationId xmlns:a16="http://schemas.microsoft.com/office/drawing/2014/main" id="{6308C986-A064-47C2-95C5-2ED80B679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8400" y="1801839"/>
            <a:ext cx="2983596" cy="81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80D671D0-F2A0-4CB6-AFD6-1C4221743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24" y="2155006"/>
            <a:ext cx="2369870" cy="69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http://www.aeaweb.org/images/AEA_left.gif">
            <a:extLst>
              <a:ext uri="{FF2B5EF4-FFF2-40B4-BE49-F238E27FC236}">
                <a16:creationId xmlns:a16="http://schemas.microsoft.com/office/drawing/2014/main" id="{B11FEDAF-8568-4B81-85A2-AC863698A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0817" y="3140907"/>
            <a:ext cx="1335271" cy="130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FCEDE23E-A8FA-4DCC-A3A8-CE45D67FE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503" y="3048710"/>
            <a:ext cx="1895248" cy="124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75329AD6-AD17-4063-92A2-92AC66486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87" y="3646256"/>
            <a:ext cx="2288659" cy="93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5F130BB4-1A3F-44B6-86A4-C325DA6C4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088" y="4806085"/>
            <a:ext cx="2504302" cy="127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FE996F77-B2CD-456E-B046-5A0969F7B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76" y="5281713"/>
            <a:ext cx="2684235" cy="73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id="{2A821946-A592-40AB-911A-E39162286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373" y="4119233"/>
            <a:ext cx="21336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912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654" y="1"/>
            <a:ext cx="117168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Research Library 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学科领域</a:t>
            </a:r>
            <a:endParaRPr lang="en-US" altLang="zh-CN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Semibold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63A6D0-72F4-463C-BB46-45259F5FBB42}"/>
              </a:ext>
            </a:extLst>
          </p:cNvPr>
          <p:cNvSpPr txBox="1"/>
          <p:nvPr/>
        </p:nvSpPr>
        <p:spPr>
          <a:xfrm>
            <a:off x="0" y="876300"/>
            <a:ext cx="12192000" cy="461665"/>
          </a:xfrm>
          <a:prstGeom prst="rect">
            <a:avLst/>
          </a:prstGeom>
          <a:solidFill>
            <a:srgbClr val="C00000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涵盖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150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多个学科领域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4" name="Chart 13">
                <a:extLst>
                  <a:ext uri="{FF2B5EF4-FFF2-40B4-BE49-F238E27FC236}">
                    <a16:creationId xmlns:a16="http://schemas.microsoft.com/office/drawing/2014/main" id="{CA4A74B2-23E8-4DAF-BB4D-D74CE8FEC62D}"/>
                  </a:ext>
                </a:extLst>
              </p:cNvPr>
              <p:cNvGraphicFramePr/>
              <p:nvPr/>
            </p:nvGraphicFramePr>
            <p:xfrm>
              <a:off x="0" y="1337965"/>
              <a:ext cx="12192000" cy="510722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14" name="Chart 13">
                <a:extLst>
                  <a:ext uri="{FF2B5EF4-FFF2-40B4-BE49-F238E27FC236}">
                    <a16:creationId xmlns:a16="http://schemas.microsoft.com/office/drawing/2014/main" id="{CA4A74B2-23E8-4DAF-BB4D-D74CE8FEC6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1337965"/>
                <a:ext cx="12192000" cy="5107223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09478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1336" y="1"/>
            <a:ext cx="11513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刊物举例</a:t>
            </a:r>
            <a:endParaRPr lang="en-US" altLang="zh-CN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Semibold" charset="0"/>
            </a:endParaRPr>
          </a:p>
        </p:txBody>
      </p:sp>
      <p:pic>
        <p:nvPicPr>
          <p:cNvPr id="4" name="Picture 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7078FE92-5485-4D3C-B30A-B031938EE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026" y="592986"/>
            <a:ext cx="2027927" cy="27840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0E4656-3F0A-4CF5-9788-FF7E50D86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5866" y="3562804"/>
            <a:ext cx="2100249" cy="2777173"/>
          </a:xfrm>
          <a:prstGeom prst="rect">
            <a:avLst/>
          </a:prstGeom>
        </p:spPr>
      </p:pic>
      <p:pic>
        <p:nvPicPr>
          <p:cNvPr id="25" name="Picture 24" descr="A typewriter on a table&#10;&#10;Description generated with high confidence">
            <a:extLst>
              <a:ext uri="{FF2B5EF4-FFF2-40B4-BE49-F238E27FC236}">
                <a16:creationId xmlns:a16="http://schemas.microsoft.com/office/drawing/2014/main" id="{F7E5A93B-834C-4DCF-A0E4-3BA2BC4129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5200" y="619659"/>
            <a:ext cx="2075839" cy="2774788"/>
          </a:xfrm>
          <a:prstGeom prst="rect">
            <a:avLst/>
          </a:prstGeom>
        </p:spPr>
      </p:pic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9048E90-D94B-41F4-8F83-256DC1FA09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335" y="599842"/>
            <a:ext cx="2025444" cy="2777173"/>
          </a:xfrm>
          <a:prstGeom prst="rect">
            <a:avLst/>
          </a:prstGeom>
        </p:spPr>
      </p:pic>
      <p:pic>
        <p:nvPicPr>
          <p:cNvPr id="8" name="Picture 7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948AFE1F-1B25-4861-9A52-2FEAB6F48A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2993" y="3556563"/>
            <a:ext cx="2100251" cy="27834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4CF4D4-6E64-4DEB-89EF-05ED3216C8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9578" y="646332"/>
            <a:ext cx="2027927" cy="27840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2FB8B3-6DEA-47AE-BAD4-12F21B0DCC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27371" y="3556564"/>
            <a:ext cx="2097766" cy="2774052"/>
          </a:xfrm>
          <a:prstGeom prst="rect">
            <a:avLst/>
          </a:prstGeom>
        </p:spPr>
      </p:pic>
      <p:pic>
        <p:nvPicPr>
          <p:cNvPr id="20" name="Picture 19" descr="A close up of a blue background&#10;&#10;Description automatically generated">
            <a:extLst>
              <a:ext uri="{FF2B5EF4-FFF2-40B4-BE49-F238E27FC236}">
                <a16:creationId xmlns:a16="http://schemas.microsoft.com/office/drawing/2014/main" id="{CE7F7625-30C3-4D83-A30B-DAA1C371E0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6286" y="646332"/>
            <a:ext cx="2148045" cy="2777173"/>
          </a:xfrm>
          <a:prstGeom prst="rect">
            <a:avLst/>
          </a:prstGeom>
        </p:spPr>
      </p:pic>
      <p:pic>
        <p:nvPicPr>
          <p:cNvPr id="24" name="Picture 23" descr="A picture containing music&#10;&#10;Description automatically generated">
            <a:extLst>
              <a:ext uri="{FF2B5EF4-FFF2-40B4-BE49-F238E27FC236}">
                <a16:creationId xmlns:a16="http://schemas.microsoft.com/office/drawing/2014/main" id="{139EA85C-D82E-4647-9152-D1A2FFCB12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2685" y="3547203"/>
            <a:ext cx="2135245" cy="27834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493CB4F-D5FE-4C87-B53B-0860982F1A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1335" y="3556564"/>
            <a:ext cx="2025443" cy="27834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3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1336" y="1"/>
            <a:ext cx="11513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1-3 ProQuest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心理学与</a:t>
            </a: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APA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76E9B6-9FE0-45B5-9A56-1315010C3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7602"/>
            <a:ext cx="12115800" cy="5814762"/>
          </a:xfrm>
          <a:prstGeom prst="rect">
            <a:avLst/>
          </a:prstGeom>
        </p:spPr>
      </p:pic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09CD82EF-4DC6-47E8-95FF-721374BE662D}"/>
              </a:ext>
            </a:extLst>
          </p:cNvPr>
          <p:cNvSpPr/>
          <p:nvPr/>
        </p:nvSpPr>
        <p:spPr>
          <a:xfrm>
            <a:off x="301337" y="4433599"/>
            <a:ext cx="2556164" cy="2008765"/>
          </a:xfrm>
          <a:prstGeom prst="roundRect">
            <a:avLst/>
          </a:prstGeom>
          <a:noFill/>
          <a:ln w="698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400">
              <a:solidFill>
                <a:srgbClr val="FFFFFF"/>
              </a:solidFill>
              <a:latin typeface="Roboto Regular"/>
              <a:ea typeface="Roboto Regular"/>
              <a:cs typeface="Roboto Regular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367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1336" y="1"/>
            <a:ext cx="11513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APA – 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主要文献资源收录</a:t>
            </a:r>
            <a:endParaRPr lang="en-US" altLang="zh-CN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Semibold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CE565D9-76C4-4C45-AB60-D41B0FD7E0C7}"/>
              </a:ext>
            </a:extLst>
          </p:cNvPr>
          <p:cNvGraphicFramePr/>
          <p:nvPr/>
        </p:nvGraphicFramePr>
        <p:xfrm>
          <a:off x="0" y="997525"/>
          <a:ext cx="5164281" cy="3501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2442A9F-3DC5-4684-9607-487BA7F9180F}"/>
              </a:ext>
            </a:extLst>
          </p:cNvPr>
          <p:cNvGraphicFramePr/>
          <p:nvPr/>
        </p:nvGraphicFramePr>
        <p:xfrm>
          <a:off x="5278582" y="1"/>
          <a:ext cx="6913418" cy="4831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9" name="TextBox 4">
            <a:extLst>
              <a:ext uri="{FF2B5EF4-FFF2-40B4-BE49-F238E27FC236}">
                <a16:creationId xmlns:a16="http://schemas.microsoft.com/office/drawing/2014/main" id="{310B327A-22BB-47AD-B111-88DC15510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36" y="4539385"/>
            <a:ext cx="11571889" cy="157684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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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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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PsycINFO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收录学术资源：期刊、书、论文，属于文摘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索引型数据库。</a:t>
            </a:r>
            <a:endParaRPr lang="zh-CN" altLang="en-GB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Char char="•"/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PsycEXTRA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收录灰色文献：研究报告、行业杂志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通讯、会议论文、标准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指南、手册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说明书、口述历史、专著等，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70%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以上可提供全文。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187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1336" y="1"/>
            <a:ext cx="11513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PsycINFO &amp; ProQuest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全文学术内容</a:t>
            </a:r>
            <a:endParaRPr lang="en-US" altLang="zh-CN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Semibold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9156D91-4EFC-4E4C-A957-C4A3EE865B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4104023"/>
              </p:ext>
            </p:extLst>
          </p:nvPr>
        </p:nvGraphicFramePr>
        <p:xfrm>
          <a:off x="192808" y="802794"/>
          <a:ext cx="1169439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8344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1336" y="1"/>
            <a:ext cx="11513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ProQuest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心理学全文期刊</a:t>
            </a:r>
            <a:endParaRPr lang="en-US" altLang="zh-CN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Semibold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77C914D-96E4-41BE-894D-64A15E5B5C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7588336"/>
              </p:ext>
            </p:extLst>
          </p:nvPr>
        </p:nvGraphicFramePr>
        <p:xfrm>
          <a:off x="581891" y="779002"/>
          <a:ext cx="11610109" cy="5443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3">
            <a:extLst>
              <a:ext uri="{FF2B5EF4-FFF2-40B4-BE49-F238E27FC236}">
                <a16:creationId xmlns:a16="http://schemas.microsoft.com/office/drawing/2014/main" id="{BC8FCDB9-F601-447D-880E-5D61637CA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332"/>
            <a:ext cx="1614208" cy="237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close up of a card&#10;&#10;Description generated with high confidence">
            <a:extLst>
              <a:ext uri="{FF2B5EF4-FFF2-40B4-BE49-F238E27FC236}">
                <a16:creationId xmlns:a16="http://schemas.microsoft.com/office/drawing/2014/main" id="{00117C37-D387-4551-A83E-31F697753C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8995" y="1292663"/>
            <a:ext cx="1614208" cy="2371918"/>
          </a:xfrm>
          <a:prstGeom prst="rect">
            <a:avLst/>
          </a:prstGeom>
        </p:spPr>
      </p:pic>
      <p:pic>
        <p:nvPicPr>
          <p:cNvPr id="12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73C1DCE-661E-4D81-B2EE-D9FD4837A2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284582"/>
            <a:ext cx="1614207" cy="2371918"/>
          </a:xfrm>
          <a:prstGeom prst="rect">
            <a:avLst/>
          </a:prstGeom>
        </p:spPr>
      </p:pic>
      <p:pic>
        <p:nvPicPr>
          <p:cNvPr id="13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377E72F-4779-42FD-BA82-5916C276F2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88994" y="3983244"/>
            <a:ext cx="1614207" cy="23719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6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1336" y="1"/>
            <a:ext cx="11513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1-4 ProQuest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教育学与</a:t>
            </a: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ERIC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9CBC8E-D09A-4525-B87F-194AA0955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6332"/>
            <a:ext cx="12192000" cy="57336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E8B63F-BF77-4C90-9F15-A8762334CF95}"/>
              </a:ext>
            </a:extLst>
          </p:cNvPr>
          <p:cNvSpPr/>
          <p:nvPr/>
        </p:nvSpPr>
        <p:spPr>
          <a:xfrm>
            <a:off x="1427017" y="769443"/>
            <a:ext cx="87248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800" b="1" dirty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美国教育研究信息中心</a:t>
            </a:r>
            <a:r>
              <a:rPr lang="en-US" altLang="zh-CN" sz="2800" b="1" dirty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ERIC</a:t>
            </a:r>
            <a:r>
              <a:rPr lang="zh-CN" altLang="en-US" sz="2800" b="1" dirty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数据库</a:t>
            </a:r>
            <a:endParaRPr lang="en-US" altLang="zh-CN" sz="2800" b="1" dirty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202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1336" y="1"/>
            <a:ext cx="11513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ERIC – 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主要文献资源收录</a:t>
            </a:r>
            <a:endParaRPr lang="en-US" altLang="zh-CN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Semibold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310B327A-22BB-47AD-B111-88DC15510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6904" y="3999652"/>
            <a:ext cx="6776120" cy="234628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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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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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ERIC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收录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460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多家出版机构出版的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1070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多种期刊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多家机构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组织提供的灰色文献和书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研究人员直接提供</a:t>
            </a:r>
            <a:endParaRPr lang="zh-CN" altLang="en-GB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F8E8A17-6C19-4137-87C2-597C11FB7937}"/>
              </a:ext>
            </a:extLst>
          </p:cNvPr>
          <p:cNvGraphicFramePr/>
          <p:nvPr/>
        </p:nvGraphicFramePr>
        <p:xfrm>
          <a:off x="5278582" y="1"/>
          <a:ext cx="6913418" cy="4831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D346DABB-EABE-4D6A-80F7-74794F1398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095" y="646332"/>
            <a:ext cx="3580689" cy="56996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53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55A95-7728-BD4E-B26E-ED5BD3C24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>
              <a:defRPr/>
            </a:pP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讲座目标</a:t>
            </a:r>
            <a:endParaRPr lang="en-US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E3AAEC-CC59-3741-A13E-4CA6F9227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467016"/>
            <a:ext cx="11274552" cy="302547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本讲座结束后将会学习到</a:t>
            </a:r>
            <a:endParaRPr lang="en-US" altLang="zh-CN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en-US" altLang="zh-CN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了解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ProQuest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教育学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语言学领域学术资源</a:t>
            </a:r>
            <a:endParaRPr lang="en-US" altLang="zh-CN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认识论文撰写中检索策略的意义所在，庖丁解牛式的一次案例分析</a:t>
            </a:r>
            <a:endParaRPr lang="en-US" altLang="zh-CN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掌握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ProQuest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平台信息的获取和处理的方法</a:t>
            </a:r>
            <a:endParaRPr lang="en-US" altLang="zh-CN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527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1336" y="1"/>
            <a:ext cx="11513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ProQuest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教育学全文期刊</a:t>
            </a:r>
            <a:endParaRPr lang="en-US" altLang="zh-CN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Semibold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77C914D-96E4-41BE-894D-64A15E5B5C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3956084"/>
              </p:ext>
            </p:extLst>
          </p:nvPr>
        </p:nvGraphicFramePr>
        <p:xfrm>
          <a:off x="290945" y="843010"/>
          <a:ext cx="11610109" cy="5443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A6172E1-8F17-4341-B9D0-34861679B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2114"/>
            <a:ext cx="1746410" cy="237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9AEAC1-B83B-478A-A481-AA0590C24A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9866" y="1419592"/>
            <a:ext cx="1746411" cy="2370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4B9DE5-B43B-449D-8C59-D4363DB944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1151" y="3432197"/>
            <a:ext cx="1746411" cy="2370798"/>
          </a:xfrm>
          <a:prstGeom prst="rect">
            <a:avLst/>
          </a:prstGeom>
        </p:spPr>
      </p:pic>
      <p:pic>
        <p:nvPicPr>
          <p:cNvPr id="12" name="Picture 11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BA02C226-CC26-40AE-A610-C70666E6CC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9865" y="4148583"/>
            <a:ext cx="1746412" cy="23285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15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CA20F4-CB2D-491D-B0F0-A241753ED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 dirty="0">
                <a:latin typeface="STKaiti" panose="02010600040101010101" pitchFamily="2" charset="-122"/>
                <a:ea typeface="STKaiti" panose="02010600040101010101" pitchFamily="2" charset="-122"/>
              </a:rPr>
              <a:t>在</a:t>
            </a:r>
            <a:r>
              <a:rPr lang="en-US" altLang="zh-CN" sz="4400" dirty="0">
                <a:latin typeface="STKaiti" panose="02010600040101010101" pitchFamily="2" charset="-122"/>
                <a:ea typeface="STKaiti" panose="02010600040101010101" pitchFamily="2" charset="-122"/>
              </a:rPr>
              <a:t>ProQuest</a:t>
            </a:r>
            <a:r>
              <a:rPr lang="zh-CN" altLang="en-US" sz="4400" dirty="0">
                <a:latin typeface="STKaiti" panose="02010600040101010101" pitchFamily="2" charset="-122"/>
                <a:ea typeface="STKaiti" panose="02010600040101010101" pitchFamily="2" charset="-122"/>
              </a:rPr>
              <a:t>如何查询语言学学术期刊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597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7C150B-2A3C-4EAF-AB19-55C0BCC39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6630"/>
            <a:ext cx="12192000" cy="502457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E73BCBC-9078-4577-9131-298F8456999C}"/>
              </a:ext>
            </a:extLst>
          </p:cNvPr>
          <p:cNvSpPr/>
          <p:nvPr/>
        </p:nvSpPr>
        <p:spPr>
          <a:xfrm>
            <a:off x="203681" y="103833"/>
            <a:ext cx="11513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出版物 </a:t>
            </a:r>
            <a:endParaRPr lang="en-US" altLang="zh-CN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Semibold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1BEF3BC-D725-485A-91F3-82D2CFFFB739}"/>
              </a:ext>
            </a:extLst>
          </p:cNvPr>
          <p:cNvSpPr/>
          <p:nvPr/>
        </p:nvSpPr>
        <p:spPr>
          <a:xfrm>
            <a:off x="1090405" y="3660160"/>
            <a:ext cx="1378205" cy="7609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6982C24-E8CC-4E30-816E-D3F864CF3F41}"/>
              </a:ext>
            </a:extLst>
          </p:cNvPr>
          <p:cNvSpPr/>
          <p:nvPr/>
        </p:nvSpPr>
        <p:spPr>
          <a:xfrm>
            <a:off x="4256044" y="3429000"/>
            <a:ext cx="3414264" cy="992080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884" tIns="0" rIns="121884" bIns="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按照出版物类型、主题分面查看</a:t>
            </a:r>
            <a:endParaRPr 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849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3AC7F1-FFC8-4509-BB72-34F001E04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62" y="750164"/>
            <a:ext cx="10191565" cy="55748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A85AB2-E128-4434-83A2-DD8FDC87B9FC}"/>
              </a:ext>
            </a:extLst>
          </p:cNvPr>
          <p:cNvSpPr/>
          <p:nvPr/>
        </p:nvSpPr>
        <p:spPr>
          <a:xfrm>
            <a:off x="203681" y="103833"/>
            <a:ext cx="11513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出版物 </a:t>
            </a:r>
            <a:endParaRPr lang="en-US" altLang="zh-CN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Semibold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3E7BD2A-2700-4795-B3BE-E306A4272992}"/>
              </a:ext>
            </a:extLst>
          </p:cNvPr>
          <p:cNvSpPr/>
          <p:nvPr/>
        </p:nvSpPr>
        <p:spPr>
          <a:xfrm>
            <a:off x="864462" y="2296147"/>
            <a:ext cx="1647919" cy="162778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991D346-8826-4636-A368-661E9CDA3957}"/>
              </a:ext>
            </a:extLst>
          </p:cNvPr>
          <p:cNvSpPr/>
          <p:nvPr/>
        </p:nvSpPr>
        <p:spPr>
          <a:xfrm>
            <a:off x="864462" y="4238687"/>
            <a:ext cx="1647919" cy="20862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ADECB6C-91DE-4C4D-A175-682778D50765}"/>
              </a:ext>
            </a:extLst>
          </p:cNvPr>
          <p:cNvSpPr/>
          <p:nvPr/>
        </p:nvSpPr>
        <p:spPr>
          <a:xfrm>
            <a:off x="2756885" y="1094808"/>
            <a:ext cx="1647919" cy="2855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21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E73BCBC-9078-4577-9131-298F8456999C}"/>
              </a:ext>
            </a:extLst>
          </p:cNvPr>
          <p:cNvSpPr/>
          <p:nvPr/>
        </p:nvSpPr>
        <p:spPr>
          <a:xfrm>
            <a:off x="203681" y="103833"/>
            <a:ext cx="11513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按发文查询刊物</a:t>
            </a:r>
            <a:endParaRPr lang="en-US" altLang="zh-CN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Semibold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79960C-FD38-4E68-A6AB-9AF54D5D89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680" y="848102"/>
            <a:ext cx="11988319" cy="535965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F0D81E0-6428-43D2-824E-2FFBEAFD18AA}"/>
              </a:ext>
            </a:extLst>
          </p:cNvPr>
          <p:cNvSpPr/>
          <p:nvPr/>
        </p:nvSpPr>
        <p:spPr>
          <a:xfrm>
            <a:off x="203680" y="1828800"/>
            <a:ext cx="3573275" cy="177552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FE3CA512-5EDE-42E3-9E10-EC7F1F9FE0D1}"/>
              </a:ext>
            </a:extLst>
          </p:cNvPr>
          <p:cNvSpPr/>
          <p:nvPr/>
        </p:nvSpPr>
        <p:spPr>
          <a:xfrm>
            <a:off x="1282330" y="4715173"/>
            <a:ext cx="443884" cy="3817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8525A8-9AB1-4BA2-A959-86B92E9E09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0518" y="1357758"/>
            <a:ext cx="5208682" cy="4850001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8612596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E73BCBC-9078-4577-9131-298F8456999C}"/>
              </a:ext>
            </a:extLst>
          </p:cNvPr>
          <p:cNvSpPr/>
          <p:nvPr/>
        </p:nvSpPr>
        <p:spPr>
          <a:xfrm>
            <a:off x="203681" y="103833"/>
            <a:ext cx="11513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出版物 </a:t>
            </a: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(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全文学术刊物识别）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http://sfx-86ali.hosted.exlibrisgroup.com/index.html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265BB1-8FC9-4950-83B8-63478074B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342" y="784591"/>
            <a:ext cx="9641150" cy="5478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883D8F-68C6-4EA3-B001-166D4E659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342" y="784591"/>
            <a:ext cx="9419898" cy="547855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6FD5657-91F4-4849-BC99-2A79B12073CB}"/>
              </a:ext>
            </a:extLst>
          </p:cNvPr>
          <p:cNvSpPr/>
          <p:nvPr/>
        </p:nvSpPr>
        <p:spPr>
          <a:xfrm>
            <a:off x="1136342" y="1798320"/>
            <a:ext cx="2794099" cy="121919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C086BF8-3029-4295-8508-11312B0FA4F1}"/>
              </a:ext>
            </a:extLst>
          </p:cNvPr>
          <p:cNvSpPr/>
          <p:nvPr/>
        </p:nvSpPr>
        <p:spPr>
          <a:xfrm>
            <a:off x="4417345" y="2135728"/>
            <a:ext cx="5197172" cy="3347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8088D1C-A3CA-4687-9A7E-A764B2563C85}"/>
              </a:ext>
            </a:extLst>
          </p:cNvPr>
          <p:cNvSpPr/>
          <p:nvPr/>
        </p:nvSpPr>
        <p:spPr>
          <a:xfrm>
            <a:off x="4417345" y="3356472"/>
            <a:ext cx="3079143" cy="3347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061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C16F7C0D-6725-473E-A613-6CCE96D3E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0"/>
            <a:ext cx="11878056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ProQuest Dissertations &amp;These(PQDT)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全球博硕论文</a:t>
            </a:r>
            <a:endParaRPr lang="en-US" altLang="zh-CN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Semibold" charset="0"/>
            </a:endParaRPr>
          </a:p>
        </p:txBody>
      </p:sp>
      <p:sp>
        <p:nvSpPr>
          <p:cNvPr id="50181" name="Rectangle 8">
            <a:extLst>
              <a:ext uri="{FF2B5EF4-FFF2-40B4-BE49-F238E27FC236}">
                <a16:creationId xmlns:a16="http://schemas.microsoft.com/office/drawing/2014/main" id="{2EF4925C-F275-4A49-80AD-7C08BCDAC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02015"/>
            <a:ext cx="7720314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ProQuest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是美国国会图书馆指定的收藏全美国博硕士论文的机构，加拿大国家图书档案馆授权全国学位论文官方出版、存储单位。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最早论文记录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1637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年（荷兰），最早美国的论文记录</a:t>
            </a:r>
            <a:r>
              <a:rPr 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1861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年（耶鲁，第一篇论文），最早论文全文</a:t>
            </a:r>
            <a:r>
              <a:rPr 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1743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年（德国），最新的论文是本年度本学期获得通过的博硕士论文；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全球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4200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多家研究生院或大学，卡耐基基金会认定的一流高校都在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PQDT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出版；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收录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500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多万条全球博硕论文记录（可提供约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280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多万篇全文）每年新增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20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万条记录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本馆订购了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PQDT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文摘库和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PQDT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国内组团全文库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681F03A-032D-4E3B-961E-EF3C54E065B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905508" y="3231547"/>
            <a:ext cx="4057427" cy="2719990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CB51D1-696B-41E6-A274-174AEA4A5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722" y="906463"/>
            <a:ext cx="9552972" cy="203527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837467-7D29-4756-8D93-4EA43C3D0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445" y="1744911"/>
            <a:ext cx="9948799" cy="4041700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FCC279-96A3-4205-B434-08DBAA761DFA}"/>
              </a:ext>
            </a:extLst>
          </p:cNvPr>
          <p:cNvSpPr/>
          <p:nvPr/>
        </p:nvSpPr>
        <p:spPr>
          <a:xfrm>
            <a:off x="357050" y="895310"/>
            <a:ext cx="113887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STKaiti" panose="02010600040101010101" pitchFamily="2" charset="-122"/>
                <a:ea typeface="STKaiti" panose="02010600040101010101" pitchFamily="2" charset="-122"/>
                <a:cs typeface="Open Sans" panose="020B0606030504020204" pitchFamily="34" charset="0"/>
              </a:rPr>
              <a:t>为高校设立的所院系提供全学科文献保障</a:t>
            </a:r>
            <a:endParaRPr lang="en-US" sz="2400" dirty="0">
              <a:solidFill>
                <a:prstClr val="black">
                  <a:lumMod val="65000"/>
                  <a:lumOff val="35000"/>
                </a:prstClr>
              </a:solidFill>
              <a:latin typeface="STKaiti" panose="02010600040101010101" pitchFamily="2" charset="-122"/>
              <a:ea typeface="STKaiti" panose="02010600040101010101" pitchFamily="2" charset="-122"/>
              <a:cs typeface="Open Sans" panose="020B06060305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8E720-4AB2-454B-ADA3-B9DC0E0139F9}"/>
              </a:ext>
            </a:extLst>
          </p:cNvPr>
          <p:cNvSpPr txBox="1">
            <a:spLocks/>
          </p:cNvSpPr>
          <p:nvPr/>
        </p:nvSpPr>
        <p:spPr>
          <a:xfrm>
            <a:off x="187419" y="131840"/>
            <a:ext cx="11817161" cy="680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3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ProQuest Dissertations &amp; Theses</a:t>
            </a:r>
            <a:r>
              <a:rPr lang="en-US" altLang="zh-CN" sz="3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-</a:t>
            </a:r>
            <a:r>
              <a:rPr lang="zh-CN" altLang="en-US" sz="3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多学科</a:t>
            </a:r>
            <a:endParaRPr lang="en-US" sz="3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939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AAC03-5CBF-493E-B87A-2DD76B359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79513"/>
            <a:ext cx="11817161" cy="680720"/>
          </a:xfrm>
        </p:spPr>
        <p:txBody>
          <a:bodyPr/>
          <a:lstStyle/>
          <a:p>
            <a:pPr eaLnBrk="0" fontAlgn="base" hangingPunct="0">
              <a:spcAft>
                <a:spcPct val="0"/>
              </a:spcAft>
              <a:defRPr/>
            </a:pPr>
            <a:r>
              <a:rPr lang="en-US" altLang="zh-CN" sz="3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ProQuest Dissertations &amp; Theses –</a:t>
            </a:r>
            <a:r>
              <a:rPr lang="zh-CN" altLang="en-US" sz="3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全球性</a:t>
            </a:r>
            <a:endParaRPr lang="en-US" altLang="zh-CN" sz="3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5F9E52C-F7E5-41F1-B511-117608058E71}"/>
              </a:ext>
            </a:extLst>
          </p:cNvPr>
          <p:cNvGraphicFramePr>
            <a:graphicFrameLocks noGrp="1"/>
          </p:cNvGraphicFramePr>
          <p:nvPr/>
        </p:nvGraphicFramePr>
        <p:xfrm>
          <a:off x="786048" y="1389408"/>
          <a:ext cx="3245501" cy="45022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59382">
                  <a:extLst>
                    <a:ext uri="{9D8B030D-6E8A-4147-A177-3AD203B41FA5}">
                      <a16:colId xmlns:a16="http://schemas.microsoft.com/office/drawing/2014/main" val="1468816381"/>
                    </a:ext>
                  </a:extLst>
                </a:gridCol>
                <a:gridCol w="886119">
                  <a:extLst>
                    <a:ext uri="{9D8B030D-6E8A-4147-A177-3AD203B41FA5}">
                      <a16:colId xmlns:a16="http://schemas.microsoft.com/office/drawing/2014/main" val="150570332"/>
                    </a:ext>
                  </a:extLst>
                </a:gridCol>
              </a:tblGrid>
              <a:tr h="7535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200" b="1" u="none" strike="noStrike" dirty="0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国家</a:t>
                      </a:r>
                      <a:r>
                        <a:rPr lang="en-US" altLang="zh-CN" sz="1200" b="1" u="none" strike="noStrike" dirty="0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/</a:t>
                      </a:r>
                      <a:r>
                        <a:rPr lang="zh-CN" altLang="en-US" sz="1200" b="1" u="none" strike="noStrike" dirty="0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地区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Count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89071486"/>
                  </a:ext>
                </a:extLst>
              </a:tr>
              <a:tr h="19633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United States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2,730,339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1927728"/>
                  </a:ext>
                </a:extLst>
              </a:tr>
              <a:tr h="1963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United Kingdom‎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780,386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07880932"/>
                  </a:ext>
                </a:extLst>
              </a:tr>
              <a:tr h="1963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Peoples Republic of China‎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422,076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21691958"/>
                  </a:ext>
                </a:extLst>
              </a:tr>
              <a:tr h="1963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Canada‎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388,148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55679975"/>
                  </a:ext>
                </a:extLst>
              </a:tr>
              <a:tr h="1963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Germany‎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174,306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86814653"/>
                  </a:ext>
                </a:extLst>
              </a:tr>
              <a:tr h="1963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France‎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48,320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8339984"/>
                  </a:ext>
                </a:extLst>
              </a:tr>
              <a:tr h="1963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Sweden‎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35,718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64223261"/>
                  </a:ext>
                </a:extLst>
              </a:tr>
              <a:tr h="1963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Ireland‎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26,293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83640333"/>
                  </a:ext>
                </a:extLst>
              </a:tr>
              <a:tr h="1963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India‎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16,950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63799861"/>
                  </a:ext>
                </a:extLst>
              </a:tr>
              <a:tr h="1963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Switzerland‎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16,075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91271305"/>
                  </a:ext>
                </a:extLst>
              </a:tr>
              <a:tr h="1963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Spain‎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15,808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22150867"/>
                  </a:ext>
                </a:extLst>
              </a:tr>
              <a:tr h="1963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South Africa‎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13,734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60534419"/>
                  </a:ext>
                </a:extLst>
              </a:tr>
              <a:tr h="1963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Netherlands‎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13,100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20286437"/>
                  </a:ext>
                </a:extLst>
              </a:tr>
              <a:tr h="1963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Hong Kong‎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11,100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09386531"/>
                  </a:ext>
                </a:extLst>
              </a:tr>
              <a:tr h="1963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Finland‎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9,205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01513538"/>
                  </a:ext>
                </a:extLst>
              </a:tr>
              <a:tr h="1963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Australia‎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8,471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61918391"/>
                  </a:ext>
                </a:extLst>
              </a:tr>
              <a:tr h="1963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Austria‎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5,039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10061394"/>
                  </a:ext>
                </a:extLst>
              </a:tr>
              <a:tr h="1963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Belgium‎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4,734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10189985"/>
                  </a:ext>
                </a:extLst>
              </a:tr>
              <a:tr h="1963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Portugal‎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4,496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51124559"/>
                  </a:ext>
                </a:extLst>
              </a:tr>
              <a:tr h="1963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Poland‎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2,399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20065766"/>
                  </a:ext>
                </a:extLst>
              </a:tr>
              <a:tr h="1963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Israel‎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2,354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42181832"/>
                  </a:ext>
                </a:extLst>
              </a:tr>
              <a:tr h="1963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Russia‎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1,429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701463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E3DA2E2-0670-4ADF-A1EF-DFB5F2116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879" y="1713629"/>
            <a:ext cx="6476820" cy="3853785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308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FD5C83-7294-4B13-9AEC-145714AFC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9F83E5-9E74-4FAE-850A-3CC5A6EB8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76DBEE-108B-C54B-A71F-0F1E32E2925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3699985-E443-453A-85BF-590F4B647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96" y="66431"/>
            <a:ext cx="11430000" cy="556365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PQDT </a:t>
            </a:r>
            <a:r>
              <a:rPr lang="zh-CN" altLang="en-US" sz="3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全文库新平台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AE8344-0922-4089-A834-4ADCAFF72D0C}"/>
              </a:ext>
            </a:extLst>
          </p:cNvPr>
          <p:cNvSpPr/>
          <p:nvPr/>
        </p:nvSpPr>
        <p:spPr>
          <a:xfrm>
            <a:off x="5796076" y="172008"/>
            <a:ext cx="4391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C654C6"/>
                </a:highlight>
              </a:rPr>
              <a:t>PQDT</a:t>
            </a:r>
            <a:r>
              <a:rPr lang="zh-CN" altLang="en-US" dirty="0">
                <a:solidFill>
                  <a:schemeClr val="bg1"/>
                </a:solidFill>
                <a:highlight>
                  <a:srgbClr val="C654C6"/>
                </a:highlight>
              </a:rPr>
              <a:t>全文库新平台</a:t>
            </a:r>
            <a:r>
              <a:rPr lang="en-US" dirty="0">
                <a:solidFill>
                  <a:schemeClr val="bg1"/>
                </a:solidFill>
                <a:highlight>
                  <a:srgbClr val="C654C6"/>
                </a:highlight>
              </a:rPr>
              <a:t>http://www.pqdtcn.com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417C42-DB05-4325-B6AA-C4E367568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71" y="914400"/>
            <a:ext cx="10940249" cy="57008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003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0"/>
            <a:ext cx="5943600" cy="6858000"/>
          </a:xfrm>
        </p:spPr>
        <p:txBody>
          <a:bodyPr/>
          <a:lstStyle/>
          <a:p>
            <a:pPr marL="514350" indent="-514350">
              <a:buNone/>
            </a:pPr>
            <a:endParaRPr lang="en-US" altLang="zh-CN" sz="60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 algn="ctr">
              <a:buNone/>
            </a:pPr>
            <a:r>
              <a:rPr lang="zh-CN" altLang="en-US" sz="60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讲座内容</a:t>
            </a:r>
            <a:endParaRPr lang="en-US" altLang="zh-CN" sz="60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Font typeface="Arial" charset="0"/>
              <a:buAutoNum type="arabicPeriod"/>
            </a:pPr>
            <a:r>
              <a:rPr lang="zh-CN" altLang="en-US" sz="4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资源介绍</a:t>
            </a:r>
            <a:endParaRPr lang="en-US" altLang="zh-CN" sz="4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Font typeface="Arial" charset="0"/>
              <a:buAutoNum type="arabicPeriod"/>
            </a:pP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检索功能</a:t>
            </a:r>
            <a:endParaRPr lang="en-US" altLang="zh-CN" sz="44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Font typeface="Arial" charset="0"/>
              <a:buAutoNum type="arabicPeriod"/>
            </a:pP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检索结果</a:t>
            </a:r>
            <a:endParaRPr lang="en-US" altLang="zh-CN" sz="44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None/>
            </a:pP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198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0"/>
            <a:ext cx="5943600" cy="6858000"/>
          </a:xfrm>
        </p:spPr>
        <p:txBody>
          <a:bodyPr/>
          <a:lstStyle/>
          <a:p>
            <a:pPr marL="514350" indent="-514350">
              <a:buNone/>
            </a:pPr>
            <a:endParaRPr lang="en-US" altLang="zh-CN" sz="60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 algn="ctr">
              <a:buNone/>
            </a:pPr>
            <a:r>
              <a:rPr lang="zh-CN" altLang="en-US" sz="60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讲座内容</a:t>
            </a:r>
            <a:endParaRPr lang="en-US" altLang="zh-CN" sz="60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Font typeface="Arial" charset="0"/>
              <a:buAutoNum type="arabicPeriod"/>
            </a:pP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资源介绍</a:t>
            </a:r>
            <a:endParaRPr lang="en-US" altLang="zh-CN" sz="44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Font typeface="Arial" charset="0"/>
              <a:buAutoNum type="arabicPeriod"/>
            </a:pPr>
            <a:r>
              <a:rPr lang="zh-CN" altLang="en-US" sz="4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检索功能</a:t>
            </a:r>
            <a:endParaRPr lang="en-US" altLang="zh-CN" sz="4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Font typeface="Arial" charset="0"/>
              <a:buAutoNum type="arabicPeriod"/>
            </a:pP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检索结果</a:t>
            </a:r>
            <a:endParaRPr lang="en-US" altLang="zh-CN" sz="44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None/>
            </a:pP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30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6454" y="-6637"/>
            <a:ext cx="8458201" cy="762000"/>
          </a:xfrm>
        </p:spPr>
        <p:txBody>
          <a:bodyPr/>
          <a:lstStyle/>
          <a:p>
            <a:r>
              <a:rPr lang="en-US" altLang="zh-CN" sz="3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2.1 </a:t>
            </a:r>
            <a:r>
              <a:rPr lang="zh-CN" altLang="en-US" sz="3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从学位论文认识检索</a:t>
            </a:r>
            <a:endParaRPr lang="en-US" altLang="zh-CN" sz="3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1C5C1-5AF0-4FBE-8AA2-B5BA7FF5D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065" y="1500327"/>
            <a:ext cx="2803819" cy="335557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EC5A256-2CC8-4B4B-90BA-10CF1F903F67}"/>
              </a:ext>
            </a:extLst>
          </p:cNvPr>
          <p:cNvSpPr/>
          <p:nvPr/>
        </p:nvSpPr>
        <p:spPr>
          <a:xfrm>
            <a:off x="3611608" y="1392137"/>
            <a:ext cx="1839957" cy="523783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884" tIns="0" rIns="121884" bIns="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前置结构</a:t>
            </a:r>
            <a:endParaRPr 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79DFD76-7B2C-4300-85F6-2D55BE94464F}"/>
              </a:ext>
            </a:extLst>
          </p:cNvPr>
          <p:cNvSpPr/>
          <p:nvPr/>
        </p:nvSpPr>
        <p:spPr>
          <a:xfrm>
            <a:off x="3593884" y="4410213"/>
            <a:ext cx="1839957" cy="523783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884" tIns="0" rIns="121884" bIns="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主体结构</a:t>
            </a:r>
            <a:endParaRPr 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E974170-4940-479D-8B39-583B9577CAF5}"/>
              </a:ext>
            </a:extLst>
          </p:cNvPr>
          <p:cNvSpPr/>
          <p:nvPr/>
        </p:nvSpPr>
        <p:spPr>
          <a:xfrm>
            <a:off x="5476136" y="630154"/>
            <a:ext cx="1457537" cy="2698971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884" tIns="0" rIns="121884" bIns="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封面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申明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摘要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致谢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DBC2322-76D3-46FE-92D4-11A4FBD98B05}"/>
              </a:ext>
            </a:extLst>
          </p:cNvPr>
          <p:cNvSpPr/>
          <p:nvPr/>
        </p:nvSpPr>
        <p:spPr>
          <a:xfrm>
            <a:off x="5482340" y="3429000"/>
            <a:ext cx="1479330" cy="2594865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884" tIns="0" rIns="121884" bIns="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引言</a:t>
            </a:r>
            <a:endParaRPr lang="en-US" altLang="zh-CN" sz="2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综述</a:t>
            </a:r>
            <a:endParaRPr lang="en-US" altLang="zh-CN" sz="2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正文</a:t>
            </a:r>
            <a:endParaRPr lang="en-US" altLang="zh-CN" sz="2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参考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附录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B606AA9-E352-4AD0-8CB4-8F01256E4C77}"/>
              </a:ext>
            </a:extLst>
          </p:cNvPr>
          <p:cNvSpPr/>
          <p:nvPr/>
        </p:nvSpPr>
        <p:spPr>
          <a:xfrm>
            <a:off x="7201107" y="2855484"/>
            <a:ext cx="4952248" cy="762000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884" tIns="0" rIns="121884" bIns="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引言：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我要做什么（空白）、为什么做（空白很重要）、做了什么（填补空白）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2F5450B-A30B-403A-BBB8-73FD85C2ADA7}"/>
              </a:ext>
            </a:extLst>
          </p:cNvPr>
          <p:cNvSpPr/>
          <p:nvPr/>
        </p:nvSpPr>
        <p:spPr>
          <a:xfrm>
            <a:off x="7201107" y="4018982"/>
            <a:ext cx="4952248" cy="762000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884" tIns="0" rIns="121884" bIns="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综述：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别人做了什么：经典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前沿（观点和理论）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E671C76-B23C-4416-AC3B-8818A33E407F}"/>
              </a:ext>
            </a:extLst>
          </p:cNvPr>
          <p:cNvSpPr/>
          <p:nvPr/>
        </p:nvSpPr>
        <p:spPr>
          <a:xfrm>
            <a:off x="7201107" y="5126641"/>
            <a:ext cx="4952248" cy="1140993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884" tIns="0" rIns="121884" bIns="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正文：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你具体做了些什么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研究材料、方法、结果、探讨、结论、建议（发展方向）等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384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6454" y="-6637"/>
            <a:ext cx="8434785" cy="762000"/>
          </a:xfrm>
        </p:spPr>
        <p:txBody>
          <a:bodyPr/>
          <a:lstStyle/>
          <a:p>
            <a:r>
              <a:rPr lang="en-US" altLang="zh-CN" sz="3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3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文献调研、开题、及检索</a:t>
            </a:r>
            <a:endParaRPr lang="en-US" altLang="zh-CN" sz="3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8EBA0521-DA4E-422C-A02E-F6FEFDE81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33" y="629202"/>
            <a:ext cx="118594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从一个课题认识检索：例远程教育相关的方法研究 </a:t>
            </a: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online collaborative learning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F2C239-5B04-4341-9021-193B52FF7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33" y="1289885"/>
            <a:ext cx="11962107" cy="484718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A0E2482-BF52-4E17-81D5-8333EAFB1A32}"/>
              </a:ext>
            </a:extLst>
          </p:cNvPr>
          <p:cNvSpPr/>
          <p:nvPr/>
        </p:nvSpPr>
        <p:spPr>
          <a:xfrm>
            <a:off x="67333" y="2073429"/>
            <a:ext cx="2086252" cy="852257"/>
          </a:xfrm>
          <a:prstGeom prst="rect">
            <a:avLst/>
          </a:prstGeom>
          <a:noFill/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829BBF-FB1C-428F-B754-D0A39201E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7120" y="1885903"/>
            <a:ext cx="5301932" cy="4251171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ABA3927-E97B-4B6F-B9AD-AF1073FF345D}"/>
              </a:ext>
            </a:extLst>
          </p:cNvPr>
          <p:cNvSpPr/>
          <p:nvPr/>
        </p:nvSpPr>
        <p:spPr>
          <a:xfrm>
            <a:off x="4882429" y="2837487"/>
            <a:ext cx="3621491" cy="762001"/>
          </a:xfrm>
          <a:prstGeom prst="rect">
            <a:avLst/>
          </a:prstGeom>
          <a:noFill/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B56A6B3-A950-40B5-B097-316D3A7BE849}"/>
              </a:ext>
            </a:extLst>
          </p:cNvPr>
          <p:cNvSpPr/>
          <p:nvPr/>
        </p:nvSpPr>
        <p:spPr>
          <a:xfrm>
            <a:off x="5054550" y="1723130"/>
            <a:ext cx="3098308" cy="762000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884" tIns="0" rIns="121884" bIns="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可调研全球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类型文献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874DD0-C4A8-4F5F-B779-7521487C8440}"/>
              </a:ext>
            </a:extLst>
          </p:cNvPr>
          <p:cNvSpPr/>
          <p:nvPr/>
        </p:nvSpPr>
        <p:spPr>
          <a:xfrm>
            <a:off x="4882429" y="5021887"/>
            <a:ext cx="3621491" cy="383233"/>
          </a:xfrm>
          <a:prstGeom prst="rect">
            <a:avLst/>
          </a:prstGeom>
          <a:noFill/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BCB85BF-CB7F-4C49-A4C6-23C62F33015F}"/>
              </a:ext>
            </a:extLst>
          </p:cNvPr>
          <p:cNvSpPr/>
          <p:nvPr/>
        </p:nvSpPr>
        <p:spPr>
          <a:xfrm>
            <a:off x="4882429" y="5738403"/>
            <a:ext cx="3621491" cy="383233"/>
          </a:xfrm>
          <a:prstGeom prst="rect">
            <a:avLst/>
          </a:prstGeom>
          <a:noFill/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472936-40C1-4FD4-9D70-BFE82CC5988E}"/>
              </a:ext>
            </a:extLst>
          </p:cNvPr>
          <p:cNvSpPr/>
          <p:nvPr/>
        </p:nvSpPr>
        <p:spPr>
          <a:xfrm>
            <a:off x="4882429" y="3987153"/>
            <a:ext cx="3621491" cy="362505"/>
          </a:xfrm>
          <a:prstGeom prst="rect">
            <a:avLst/>
          </a:prstGeom>
          <a:noFill/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ABCAB6B-F0CA-4459-8327-A77EEE1D4765}"/>
              </a:ext>
            </a:extLst>
          </p:cNvPr>
          <p:cNvSpPr/>
          <p:nvPr/>
        </p:nvSpPr>
        <p:spPr>
          <a:xfrm>
            <a:off x="8691239" y="3787405"/>
            <a:ext cx="2830811" cy="762000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884" tIns="0" rIns="121884" bIns="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原始资料、社会热点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462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6454" y="-6637"/>
            <a:ext cx="8434785" cy="762000"/>
          </a:xfrm>
        </p:spPr>
        <p:txBody>
          <a:bodyPr/>
          <a:lstStyle/>
          <a:p>
            <a:r>
              <a:rPr lang="zh-CN" altLang="en-US" sz="3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更多论文全文 </a:t>
            </a:r>
            <a:r>
              <a:rPr lang="en-US" altLang="zh-CN" sz="3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 PQDT</a:t>
            </a:r>
            <a:r>
              <a:rPr lang="zh-CN" altLang="en-US" sz="3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全文库</a:t>
            </a:r>
            <a:endParaRPr lang="en-US" altLang="zh-CN" sz="3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8EBA0521-DA4E-422C-A02E-F6FEFDE81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33" y="629202"/>
            <a:ext cx="118594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从一个课题认识检索：例远程教育相关的方法研究 </a:t>
            </a: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online collaborative learning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61275E-4FAC-4854-AC6B-C16F19E39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33" y="1178051"/>
            <a:ext cx="12192000" cy="49082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52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8EBA0521-DA4E-422C-A02E-F6FEFDE81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54" y="13155"/>
            <a:ext cx="1185949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概念解析，更充分的调研：</a:t>
            </a:r>
            <a:r>
              <a:rPr lang="en-US" altLang="zh-CN" sz="18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sz="1800" dirty="0"/>
              <a:t>(</a:t>
            </a:r>
            <a:r>
              <a:rPr lang="en-US" sz="1800" dirty="0" err="1"/>
              <a:t>collaborat</a:t>
            </a:r>
            <a:r>
              <a:rPr lang="en-US" sz="1800" dirty="0"/>
              <a:t>* near/1 learn*) </a:t>
            </a:r>
            <a:r>
              <a:rPr lang="en-US" sz="1800" b="1" dirty="0"/>
              <a:t>and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dirty="0"/>
              <a:t>(</a:t>
            </a:r>
            <a:r>
              <a:rPr lang="en-US" sz="1800" dirty="0">
                <a:solidFill>
                  <a:schemeClr val="accent1"/>
                </a:solidFill>
              </a:rPr>
              <a:t>(remote OR </a:t>
            </a:r>
            <a:r>
              <a:rPr lang="en-US" sz="1800" dirty="0" err="1">
                <a:solidFill>
                  <a:schemeClr val="accent1"/>
                </a:solidFill>
              </a:rPr>
              <a:t>distanc</a:t>
            </a:r>
            <a:r>
              <a:rPr lang="en-US" sz="1800" dirty="0">
                <a:solidFill>
                  <a:schemeClr val="accent1"/>
                </a:solidFill>
              </a:rPr>
              <a:t>* OR electronic OR tele OR ((internet OR web OR computer) p/0 (assisted or based)) or online OR on-line) </a:t>
            </a:r>
            <a:r>
              <a:rPr lang="en-US" sz="1800" dirty="0"/>
              <a:t>near/1 learn*)</a:t>
            </a:r>
            <a:endParaRPr lang="en-US" altLang="zh-CN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13F9FE-3CE4-4029-8DEF-D01DE003F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4" y="1004160"/>
            <a:ext cx="11446626" cy="52340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F1A525-F788-41E2-8F4B-1A085CE429B3}"/>
              </a:ext>
            </a:extLst>
          </p:cNvPr>
          <p:cNvSpPr/>
          <p:nvPr/>
        </p:nvSpPr>
        <p:spPr>
          <a:xfrm>
            <a:off x="166254" y="1749197"/>
            <a:ext cx="10298546" cy="1034644"/>
          </a:xfrm>
          <a:prstGeom prst="rect">
            <a:avLst/>
          </a:prstGeom>
          <a:noFill/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434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8EBA0521-DA4E-422C-A02E-F6FEFDE81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54" y="30923"/>
            <a:ext cx="118594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检准率提升：</a:t>
            </a:r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高级检索选择字段定位</a:t>
            </a:r>
            <a:endParaRPr lang="en-US" altLang="zh-CN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3B4604-4CAF-40D1-9AFD-6F07DB68A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4" y="849616"/>
            <a:ext cx="11710786" cy="52463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DA52B3-1CE4-4CC4-A622-E17D35830261}"/>
              </a:ext>
            </a:extLst>
          </p:cNvPr>
          <p:cNvSpPr/>
          <p:nvPr/>
        </p:nvSpPr>
        <p:spPr>
          <a:xfrm>
            <a:off x="8690055" y="2661820"/>
            <a:ext cx="2396972" cy="2397859"/>
          </a:xfrm>
          <a:prstGeom prst="rect">
            <a:avLst/>
          </a:prstGeom>
          <a:noFill/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683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8EBA0521-DA4E-422C-A02E-F6FEFDE81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54" y="62161"/>
            <a:ext cx="118594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检准率提升：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高级检索选择字段定位</a:t>
            </a:r>
            <a:endParaRPr lang="en-US" altLang="zh-CN" dirty="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018D7D-9360-4B00-9B3C-FA6EC2C81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60" y="786708"/>
            <a:ext cx="11358880" cy="54108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134091-4188-433B-A39F-5BAA2DFBCA56}"/>
              </a:ext>
            </a:extLst>
          </p:cNvPr>
          <p:cNvSpPr/>
          <p:nvPr/>
        </p:nvSpPr>
        <p:spPr>
          <a:xfrm>
            <a:off x="152893" y="1758050"/>
            <a:ext cx="11683014" cy="1269630"/>
          </a:xfrm>
          <a:prstGeom prst="rect">
            <a:avLst/>
          </a:prstGeom>
          <a:noFill/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32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8EBA0521-DA4E-422C-A02E-F6FEFDE81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75" y="56201"/>
            <a:ext cx="118594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借助分面：</a:t>
            </a:r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过滤所需要的文献</a:t>
            </a:r>
            <a:endParaRPr lang="en-US" altLang="zh-CN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5B9866-16B1-434E-9568-A53953114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4" y="705652"/>
            <a:ext cx="11436466" cy="56914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36CDF8-05CF-41D3-81AD-467DDE28A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74" y="3429000"/>
            <a:ext cx="1210322" cy="2909656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B7D8572-9701-4BF9-A719-024D71A2C53E}"/>
              </a:ext>
            </a:extLst>
          </p:cNvPr>
          <p:cNvSpPr/>
          <p:nvPr/>
        </p:nvSpPr>
        <p:spPr>
          <a:xfrm>
            <a:off x="103575" y="4136994"/>
            <a:ext cx="1210322" cy="1074198"/>
          </a:xfrm>
          <a:prstGeom prst="rect">
            <a:avLst/>
          </a:prstGeom>
          <a:noFill/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53E5D5-14D6-4EF3-8F94-FA781F50CD04}"/>
              </a:ext>
            </a:extLst>
          </p:cNvPr>
          <p:cNvSpPr/>
          <p:nvPr/>
        </p:nvSpPr>
        <p:spPr>
          <a:xfrm>
            <a:off x="103573" y="5921405"/>
            <a:ext cx="1210322" cy="418729"/>
          </a:xfrm>
          <a:prstGeom prst="rect">
            <a:avLst/>
          </a:prstGeom>
          <a:noFill/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0D84ED-7CD3-4CC4-A555-3F4C413ECC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1761" y="2301574"/>
            <a:ext cx="4185920" cy="4037082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66B597-B617-4287-A02D-CFF395EB43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0360" y="2300096"/>
            <a:ext cx="4402137" cy="4038560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176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8EBA0521-DA4E-422C-A02E-F6FEFDE81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54" y="91587"/>
            <a:ext cx="118594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文献批处理：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完成调研报告、获取最新研究、开题准备</a:t>
            </a:r>
            <a:endParaRPr lang="en-US" altLang="zh-CN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5CEF37-BB92-4919-82A0-9C1E387EB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6" y="879709"/>
            <a:ext cx="12025745" cy="526709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1DE0C8-41E5-4228-A578-A54A87E173C4}"/>
              </a:ext>
            </a:extLst>
          </p:cNvPr>
          <p:cNvCxnSpPr/>
          <p:nvPr/>
        </p:nvCxnSpPr>
        <p:spPr>
          <a:xfrm>
            <a:off x="11757882" y="3059562"/>
            <a:ext cx="298343" cy="0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CD16AC0-0C2B-47A6-9EDA-16798F015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8327" y="3059562"/>
            <a:ext cx="4170022" cy="3087238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826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8EBA0521-DA4E-422C-A02E-F6FEFDE81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54" y="91587"/>
            <a:ext cx="118594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可按照多种格式保存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Semibold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D0B7E5-FE18-46E7-8994-16AE9FB66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34" y="1769862"/>
            <a:ext cx="11135360" cy="22941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317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3770" y="-1"/>
            <a:ext cx="8819310" cy="88669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为什么要用知识发现工具</a:t>
            </a: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/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数据库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6D6703-23C9-429D-BE9A-22622F1BA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6691"/>
            <a:ext cx="12082509" cy="54205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Graphic 4" descr="Help">
            <a:extLst>
              <a:ext uri="{FF2B5EF4-FFF2-40B4-BE49-F238E27FC236}">
                <a16:creationId xmlns:a16="http://schemas.microsoft.com/office/drawing/2014/main" id="{973B799D-9002-42D5-9A63-2397E53A1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86083" y="3240153"/>
            <a:ext cx="1688123" cy="1688123"/>
          </a:xfrm>
          <a:prstGeom prst="rect">
            <a:avLst/>
          </a:prstGeom>
          <a:scene3d>
            <a:camera prst="obliqueBottomRight"/>
            <a:lightRig rig="threePt" dir="t"/>
          </a:scene3d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6D97DC3-1E18-48A3-995F-6164F61EB730}"/>
              </a:ext>
            </a:extLst>
          </p:cNvPr>
          <p:cNvSpPr/>
          <p:nvPr/>
        </p:nvSpPr>
        <p:spPr>
          <a:xfrm>
            <a:off x="6070046" y="2622023"/>
            <a:ext cx="2791680" cy="523783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121884" tIns="0" rIns="121884" bIns="0" numCol="1" spcCol="1270" anchor="ctr" anchorCtr="0">
            <a:no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获得新研究灵感</a:t>
            </a:r>
            <a:endParaRPr 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3ACC8E-FD1F-4758-9356-B1FB6B445A5F}"/>
              </a:ext>
            </a:extLst>
          </p:cNvPr>
          <p:cNvSpPr/>
          <p:nvPr/>
        </p:nvSpPr>
        <p:spPr>
          <a:xfrm>
            <a:off x="6070046" y="3333561"/>
            <a:ext cx="2791680" cy="523783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121884" tIns="0" rIns="121884" bIns="0" numCol="1" spcCol="1270" anchor="ctr" anchorCtr="0">
            <a:no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了解的行文结构</a:t>
            </a:r>
            <a:endParaRPr 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12D3A9-7CC7-48FB-91BC-D6FD55501424}"/>
              </a:ext>
            </a:extLst>
          </p:cNvPr>
          <p:cNvSpPr/>
          <p:nvPr/>
        </p:nvSpPr>
        <p:spPr>
          <a:xfrm>
            <a:off x="6070047" y="1183144"/>
            <a:ext cx="2791679" cy="523783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884" tIns="0" rIns="121884" bIns="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获取权威的文献</a:t>
            </a:r>
            <a:endParaRPr 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1C4B766-1D01-48B4-9F45-9308B554F420}"/>
              </a:ext>
            </a:extLst>
          </p:cNvPr>
          <p:cNvSpPr/>
          <p:nvPr/>
        </p:nvSpPr>
        <p:spPr>
          <a:xfrm>
            <a:off x="6041254" y="4045099"/>
            <a:ext cx="2849263" cy="523783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121884" tIns="0" rIns="121884" bIns="0" numCol="1" spcCol="1270" anchor="ctr" anchorCtr="0">
            <a:no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开展对比和分析</a:t>
            </a:r>
            <a:endParaRPr 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BCBBC27-6EB0-470F-9D94-52E1FFDC6B0F}"/>
              </a:ext>
            </a:extLst>
          </p:cNvPr>
          <p:cNvSpPr/>
          <p:nvPr/>
        </p:nvSpPr>
        <p:spPr>
          <a:xfrm>
            <a:off x="6041254" y="4758648"/>
            <a:ext cx="2849263" cy="523783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121884" tIns="0" rIns="121884" bIns="0" numCol="1" spcCol="1270" anchor="ctr" anchorCtr="0">
            <a:no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可作为研究工具</a:t>
            </a:r>
            <a:endParaRPr 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B225022-79C4-4D1F-B38B-199A9F338DFB}"/>
              </a:ext>
            </a:extLst>
          </p:cNvPr>
          <p:cNvSpPr/>
          <p:nvPr/>
        </p:nvSpPr>
        <p:spPr>
          <a:xfrm>
            <a:off x="6070046" y="1880876"/>
            <a:ext cx="2791679" cy="523783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121884" tIns="0" rIns="121884" bIns="0" numCol="1" spcCol="1270" anchor="ctr" anchorCtr="0">
            <a:no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开展文献的调研</a:t>
            </a:r>
            <a:endParaRPr 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5B66C9-484D-4552-8625-45336F2B1955}"/>
              </a:ext>
            </a:extLst>
          </p:cNvPr>
          <p:cNvSpPr/>
          <p:nvPr/>
        </p:nvSpPr>
        <p:spPr>
          <a:xfrm>
            <a:off x="6041254" y="5497784"/>
            <a:ext cx="2849263" cy="523783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121884" tIns="0" rIns="121884" bIns="0" numCol="1" spcCol="1270" anchor="ctr" anchorCtr="0">
            <a:no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312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8EBA0521-DA4E-422C-A02E-F6FEFDE81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54" y="-14945"/>
            <a:ext cx="118594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深读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(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博硕论文）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Semibold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DA8F07-AE2F-459C-A030-9322E7914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79" y="1310368"/>
            <a:ext cx="4434944" cy="4897120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80FCD3-941B-4908-B4FC-F136DCCC2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7583" y="492471"/>
            <a:ext cx="4302322" cy="1777854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67F953-0973-4EDC-B87D-1A3F728BFD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7583" y="2428363"/>
            <a:ext cx="4302322" cy="2043112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80E016-F7FD-43DC-8294-43E3C75694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7583" y="4609193"/>
            <a:ext cx="4302322" cy="1598295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141A0E-C5C4-4A87-870D-1F08CB8F2F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1268" y="492471"/>
            <a:ext cx="4519916" cy="1764901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BA4F69-1F74-4CB0-840F-822279F7C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1268" y="2372715"/>
            <a:ext cx="4519916" cy="4002531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4F8FB02-2994-4DC8-97CF-252327179C7B}"/>
              </a:ext>
            </a:extLst>
          </p:cNvPr>
          <p:cNvSpPr/>
          <p:nvPr/>
        </p:nvSpPr>
        <p:spPr>
          <a:xfrm>
            <a:off x="7561267" y="5862048"/>
            <a:ext cx="4379503" cy="345440"/>
          </a:xfrm>
          <a:prstGeom prst="rect">
            <a:avLst/>
          </a:prstGeom>
          <a:noFill/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04C9B0-D695-4A45-914F-1FF400DFBF90}"/>
              </a:ext>
            </a:extLst>
          </p:cNvPr>
          <p:cNvSpPr/>
          <p:nvPr/>
        </p:nvSpPr>
        <p:spPr>
          <a:xfrm>
            <a:off x="81279" y="482754"/>
            <a:ext cx="3454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/>
              <a:t>Faculty experiences with collaborative learning in the online classroom</a:t>
            </a:r>
          </a:p>
          <a:p>
            <a:r>
              <a:rPr lang="en-US" sz="1000" dirty="0">
                <a:hlinkClick r:id="rId10" tooltip="单击检索该作者的更多文章"/>
              </a:rPr>
              <a:t>Robinson, Heather A</a:t>
            </a:r>
            <a:r>
              <a:rPr lang="en-US" sz="1000" dirty="0"/>
              <a:t>. University of North Texas, ProQuest Dissertations Publishing, 2016. 10307597. </a:t>
            </a:r>
            <a:endParaRPr lang="en-US" sz="1000" dirty="0"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142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8EBA0521-DA4E-422C-A02E-F6FEFDE81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54" y="91587"/>
            <a:ext cx="118594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深读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(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学术期刊）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Semibold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6A15C9-796B-40C8-8680-3394B70CB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4" y="1806660"/>
            <a:ext cx="5024505" cy="3244679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E110BD-A580-4032-B7AF-5A752F8DA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2278" y="3180080"/>
            <a:ext cx="7318282" cy="2966719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3BC34-662E-4568-B9A9-5F26DF2A3D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2276" y="91587"/>
            <a:ext cx="7318283" cy="2773533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258908-01EF-4934-9590-CC219FDD8995}"/>
              </a:ext>
            </a:extLst>
          </p:cNvPr>
          <p:cNvSpPr/>
          <p:nvPr/>
        </p:nvSpPr>
        <p:spPr>
          <a:xfrm>
            <a:off x="91441" y="764457"/>
            <a:ext cx="44971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Socially Challenged Collaborative Learning of Secondary School Students in Singapore</a:t>
            </a:r>
          </a:p>
          <a:p>
            <a:r>
              <a:rPr lang="en-US" sz="1200" dirty="0">
                <a:hlinkClick r:id="rId7" tooltip="单击检索该作者的更多文章"/>
              </a:rPr>
              <a:t>Pang, Christopher</a:t>
            </a:r>
            <a:r>
              <a:rPr lang="en-US" sz="1200" dirty="0"/>
              <a:t>; </a:t>
            </a:r>
            <a:r>
              <a:rPr lang="en-US" sz="1200" dirty="0">
                <a:hlinkClick r:id="rId8" tooltip="单击检索该作者的更多文章"/>
              </a:rPr>
              <a:t>Lau, </a:t>
            </a:r>
            <a:r>
              <a:rPr lang="en-US" sz="1200" dirty="0" err="1">
                <a:hlinkClick r:id="rId8" tooltip="单击检索该作者的更多文章"/>
              </a:rPr>
              <a:t>Jesslyn</a:t>
            </a:r>
            <a:r>
              <a:rPr lang="en-US" sz="1200" dirty="0"/>
              <a:t>; </a:t>
            </a:r>
            <a:r>
              <a:rPr lang="en-US" sz="1200" dirty="0" err="1">
                <a:hlinkClick r:id="rId9" tooltip="单击检索该作者的更多文章"/>
              </a:rPr>
              <a:t>Seah</a:t>
            </a:r>
            <a:r>
              <a:rPr lang="en-US" sz="1200" dirty="0">
                <a:hlinkClick r:id="rId9" tooltip="单击检索该作者的更多文章"/>
              </a:rPr>
              <a:t>, Chong </a:t>
            </a:r>
            <a:r>
              <a:rPr lang="en-US" sz="1200" dirty="0" err="1">
                <a:hlinkClick r:id="rId9" tooltip="单击检索该作者的更多文章"/>
              </a:rPr>
              <a:t>Poh</a:t>
            </a:r>
            <a:r>
              <a:rPr lang="en-US" sz="1200" dirty="0"/>
              <a:t>; </a:t>
            </a:r>
            <a:r>
              <a:rPr lang="en-US" sz="1200" dirty="0">
                <a:hlinkClick r:id="rId10" tooltip="单击检索该作者的更多文章"/>
              </a:rPr>
              <a:t>Cheong, Linda</a:t>
            </a:r>
            <a:r>
              <a:rPr lang="en-US" sz="1200" dirty="0"/>
              <a:t>; </a:t>
            </a:r>
            <a:r>
              <a:rPr lang="en-US" sz="1200" dirty="0">
                <a:hlinkClick r:id="rId11" tooltip="单击检索该作者的更多文章"/>
              </a:rPr>
              <a:t>Low, Audrey</a:t>
            </a:r>
            <a:r>
              <a:rPr lang="en-US" sz="1200" dirty="0"/>
              <a:t>. </a:t>
            </a:r>
            <a:r>
              <a:rPr lang="en-US" sz="1200" b="1" dirty="0">
                <a:hlinkClick r:id="rId12" tooltip="单击检索该杂志的更多文章"/>
              </a:rPr>
              <a:t>Education Sciences</a:t>
            </a:r>
            <a:r>
              <a:rPr lang="en-US" sz="1200" dirty="0">
                <a:hlinkClick r:id="rId13" tooltip="单击以从本期中检索更多项目"/>
              </a:rPr>
              <a:t> Vol. 8, </a:t>
            </a:r>
            <a:r>
              <a:rPr lang="en-US" sz="1200" dirty="0"/>
              <a:t> (2018): 10. </a:t>
            </a:r>
            <a:endParaRPr lang="en-US" sz="1200" dirty="0"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114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8EBA0521-DA4E-422C-A02E-F6FEFDE81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54" y="91587"/>
            <a:ext cx="118594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开题的一些建议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– 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关注新发文献中的</a:t>
            </a: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Recommendation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Future Research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Future Direction… </a:t>
            </a:r>
            <a:endParaRPr lang="en-US" altLang="zh-CN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9AAAF9-60C8-4A7B-83B9-0AB100D198FD}"/>
              </a:ext>
            </a:extLst>
          </p:cNvPr>
          <p:cNvSpPr/>
          <p:nvPr/>
        </p:nvSpPr>
        <p:spPr>
          <a:xfrm>
            <a:off x="166254" y="1150289"/>
            <a:ext cx="10800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Socially Challenged Collaborative Learning of Secondary School Students in Singapore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EB1A0C-1360-4A01-AFAB-F6A823CD4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212" y="1747326"/>
            <a:ext cx="5698663" cy="42399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081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8EBA0521-DA4E-422C-A02E-F6FEFDE81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54" y="91587"/>
            <a:ext cx="118594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选题后的针对性内容挖掘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– 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例如定位综述</a:t>
            </a: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系统性论述</a:t>
            </a:r>
            <a:endParaRPr lang="en-US" altLang="zh-CN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E56650-B90D-471D-899E-9B140F45F989}"/>
              </a:ext>
            </a:extLst>
          </p:cNvPr>
          <p:cNvSpPr/>
          <p:nvPr/>
        </p:nvSpPr>
        <p:spPr>
          <a:xfrm>
            <a:off x="166254" y="553252"/>
            <a:ext cx="120257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ti</a:t>
            </a:r>
            <a:r>
              <a:rPr lang="en-US" dirty="0"/>
              <a:t>((</a:t>
            </a:r>
            <a:r>
              <a:rPr lang="en-US" dirty="0" err="1"/>
              <a:t>collaborat</a:t>
            </a:r>
            <a:r>
              <a:rPr lang="en-US" dirty="0"/>
              <a:t>* near/1 learn*) and ((remote OR </a:t>
            </a:r>
            <a:r>
              <a:rPr lang="en-US" dirty="0" err="1"/>
              <a:t>distanc</a:t>
            </a:r>
            <a:r>
              <a:rPr lang="en-US" dirty="0"/>
              <a:t>* OR electronic OR tele OR ((internet OR web OR computer) p/0 (assisted or based)) or online OR on-line) near/1 learn*)) OR ab((</a:t>
            </a:r>
            <a:r>
              <a:rPr lang="en-US" dirty="0" err="1"/>
              <a:t>collaborat</a:t>
            </a:r>
            <a:r>
              <a:rPr lang="en-US" dirty="0"/>
              <a:t>* near/1 learn*) and ((remote OR </a:t>
            </a:r>
            <a:r>
              <a:rPr lang="en-US" dirty="0" err="1"/>
              <a:t>distanc</a:t>
            </a:r>
            <a:r>
              <a:rPr lang="en-US" dirty="0"/>
              <a:t>* OR electronic OR tele OR ((internet OR web OR computer) p/0 (assisted or based)) or online OR on-line) near/1 learn*)) OR </a:t>
            </a:r>
            <a:r>
              <a:rPr lang="en-US" dirty="0" err="1"/>
              <a:t>su</a:t>
            </a:r>
            <a:r>
              <a:rPr lang="en-US" dirty="0"/>
              <a:t>((</a:t>
            </a:r>
            <a:r>
              <a:rPr lang="en-US" dirty="0" err="1"/>
              <a:t>collaborat</a:t>
            </a:r>
            <a:r>
              <a:rPr lang="en-US" dirty="0"/>
              <a:t>* near/1 learn*) and ((remote OR </a:t>
            </a:r>
            <a:r>
              <a:rPr lang="en-US" dirty="0" err="1"/>
              <a:t>distanc</a:t>
            </a:r>
            <a:r>
              <a:rPr lang="en-US" dirty="0"/>
              <a:t>* OR electronic OR tele OR ((internet OR web OR computer) p/0 (assisted or based)) or online OR on-line) near/1 learn*))) AND </a:t>
            </a:r>
            <a:r>
              <a:rPr lang="en-US" dirty="0">
                <a:highlight>
                  <a:srgbClr val="FFFF00"/>
                </a:highlight>
              </a:rPr>
              <a:t>(</a:t>
            </a:r>
            <a:r>
              <a:rPr lang="en-US" dirty="0" err="1">
                <a:highlight>
                  <a:srgbClr val="FFFF00"/>
                </a:highlight>
              </a:rPr>
              <a:t>ti</a:t>
            </a:r>
            <a:r>
              <a:rPr lang="en-US" dirty="0">
                <a:highlight>
                  <a:srgbClr val="FFFF00"/>
                </a:highlight>
              </a:rPr>
              <a:t>(review) OR </a:t>
            </a:r>
            <a:r>
              <a:rPr lang="en-US" dirty="0" err="1">
                <a:highlight>
                  <a:srgbClr val="FFFF00"/>
                </a:highlight>
              </a:rPr>
              <a:t>ab,su</a:t>
            </a:r>
            <a:r>
              <a:rPr lang="en-US" dirty="0">
                <a:highlight>
                  <a:srgbClr val="FFFF00"/>
                </a:highlight>
              </a:rPr>
              <a:t>((literature or systematic* or </a:t>
            </a:r>
            <a:r>
              <a:rPr lang="en-US" dirty="0" err="1">
                <a:highlight>
                  <a:srgbClr val="FFFF00"/>
                </a:highlight>
              </a:rPr>
              <a:t>ariticle</a:t>
            </a:r>
            <a:r>
              <a:rPr lang="en-US" dirty="0">
                <a:highlight>
                  <a:srgbClr val="FFFF00"/>
                </a:highlight>
              </a:rPr>
              <a:t>*) near/2 review) and not "book review")</a:t>
            </a:r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652289-A642-4638-B306-3E1D928F0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4" y="2344050"/>
            <a:ext cx="11858406" cy="38436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D2A3BA-C11C-4B89-9C8B-FCFA565CBEAD}"/>
              </a:ext>
            </a:extLst>
          </p:cNvPr>
          <p:cNvSpPr/>
          <p:nvPr/>
        </p:nvSpPr>
        <p:spPr>
          <a:xfrm>
            <a:off x="167339" y="3067581"/>
            <a:ext cx="11620870" cy="976099"/>
          </a:xfrm>
          <a:prstGeom prst="rect">
            <a:avLst/>
          </a:prstGeom>
          <a:noFill/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358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8EBA0521-DA4E-422C-A02E-F6FEFDE81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54" y="91587"/>
            <a:ext cx="118594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选题后的针对性内容挖掘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– 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例如定位综述</a:t>
            </a: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系统性论述</a:t>
            </a:r>
            <a:endParaRPr lang="en-US" altLang="zh-CN" sz="1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DDB878-8A7D-457C-AB07-86D1ACA2C5C4}"/>
              </a:ext>
            </a:extLst>
          </p:cNvPr>
          <p:cNvSpPr/>
          <p:nvPr/>
        </p:nvSpPr>
        <p:spPr>
          <a:xfrm>
            <a:off x="287045" y="726620"/>
            <a:ext cx="116356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Strengthening student engagement: what do students want in online courses?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1D4035-78E8-4659-B704-1F7A90E38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4" y="1593087"/>
            <a:ext cx="5202315" cy="3671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EB4B4B-1672-4F4F-8B6E-1A302EBF6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316" y="1095952"/>
            <a:ext cx="6263474" cy="2477460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8DDA57-41DC-4DD7-AC4F-29028BF9B9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316" y="3738558"/>
            <a:ext cx="6325618" cy="2578922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F8C5019-4268-4607-82C4-5F7588162CD2}"/>
              </a:ext>
            </a:extLst>
          </p:cNvPr>
          <p:cNvSpPr/>
          <p:nvPr/>
        </p:nvSpPr>
        <p:spPr>
          <a:xfrm>
            <a:off x="287045" y="5364591"/>
            <a:ext cx="4790982" cy="918400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884" tIns="0" rIns="121884" bIns="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快速掌握经典理论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观点，领域类代表性资源，资源检索的参考</a:t>
            </a:r>
            <a:endParaRPr 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BAE98A-3EEC-44DA-8F25-513FDAFCF030}"/>
              </a:ext>
            </a:extLst>
          </p:cNvPr>
          <p:cNvSpPr/>
          <p:nvPr/>
        </p:nvSpPr>
        <p:spPr>
          <a:xfrm>
            <a:off x="6232123" y="4350058"/>
            <a:ext cx="5388747" cy="292964"/>
          </a:xfrm>
          <a:prstGeom prst="rect">
            <a:avLst/>
          </a:prstGeom>
          <a:noFill/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229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8EBA0521-DA4E-422C-A02E-F6FEFDE81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54" y="91587"/>
            <a:ext cx="118594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定题跟踪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Semibold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87C981-4AE4-46B5-9B9E-EB60B4425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4" y="1005840"/>
            <a:ext cx="11693236" cy="5181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523642-FAFB-4154-9BF1-F56D0BC9E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66902" y="2348959"/>
            <a:ext cx="992588" cy="424722"/>
          </a:xfrm>
          <a:prstGeom prst="rect">
            <a:avLst/>
          </a:prstGeom>
          <a:noFill/>
          <a:ln w="698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latin typeface="Roboto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428FC7-8BF9-4975-AE7F-5959DA872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6472" y="2561320"/>
            <a:ext cx="3948436" cy="3640197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06B917-BB0F-44B6-AA92-FBC128FDD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2539" y="2561320"/>
            <a:ext cx="3879542" cy="3626120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576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8EBA0521-DA4E-422C-A02E-F6FEFDE81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54" y="91587"/>
            <a:ext cx="118594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研究脉络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Semibold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50FBA5-C220-4C04-A073-53FBC1158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01" y="776897"/>
            <a:ext cx="11383595" cy="53042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BC937C-3057-4780-9C5D-03586B4B9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731" y="1924237"/>
            <a:ext cx="992588" cy="424722"/>
          </a:xfrm>
          <a:prstGeom prst="rect">
            <a:avLst/>
          </a:prstGeom>
          <a:noFill/>
          <a:ln w="698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latin typeface="Roboto Regular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E0CE5D-16CB-414F-9B26-735C95345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6102" y="4428516"/>
            <a:ext cx="1711276" cy="424722"/>
          </a:xfrm>
          <a:prstGeom prst="rect">
            <a:avLst/>
          </a:prstGeom>
          <a:noFill/>
          <a:ln w="698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latin typeface="Roboto Regular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320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8EBA0521-DA4E-422C-A02E-F6FEFDE81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54" y="91587"/>
            <a:ext cx="118594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研究脉络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Semibold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A4F288-F4C2-4C2E-A3F4-A237C5DB6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76" y="638670"/>
            <a:ext cx="9481352" cy="55806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4B40B6-A5CA-441D-AFE6-13232BC66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25" y="1595764"/>
            <a:ext cx="992588" cy="424722"/>
          </a:xfrm>
          <a:prstGeom prst="rect">
            <a:avLst/>
          </a:prstGeom>
          <a:noFill/>
          <a:ln w="698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latin typeface="Roboto Regular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C62241-385B-4A95-B698-647430EB2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25" y="3835084"/>
            <a:ext cx="2776829" cy="284823"/>
          </a:xfrm>
          <a:prstGeom prst="rect">
            <a:avLst/>
          </a:prstGeom>
          <a:noFill/>
          <a:ln w="698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latin typeface="Roboto Regular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523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0"/>
            <a:ext cx="5943600" cy="6858000"/>
          </a:xfrm>
        </p:spPr>
        <p:txBody>
          <a:bodyPr/>
          <a:lstStyle/>
          <a:p>
            <a:pPr marL="514350" indent="-514350">
              <a:buNone/>
            </a:pPr>
            <a:endParaRPr lang="en-US" altLang="zh-CN" sz="6000" dirty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marL="514350" indent="-514350" algn="ctr">
              <a:buNone/>
            </a:pPr>
            <a:r>
              <a:rPr lang="zh-CN" altLang="en-US" sz="6000" dirty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讲座内容</a:t>
            </a:r>
            <a:endParaRPr lang="en-US" altLang="zh-CN" sz="6000" dirty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zh-CN" altLang="en-US" sz="4400" dirty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资源介绍</a:t>
            </a:r>
            <a:endParaRPr lang="en-US" altLang="zh-CN" sz="4400" dirty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zh-CN" altLang="en-US" sz="4400" dirty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检索功能</a:t>
            </a:r>
            <a:endParaRPr lang="en-US" altLang="zh-CN" sz="4400" dirty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zh-CN" altLang="en-US" sz="4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检索结果</a:t>
            </a:r>
            <a:endParaRPr lang="en-US" altLang="zh-CN" sz="44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marL="514350" indent="-514350">
              <a:buNone/>
            </a:pPr>
            <a:endParaRPr lang="en-US" altLang="zh-CN" dirty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713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0446" y="0"/>
            <a:ext cx="8458200" cy="762000"/>
          </a:xfrm>
        </p:spPr>
        <p:txBody>
          <a:bodyPr/>
          <a:lstStyle/>
          <a:p>
            <a:r>
              <a:rPr lang="en-US" altLang="zh-CN" sz="3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检索结果 </a:t>
            </a:r>
            <a:r>
              <a:rPr lang="en-US" altLang="zh-CN" sz="3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CN" altLang="en-US" sz="3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在线浏览 </a:t>
            </a:r>
            <a:endParaRPr lang="en-US" altLang="zh-CN" sz="3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C42F73-1B0F-49A2-BF6D-9DE3891C9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2000"/>
            <a:ext cx="9916357" cy="39609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818805-87A5-4193-872A-5FA7175CF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0061" y="1988597"/>
            <a:ext cx="5149850" cy="599705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>
              <a:latin typeface="Roboto Regular"/>
              <a:cs typeface="Roboto Regular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A66AAA-F3C8-4EFB-A180-22597CC3A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0061" y="3737499"/>
            <a:ext cx="5149850" cy="995777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>
              <a:latin typeface="Roboto Regular"/>
              <a:cs typeface="Roboto Regular"/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524067FE-CB76-4212-ABD5-69C7F9E70CD7}"/>
              </a:ext>
            </a:extLst>
          </p:cNvPr>
          <p:cNvSpPr/>
          <p:nvPr/>
        </p:nvSpPr>
        <p:spPr>
          <a:xfrm>
            <a:off x="100446" y="916564"/>
            <a:ext cx="11859491" cy="4117130"/>
          </a:xfrm>
          <a:prstGeom prst="round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Roboto Regular"/>
              <a:cs typeface="Roboto Regular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8E1EAD-102A-4E21-A39A-20C7ED337ED8}"/>
              </a:ext>
            </a:extLst>
          </p:cNvPr>
          <p:cNvSpPr txBox="1"/>
          <p:nvPr/>
        </p:nvSpPr>
        <p:spPr>
          <a:xfrm>
            <a:off x="200891" y="2751448"/>
            <a:ext cx="11658600" cy="537374"/>
          </a:xfrm>
          <a:prstGeom prst="rect">
            <a:avLst/>
          </a:prstGeom>
          <a:solidFill>
            <a:srgbClr val="002060"/>
          </a:solidFill>
          <a:ln w="9525" algn="ctr">
            <a:noFill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ctr" eaLnBrk="0" hangingPunct="0">
              <a:defRPr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 sz="2400"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2400"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2400"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2400"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9pPr>
          </a:lstStyle>
          <a:p>
            <a:pPr algn="l"/>
            <a:r>
              <a:rPr lang="zh-CN" altLang="en-US" dirty="0"/>
              <a:t>文摘</a:t>
            </a:r>
            <a:r>
              <a:rPr lang="en-US" altLang="zh-CN" dirty="0"/>
              <a:t>/</a:t>
            </a:r>
            <a:r>
              <a:rPr lang="zh-CN" altLang="en-US" dirty="0"/>
              <a:t>索引，全文</a:t>
            </a:r>
            <a:r>
              <a:rPr lang="en-US" altLang="zh-CN" dirty="0"/>
              <a:t>/</a:t>
            </a:r>
            <a:r>
              <a:rPr lang="zh-CN" altLang="en-US" dirty="0"/>
              <a:t>全文定位链接，引用，参考文献（检索结果存在差异）</a:t>
            </a:r>
            <a:endParaRPr lang="en-US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375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63D0A1-794C-4DE9-BAC1-E3CEFCB22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38" y="182563"/>
            <a:ext cx="10972800" cy="681037"/>
          </a:xfrm>
        </p:spPr>
        <p:txBody>
          <a:bodyPr/>
          <a:lstStyle/>
          <a:p>
            <a:r>
              <a:rPr lang="en-US" sz="3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ProQuest </a:t>
            </a:r>
            <a:r>
              <a:rPr lang="zh-CN" altLang="en-US" sz="3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资源应用举例</a:t>
            </a:r>
            <a:endParaRPr lang="en-US" sz="3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2E87D4-7569-4281-AA88-9E0542B1C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38" y="1698671"/>
            <a:ext cx="5769958" cy="2067986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4A4AEFE-463E-4867-B037-A86746FFB6D6}"/>
              </a:ext>
            </a:extLst>
          </p:cNvPr>
          <p:cNvSpPr/>
          <p:nvPr/>
        </p:nvSpPr>
        <p:spPr>
          <a:xfrm>
            <a:off x="193719" y="957970"/>
            <a:ext cx="10250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777777"/>
                </a:solidFill>
                <a:latin typeface="华文楷体" panose="02010600040101010101" pitchFamily="2" charset="-122"/>
                <a:ea typeface="华文楷体" panose="02010600040101010101" pitchFamily="2" charset="-122"/>
                <a:hlinkClick r:id="rId4"/>
              </a:rPr>
              <a:t>A meta-analytic review of the association between perceived social support and depression in childhood and adolescence</a:t>
            </a:r>
            <a:endParaRPr lang="en-US" b="1" i="0" dirty="0">
              <a:solidFill>
                <a:srgbClr val="777777"/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3CFA4C-C3DF-4F1B-88CE-A131292E0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0142" y="2586448"/>
            <a:ext cx="3864125" cy="2295524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D017254-5C97-4522-999B-051146D2E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68" y="1803657"/>
            <a:ext cx="1268763" cy="343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787F07-BA24-4649-B5F4-EF767DFF7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638" y="4011566"/>
            <a:ext cx="5769958" cy="2295525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262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-16741"/>
            <a:ext cx="8458200" cy="762000"/>
          </a:xfrm>
        </p:spPr>
        <p:txBody>
          <a:bodyPr/>
          <a:lstStyle/>
          <a:p>
            <a:r>
              <a:rPr lang="en-US" altLang="zh-CN" sz="3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检索结果 </a:t>
            </a:r>
            <a:r>
              <a:rPr lang="en-US" altLang="zh-CN" sz="3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CN" altLang="en-US" sz="3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文章页 </a:t>
            </a:r>
            <a:endParaRPr lang="en-US" altLang="zh-CN" sz="3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303C72-32DB-4398-AE16-E9EDDB259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8541"/>
            <a:ext cx="12192000" cy="5560918"/>
          </a:xfrm>
          <a:prstGeom prst="rect">
            <a:avLst/>
          </a:prstGeom>
        </p:spPr>
      </p:pic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B7E1122A-D5A0-486D-B680-7DAEF9543F0F}"/>
              </a:ext>
            </a:extLst>
          </p:cNvPr>
          <p:cNvSpPr/>
          <p:nvPr/>
        </p:nvSpPr>
        <p:spPr>
          <a:xfrm>
            <a:off x="786858" y="4703519"/>
            <a:ext cx="2931882" cy="1074057"/>
          </a:xfrm>
          <a:prstGeom prst="roundRect">
            <a:avLst/>
          </a:prstGeom>
          <a:noFill/>
          <a:ln w="69850">
            <a:solidFill>
              <a:srgbClr val="C654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Roboto Regula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2890FB-6245-4270-A6AB-E420F54B4226}"/>
              </a:ext>
            </a:extLst>
          </p:cNvPr>
          <p:cNvSpPr txBox="1"/>
          <p:nvPr/>
        </p:nvSpPr>
        <p:spPr>
          <a:xfrm>
            <a:off x="3835764" y="4968173"/>
            <a:ext cx="2033190" cy="544748"/>
          </a:xfrm>
          <a:prstGeom prst="rect">
            <a:avLst/>
          </a:prstGeom>
          <a:solidFill>
            <a:srgbClr val="002060"/>
          </a:solidFill>
          <a:ln w="9525" algn="ctr">
            <a:noFill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ctr" eaLnBrk="0" hangingPunct="0">
              <a:defRPr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 sz="2400"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2400"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2400"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2400"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9pPr>
          </a:lstStyle>
          <a:p>
            <a:pPr algn="l"/>
            <a:r>
              <a:rPr lang="zh-CN" altLang="en-US" dirty="0"/>
              <a:t>翻译与收听</a:t>
            </a:r>
            <a:endParaRPr lang="en-US" altLang="en-US" dirty="0"/>
          </a:p>
        </p:txBody>
      </p:sp>
      <p:sp>
        <p:nvSpPr>
          <p:cNvPr id="12" name="Rounded Rectangle 19">
            <a:extLst>
              <a:ext uri="{FF2B5EF4-FFF2-40B4-BE49-F238E27FC236}">
                <a16:creationId xmlns:a16="http://schemas.microsoft.com/office/drawing/2014/main" id="{118A078B-B37D-401F-9474-D16DD34C3CCF}"/>
              </a:ext>
            </a:extLst>
          </p:cNvPr>
          <p:cNvSpPr/>
          <p:nvPr/>
        </p:nvSpPr>
        <p:spPr>
          <a:xfrm>
            <a:off x="8767641" y="2103388"/>
            <a:ext cx="2931882" cy="1074057"/>
          </a:xfrm>
          <a:prstGeom prst="roundRect">
            <a:avLst/>
          </a:prstGeom>
          <a:noFill/>
          <a:ln w="69850">
            <a:solidFill>
              <a:srgbClr val="C654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Roboto Regular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D5FCBF-6B5E-49E0-9115-D3D9D42B6EB2}"/>
              </a:ext>
            </a:extLst>
          </p:cNvPr>
          <p:cNvSpPr txBox="1"/>
          <p:nvPr/>
        </p:nvSpPr>
        <p:spPr>
          <a:xfrm>
            <a:off x="5760049" y="2537699"/>
            <a:ext cx="3007592" cy="544748"/>
          </a:xfrm>
          <a:prstGeom prst="rect">
            <a:avLst/>
          </a:prstGeom>
          <a:solidFill>
            <a:srgbClr val="002060"/>
          </a:solidFill>
          <a:ln w="9525" algn="ctr">
            <a:noFill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ctr" eaLnBrk="0" hangingPunct="0">
              <a:defRPr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 sz="2400"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2400"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2400"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2400"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9pPr>
          </a:lstStyle>
          <a:p>
            <a:r>
              <a:rPr lang="zh-CN" altLang="en-US" dirty="0"/>
              <a:t>单个文献处理</a:t>
            </a:r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48403-1A8E-4DB2-BA48-125D9EF29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1704" y="3360325"/>
            <a:ext cx="4953549" cy="2812552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404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63072" y="47171"/>
            <a:ext cx="8458200" cy="762000"/>
          </a:xfrm>
        </p:spPr>
        <p:txBody>
          <a:bodyPr/>
          <a:lstStyle/>
          <a:p>
            <a:r>
              <a:rPr lang="en-US" altLang="zh-CN" sz="3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3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文献批处理</a:t>
            </a:r>
            <a:endParaRPr lang="en-US" altLang="zh-CN" sz="3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81DD2B-3849-419A-8D46-17C142F6F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99" y="877523"/>
            <a:ext cx="11860568" cy="522143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4B21A0E-539A-43E4-B115-93F509DDB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83014" y="2460210"/>
            <a:ext cx="310704" cy="545449"/>
          </a:xfrm>
          <a:prstGeom prst="rect">
            <a:avLst/>
          </a:prstGeom>
          <a:noFill/>
          <a:ln w="698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latin typeface="Roboto Regular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D2BA092-14D2-4592-9519-C6295CB60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829" y="2460210"/>
            <a:ext cx="4170022" cy="3087238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1D69357-8FBA-43EE-AF37-2FB9DE2D3A74}"/>
              </a:ext>
            </a:extLst>
          </p:cNvPr>
          <p:cNvSpPr txBox="1"/>
          <p:nvPr/>
        </p:nvSpPr>
        <p:spPr>
          <a:xfrm>
            <a:off x="8208870" y="4003829"/>
            <a:ext cx="2422981" cy="544748"/>
          </a:xfrm>
          <a:prstGeom prst="rect">
            <a:avLst/>
          </a:prstGeom>
          <a:solidFill>
            <a:srgbClr val="002060"/>
          </a:solidFill>
          <a:ln w="9525" algn="ctr">
            <a:noFill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ctr" eaLnBrk="0" hangingPunct="0">
              <a:defRPr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 sz="2400"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2400"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2400"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2400"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9pPr>
          </a:lstStyle>
          <a:p>
            <a:pPr algn="l"/>
            <a:r>
              <a:rPr lang="zh-CN" altLang="en-US" dirty="0"/>
              <a:t>导出与保存等</a:t>
            </a:r>
            <a:endParaRPr lang="en-US" altLang="en-US" dirty="0"/>
          </a:p>
        </p:txBody>
      </p:sp>
      <p:sp>
        <p:nvSpPr>
          <p:cNvPr id="17" name="Rounded Rectangle 19">
            <a:extLst>
              <a:ext uri="{FF2B5EF4-FFF2-40B4-BE49-F238E27FC236}">
                <a16:creationId xmlns:a16="http://schemas.microsoft.com/office/drawing/2014/main" id="{35C8E4C2-FDD5-4B52-A681-DF8F4B93E419}"/>
              </a:ext>
            </a:extLst>
          </p:cNvPr>
          <p:cNvSpPr/>
          <p:nvPr/>
        </p:nvSpPr>
        <p:spPr>
          <a:xfrm>
            <a:off x="8294668" y="3166790"/>
            <a:ext cx="810849" cy="708880"/>
          </a:xfrm>
          <a:prstGeom prst="roundRect">
            <a:avLst/>
          </a:prstGeom>
          <a:noFill/>
          <a:ln w="69850">
            <a:solidFill>
              <a:srgbClr val="C654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Roboto Regular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451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63072" y="47171"/>
            <a:ext cx="8458200" cy="762000"/>
          </a:xfrm>
        </p:spPr>
        <p:txBody>
          <a:bodyPr/>
          <a:lstStyle/>
          <a:p>
            <a:r>
              <a:rPr lang="en-US" altLang="zh-CN" sz="3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3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可视化分析工具兼容</a:t>
            </a:r>
            <a:endParaRPr lang="en-US" altLang="zh-CN" sz="3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FA160588-620E-4A05-AFA8-D54B2D288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809171"/>
            <a:ext cx="7074407" cy="5567498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</p:pic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E4DB9988-8007-42A9-A7E2-72618CC3471F}"/>
              </a:ext>
            </a:extLst>
          </p:cNvPr>
          <p:cNvSpPr/>
          <p:nvPr/>
        </p:nvSpPr>
        <p:spPr>
          <a:xfrm>
            <a:off x="457563" y="729071"/>
            <a:ext cx="2413653" cy="313345"/>
          </a:xfrm>
          <a:prstGeom prst="roundRect">
            <a:avLst/>
          </a:prstGeom>
          <a:noFill/>
          <a:ln w="69850">
            <a:solidFill>
              <a:srgbClr val="C654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Roboto Regular"/>
            </a:endParaRP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2D485DE7-FDCB-48F3-A519-13FA065544CD}"/>
              </a:ext>
            </a:extLst>
          </p:cNvPr>
          <p:cNvSpPr/>
          <p:nvPr/>
        </p:nvSpPr>
        <p:spPr>
          <a:xfrm>
            <a:off x="3382591" y="964879"/>
            <a:ext cx="1052250" cy="313345"/>
          </a:xfrm>
          <a:prstGeom prst="roundRect">
            <a:avLst/>
          </a:prstGeom>
          <a:noFill/>
          <a:ln w="69850">
            <a:solidFill>
              <a:srgbClr val="C654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Roboto Regular"/>
            </a:endParaRP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id="{A28C0623-484C-4DE9-88FA-E955221D2419}"/>
              </a:ext>
            </a:extLst>
          </p:cNvPr>
          <p:cNvSpPr/>
          <p:nvPr/>
        </p:nvSpPr>
        <p:spPr>
          <a:xfrm>
            <a:off x="304800" y="2828444"/>
            <a:ext cx="5791200" cy="719428"/>
          </a:xfrm>
          <a:prstGeom prst="roundRect">
            <a:avLst/>
          </a:prstGeom>
          <a:noFill/>
          <a:ln w="69850">
            <a:solidFill>
              <a:srgbClr val="C654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Roboto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491812-0120-48E3-A1C6-F5153849F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7178" y="1439278"/>
            <a:ext cx="4170022" cy="3087238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  <p:sp>
        <p:nvSpPr>
          <p:cNvPr id="12" name="Rounded Rectangle 19">
            <a:extLst>
              <a:ext uri="{FF2B5EF4-FFF2-40B4-BE49-F238E27FC236}">
                <a16:creationId xmlns:a16="http://schemas.microsoft.com/office/drawing/2014/main" id="{13AF6D28-82D0-4513-863A-45C9407C8861}"/>
              </a:ext>
            </a:extLst>
          </p:cNvPr>
          <p:cNvSpPr/>
          <p:nvPr/>
        </p:nvSpPr>
        <p:spPr>
          <a:xfrm>
            <a:off x="9550017" y="2145858"/>
            <a:ext cx="810849" cy="708880"/>
          </a:xfrm>
          <a:prstGeom prst="roundRect">
            <a:avLst/>
          </a:prstGeom>
          <a:noFill/>
          <a:ln w="69850">
            <a:solidFill>
              <a:srgbClr val="C654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Roboto Regular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23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31C83C02-D853-4460-80C2-B0C44018C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64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459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55A95-7728-BD4E-B26E-ED5BD3C24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fontAlgn="base" hangingPunct="0">
              <a:spcAft>
                <a:spcPct val="0"/>
              </a:spcAft>
              <a:defRPr/>
            </a:pPr>
            <a:r>
              <a:rPr lang="zh-CN" altLang="en-US" sz="4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讲座小结</a:t>
            </a:r>
            <a:endParaRPr lang="en-US" sz="4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E3AAEC-CC59-3741-A13E-4CA6F9227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467016"/>
            <a:ext cx="11274552" cy="302547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通过本讲座可学习到</a:t>
            </a:r>
            <a:endParaRPr lang="en-US" altLang="zh-CN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了解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ProQuest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学术资源及其优势</a:t>
            </a:r>
            <a:endParaRPr lang="en-US" altLang="zh-CN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ProQuest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平台功能，通过检索案例熟悉检索方法</a:t>
            </a:r>
            <a:endParaRPr lang="en-US" altLang="zh-CN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掌握检索结果的利用和处理的方法</a:t>
            </a:r>
            <a:endParaRPr lang="en-US" altLang="zh-CN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326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>
          <a:xfrm>
            <a:off x="274320" y="32604"/>
            <a:ext cx="10972800" cy="830997"/>
          </a:xfrm>
        </p:spPr>
        <p:txBody>
          <a:bodyPr>
            <a:noAutofit/>
          </a:bodyPr>
          <a:lstStyle/>
          <a:p>
            <a:r>
              <a:rPr lang="zh-CN" altLang="en-US" sz="4000" dirty="0"/>
              <a:t>获取</a:t>
            </a:r>
            <a:r>
              <a:rPr lang="en-US" altLang="zh-CN" sz="4000" dirty="0"/>
              <a:t>ProQuest</a:t>
            </a:r>
            <a:r>
              <a:rPr lang="zh-CN" altLang="en-US" sz="4000" dirty="0"/>
              <a:t>更多资讯</a:t>
            </a:r>
            <a:endParaRPr lang="en-US" altLang="zh-CN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80" y="1170862"/>
            <a:ext cx="2943955" cy="296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53441" y="4568007"/>
            <a:ext cx="2451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ProQuest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QQ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群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230312268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65" y="1245266"/>
            <a:ext cx="2943955" cy="297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453306" y="4566146"/>
            <a:ext cx="28749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ProQuest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官方微信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ProQuest</a:t>
            </a:r>
            <a:endParaRPr lang="en-US" sz="24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4347E7-5D28-4857-BD11-D8DA1E5BE485}"/>
              </a:ext>
            </a:extLst>
          </p:cNvPr>
          <p:cNvSpPr txBox="1"/>
          <p:nvPr/>
        </p:nvSpPr>
        <p:spPr>
          <a:xfrm>
            <a:off x="4771379" y="4566147"/>
            <a:ext cx="25255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Bilibili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视频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sz="2400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ProQuest_China</a:t>
            </a:r>
            <a:endParaRPr lang="en-US" sz="24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4" descr="A black sign with white text&#10;&#10;Description automatically generated">
            <a:extLst>
              <a:ext uri="{FF2B5EF4-FFF2-40B4-BE49-F238E27FC236}">
                <a16:creationId xmlns:a16="http://schemas.microsoft.com/office/drawing/2014/main" id="{E1BE2643-7DAF-4003-8F1D-5FECEBEBF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320" y="1064476"/>
            <a:ext cx="3383001" cy="33830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051DA3-F59C-4B46-B284-7FF40696341B}"/>
              </a:ext>
            </a:extLst>
          </p:cNvPr>
          <p:cNvSpPr txBox="1"/>
          <p:nvPr/>
        </p:nvSpPr>
        <p:spPr>
          <a:xfrm>
            <a:off x="230511" y="5687138"/>
            <a:ext cx="7613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数据库使用英文指南</a:t>
            </a:r>
            <a:r>
              <a:rPr lang="en-US" sz="2400" b="1" dirty="0" err="1"/>
              <a:t>LibGuide</a:t>
            </a:r>
            <a:r>
              <a:rPr lang="en-US" sz="2400" dirty="0"/>
              <a:t>: </a:t>
            </a:r>
            <a:r>
              <a:rPr lang="en-US" u="sng" dirty="0"/>
              <a:t>https://proquest.libguides.com/</a:t>
            </a:r>
            <a:endParaRPr lang="en-GB" sz="2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4130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2A4D3B-41AD-B643-AF0F-85A9BB6014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王剑飞</a:t>
            </a:r>
            <a:endParaRPr lang="en-US" altLang="zh-CN" sz="2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ProQuest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培训及咨询顾问</a:t>
            </a:r>
            <a:endParaRPr lang="en-US" altLang="zh-CN" sz="2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jim.wang@proquest.com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573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63D0A1-794C-4DE9-BAC1-E3CEFCB22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38" y="182563"/>
            <a:ext cx="10972800" cy="681037"/>
          </a:xfrm>
        </p:spPr>
        <p:txBody>
          <a:bodyPr/>
          <a:lstStyle/>
          <a:p>
            <a:r>
              <a:rPr lang="en-US" sz="3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ProQuest</a:t>
            </a:r>
            <a:r>
              <a:rPr lang="zh-CN" altLang="en-US" sz="3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资源应用举例</a:t>
            </a:r>
            <a:endParaRPr lang="en-US" sz="3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63A056-024A-40B4-A18F-5038EA53E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70" y="1796143"/>
            <a:ext cx="5377168" cy="4512027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61B9E8-1219-4AB8-B972-7721B6358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454" y="1796143"/>
            <a:ext cx="2635082" cy="2232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A4AEFE-463E-4867-B037-A86746FFB6D6}"/>
              </a:ext>
            </a:extLst>
          </p:cNvPr>
          <p:cNvSpPr/>
          <p:nvPr/>
        </p:nvSpPr>
        <p:spPr>
          <a:xfrm>
            <a:off x="193719" y="957970"/>
            <a:ext cx="99653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777777"/>
                </a:solidFill>
                <a:latin typeface="华文楷体" panose="02010600040101010101" pitchFamily="2" charset="-122"/>
                <a:ea typeface="华文楷体" panose="02010600040101010101" pitchFamily="2" charset="-122"/>
                <a:hlinkClick r:id="rId4"/>
              </a:rPr>
              <a:t>A meta-analytic review of the association between perceived social support and depression in childhood and adolescence</a:t>
            </a:r>
            <a:endParaRPr lang="en-US" b="1" i="0" dirty="0">
              <a:solidFill>
                <a:srgbClr val="777777"/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24ED3C-86B2-45F9-927F-E3CC55FCA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5796" y="1805818"/>
            <a:ext cx="5812334" cy="4512027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714930-4242-4B4E-BBD7-E6FE29469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5795" y="3788127"/>
            <a:ext cx="5793955" cy="2520043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4E2637-ACE8-4E91-9D0F-A8FDD9A4F9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5797" y="5540829"/>
            <a:ext cx="5812334" cy="781853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643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63D0A1-794C-4DE9-BAC1-E3CEFCB22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38" y="182563"/>
            <a:ext cx="10972800" cy="681037"/>
          </a:xfrm>
        </p:spPr>
        <p:txBody>
          <a:bodyPr/>
          <a:lstStyle/>
          <a:p>
            <a:r>
              <a:rPr lang="en-US" altLang="zh-CN" sz="3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ProQuest</a:t>
            </a:r>
            <a:r>
              <a:rPr lang="zh-CN" altLang="en-US" sz="3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资源应用举例</a:t>
            </a:r>
            <a:endParaRPr lang="en-US" sz="3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63A056-024A-40B4-A18F-5038EA53E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70" y="1796143"/>
            <a:ext cx="5377168" cy="4512027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61B9E8-1219-4AB8-B972-7721B6358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454" y="1796143"/>
            <a:ext cx="2635082" cy="2232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A4AEFE-463E-4867-B037-A86746FFB6D6}"/>
              </a:ext>
            </a:extLst>
          </p:cNvPr>
          <p:cNvSpPr/>
          <p:nvPr/>
        </p:nvSpPr>
        <p:spPr>
          <a:xfrm>
            <a:off x="193720" y="957970"/>
            <a:ext cx="8858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777777"/>
                </a:solidFill>
                <a:latin typeface="华文楷体" panose="02010600040101010101" pitchFamily="2" charset="-122"/>
                <a:ea typeface="华文楷体" panose="02010600040101010101" pitchFamily="2" charset="-122"/>
                <a:hlinkClick r:id="rId4"/>
              </a:rPr>
              <a:t>A meta-analytic review of the association between perceived social support and depression in childhood and adolescence</a:t>
            </a:r>
            <a:endParaRPr lang="en-US" b="1" i="0" dirty="0">
              <a:solidFill>
                <a:srgbClr val="777777"/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034FB6-49A8-4FE2-AF3D-51C01B841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0779" y="1775505"/>
            <a:ext cx="5627914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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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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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去重后参考文献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506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篇，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ProQuest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平台系列学术数据库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+Ebook Central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，最多可提供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497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篇文献记录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6238AD-89FA-473A-9C1F-7FE51F8ED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3542" y="2970973"/>
            <a:ext cx="2808144" cy="2588615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098F1EC-C4EB-437E-88BF-6BEEEA93E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760773"/>
            <a:ext cx="592131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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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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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注：蓝色为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ProQuest + Ebook Central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占比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735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63D0A1-794C-4DE9-BAC1-E3CEFCB22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38" y="182563"/>
            <a:ext cx="10972800" cy="681037"/>
          </a:xfrm>
        </p:spPr>
        <p:txBody>
          <a:bodyPr/>
          <a:lstStyle/>
          <a:p>
            <a:r>
              <a:rPr lang="en-US" sz="3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ProQuest</a:t>
            </a:r>
            <a:r>
              <a:rPr lang="zh-CN" altLang="en-US" sz="3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资源应用举例</a:t>
            </a:r>
            <a:endParaRPr lang="en-US" sz="3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A4AEFE-463E-4867-B037-A86746FFB6D6}"/>
              </a:ext>
            </a:extLst>
          </p:cNvPr>
          <p:cNvSpPr/>
          <p:nvPr/>
        </p:nvSpPr>
        <p:spPr>
          <a:xfrm>
            <a:off x="274638" y="829149"/>
            <a:ext cx="10245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77777"/>
                </a:solidFill>
                <a:latin typeface="华文楷体" panose="02010600040101010101" pitchFamily="2" charset="-122"/>
                <a:ea typeface="华文楷体" panose="02010600040101010101" pitchFamily="2" charset="-122"/>
                <a:hlinkClick r:id="rId3"/>
              </a:rPr>
              <a:t>A meta-analytic review of the association between perceived social support and depression in childhood and adolescence</a:t>
            </a:r>
            <a:endParaRPr lang="en-US" b="0" i="0" dirty="0">
              <a:solidFill>
                <a:srgbClr val="777777"/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034FB6-49A8-4FE2-AF3D-51C01B841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223" y="5615707"/>
            <a:ext cx="225128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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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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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注：蓝色为</a:t>
            </a:r>
            <a:r>
              <a:rPr lang="en-US" altLang="zh-CN" sz="1600" dirty="0"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ProQuest + Ebook Central</a:t>
            </a:r>
            <a:r>
              <a: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占比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065790-77A8-4869-B866-CC96CDAB8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474" y="2188412"/>
            <a:ext cx="1905869" cy="1877083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6CA78D-8CAD-4E8D-B0FA-0ABCCD94E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701" y="3307126"/>
            <a:ext cx="2156802" cy="2124224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040B4A4-B02B-4899-8583-EDEDA7ABE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860" y="1606824"/>
            <a:ext cx="1178174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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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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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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去重后参考文献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506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篇，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ProQuest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平台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+Ebook Central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，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最多可提供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篇全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文（含书、报告等）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,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所引用论文全部来自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PQDT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，其中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98%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可获得全文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FA6025D-0F1D-4617-83D8-488CDA1028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1474" y="4310749"/>
            <a:ext cx="1905869" cy="1877083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323015-DE62-4269-93C9-3AC533C003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1314" y="2188411"/>
            <a:ext cx="1905869" cy="1877083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C4A75F-AEEA-4135-B0CA-1EA13EB0F4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1313" y="4310748"/>
            <a:ext cx="1905869" cy="1877083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F4C1C3-4558-471F-A16B-F2A5B43397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2977" y="2718897"/>
            <a:ext cx="3352800" cy="3011922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982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C86CC343-4576-46E3-AB64-A9F62A572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0"/>
            <a:ext cx="11512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1-1 ProQuest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Semibold" charset="0"/>
              </a:rPr>
              <a:t>订购资源</a:t>
            </a:r>
            <a:endParaRPr lang="en-US" altLang="zh-CN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Semibold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F96FBE-D40F-4F43-A462-7149FAE99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86" y="655699"/>
            <a:ext cx="8096250" cy="942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E209A6-94B3-4EC9-A117-F4ADA79C1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86" y="1691258"/>
            <a:ext cx="8193024" cy="4234053"/>
          </a:xfrm>
          <a:prstGeom prst="rect">
            <a:avLst/>
          </a:prstGeom>
        </p:spPr>
      </p:pic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2C9164CF-2D06-4AB8-BBA2-18A898FC0581}"/>
              </a:ext>
            </a:extLst>
          </p:cNvPr>
          <p:cNvSpPr/>
          <p:nvPr/>
        </p:nvSpPr>
        <p:spPr>
          <a:xfrm>
            <a:off x="566928" y="2791022"/>
            <a:ext cx="5848430" cy="3033706"/>
          </a:xfrm>
          <a:prstGeom prst="roundRect">
            <a:avLst/>
          </a:prstGeom>
          <a:noFill/>
          <a:ln w="698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400">
              <a:solidFill>
                <a:srgbClr val="FFFFFF"/>
              </a:solidFill>
              <a:latin typeface="Roboto Regular"/>
              <a:ea typeface="Roboto Regular"/>
              <a:cs typeface="Roboto Regular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348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TKQcHTfB"/>
  <p:tag name="ARTICULATE_SLIDE_COUNT" val="56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ProQuest 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000000"/>
      </a:accent2>
      <a:accent3>
        <a:srgbClr val="7F7F7F"/>
      </a:accent3>
      <a:accent4>
        <a:srgbClr val="52B1DF"/>
      </a:accent4>
      <a:accent5>
        <a:srgbClr val="EDDC01"/>
      </a:accent5>
      <a:accent6>
        <a:srgbClr val="96D32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bal Training PPT Template with Notes v2" id="{C2AE9843-6BFB-450A-BAEF-EB5FF30B786D}" vid="{91E812E4-6D60-4C30-B652-B818DEFEE0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ProQuest 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000000"/>
      </a:accent2>
      <a:accent3>
        <a:srgbClr val="7F7F7F"/>
      </a:accent3>
      <a:accent4>
        <a:srgbClr val="52B1DF"/>
      </a:accent4>
      <a:accent5>
        <a:srgbClr val="EDDC01"/>
      </a:accent5>
      <a:accent6>
        <a:srgbClr val="96D32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roQuest Education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C00000"/>
    </a:accent1>
    <a:accent2>
      <a:srgbClr val="000000"/>
    </a:accent2>
    <a:accent3>
      <a:srgbClr val="7F7F7F"/>
    </a:accent3>
    <a:accent4>
      <a:srgbClr val="52B1DF"/>
    </a:accent4>
    <a:accent5>
      <a:srgbClr val="EDDC01"/>
    </a:accent5>
    <a:accent6>
      <a:srgbClr val="96D32E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F5307B948C904192ECB5497D8C5438" ma:contentTypeVersion="6" ma:contentTypeDescription="Create a new document." ma:contentTypeScope="" ma:versionID="43838ed4f5cccb93c03b07ee6e116baa">
  <xsd:schema xmlns:xsd="http://www.w3.org/2001/XMLSchema" xmlns:xs="http://www.w3.org/2001/XMLSchema" xmlns:p="http://schemas.microsoft.com/office/2006/metadata/properties" xmlns:ns1="226f688b-3abb-40a7-a628-e22e82daf9e5" targetNamespace="http://schemas.microsoft.com/office/2006/metadata/properties" ma:root="true" ma:fieldsID="3d5c8386b4b25d6fe7ab7ef6937c15a5" ns1:_="">
    <xsd:import namespace="226f688b-3abb-40a7-a628-e22e82daf9e5"/>
    <xsd:element name="properties">
      <xsd:complexType>
        <xsd:sequence>
          <xsd:element name="documentManagement">
            <xsd:complexType>
              <xsd:all>
                <xsd:element ref="ns1:Seq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6f688b-3abb-40a7-a628-e22e82daf9e5" elementFormDefault="qualified">
    <xsd:import namespace="http://schemas.microsoft.com/office/2006/documentManagement/types"/>
    <xsd:import namespace="http://schemas.microsoft.com/office/infopath/2007/PartnerControls"/>
    <xsd:element name="Seq" ma:index="0" nillable="true" ma:displayName="Seq" ma:decimals="1" ma:internalName="Seq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Training Outline"/>
          <xsd:enumeration value="SME Outline Approving"/>
          <xsd:enumeration value="Material in Draft"/>
          <xsd:enumeration value="SME Draft Reviewing"/>
          <xsd:enumeration value="Draft Revising"/>
          <xsd:enumeration value="SME Approved"/>
          <xsd:enumeration value="In Development"/>
          <xsd:enumeration value="Peer Review"/>
          <xsd:enumeration value="Final Polishing"/>
          <xsd:enumeration value="Pending Governance QA"/>
          <xsd:enumeration value="Final Version"/>
          <xsd:enumeration value="Posting to LG"/>
          <xsd:enumeration value="Live on LG"/>
          <xsd:enumeration value="Under Review"/>
          <xsd:enumeration value="Updating"/>
          <xsd:enumeration value="Archiv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226f688b-3abb-40a7-a628-e22e82daf9e5">Final Version</Status>
    <Seq xmlns="226f688b-3abb-40a7-a628-e22e82daf9e5" xsi:nil="true"/>
  </documentManagement>
</p:properties>
</file>

<file path=customXml/itemProps1.xml><?xml version="1.0" encoding="utf-8"?>
<ds:datastoreItem xmlns:ds="http://schemas.openxmlformats.org/officeDocument/2006/customXml" ds:itemID="{C120E336-18AF-47C3-B485-4971C6558F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6f688b-3abb-40a7-a628-e22e82daf9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8ACE97A-3A6D-480C-A283-6115505A4C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DA864F-5C10-42C6-A0DC-A67845882723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226f688b-3abb-40a7-a628-e22e82daf9e5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2042</TotalTime>
  <Words>2559</Words>
  <Application>Microsoft Office PowerPoint</Application>
  <PresentationFormat>Widescreen</PresentationFormat>
  <Paragraphs>310</Paragraphs>
  <Slides>56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6" baseType="lpstr">
      <vt:lpstr>Roboto Regular</vt:lpstr>
      <vt:lpstr>华文楷体</vt:lpstr>
      <vt:lpstr>华文楷体</vt:lpstr>
      <vt:lpstr>微软雅黑</vt:lpstr>
      <vt:lpstr>Arial</vt:lpstr>
      <vt:lpstr>Calibri</vt:lpstr>
      <vt:lpstr>Calibri Light</vt:lpstr>
      <vt:lpstr>Open Sans Light</vt:lpstr>
      <vt:lpstr>Wingdings</vt:lpstr>
      <vt:lpstr>Office Theme</vt:lpstr>
      <vt:lpstr>ProQuest 教育学与心理学 系列数据库</vt:lpstr>
      <vt:lpstr>讲座目标</vt:lpstr>
      <vt:lpstr>PowerPoint Presentation</vt:lpstr>
      <vt:lpstr>PowerPoint Presentation</vt:lpstr>
      <vt:lpstr>ProQuest 资源应用举例</vt:lpstr>
      <vt:lpstr>ProQuest资源应用举例</vt:lpstr>
      <vt:lpstr>ProQuest资源应用举例</vt:lpstr>
      <vt:lpstr>ProQuest资源应用举例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在ProQuest如何查询语言学学术期刊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ProQuest Dissertations &amp; Theses –全球性</vt:lpstr>
      <vt:lpstr>PQDT 全文库新平台</vt:lpstr>
      <vt:lpstr>PowerPoint Presentation</vt:lpstr>
      <vt:lpstr>2.1 从学位论文认识检索</vt:lpstr>
      <vt:lpstr>2.2 文献调研、开题、及检索</vt:lpstr>
      <vt:lpstr>更多论文全文 – PQDT全文库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1.检索结果 – 在线浏览 </vt:lpstr>
      <vt:lpstr>2.检索结果 - 文章页 </vt:lpstr>
      <vt:lpstr>3. 文献批处理</vt:lpstr>
      <vt:lpstr>4. 可视化分析工具兼容</vt:lpstr>
      <vt:lpstr>PowerPoint Presentation</vt:lpstr>
      <vt:lpstr>讲座小结</vt:lpstr>
      <vt:lpstr>获取ProQuest更多资讯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PQC ppt</dc:title>
  <dc:creator>Linda Cubias</dc:creator>
  <cp:lastModifiedBy>Jim Wang</cp:lastModifiedBy>
  <cp:revision>116</cp:revision>
  <cp:lastPrinted>2018-01-11T20:51:01Z</cp:lastPrinted>
  <dcterms:created xsi:type="dcterms:W3CDTF">2018-11-12T15:49:02Z</dcterms:created>
  <dcterms:modified xsi:type="dcterms:W3CDTF">2021-05-21T00:59:11Z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586EADD8-C591-477F-A6B3-9BAB5166FD91</vt:lpwstr>
  </property>
  <property fmtid="{D5CDD505-2E9C-101B-9397-08002B2CF9AE}" pid="3" name="ArticulatePath">
    <vt:lpwstr>https://myproquest-my.sharepoint.com/personal/jennifer_cornell_proquest_com/Documents/PQ_Education_template_v1</vt:lpwstr>
  </property>
  <property fmtid="{D5CDD505-2E9C-101B-9397-08002B2CF9AE}" pid="4" name="ContentTypeId">
    <vt:lpwstr>0x01010081F5307B948C904192ECB5497D8C5438</vt:lpwstr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Governance Status">
    <vt:lpwstr>Final Version</vt:lpwstr>
  </property>
  <property fmtid="{D5CDD505-2E9C-101B-9397-08002B2CF9AE}" pid="8" name="TemplateUrl">
    <vt:lpwstr/>
  </property>
  <property fmtid="{D5CDD505-2E9C-101B-9397-08002B2CF9AE}" pid="9" name="ComplianceAssetId">
    <vt:lpwstr/>
  </property>
</Properties>
</file>