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50.xml" ContentType="application/vnd.openxmlformats-officedocument.presentationml.tags+xml"/>
  <Override PartName="/ppt/notesSlides/notesSlide28.xml" ContentType="application/vnd.openxmlformats-officedocument.presentationml.notesSlide+xml"/>
  <Override PartName="/ppt/tags/tag51.xml" ContentType="application/vnd.openxmlformats-officedocument.presentationml.tags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575" r:id="rId5"/>
    <p:sldId id="628" r:id="rId6"/>
    <p:sldId id="333" r:id="rId7"/>
    <p:sldId id="910" r:id="rId8"/>
    <p:sldId id="1255" r:id="rId9"/>
    <p:sldId id="1258" r:id="rId10"/>
    <p:sldId id="1380" r:id="rId11"/>
    <p:sldId id="1377" r:id="rId12"/>
    <p:sldId id="1378" r:id="rId13"/>
    <p:sldId id="1379" r:id="rId14"/>
    <p:sldId id="1251" r:id="rId15"/>
    <p:sldId id="1073" r:id="rId16"/>
    <p:sldId id="375" r:id="rId17"/>
    <p:sldId id="1384" r:id="rId18"/>
    <p:sldId id="1291" r:id="rId19"/>
    <p:sldId id="1387" r:id="rId20"/>
    <p:sldId id="1252" r:id="rId21"/>
    <p:sldId id="1389" r:id="rId22"/>
    <p:sldId id="1330" r:id="rId23"/>
    <p:sldId id="1390" r:id="rId24"/>
    <p:sldId id="1391" r:id="rId25"/>
    <p:sldId id="1392" r:id="rId26"/>
    <p:sldId id="1393" r:id="rId27"/>
    <p:sldId id="1269" r:id="rId28"/>
    <p:sldId id="1270" r:id="rId29"/>
    <p:sldId id="1271" r:id="rId30"/>
    <p:sldId id="361" r:id="rId31"/>
    <p:sldId id="920" r:id="rId32"/>
    <p:sldId id="1077" r:id="rId33"/>
    <p:sldId id="1394" r:id="rId34"/>
    <p:sldId id="1395" r:id="rId35"/>
    <p:sldId id="643" r:id="rId36"/>
    <p:sldId id="1072" r:id="rId37"/>
    <p:sldId id="1079" r:id="rId38"/>
    <p:sldId id="1080" r:id="rId39"/>
  </p:sldIdLst>
  <p:sldSz cx="12192000" cy="6858000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C81"/>
    <a:srgbClr val="00AFD7"/>
    <a:srgbClr val="52B1DF"/>
    <a:srgbClr val="6E1014"/>
    <a:srgbClr val="C21C22"/>
    <a:srgbClr val="C0181F"/>
    <a:srgbClr val="96D32E"/>
    <a:srgbClr val="D48311"/>
    <a:srgbClr val="5D5B55"/>
    <a:srgbClr val="F4B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7CA8A-0D4D-4BA9-9770-37E4BB69F4A8}" v="102" dt="2022-03-29T02:56:16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1" autoAdjust="0"/>
    <p:restoredTop sz="87432" autoAdjust="0"/>
  </p:normalViewPr>
  <p:slideViewPr>
    <p:cSldViewPr snapToGrid="0" snapToObjects="1">
      <p:cViewPr varScale="1">
        <p:scale>
          <a:sx n="75" d="100"/>
          <a:sy n="75" d="100"/>
        </p:scale>
        <p:origin x="29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2640"/>
    </p:cViewPr>
  </p:sorterViewPr>
  <p:notesViewPr>
    <p:cSldViewPr snapToGrid="0" snapToObjects="1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Wang" userId="165de940-f6a7-469a-b0a6-e75a293fc742" providerId="ADAL" clId="{24A3906A-7E4A-4552-82CB-B8E4B602D094}"/>
    <pc:docChg chg="undo custSel addSld delSld modSld">
      <pc:chgData name="Jim Wang" userId="165de940-f6a7-469a-b0a6-e75a293fc742" providerId="ADAL" clId="{24A3906A-7E4A-4552-82CB-B8E4B602D094}" dt="2021-09-15T06:16:05.767" v="1262" actId="27636"/>
      <pc:docMkLst>
        <pc:docMk/>
      </pc:docMkLst>
      <pc:sldChg chg="del">
        <pc:chgData name="Jim Wang" userId="165de940-f6a7-469a-b0a6-e75a293fc742" providerId="ADAL" clId="{24A3906A-7E4A-4552-82CB-B8E4B602D094}" dt="2021-09-13T06:23:48.729" v="122" actId="2696"/>
        <pc:sldMkLst>
          <pc:docMk/>
          <pc:sldMk cId="259911915" sldId="333"/>
        </pc:sldMkLst>
      </pc:sldChg>
      <pc:sldChg chg="add">
        <pc:chgData name="Jim Wang" userId="165de940-f6a7-469a-b0a6-e75a293fc742" providerId="ADAL" clId="{24A3906A-7E4A-4552-82CB-B8E4B602D094}" dt="2021-09-13T06:23:53.135" v="123"/>
        <pc:sldMkLst>
          <pc:docMk/>
          <pc:sldMk cId="2516917495" sldId="333"/>
        </pc:sldMkLst>
      </pc:sldChg>
      <pc:sldChg chg="del">
        <pc:chgData name="Jim Wang" userId="165de940-f6a7-469a-b0a6-e75a293fc742" providerId="ADAL" clId="{24A3906A-7E4A-4552-82CB-B8E4B602D094}" dt="2021-09-13T06:24:08.278" v="125" actId="47"/>
        <pc:sldMkLst>
          <pc:docMk/>
          <pc:sldMk cId="1127570515" sldId="334"/>
        </pc:sldMkLst>
      </pc:sldChg>
      <pc:sldChg chg="del">
        <pc:chgData name="Jim Wang" userId="165de940-f6a7-469a-b0a6-e75a293fc742" providerId="ADAL" clId="{24A3906A-7E4A-4552-82CB-B8E4B602D094}" dt="2021-09-13T07:12:22.062" v="207" actId="47"/>
        <pc:sldMkLst>
          <pc:docMk/>
          <pc:sldMk cId="167303729" sldId="341"/>
        </pc:sldMkLst>
      </pc:sldChg>
      <pc:sldChg chg="del">
        <pc:chgData name="Jim Wang" userId="165de940-f6a7-469a-b0a6-e75a293fc742" providerId="ADAL" clId="{24A3906A-7E4A-4552-82CB-B8E4B602D094}" dt="2021-09-13T07:12:22.656" v="208" actId="47"/>
        <pc:sldMkLst>
          <pc:docMk/>
          <pc:sldMk cId="593304004" sldId="342"/>
        </pc:sldMkLst>
      </pc:sldChg>
      <pc:sldChg chg="del">
        <pc:chgData name="Jim Wang" userId="165de940-f6a7-469a-b0a6-e75a293fc742" providerId="ADAL" clId="{24A3906A-7E4A-4552-82CB-B8E4B602D094}" dt="2021-09-13T07:12:23.679" v="209" actId="47"/>
        <pc:sldMkLst>
          <pc:docMk/>
          <pc:sldMk cId="4055589154" sldId="343"/>
        </pc:sldMkLst>
      </pc:sldChg>
      <pc:sldChg chg="del">
        <pc:chgData name="Jim Wang" userId="165de940-f6a7-469a-b0a6-e75a293fc742" providerId="ADAL" clId="{24A3906A-7E4A-4552-82CB-B8E4B602D094}" dt="2021-09-13T07:12:25.323" v="211" actId="47"/>
        <pc:sldMkLst>
          <pc:docMk/>
          <pc:sldMk cId="1815644513" sldId="344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3765217358" sldId="367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1207807668" sldId="368"/>
        </pc:sldMkLst>
      </pc:sldChg>
      <pc:sldChg chg="del">
        <pc:chgData name="Jim Wang" userId="165de940-f6a7-469a-b0a6-e75a293fc742" providerId="ADAL" clId="{24A3906A-7E4A-4552-82CB-B8E4B602D094}" dt="2021-09-13T06:03:02.693" v="50" actId="47"/>
        <pc:sldMkLst>
          <pc:docMk/>
          <pc:sldMk cId="3640078296" sldId="372"/>
        </pc:sldMkLst>
      </pc:sldChg>
      <pc:sldChg chg="addSp delSp modSp add mod delAnim modAnim">
        <pc:chgData name="Jim Wang" userId="165de940-f6a7-469a-b0a6-e75a293fc742" providerId="ADAL" clId="{24A3906A-7E4A-4552-82CB-B8E4B602D094}" dt="2021-09-14T08:26:59.134" v="1137" actId="108"/>
        <pc:sldMkLst>
          <pc:docMk/>
          <pc:sldMk cId="3176161454" sldId="375"/>
        </pc:sldMkLst>
        <pc:spChg chg="mod">
          <ac:chgData name="Jim Wang" userId="165de940-f6a7-469a-b0a6-e75a293fc742" providerId="ADAL" clId="{24A3906A-7E4A-4552-82CB-B8E4B602D094}" dt="2021-09-14T08:26:59.134" v="1137" actId="108"/>
          <ac:spMkLst>
            <pc:docMk/>
            <pc:sldMk cId="3176161454" sldId="375"/>
            <ac:spMk id="8" creationId="{41C40AF0-2DCA-4ED4-ACC3-5143CDECCC43}"/>
          </ac:spMkLst>
        </pc:spChg>
        <pc:spChg chg="del mod">
          <ac:chgData name="Jim Wang" userId="165de940-f6a7-469a-b0a6-e75a293fc742" providerId="ADAL" clId="{24A3906A-7E4A-4552-82CB-B8E4B602D094}" dt="2021-09-13T07:27:47.596" v="244" actId="21"/>
          <ac:spMkLst>
            <pc:docMk/>
            <pc:sldMk cId="3176161454" sldId="375"/>
            <ac:spMk id="9" creationId="{A4A7EA1F-3B88-4CD5-82BD-8F2E3999AB7D}"/>
          </ac:spMkLst>
        </pc:spChg>
        <pc:spChg chg="mod">
          <ac:chgData name="Jim Wang" userId="165de940-f6a7-469a-b0a6-e75a293fc742" providerId="ADAL" clId="{24A3906A-7E4A-4552-82CB-B8E4B602D094}" dt="2021-09-13T07:28:35.177" v="260" actId="20577"/>
          <ac:spMkLst>
            <pc:docMk/>
            <pc:sldMk cId="3176161454" sldId="375"/>
            <ac:spMk id="10" creationId="{33942797-A43C-4BC0-8774-D048072F85B0}"/>
          </ac:spMkLst>
        </pc:spChg>
        <pc:spChg chg="add mod">
          <ac:chgData name="Jim Wang" userId="165de940-f6a7-469a-b0a6-e75a293fc742" providerId="ADAL" clId="{24A3906A-7E4A-4552-82CB-B8E4B602D094}" dt="2021-09-13T07:27:53.987" v="247" actId="14100"/>
          <ac:spMkLst>
            <pc:docMk/>
            <pc:sldMk cId="3176161454" sldId="375"/>
            <ac:spMk id="13" creationId="{C4E71570-4DB7-4A22-8080-C7F8F4B2011A}"/>
          </ac:spMkLst>
        </pc:spChg>
        <pc:spChg chg="mod">
          <ac:chgData name="Jim Wang" userId="165de940-f6a7-469a-b0a6-e75a293fc742" providerId="ADAL" clId="{24A3906A-7E4A-4552-82CB-B8E4B602D094}" dt="2021-09-13T07:25:53.842" v="221" actId="6549"/>
          <ac:spMkLst>
            <pc:docMk/>
            <pc:sldMk cId="3176161454" sldId="375"/>
            <ac:spMk id="14" creationId="{AB38CFD8-4532-4AE3-9CFC-E4C435AF4522}"/>
          </ac:spMkLst>
        </pc:spChg>
        <pc:picChg chg="add del mod">
          <ac:chgData name="Jim Wang" userId="165de940-f6a7-469a-b0a6-e75a293fc742" providerId="ADAL" clId="{24A3906A-7E4A-4552-82CB-B8E4B602D094}" dt="2021-09-13T07:25:39.647" v="218" actId="478"/>
          <ac:picMkLst>
            <pc:docMk/>
            <pc:sldMk cId="3176161454" sldId="375"/>
            <ac:picMk id="3" creationId="{96A61383-0D29-4318-94FF-5E53762CA75D}"/>
          </ac:picMkLst>
        </pc:picChg>
        <pc:picChg chg="add del mod">
          <ac:chgData name="Jim Wang" userId="165de940-f6a7-469a-b0a6-e75a293fc742" providerId="ADAL" clId="{24A3906A-7E4A-4552-82CB-B8E4B602D094}" dt="2021-09-13T07:27:23.017" v="236" actId="478"/>
          <ac:picMkLst>
            <pc:docMk/>
            <pc:sldMk cId="3176161454" sldId="375"/>
            <ac:picMk id="4" creationId="{66B7CF7D-54DF-44F7-9360-D6479A2B873C}"/>
          </ac:picMkLst>
        </pc:picChg>
        <pc:picChg chg="add del mod">
          <ac:chgData name="Jim Wang" userId="165de940-f6a7-469a-b0a6-e75a293fc742" providerId="ADAL" clId="{24A3906A-7E4A-4552-82CB-B8E4B602D094}" dt="2021-09-13T07:27:23.750" v="237" actId="478"/>
          <ac:picMkLst>
            <pc:docMk/>
            <pc:sldMk cId="3176161454" sldId="375"/>
            <ac:picMk id="6" creationId="{F4E0C62A-E93F-4579-A0FE-12F1F005713F}"/>
          </ac:picMkLst>
        </pc:picChg>
        <pc:picChg chg="add mod">
          <ac:chgData name="Jim Wang" userId="165de940-f6a7-469a-b0a6-e75a293fc742" providerId="ADAL" clId="{24A3906A-7E4A-4552-82CB-B8E4B602D094}" dt="2021-09-13T07:27:45.125" v="243" actId="1076"/>
          <ac:picMkLst>
            <pc:docMk/>
            <pc:sldMk cId="3176161454" sldId="375"/>
            <ac:picMk id="11" creationId="{54A984DF-FAE1-4576-89E0-8C0A58A03DE7}"/>
          </ac:picMkLst>
        </pc:picChg>
      </pc:sldChg>
      <pc:sldChg chg="addSp modSp mod">
        <pc:chgData name="Jim Wang" userId="165de940-f6a7-469a-b0a6-e75a293fc742" providerId="ADAL" clId="{24A3906A-7E4A-4552-82CB-B8E4B602D094}" dt="2021-09-15T06:16:05.767" v="1262" actId="27636"/>
        <pc:sldMkLst>
          <pc:docMk/>
          <pc:sldMk cId="347802907" sldId="575"/>
        </pc:sldMkLst>
        <pc:spChg chg="mod">
          <ac:chgData name="Jim Wang" userId="165de940-f6a7-469a-b0a6-e75a293fc742" providerId="ADAL" clId="{24A3906A-7E4A-4552-82CB-B8E4B602D094}" dt="2021-09-15T01:30:02.806" v="1260" actId="1076"/>
          <ac:spMkLst>
            <pc:docMk/>
            <pc:sldMk cId="347802907" sldId="575"/>
            <ac:spMk id="2" creationId="{0045BB5F-B5C3-3D4F-825C-7F95E278F6EC}"/>
          </ac:spMkLst>
        </pc:spChg>
        <pc:spChg chg="mod">
          <ac:chgData name="Jim Wang" userId="165de940-f6a7-469a-b0a6-e75a293fc742" providerId="ADAL" clId="{24A3906A-7E4A-4552-82CB-B8E4B602D094}" dt="2021-09-14T08:29:21.748" v="1162" actId="2711"/>
          <ac:spMkLst>
            <pc:docMk/>
            <pc:sldMk cId="347802907" sldId="575"/>
            <ac:spMk id="3" creationId="{B310C87C-62A0-4F42-9245-0A8B46AEAECC}"/>
          </ac:spMkLst>
        </pc:spChg>
        <pc:spChg chg="mod">
          <ac:chgData name="Jim Wang" userId="165de940-f6a7-469a-b0a6-e75a293fc742" providerId="ADAL" clId="{24A3906A-7E4A-4552-82CB-B8E4B602D094}" dt="2021-09-13T05:51:47.289" v="3" actId="20577"/>
          <ac:spMkLst>
            <pc:docMk/>
            <pc:sldMk cId="347802907" sldId="575"/>
            <ac:spMk id="4" creationId="{C2ECEB96-E00C-B94B-A53D-510B3A596A2C}"/>
          </ac:spMkLst>
        </pc:spChg>
        <pc:spChg chg="add mod">
          <ac:chgData name="Jim Wang" userId="165de940-f6a7-469a-b0a6-e75a293fc742" providerId="ADAL" clId="{24A3906A-7E4A-4552-82CB-B8E4B602D094}" dt="2021-09-15T06:16:05.767" v="1262" actId="27636"/>
          <ac:spMkLst>
            <pc:docMk/>
            <pc:sldMk cId="347802907" sldId="575"/>
            <ac:spMk id="5" creationId="{F2663F46-FA95-4746-84FE-95188569B6ED}"/>
          </ac:spMkLst>
        </pc:spChg>
      </pc:sldChg>
      <pc:sldChg chg="del">
        <pc:chgData name="Jim Wang" userId="165de940-f6a7-469a-b0a6-e75a293fc742" providerId="ADAL" clId="{24A3906A-7E4A-4552-82CB-B8E4B602D094}" dt="2021-09-13T05:54:21.514" v="11" actId="47"/>
        <pc:sldMkLst>
          <pc:docMk/>
          <pc:sldMk cId="3665311944" sldId="577"/>
        </pc:sldMkLst>
      </pc:sldChg>
      <pc:sldChg chg="modSp add mod">
        <pc:chgData name="Jim Wang" userId="165de940-f6a7-469a-b0a6-e75a293fc742" providerId="ADAL" clId="{24A3906A-7E4A-4552-82CB-B8E4B602D094}" dt="2021-09-14T08:29:00.794" v="1160" actId="108"/>
        <pc:sldMkLst>
          <pc:docMk/>
          <pc:sldMk cId="4078017111" sldId="628"/>
        </pc:sldMkLst>
        <pc:spChg chg="mod">
          <ac:chgData name="Jim Wang" userId="165de940-f6a7-469a-b0a6-e75a293fc742" providerId="ADAL" clId="{24A3906A-7E4A-4552-82CB-B8E4B602D094}" dt="2021-09-14T08:29:00.794" v="1160" actId="108"/>
          <ac:spMkLst>
            <pc:docMk/>
            <pc:sldMk cId="4078017111" sldId="628"/>
            <ac:spMk id="2" creationId="{9E955A95-7728-BD4E-B26E-ED5BD3C249E3}"/>
          </ac:spMkLst>
        </pc:spChg>
        <pc:spChg chg="mod">
          <ac:chgData name="Jim Wang" userId="165de940-f6a7-469a-b0a6-e75a293fc742" providerId="ADAL" clId="{24A3906A-7E4A-4552-82CB-B8E4B602D094}" dt="2021-09-14T08:25:57.596" v="1130" actId="108"/>
          <ac:spMkLst>
            <pc:docMk/>
            <pc:sldMk cId="4078017111" sldId="628"/>
            <ac:spMk id="6" creationId="{51E3AAEC-CC59-3741-A13E-4CA6F9227609}"/>
          </ac:spMkLst>
        </pc:spChg>
      </pc:sldChg>
      <pc:sldChg chg="add del">
        <pc:chgData name="Jim Wang" userId="165de940-f6a7-469a-b0a6-e75a293fc742" providerId="ADAL" clId="{24A3906A-7E4A-4552-82CB-B8E4B602D094}" dt="2021-09-13T09:45:48.751" v="795" actId="47"/>
        <pc:sldMkLst>
          <pc:docMk/>
          <pc:sldMk cId="2615170535" sldId="633"/>
        </pc:sldMkLst>
      </pc:sldChg>
      <pc:sldChg chg="modSp add del mod">
        <pc:chgData name="Jim Wang" userId="165de940-f6a7-469a-b0a6-e75a293fc742" providerId="ADAL" clId="{24A3906A-7E4A-4552-82CB-B8E4B602D094}" dt="2021-09-13T09:53:15.882" v="859" actId="47"/>
        <pc:sldMkLst>
          <pc:docMk/>
          <pc:sldMk cId="3705777894" sldId="636"/>
        </pc:sldMkLst>
        <pc:spChg chg="mod">
          <ac:chgData name="Jim Wang" userId="165de940-f6a7-469a-b0a6-e75a293fc742" providerId="ADAL" clId="{24A3906A-7E4A-4552-82CB-B8E4B602D094}" dt="2021-09-13T09:52:50.530" v="857" actId="6549"/>
          <ac:spMkLst>
            <pc:docMk/>
            <pc:sldMk cId="3705777894" sldId="636"/>
            <ac:spMk id="2" creationId="{30D643C1-9005-4C68-9DEE-5769C0717F02}"/>
          </ac:spMkLst>
        </pc:spChg>
        <pc:spChg chg="mod">
          <ac:chgData name="Jim Wang" userId="165de940-f6a7-469a-b0a6-e75a293fc742" providerId="ADAL" clId="{24A3906A-7E4A-4552-82CB-B8E4B602D094}" dt="2021-09-13T09:52:34.640" v="854" actId="20577"/>
          <ac:spMkLst>
            <pc:docMk/>
            <pc:sldMk cId="3705777894" sldId="636"/>
            <ac:spMk id="5" creationId="{661B180A-AE15-40A4-9BD7-2C12F9FB2B5F}"/>
          </ac:spMkLst>
        </pc:spChg>
      </pc:sldChg>
      <pc:sldChg chg="add del">
        <pc:chgData name="Jim Wang" userId="165de940-f6a7-469a-b0a6-e75a293fc742" providerId="ADAL" clId="{24A3906A-7E4A-4552-82CB-B8E4B602D094}" dt="2021-09-14T08:23:25.684" v="1110" actId="47"/>
        <pc:sldMkLst>
          <pc:docMk/>
          <pc:sldMk cId="1899508748" sldId="642"/>
        </pc:sldMkLst>
      </pc:sldChg>
      <pc:sldChg chg="modSp add mod">
        <pc:chgData name="Jim Wang" userId="165de940-f6a7-469a-b0a6-e75a293fc742" providerId="ADAL" clId="{24A3906A-7E4A-4552-82CB-B8E4B602D094}" dt="2021-09-14T08:28:34.981" v="1156" actId="108"/>
        <pc:sldMkLst>
          <pc:docMk/>
          <pc:sldMk cId="1620675466" sldId="643"/>
        </pc:sldMkLst>
        <pc:spChg chg="mod">
          <ac:chgData name="Jim Wang" userId="165de940-f6a7-469a-b0a6-e75a293fc742" providerId="ADAL" clId="{24A3906A-7E4A-4552-82CB-B8E4B602D094}" dt="2021-09-14T08:28:34.981" v="1156" actId="108"/>
          <ac:spMkLst>
            <pc:docMk/>
            <pc:sldMk cId="1620675466" sldId="643"/>
            <ac:spMk id="5" creationId="{661B180A-AE15-40A4-9BD7-2C12F9FB2B5F}"/>
          </ac:spMkLst>
        </pc:spChg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2187114587" sldId="685"/>
        </pc:sldMkLst>
      </pc:sldChg>
      <pc:sldChg chg="del">
        <pc:chgData name="Jim Wang" userId="165de940-f6a7-469a-b0a6-e75a293fc742" providerId="ADAL" clId="{24A3906A-7E4A-4552-82CB-B8E4B602D094}" dt="2021-09-13T06:02:41.839" v="45" actId="47"/>
        <pc:sldMkLst>
          <pc:docMk/>
          <pc:sldMk cId="1404674951" sldId="709"/>
        </pc:sldMkLst>
      </pc:sldChg>
      <pc:sldChg chg="del">
        <pc:chgData name="Jim Wang" userId="165de940-f6a7-469a-b0a6-e75a293fc742" providerId="ADAL" clId="{24A3906A-7E4A-4552-82CB-B8E4B602D094}" dt="2021-09-13T06:24:09.182" v="126" actId="47"/>
        <pc:sldMkLst>
          <pc:docMk/>
          <pc:sldMk cId="3752212635" sldId="710"/>
        </pc:sldMkLst>
      </pc:sldChg>
      <pc:sldChg chg="del">
        <pc:chgData name="Jim Wang" userId="165de940-f6a7-469a-b0a6-e75a293fc742" providerId="ADAL" clId="{24A3906A-7E4A-4552-82CB-B8E4B602D094}" dt="2021-09-13T06:24:10.852" v="128" actId="47"/>
        <pc:sldMkLst>
          <pc:docMk/>
          <pc:sldMk cId="1718023422" sldId="711"/>
        </pc:sldMkLst>
      </pc:sldChg>
      <pc:sldChg chg="del">
        <pc:chgData name="Jim Wang" userId="165de940-f6a7-469a-b0a6-e75a293fc742" providerId="ADAL" clId="{24A3906A-7E4A-4552-82CB-B8E4B602D094}" dt="2021-09-13T06:24:10.013" v="127" actId="47"/>
        <pc:sldMkLst>
          <pc:docMk/>
          <pc:sldMk cId="1947609763" sldId="712"/>
        </pc:sldMkLst>
      </pc:sldChg>
      <pc:sldChg chg="del">
        <pc:chgData name="Jim Wang" userId="165de940-f6a7-469a-b0a6-e75a293fc742" providerId="ADAL" clId="{24A3906A-7E4A-4552-82CB-B8E4B602D094}" dt="2021-09-13T06:24:11.501" v="129" actId="47"/>
        <pc:sldMkLst>
          <pc:docMk/>
          <pc:sldMk cId="2065139873" sldId="713"/>
        </pc:sldMkLst>
      </pc:sldChg>
      <pc:sldChg chg="del">
        <pc:chgData name="Jim Wang" userId="165de940-f6a7-469a-b0a6-e75a293fc742" providerId="ADAL" clId="{24A3906A-7E4A-4552-82CB-B8E4B602D094}" dt="2021-09-13T06:03:01.760" v="49" actId="47"/>
        <pc:sldMkLst>
          <pc:docMk/>
          <pc:sldMk cId="3926128596" sldId="716"/>
        </pc:sldMkLst>
      </pc:sldChg>
      <pc:sldChg chg="del">
        <pc:chgData name="Jim Wang" userId="165de940-f6a7-469a-b0a6-e75a293fc742" providerId="ADAL" clId="{24A3906A-7E4A-4552-82CB-B8E4B602D094}" dt="2021-09-13T06:03:11.540" v="53" actId="47"/>
        <pc:sldMkLst>
          <pc:docMk/>
          <pc:sldMk cId="2710196669" sldId="717"/>
        </pc:sldMkLst>
      </pc:sldChg>
      <pc:sldChg chg="del">
        <pc:chgData name="Jim Wang" userId="165de940-f6a7-469a-b0a6-e75a293fc742" providerId="ADAL" clId="{24A3906A-7E4A-4552-82CB-B8E4B602D094}" dt="2021-09-13T06:03:12.934" v="54" actId="47"/>
        <pc:sldMkLst>
          <pc:docMk/>
          <pc:sldMk cId="2343354980" sldId="718"/>
        </pc:sldMkLst>
      </pc:sldChg>
      <pc:sldChg chg="del">
        <pc:chgData name="Jim Wang" userId="165de940-f6a7-469a-b0a6-e75a293fc742" providerId="ADAL" clId="{24A3906A-7E4A-4552-82CB-B8E4B602D094}" dt="2021-09-13T06:03:25.777" v="56" actId="47"/>
        <pc:sldMkLst>
          <pc:docMk/>
          <pc:sldMk cId="3781975006" sldId="719"/>
        </pc:sldMkLst>
      </pc:sldChg>
      <pc:sldChg chg="del">
        <pc:chgData name="Jim Wang" userId="165de940-f6a7-469a-b0a6-e75a293fc742" providerId="ADAL" clId="{24A3906A-7E4A-4552-82CB-B8E4B602D094}" dt="2021-09-13T06:03:09.351" v="52" actId="47"/>
        <pc:sldMkLst>
          <pc:docMk/>
          <pc:sldMk cId="1701516566" sldId="721"/>
        </pc:sldMkLst>
      </pc:sldChg>
      <pc:sldChg chg="del">
        <pc:chgData name="Jim Wang" userId="165de940-f6a7-469a-b0a6-e75a293fc742" providerId="ADAL" clId="{24A3906A-7E4A-4552-82CB-B8E4B602D094}" dt="2021-09-13T07:12:24.628" v="210" actId="47"/>
        <pc:sldMkLst>
          <pc:docMk/>
          <pc:sldMk cId="1523523585" sldId="736"/>
        </pc:sldMkLst>
      </pc:sldChg>
      <pc:sldChg chg="del">
        <pc:chgData name="Jim Wang" userId="165de940-f6a7-469a-b0a6-e75a293fc742" providerId="ADAL" clId="{24A3906A-7E4A-4552-82CB-B8E4B602D094}" dt="2021-09-13T07:12:26.010" v="212" actId="47"/>
        <pc:sldMkLst>
          <pc:docMk/>
          <pc:sldMk cId="624457060" sldId="756"/>
        </pc:sldMkLst>
      </pc:sldChg>
      <pc:sldChg chg="del">
        <pc:chgData name="Jim Wang" userId="165de940-f6a7-469a-b0a6-e75a293fc742" providerId="ADAL" clId="{24A3906A-7E4A-4552-82CB-B8E4B602D094}" dt="2021-09-13T07:12:26.623" v="213" actId="47"/>
        <pc:sldMkLst>
          <pc:docMk/>
          <pc:sldMk cId="330027702" sldId="759"/>
        </pc:sldMkLst>
      </pc:sldChg>
      <pc:sldChg chg="del">
        <pc:chgData name="Jim Wang" userId="165de940-f6a7-469a-b0a6-e75a293fc742" providerId="ADAL" clId="{24A3906A-7E4A-4552-82CB-B8E4B602D094}" dt="2021-09-13T10:07:18.825" v="941" actId="47"/>
        <pc:sldMkLst>
          <pc:docMk/>
          <pc:sldMk cId="492225467" sldId="761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89233324" sldId="774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3214594703" sldId="775"/>
        </pc:sldMkLst>
      </pc:sldChg>
      <pc:sldChg chg="del">
        <pc:chgData name="Jim Wang" userId="165de940-f6a7-469a-b0a6-e75a293fc742" providerId="ADAL" clId="{24A3906A-7E4A-4552-82CB-B8E4B602D094}" dt="2021-09-13T06:24:07.709" v="124" actId="47"/>
        <pc:sldMkLst>
          <pc:docMk/>
          <pc:sldMk cId="634989973" sldId="778"/>
        </pc:sldMkLst>
      </pc:sldChg>
      <pc:sldChg chg="modSp add mod">
        <pc:chgData name="Jim Wang" userId="165de940-f6a7-469a-b0a6-e75a293fc742" providerId="ADAL" clId="{24A3906A-7E4A-4552-82CB-B8E4B602D094}" dt="2021-09-14T08:26:54.143" v="1136" actId="108"/>
        <pc:sldMkLst>
          <pc:docMk/>
          <pc:sldMk cId="2683847617" sldId="886"/>
        </pc:sldMkLst>
        <pc:spChg chg="mod">
          <ac:chgData name="Jim Wang" userId="165de940-f6a7-469a-b0a6-e75a293fc742" providerId="ADAL" clId="{24A3906A-7E4A-4552-82CB-B8E4B602D094}" dt="2021-09-14T08:26:54.143" v="1136" actId="108"/>
          <ac:spMkLst>
            <pc:docMk/>
            <pc:sldMk cId="2683847617" sldId="886"/>
            <ac:spMk id="14338" creationId="{00000000-0000-0000-0000-000000000000}"/>
          </ac:spMkLst>
        </pc:spChg>
      </pc:sldChg>
      <pc:sldChg chg="del">
        <pc:chgData name="Jim Wang" userId="165de940-f6a7-469a-b0a6-e75a293fc742" providerId="ADAL" clId="{24A3906A-7E4A-4552-82CB-B8E4B602D094}" dt="2021-09-14T07:53:11.016" v="950" actId="47"/>
        <pc:sldMkLst>
          <pc:docMk/>
          <pc:sldMk cId="919792043" sldId="891"/>
        </pc:sldMkLst>
      </pc:sldChg>
      <pc:sldChg chg="del">
        <pc:chgData name="Jim Wang" userId="165de940-f6a7-469a-b0a6-e75a293fc742" providerId="ADAL" clId="{24A3906A-7E4A-4552-82CB-B8E4B602D094}" dt="2021-09-14T07:53:12.669" v="952" actId="47"/>
        <pc:sldMkLst>
          <pc:docMk/>
          <pc:sldMk cId="2120536797" sldId="892"/>
        </pc:sldMkLst>
      </pc:sldChg>
      <pc:sldChg chg="del">
        <pc:chgData name="Jim Wang" userId="165de940-f6a7-469a-b0a6-e75a293fc742" providerId="ADAL" clId="{24A3906A-7E4A-4552-82CB-B8E4B602D094}" dt="2021-09-13T06:03:08.387" v="51" actId="47"/>
        <pc:sldMkLst>
          <pc:docMk/>
          <pc:sldMk cId="2689712731" sldId="907"/>
        </pc:sldMkLst>
      </pc:sldChg>
      <pc:sldChg chg="del">
        <pc:chgData name="Jim Wang" userId="165de940-f6a7-469a-b0a6-e75a293fc742" providerId="ADAL" clId="{24A3906A-7E4A-4552-82CB-B8E4B602D094}" dt="2021-09-13T06:03:24.079" v="55" actId="47"/>
        <pc:sldMkLst>
          <pc:docMk/>
          <pc:sldMk cId="160857053" sldId="908"/>
        </pc:sldMkLst>
      </pc:sldChg>
      <pc:sldChg chg="del">
        <pc:chgData name="Jim Wang" userId="165de940-f6a7-469a-b0a6-e75a293fc742" providerId="ADAL" clId="{24A3906A-7E4A-4552-82CB-B8E4B602D094}" dt="2021-09-13T10:07:19.572" v="942" actId="47"/>
        <pc:sldMkLst>
          <pc:docMk/>
          <pc:sldMk cId="562770608" sldId="909"/>
        </pc:sldMkLst>
      </pc:sldChg>
      <pc:sldChg chg="modSp add mod">
        <pc:chgData name="Jim Wang" userId="165de940-f6a7-469a-b0a6-e75a293fc742" providerId="ADAL" clId="{24A3906A-7E4A-4552-82CB-B8E4B602D094}" dt="2021-09-14T08:26:24.520" v="1132" actId="108"/>
        <pc:sldMkLst>
          <pc:docMk/>
          <pc:sldMk cId="1873120574" sldId="910"/>
        </pc:sldMkLst>
        <pc:spChg chg="mod">
          <ac:chgData name="Jim Wang" userId="165de940-f6a7-469a-b0a6-e75a293fc742" providerId="ADAL" clId="{24A3906A-7E4A-4552-82CB-B8E4B602D094}" dt="2021-09-14T08:26:24.520" v="1132" actId="108"/>
          <ac:spMkLst>
            <pc:docMk/>
            <pc:sldMk cId="1873120574" sldId="910"/>
            <ac:spMk id="4" creationId="{00000000-0000-0000-0000-000000000000}"/>
          </ac:spMkLst>
        </pc:spChg>
      </pc:sldChg>
      <pc:sldChg chg="del">
        <pc:chgData name="Jim Wang" userId="165de940-f6a7-469a-b0a6-e75a293fc742" providerId="ADAL" clId="{24A3906A-7E4A-4552-82CB-B8E4B602D094}" dt="2021-09-13T10:07:20.156" v="943" actId="47"/>
        <pc:sldMkLst>
          <pc:docMk/>
          <pc:sldMk cId="2621147909" sldId="912"/>
        </pc:sldMkLst>
      </pc:sldChg>
      <pc:sldChg chg="del">
        <pc:chgData name="Jim Wang" userId="165de940-f6a7-469a-b0a6-e75a293fc742" providerId="ADAL" clId="{24A3906A-7E4A-4552-82CB-B8E4B602D094}" dt="2021-09-13T10:07:20.828" v="944" actId="47"/>
        <pc:sldMkLst>
          <pc:docMk/>
          <pc:sldMk cId="3449123296" sldId="913"/>
        </pc:sldMkLst>
      </pc:sldChg>
      <pc:sldChg chg="del">
        <pc:chgData name="Jim Wang" userId="165de940-f6a7-469a-b0a6-e75a293fc742" providerId="ADAL" clId="{24A3906A-7E4A-4552-82CB-B8E4B602D094}" dt="2021-09-13T10:07:21.505" v="945" actId="47"/>
        <pc:sldMkLst>
          <pc:docMk/>
          <pc:sldMk cId="3759296654" sldId="914"/>
        </pc:sldMkLst>
      </pc:sldChg>
      <pc:sldChg chg="del">
        <pc:chgData name="Jim Wang" userId="165de940-f6a7-469a-b0a6-e75a293fc742" providerId="ADAL" clId="{24A3906A-7E4A-4552-82CB-B8E4B602D094}" dt="2021-09-13T10:07:22.220" v="946" actId="47"/>
        <pc:sldMkLst>
          <pc:docMk/>
          <pc:sldMk cId="401936973" sldId="915"/>
        </pc:sldMkLst>
      </pc:sldChg>
      <pc:sldChg chg="del">
        <pc:chgData name="Jim Wang" userId="165de940-f6a7-469a-b0a6-e75a293fc742" providerId="ADAL" clId="{24A3906A-7E4A-4552-82CB-B8E4B602D094}" dt="2021-09-14T07:53:12.073" v="951" actId="47"/>
        <pc:sldMkLst>
          <pc:docMk/>
          <pc:sldMk cId="1137840456" sldId="916"/>
        </pc:sldMkLst>
      </pc:sldChg>
      <pc:sldChg chg="del">
        <pc:chgData name="Jim Wang" userId="165de940-f6a7-469a-b0a6-e75a293fc742" providerId="ADAL" clId="{24A3906A-7E4A-4552-82CB-B8E4B602D094}" dt="2021-09-13T10:07:49.551" v="947" actId="47"/>
        <pc:sldMkLst>
          <pc:docMk/>
          <pc:sldMk cId="529136042" sldId="917"/>
        </pc:sldMkLst>
      </pc:sldChg>
      <pc:sldChg chg="del">
        <pc:chgData name="Jim Wang" userId="165de940-f6a7-469a-b0a6-e75a293fc742" providerId="ADAL" clId="{24A3906A-7E4A-4552-82CB-B8E4B602D094}" dt="2021-09-13T10:07:50.431" v="948" actId="47"/>
        <pc:sldMkLst>
          <pc:docMk/>
          <pc:sldMk cId="2052304699" sldId="918"/>
        </pc:sldMkLst>
      </pc:sldChg>
      <pc:sldChg chg="del">
        <pc:chgData name="Jim Wang" userId="165de940-f6a7-469a-b0a6-e75a293fc742" providerId="ADAL" clId="{24A3906A-7E4A-4552-82CB-B8E4B602D094}" dt="2021-09-13T10:07:51.173" v="949" actId="47"/>
        <pc:sldMkLst>
          <pc:docMk/>
          <pc:sldMk cId="1257736885" sldId="919"/>
        </pc:sldMkLst>
      </pc:sldChg>
      <pc:sldChg chg="addSp delSp modSp mod delAnim modAnim">
        <pc:chgData name="Jim Wang" userId="165de940-f6a7-469a-b0a6-e75a293fc742" providerId="ADAL" clId="{24A3906A-7E4A-4552-82CB-B8E4B602D094}" dt="2021-09-14T08:28:15.381" v="1152" actId="108"/>
        <pc:sldMkLst>
          <pc:docMk/>
          <pc:sldMk cId="2786151541" sldId="920"/>
        </pc:sldMkLst>
        <pc:spChg chg="del">
          <ac:chgData name="Jim Wang" userId="165de940-f6a7-469a-b0a6-e75a293fc742" providerId="ADAL" clId="{24A3906A-7E4A-4552-82CB-B8E4B602D094}" dt="2021-09-14T08:14:10.211" v="955" actId="478"/>
          <ac:spMkLst>
            <pc:docMk/>
            <pc:sldMk cId="2786151541" sldId="920"/>
            <ac:spMk id="8" creationId="{CC6B14A5-E3AA-45CC-9D52-F9AFBB8C8B1D}"/>
          </ac:spMkLst>
        </pc:spChg>
        <pc:spChg chg="del">
          <ac:chgData name="Jim Wang" userId="165de940-f6a7-469a-b0a6-e75a293fc742" providerId="ADAL" clId="{24A3906A-7E4A-4552-82CB-B8E4B602D094}" dt="2021-09-14T08:14:09.373" v="954" actId="478"/>
          <ac:spMkLst>
            <pc:docMk/>
            <pc:sldMk cId="2786151541" sldId="920"/>
            <ac:spMk id="9" creationId="{73F47B18-41C6-4901-A76C-E8ABBC1594AE}"/>
          </ac:spMkLst>
        </pc:spChg>
        <pc:spChg chg="add mod">
          <ac:chgData name="Jim Wang" userId="165de940-f6a7-469a-b0a6-e75a293fc742" providerId="ADAL" clId="{24A3906A-7E4A-4552-82CB-B8E4B602D094}" dt="2021-09-14T08:15:49.780" v="964" actId="14100"/>
          <ac:spMkLst>
            <pc:docMk/>
            <pc:sldMk cId="2786151541" sldId="920"/>
            <ac:spMk id="11" creationId="{DF0E5480-3109-4C17-802A-A53A080AC218}"/>
          </ac:spMkLst>
        </pc:spChg>
        <pc:spChg chg="mod">
          <ac:chgData name="Jim Wang" userId="165de940-f6a7-469a-b0a6-e75a293fc742" providerId="ADAL" clId="{24A3906A-7E4A-4552-82CB-B8E4B602D094}" dt="2021-09-14T08:28:15.381" v="1152" actId="108"/>
          <ac:spMkLst>
            <pc:docMk/>
            <pc:sldMk cId="2786151541" sldId="920"/>
            <ac:spMk id="68610" creationId="{00000000-0000-0000-0000-000000000000}"/>
          </ac:spMkLst>
        </pc:spChg>
        <pc:picChg chg="del">
          <ac:chgData name="Jim Wang" userId="165de940-f6a7-469a-b0a6-e75a293fc742" providerId="ADAL" clId="{24A3906A-7E4A-4552-82CB-B8E4B602D094}" dt="2021-09-14T08:14:08.220" v="953" actId="478"/>
          <ac:picMkLst>
            <pc:docMk/>
            <pc:sldMk cId="2786151541" sldId="920"/>
            <ac:picMk id="3" creationId="{1B431B58-DA64-4092-AE36-9EE0D15ED464}"/>
          </ac:picMkLst>
        </pc:picChg>
        <pc:picChg chg="add mod">
          <ac:chgData name="Jim Wang" userId="165de940-f6a7-469a-b0a6-e75a293fc742" providerId="ADAL" clId="{24A3906A-7E4A-4552-82CB-B8E4B602D094}" dt="2021-09-14T08:14:18.625" v="959" actId="1076"/>
          <ac:picMkLst>
            <pc:docMk/>
            <pc:sldMk cId="2786151541" sldId="920"/>
            <ac:picMk id="4" creationId="{5C0DEB5D-3438-4F41-828A-1931FA2E620F}"/>
          </ac:picMkLst>
        </pc:picChg>
        <pc:cxnChg chg="del mod">
          <ac:chgData name="Jim Wang" userId="165de940-f6a7-469a-b0a6-e75a293fc742" providerId="ADAL" clId="{24A3906A-7E4A-4552-82CB-B8E4B602D094}" dt="2021-09-14T08:14:10.813" v="956" actId="478"/>
          <ac:cxnSpMkLst>
            <pc:docMk/>
            <pc:sldMk cId="2786151541" sldId="920"/>
            <ac:cxnSpMk id="10" creationId="{D66E815B-4D8E-400B-9A61-E43B5E400A52}"/>
          </ac:cxnSpMkLst>
        </pc:cxnChg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2073553779" sldId="922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3087883194" sldId="923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2666287439" sldId="924"/>
        </pc:sldMkLst>
      </pc:sldChg>
      <pc:sldChg chg="del">
        <pc:chgData name="Jim Wang" userId="165de940-f6a7-469a-b0a6-e75a293fc742" providerId="ADAL" clId="{24A3906A-7E4A-4552-82CB-B8E4B602D094}" dt="2021-09-14T08:23:52.974" v="1111" actId="47"/>
        <pc:sldMkLst>
          <pc:docMk/>
          <pc:sldMk cId="1072492002" sldId="925"/>
        </pc:sldMkLst>
      </pc:sldChg>
      <pc:sldChg chg="modSp add del mod">
        <pc:chgData name="Jim Wang" userId="165de940-f6a7-469a-b0a6-e75a293fc742" providerId="ADAL" clId="{24A3906A-7E4A-4552-82CB-B8E4B602D094}" dt="2021-09-14T08:23:52.974" v="1111" actId="47"/>
        <pc:sldMkLst>
          <pc:docMk/>
          <pc:sldMk cId="2859724499" sldId="926"/>
        </pc:sldMkLst>
        <pc:spChg chg="mod">
          <ac:chgData name="Jim Wang" userId="165de940-f6a7-469a-b0a6-e75a293fc742" providerId="ADAL" clId="{24A3906A-7E4A-4552-82CB-B8E4B602D094}" dt="2021-09-13T05:54:59.404" v="40" actId="20577"/>
          <ac:spMkLst>
            <pc:docMk/>
            <pc:sldMk cId="2859724499" sldId="926"/>
            <ac:spMk id="6" creationId="{51E3AAEC-CC59-3741-A13E-4CA6F9227609}"/>
          </ac:spMkLst>
        </pc:spChg>
      </pc:sldChg>
      <pc:sldChg chg="modSp add mod">
        <pc:chgData name="Jim Wang" userId="165de940-f6a7-469a-b0a6-e75a293fc742" providerId="ADAL" clId="{24A3906A-7E4A-4552-82CB-B8E4B602D094}" dt="2021-09-14T08:25:43.859" v="1128" actId="108"/>
        <pc:sldMkLst>
          <pc:docMk/>
          <pc:sldMk cId="2234917775" sldId="927"/>
        </pc:sldMkLst>
        <pc:spChg chg="mod">
          <ac:chgData name="Jim Wang" userId="165de940-f6a7-469a-b0a6-e75a293fc742" providerId="ADAL" clId="{24A3906A-7E4A-4552-82CB-B8E4B602D094}" dt="2021-09-14T08:25:43.859" v="1128" actId="108"/>
          <ac:spMkLst>
            <pc:docMk/>
            <pc:sldMk cId="2234917775" sldId="927"/>
            <ac:spMk id="2" creationId="{00000000-0000-0000-0000-000000000000}"/>
          </ac:spMkLst>
        </pc:spChg>
      </pc:sldChg>
      <pc:sldChg chg="modSp add mod">
        <pc:chgData name="Jim Wang" userId="165de940-f6a7-469a-b0a6-e75a293fc742" providerId="ADAL" clId="{24A3906A-7E4A-4552-82CB-B8E4B602D094}" dt="2021-09-14T08:28:40.270" v="1157" actId="108"/>
        <pc:sldMkLst>
          <pc:docMk/>
          <pc:sldMk cId="3725542822" sldId="1072"/>
        </pc:sldMkLst>
        <pc:spChg chg="mod">
          <ac:chgData name="Jim Wang" userId="165de940-f6a7-469a-b0a6-e75a293fc742" providerId="ADAL" clId="{24A3906A-7E4A-4552-82CB-B8E4B602D094}" dt="2021-09-14T08:28:40.270" v="1157" actId="108"/>
          <ac:spMkLst>
            <pc:docMk/>
            <pc:sldMk cId="3725542822" sldId="1072"/>
            <ac:spMk id="2" creationId="{9E955A95-7728-BD4E-B26E-ED5BD3C249E3}"/>
          </ac:spMkLst>
        </pc:spChg>
        <pc:spChg chg="mod">
          <ac:chgData name="Jim Wang" userId="165de940-f6a7-469a-b0a6-e75a293fc742" providerId="ADAL" clId="{24A3906A-7E4A-4552-82CB-B8E4B602D094}" dt="2021-09-14T08:26:08.224" v="1131"/>
          <ac:spMkLst>
            <pc:docMk/>
            <pc:sldMk cId="3725542822" sldId="1072"/>
            <ac:spMk id="6" creationId="{51E3AAEC-CC59-3741-A13E-4CA6F9227609}"/>
          </ac:spMkLst>
        </pc:spChg>
      </pc:sldChg>
      <pc:sldChg chg="modSp add mod">
        <pc:chgData name="Jim Wang" userId="165de940-f6a7-469a-b0a6-e75a293fc742" providerId="ADAL" clId="{24A3906A-7E4A-4552-82CB-B8E4B602D094}" dt="2021-09-13T07:41:55.162" v="441" actId="20577"/>
        <pc:sldMkLst>
          <pc:docMk/>
          <pc:sldMk cId="198825845" sldId="1073"/>
        </pc:sldMkLst>
        <pc:spChg chg="mod">
          <ac:chgData name="Jim Wang" userId="165de940-f6a7-469a-b0a6-e75a293fc742" providerId="ADAL" clId="{24A3906A-7E4A-4552-82CB-B8E4B602D094}" dt="2021-09-13T07:41:55.162" v="441" actId="20577"/>
          <ac:spMkLst>
            <pc:docMk/>
            <pc:sldMk cId="198825845" sldId="1073"/>
            <ac:spMk id="10" creationId="{308D0C0A-AFC7-42D6-8014-1EDDC407F840}"/>
          </ac:spMkLst>
        </pc:spChg>
      </pc:sldChg>
      <pc:sldChg chg="addSp delSp modSp add mod delAnim modAnim">
        <pc:chgData name="Jim Wang" userId="165de940-f6a7-469a-b0a6-e75a293fc742" providerId="ADAL" clId="{24A3906A-7E4A-4552-82CB-B8E4B602D094}" dt="2021-09-14T08:28:20.074" v="1153" actId="108"/>
        <pc:sldMkLst>
          <pc:docMk/>
          <pc:sldMk cId="3659653893" sldId="1077"/>
        </pc:sldMkLst>
        <pc:spChg chg="mod">
          <ac:chgData name="Jim Wang" userId="165de940-f6a7-469a-b0a6-e75a293fc742" providerId="ADAL" clId="{24A3906A-7E4A-4552-82CB-B8E4B602D094}" dt="2021-09-14T08:28:20.074" v="1153" actId="108"/>
          <ac:spMkLst>
            <pc:docMk/>
            <pc:sldMk cId="3659653893" sldId="1077"/>
            <ac:spMk id="5" creationId="{661B180A-AE15-40A4-9BD7-2C12F9FB2B5F}"/>
          </ac:spMkLst>
        </pc:spChg>
        <pc:spChg chg="add mod">
          <ac:chgData name="Jim Wang" userId="165de940-f6a7-469a-b0a6-e75a293fc742" providerId="ADAL" clId="{24A3906A-7E4A-4552-82CB-B8E4B602D094}" dt="2021-09-14T08:17:29.018" v="1036" actId="1076"/>
          <ac:spMkLst>
            <pc:docMk/>
            <pc:sldMk cId="3659653893" sldId="1077"/>
            <ac:spMk id="12" creationId="{F02FDB6B-6AD6-45EF-A71E-1A0FDFA9DBF2}"/>
          </ac:spMkLst>
        </pc:spChg>
        <pc:spChg chg="mod">
          <ac:chgData name="Jim Wang" userId="165de940-f6a7-469a-b0a6-e75a293fc742" providerId="ADAL" clId="{24A3906A-7E4A-4552-82CB-B8E4B602D094}" dt="2021-09-14T08:17:15.130" v="1034" actId="6549"/>
          <ac:spMkLst>
            <pc:docMk/>
            <pc:sldMk cId="3659653893" sldId="1077"/>
            <ac:spMk id="13" creationId="{19715CDC-ADD8-4942-91E5-178E67C66EF1}"/>
          </ac:spMkLst>
        </pc:spChg>
        <pc:spChg chg="del">
          <ac:chgData name="Jim Wang" userId="165de940-f6a7-469a-b0a6-e75a293fc742" providerId="ADAL" clId="{24A3906A-7E4A-4552-82CB-B8E4B602D094}" dt="2021-09-14T08:16:20.775" v="969" actId="478"/>
          <ac:spMkLst>
            <pc:docMk/>
            <pc:sldMk cId="3659653893" sldId="1077"/>
            <ac:spMk id="15" creationId="{2DAEF2EF-DE1B-43C7-9FC8-3F738FD0A1C2}"/>
          </ac:spMkLst>
        </pc:spChg>
        <pc:spChg chg="del">
          <ac:chgData name="Jim Wang" userId="165de940-f6a7-469a-b0a6-e75a293fc742" providerId="ADAL" clId="{24A3906A-7E4A-4552-82CB-B8E4B602D094}" dt="2021-09-14T08:16:21.688" v="970" actId="478"/>
          <ac:spMkLst>
            <pc:docMk/>
            <pc:sldMk cId="3659653893" sldId="1077"/>
            <ac:spMk id="16" creationId="{ECB6B859-8277-4EF0-B0FE-A641EDC08495}"/>
          </ac:spMkLst>
        </pc:spChg>
        <pc:spChg chg="del">
          <ac:chgData name="Jim Wang" userId="165de940-f6a7-469a-b0a6-e75a293fc742" providerId="ADAL" clId="{24A3906A-7E4A-4552-82CB-B8E4B602D094}" dt="2021-09-14T08:16:23.563" v="971" actId="478"/>
          <ac:spMkLst>
            <pc:docMk/>
            <pc:sldMk cId="3659653893" sldId="1077"/>
            <ac:spMk id="17" creationId="{711118C9-DC93-48E6-A22A-67999742F3C0}"/>
          </ac:spMkLst>
        </pc:spChg>
        <pc:spChg chg="add mod">
          <ac:chgData name="Jim Wang" userId="165de940-f6a7-469a-b0a6-e75a293fc742" providerId="ADAL" clId="{24A3906A-7E4A-4552-82CB-B8E4B602D094}" dt="2021-09-14T08:17:32.460" v="1037" actId="1076"/>
          <ac:spMkLst>
            <pc:docMk/>
            <pc:sldMk cId="3659653893" sldId="1077"/>
            <ac:spMk id="18" creationId="{A7D5329D-C896-4458-83B0-97E30CCBE18A}"/>
          </ac:spMkLst>
        </pc:spChg>
        <pc:spChg chg="add mod">
          <ac:chgData name="Jim Wang" userId="165de940-f6a7-469a-b0a6-e75a293fc742" providerId="ADAL" clId="{24A3906A-7E4A-4552-82CB-B8E4B602D094}" dt="2021-09-14T08:17:36.300" v="1038" actId="1076"/>
          <ac:spMkLst>
            <pc:docMk/>
            <pc:sldMk cId="3659653893" sldId="1077"/>
            <ac:spMk id="19" creationId="{28500BB1-765E-4529-94ED-E3017BAC4BBC}"/>
          </ac:spMkLst>
        </pc:spChg>
        <pc:picChg chg="add mod">
          <ac:chgData name="Jim Wang" userId="165de940-f6a7-469a-b0a6-e75a293fc742" providerId="ADAL" clId="{24A3906A-7E4A-4552-82CB-B8E4B602D094}" dt="2021-09-14T08:16:46.966" v="975" actId="1076"/>
          <ac:picMkLst>
            <pc:docMk/>
            <pc:sldMk cId="3659653893" sldId="1077"/>
            <ac:picMk id="3" creationId="{AAE2481C-4940-4311-ADEA-5DF170F1EE5E}"/>
          </ac:picMkLst>
        </pc:picChg>
        <pc:picChg chg="del">
          <ac:chgData name="Jim Wang" userId="165de940-f6a7-469a-b0a6-e75a293fc742" providerId="ADAL" clId="{24A3906A-7E4A-4552-82CB-B8E4B602D094}" dt="2021-09-14T08:16:19.856" v="968" actId="478"/>
          <ac:picMkLst>
            <pc:docMk/>
            <pc:sldMk cId="3659653893" sldId="1077"/>
            <ac:picMk id="14" creationId="{EAD9F11C-386A-4264-A12A-6274F567A206}"/>
          </ac:picMkLst>
        </pc:picChg>
      </pc:sldChg>
      <pc:sldChg chg="add del">
        <pc:chgData name="Jim Wang" userId="165de940-f6a7-469a-b0a6-e75a293fc742" providerId="ADAL" clId="{24A3906A-7E4A-4552-82CB-B8E4B602D094}" dt="2021-09-14T08:20:16.589" v="1072" actId="47"/>
        <pc:sldMkLst>
          <pc:docMk/>
          <pc:sldMk cId="1482989966" sldId="1078"/>
        </pc:sldMkLst>
      </pc:sldChg>
      <pc:sldChg chg="modSp add mod setBg">
        <pc:chgData name="Jim Wang" userId="165de940-f6a7-469a-b0a6-e75a293fc742" providerId="ADAL" clId="{24A3906A-7E4A-4552-82CB-B8E4B602D094}" dt="2021-09-14T08:28:54.288" v="1159" actId="108"/>
        <pc:sldMkLst>
          <pc:docMk/>
          <pc:sldMk cId="2194130147" sldId="1079"/>
        </pc:sldMkLst>
        <pc:spChg chg="mod">
          <ac:chgData name="Jim Wang" userId="165de940-f6a7-469a-b0a6-e75a293fc742" providerId="ADAL" clId="{24A3906A-7E4A-4552-82CB-B8E4B602D094}" dt="2021-09-14T08:28:54.288" v="1159" actId="108"/>
          <ac:spMkLst>
            <pc:docMk/>
            <pc:sldMk cId="2194130147" sldId="1079"/>
            <ac:spMk id="123906" creationId="{00000000-0000-0000-0000-000000000000}"/>
          </ac:spMkLst>
        </pc:spChg>
      </pc:sldChg>
      <pc:sldChg chg="add">
        <pc:chgData name="Jim Wang" userId="165de940-f6a7-469a-b0a6-e75a293fc742" providerId="ADAL" clId="{24A3906A-7E4A-4552-82CB-B8E4B602D094}" dt="2021-09-14T08:16:05.912" v="965"/>
        <pc:sldMkLst>
          <pc:docMk/>
          <pc:sldMk cId="4109662719" sldId="1080"/>
        </pc:sldMkLst>
      </pc:sldChg>
      <pc:sldChg chg="add">
        <pc:chgData name="Jim Wang" userId="165de940-f6a7-469a-b0a6-e75a293fc742" providerId="ADAL" clId="{24A3906A-7E4A-4552-82CB-B8E4B602D094}" dt="2021-09-13T06:34:45.334" v="130"/>
        <pc:sldMkLst>
          <pc:docMk/>
          <pc:sldMk cId="2935975610" sldId="1196"/>
        </pc:sldMkLst>
      </pc:sldChg>
      <pc:sldChg chg="addSp delSp modSp add mod delAnim modAnim">
        <pc:chgData name="Jim Wang" userId="165de940-f6a7-469a-b0a6-e75a293fc742" providerId="ADAL" clId="{24A3906A-7E4A-4552-82CB-B8E4B602D094}" dt="2021-09-14T08:25:31.590" v="1121" actId="108"/>
        <pc:sldMkLst>
          <pc:docMk/>
          <pc:sldMk cId="904840674" sldId="1249"/>
        </pc:sldMkLst>
        <pc:spChg chg="del">
          <ac:chgData name="Jim Wang" userId="165de940-f6a7-469a-b0a6-e75a293fc742" providerId="ADAL" clId="{24A3906A-7E4A-4552-82CB-B8E4B602D094}" dt="2021-09-13T06:45:43.629" v="160" actId="478"/>
          <ac:spMkLst>
            <pc:docMk/>
            <pc:sldMk cId="904840674" sldId="1249"/>
            <ac:spMk id="9" creationId="{DFC14DE6-96C1-4DF1-B5B9-86B5F4E0B498}"/>
          </ac:spMkLst>
        </pc:spChg>
        <pc:spChg chg="del">
          <ac:chgData name="Jim Wang" userId="165de940-f6a7-469a-b0a6-e75a293fc742" providerId="ADAL" clId="{24A3906A-7E4A-4552-82CB-B8E4B602D094}" dt="2021-09-13T06:45:45.139" v="161" actId="478"/>
          <ac:spMkLst>
            <pc:docMk/>
            <pc:sldMk cId="904840674" sldId="1249"/>
            <ac:spMk id="10" creationId="{80BA55F5-C468-4F6F-B236-052214B37FD8}"/>
          </ac:spMkLst>
        </pc:spChg>
        <pc:spChg chg="add mod">
          <ac:chgData name="Jim Wang" userId="165de940-f6a7-469a-b0a6-e75a293fc742" providerId="ADAL" clId="{24A3906A-7E4A-4552-82CB-B8E4B602D094}" dt="2021-09-13T06:46:17.845" v="171" actId="14100"/>
          <ac:spMkLst>
            <pc:docMk/>
            <pc:sldMk cId="904840674" sldId="1249"/>
            <ac:spMk id="11" creationId="{DB2E20D6-DB76-4E82-9560-D2ACD8D0646F}"/>
          </ac:spMkLst>
        </pc:spChg>
        <pc:spChg chg="mod">
          <ac:chgData name="Jim Wang" userId="165de940-f6a7-469a-b0a6-e75a293fc742" providerId="ADAL" clId="{24A3906A-7E4A-4552-82CB-B8E4B602D094}" dt="2021-09-14T08:25:31.590" v="1121" actId="108"/>
          <ac:spMkLst>
            <pc:docMk/>
            <pc:sldMk cId="904840674" sldId="1249"/>
            <ac:spMk id="51202" creationId="{61E62D44-6CA1-4041-8348-DFC30018F70C}"/>
          </ac:spMkLst>
        </pc:spChg>
        <pc:picChg chg="del">
          <ac:chgData name="Jim Wang" userId="165de940-f6a7-469a-b0a6-e75a293fc742" providerId="ADAL" clId="{24A3906A-7E4A-4552-82CB-B8E4B602D094}" dt="2021-09-13T06:45:45.829" v="162" actId="478"/>
          <ac:picMkLst>
            <pc:docMk/>
            <pc:sldMk cId="904840674" sldId="1249"/>
            <ac:picMk id="2" creationId="{A1ACF4A4-42A9-4138-82EB-18248FA1D99C}"/>
          </ac:picMkLst>
        </pc:picChg>
        <pc:picChg chg="del">
          <ac:chgData name="Jim Wang" userId="165de940-f6a7-469a-b0a6-e75a293fc742" providerId="ADAL" clId="{24A3906A-7E4A-4552-82CB-B8E4B602D094}" dt="2021-09-13T06:45:42.657" v="159" actId="478"/>
          <ac:picMkLst>
            <pc:docMk/>
            <pc:sldMk cId="904840674" sldId="1249"/>
            <ac:picMk id="3" creationId="{77A8F922-E899-430D-AE6D-4297ABD593DD}"/>
          </ac:picMkLst>
        </pc:picChg>
        <pc:picChg chg="add mod">
          <ac:chgData name="Jim Wang" userId="165de940-f6a7-469a-b0a6-e75a293fc742" providerId="ADAL" clId="{24A3906A-7E4A-4552-82CB-B8E4B602D094}" dt="2021-09-13T06:46:05.832" v="168" actId="1076"/>
          <ac:picMkLst>
            <pc:docMk/>
            <pc:sldMk cId="904840674" sldId="1249"/>
            <ac:picMk id="5" creationId="{BB755A22-25D9-43CF-A429-11572E1608FC}"/>
          </ac:picMkLst>
        </pc:picChg>
        <pc:picChg chg="add mod">
          <ac:chgData name="Jim Wang" userId="165de940-f6a7-469a-b0a6-e75a293fc742" providerId="ADAL" clId="{24A3906A-7E4A-4552-82CB-B8E4B602D094}" dt="2021-09-13T06:47:03.059" v="182" actId="1076"/>
          <ac:picMkLst>
            <pc:docMk/>
            <pc:sldMk cId="904840674" sldId="1249"/>
            <ac:picMk id="7" creationId="{3903A8CE-93CB-44B7-B8D8-06BD93BE3E84}"/>
          </ac:picMkLst>
        </pc:picChg>
      </pc:sldChg>
      <pc:sldChg chg="modSp add del mod">
        <pc:chgData name="Jim Wang" userId="165de940-f6a7-469a-b0a6-e75a293fc742" providerId="ADAL" clId="{24A3906A-7E4A-4552-82CB-B8E4B602D094}" dt="2021-09-13T07:05:28.308" v="205" actId="47"/>
        <pc:sldMkLst>
          <pc:docMk/>
          <pc:sldMk cId="105710165" sldId="1250"/>
        </pc:sldMkLst>
        <pc:spChg chg="mod">
          <ac:chgData name="Jim Wang" userId="165de940-f6a7-469a-b0a6-e75a293fc742" providerId="ADAL" clId="{24A3906A-7E4A-4552-82CB-B8E4B602D094}" dt="2021-09-13T06:47:36.407" v="186" actId="2711"/>
          <ac:spMkLst>
            <pc:docMk/>
            <pc:sldMk cId="105710165" sldId="1250"/>
            <ac:spMk id="11" creationId="{0E73BCBC-9078-4577-9131-298F8456999C}"/>
          </ac:spMkLst>
        </pc:spChg>
      </pc:sldChg>
      <pc:sldChg chg="add">
        <pc:chgData name="Jim Wang" userId="165de940-f6a7-469a-b0a6-e75a293fc742" providerId="ADAL" clId="{24A3906A-7E4A-4552-82CB-B8E4B602D094}" dt="2021-09-13T07:12:18.886" v="206"/>
        <pc:sldMkLst>
          <pc:docMk/>
          <pc:sldMk cId="2325958106" sldId="1251"/>
        </pc:sldMkLst>
      </pc:sldChg>
      <pc:sldChg chg="addSp delSp modSp add mod delAnim modAnim">
        <pc:chgData name="Jim Wang" userId="165de940-f6a7-469a-b0a6-e75a293fc742" providerId="ADAL" clId="{24A3906A-7E4A-4552-82CB-B8E4B602D094}" dt="2021-09-14T08:27:20.084" v="1141" actId="108"/>
        <pc:sldMkLst>
          <pc:docMk/>
          <pc:sldMk cId="3869860525" sldId="1252"/>
        </pc:sldMkLst>
        <pc:spChg chg="mod">
          <ac:chgData name="Jim Wang" userId="165de940-f6a7-469a-b0a6-e75a293fc742" providerId="ADAL" clId="{24A3906A-7E4A-4552-82CB-B8E4B602D094}" dt="2021-09-13T08:48:54.533" v="524" actId="14100"/>
          <ac:spMkLst>
            <pc:docMk/>
            <pc:sldMk cId="3869860525" sldId="1252"/>
            <ac:spMk id="2" creationId="{A30C478A-9252-4FFB-AF36-4462F9A8FA82}"/>
          </ac:spMkLst>
        </pc:spChg>
        <pc:spChg chg="mod">
          <ac:chgData name="Jim Wang" userId="165de940-f6a7-469a-b0a6-e75a293fc742" providerId="ADAL" clId="{24A3906A-7E4A-4552-82CB-B8E4B602D094}" dt="2021-09-14T08:27:20.084" v="1141" actId="108"/>
          <ac:spMkLst>
            <pc:docMk/>
            <pc:sldMk cId="3869860525" sldId="1252"/>
            <ac:spMk id="3" creationId="{0B68A358-9090-4FA8-BE45-5DBB331476CD}"/>
          </ac:spMkLst>
        </pc:spChg>
        <pc:spChg chg="del">
          <ac:chgData name="Jim Wang" userId="165de940-f6a7-469a-b0a6-e75a293fc742" providerId="ADAL" clId="{24A3906A-7E4A-4552-82CB-B8E4B602D094}" dt="2021-09-13T08:24:29.004" v="491" actId="478"/>
          <ac:spMkLst>
            <pc:docMk/>
            <pc:sldMk cId="3869860525" sldId="1252"/>
            <ac:spMk id="7" creationId="{71BF0E7E-2213-454D-B1FB-4F6DA44AB5C9}"/>
          </ac:spMkLst>
        </pc:spChg>
        <pc:spChg chg="del mod">
          <ac:chgData name="Jim Wang" userId="165de940-f6a7-469a-b0a6-e75a293fc742" providerId="ADAL" clId="{24A3906A-7E4A-4552-82CB-B8E4B602D094}" dt="2021-09-13T08:50:18.076" v="539" actId="21"/>
          <ac:spMkLst>
            <pc:docMk/>
            <pc:sldMk cId="3869860525" sldId="1252"/>
            <ac:spMk id="11" creationId="{26B2A2B2-FB4D-4B59-979D-E0315C2972ED}"/>
          </ac:spMkLst>
        </pc:spChg>
        <pc:spChg chg="add mod">
          <ac:chgData name="Jim Wang" userId="165de940-f6a7-469a-b0a6-e75a293fc742" providerId="ADAL" clId="{24A3906A-7E4A-4552-82CB-B8E4B602D094}" dt="2021-09-13T08:50:23.702" v="541" actId="1076"/>
          <ac:spMkLst>
            <pc:docMk/>
            <pc:sldMk cId="3869860525" sldId="1252"/>
            <ac:spMk id="14" creationId="{BCF477BF-9BB2-40D7-B13E-7ECBC589523A}"/>
          </ac:spMkLst>
        </pc:spChg>
        <pc:picChg chg="del">
          <ac:chgData name="Jim Wang" userId="165de940-f6a7-469a-b0a6-e75a293fc742" providerId="ADAL" clId="{24A3906A-7E4A-4552-82CB-B8E4B602D094}" dt="2021-09-13T08:24:29.609" v="492" actId="478"/>
          <ac:picMkLst>
            <pc:docMk/>
            <pc:sldMk cId="3869860525" sldId="1252"/>
            <ac:picMk id="5" creationId="{946E84B7-F6AC-4340-908D-D612EF654004}"/>
          </ac:picMkLst>
        </pc:picChg>
        <pc:picChg chg="add del mod">
          <ac:chgData name="Jim Wang" userId="165de940-f6a7-469a-b0a6-e75a293fc742" providerId="ADAL" clId="{24A3906A-7E4A-4552-82CB-B8E4B602D094}" dt="2021-09-13T08:50:05.946" v="534" actId="478"/>
          <ac:picMkLst>
            <pc:docMk/>
            <pc:sldMk cId="3869860525" sldId="1252"/>
            <ac:picMk id="6" creationId="{17B9E2DE-12A6-4DA8-A827-475B2C144C13}"/>
          </ac:picMkLst>
        </pc:picChg>
        <pc:picChg chg="add del mod">
          <ac:chgData name="Jim Wang" userId="165de940-f6a7-469a-b0a6-e75a293fc742" providerId="ADAL" clId="{24A3906A-7E4A-4552-82CB-B8E4B602D094}" dt="2021-09-13T08:50:06.824" v="535" actId="478"/>
          <ac:picMkLst>
            <pc:docMk/>
            <pc:sldMk cId="3869860525" sldId="1252"/>
            <ac:picMk id="9" creationId="{F74CABB3-6893-4B60-BE5D-F3F4DAF7814C}"/>
          </ac:picMkLst>
        </pc:picChg>
        <pc:picChg chg="del mod">
          <ac:chgData name="Jim Wang" userId="165de940-f6a7-469a-b0a6-e75a293fc742" providerId="ADAL" clId="{24A3906A-7E4A-4552-82CB-B8E4B602D094}" dt="2021-09-13T08:48:59.502" v="526" actId="478"/>
          <ac:picMkLst>
            <pc:docMk/>
            <pc:sldMk cId="3869860525" sldId="1252"/>
            <ac:picMk id="10" creationId="{4242B202-E40D-42F5-B4B8-BAFA72247FD8}"/>
          </ac:picMkLst>
        </pc:picChg>
        <pc:picChg chg="add mod">
          <ac:chgData name="Jim Wang" userId="165de940-f6a7-469a-b0a6-e75a293fc742" providerId="ADAL" clId="{24A3906A-7E4A-4552-82CB-B8E4B602D094}" dt="2021-09-13T08:50:12.943" v="538" actId="14100"/>
          <ac:picMkLst>
            <pc:docMk/>
            <pc:sldMk cId="3869860525" sldId="1252"/>
            <ac:picMk id="13" creationId="{5AECDBFD-25DF-4673-A9F3-171D27CAF7E1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5:32.325" v="1122" actId="108"/>
        <pc:sldMkLst>
          <pc:docMk/>
          <pc:sldMk cId="4294772885" sldId="1254"/>
        </pc:sldMkLst>
        <pc:spChg chg="mod">
          <ac:chgData name="Jim Wang" userId="165de940-f6a7-469a-b0a6-e75a293fc742" providerId="ADAL" clId="{24A3906A-7E4A-4552-82CB-B8E4B602D094}" dt="2021-09-13T06:35:54.498" v="133" actId="2711"/>
          <ac:spMkLst>
            <pc:docMk/>
            <pc:sldMk cId="4294772885" sldId="1254"/>
            <ac:spMk id="5" creationId="{14EB393F-AD50-4A14-955E-C2251B47BC7E}"/>
          </ac:spMkLst>
        </pc:spChg>
        <pc:spChg chg="del mod">
          <ac:chgData name="Jim Wang" userId="165de940-f6a7-469a-b0a6-e75a293fc742" providerId="ADAL" clId="{24A3906A-7E4A-4552-82CB-B8E4B602D094}" dt="2021-09-13T06:37:15.647" v="155" actId="21"/>
          <ac:spMkLst>
            <pc:docMk/>
            <pc:sldMk cId="4294772885" sldId="1254"/>
            <ac:spMk id="11" creationId="{741094A2-56E8-4F8E-AF88-EF1846FB2263}"/>
          </ac:spMkLst>
        </pc:spChg>
        <pc:spChg chg="add mod">
          <ac:chgData name="Jim Wang" userId="165de940-f6a7-469a-b0a6-e75a293fc742" providerId="ADAL" clId="{24A3906A-7E4A-4552-82CB-B8E4B602D094}" dt="2021-09-13T06:37:23.115" v="158" actId="14100"/>
          <ac:spMkLst>
            <pc:docMk/>
            <pc:sldMk cId="4294772885" sldId="1254"/>
            <ac:spMk id="12" creationId="{AE858E70-7CF1-4809-9BC9-1452400FFC83}"/>
          </ac:spMkLst>
        </pc:spChg>
        <pc:spChg chg="mod">
          <ac:chgData name="Jim Wang" userId="165de940-f6a7-469a-b0a6-e75a293fc742" providerId="ADAL" clId="{24A3906A-7E4A-4552-82CB-B8E4B602D094}" dt="2021-09-14T08:25:32.325" v="1122" actId="108"/>
          <ac:spMkLst>
            <pc:docMk/>
            <pc:sldMk cId="4294772885" sldId="1254"/>
            <ac:spMk id="51202" creationId="{61E62D44-6CA1-4041-8348-DFC30018F70C}"/>
          </ac:spMkLst>
        </pc:spChg>
        <pc:picChg chg="add del mod">
          <ac:chgData name="Jim Wang" userId="165de940-f6a7-469a-b0a6-e75a293fc742" providerId="ADAL" clId="{24A3906A-7E4A-4552-82CB-B8E4B602D094}" dt="2021-09-13T06:37:06.008" v="148" actId="478"/>
          <ac:picMkLst>
            <pc:docMk/>
            <pc:sldMk cId="4294772885" sldId="1254"/>
            <ac:picMk id="3" creationId="{D5433B71-CF5F-48B6-B0F8-FDB4B10B12AE}"/>
          </ac:picMkLst>
        </pc:picChg>
        <pc:picChg chg="del">
          <ac:chgData name="Jim Wang" userId="165de940-f6a7-469a-b0a6-e75a293fc742" providerId="ADAL" clId="{24A3906A-7E4A-4552-82CB-B8E4B602D094}" dt="2021-09-13T06:36:00.236" v="135" actId="478"/>
          <ac:picMkLst>
            <pc:docMk/>
            <pc:sldMk cId="4294772885" sldId="1254"/>
            <ac:picMk id="6" creationId="{D9D1EC1A-9236-4180-A706-7E9127BE87E1}"/>
          </ac:picMkLst>
        </pc:picChg>
        <pc:picChg chg="add del mod">
          <ac:chgData name="Jim Wang" userId="165de940-f6a7-469a-b0a6-e75a293fc742" providerId="ADAL" clId="{24A3906A-7E4A-4552-82CB-B8E4B602D094}" dt="2021-09-13T06:37:06.716" v="149" actId="478"/>
          <ac:picMkLst>
            <pc:docMk/>
            <pc:sldMk cId="4294772885" sldId="1254"/>
            <ac:picMk id="7" creationId="{BC781E15-90AF-49ED-897E-3CF109121EB0}"/>
          </ac:picMkLst>
        </pc:picChg>
        <pc:picChg chg="add mod">
          <ac:chgData name="Jim Wang" userId="165de940-f6a7-469a-b0a6-e75a293fc742" providerId="ADAL" clId="{24A3906A-7E4A-4552-82CB-B8E4B602D094}" dt="2021-09-13T06:37:13.510" v="154" actId="1076"/>
          <ac:picMkLst>
            <pc:docMk/>
            <pc:sldMk cId="4294772885" sldId="1254"/>
            <ac:picMk id="9" creationId="{51761BED-01DB-41BA-ABAC-C05D71171097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6:29.723" v="1133" actId="108"/>
        <pc:sldMkLst>
          <pc:docMk/>
          <pc:sldMk cId="4148187352" sldId="1255"/>
        </pc:sldMkLst>
        <pc:spChg chg="mod">
          <ac:chgData name="Jim Wang" userId="165de940-f6a7-469a-b0a6-e75a293fc742" providerId="ADAL" clId="{24A3906A-7E4A-4552-82CB-B8E4B602D094}" dt="2021-09-14T08:26:29.723" v="1133" actId="108"/>
          <ac:spMkLst>
            <pc:docMk/>
            <pc:sldMk cId="4148187352" sldId="1255"/>
            <ac:spMk id="2" creationId="{9E955A95-7728-BD4E-B26E-ED5BD3C249E3}"/>
          </ac:spMkLst>
        </pc:spChg>
        <pc:spChg chg="add del mod">
          <ac:chgData name="Jim Wang" userId="165de940-f6a7-469a-b0a6-e75a293fc742" providerId="ADAL" clId="{24A3906A-7E4A-4552-82CB-B8E4B602D094}" dt="2021-09-13T06:11:34.539" v="77" actId="21"/>
          <ac:spMkLst>
            <pc:docMk/>
            <pc:sldMk cId="4148187352" sldId="1255"/>
            <ac:spMk id="7" creationId="{91993800-B51F-413E-BD6C-D0D5FF9D81A1}"/>
          </ac:spMkLst>
        </pc:spChg>
        <pc:spChg chg="del mod">
          <ac:chgData name="Jim Wang" userId="165de940-f6a7-469a-b0a6-e75a293fc742" providerId="ADAL" clId="{24A3906A-7E4A-4552-82CB-B8E4B602D094}" dt="2021-09-13T06:10:52.568" v="65" actId="21"/>
          <ac:spMkLst>
            <pc:docMk/>
            <pc:sldMk cId="4148187352" sldId="1255"/>
            <ac:spMk id="10" creationId="{92BD96F6-CFF6-4954-AC1A-6A6A195C3628}"/>
          </ac:spMkLst>
        </pc:spChg>
        <pc:spChg chg="add mod">
          <ac:chgData name="Jim Wang" userId="165de940-f6a7-469a-b0a6-e75a293fc742" providerId="ADAL" clId="{24A3906A-7E4A-4552-82CB-B8E4B602D094}" dt="2021-09-13T06:11:41.308" v="80" actId="14100"/>
          <ac:spMkLst>
            <pc:docMk/>
            <pc:sldMk cId="4148187352" sldId="1255"/>
            <ac:spMk id="12" creationId="{5191AD2A-0CAC-4A25-B11E-8D9F422E33D3}"/>
          </ac:spMkLst>
        </pc:spChg>
        <pc:picChg chg="add del mod">
          <ac:chgData name="Jim Wang" userId="165de940-f6a7-469a-b0a6-e75a293fc742" providerId="ADAL" clId="{24A3906A-7E4A-4552-82CB-B8E4B602D094}" dt="2021-09-13T06:11:26.910" v="73" actId="478"/>
          <ac:picMkLst>
            <pc:docMk/>
            <pc:sldMk cId="4148187352" sldId="1255"/>
            <ac:picMk id="4" creationId="{4C8C11B9-8D6D-4508-A625-D4F28767B3FA}"/>
          </ac:picMkLst>
        </pc:picChg>
        <pc:picChg chg="add del mod">
          <ac:chgData name="Jim Wang" userId="165de940-f6a7-469a-b0a6-e75a293fc742" providerId="ADAL" clId="{24A3906A-7E4A-4552-82CB-B8E4B602D094}" dt="2021-09-13T06:11:26.419" v="72" actId="478"/>
          <ac:picMkLst>
            <pc:docMk/>
            <pc:sldMk cId="4148187352" sldId="1255"/>
            <ac:picMk id="6" creationId="{C10D5CF6-5FA9-43EC-873B-126C85F49F84}"/>
          </ac:picMkLst>
        </pc:picChg>
        <pc:picChg chg="del">
          <ac:chgData name="Jim Wang" userId="165de940-f6a7-469a-b0a6-e75a293fc742" providerId="ADAL" clId="{24A3906A-7E4A-4552-82CB-B8E4B602D094}" dt="2021-09-13T06:10:14.676" v="59" actId="478"/>
          <ac:picMkLst>
            <pc:docMk/>
            <pc:sldMk cId="4148187352" sldId="1255"/>
            <ac:picMk id="8" creationId="{A7ED72CB-3797-4D3F-93C5-46B3191B9378}"/>
          </ac:picMkLst>
        </pc:picChg>
        <pc:picChg chg="add mod">
          <ac:chgData name="Jim Wang" userId="165de940-f6a7-469a-b0a6-e75a293fc742" providerId="ADAL" clId="{24A3906A-7E4A-4552-82CB-B8E4B602D094}" dt="2021-09-13T06:11:32.298" v="76" actId="1076"/>
          <ac:picMkLst>
            <pc:docMk/>
            <pc:sldMk cId="4148187352" sldId="1255"/>
            <ac:picMk id="11" creationId="{66F05405-698D-42B6-86D0-E706D79563CC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6:34.050" v="1134" actId="108"/>
        <pc:sldMkLst>
          <pc:docMk/>
          <pc:sldMk cId="3829054095" sldId="1258"/>
        </pc:sldMkLst>
        <pc:spChg chg="mod">
          <ac:chgData name="Jim Wang" userId="165de940-f6a7-469a-b0a6-e75a293fc742" providerId="ADAL" clId="{24A3906A-7E4A-4552-82CB-B8E4B602D094}" dt="2021-09-14T08:26:34.050" v="1134" actId="108"/>
          <ac:spMkLst>
            <pc:docMk/>
            <pc:sldMk cId="3829054095" sldId="1258"/>
            <ac:spMk id="2" creationId="{9E955A95-7728-BD4E-B26E-ED5BD3C249E3}"/>
          </ac:spMkLst>
        </pc:spChg>
        <pc:spChg chg="del mod">
          <ac:chgData name="Jim Wang" userId="165de940-f6a7-469a-b0a6-e75a293fc742" providerId="ADAL" clId="{24A3906A-7E4A-4552-82CB-B8E4B602D094}" dt="2021-09-13T06:18:11.502" v="94" actId="21"/>
          <ac:spMkLst>
            <pc:docMk/>
            <pc:sldMk cId="3829054095" sldId="1258"/>
            <ac:spMk id="7" creationId="{2072B1A3-A3C9-48D8-A696-32685920D863}"/>
          </ac:spMkLst>
        </pc:spChg>
        <pc:spChg chg="add mod">
          <ac:chgData name="Jim Wang" userId="165de940-f6a7-469a-b0a6-e75a293fc742" providerId="ADAL" clId="{24A3906A-7E4A-4552-82CB-B8E4B602D094}" dt="2021-09-13T06:18:17.918" v="97" actId="14100"/>
          <ac:spMkLst>
            <pc:docMk/>
            <pc:sldMk cId="3829054095" sldId="1258"/>
            <ac:spMk id="10" creationId="{06F94F69-572B-42D3-993F-3375D8A2B444}"/>
          </ac:spMkLst>
        </pc:spChg>
        <pc:picChg chg="del mod">
          <ac:chgData name="Jim Wang" userId="165de940-f6a7-469a-b0a6-e75a293fc742" providerId="ADAL" clId="{24A3906A-7E4A-4552-82CB-B8E4B602D094}" dt="2021-09-13T06:15:22.521" v="83" actId="478"/>
          <ac:picMkLst>
            <pc:docMk/>
            <pc:sldMk cId="3829054095" sldId="1258"/>
            <ac:picMk id="3" creationId="{3494095F-51E2-485C-81B2-AEC3E051C4A0}"/>
          </ac:picMkLst>
        </pc:picChg>
        <pc:picChg chg="add del mod">
          <ac:chgData name="Jim Wang" userId="165de940-f6a7-469a-b0a6-e75a293fc742" providerId="ADAL" clId="{24A3906A-7E4A-4552-82CB-B8E4B602D094}" dt="2021-09-13T06:18:09.651" v="93" actId="478"/>
          <ac:picMkLst>
            <pc:docMk/>
            <pc:sldMk cId="3829054095" sldId="1258"/>
            <ac:picMk id="5" creationId="{F377441D-8623-48E8-BA27-732D25456D13}"/>
          </ac:picMkLst>
        </pc:picChg>
        <pc:picChg chg="del">
          <ac:chgData name="Jim Wang" userId="165de940-f6a7-469a-b0a6-e75a293fc742" providerId="ADAL" clId="{24A3906A-7E4A-4552-82CB-B8E4B602D094}" dt="2021-09-13T06:15:19.770" v="81" actId="478"/>
          <ac:picMkLst>
            <pc:docMk/>
            <pc:sldMk cId="3829054095" sldId="1258"/>
            <ac:picMk id="6" creationId="{2E7C5047-C516-499E-8A86-2EE004E9EB4F}"/>
          </ac:picMkLst>
        </pc:picChg>
        <pc:picChg chg="add mod">
          <ac:chgData name="Jim Wang" userId="165de940-f6a7-469a-b0a6-e75a293fc742" providerId="ADAL" clId="{24A3906A-7E4A-4552-82CB-B8E4B602D094}" dt="2021-09-13T06:18:51.952" v="104" actId="108"/>
          <ac:picMkLst>
            <pc:docMk/>
            <pc:sldMk cId="3829054095" sldId="1258"/>
            <ac:picMk id="9" creationId="{D3AFB346-1926-4E77-A199-0D537AC51005}"/>
          </ac:picMkLst>
        </pc:picChg>
        <pc:picChg chg="add mod">
          <ac:chgData name="Jim Wang" userId="165de940-f6a7-469a-b0a6-e75a293fc742" providerId="ADAL" clId="{24A3906A-7E4A-4552-82CB-B8E4B602D094}" dt="2021-09-13T06:18:49.055" v="103" actId="108"/>
          <ac:picMkLst>
            <pc:docMk/>
            <pc:sldMk cId="3829054095" sldId="1258"/>
            <ac:picMk id="12" creationId="{3EFC0D62-FBDD-4E57-8452-DAF64B489578}"/>
          </ac:picMkLst>
        </pc:picChg>
      </pc:sldChg>
      <pc:sldChg chg="add del">
        <pc:chgData name="Jim Wang" userId="165de940-f6a7-469a-b0a6-e75a293fc742" providerId="ADAL" clId="{24A3906A-7E4A-4552-82CB-B8E4B602D094}" dt="2021-09-13T09:53:16.994" v="860" actId="47"/>
        <pc:sldMkLst>
          <pc:docMk/>
          <pc:sldMk cId="929929025" sldId="1266"/>
        </pc:sldMkLst>
      </pc:sldChg>
      <pc:sldChg chg="addSp delSp modSp add mod">
        <pc:chgData name="Jim Wang" userId="165de940-f6a7-469a-b0a6-e75a293fc742" providerId="ADAL" clId="{24A3906A-7E4A-4552-82CB-B8E4B602D094}" dt="2021-09-14T08:27:54.660" v="1148" actId="108"/>
        <pc:sldMkLst>
          <pc:docMk/>
          <pc:sldMk cId="4171068459" sldId="1269"/>
        </pc:sldMkLst>
        <pc:spChg chg="mod">
          <ac:chgData name="Jim Wang" userId="165de940-f6a7-469a-b0a6-e75a293fc742" providerId="ADAL" clId="{24A3906A-7E4A-4552-82CB-B8E4B602D094}" dt="2021-09-13T09:53:10.764" v="858"/>
          <ac:spMkLst>
            <pc:docMk/>
            <pc:sldMk cId="4171068459" sldId="1269"/>
            <ac:spMk id="2" creationId="{30D643C1-9005-4C68-9DEE-5769C0717F02}"/>
          </ac:spMkLst>
        </pc:spChg>
        <pc:spChg chg="mod">
          <ac:chgData name="Jim Wang" userId="165de940-f6a7-469a-b0a6-e75a293fc742" providerId="ADAL" clId="{24A3906A-7E4A-4552-82CB-B8E4B602D094}" dt="2021-09-14T08:27:54.660" v="1148" actId="108"/>
          <ac:spMkLst>
            <pc:docMk/>
            <pc:sldMk cId="4171068459" sldId="1269"/>
            <ac:spMk id="5" creationId="{661B180A-AE15-40A4-9BD7-2C12F9FB2B5F}"/>
          </ac:spMkLst>
        </pc:spChg>
        <pc:spChg chg="add mod">
          <ac:chgData name="Jim Wang" userId="165de940-f6a7-469a-b0a6-e75a293fc742" providerId="ADAL" clId="{24A3906A-7E4A-4552-82CB-B8E4B602D094}" dt="2021-09-13T10:01:47.291" v="906" actId="20577"/>
          <ac:spMkLst>
            <pc:docMk/>
            <pc:sldMk cId="4171068459" sldId="1269"/>
            <ac:spMk id="12" creationId="{D526E8FF-871C-45FD-8F90-D7934C867F12}"/>
          </ac:spMkLst>
        </pc:spChg>
        <pc:picChg chg="del">
          <ac:chgData name="Jim Wang" userId="165de940-f6a7-469a-b0a6-e75a293fc742" providerId="ADAL" clId="{24A3906A-7E4A-4552-82CB-B8E4B602D094}" dt="2021-09-13T09:54:22.426" v="862" actId="478"/>
          <ac:picMkLst>
            <pc:docMk/>
            <pc:sldMk cId="4171068459" sldId="1269"/>
            <ac:picMk id="4" creationId="{309F50AA-35D7-4789-95BB-AA592AB1AA98}"/>
          </ac:picMkLst>
        </pc:picChg>
        <pc:picChg chg="add del mod">
          <ac:chgData name="Jim Wang" userId="165de940-f6a7-469a-b0a6-e75a293fc742" providerId="ADAL" clId="{24A3906A-7E4A-4552-82CB-B8E4B602D094}" dt="2021-09-13T09:54:35.430" v="870" actId="478"/>
          <ac:picMkLst>
            <pc:docMk/>
            <pc:sldMk cId="4171068459" sldId="1269"/>
            <ac:picMk id="6" creationId="{A0FC16EC-EA2A-4DF9-87DB-715BA27552C6}"/>
          </ac:picMkLst>
        </pc:picChg>
        <pc:picChg chg="add mod">
          <ac:chgData name="Jim Wang" userId="165de940-f6a7-469a-b0a6-e75a293fc742" providerId="ADAL" clId="{24A3906A-7E4A-4552-82CB-B8E4B602D094}" dt="2021-09-13T09:55:03.328" v="877" actId="1076"/>
          <ac:picMkLst>
            <pc:docMk/>
            <pc:sldMk cId="4171068459" sldId="1269"/>
            <ac:picMk id="8" creationId="{0CCA6EAD-6C54-46D9-9974-7BF57D6C8471}"/>
          </ac:picMkLst>
        </pc:picChg>
        <pc:picChg chg="add mod">
          <ac:chgData name="Jim Wang" userId="165de940-f6a7-469a-b0a6-e75a293fc742" providerId="ADAL" clId="{24A3906A-7E4A-4552-82CB-B8E4B602D094}" dt="2021-09-13T09:55:21.253" v="881" actId="14100"/>
          <ac:picMkLst>
            <pc:docMk/>
            <pc:sldMk cId="4171068459" sldId="1269"/>
            <ac:picMk id="10" creationId="{7D667065-F159-4890-861B-D17A6035504E}"/>
          </ac:picMkLst>
        </pc:picChg>
      </pc:sldChg>
      <pc:sldChg chg="addSp delSp modSp add mod">
        <pc:chgData name="Jim Wang" userId="165de940-f6a7-469a-b0a6-e75a293fc742" providerId="ADAL" clId="{24A3906A-7E4A-4552-82CB-B8E4B602D094}" dt="2021-09-14T08:28:04.498" v="1150" actId="108"/>
        <pc:sldMkLst>
          <pc:docMk/>
          <pc:sldMk cId="874972250" sldId="1270"/>
        </pc:sldMkLst>
        <pc:spChg chg="mod">
          <ac:chgData name="Jim Wang" userId="165de940-f6a7-469a-b0a6-e75a293fc742" providerId="ADAL" clId="{24A3906A-7E4A-4552-82CB-B8E4B602D094}" dt="2021-09-14T08:28:04.498" v="1150" actId="108"/>
          <ac:spMkLst>
            <pc:docMk/>
            <pc:sldMk cId="874972250" sldId="1270"/>
            <ac:spMk id="5" creationId="{661B180A-AE15-40A4-9BD7-2C12F9FB2B5F}"/>
          </ac:spMkLst>
        </pc:spChg>
        <pc:picChg chg="del">
          <ac:chgData name="Jim Wang" userId="165de940-f6a7-469a-b0a6-e75a293fc742" providerId="ADAL" clId="{24A3906A-7E4A-4552-82CB-B8E4B602D094}" dt="2021-09-13T09:58:03.702" v="885" actId="478"/>
          <ac:picMkLst>
            <pc:docMk/>
            <pc:sldMk cId="874972250" sldId="1270"/>
            <ac:picMk id="2" creationId="{0A9BEDAC-22C7-4493-81EF-1175262512B8}"/>
          </ac:picMkLst>
        </pc:picChg>
        <pc:picChg chg="add del mod">
          <ac:chgData name="Jim Wang" userId="165de940-f6a7-469a-b0a6-e75a293fc742" providerId="ADAL" clId="{24A3906A-7E4A-4552-82CB-B8E4B602D094}" dt="2021-09-13T09:59:01.399" v="896" actId="478"/>
          <ac:picMkLst>
            <pc:docMk/>
            <pc:sldMk cId="874972250" sldId="1270"/>
            <ac:picMk id="4" creationId="{63E46779-F4A1-43CA-8E17-77816A82825F}"/>
          </ac:picMkLst>
        </pc:picChg>
        <pc:picChg chg="add del mod">
          <ac:chgData name="Jim Wang" userId="165de940-f6a7-469a-b0a6-e75a293fc742" providerId="ADAL" clId="{24A3906A-7E4A-4552-82CB-B8E4B602D094}" dt="2021-09-13T09:59:02.082" v="897" actId="478"/>
          <ac:picMkLst>
            <pc:docMk/>
            <pc:sldMk cId="874972250" sldId="1270"/>
            <ac:picMk id="7" creationId="{1F0C4CF6-82D6-4377-BCF9-817C01F415C1}"/>
          </ac:picMkLst>
        </pc:picChg>
        <pc:picChg chg="add del mod">
          <ac:chgData name="Jim Wang" userId="165de940-f6a7-469a-b0a6-e75a293fc742" providerId="ADAL" clId="{24A3906A-7E4A-4552-82CB-B8E4B602D094}" dt="2021-09-13T10:02:04.920" v="907" actId="478"/>
          <ac:picMkLst>
            <pc:docMk/>
            <pc:sldMk cId="874972250" sldId="1270"/>
            <ac:picMk id="9" creationId="{03624CA4-FC00-4C29-988B-7BF1F30F3E05}"/>
          </ac:picMkLst>
        </pc:picChg>
        <pc:picChg chg="add mod">
          <ac:chgData name="Jim Wang" userId="165de940-f6a7-469a-b0a6-e75a293fc742" providerId="ADAL" clId="{24A3906A-7E4A-4552-82CB-B8E4B602D094}" dt="2021-09-13T10:02:27.602" v="912" actId="14100"/>
          <ac:picMkLst>
            <pc:docMk/>
            <pc:sldMk cId="874972250" sldId="1270"/>
            <ac:picMk id="11" creationId="{16762918-6542-49BD-BC7F-763E499A4A50}"/>
          </ac:picMkLst>
        </pc:picChg>
        <pc:picChg chg="add mod">
          <ac:chgData name="Jim Wang" userId="165de940-f6a7-469a-b0a6-e75a293fc742" providerId="ADAL" clId="{24A3906A-7E4A-4552-82CB-B8E4B602D094}" dt="2021-09-13T10:02:49.341" v="918" actId="14100"/>
          <ac:picMkLst>
            <pc:docMk/>
            <pc:sldMk cId="874972250" sldId="1270"/>
            <ac:picMk id="13" creationId="{CC956C38-308D-412A-812E-C0D6617B5657}"/>
          </ac:picMkLst>
        </pc:picChg>
      </pc:sldChg>
      <pc:sldChg chg="addSp delSp modSp add mod delAnim">
        <pc:chgData name="Jim Wang" userId="165de940-f6a7-469a-b0a6-e75a293fc742" providerId="ADAL" clId="{24A3906A-7E4A-4552-82CB-B8E4B602D094}" dt="2021-09-14T08:28:10.248" v="1151" actId="108"/>
        <pc:sldMkLst>
          <pc:docMk/>
          <pc:sldMk cId="1524073075" sldId="1271"/>
        </pc:sldMkLst>
        <pc:spChg chg="mod">
          <ac:chgData name="Jim Wang" userId="165de940-f6a7-469a-b0a6-e75a293fc742" providerId="ADAL" clId="{24A3906A-7E4A-4552-82CB-B8E4B602D094}" dt="2021-09-14T08:28:10.248" v="1151" actId="108"/>
          <ac:spMkLst>
            <pc:docMk/>
            <pc:sldMk cId="1524073075" sldId="1271"/>
            <ac:spMk id="5" creationId="{661B180A-AE15-40A4-9BD7-2C12F9FB2B5F}"/>
          </ac:spMkLst>
        </pc:spChg>
        <pc:spChg chg="del mod">
          <ac:chgData name="Jim Wang" userId="165de940-f6a7-469a-b0a6-e75a293fc742" providerId="ADAL" clId="{24A3906A-7E4A-4552-82CB-B8E4B602D094}" dt="2021-09-13T10:05:42.972" v="934" actId="478"/>
          <ac:spMkLst>
            <pc:docMk/>
            <pc:sldMk cId="1524073075" sldId="1271"/>
            <ac:spMk id="8" creationId="{CCCA034D-54F2-4959-8032-EB7483A36D8D}"/>
          </ac:spMkLst>
        </pc:spChg>
        <pc:spChg chg="del">
          <ac:chgData name="Jim Wang" userId="165de940-f6a7-469a-b0a6-e75a293fc742" providerId="ADAL" clId="{24A3906A-7E4A-4552-82CB-B8E4B602D094}" dt="2021-09-13T09:59:22.155" v="903" actId="478"/>
          <ac:spMkLst>
            <pc:docMk/>
            <pc:sldMk cId="1524073075" sldId="1271"/>
            <ac:spMk id="10" creationId="{2736727F-7CC1-48C1-B5DA-81F7DE1EECD1}"/>
          </ac:spMkLst>
        </pc:spChg>
        <pc:spChg chg="add mod">
          <ac:chgData name="Jim Wang" userId="165de940-f6a7-469a-b0a6-e75a293fc742" providerId="ADAL" clId="{24A3906A-7E4A-4552-82CB-B8E4B602D094}" dt="2021-09-13T10:06:02.664" v="939" actId="20577"/>
          <ac:spMkLst>
            <pc:docMk/>
            <pc:sldMk cId="1524073075" sldId="1271"/>
            <ac:spMk id="13" creationId="{F14F4F7F-2186-4616-BA27-8160BAA46987}"/>
          </ac:spMkLst>
        </pc:spChg>
        <pc:picChg chg="del">
          <ac:chgData name="Jim Wang" userId="165de940-f6a7-469a-b0a6-e75a293fc742" providerId="ADAL" clId="{24A3906A-7E4A-4552-82CB-B8E4B602D094}" dt="2021-09-13T09:59:20.356" v="902" actId="478"/>
          <ac:picMkLst>
            <pc:docMk/>
            <pc:sldMk cId="1524073075" sldId="1271"/>
            <ac:picMk id="2" creationId="{529E8DBE-2480-42F8-86D4-9F9763528AC1}"/>
          </ac:picMkLst>
        </pc:picChg>
        <pc:picChg chg="del">
          <ac:chgData name="Jim Wang" userId="165de940-f6a7-469a-b0a6-e75a293fc742" providerId="ADAL" clId="{24A3906A-7E4A-4552-82CB-B8E4B602D094}" dt="2021-09-13T09:59:22.815" v="904" actId="478"/>
          <ac:picMkLst>
            <pc:docMk/>
            <pc:sldMk cId="1524073075" sldId="1271"/>
            <ac:picMk id="4" creationId="{92CF6B4A-8A70-4185-87ED-957A05829740}"/>
          </ac:picMkLst>
        </pc:picChg>
        <pc:picChg chg="add del mod">
          <ac:chgData name="Jim Wang" userId="165de940-f6a7-469a-b0a6-e75a293fc742" providerId="ADAL" clId="{24A3906A-7E4A-4552-82CB-B8E4B602D094}" dt="2021-09-13T10:05:33.415" v="928" actId="21"/>
          <ac:picMkLst>
            <pc:docMk/>
            <pc:sldMk cId="1524073075" sldId="1271"/>
            <ac:picMk id="6" creationId="{65780735-837F-4053-8AE0-F1727911C3A5}"/>
          </ac:picMkLst>
        </pc:picChg>
        <pc:picChg chg="add mod">
          <ac:chgData name="Jim Wang" userId="165de940-f6a7-469a-b0a6-e75a293fc742" providerId="ADAL" clId="{24A3906A-7E4A-4552-82CB-B8E4B602D094}" dt="2021-09-13T10:05:38.988" v="932" actId="1076"/>
          <ac:picMkLst>
            <pc:docMk/>
            <pc:sldMk cId="1524073075" sldId="1271"/>
            <ac:picMk id="9" creationId="{0698A153-FBC6-4369-87EA-5FFBE66E630E}"/>
          </ac:picMkLst>
        </pc:picChg>
        <pc:picChg chg="add mod">
          <ac:chgData name="Jim Wang" userId="165de940-f6a7-469a-b0a6-e75a293fc742" providerId="ADAL" clId="{24A3906A-7E4A-4552-82CB-B8E4B602D094}" dt="2021-09-13T10:05:40.732" v="933" actId="1076"/>
          <ac:picMkLst>
            <pc:docMk/>
            <pc:sldMk cId="1524073075" sldId="1271"/>
            <ac:picMk id="11" creationId="{EE44E537-3D39-4F74-BE5F-B31D8C5F1C3A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09.061" v="1139" actId="108"/>
        <pc:sldMkLst>
          <pc:docMk/>
          <pc:sldMk cId="2956524179" sldId="1291"/>
        </pc:sldMkLst>
        <pc:spChg chg="mod">
          <ac:chgData name="Jim Wang" userId="165de940-f6a7-469a-b0a6-e75a293fc742" providerId="ADAL" clId="{24A3906A-7E4A-4552-82CB-B8E4B602D094}" dt="2021-09-14T08:27:09.061" v="1139" actId="108"/>
          <ac:spMkLst>
            <pc:docMk/>
            <pc:sldMk cId="2956524179" sldId="1291"/>
            <ac:spMk id="8" creationId="{41C40AF0-2DCA-4ED4-ACC3-5143CDECCC43}"/>
          </ac:spMkLst>
        </pc:spChg>
        <pc:spChg chg="mod">
          <ac:chgData name="Jim Wang" userId="165de940-f6a7-469a-b0a6-e75a293fc742" providerId="ADAL" clId="{24A3906A-7E4A-4552-82CB-B8E4B602D094}" dt="2021-09-13T07:37:57.426" v="321" actId="20577"/>
          <ac:spMkLst>
            <pc:docMk/>
            <pc:sldMk cId="2956524179" sldId="1291"/>
            <ac:spMk id="10" creationId="{33942797-A43C-4BC0-8774-D048072F85B0}"/>
          </ac:spMkLst>
        </pc:spChg>
        <pc:spChg chg="del mod">
          <ac:chgData name="Jim Wang" userId="165de940-f6a7-469a-b0a6-e75a293fc742" providerId="ADAL" clId="{24A3906A-7E4A-4552-82CB-B8E4B602D094}" dt="2021-09-13T08:08:45.862" v="463" actId="21"/>
          <ac:spMkLst>
            <pc:docMk/>
            <pc:sldMk cId="2956524179" sldId="1291"/>
            <ac:spMk id="11" creationId="{7B1CB0A8-E6D1-4F98-B280-A3CAF8305383}"/>
          </ac:spMkLst>
        </pc:spChg>
        <pc:spChg chg="add mod">
          <ac:chgData name="Jim Wang" userId="165de940-f6a7-469a-b0a6-e75a293fc742" providerId="ADAL" clId="{24A3906A-7E4A-4552-82CB-B8E4B602D094}" dt="2021-09-13T08:08:54.863" v="466" actId="14100"/>
          <ac:spMkLst>
            <pc:docMk/>
            <pc:sldMk cId="2956524179" sldId="1291"/>
            <ac:spMk id="13" creationId="{BEA3A702-958F-4C1E-9110-87D21F3D8F37}"/>
          </ac:spMkLst>
        </pc:spChg>
        <pc:spChg chg="mod">
          <ac:chgData name="Jim Wang" userId="165de940-f6a7-469a-b0a6-e75a293fc742" providerId="ADAL" clId="{24A3906A-7E4A-4552-82CB-B8E4B602D094}" dt="2021-09-13T07:32:40.173" v="298"/>
          <ac:spMkLst>
            <pc:docMk/>
            <pc:sldMk cId="2956524179" sldId="1291"/>
            <ac:spMk id="14" creationId="{AB38CFD8-4532-4AE3-9CFC-E4C435AF4522}"/>
          </ac:spMkLst>
        </pc:spChg>
        <pc:picChg chg="del">
          <ac:chgData name="Jim Wang" userId="165de940-f6a7-469a-b0a6-e75a293fc742" providerId="ADAL" clId="{24A3906A-7E4A-4552-82CB-B8E4B602D094}" dt="2021-09-13T08:07:41.419" v="443" actId="478"/>
          <ac:picMkLst>
            <pc:docMk/>
            <pc:sldMk cId="2956524179" sldId="1291"/>
            <ac:picMk id="2" creationId="{4B0C42E6-BB2B-4F35-B3C0-AE222A84C827}"/>
          </ac:picMkLst>
        </pc:picChg>
        <pc:picChg chg="add del mod">
          <ac:chgData name="Jim Wang" userId="165de940-f6a7-469a-b0a6-e75a293fc742" providerId="ADAL" clId="{24A3906A-7E4A-4552-82CB-B8E4B602D094}" dt="2021-09-13T08:08:29.299" v="457" actId="478"/>
          <ac:picMkLst>
            <pc:docMk/>
            <pc:sldMk cId="2956524179" sldId="1291"/>
            <ac:picMk id="4" creationId="{95A13504-989E-42A4-A6C8-BAC3D892A6E8}"/>
          </ac:picMkLst>
        </pc:picChg>
        <pc:picChg chg="add del mod">
          <ac:chgData name="Jim Wang" userId="165de940-f6a7-469a-b0a6-e75a293fc742" providerId="ADAL" clId="{24A3906A-7E4A-4552-82CB-B8E4B602D094}" dt="2021-09-13T08:08:28.809" v="456" actId="478"/>
          <ac:picMkLst>
            <pc:docMk/>
            <pc:sldMk cId="2956524179" sldId="1291"/>
            <ac:picMk id="6" creationId="{ECF67F88-A0F2-4D0F-96FF-C351DC894994}"/>
          </ac:picMkLst>
        </pc:picChg>
        <pc:picChg chg="add mod">
          <ac:chgData name="Jim Wang" userId="165de940-f6a7-469a-b0a6-e75a293fc742" providerId="ADAL" clId="{24A3906A-7E4A-4552-82CB-B8E4B602D094}" dt="2021-09-13T08:08:43.609" v="462" actId="1076"/>
          <ac:picMkLst>
            <pc:docMk/>
            <pc:sldMk cId="2956524179" sldId="1291"/>
            <ac:picMk id="9" creationId="{08896387-85DA-4EB2-9E7C-2E07CFF4F4B6}"/>
          </ac:picMkLst>
        </pc:picChg>
      </pc:sldChg>
      <pc:sldChg chg="modSp add del mod">
        <pc:chgData name="Jim Wang" userId="165de940-f6a7-469a-b0a6-e75a293fc742" providerId="ADAL" clId="{24A3906A-7E4A-4552-82CB-B8E4B602D094}" dt="2021-09-13T08:18:13.509" v="487" actId="47"/>
        <pc:sldMkLst>
          <pc:docMk/>
          <pc:sldMk cId="2878501891" sldId="1293"/>
        </pc:sldMkLst>
        <pc:spChg chg="mod">
          <ac:chgData name="Jim Wang" userId="165de940-f6a7-469a-b0a6-e75a293fc742" providerId="ADAL" clId="{24A3906A-7E4A-4552-82CB-B8E4B602D094}" dt="2021-09-13T08:12:28.135" v="468" actId="1076"/>
          <ac:spMkLst>
            <pc:docMk/>
            <pc:sldMk cId="2878501891" sldId="1293"/>
            <ac:spMk id="11" creationId="{672E1370-1593-4405-BF48-BBE9DBD29CA1}"/>
          </ac:spMkLst>
        </pc:spChg>
      </pc:sldChg>
      <pc:sldChg chg="add del">
        <pc:chgData name="Jim Wang" userId="165de940-f6a7-469a-b0a6-e75a293fc742" providerId="ADAL" clId="{24A3906A-7E4A-4552-82CB-B8E4B602D094}" dt="2021-09-14T08:29:51.244" v="1166" actId="47"/>
        <pc:sldMkLst>
          <pc:docMk/>
          <pc:sldMk cId="3627359031" sldId="1294"/>
        </pc:sldMkLst>
      </pc:sldChg>
      <pc:sldChg chg="add del">
        <pc:chgData name="Jim Wang" userId="165de940-f6a7-469a-b0a6-e75a293fc742" providerId="ADAL" clId="{24A3906A-7E4A-4552-82CB-B8E4B602D094}" dt="2021-09-14T08:29:52.238" v="1167" actId="47"/>
        <pc:sldMkLst>
          <pc:docMk/>
          <pc:sldMk cId="3779823692" sldId="1295"/>
        </pc:sldMkLst>
      </pc:sldChg>
      <pc:sldChg chg="add del">
        <pc:chgData name="Jim Wang" userId="165de940-f6a7-469a-b0a6-e75a293fc742" providerId="ADAL" clId="{24A3906A-7E4A-4552-82CB-B8E4B602D094}" dt="2021-09-13T10:07:18.025" v="940" actId="47"/>
        <pc:sldMkLst>
          <pc:docMk/>
          <pc:sldMk cId="1331640624" sldId="1298"/>
        </pc:sldMkLst>
      </pc:sldChg>
      <pc:sldChg chg="modSp add del mod">
        <pc:chgData name="Jim Wang" userId="165de940-f6a7-469a-b0a6-e75a293fc742" providerId="ADAL" clId="{24A3906A-7E4A-4552-82CB-B8E4B602D094}" dt="2021-09-14T08:29:49.923" v="1164" actId="47"/>
        <pc:sldMkLst>
          <pc:docMk/>
          <pc:sldMk cId="1712620254" sldId="1316"/>
        </pc:sldMkLst>
        <pc:spChg chg="mod">
          <ac:chgData name="Jim Wang" userId="165de940-f6a7-469a-b0a6-e75a293fc742" providerId="ADAL" clId="{24A3906A-7E4A-4552-82CB-B8E4B602D094}" dt="2021-09-14T08:26:40.553" v="1135" actId="108"/>
          <ac:spMkLst>
            <pc:docMk/>
            <pc:sldMk cId="1712620254" sldId="1316"/>
            <ac:spMk id="4" creationId="{8063D0A1-794C-4DE9-BAC1-E3CEFCB226A1}"/>
          </ac:spMkLst>
        </pc:spChg>
      </pc:sldChg>
      <pc:sldChg chg="add del">
        <pc:chgData name="Jim Wang" userId="165de940-f6a7-469a-b0a6-e75a293fc742" providerId="ADAL" clId="{24A3906A-7E4A-4552-82CB-B8E4B602D094}" dt="2021-09-14T08:29:50.492" v="1165" actId="47"/>
        <pc:sldMkLst>
          <pc:docMk/>
          <pc:sldMk cId="3596436209" sldId="1317"/>
        </pc:sldMkLst>
      </pc:sldChg>
      <pc:sldChg chg="add del">
        <pc:chgData name="Jim Wang" userId="165de940-f6a7-469a-b0a6-e75a293fc742" providerId="ADAL" clId="{24A3906A-7E4A-4552-82CB-B8E4B602D094}" dt="2021-09-13T07:32:24.218" v="297" actId="47"/>
        <pc:sldMkLst>
          <pc:docMk/>
          <pc:sldMk cId="902429214" sldId="1329"/>
        </pc:sldMkLst>
      </pc:sldChg>
      <pc:sldChg chg="addSp delSp modSp add mod delAnim modAnim">
        <pc:chgData name="Jim Wang" userId="165de940-f6a7-469a-b0a6-e75a293fc742" providerId="ADAL" clId="{24A3906A-7E4A-4552-82CB-B8E4B602D094}" dt="2021-09-14T08:27:30.599" v="1143" actId="108"/>
        <pc:sldMkLst>
          <pc:docMk/>
          <pc:sldMk cId="3036766492" sldId="1330"/>
        </pc:sldMkLst>
        <pc:spChg chg="mod">
          <ac:chgData name="Jim Wang" userId="165de940-f6a7-469a-b0a6-e75a293fc742" providerId="ADAL" clId="{24A3906A-7E4A-4552-82CB-B8E4B602D094}" dt="2021-09-14T08:27:30.599" v="1143" actId="108"/>
          <ac:spMkLst>
            <pc:docMk/>
            <pc:sldMk cId="3036766492" sldId="1330"/>
            <ac:spMk id="5" creationId="{661B180A-AE15-40A4-9BD7-2C12F9FB2B5F}"/>
          </ac:spMkLst>
        </pc:spChg>
        <pc:spChg chg="del mod">
          <ac:chgData name="Jim Wang" userId="165de940-f6a7-469a-b0a6-e75a293fc742" providerId="ADAL" clId="{24A3906A-7E4A-4552-82CB-B8E4B602D094}" dt="2021-09-13T09:06:03.635" v="661" actId="21"/>
          <ac:spMkLst>
            <pc:docMk/>
            <pc:sldMk cId="3036766492" sldId="1330"/>
            <ac:spMk id="11" creationId="{335C66A2-5303-4F64-923F-84FAB3D35AFA}"/>
          </ac:spMkLst>
        </pc:spChg>
        <pc:spChg chg="del mod">
          <ac:chgData name="Jim Wang" userId="165de940-f6a7-469a-b0a6-e75a293fc742" providerId="ADAL" clId="{24A3906A-7E4A-4552-82CB-B8E4B602D094}" dt="2021-09-13T09:06:03.635" v="661" actId="21"/>
          <ac:spMkLst>
            <pc:docMk/>
            <pc:sldMk cId="3036766492" sldId="1330"/>
            <ac:spMk id="13" creationId="{36443C7B-04B3-4061-BDE1-8DB84085E9C3}"/>
          </ac:spMkLst>
        </pc:spChg>
        <pc:spChg chg="del mod">
          <ac:chgData name="Jim Wang" userId="165de940-f6a7-469a-b0a6-e75a293fc742" providerId="ADAL" clId="{24A3906A-7E4A-4552-82CB-B8E4B602D094}" dt="2021-09-13T09:06:22.560" v="668" actId="21"/>
          <ac:spMkLst>
            <pc:docMk/>
            <pc:sldMk cId="3036766492" sldId="1330"/>
            <ac:spMk id="14" creationId="{D32B9CC1-6715-4458-9EA2-8EB132ECE6F0}"/>
          </ac:spMkLst>
        </pc:spChg>
        <pc:spChg chg="add mod">
          <ac:chgData name="Jim Wang" userId="165de940-f6a7-469a-b0a6-e75a293fc742" providerId="ADAL" clId="{24A3906A-7E4A-4552-82CB-B8E4B602D094}" dt="2021-09-13T09:06:19.846" v="667" actId="1076"/>
          <ac:spMkLst>
            <pc:docMk/>
            <pc:sldMk cId="3036766492" sldId="1330"/>
            <ac:spMk id="16" creationId="{AC470120-C8CF-411A-B11C-36E686D7A95D}"/>
          </ac:spMkLst>
        </pc:spChg>
        <pc:spChg chg="add mod">
          <ac:chgData name="Jim Wang" userId="165de940-f6a7-469a-b0a6-e75a293fc742" providerId="ADAL" clId="{24A3906A-7E4A-4552-82CB-B8E4B602D094}" dt="2021-09-13T09:06:17.439" v="666" actId="14100"/>
          <ac:spMkLst>
            <pc:docMk/>
            <pc:sldMk cId="3036766492" sldId="1330"/>
            <ac:spMk id="17" creationId="{893FCD12-157C-40CF-9A07-9803BAE9ED97}"/>
          </ac:spMkLst>
        </pc:spChg>
        <pc:spChg chg="add mod">
          <ac:chgData name="Jim Wang" userId="165de940-f6a7-469a-b0a6-e75a293fc742" providerId="ADAL" clId="{24A3906A-7E4A-4552-82CB-B8E4B602D094}" dt="2021-09-13T09:06:33.603" v="673" actId="14100"/>
          <ac:spMkLst>
            <pc:docMk/>
            <pc:sldMk cId="3036766492" sldId="1330"/>
            <ac:spMk id="18" creationId="{3E78E7B7-8171-45D1-87B6-009E5BC7A802}"/>
          </ac:spMkLst>
        </pc:spChg>
        <pc:picChg chg="add del mod">
          <ac:chgData name="Jim Wang" userId="165de940-f6a7-469a-b0a6-e75a293fc742" providerId="ADAL" clId="{24A3906A-7E4A-4552-82CB-B8E4B602D094}" dt="2021-09-13T09:05:40.235" v="651" actId="478"/>
          <ac:picMkLst>
            <pc:docMk/>
            <pc:sldMk cId="3036766492" sldId="1330"/>
            <ac:picMk id="3" creationId="{23421EAA-89E0-45E3-9A0E-8983E34914B4}"/>
          </ac:picMkLst>
        </pc:picChg>
        <pc:picChg chg="del mod">
          <ac:chgData name="Jim Wang" userId="165de940-f6a7-469a-b0a6-e75a293fc742" providerId="ADAL" clId="{24A3906A-7E4A-4552-82CB-B8E4B602D094}" dt="2021-09-13T09:01:26.334" v="583" actId="478"/>
          <ac:picMkLst>
            <pc:docMk/>
            <pc:sldMk cId="3036766492" sldId="1330"/>
            <ac:picMk id="4" creationId="{DF04478A-CA1F-40A6-9C9F-3F0EEEA525B3}"/>
          </ac:picMkLst>
        </pc:picChg>
        <pc:picChg chg="del mod">
          <ac:chgData name="Jim Wang" userId="165de940-f6a7-469a-b0a6-e75a293fc742" providerId="ADAL" clId="{24A3906A-7E4A-4552-82CB-B8E4B602D094}" dt="2021-09-13T09:02:15.734" v="592" actId="478"/>
          <ac:picMkLst>
            <pc:docMk/>
            <pc:sldMk cId="3036766492" sldId="1330"/>
            <ac:picMk id="6" creationId="{19241DAA-A05F-4603-B161-656A0ACB8693}"/>
          </ac:picMkLst>
        </pc:picChg>
        <pc:picChg chg="add mod">
          <ac:chgData name="Jim Wang" userId="165de940-f6a7-469a-b0a6-e75a293fc742" providerId="ADAL" clId="{24A3906A-7E4A-4552-82CB-B8E4B602D094}" dt="2021-09-13T09:02:28.582" v="599" actId="1076"/>
          <ac:picMkLst>
            <pc:docMk/>
            <pc:sldMk cId="3036766492" sldId="1330"/>
            <ac:picMk id="9" creationId="{5FB10849-9C00-4088-B60D-F2F2C66473EF}"/>
          </ac:picMkLst>
        </pc:picChg>
        <pc:picChg chg="add mod">
          <ac:chgData name="Jim Wang" userId="165de940-f6a7-469a-b0a6-e75a293fc742" providerId="ADAL" clId="{24A3906A-7E4A-4552-82CB-B8E4B602D094}" dt="2021-09-13T09:05:59.883" v="660" actId="14100"/>
          <ac:picMkLst>
            <pc:docMk/>
            <pc:sldMk cId="3036766492" sldId="1330"/>
            <ac:picMk id="15" creationId="{7BDD072A-E8A4-4C40-9BB4-D7D9FC25ECA6}"/>
          </ac:picMkLst>
        </pc:picChg>
      </pc:sldChg>
      <pc:sldChg chg="add del">
        <pc:chgData name="Jim Wang" userId="165de940-f6a7-469a-b0a6-e75a293fc742" providerId="ADAL" clId="{24A3906A-7E4A-4552-82CB-B8E4B602D094}" dt="2021-09-13T09:06:47.167" v="674" actId="47"/>
        <pc:sldMkLst>
          <pc:docMk/>
          <pc:sldMk cId="672644787" sldId="1331"/>
        </pc:sldMkLst>
      </pc:sldChg>
      <pc:sldChg chg="add del">
        <pc:chgData name="Jim Wang" userId="165de940-f6a7-469a-b0a6-e75a293fc742" providerId="ADAL" clId="{24A3906A-7E4A-4552-82CB-B8E4B602D094}" dt="2021-09-13T09:42:18.622" v="750" actId="47"/>
        <pc:sldMkLst>
          <pc:docMk/>
          <pc:sldMk cId="250174213" sldId="1332"/>
        </pc:sldMkLst>
      </pc:sldChg>
      <pc:sldChg chg="add del">
        <pc:chgData name="Jim Wang" userId="165de940-f6a7-469a-b0a6-e75a293fc742" providerId="ADAL" clId="{24A3906A-7E4A-4552-82CB-B8E4B602D094}" dt="2021-09-13T09:53:17.889" v="861" actId="47"/>
        <pc:sldMkLst>
          <pc:docMk/>
          <pc:sldMk cId="1321623054" sldId="1333"/>
        </pc:sldMkLst>
      </pc:sldChg>
      <pc:sldChg chg="modSp add mod">
        <pc:chgData name="Jim Wang" userId="165de940-f6a7-469a-b0a6-e75a293fc742" providerId="ADAL" clId="{24A3906A-7E4A-4552-82CB-B8E4B602D094}" dt="2021-09-14T08:25:41.247" v="1127" actId="108"/>
        <pc:sldMkLst>
          <pc:docMk/>
          <pc:sldMk cId="3833401443" sldId="1375"/>
        </pc:sldMkLst>
        <pc:spChg chg="mod">
          <ac:chgData name="Jim Wang" userId="165de940-f6a7-469a-b0a6-e75a293fc742" providerId="ADAL" clId="{24A3906A-7E4A-4552-82CB-B8E4B602D094}" dt="2021-09-14T08:25:41.247" v="1127" actId="108"/>
          <ac:spMkLst>
            <pc:docMk/>
            <pc:sldMk cId="3833401443" sldId="1375"/>
            <ac:spMk id="8194" creationId="{00000000-0000-0000-0000-000000000000}"/>
          </ac:spMkLst>
        </pc:spChg>
      </pc:sldChg>
      <pc:sldChg chg="modSp add mod">
        <pc:chgData name="Jim Wang" userId="165de940-f6a7-469a-b0a6-e75a293fc742" providerId="ADAL" clId="{24A3906A-7E4A-4552-82CB-B8E4B602D094}" dt="2021-09-14T08:25:39.119" v="1126" actId="108"/>
        <pc:sldMkLst>
          <pc:docMk/>
          <pc:sldMk cId="204324343" sldId="1376"/>
        </pc:sldMkLst>
        <pc:spChg chg="mod">
          <ac:chgData name="Jim Wang" userId="165de940-f6a7-469a-b0a6-e75a293fc742" providerId="ADAL" clId="{24A3906A-7E4A-4552-82CB-B8E4B602D094}" dt="2021-09-14T08:25:39.119" v="1126" actId="108"/>
          <ac:spMkLst>
            <pc:docMk/>
            <pc:sldMk cId="204324343" sldId="1376"/>
            <ac:spMk id="4" creationId="{00000000-0000-0000-0000-000000000000}"/>
          </ac:spMkLst>
        </pc:spChg>
      </pc:sldChg>
      <pc:sldChg chg="modSp add mod">
        <pc:chgData name="Jim Wang" userId="165de940-f6a7-469a-b0a6-e75a293fc742" providerId="ADAL" clId="{24A3906A-7E4A-4552-82CB-B8E4B602D094}" dt="2021-09-14T08:25:37.195" v="1125" actId="108"/>
        <pc:sldMkLst>
          <pc:docMk/>
          <pc:sldMk cId="2349556579" sldId="1377"/>
        </pc:sldMkLst>
        <pc:spChg chg="mod">
          <ac:chgData name="Jim Wang" userId="165de940-f6a7-469a-b0a6-e75a293fc742" providerId="ADAL" clId="{24A3906A-7E4A-4552-82CB-B8E4B602D094}" dt="2021-09-14T08:25:37.195" v="1125" actId="108"/>
          <ac:spMkLst>
            <pc:docMk/>
            <pc:sldMk cId="2349556579" sldId="1377"/>
            <ac:spMk id="2" creationId="{00000000-0000-0000-0000-000000000000}"/>
          </ac:spMkLst>
        </pc:spChg>
      </pc:sldChg>
      <pc:sldChg chg="modSp add mod">
        <pc:chgData name="Jim Wang" userId="165de940-f6a7-469a-b0a6-e75a293fc742" providerId="ADAL" clId="{24A3906A-7E4A-4552-82CB-B8E4B602D094}" dt="2021-09-14T08:25:34.724" v="1124" actId="108"/>
        <pc:sldMkLst>
          <pc:docMk/>
          <pc:sldMk cId="1584368281" sldId="1378"/>
        </pc:sldMkLst>
        <pc:spChg chg="mod">
          <ac:chgData name="Jim Wang" userId="165de940-f6a7-469a-b0a6-e75a293fc742" providerId="ADAL" clId="{24A3906A-7E4A-4552-82CB-B8E4B602D094}" dt="2021-09-14T08:25:34.724" v="1124" actId="108"/>
          <ac:spMkLst>
            <pc:docMk/>
            <pc:sldMk cId="1584368281" sldId="1378"/>
            <ac:spMk id="8194" creationId="{00000000-0000-0000-0000-000000000000}"/>
          </ac:spMkLst>
        </pc:spChg>
      </pc:sldChg>
      <pc:sldChg chg="modSp add mod">
        <pc:chgData name="Jim Wang" userId="165de940-f6a7-469a-b0a6-e75a293fc742" providerId="ADAL" clId="{24A3906A-7E4A-4552-82CB-B8E4B602D094}" dt="2021-09-14T08:25:33.265" v="1123" actId="108"/>
        <pc:sldMkLst>
          <pc:docMk/>
          <pc:sldMk cId="3058594017" sldId="1379"/>
        </pc:sldMkLst>
        <pc:spChg chg="mod">
          <ac:chgData name="Jim Wang" userId="165de940-f6a7-469a-b0a6-e75a293fc742" providerId="ADAL" clId="{24A3906A-7E4A-4552-82CB-B8E4B602D094}" dt="2021-09-14T08:25:33.265" v="1123" actId="108"/>
          <ac:spMkLst>
            <pc:docMk/>
            <pc:sldMk cId="3058594017" sldId="1379"/>
            <ac:spMk id="4" creationId="{00000000-0000-0000-0000-000000000000}"/>
          </ac:spMkLst>
        </pc:spChg>
      </pc:sldChg>
      <pc:sldChg chg="addSp delSp modSp add mod delAnim modAnim">
        <pc:chgData name="Jim Wang" userId="165de940-f6a7-469a-b0a6-e75a293fc742" providerId="ADAL" clId="{24A3906A-7E4A-4552-82CB-B8E4B602D094}" dt="2021-09-14T08:29:40.829" v="1163" actId="108"/>
        <pc:sldMkLst>
          <pc:docMk/>
          <pc:sldMk cId="176438024" sldId="1380"/>
        </pc:sldMkLst>
        <pc:spChg chg="mod">
          <ac:chgData name="Jim Wang" userId="165de940-f6a7-469a-b0a6-e75a293fc742" providerId="ADAL" clId="{24A3906A-7E4A-4552-82CB-B8E4B602D094}" dt="2021-09-14T08:29:40.829" v="1163" actId="108"/>
          <ac:spMkLst>
            <pc:docMk/>
            <pc:sldMk cId="176438024" sldId="1380"/>
            <ac:spMk id="2" creationId="{9E955A95-7728-BD4E-B26E-ED5BD3C249E3}"/>
          </ac:spMkLst>
        </pc:spChg>
        <pc:spChg chg="add mod">
          <ac:chgData name="Jim Wang" userId="165de940-f6a7-469a-b0a6-e75a293fc742" providerId="ADAL" clId="{24A3906A-7E4A-4552-82CB-B8E4B602D094}" dt="2021-09-13T06:22:49.970" v="119" actId="14100"/>
          <ac:spMkLst>
            <pc:docMk/>
            <pc:sldMk cId="176438024" sldId="1380"/>
            <ac:spMk id="10" creationId="{14F5DCA2-E68F-488F-A910-B071C730328D}"/>
          </ac:spMkLst>
        </pc:spChg>
        <pc:spChg chg="del mod">
          <ac:chgData name="Jim Wang" userId="165de940-f6a7-469a-b0a6-e75a293fc742" providerId="ADAL" clId="{24A3906A-7E4A-4552-82CB-B8E4B602D094}" dt="2021-09-13T06:22:44.160" v="116" actId="21"/>
          <ac:spMkLst>
            <pc:docMk/>
            <pc:sldMk cId="176438024" sldId="1380"/>
            <ac:spMk id="16" creationId="{B4302E3F-B73F-45A2-8469-E3BC4EE15DEA}"/>
          </ac:spMkLst>
        </pc:spChg>
        <pc:picChg chg="del">
          <ac:chgData name="Jim Wang" userId="165de940-f6a7-469a-b0a6-e75a293fc742" providerId="ADAL" clId="{24A3906A-7E4A-4552-82CB-B8E4B602D094}" dt="2021-09-13T06:21:57.901" v="105" actId="478"/>
          <ac:picMkLst>
            <pc:docMk/>
            <pc:sldMk cId="176438024" sldId="1380"/>
            <ac:picMk id="3" creationId="{F1927441-434F-41C3-BA0A-962ED1809659}"/>
          </ac:picMkLst>
        </pc:picChg>
        <pc:picChg chg="del">
          <ac:chgData name="Jim Wang" userId="165de940-f6a7-469a-b0a6-e75a293fc742" providerId="ADAL" clId="{24A3906A-7E4A-4552-82CB-B8E4B602D094}" dt="2021-09-13T06:22:06.825" v="111" actId="478"/>
          <ac:picMkLst>
            <pc:docMk/>
            <pc:sldMk cId="176438024" sldId="1380"/>
            <ac:picMk id="4" creationId="{1F4722B5-60A8-4E49-95C1-525D66483CE4}"/>
          </ac:picMkLst>
        </pc:picChg>
        <pc:picChg chg="add mod">
          <ac:chgData name="Jim Wang" userId="165de940-f6a7-469a-b0a6-e75a293fc742" providerId="ADAL" clId="{24A3906A-7E4A-4552-82CB-B8E4B602D094}" dt="2021-09-13T06:22:55.220" v="120" actId="108"/>
          <ac:picMkLst>
            <pc:docMk/>
            <pc:sldMk cId="176438024" sldId="1380"/>
            <ac:picMk id="6" creationId="{781D6669-01D0-4BE9-B171-31190AA639AC}"/>
          </ac:picMkLst>
        </pc:picChg>
        <pc:picChg chg="add mod">
          <ac:chgData name="Jim Wang" userId="165de940-f6a7-469a-b0a6-e75a293fc742" providerId="ADAL" clId="{24A3906A-7E4A-4552-82CB-B8E4B602D094}" dt="2021-09-13T06:22:57.756" v="121" actId="108"/>
          <ac:picMkLst>
            <pc:docMk/>
            <pc:sldMk cId="176438024" sldId="1380"/>
            <ac:picMk id="8" creationId="{5B5BDD08-40AE-43C7-BA42-9FC096C80013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3T07:05:18.029" v="204" actId="14100"/>
        <pc:sldMkLst>
          <pc:docMk/>
          <pc:sldMk cId="3265039943" sldId="1381"/>
        </pc:sldMkLst>
        <pc:spChg chg="del">
          <ac:chgData name="Jim Wang" userId="165de940-f6a7-469a-b0a6-e75a293fc742" providerId="ADAL" clId="{24A3906A-7E4A-4552-82CB-B8E4B602D094}" dt="2021-09-13T06:49:41.070" v="190" actId="478"/>
          <ac:spMkLst>
            <pc:docMk/>
            <pc:sldMk cId="3265039943" sldId="1381"/>
            <ac:spMk id="8" creationId="{A294BB34-359F-4F30-96FB-6268E46AD1B5}"/>
          </ac:spMkLst>
        </pc:spChg>
        <pc:spChg chg="del">
          <ac:chgData name="Jim Wang" userId="165de940-f6a7-469a-b0a6-e75a293fc742" providerId="ADAL" clId="{24A3906A-7E4A-4552-82CB-B8E4B602D094}" dt="2021-09-13T06:49:39.939" v="189" actId="478"/>
          <ac:spMkLst>
            <pc:docMk/>
            <pc:sldMk cId="3265039943" sldId="1381"/>
            <ac:spMk id="9" creationId="{96B59D03-EC3D-4B87-98C1-CB6E39962EA9}"/>
          </ac:spMkLst>
        </pc:spChg>
        <pc:spChg chg="add mod">
          <ac:chgData name="Jim Wang" userId="165de940-f6a7-469a-b0a6-e75a293fc742" providerId="ADAL" clId="{24A3906A-7E4A-4552-82CB-B8E4B602D094}" dt="2021-09-13T07:05:18.029" v="204" actId="14100"/>
          <ac:spMkLst>
            <pc:docMk/>
            <pc:sldMk cId="3265039943" sldId="1381"/>
            <ac:spMk id="10" creationId="{2EDD79FC-0BB2-4C86-8930-7DA6CB385773}"/>
          </ac:spMkLst>
        </pc:spChg>
        <pc:spChg chg="add mod">
          <ac:chgData name="Jim Wang" userId="165de940-f6a7-469a-b0a6-e75a293fc742" providerId="ADAL" clId="{24A3906A-7E4A-4552-82CB-B8E4B602D094}" dt="2021-09-13T07:04:57.075" v="201" actId="14100"/>
          <ac:spMkLst>
            <pc:docMk/>
            <pc:sldMk cId="3265039943" sldId="1381"/>
            <ac:spMk id="12" creationId="{A2F97F18-9378-46B5-8F25-3E1A475CCD74}"/>
          </ac:spMkLst>
        </pc:spChg>
        <pc:picChg chg="del">
          <ac:chgData name="Jim Wang" userId="165de940-f6a7-469a-b0a6-e75a293fc742" providerId="ADAL" clId="{24A3906A-7E4A-4552-82CB-B8E4B602D094}" dt="2021-09-13T06:49:38.733" v="188" actId="478"/>
          <ac:picMkLst>
            <pc:docMk/>
            <pc:sldMk cId="3265039943" sldId="1381"/>
            <ac:picMk id="2" creationId="{D64BDBD1-0B34-4376-9409-0670F826983E}"/>
          </ac:picMkLst>
        </pc:picChg>
        <pc:picChg chg="add mod">
          <ac:chgData name="Jim Wang" userId="165de940-f6a7-469a-b0a6-e75a293fc742" providerId="ADAL" clId="{24A3906A-7E4A-4552-82CB-B8E4B602D094}" dt="2021-09-13T07:04:26.270" v="195" actId="14100"/>
          <ac:picMkLst>
            <pc:docMk/>
            <pc:sldMk cId="3265039943" sldId="1381"/>
            <ac:picMk id="5" creationId="{353255C3-8354-4E93-9187-7400F09218EE}"/>
          </ac:picMkLst>
        </pc:picChg>
      </pc:sldChg>
      <pc:sldChg chg="add del">
        <pc:chgData name="Jim Wang" userId="165de940-f6a7-469a-b0a6-e75a293fc742" providerId="ADAL" clId="{24A3906A-7E4A-4552-82CB-B8E4B602D094}" dt="2021-09-13T09:01:00.005" v="578" actId="47"/>
        <pc:sldMkLst>
          <pc:docMk/>
          <pc:sldMk cId="4202877945" sldId="1382"/>
        </pc:sldMkLst>
      </pc:sldChg>
      <pc:sldChg chg="add del">
        <pc:chgData name="Jim Wang" userId="165de940-f6a7-469a-b0a6-e75a293fc742" providerId="ADAL" clId="{24A3906A-7E4A-4552-82CB-B8E4B602D094}" dt="2021-09-13T09:42:58.363" v="755" actId="47"/>
        <pc:sldMkLst>
          <pc:docMk/>
          <pc:sldMk cId="3595123830" sldId="1383"/>
        </pc:sldMkLst>
      </pc:sldChg>
      <pc:sldChg chg="addSp delSp modSp add mod delAnim modAnim">
        <pc:chgData name="Jim Wang" userId="165de940-f6a7-469a-b0a6-e75a293fc742" providerId="ADAL" clId="{24A3906A-7E4A-4552-82CB-B8E4B602D094}" dt="2021-09-14T08:27:04.581" v="1138" actId="108"/>
        <pc:sldMkLst>
          <pc:docMk/>
          <pc:sldMk cId="54959108" sldId="1384"/>
        </pc:sldMkLst>
        <pc:spChg chg="mod">
          <ac:chgData name="Jim Wang" userId="165de940-f6a7-469a-b0a6-e75a293fc742" providerId="ADAL" clId="{24A3906A-7E4A-4552-82CB-B8E4B602D094}" dt="2021-09-14T08:27:04.581" v="1138" actId="108"/>
          <ac:spMkLst>
            <pc:docMk/>
            <pc:sldMk cId="54959108" sldId="1384"/>
            <ac:spMk id="8" creationId="{41C40AF0-2DCA-4ED4-ACC3-5143CDECCC43}"/>
          </ac:spMkLst>
        </pc:spChg>
        <pc:spChg chg="mod">
          <ac:chgData name="Jim Wang" userId="165de940-f6a7-469a-b0a6-e75a293fc742" providerId="ADAL" clId="{24A3906A-7E4A-4552-82CB-B8E4B602D094}" dt="2021-09-13T07:30:13.588" v="270"/>
          <ac:spMkLst>
            <pc:docMk/>
            <pc:sldMk cId="54959108" sldId="1384"/>
            <ac:spMk id="10" creationId="{33942797-A43C-4BC0-8774-D048072F85B0}"/>
          </ac:spMkLst>
        </pc:spChg>
        <pc:spChg chg="del mod">
          <ac:chgData name="Jim Wang" userId="165de940-f6a7-469a-b0a6-e75a293fc742" providerId="ADAL" clId="{24A3906A-7E4A-4552-82CB-B8E4B602D094}" dt="2021-09-13T07:31:51.855" v="290" actId="21"/>
          <ac:spMkLst>
            <pc:docMk/>
            <pc:sldMk cId="54959108" sldId="1384"/>
            <ac:spMk id="13" creationId="{C4E71570-4DB7-4A22-8080-C7F8F4B2011A}"/>
          </ac:spMkLst>
        </pc:spChg>
        <pc:spChg chg="mod">
          <ac:chgData name="Jim Wang" userId="165de940-f6a7-469a-b0a6-e75a293fc742" providerId="ADAL" clId="{24A3906A-7E4A-4552-82CB-B8E4B602D094}" dt="2021-09-13T07:28:56.117" v="268" actId="313"/>
          <ac:spMkLst>
            <pc:docMk/>
            <pc:sldMk cId="54959108" sldId="1384"/>
            <ac:spMk id="14" creationId="{AB38CFD8-4532-4AE3-9CFC-E4C435AF4522}"/>
          </ac:spMkLst>
        </pc:spChg>
        <pc:spChg chg="add mod">
          <ac:chgData name="Jim Wang" userId="165de940-f6a7-469a-b0a6-e75a293fc742" providerId="ADAL" clId="{24A3906A-7E4A-4552-82CB-B8E4B602D094}" dt="2021-09-13T07:32:15.362" v="296" actId="1076"/>
          <ac:spMkLst>
            <pc:docMk/>
            <pc:sldMk cId="54959108" sldId="1384"/>
            <ac:spMk id="15" creationId="{9666A353-99A7-41FE-985E-2A2B02A6DC2C}"/>
          </ac:spMkLst>
        </pc:spChg>
        <pc:picChg chg="add del mod">
          <ac:chgData name="Jim Wang" userId="165de940-f6a7-469a-b0a6-e75a293fc742" providerId="ADAL" clId="{24A3906A-7E4A-4552-82CB-B8E4B602D094}" dt="2021-09-13T07:31:40.724" v="285" actId="478"/>
          <ac:picMkLst>
            <pc:docMk/>
            <pc:sldMk cId="54959108" sldId="1384"/>
            <ac:picMk id="3" creationId="{039BC955-7C2A-40EF-86C5-DD05E2ED6582}"/>
          </ac:picMkLst>
        </pc:picChg>
        <pc:picChg chg="add del mod">
          <ac:chgData name="Jim Wang" userId="165de940-f6a7-469a-b0a6-e75a293fc742" providerId="ADAL" clId="{24A3906A-7E4A-4552-82CB-B8E4B602D094}" dt="2021-09-13T07:31:41.344" v="286" actId="478"/>
          <ac:picMkLst>
            <pc:docMk/>
            <pc:sldMk cId="54959108" sldId="1384"/>
            <ac:picMk id="5" creationId="{DF5022AC-F740-4AF2-8DC1-727A50522E87}"/>
          </ac:picMkLst>
        </pc:picChg>
        <pc:picChg chg="add mod">
          <ac:chgData name="Jim Wang" userId="165de940-f6a7-469a-b0a6-e75a293fc742" providerId="ADAL" clId="{24A3906A-7E4A-4552-82CB-B8E4B602D094}" dt="2021-09-13T07:32:11.016" v="295" actId="108"/>
          <ac:picMkLst>
            <pc:docMk/>
            <pc:sldMk cId="54959108" sldId="1384"/>
            <ac:picMk id="7" creationId="{4DB01CE4-EE2A-4855-962E-F8D9B1B6D8E4}"/>
          </ac:picMkLst>
        </pc:picChg>
        <pc:picChg chg="del">
          <ac:chgData name="Jim Wang" userId="165de940-f6a7-469a-b0a6-e75a293fc742" providerId="ADAL" clId="{24A3906A-7E4A-4552-82CB-B8E4B602D094}" dt="2021-09-13T07:30:20.332" v="272" actId="478"/>
          <ac:picMkLst>
            <pc:docMk/>
            <pc:sldMk cId="54959108" sldId="1384"/>
            <ac:picMk id="11" creationId="{54A984DF-FAE1-4576-89E0-8C0A58A03DE7}"/>
          </ac:picMkLst>
        </pc:picChg>
      </pc:sldChg>
      <pc:sldChg chg="add del">
        <pc:chgData name="Jim Wang" userId="165de940-f6a7-469a-b0a6-e75a293fc742" providerId="ADAL" clId="{24A3906A-7E4A-4552-82CB-B8E4B602D094}" dt="2021-09-13T07:39:12.913" v="324" actId="47"/>
        <pc:sldMkLst>
          <pc:docMk/>
          <pc:sldMk cId="1184722659" sldId="1385"/>
        </pc:sldMkLst>
      </pc:sldChg>
      <pc:sldChg chg="addSp delSp modSp add mod delAnim">
        <pc:chgData name="Jim Wang" userId="165de940-f6a7-469a-b0a6-e75a293fc742" providerId="ADAL" clId="{24A3906A-7E4A-4552-82CB-B8E4B602D094}" dt="2021-09-13T07:40:48.922" v="398" actId="14100"/>
        <pc:sldMkLst>
          <pc:docMk/>
          <pc:sldMk cId="2895417157" sldId="1386"/>
        </pc:sldMkLst>
        <pc:spChg chg="del">
          <ac:chgData name="Jim Wang" userId="165de940-f6a7-469a-b0a6-e75a293fc742" providerId="ADAL" clId="{24A3906A-7E4A-4552-82CB-B8E4B602D094}" dt="2021-09-13T07:39:37.374" v="383" actId="478"/>
          <ac:spMkLst>
            <pc:docMk/>
            <pc:sldMk cId="2895417157" sldId="1386"/>
            <ac:spMk id="10" creationId="{2EDD79FC-0BB2-4C86-8930-7DA6CB385773}"/>
          </ac:spMkLst>
        </pc:spChg>
        <pc:spChg chg="mod">
          <ac:chgData name="Jim Wang" userId="165de940-f6a7-469a-b0a6-e75a293fc742" providerId="ADAL" clId="{24A3906A-7E4A-4552-82CB-B8E4B602D094}" dt="2021-09-13T07:39:33.766" v="381" actId="20577"/>
          <ac:spMkLst>
            <pc:docMk/>
            <pc:sldMk cId="2895417157" sldId="1386"/>
            <ac:spMk id="11" creationId="{0E73BCBC-9078-4577-9131-298F8456999C}"/>
          </ac:spMkLst>
        </pc:spChg>
        <pc:spChg chg="del">
          <ac:chgData name="Jim Wang" userId="165de940-f6a7-469a-b0a6-e75a293fc742" providerId="ADAL" clId="{24A3906A-7E4A-4552-82CB-B8E4B602D094}" dt="2021-09-13T07:39:38.708" v="385" actId="478"/>
          <ac:spMkLst>
            <pc:docMk/>
            <pc:sldMk cId="2895417157" sldId="1386"/>
            <ac:spMk id="12" creationId="{A2F97F18-9378-46B5-8F25-3E1A475CCD74}"/>
          </ac:spMkLst>
        </pc:spChg>
        <pc:spChg chg="add del">
          <ac:chgData name="Jim Wang" userId="165de940-f6a7-469a-b0a6-e75a293fc742" providerId="ADAL" clId="{24A3906A-7E4A-4552-82CB-B8E4B602D094}" dt="2021-09-13T07:40:15.450" v="391" actId="478"/>
          <ac:spMkLst>
            <pc:docMk/>
            <pc:sldMk cId="2895417157" sldId="1386"/>
            <ac:spMk id="13" creationId="{2FC1EB2B-7E6E-4B89-9612-23B5D07E2FDD}"/>
          </ac:spMkLst>
        </pc:spChg>
        <pc:spChg chg="add mod">
          <ac:chgData name="Jim Wang" userId="165de940-f6a7-469a-b0a6-e75a293fc742" providerId="ADAL" clId="{24A3906A-7E4A-4552-82CB-B8E4B602D094}" dt="2021-09-13T07:40:28.342" v="394" actId="20577"/>
          <ac:spMkLst>
            <pc:docMk/>
            <pc:sldMk cId="2895417157" sldId="1386"/>
            <ac:spMk id="14" creationId="{DF6A651D-1ED6-491C-9712-23DE6B153F56}"/>
          </ac:spMkLst>
        </pc:spChg>
        <pc:spChg chg="add mod">
          <ac:chgData name="Jim Wang" userId="165de940-f6a7-469a-b0a6-e75a293fc742" providerId="ADAL" clId="{24A3906A-7E4A-4552-82CB-B8E4B602D094}" dt="2021-09-13T07:40:48.922" v="398" actId="14100"/>
          <ac:spMkLst>
            <pc:docMk/>
            <pc:sldMk cId="2895417157" sldId="1386"/>
            <ac:spMk id="15" creationId="{FA0C79FA-DC69-4C90-B728-8F4D7C6F3A26}"/>
          </ac:spMkLst>
        </pc:spChg>
        <pc:picChg chg="del">
          <ac:chgData name="Jim Wang" userId="165de940-f6a7-469a-b0a6-e75a293fc742" providerId="ADAL" clId="{24A3906A-7E4A-4552-82CB-B8E4B602D094}" dt="2021-09-13T07:39:37.966" v="384" actId="478"/>
          <ac:picMkLst>
            <pc:docMk/>
            <pc:sldMk cId="2895417157" sldId="1386"/>
            <ac:picMk id="3" creationId="{58265BB1-8FC9-4950-83B8-63478074B7D5}"/>
          </ac:picMkLst>
        </pc:picChg>
        <pc:picChg chg="add mod">
          <ac:chgData name="Jim Wang" userId="165de940-f6a7-469a-b0a6-e75a293fc742" providerId="ADAL" clId="{24A3906A-7E4A-4552-82CB-B8E4B602D094}" dt="2021-09-13T07:40:05.381" v="389" actId="1076"/>
          <ac:picMkLst>
            <pc:docMk/>
            <pc:sldMk cId="2895417157" sldId="1386"/>
            <ac:picMk id="4" creationId="{05A6F5EB-502E-4EE1-BBAB-1EB34127B4AE}"/>
          </ac:picMkLst>
        </pc:picChg>
        <pc:picChg chg="del">
          <ac:chgData name="Jim Wang" userId="165de940-f6a7-469a-b0a6-e75a293fc742" providerId="ADAL" clId="{24A3906A-7E4A-4552-82CB-B8E4B602D094}" dt="2021-09-13T07:39:36.177" v="382" actId="478"/>
          <ac:picMkLst>
            <pc:docMk/>
            <pc:sldMk cId="2895417157" sldId="1386"/>
            <ac:picMk id="5" creationId="{353255C3-8354-4E93-9187-7400F09218EE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14.276" v="1140" actId="108"/>
        <pc:sldMkLst>
          <pc:docMk/>
          <pc:sldMk cId="1711773973" sldId="1387"/>
        </pc:sldMkLst>
        <pc:spChg chg="mod">
          <ac:chgData name="Jim Wang" userId="165de940-f6a7-469a-b0a6-e75a293fc742" providerId="ADAL" clId="{24A3906A-7E4A-4552-82CB-B8E4B602D094}" dt="2021-09-14T08:27:14.276" v="1140" actId="108"/>
          <ac:spMkLst>
            <pc:docMk/>
            <pc:sldMk cId="1711773973" sldId="1387"/>
            <ac:spMk id="8" creationId="{41C40AF0-2DCA-4ED4-ACC3-5143CDECCC43}"/>
          </ac:spMkLst>
        </pc:spChg>
        <pc:spChg chg="mod">
          <ac:chgData name="Jim Wang" userId="165de940-f6a7-469a-b0a6-e75a293fc742" providerId="ADAL" clId="{24A3906A-7E4A-4552-82CB-B8E4B602D094}" dt="2021-09-13T08:23:51.710" v="490" actId="13926"/>
          <ac:spMkLst>
            <pc:docMk/>
            <pc:sldMk cId="1711773973" sldId="1387"/>
            <ac:spMk id="10" creationId="{33942797-A43C-4BC0-8774-D048072F85B0}"/>
          </ac:spMkLst>
        </pc:spChg>
        <pc:spChg chg="add mod">
          <ac:chgData name="Jim Wang" userId="165de940-f6a7-469a-b0a6-e75a293fc742" providerId="ADAL" clId="{24A3906A-7E4A-4552-82CB-B8E4B602D094}" dt="2021-09-13T08:13:07.169" v="480" actId="1076"/>
          <ac:spMkLst>
            <pc:docMk/>
            <pc:sldMk cId="1711773973" sldId="1387"/>
            <ac:spMk id="11" creationId="{F2BF289B-E20F-4939-9F79-446518D95666}"/>
          </ac:spMkLst>
        </pc:spChg>
        <pc:spChg chg="del mod">
          <ac:chgData name="Jim Wang" userId="165de940-f6a7-469a-b0a6-e75a293fc742" providerId="ADAL" clId="{24A3906A-7E4A-4552-82CB-B8E4B602D094}" dt="2021-09-13T08:13:01.864" v="478" actId="21"/>
          <ac:spMkLst>
            <pc:docMk/>
            <pc:sldMk cId="1711773973" sldId="1387"/>
            <ac:spMk id="13" creationId="{BEA3A702-958F-4C1E-9110-87D21F3D8F37}"/>
          </ac:spMkLst>
        </pc:spChg>
        <pc:picChg chg="add mod">
          <ac:chgData name="Jim Wang" userId="165de940-f6a7-469a-b0a6-e75a293fc742" providerId="ADAL" clId="{24A3906A-7E4A-4552-82CB-B8E4B602D094}" dt="2021-09-13T08:12:59.474" v="477" actId="108"/>
          <ac:picMkLst>
            <pc:docMk/>
            <pc:sldMk cId="1711773973" sldId="1387"/>
            <ac:picMk id="3" creationId="{0B0DB1DB-6E45-4385-BCCE-AAB19E6B42FE}"/>
          </ac:picMkLst>
        </pc:picChg>
        <pc:picChg chg="del">
          <ac:chgData name="Jim Wang" userId="165de940-f6a7-469a-b0a6-e75a293fc742" providerId="ADAL" clId="{24A3906A-7E4A-4552-82CB-B8E4B602D094}" dt="2021-09-13T08:12:37.948" v="470" actId="478"/>
          <ac:picMkLst>
            <pc:docMk/>
            <pc:sldMk cId="1711773973" sldId="1387"/>
            <ac:picMk id="9" creationId="{08896387-85DA-4EB2-9E7C-2E07CFF4F4B6}"/>
          </ac:picMkLst>
        </pc:picChg>
      </pc:sldChg>
      <pc:sldChg chg="addSp delSp modSp add del mod delAnim modAnim">
        <pc:chgData name="Jim Wang" userId="165de940-f6a7-469a-b0a6-e75a293fc742" providerId="ADAL" clId="{24A3906A-7E4A-4552-82CB-B8E4B602D094}" dt="2021-09-13T09:01:05.524" v="579" actId="47"/>
        <pc:sldMkLst>
          <pc:docMk/>
          <pc:sldMk cId="2409112714" sldId="1388"/>
        </pc:sldMkLst>
        <pc:spChg chg="add mod">
          <ac:chgData name="Jim Wang" userId="165de940-f6a7-469a-b0a6-e75a293fc742" providerId="ADAL" clId="{24A3906A-7E4A-4552-82CB-B8E4B602D094}" dt="2021-09-13T08:59:31.953" v="559" actId="14100"/>
          <ac:spMkLst>
            <pc:docMk/>
            <pc:sldMk cId="2409112714" sldId="1388"/>
            <ac:spMk id="9" creationId="{4EB95A8B-7E7E-4694-8FD2-47EAC1D69DB6}"/>
          </ac:spMkLst>
        </pc:spChg>
        <pc:spChg chg="del">
          <ac:chgData name="Jim Wang" userId="165de940-f6a7-469a-b0a6-e75a293fc742" providerId="ADAL" clId="{24A3906A-7E4A-4552-82CB-B8E4B602D094}" dt="2021-09-13T08:56:53.941" v="543" actId="478"/>
          <ac:spMkLst>
            <pc:docMk/>
            <pc:sldMk cId="2409112714" sldId="1388"/>
            <ac:spMk id="10" creationId="{03E933C3-38BF-4FF3-95F5-ACD20B0DE224}"/>
          </ac:spMkLst>
        </pc:spChg>
        <pc:spChg chg="del">
          <ac:chgData name="Jim Wang" userId="165de940-f6a7-469a-b0a6-e75a293fc742" providerId="ADAL" clId="{24A3906A-7E4A-4552-82CB-B8E4B602D094}" dt="2021-09-13T08:56:55.238" v="544" actId="478"/>
          <ac:spMkLst>
            <pc:docMk/>
            <pc:sldMk cId="2409112714" sldId="1388"/>
            <ac:spMk id="11" creationId="{5F3A12A7-022F-4FB1-BBB9-E792FCBEA91E}"/>
          </ac:spMkLst>
        </pc:spChg>
        <pc:spChg chg="add mod">
          <ac:chgData name="Jim Wang" userId="165de940-f6a7-469a-b0a6-e75a293fc742" providerId="ADAL" clId="{24A3906A-7E4A-4552-82CB-B8E4B602D094}" dt="2021-09-13T08:59:29.426" v="558" actId="14100"/>
          <ac:spMkLst>
            <pc:docMk/>
            <pc:sldMk cId="2409112714" sldId="1388"/>
            <ac:spMk id="13" creationId="{CAAFC523-086B-426B-9633-25956B45AA0B}"/>
          </ac:spMkLst>
        </pc:spChg>
        <pc:picChg chg="del">
          <ac:chgData name="Jim Wang" userId="165de940-f6a7-469a-b0a6-e75a293fc742" providerId="ADAL" clId="{24A3906A-7E4A-4552-82CB-B8E4B602D094}" dt="2021-09-13T08:56:55.758" v="545" actId="478"/>
          <ac:picMkLst>
            <pc:docMk/>
            <pc:sldMk cId="2409112714" sldId="1388"/>
            <ac:picMk id="3" creationId="{1BF5AB6F-769F-4ABC-A5BC-59A93964C4B1}"/>
          </ac:picMkLst>
        </pc:picChg>
        <pc:picChg chg="add mod">
          <ac:chgData name="Jim Wang" userId="165de940-f6a7-469a-b0a6-e75a293fc742" providerId="ADAL" clId="{24A3906A-7E4A-4552-82CB-B8E4B602D094}" dt="2021-09-13T08:58:34.961" v="549" actId="1076"/>
          <ac:picMkLst>
            <pc:docMk/>
            <pc:sldMk cId="2409112714" sldId="1388"/>
            <ac:picMk id="4" creationId="{B342147E-6567-478C-922A-90EFDD9D4010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25.694" v="1142" actId="108"/>
        <pc:sldMkLst>
          <pc:docMk/>
          <pc:sldMk cId="3480725741" sldId="1389"/>
        </pc:sldMkLst>
        <pc:spChg chg="mod">
          <ac:chgData name="Jim Wang" userId="165de940-f6a7-469a-b0a6-e75a293fc742" providerId="ADAL" clId="{24A3906A-7E4A-4552-82CB-B8E4B602D094}" dt="2021-09-14T08:27:25.694" v="1142" actId="108"/>
          <ac:spMkLst>
            <pc:docMk/>
            <pc:sldMk cId="3480725741" sldId="1389"/>
            <ac:spMk id="8" creationId="{41C40AF0-2DCA-4ED4-ACC3-5143CDECCC43}"/>
          </ac:spMkLst>
        </pc:spChg>
        <pc:spChg chg="del">
          <ac:chgData name="Jim Wang" userId="165de940-f6a7-469a-b0a6-e75a293fc742" providerId="ADAL" clId="{24A3906A-7E4A-4552-82CB-B8E4B602D094}" dt="2021-09-13T08:59:53.353" v="563" actId="478"/>
          <ac:spMkLst>
            <pc:docMk/>
            <pc:sldMk cId="3480725741" sldId="1389"/>
            <ac:spMk id="9" creationId="{4EB95A8B-7E7E-4694-8FD2-47EAC1D69DB6}"/>
          </ac:spMkLst>
        </pc:spChg>
        <pc:spChg chg="add mod">
          <ac:chgData name="Jim Wang" userId="165de940-f6a7-469a-b0a6-e75a293fc742" providerId="ADAL" clId="{24A3906A-7E4A-4552-82CB-B8E4B602D094}" dt="2021-09-13T09:00:55.481" v="577" actId="1076"/>
          <ac:spMkLst>
            <pc:docMk/>
            <pc:sldMk cId="3480725741" sldId="1389"/>
            <ac:spMk id="11" creationId="{702A232B-0F4B-4A48-8078-0699466F85DA}"/>
          </ac:spMkLst>
        </pc:spChg>
        <pc:spChg chg="del">
          <ac:chgData name="Jim Wang" userId="165de940-f6a7-469a-b0a6-e75a293fc742" providerId="ADAL" clId="{24A3906A-7E4A-4552-82CB-B8E4B602D094}" dt="2021-09-13T08:59:54.536" v="564" actId="478"/>
          <ac:spMkLst>
            <pc:docMk/>
            <pc:sldMk cId="3480725741" sldId="1389"/>
            <ac:spMk id="13" creationId="{CAAFC523-086B-426B-9633-25956B45AA0B}"/>
          </ac:spMkLst>
        </pc:spChg>
        <pc:spChg chg="add mod">
          <ac:chgData name="Jim Wang" userId="165de940-f6a7-469a-b0a6-e75a293fc742" providerId="ADAL" clId="{24A3906A-7E4A-4552-82CB-B8E4B602D094}" dt="2021-09-13T09:00:55.481" v="577" actId="1076"/>
          <ac:spMkLst>
            <pc:docMk/>
            <pc:sldMk cId="3480725741" sldId="1389"/>
            <ac:spMk id="14" creationId="{603868BD-2F8E-4490-B084-C8054E264A8C}"/>
          </ac:spMkLst>
        </pc:spChg>
        <pc:picChg chg="add del mod">
          <ac:chgData name="Jim Wang" userId="165de940-f6a7-469a-b0a6-e75a293fc742" providerId="ADAL" clId="{24A3906A-7E4A-4552-82CB-B8E4B602D094}" dt="2021-09-13T09:00:31.880" v="572" actId="478"/>
          <ac:picMkLst>
            <pc:docMk/>
            <pc:sldMk cId="3480725741" sldId="1389"/>
            <ac:picMk id="3" creationId="{E8997C88-D840-4F3C-9E82-ABEC64279114}"/>
          </ac:picMkLst>
        </pc:picChg>
        <pc:picChg chg="del">
          <ac:chgData name="Jim Wang" userId="165de940-f6a7-469a-b0a6-e75a293fc742" providerId="ADAL" clId="{24A3906A-7E4A-4552-82CB-B8E4B602D094}" dt="2021-09-13T09:00:31.155" v="571" actId="478"/>
          <ac:picMkLst>
            <pc:docMk/>
            <pc:sldMk cId="3480725741" sldId="1389"/>
            <ac:picMk id="4" creationId="{B342147E-6567-478C-922A-90EFDD9D4010}"/>
          </ac:picMkLst>
        </pc:picChg>
        <pc:picChg chg="add mod">
          <ac:chgData name="Jim Wang" userId="165de940-f6a7-469a-b0a6-e75a293fc742" providerId="ADAL" clId="{24A3906A-7E4A-4552-82CB-B8E4B602D094}" dt="2021-09-13T09:00:36.596" v="575" actId="1076"/>
          <ac:picMkLst>
            <pc:docMk/>
            <pc:sldMk cId="3480725741" sldId="1389"/>
            <ac:picMk id="6" creationId="{951BBAC5-3FF0-49E8-950E-CDACB84190A0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35.296" v="1144" actId="108"/>
        <pc:sldMkLst>
          <pc:docMk/>
          <pc:sldMk cId="528651363" sldId="1390"/>
        </pc:sldMkLst>
        <pc:spChg chg="mod">
          <ac:chgData name="Jim Wang" userId="165de940-f6a7-469a-b0a6-e75a293fc742" providerId="ADAL" clId="{24A3906A-7E4A-4552-82CB-B8E4B602D094}" dt="2021-09-14T08:27:35.296" v="1144" actId="108"/>
          <ac:spMkLst>
            <pc:docMk/>
            <pc:sldMk cId="528651363" sldId="1390"/>
            <ac:spMk id="5" creationId="{661B180A-AE15-40A4-9BD7-2C12F9FB2B5F}"/>
          </ac:spMkLst>
        </pc:spChg>
        <pc:spChg chg="del">
          <ac:chgData name="Jim Wang" userId="165de940-f6a7-469a-b0a6-e75a293fc742" providerId="ADAL" clId="{24A3906A-7E4A-4552-82CB-B8E4B602D094}" dt="2021-09-13T09:03:04.512" v="607" actId="478"/>
          <ac:spMkLst>
            <pc:docMk/>
            <pc:sldMk cId="528651363" sldId="1390"/>
            <ac:spMk id="9" creationId="{3F461740-AF24-4A15-8DFB-85C4A4480231}"/>
          </ac:spMkLst>
        </pc:spChg>
        <pc:spChg chg="del mod">
          <ac:chgData name="Jim Wang" userId="165de940-f6a7-469a-b0a6-e75a293fc742" providerId="ADAL" clId="{24A3906A-7E4A-4552-82CB-B8E4B602D094}" dt="2021-09-13T09:04:57.199" v="632" actId="21"/>
          <ac:spMkLst>
            <pc:docMk/>
            <pc:sldMk cId="528651363" sldId="1390"/>
            <ac:spMk id="10" creationId="{9981E75C-4AC8-4031-A194-5510E0016AD1}"/>
          </ac:spMkLst>
        </pc:spChg>
        <pc:spChg chg="add mod">
          <ac:chgData name="Jim Wang" userId="165de940-f6a7-469a-b0a6-e75a293fc742" providerId="ADAL" clId="{24A3906A-7E4A-4552-82CB-B8E4B602D094}" dt="2021-09-13T09:04:54.520" v="631" actId="14100"/>
          <ac:spMkLst>
            <pc:docMk/>
            <pc:sldMk cId="528651363" sldId="1390"/>
            <ac:spMk id="14" creationId="{437236DB-9571-4D94-B216-14FDE2411C5A}"/>
          </ac:spMkLst>
        </pc:spChg>
        <pc:spChg chg="add mod">
          <ac:chgData name="Jim Wang" userId="165de940-f6a7-469a-b0a6-e75a293fc742" providerId="ADAL" clId="{24A3906A-7E4A-4552-82CB-B8E4B602D094}" dt="2021-09-13T09:05:25.420" v="650" actId="20577"/>
          <ac:spMkLst>
            <pc:docMk/>
            <pc:sldMk cId="528651363" sldId="1390"/>
            <ac:spMk id="15" creationId="{5E8FEA7E-EE0E-46C4-AAF4-D8AEC13B3622}"/>
          </ac:spMkLst>
        </pc:spChg>
        <pc:picChg chg="del">
          <ac:chgData name="Jim Wang" userId="165de940-f6a7-469a-b0a6-e75a293fc742" providerId="ADAL" clId="{24A3906A-7E4A-4552-82CB-B8E4B602D094}" dt="2021-09-13T09:03:03.148" v="606" actId="478"/>
          <ac:picMkLst>
            <pc:docMk/>
            <pc:sldMk cId="528651363" sldId="1390"/>
            <ac:picMk id="3" creationId="{BF202DAA-9C54-43D2-86A5-464CE5A3FEA6}"/>
          </ac:picMkLst>
        </pc:picChg>
        <pc:picChg chg="add del mod">
          <ac:chgData name="Jim Wang" userId="165de940-f6a7-469a-b0a6-e75a293fc742" providerId="ADAL" clId="{24A3906A-7E4A-4552-82CB-B8E4B602D094}" dt="2021-09-13T09:04:13.251" v="618" actId="21"/>
          <ac:picMkLst>
            <pc:docMk/>
            <pc:sldMk cId="528651363" sldId="1390"/>
            <ac:picMk id="4" creationId="{CDD72517-A050-489D-A897-7520007FFA4E}"/>
          </ac:picMkLst>
        </pc:picChg>
        <pc:picChg chg="add del mod">
          <ac:chgData name="Jim Wang" userId="165de940-f6a7-469a-b0a6-e75a293fc742" providerId="ADAL" clId="{24A3906A-7E4A-4552-82CB-B8E4B602D094}" dt="2021-09-13T09:04:08.670" v="615" actId="478"/>
          <ac:picMkLst>
            <pc:docMk/>
            <pc:sldMk cId="528651363" sldId="1390"/>
            <ac:picMk id="6" creationId="{59AE1745-79A7-4450-9472-E53F85002C5C}"/>
          </ac:picMkLst>
        </pc:picChg>
        <pc:picChg chg="add del mod">
          <ac:chgData name="Jim Wang" userId="165de940-f6a7-469a-b0a6-e75a293fc742" providerId="ADAL" clId="{24A3906A-7E4A-4552-82CB-B8E4B602D094}" dt="2021-09-13T09:04:35.275" v="623" actId="478"/>
          <ac:picMkLst>
            <pc:docMk/>
            <pc:sldMk cId="528651363" sldId="1390"/>
            <ac:picMk id="8" creationId="{75FD862D-EB10-4333-B505-F5FDF10BE16E}"/>
          </ac:picMkLst>
        </pc:picChg>
        <pc:picChg chg="add del mod">
          <ac:chgData name="Jim Wang" userId="165de940-f6a7-469a-b0a6-e75a293fc742" providerId="ADAL" clId="{24A3906A-7E4A-4552-82CB-B8E4B602D094}" dt="2021-09-13T09:04:36.100" v="624" actId="478"/>
          <ac:picMkLst>
            <pc:docMk/>
            <pc:sldMk cId="528651363" sldId="1390"/>
            <ac:picMk id="11" creationId="{749D9615-F61B-4679-BBE6-F1D1A01C627D}"/>
          </ac:picMkLst>
        </pc:picChg>
        <pc:picChg chg="add mod">
          <ac:chgData name="Jim Wang" userId="165de940-f6a7-469a-b0a6-e75a293fc742" providerId="ADAL" clId="{24A3906A-7E4A-4552-82CB-B8E4B602D094}" dt="2021-09-13T09:04:42.139" v="628" actId="1076"/>
          <ac:picMkLst>
            <pc:docMk/>
            <pc:sldMk cId="528651363" sldId="1390"/>
            <ac:picMk id="13" creationId="{E1B78A88-390C-4B40-9864-7E8C9AC9967D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40.398" v="1145" actId="108"/>
        <pc:sldMkLst>
          <pc:docMk/>
          <pc:sldMk cId="251302485" sldId="1391"/>
        </pc:sldMkLst>
        <pc:spChg chg="mod">
          <ac:chgData name="Jim Wang" userId="165de940-f6a7-469a-b0a6-e75a293fc742" providerId="ADAL" clId="{24A3906A-7E4A-4552-82CB-B8E4B602D094}" dt="2021-09-14T08:27:40.398" v="1145" actId="108"/>
          <ac:spMkLst>
            <pc:docMk/>
            <pc:sldMk cId="251302485" sldId="1391"/>
            <ac:spMk id="5" creationId="{661B180A-AE15-40A4-9BD7-2C12F9FB2B5F}"/>
          </ac:spMkLst>
        </pc:spChg>
        <pc:spChg chg="del">
          <ac:chgData name="Jim Wang" userId="165de940-f6a7-469a-b0a6-e75a293fc742" providerId="ADAL" clId="{24A3906A-7E4A-4552-82CB-B8E4B602D094}" dt="2021-09-13T09:12:14.020" v="676" actId="478"/>
          <ac:spMkLst>
            <pc:docMk/>
            <pc:sldMk cId="251302485" sldId="1391"/>
            <ac:spMk id="7" creationId="{B0C055EB-AED5-4CF4-A070-C88D1E83D2F2}"/>
          </ac:spMkLst>
        </pc:spChg>
        <pc:spChg chg="add mod">
          <ac:chgData name="Jim Wang" userId="165de940-f6a7-469a-b0a6-e75a293fc742" providerId="ADAL" clId="{24A3906A-7E4A-4552-82CB-B8E4B602D094}" dt="2021-09-13T09:13:12.544" v="695" actId="14100"/>
          <ac:spMkLst>
            <pc:docMk/>
            <pc:sldMk cId="251302485" sldId="1391"/>
            <ac:spMk id="14" creationId="{A834369F-8CB5-431B-90F2-C45DA44F14C6}"/>
          </ac:spMkLst>
        </pc:spChg>
        <pc:picChg chg="del">
          <ac:chgData name="Jim Wang" userId="165de940-f6a7-469a-b0a6-e75a293fc742" providerId="ADAL" clId="{24A3906A-7E4A-4552-82CB-B8E4B602D094}" dt="2021-09-13T09:12:16.069" v="680" actId="478"/>
          <ac:picMkLst>
            <pc:docMk/>
            <pc:sldMk cId="251302485" sldId="1391"/>
            <ac:picMk id="2" creationId="{09FB56B0-A30A-40AC-B60C-1B4E2A0DA545}"/>
          </ac:picMkLst>
        </pc:picChg>
        <pc:picChg chg="add del mod">
          <ac:chgData name="Jim Wang" userId="165de940-f6a7-469a-b0a6-e75a293fc742" providerId="ADAL" clId="{24A3906A-7E4A-4552-82CB-B8E4B602D094}" dt="2021-09-13T09:12:50.313" v="687" actId="478"/>
          <ac:picMkLst>
            <pc:docMk/>
            <pc:sldMk cId="251302485" sldId="1391"/>
            <ac:picMk id="4" creationId="{6EE8B245-9CE3-4303-A7EA-6AB173D6301A}"/>
          </ac:picMkLst>
        </pc:picChg>
        <pc:picChg chg="del">
          <ac:chgData name="Jim Wang" userId="165de940-f6a7-469a-b0a6-e75a293fc742" providerId="ADAL" clId="{24A3906A-7E4A-4552-82CB-B8E4B602D094}" dt="2021-09-13T09:12:14.531" v="677" actId="478"/>
          <ac:picMkLst>
            <pc:docMk/>
            <pc:sldMk cId="251302485" sldId="1391"/>
            <ac:picMk id="8" creationId="{D651C7EB-5BEF-4AE5-9166-4A356F19F2E7}"/>
          </ac:picMkLst>
        </pc:picChg>
        <pc:picChg chg="add del mod">
          <ac:chgData name="Jim Wang" userId="165de940-f6a7-469a-b0a6-e75a293fc742" providerId="ADAL" clId="{24A3906A-7E4A-4552-82CB-B8E4B602D094}" dt="2021-09-13T09:12:50.926" v="688" actId="478"/>
          <ac:picMkLst>
            <pc:docMk/>
            <pc:sldMk cId="251302485" sldId="1391"/>
            <ac:picMk id="9" creationId="{55D9E711-8E31-40D7-BABC-FC9206C57F70}"/>
          </ac:picMkLst>
        </pc:picChg>
        <pc:picChg chg="del">
          <ac:chgData name="Jim Wang" userId="165de940-f6a7-469a-b0a6-e75a293fc742" providerId="ADAL" clId="{24A3906A-7E4A-4552-82CB-B8E4B602D094}" dt="2021-09-13T09:12:15.022" v="678" actId="478"/>
          <ac:picMkLst>
            <pc:docMk/>
            <pc:sldMk cId="251302485" sldId="1391"/>
            <ac:picMk id="11" creationId="{93966500-3AD2-4DFB-9A66-ECBB78CAA701}"/>
          </ac:picMkLst>
        </pc:picChg>
        <pc:picChg chg="del">
          <ac:chgData name="Jim Wang" userId="165de940-f6a7-469a-b0a6-e75a293fc742" providerId="ADAL" clId="{24A3906A-7E4A-4552-82CB-B8E4B602D094}" dt="2021-09-13T09:12:15.566" v="679" actId="478"/>
          <ac:picMkLst>
            <pc:docMk/>
            <pc:sldMk cId="251302485" sldId="1391"/>
            <ac:picMk id="12" creationId="{BCAE6694-3EB8-409C-B6E2-09BB02559CD1}"/>
          </ac:picMkLst>
        </pc:picChg>
        <pc:picChg chg="add mod">
          <ac:chgData name="Jim Wang" userId="165de940-f6a7-469a-b0a6-e75a293fc742" providerId="ADAL" clId="{24A3906A-7E4A-4552-82CB-B8E4B602D094}" dt="2021-09-13T09:12:57.921" v="692" actId="1076"/>
          <ac:picMkLst>
            <pc:docMk/>
            <pc:sldMk cId="251302485" sldId="1391"/>
            <ac:picMk id="13" creationId="{317CE506-4FF4-4034-8D8D-289C07DDBD7E}"/>
          </ac:picMkLst>
        </pc:picChg>
        <pc:picChg chg="add mod">
          <ac:chgData name="Jim Wang" userId="165de940-f6a7-469a-b0a6-e75a293fc742" providerId="ADAL" clId="{24A3906A-7E4A-4552-82CB-B8E4B602D094}" dt="2021-09-13T09:14:52.724" v="716" actId="14100"/>
          <ac:picMkLst>
            <pc:docMk/>
            <pc:sldMk cId="251302485" sldId="1391"/>
            <ac:picMk id="16" creationId="{C7D9D2E6-0638-4371-A5FD-9A51B93E0A31}"/>
          </ac:picMkLst>
        </pc:picChg>
        <pc:picChg chg="add mod">
          <ac:chgData name="Jim Wang" userId="165de940-f6a7-469a-b0a6-e75a293fc742" providerId="ADAL" clId="{24A3906A-7E4A-4552-82CB-B8E4B602D094}" dt="2021-09-13T09:14:50.133" v="714" actId="1076"/>
          <ac:picMkLst>
            <pc:docMk/>
            <pc:sldMk cId="251302485" sldId="1391"/>
            <ac:picMk id="18" creationId="{A6BD2D14-E61B-40CB-8065-2B0C724AA59E}"/>
          </ac:picMkLst>
        </pc:picChg>
        <pc:picChg chg="add mod">
          <ac:chgData name="Jim Wang" userId="165de940-f6a7-469a-b0a6-e75a293fc742" providerId="ADAL" clId="{24A3906A-7E4A-4552-82CB-B8E4B602D094}" dt="2021-09-13T09:15:03.765" v="721" actId="14100"/>
          <ac:picMkLst>
            <pc:docMk/>
            <pc:sldMk cId="251302485" sldId="1391"/>
            <ac:picMk id="20" creationId="{D59E9381-8627-48E3-98F6-981840D1DD8D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45.050" v="1146" actId="108"/>
        <pc:sldMkLst>
          <pc:docMk/>
          <pc:sldMk cId="1458246342" sldId="1392"/>
        </pc:sldMkLst>
        <pc:spChg chg="mod">
          <ac:chgData name="Jim Wang" userId="165de940-f6a7-469a-b0a6-e75a293fc742" providerId="ADAL" clId="{24A3906A-7E4A-4552-82CB-B8E4B602D094}" dt="2021-09-14T08:27:45.050" v="1146" actId="108"/>
          <ac:spMkLst>
            <pc:docMk/>
            <pc:sldMk cId="1458246342" sldId="1392"/>
            <ac:spMk id="5" creationId="{661B180A-AE15-40A4-9BD7-2C12F9FB2B5F}"/>
          </ac:spMkLst>
        </pc:spChg>
        <pc:spChg chg="del">
          <ac:chgData name="Jim Wang" userId="165de940-f6a7-469a-b0a6-e75a293fc742" providerId="ADAL" clId="{24A3906A-7E4A-4552-82CB-B8E4B602D094}" dt="2021-09-13T09:31:04.554" v="725" actId="478"/>
          <ac:spMkLst>
            <pc:docMk/>
            <pc:sldMk cId="1458246342" sldId="1392"/>
            <ac:spMk id="13" creationId="{E84BB78E-3584-4CD9-A8F0-E882248FA7B0}"/>
          </ac:spMkLst>
        </pc:spChg>
        <pc:spChg chg="del">
          <ac:chgData name="Jim Wang" userId="165de940-f6a7-469a-b0a6-e75a293fc742" providerId="ADAL" clId="{24A3906A-7E4A-4552-82CB-B8E4B602D094}" dt="2021-09-13T09:31:08.155" v="728" actId="478"/>
          <ac:spMkLst>
            <pc:docMk/>
            <pc:sldMk cId="1458246342" sldId="1392"/>
            <ac:spMk id="14" creationId="{6B6E7CED-D123-4149-BED8-1786B0C84A08}"/>
          </ac:spMkLst>
        </pc:spChg>
        <pc:spChg chg="del mod">
          <ac:chgData name="Jim Wang" userId="165de940-f6a7-469a-b0a6-e75a293fc742" providerId="ADAL" clId="{24A3906A-7E4A-4552-82CB-B8E4B602D094}" dt="2021-09-13T09:31:07.051" v="727" actId="478"/>
          <ac:spMkLst>
            <pc:docMk/>
            <pc:sldMk cId="1458246342" sldId="1392"/>
            <ac:spMk id="15" creationId="{F448ADE2-46B8-43A8-A7EE-56EC96FFCD95}"/>
          </ac:spMkLst>
        </pc:spChg>
        <pc:spChg chg="add mod">
          <ac:chgData name="Jim Wang" userId="165de940-f6a7-469a-b0a6-e75a293fc742" providerId="ADAL" clId="{24A3906A-7E4A-4552-82CB-B8E4B602D094}" dt="2021-09-13T09:32:04.679" v="746" actId="14100"/>
          <ac:spMkLst>
            <pc:docMk/>
            <pc:sldMk cId="1458246342" sldId="1392"/>
            <ac:spMk id="16" creationId="{46EC47E7-A41E-4C92-8AEA-6048F486A26A}"/>
          </ac:spMkLst>
        </pc:spChg>
        <pc:spChg chg="add mod">
          <ac:chgData name="Jim Wang" userId="165de940-f6a7-469a-b0a6-e75a293fc742" providerId="ADAL" clId="{24A3906A-7E4A-4552-82CB-B8E4B602D094}" dt="2021-09-13T09:32:31.154" v="749" actId="1076"/>
          <ac:spMkLst>
            <pc:docMk/>
            <pc:sldMk cId="1458246342" sldId="1392"/>
            <ac:spMk id="17" creationId="{9EEF2D9D-2996-49C3-9C9C-381F0B96C925}"/>
          </ac:spMkLst>
        </pc:spChg>
        <pc:spChg chg="add mod">
          <ac:chgData name="Jim Wang" userId="165de940-f6a7-469a-b0a6-e75a293fc742" providerId="ADAL" clId="{24A3906A-7E4A-4552-82CB-B8E4B602D094}" dt="2021-09-13T09:32:31.154" v="749" actId="1076"/>
          <ac:spMkLst>
            <pc:docMk/>
            <pc:sldMk cId="1458246342" sldId="1392"/>
            <ac:spMk id="18" creationId="{47A9BC72-E593-41D0-8E6D-E9AD68370218}"/>
          </ac:spMkLst>
        </pc:spChg>
        <pc:picChg chg="add del mod">
          <ac:chgData name="Jim Wang" userId="165de940-f6a7-469a-b0a6-e75a293fc742" providerId="ADAL" clId="{24A3906A-7E4A-4552-82CB-B8E4B602D094}" dt="2021-09-13T09:31:45.720" v="738" actId="478"/>
          <ac:picMkLst>
            <pc:docMk/>
            <pc:sldMk cId="1458246342" sldId="1392"/>
            <ac:picMk id="3" creationId="{70574963-6650-4097-87A1-3D4E216008A0}"/>
          </ac:picMkLst>
        </pc:picChg>
        <pc:picChg chg="add del mod">
          <ac:chgData name="Jim Wang" userId="165de940-f6a7-469a-b0a6-e75a293fc742" providerId="ADAL" clId="{24A3906A-7E4A-4552-82CB-B8E4B602D094}" dt="2021-09-13T09:31:46.291" v="739" actId="478"/>
          <ac:picMkLst>
            <pc:docMk/>
            <pc:sldMk cId="1458246342" sldId="1392"/>
            <ac:picMk id="6" creationId="{B882FAF7-507C-4E35-B3B1-A8F7396A4A35}"/>
          </ac:picMkLst>
        </pc:picChg>
        <pc:picChg chg="del">
          <ac:chgData name="Jim Wang" userId="165de940-f6a7-469a-b0a6-e75a293fc742" providerId="ADAL" clId="{24A3906A-7E4A-4552-82CB-B8E4B602D094}" dt="2021-09-13T09:31:03.513" v="724" actId="478"/>
          <ac:picMkLst>
            <pc:docMk/>
            <pc:sldMk cId="1458246342" sldId="1392"/>
            <ac:picMk id="7" creationId="{005C54B1-0694-46A0-BF92-565DF3CB5799}"/>
          </ac:picMkLst>
        </pc:picChg>
        <pc:picChg chg="add mod">
          <ac:chgData name="Jim Wang" userId="165de940-f6a7-469a-b0a6-e75a293fc742" providerId="ADAL" clId="{24A3906A-7E4A-4552-82CB-B8E4B602D094}" dt="2021-09-13T09:31:52.772" v="743" actId="14100"/>
          <ac:picMkLst>
            <pc:docMk/>
            <pc:sldMk cId="1458246342" sldId="1392"/>
            <ac:picMk id="9" creationId="{56E35BB5-59BB-4BCE-9501-A1B3A3CC9413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7:49.468" v="1147" actId="108"/>
        <pc:sldMkLst>
          <pc:docMk/>
          <pc:sldMk cId="3790295708" sldId="1393"/>
        </pc:sldMkLst>
        <pc:spChg chg="mod">
          <ac:chgData name="Jim Wang" userId="165de940-f6a7-469a-b0a6-e75a293fc742" providerId="ADAL" clId="{24A3906A-7E4A-4552-82CB-B8E4B602D094}" dt="2021-09-14T08:27:49.468" v="1147" actId="108"/>
          <ac:spMkLst>
            <pc:docMk/>
            <pc:sldMk cId="3790295708" sldId="1393"/>
            <ac:spMk id="5" creationId="{661B180A-AE15-40A4-9BD7-2C12F9FB2B5F}"/>
          </ac:spMkLst>
        </pc:spChg>
        <pc:spChg chg="add mod">
          <ac:chgData name="Jim Wang" userId="165de940-f6a7-469a-b0a6-e75a293fc742" providerId="ADAL" clId="{24A3906A-7E4A-4552-82CB-B8E4B602D094}" dt="2021-09-13T09:44:19.324" v="774" actId="14100"/>
          <ac:spMkLst>
            <pc:docMk/>
            <pc:sldMk cId="3790295708" sldId="1393"/>
            <ac:spMk id="13" creationId="{2E1EFA1E-0CC2-412E-9095-C7075F0D2F23}"/>
          </ac:spMkLst>
        </pc:spChg>
        <pc:spChg chg="del">
          <ac:chgData name="Jim Wang" userId="165de940-f6a7-469a-b0a6-e75a293fc742" providerId="ADAL" clId="{24A3906A-7E4A-4552-82CB-B8E4B602D094}" dt="2021-09-13T09:42:41.558" v="754" actId="478"/>
          <ac:spMkLst>
            <pc:docMk/>
            <pc:sldMk cId="3790295708" sldId="1393"/>
            <ac:spMk id="16" creationId="{46EC47E7-A41E-4C92-8AEA-6048F486A26A}"/>
          </ac:spMkLst>
        </pc:spChg>
        <pc:spChg chg="del">
          <ac:chgData name="Jim Wang" userId="165de940-f6a7-469a-b0a6-e75a293fc742" providerId="ADAL" clId="{24A3906A-7E4A-4552-82CB-B8E4B602D094}" dt="2021-09-13T09:42:40.032" v="753" actId="478"/>
          <ac:spMkLst>
            <pc:docMk/>
            <pc:sldMk cId="3790295708" sldId="1393"/>
            <ac:spMk id="17" creationId="{9EEF2D9D-2996-49C3-9C9C-381F0B96C925}"/>
          </ac:spMkLst>
        </pc:spChg>
        <pc:spChg chg="del">
          <ac:chgData name="Jim Wang" userId="165de940-f6a7-469a-b0a6-e75a293fc742" providerId="ADAL" clId="{24A3906A-7E4A-4552-82CB-B8E4B602D094}" dt="2021-09-13T09:42:38.836" v="752" actId="478"/>
          <ac:spMkLst>
            <pc:docMk/>
            <pc:sldMk cId="3790295708" sldId="1393"/>
            <ac:spMk id="18" creationId="{47A9BC72-E593-41D0-8E6D-E9AD68370218}"/>
          </ac:spMkLst>
        </pc:spChg>
        <pc:picChg chg="add del mod">
          <ac:chgData name="Jim Wang" userId="165de940-f6a7-469a-b0a6-e75a293fc742" providerId="ADAL" clId="{24A3906A-7E4A-4552-82CB-B8E4B602D094}" dt="2021-09-13T09:44:00.229" v="769" actId="478"/>
          <ac:picMkLst>
            <pc:docMk/>
            <pc:sldMk cId="3790295708" sldId="1393"/>
            <ac:picMk id="3" creationId="{46763E4E-36B7-4131-8B30-3CC9BF55D922}"/>
          </ac:picMkLst>
        </pc:picChg>
        <pc:picChg chg="add del mod">
          <ac:chgData name="Jim Wang" userId="165de940-f6a7-469a-b0a6-e75a293fc742" providerId="ADAL" clId="{24A3906A-7E4A-4552-82CB-B8E4B602D094}" dt="2021-09-13T09:43:59.738" v="768" actId="478"/>
          <ac:picMkLst>
            <pc:docMk/>
            <pc:sldMk cId="3790295708" sldId="1393"/>
            <ac:picMk id="6" creationId="{92830FE9-55B5-4E2A-B5EE-53D8CDF4B67C}"/>
          </ac:picMkLst>
        </pc:picChg>
        <pc:picChg chg="add">
          <ac:chgData name="Jim Wang" userId="165de940-f6a7-469a-b0a6-e75a293fc742" providerId="ADAL" clId="{24A3906A-7E4A-4552-82CB-B8E4B602D094}" dt="2021-09-13T09:44:01.411" v="770" actId="22"/>
          <ac:picMkLst>
            <pc:docMk/>
            <pc:sldMk cId="3790295708" sldId="1393"/>
            <ac:picMk id="8" creationId="{2A5C03F4-67A7-4F2B-92E2-C61E4B11EE79}"/>
          </ac:picMkLst>
        </pc:picChg>
        <pc:picChg chg="del">
          <ac:chgData name="Jim Wang" userId="165de940-f6a7-469a-b0a6-e75a293fc742" providerId="ADAL" clId="{24A3906A-7E4A-4552-82CB-B8E4B602D094}" dt="2021-09-13T09:43:18.692" v="756" actId="478"/>
          <ac:picMkLst>
            <pc:docMk/>
            <pc:sldMk cId="3790295708" sldId="1393"/>
            <ac:picMk id="9" creationId="{56E35BB5-59BB-4BCE-9501-A1B3A3CC9413}"/>
          </ac:picMkLst>
        </pc:picChg>
        <pc:picChg chg="add mod">
          <ac:chgData name="Jim Wang" userId="165de940-f6a7-469a-b0a6-e75a293fc742" providerId="ADAL" clId="{24A3906A-7E4A-4552-82CB-B8E4B602D094}" dt="2021-09-13T09:45:17.861" v="788" actId="108"/>
          <ac:picMkLst>
            <pc:docMk/>
            <pc:sldMk cId="3790295708" sldId="1393"/>
            <ac:picMk id="11" creationId="{ECE353FC-4FF9-4E5C-A835-6291757C280F}"/>
          </ac:picMkLst>
        </pc:picChg>
        <pc:picChg chg="add mod">
          <ac:chgData name="Jim Wang" userId="165de940-f6a7-469a-b0a6-e75a293fc742" providerId="ADAL" clId="{24A3906A-7E4A-4552-82CB-B8E4B602D094}" dt="2021-09-13T09:45:26.825" v="791" actId="14100"/>
          <ac:picMkLst>
            <pc:docMk/>
            <pc:sldMk cId="3790295708" sldId="1393"/>
            <ac:picMk id="14" creationId="{0EC5E530-ED8D-4A41-B53D-76090064DE33}"/>
          </ac:picMkLst>
        </pc:picChg>
      </pc:sldChg>
      <pc:sldChg chg="addSp delSp modSp add mod delAnim modAnim">
        <pc:chgData name="Jim Wang" userId="165de940-f6a7-469a-b0a6-e75a293fc742" providerId="ADAL" clId="{24A3906A-7E4A-4552-82CB-B8E4B602D094}" dt="2021-09-14T08:28:25.401" v="1154" actId="108"/>
        <pc:sldMkLst>
          <pc:docMk/>
          <pc:sldMk cId="1273517862" sldId="1394"/>
        </pc:sldMkLst>
        <pc:spChg chg="mod">
          <ac:chgData name="Jim Wang" userId="165de940-f6a7-469a-b0a6-e75a293fc742" providerId="ADAL" clId="{24A3906A-7E4A-4552-82CB-B8E4B602D094}" dt="2021-09-14T08:28:25.401" v="1154" actId="108"/>
          <ac:spMkLst>
            <pc:docMk/>
            <pc:sldMk cId="1273517862" sldId="1394"/>
            <ac:spMk id="5" creationId="{661B180A-AE15-40A4-9BD7-2C12F9FB2B5F}"/>
          </ac:spMkLst>
        </pc:spChg>
        <pc:spChg chg="del">
          <ac:chgData name="Jim Wang" userId="165de940-f6a7-469a-b0a6-e75a293fc742" providerId="ADAL" clId="{24A3906A-7E4A-4552-82CB-B8E4B602D094}" dt="2021-09-14T08:17:54.893" v="1046" actId="478"/>
          <ac:spMkLst>
            <pc:docMk/>
            <pc:sldMk cId="1273517862" sldId="1394"/>
            <ac:spMk id="9" creationId="{F2FF3CA0-330D-4D66-9C6A-968A8A2FE34D}"/>
          </ac:spMkLst>
        </pc:spChg>
        <pc:spChg chg="del">
          <ac:chgData name="Jim Wang" userId="165de940-f6a7-469a-b0a6-e75a293fc742" providerId="ADAL" clId="{24A3906A-7E4A-4552-82CB-B8E4B602D094}" dt="2021-09-14T08:17:54.033" v="1045" actId="478"/>
          <ac:spMkLst>
            <pc:docMk/>
            <pc:sldMk cId="1273517862" sldId="1394"/>
            <ac:spMk id="10" creationId="{1B35ED00-CFB0-4F21-B3FA-EA092CD3C95F}"/>
          </ac:spMkLst>
        </pc:spChg>
        <pc:spChg chg="add mod">
          <ac:chgData name="Jim Wang" userId="165de940-f6a7-469a-b0a6-e75a293fc742" providerId="ADAL" clId="{24A3906A-7E4A-4552-82CB-B8E4B602D094}" dt="2021-09-14T08:18:54.662" v="1055" actId="1076"/>
          <ac:spMkLst>
            <pc:docMk/>
            <pc:sldMk cId="1273517862" sldId="1394"/>
            <ac:spMk id="12" creationId="{F81E223A-C14A-4B0F-8B78-DADF43DBCC41}"/>
          </ac:spMkLst>
        </pc:spChg>
        <pc:spChg chg="add mod">
          <ac:chgData name="Jim Wang" userId="165de940-f6a7-469a-b0a6-e75a293fc742" providerId="ADAL" clId="{24A3906A-7E4A-4552-82CB-B8E4B602D094}" dt="2021-09-14T08:19:17.405" v="1062" actId="14100"/>
          <ac:spMkLst>
            <pc:docMk/>
            <pc:sldMk cId="1273517862" sldId="1394"/>
            <ac:spMk id="13" creationId="{3F00E28E-CC44-4C69-A283-F510B55E9658}"/>
          </ac:spMkLst>
        </pc:spChg>
        <pc:spChg chg="add mod">
          <ac:chgData name="Jim Wang" userId="165de940-f6a7-469a-b0a6-e75a293fc742" providerId="ADAL" clId="{24A3906A-7E4A-4552-82CB-B8E4B602D094}" dt="2021-09-14T08:19:01.091" v="1056" actId="1076"/>
          <ac:spMkLst>
            <pc:docMk/>
            <pc:sldMk cId="1273517862" sldId="1394"/>
            <ac:spMk id="14" creationId="{1423C3B6-13C7-4928-BFE6-1C262804DE0E}"/>
          </ac:spMkLst>
        </pc:spChg>
        <pc:spChg chg="del">
          <ac:chgData name="Jim Wang" userId="165de940-f6a7-469a-b0a6-e75a293fc742" providerId="ADAL" clId="{24A3906A-7E4A-4552-82CB-B8E4B602D094}" dt="2021-09-14T08:17:56.148" v="1047" actId="478"/>
          <ac:spMkLst>
            <pc:docMk/>
            <pc:sldMk cId="1273517862" sldId="1394"/>
            <ac:spMk id="15" creationId="{9DC1029D-0F1F-47CC-BB95-174919924D82}"/>
          </ac:spMkLst>
        </pc:spChg>
        <pc:spChg chg="del">
          <ac:chgData name="Jim Wang" userId="165de940-f6a7-469a-b0a6-e75a293fc742" providerId="ADAL" clId="{24A3906A-7E4A-4552-82CB-B8E4B602D094}" dt="2021-09-14T08:17:53.126" v="1044" actId="478"/>
          <ac:spMkLst>
            <pc:docMk/>
            <pc:sldMk cId="1273517862" sldId="1394"/>
            <ac:spMk id="16" creationId="{C6D24C4E-2C6E-4D13-8610-E2D132BA0F63}"/>
          </ac:spMkLst>
        </pc:spChg>
        <pc:spChg chg="add mod">
          <ac:chgData name="Jim Wang" userId="165de940-f6a7-469a-b0a6-e75a293fc742" providerId="ADAL" clId="{24A3906A-7E4A-4552-82CB-B8E4B602D094}" dt="2021-09-14T08:19:19.718" v="1063" actId="14100"/>
          <ac:spMkLst>
            <pc:docMk/>
            <pc:sldMk cId="1273517862" sldId="1394"/>
            <ac:spMk id="17" creationId="{CFF55E38-A463-4937-9A9F-DC3A9829F878}"/>
          </ac:spMkLst>
        </pc:spChg>
        <pc:picChg chg="del">
          <ac:chgData name="Jim Wang" userId="165de940-f6a7-469a-b0a6-e75a293fc742" providerId="ADAL" clId="{24A3906A-7E4A-4552-82CB-B8E4B602D094}" dt="2021-09-14T08:17:51.767" v="1042" actId="478"/>
          <ac:picMkLst>
            <pc:docMk/>
            <pc:sldMk cId="1273517862" sldId="1394"/>
            <ac:picMk id="2" creationId="{9176B400-6365-4A8C-9763-E0267632DC40}"/>
          </ac:picMkLst>
        </pc:picChg>
        <pc:picChg chg="del">
          <ac:chgData name="Jim Wang" userId="165de940-f6a7-469a-b0a6-e75a293fc742" providerId="ADAL" clId="{24A3906A-7E4A-4552-82CB-B8E4B602D094}" dt="2021-09-14T08:17:52.291" v="1043" actId="478"/>
          <ac:picMkLst>
            <pc:docMk/>
            <pc:sldMk cId="1273517862" sldId="1394"/>
            <ac:picMk id="3" creationId="{7F4235A6-6A29-485A-A943-47A5E8838529}"/>
          </ac:picMkLst>
        </pc:picChg>
        <pc:picChg chg="add mod">
          <ac:chgData name="Jim Wang" userId="165de940-f6a7-469a-b0a6-e75a293fc742" providerId="ADAL" clId="{24A3906A-7E4A-4552-82CB-B8E4B602D094}" dt="2021-09-14T08:19:08.685" v="1059" actId="1076"/>
          <ac:picMkLst>
            <pc:docMk/>
            <pc:sldMk cId="1273517862" sldId="1394"/>
            <ac:picMk id="6" creationId="{BE0AAB30-5C1F-44B7-B873-D95A0DC69A05}"/>
          </ac:picMkLst>
        </pc:picChg>
        <pc:picChg chg="add mod">
          <ac:chgData name="Jim Wang" userId="165de940-f6a7-469a-b0a6-e75a293fc742" providerId="ADAL" clId="{24A3906A-7E4A-4552-82CB-B8E4B602D094}" dt="2021-09-14T08:19:58.301" v="1070" actId="1076"/>
          <ac:picMkLst>
            <pc:docMk/>
            <pc:sldMk cId="1273517862" sldId="1394"/>
            <ac:picMk id="11" creationId="{1E1840AD-3F09-48D8-ADD2-7FFD9FE30DCB}"/>
          </ac:picMkLst>
        </pc:picChg>
      </pc:sldChg>
      <pc:sldChg chg="add del">
        <pc:chgData name="Jim Wang" userId="165de940-f6a7-469a-b0a6-e75a293fc742" providerId="ADAL" clId="{24A3906A-7E4A-4552-82CB-B8E4B602D094}" dt="2021-09-14T08:17:39.214" v="1039" actId="47"/>
        <pc:sldMkLst>
          <pc:docMk/>
          <pc:sldMk cId="2853429145" sldId="1394"/>
        </pc:sldMkLst>
      </pc:sldChg>
      <pc:sldChg chg="addSp delSp modSp add mod delAnim modAnim">
        <pc:chgData name="Jim Wang" userId="165de940-f6a7-469a-b0a6-e75a293fc742" providerId="ADAL" clId="{24A3906A-7E4A-4552-82CB-B8E4B602D094}" dt="2021-09-14T08:28:30.390" v="1155" actId="108"/>
        <pc:sldMkLst>
          <pc:docMk/>
          <pc:sldMk cId="4065670650" sldId="1395"/>
        </pc:sldMkLst>
        <pc:spChg chg="mod">
          <ac:chgData name="Jim Wang" userId="165de940-f6a7-469a-b0a6-e75a293fc742" providerId="ADAL" clId="{24A3906A-7E4A-4552-82CB-B8E4B602D094}" dt="2021-09-14T08:28:30.390" v="1155" actId="108"/>
          <ac:spMkLst>
            <pc:docMk/>
            <pc:sldMk cId="4065670650" sldId="1395"/>
            <ac:spMk id="5" creationId="{661B180A-AE15-40A4-9BD7-2C12F9FB2B5F}"/>
          </ac:spMkLst>
        </pc:spChg>
        <pc:spChg chg="del">
          <ac:chgData name="Jim Wang" userId="165de940-f6a7-469a-b0a6-e75a293fc742" providerId="ADAL" clId="{24A3906A-7E4A-4552-82CB-B8E4B602D094}" dt="2021-09-14T08:20:26.482" v="1077" actId="478"/>
          <ac:spMkLst>
            <pc:docMk/>
            <pc:sldMk cId="4065670650" sldId="1395"/>
            <ac:spMk id="6" creationId="{73BA4D0D-AB5B-4B9C-8CED-3B9EF8DA88A5}"/>
          </ac:spMkLst>
        </pc:spChg>
        <pc:spChg chg="del">
          <ac:chgData name="Jim Wang" userId="165de940-f6a7-469a-b0a6-e75a293fc742" providerId="ADAL" clId="{24A3906A-7E4A-4552-82CB-B8E4B602D094}" dt="2021-09-14T08:20:25.638" v="1076" actId="478"/>
          <ac:spMkLst>
            <pc:docMk/>
            <pc:sldMk cId="4065670650" sldId="1395"/>
            <ac:spMk id="7" creationId="{21C81739-AF40-4BEB-A616-86BE758A4A42}"/>
          </ac:spMkLst>
        </pc:spChg>
        <pc:spChg chg="add mod">
          <ac:chgData name="Jim Wang" userId="165de940-f6a7-469a-b0a6-e75a293fc742" providerId="ADAL" clId="{24A3906A-7E4A-4552-82CB-B8E4B602D094}" dt="2021-09-14T08:22:49.692" v="1103" actId="14100"/>
          <ac:spMkLst>
            <pc:docMk/>
            <pc:sldMk cId="4065670650" sldId="1395"/>
            <ac:spMk id="11" creationId="{6CABBE61-04F3-4273-BFC7-BF69425BBD39}"/>
          </ac:spMkLst>
        </pc:spChg>
        <pc:spChg chg="add mod">
          <ac:chgData name="Jim Wang" userId="165de940-f6a7-469a-b0a6-e75a293fc742" providerId="ADAL" clId="{24A3906A-7E4A-4552-82CB-B8E4B602D094}" dt="2021-09-14T08:22:35.608" v="1100" actId="14100"/>
          <ac:spMkLst>
            <pc:docMk/>
            <pc:sldMk cId="4065670650" sldId="1395"/>
            <ac:spMk id="12" creationId="{179A5FD9-087E-4C8C-BBF3-AD5FAC123AB0}"/>
          </ac:spMkLst>
        </pc:spChg>
        <pc:spChg chg="add mod">
          <ac:chgData name="Jim Wang" userId="165de940-f6a7-469a-b0a6-e75a293fc742" providerId="ADAL" clId="{24A3906A-7E4A-4552-82CB-B8E4B602D094}" dt="2021-09-14T08:23:07.592" v="1107" actId="14100"/>
          <ac:spMkLst>
            <pc:docMk/>
            <pc:sldMk cId="4065670650" sldId="1395"/>
            <ac:spMk id="13" creationId="{9E14EDE2-89BE-450F-9FA2-FD2D55359D8E}"/>
          </ac:spMkLst>
        </pc:spChg>
        <pc:picChg chg="del">
          <ac:chgData name="Jim Wang" userId="165de940-f6a7-469a-b0a6-e75a293fc742" providerId="ADAL" clId="{24A3906A-7E4A-4552-82CB-B8E4B602D094}" dt="2021-09-14T08:20:24.160" v="1074" actId="478"/>
          <ac:picMkLst>
            <pc:docMk/>
            <pc:sldMk cId="4065670650" sldId="1395"/>
            <ac:picMk id="2" creationId="{B4C37C5C-8FCA-4777-A9D6-C264F5C2A6B8}"/>
          </ac:picMkLst>
        </pc:picChg>
        <pc:picChg chg="del">
          <ac:chgData name="Jim Wang" userId="165de940-f6a7-469a-b0a6-e75a293fc742" providerId="ADAL" clId="{24A3906A-7E4A-4552-82CB-B8E4B602D094}" dt="2021-09-14T08:20:24.794" v="1075" actId="478"/>
          <ac:picMkLst>
            <pc:docMk/>
            <pc:sldMk cId="4065670650" sldId="1395"/>
            <ac:picMk id="4" creationId="{8EC4E447-6FE1-4D94-B979-6EDC6DEE510F}"/>
          </ac:picMkLst>
        </pc:picChg>
        <pc:picChg chg="add mod">
          <ac:chgData name="Jim Wang" userId="165de940-f6a7-469a-b0a6-e75a293fc742" providerId="ADAL" clId="{24A3906A-7E4A-4552-82CB-B8E4B602D094}" dt="2021-09-14T08:21:25.398" v="1083" actId="1076"/>
          <ac:picMkLst>
            <pc:docMk/>
            <pc:sldMk cId="4065670650" sldId="1395"/>
            <ac:picMk id="8" creationId="{F170A50C-C6F9-4A77-9023-1402E279F786}"/>
          </ac:picMkLst>
        </pc:picChg>
        <pc:picChg chg="add mod">
          <ac:chgData name="Jim Wang" userId="165de940-f6a7-469a-b0a6-e75a293fc742" providerId="ADAL" clId="{24A3906A-7E4A-4552-82CB-B8E4B602D094}" dt="2021-09-14T08:22:28.703" v="1098" actId="1076"/>
          <ac:picMkLst>
            <pc:docMk/>
            <pc:sldMk cId="4065670650" sldId="1395"/>
            <ac:picMk id="10" creationId="{B2E5E046-4CD2-4FAE-A0E8-09265FD1DB56}"/>
          </ac:picMkLst>
        </pc:picChg>
      </pc:sldChg>
    </pc:docChg>
  </pc:docChgLst>
  <pc:docChgLst>
    <pc:chgData name="Linda Cubias" userId="S::linda.cubias@proquest.com::596acf2b-5728-4208-8c4f-f877beda3f02" providerId="AD" clId="Web-{52A5D258-92A0-203D-8370-50EF1D34CCD8}"/>
    <pc:docChg chg="modSld">
      <pc:chgData name="Linda Cubias" userId="S::linda.cubias@proquest.com::596acf2b-5728-4208-8c4f-f877beda3f02" providerId="AD" clId="Web-{52A5D258-92A0-203D-8370-50EF1D34CCD8}" dt="2018-12-17T19:43:22.213" v="7" actId="20577"/>
      <pc:docMkLst>
        <pc:docMk/>
      </pc:docMkLst>
      <pc:sldChg chg="modSp">
        <pc:chgData name="Linda Cubias" userId="S::linda.cubias@proquest.com::596acf2b-5728-4208-8c4f-f877beda3f02" providerId="AD" clId="Web-{52A5D258-92A0-203D-8370-50EF1D34CCD8}" dt="2018-12-17T19:43:22.197" v="6" actId="20577"/>
        <pc:sldMkLst>
          <pc:docMk/>
          <pc:sldMk cId="2788055660" sldId="669"/>
        </pc:sldMkLst>
        <pc:spChg chg="mod">
          <ac:chgData name="Linda Cubias" userId="S::linda.cubias@proquest.com::596acf2b-5728-4208-8c4f-f877beda3f02" providerId="AD" clId="Web-{52A5D258-92A0-203D-8370-50EF1D34CCD8}" dt="2018-12-17T19:43:22.197" v="6" actId="20577"/>
          <ac:spMkLst>
            <pc:docMk/>
            <pc:sldMk cId="2788055660" sldId="669"/>
            <ac:spMk id="3" creationId="{6C8E68FF-64AC-49F2-9551-0A9AED3CF580}"/>
          </ac:spMkLst>
        </pc:spChg>
      </pc:sldChg>
    </pc:docChg>
  </pc:docChgLst>
  <pc:docChgLst>
    <pc:chgData name="Jim Wang" userId="165de940-f6a7-469a-b0a6-e75a293fc742" providerId="ADAL" clId="{3FE7CA8A-0D4D-4BA9-9770-37E4BB69F4A8}"/>
    <pc:docChg chg="delSld modSld">
      <pc:chgData name="Jim Wang" userId="165de940-f6a7-469a-b0a6-e75a293fc742" providerId="ADAL" clId="{3FE7CA8A-0D4D-4BA9-9770-37E4BB69F4A8}" dt="2022-03-29T02:56:14.605" v="10" actId="6549"/>
      <pc:docMkLst>
        <pc:docMk/>
      </pc:docMkLst>
      <pc:sldChg chg="modSp mod">
        <pc:chgData name="Jim Wang" userId="165de940-f6a7-469a-b0a6-e75a293fc742" providerId="ADAL" clId="{3FE7CA8A-0D4D-4BA9-9770-37E4BB69F4A8}" dt="2022-03-29T02:55:24.711" v="0" actId="20577"/>
        <pc:sldMkLst>
          <pc:docMk/>
          <pc:sldMk cId="347802907" sldId="575"/>
        </pc:sldMkLst>
        <pc:spChg chg="mod">
          <ac:chgData name="Jim Wang" userId="165de940-f6a7-469a-b0a6-e75a293fc742" providerId="ADAL" clId="{3FE7CA8A-0D4D-4BA9-9770-37E4BB69F4A8}" dt="2022-03-29T02:55:24.711" v="0" actId="20577"/>
          <ac:spMkLst>
            <pc:docMk/>
            <pc:sldMk cId="347802907" sldId="575"/>
            <ac:spMk id="2" creationId="{0045BB5F-B5C3-3D4F-825C-7F95E278F6EC}"/>
          </ac:spMkLst>
        </pc:spChg>
      </pc:sldChg>
      <pc:sldChg chg="modSp mod">
        <pc:chgData name="Jim Wang" userId="165de940-f6a7-469a-b0a6-e75a293fc742" providerId="ADAL" clId="{3FE7CA8A-0D4D-4BA9-9770-37E4BB69F4A8}" dt="2022-03-29T02:55:31.487" v="2" actId="6549"/>
        <pc:sldMkLst>
          <pc:docMk/>
          <pc:sldMk cId="4078017111" sldId="628"/>
        </pc:sldMkLst>
        <pc:spChg chg="mod">
          <ac:chgData name="Jim Wang" userId="165de940-f6a7-469a-b0a6-e75a293fc742" providerId="ADAL" clId="{3FE7CA8A-0D4D-4BA9-9770-37E4BB69F4A8}" dt="2022-03-29T02:55:31.487" v="2" actId="6549"/>
          <ac:spMkLst>
            <pc:docMk/>
            <pc:sldMk cId="4078017111" sldId="628"/>
            <ac:spMk id="6" creationId="{51E3AAEC-CC59-3741-A13E-4CA6F9227609}"/>
          </ac:spMkLst>
        </pc:spChg>
      </pc:sldChg>
      <pc:sldChg chg="del">
        <pc:chgData name="Jim Wang" userId="165de940-f6a7-469a-b0a6-e75a293fc742" providerId="ADAL" clId="{3FE7CA8A-0D4D-4BA9-9770-37E4BB69F4A8}" dt="2022-03-29T02:55:41.753" v="3" actId="47"/>
        <pc:sldMkLst>
          <pc:docMk/>
          <pc:sldMk cId="2234917775" sldId="927"/>
        </pc:sldMkLst>
      </pc:sldChg>
      <pc:sldChg chg="modSp mod">
        <pc:chgData name="Jim Wang" userId="165de940-f6a7-469a-b0a6-e75a293fc742" providerId="ADAL" clId="{3FE7CA8A-0D4D-4BA9-9770-37E4BB69F4A8}" dt="2022-03-29T02:56:14.605" v="10" actId="6549"/>
        <pc:sldMkLst>
          <pc:docMk/>
          <pc:sldMk cId="3725542822" sldId="1072"/>
        </pc:sldMkLst>
        <pc:spChg chg="mod">
          <ac:chgData name="Jim Wang" userId="165de940-f6a7-469a-b0a6-e75a293fc742" providerId="ADAL" clId="{3FE7CA8A-0D4D-4BA9-9770-37E4BB69F4A8}" dt="2022-03-29T02:56:14.605" v="10" actId="6549"/>
          <ac:spMkLst>
            <pc:docMk/>
            <pc:sldMk cId="3725542822" sldId="1072"/>
            <ac:spMk id="6" creationId="{51E3AAEC-CC59-3741-A13E-4CA6F9227609}"/>
          </ac:spMkLst>
        </pc:spChg>
      </pc:sldChg>
      <pc:sldChg chg="del">
        <pc:chgData name="Jim Wang" userId="165de940-f6a7-469a-b0a6-e75a293fc742" providerId="ADAL" clId="{3FE7CA8A-0D4D-4BA9-9770-37E4BB69F4A8}" dt="2022-03-29T02:55:50.581" v="6" actId="47"/>
        <pc:sldMkLst>
          <pc:docMk/>
          <pc:sldMk cId="2935975610" sldId="1196"/>
        </pc:sldMkLst>
      </pc:sldChg>
      <pc:sldChg chg="del">
        <pc:chgData name="Jim Wang" userId="165de940-f6a7-469a-b0a6-e75a293fc742" providerId="ADAL" clId="{3FE7CA8A-0D4D-4BA9-9770-37E4BB69F4A8}" dt="2022-03-29T02:55:52.215" v="8" actId="47"/>
        <pc:sldMkLst>
          <pc:docMk/>
          <pc:sldMk cId="904840674" sldId="1249"/>
        </pc:sldMkLst>
      </pc:sldChg>
      <pc:sldChg chg="del">
        <pc:chgData name="Jim Wang" userId="165de940-f6a7-469a-b0a6-e75a293fc742" providerId="ADAL" clId="{3FE7CA8A-0D4D-4BA9-9770-37E4BB69F4A8}" dt="2022-03-29T02:55:51.647" v="7" actId="47"/>
        <pc:sldMkLst>
          <pc:docMk/>
          <pc:sldMk cId="4294772885" sldId="1254"/>
        </pc:sldMkLst>
      </pc:sldChg>
      <pc:sldChg chg="del">
        <pc:chgData name="Jim Wang" userId="165de940-f6a7-469a-b0a6-e75a293fc742" providerId="ADAL" clId="{3FE7CA8A-0D4D-4BA9-9770-37E4BB69F4A8}" dt="2022-03-29T02:55:42.282" v="4" actId="47"/>
        <pc:sldMkLst>
          <pc:docMk/>
          <pc:sldMk cId="3833401443" sldId="1375"/>
        </pc:sldMkLst>
      </pc:sldChg>
      <pc:sldChg chg="del">
        <pc:chgData name="Jim Wang" userId="165de940-f6a7-469a-b0a6-e75a293fc742" providerId="ADAL" clId="{3FE7CA8A-0D4D-4BA9-9770-37E4BB69F4A8}" dt="2022-03-29T02:55:42.894" v="5" actId="47"/>
        <pc:sldMkLst>
          <pc:docMk/>
          <pc:sldMk cId="204324343" sldId="1376"/>
        </pc:sldMkLst>
      </pc:sldChg>
    </pc:docChg>
  </pc:docChgLst>
  <pc:docChgLst>
    <pc:chgData name="Linda Cubias" userId="596acf2b-5728-4208-8c4f-f877beda3f02" providerId="ADAL" clId="{D6EF36E0-82D6-4D25-970B-AB31DFDECC4B}"/>
    <pc:docChg chg="undo custSel addSld delSld modSld">
      <pc:chgData name="Linda Cubias" userId="596acf2b-5728-4208-8c4f-f877beda3f02" providerId="ADAL" clId="{D6EF36E0-82D6-4D25-970B-AB31DFDECC4B}" dt="2018-12-18T14:35:06.554" v="5928" actId="14100"/>
      <pc:docMkLst>
        <pc:docMk/>
      </pc:docMkLst>
      <pc:sldChg chg="modSp">
        <pc:chgData name="Linda Cubias" userId="596acf2b-5728-4208-8c4f-f877beda3f02" providerId="ADAL" clId="{D6EF36E0-82D6-4D25-970B-AB31DFDECC4B}" dt="2018-12-18T14:20:23.565" v="5201" actId="14100"/>
        <pc:sldMkLst>
          <pc:docMk/>
          <pc:sldMk cId="3849247606" sldId="442"/>
        </pc:sldMkLst>
        <pc:spChg chg="mod">
          <ac:chgData name="Linda Cubias" userId="596acf2b-5728-4208-8c4f-f877beda3f02" providerId="ADAL" clId="{D6EF36E0-82D6-4D25-970B-AB31DFDECC4B}" dt="2018-12-18T14:20:23.565" v="5201" actId="14100"/>
          <ac:spMkLst>
            <pc:docMk/>
            <pc:sldMk cId="3849247606" sldId="442"/>
            <ac:spMk id="30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0:38.936" v="5209" actId="20577"/>
        <pc:sldMkLst>
          <pc:docMk/>
          <pc:sldMk cId="3130288169" sldId="443"/>
        </pc:sldMkLst>
        <pc:spChg chg="mod">
          <ac:chgData name="Linda Cubias" userId="596acf2b-5728-4208-8c4f-f877beda3f02" providerId="ADAL" clId="{D6EF36E0-82D6-4D25-970B-AB31DFDECC4B}" dt="2018-12-18T14:20:38.936" v="5209" actId="20577"/>
          <ac:spMkLst>
            <pc:docMk/>
            <pc:sldMk cId="3130288169" sldId="443"/>
            <ac:spMk id="30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4:49.259" v="5436" actId="20577"/>
        <pc:sldMkLst>
          <pc:docMk/>
          <pc:sldMk cId="3266950330" sldId="452"/>
        </pc:sldMkLst>
        <pc:spChg chg="mod">
          <ac:chgData name="Linda Cubias" userId="596acf2b-5728-4208-8c4f-f877beda3f02" providerId="ADAL" clId="{D6EF36E0-82D6-4D25-970B-AB31DFDECC4B}" dt="2018-12-18T14:23:49.039" v="5393" actId="14100"/>
          <ac:spMkLst>
            <pc:docMk/>
            <pc:sldMk cId="3266950330" sldId="452"/>
            <ac:spMk id="2" creationId="{F6B6319D-603D-4A83-BEC4-B6E73EE2DAF8}"/>
          </ac:spMkLst>
        </pc:spChg>
        <pc:spChg chg="mod">
          <ac:chgData name="Linda Cubias" userId="596acf2b-5728-4208-8c4f-f877beda3f02" providerId="ADAL" clId="{D6EF36E0-82D6-4D25-970B-AB31DFDECC4B}" dt="2018-12-18T14:24:49.259" v="5436" actId="20577"/>
          <ac:spMkLst>
            <pc:docMk/>
            <pc:sldMk cId="3266950330" sldId="452"/>
            <ac:spMk id="13" creationId="{D6C3D024-8732-4EAD-B8B0-DCAA6BE68BD4}"/>
          </ac:spMkLst>
        </pc:spChg>
      </pc:sldChg>
      <pc:sldChg chg="modNotesTx">
        <pc:chgData name="Linda Cubias" userId="596acf2b-5728-4208-8c4f-f877beda3f02" providerId="ADAL" clId="{D6EF36E0-82D6-4D25-970B-AB31DFDECC4B}" dt="2018-12-17T19:44:39.496" v="821" actId="20577"/>
        <pc:sldMkLst>
          <pc:docMk/>
          <pc:sldMk cId="2116261606" sldId="476"/>
        </pc:sldMkLst>
      </pc:sldChg>
      <pc:sldChg chg="modSp">
        <pc:chgData name="Linda Cubias" userId="596acf2b-5728-4208-8c4f-f877beda3f02" providerId="ADAL" clId="{D6EF36E0-82D6-4D25-970B-AB31DFDECC4B}" dt="2018-12-18T14:25:45.595" v="5453" actId="255"/>
        <pc:sldMkLst>
          <pc:docMk/>
          <pc:sldMk cId="2244556242" sldId="479"/>
        </pc:sldMkLst>
        <pc:spChg chg="mod">
          <ac:chgData name="Linda Cubias" userId="596acf2b-5728-4208-8c4f-f877beda3f02" providerId="ADAL" clId="{D6EF36E0-82D6-4D25-970B-AB31DFDECC4B}" dt="2018-12-18T14:25:45.595" v="5453" actId="255"/>
          <ac:spMkLst>
            <pc:docMk/>
            <pc:sldMk cId="2244556242" sldId="479"/>
            <ac:spMk id="30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6:07.136" v="5461" actId="20577"/>
        <pc:sldMkLst>
          <pc:docMk/>
          <pc:sldMk cId="378050301" sldId="482"/>
        </pc:sldMkLst>
        <pc:spChg chg="mod">
          <ac:chgData name="Linda Cubias" userId="596acf2b-5728-4208-8c4f-f877beda3f02" providerId="ADAL" clId="{D6EF36E0-82D6-4D25-970B-AB31DFDECC4B}" dt="2018-12-18T14:26:07.136" v="5461" actId="20577"/>
          <ac:spMkLst>
            <pc:docMk/>
            <pc:sldMk cId="378050301" sldId="482"/>
            <ac:spMk id="30" creationId="{00000000-0000-0000-0000-000000000000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1135479118" sldId="502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412279101" sldId="519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910345171" sldId="520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2975791648" sldId="521"/>
        </pc:sldMkLst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2182236498" sldId="576"/>
        </pc:sldMkLst>
      </pc:sldChg>
      <pc:sldChg chg="modSp">
        <pc:chgData name="Linda Cubias" userId="596acf2b-5728-4208-8c4f-f877beda3f02" providerId="ADAL" clId="{D6EF36E0-82D6-4D25-970B-AB31DFDECC4B}" dt="2018-12-17T21:18:49.463" v="4625" actId="20577"/>
        <pc:sldMkLst>
          <pc:docMk/>
          <pc:sldMk cId="2241787136" sldId="585"/>
        </pc:sldMkLst>
        <pc:spChg chg="mod">
          <ac:chgData name="Linda Cubias" userId="596acf2b-5728-4208-8c4f-f877beda3f02" providerId="ADAL" clId="{D6EF36E0-82D6-4D25-970B-AB31DFDECC4B}" dt="2018-12-17T21:18:06.718" v="4543" actId="20577"/>
          <ac:spMkLst>
            <pc:docMk/>
            <pc:sldMk cId="2241787136" sldId="585"/>
            <ac:spMk id="7" creationId="{CCF17E7B-4F7F-7645-8E38-96392CCCDFF8}"/>
          </ac:spMkLst>
        </pc:spChg>
        <pc:spChg chg="mod">
          <ac:chgData name="Linda Cubias" userId="596acf2b-5728-4208-8c4f-f877beda3f02" providerId="ADAL" clId="{D6EF36E0-82D6-4D25-970B-AB31DFDECC4B}" dt="2018-12-17T21:18:49.463" v="4625" actId="20577"/>
          <ac:spMkLst>
            <pc:docMk/>
            <pc:sldMk cId="2241787136" sldId="585"/>
            <ac:spMk id="8" creationId="{5DBF4C4B-0D39-ED41-8191-3998FAD8D819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8:41.206" v="5061" actId="20577"/>
        <pc:sldMkLst>
          <pc:docMk/>
          <pc:sldMk cId="330064575" sldId="586"/>
        </pc:sldMkLst>
        <pc:spChg chg="mod">
          <ac:chgData name="Linda Cubias" userId="596acf2b-5728-4208-8c4f-f877beda3f02" providerId="ADAL" clId="{D6EF36E0-82D6-4D25-970B-AB31DFDECC4B}" dt="2018-12-18T14:08:41.206" v="5061" actId="20577"/>
          <ac:spMkLst>
            <pc:docMk/>
            <pc:sldMk cId="330064575" sldId="586"/>
            <ac:spMk id="2" creationId="{00000000-0000-0000-0000-000000000000}"/>
          </ac:spMkLst>
        </pc:spChg>
        <pc:graphicFrameChg chg="mod">
          <ac:chgData name="Linda Cubias" userId="596acf2b-5728-4208-8c4f-f877beda3f02" providerId="ADAL" clId="{D6EF36E0-82D6-4D25-970B-AB31DFDECC4B}" dt="2018-12-18T14:08:36.188" v="5057" actId="14100"/>
          <ac:graphicFrameMkLst>
            <pc:docMk/>
            <pc:sldMk cId="330064575" sldId="586"/>
            <ac:graphicFrameMk id="3" creationId="{00000000-0000-0000-0000-000000000000}"/>
          </ac:graphicFrameMkLst>
        </pc:graphicFrameChg>
      </pc:sldChg>
      <pc:sldChg chg="modSp">
        <pc:chgData name="Linda Cubias" userId="596acf2b-5728-4208-8c4f-f877beda3f02" providerId="ADAL" clId="{D6EF36E0-82D6-4D25-970B-AB31DFDECC4B}" dt="2018-12-18T14:26:21.484" v="5465" actId="20577"/>
        <pc:sldMkLst>
          <pc:docMk/>
          <pc:sldMk cId="1972729333" sldId="589"/>
        </pc:sldMkLst>
        <pc:spChg chg="mod">
          <ac:chgData name="Linda Cubias" userId="596acf2b-5728-4208-8c4f-f877beda3f02" providerId="ADAL" clId="{D6EF36E0-82D6-4D25-970B-AB31DFDECC4B}" dt="2018-12-18T14:26:21.484" v="5465" actId="20577"/>
          <ac:spMkLst>
            <pc:docMk/>
            <pc:sldMk cId="1972729333" sldId="589"/>
            <ac:spMk id="2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7T19:47:48.554" v="837" actId="255"/>
          <ac:spMkLst>
            <pc:docMk/>
            <pc:sldMk cId="1972729333" sldId="589"/>
            <ac:spMk id="3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0:49.580" v="5105" actId="20577"/>
        <pc:sldMkLst>
          <pc:docMk/>
          <pc:sldMk cId="2762628822" sldId="590"/>
        </pc:sldMkLst>
        <pc:spChg chg="mod">
          <ac:chgData name="Linda Cubias" userId="596acf2b-5728-4208-8c4f-f877beda3f02" providerId="ADAL" clId="{D6EF36E0-82D6-4D25-970B-AB31DFDECC4B}" dt="2018-12-18T14:10:49.580" v="5105" actId="20577"/>
          <ac:spMkLst>
            <pc:docMk/>
            <pc:sldMk cId="2762628822" sldId="590"/>
            <ac:spMk id="2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0:54.222" v="5107" actId="20577"/>
        <pc:sldMkLst>
          <pc:docMk/>
          <pc:sldMk cId="682301172" sldId="591"/>
        </pc:sldMkLst>
        <pc:spChg chg="mod">
          <ac:chgData name="Linda Cubias" userId="596acf2b-5728-4208-8c4f-f877beda3f02" providerId="ADAL" clId="{D6EF36E0-82D6-4D25-970B-AB31DFDECC4B}" dt="2018-12-18T14:10:54.222" v="5107" actId="20577"/>
          <ac:spMkLst>
            <pc:docMk/>
            <pc:sldMk cId="682301172" sldId="591"/>
            <ac:spMk id="2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8T14:28:31.861" v="5487" actId="1076"/>
        <pc:sldMkLst>
          <pc:docMk/>
          <pc:sldMk cId="1245830660" sldId="593"/>
        </pc:sldMkLst>
        <pc:spChg chg="mod">
          <ac:chgData name="Linda Cubias" userId="596acf2b-5728-4208-8c4f-f877beda3f02" providerId="ADAL" clId="{D6EF36E0-82D6-4D25-970B-AB31DFDECC4B}" dt="2018-12-18T14:28:11.006" v="5484" actId="14100"/>
          <ac:spMkLst>
            <pc:docMk/>
            <pc:sldMk cId="1245830660" sldId="593"/>
            <ac:spMk id="2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8T14:26:43.760" v="5468" actId="255"/>
          <ac:spMkLst>
            <pc:docMk/>
            <pc:sldMk cId="1245830660" sldId="593"/>
            <ac:spMk id="3" creationId="{00000000-0000-0000-0000-000000000000}"/>
          </ac:spMkLst>
        </pc:spChg>
        <pc:grpChg chg="mod">
          <ac:chgData name="Linda Cubias" userId="596acf2b-5728-4208-8c4f-f877beda3f02" providerId="ADAL" clId="{D6EF36E0-82D6-4D25-970B-AB31DFDECC4B}" dt="2018-12-18T14:27:51.332" v="5480" actId="1076"/>
          <ac:grpSpMkLst>
            <pc:docMk/>
            <pc:sldMk cId="1245830660" sldId="593"/>
            <ac:grpSpMk id="4" creationId="{01F9121A-B315-4C13-8D1F-46F109CBA817}"/>
          </ac:grpSpMkLst>
        </pc:grpChg>
        <pc:grpChg chg="mod">
          <ac:chgData name="Linda Cubias" userId="596acf2b-5728-4208-8c4f-f877beda3f02" providerId="ADAL" clId="{D6EF36E0-82D6-4D25-970B-AB31DFDECC4B}" dt="2018-12-18T14:28:31.861" v="5487" actId="1076"/>
          <ac:grpSpMkLst>
            <pc:docMk/>
            <pc:sldMk cId="1245830660" sldId="593"/>
            <ac:grpSpMk id="7" creationId="{E3FF3805-9D78-40D6-A471-1216FBD698CD}"/>
          </ac:grpSpMkLst>
        </pc:grpChg>
        <pc:grpChg chg="mod">
          <ac:chgData name="Linda Cubias" userId="596acf2b-5728-4208-8c4f-f877beda3f02" providerId="ADAL" clId="{D6EF36E0-82D6-4D25-970B-AB31DFDECC4B}" dt="2018-12-18T14:28:23.173" v="5485" actId="1076"/>
          <ac:grpSpMkLst>
            <pc:docMk/>
            <pc:sldMk cId="1245830660" sldId="593"/>
            <ac:grpSpMk id="10" creationId="{05EE1A48-E863-4807-9A49-8E3E806ABB6A}"/>
          </ac:grpSpMkLst>
        </pc:grpChg>
      </pc:sldChg>
      <pc:sldChg chg="modSp modNotesTx">
        <pc:chgData name="Linda Cubias" userId="596acf2b-5728-4208-8c4f-f877beda3f02" providerId="ADAL" clId="{D6EF36E0-82D6-4D25-970B-AB31DFDECC4B}" dt="2018-12-18T14:21:34.468" v="5337" actId="20577"/>
        <pc:sldMkLst>
          <pc:docMk/>
          <pc:sldMk cId="4290352075" sldId="598"/>
        </pc:sldMkLst>
        <pc:spChg chg="mod">
          <ac:chgData name="Linda Cubias" userId="596acf2b-5728-4208-8c4f-f877beda3f02" providerId="ADAL" clId="{D6EF36E0-82D6-4D25-970B-AB31DFDECC4B}" dt="2018-12-18T14:21:04.925" v="5225" actId="20577"/>
          <ac:spMkLst>
            <pc:docMk/>
            <pc:sldMk cId="4290352075" sldId="598"/>
            <ac:spMk id="2" creationId="{526A5AE4-1D62-4B03-ABF7-49DAE93A2979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3714706120" sldId="607"/>
        </pc:sldMkLst>
      </pc:sldChg>
      <pc:sldChg chg="modSp add modTransition">
        <pc:chgData name="Linda Cubias" userId="596acf2b-5728-4208-8c4f-f877beda3f02" providerId="ADAL" clId="{D6EF36E0-82D6-4D25-970B-AB31DFDECC4B}" dt="2018-12-18T14:05:56.847" v="4991" actId="207"/>
        <pc:sldMkLst>
          <pc:docMk/>
          <pc:sldMk cId="1279062884" sldId="610"/>
        </pc:sldMkLst>
        <pc:spChg chg="mod">
          <ac:chgData name="Linda Cubias" userId="596acf2b-5728-4208-8c4f-f877beda3f02" providerId="ADAL" clId="{D6EF36E0-82D6-4D25-970B-AB31DFDECC4B}" dt="2018-12-18T14:05:56.847" v="4991" actId="207"/>
          <ac:spMkLst>
            <pc:docMk/>
            <pc:sldMk cId="1279062884" sldId="610"/>
            <ac:spMk id="2" creationId="{F48BC638-1C9F-4D6A-9E27-2EC34E229A48}"/>
          </ac:spMkLst>
        </pc:spChg>
        <pc:spChg chg="mod">
          <ac:chgData name="Linda Cubias" userId="596acf2b-5728-4208-8c4f-f877beda3f02" providerId="ADAL" clId="{D6EF36E0-82D6-4D25-970B-AB31DFDECC4B}" dt="2018-12-14T19:26:09.954" v="766" actId="20577"/>
          <ac:spMkLst>
            <pc:docMk/>
            <pc:sldMk cId="1279062884" sldId="610"/>
            <ac:spMk id="20" creationId="{6B449C1A-0774-48FA-9AB5-E636A2B14CD5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2991242514" sldId="611"/>
        </pc:sldMkLst>
      </pc:sldChg>
      <pc:sldChg chg="modSp add modTransition">
        <pc:chgData name="Linda Cubias" userId="596acf2b-5728-4208-8c4f-f877beda3f02" providerId="ADAL" clId="{D6EF36E0-82D6-4D25-970B-AB31DFDECC4B}" dt="2018-12-18T14:06:20.695" v="4993" actId="113"/>
        <pc:sldMkLst>
          <pc:docMk/>
          <pc:sldMk cId="4046698774" sldId="612"/>
        </pc:sldMkLst>
        <pc:spChg chg="mod">
          <ac:chgData name="Linda Cubias" userId="596acf2b-5728-4208-8c4f-f877beda3f02" providerId="ADAL" clId="{D6EF36E0-82D6-4D25-970B-AB31DFDECC4B}" dt="2018-12-18T14:06:20.695" v="4993" actId="113"/>
          <ac:spMkLst>
            <pc:docMk/>
            <pc:sldMk cId="4046698774" sldId="612"/>
            <ac:spMk id="2" creationId="{483425BE-D006-4960-AAE5-A233F05236BE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7:39.867" v="5036" actId="255"/>
        <pc:sldMkLst>
          <pc:docMk/>
          <pc:sldMk cId="2265258549" sldId="616"/>
        </pc:sldMkLst>
        <pc:spChg chg="mod">
          <ac:chgData name="Linda Cubias" userId="596acf2b-5728-4208-8c4f-f877beda3f02" providerId="ADAL" clId="{D6EF36E0-82D6-4D25-970B-AB31DFDECC4B}" dt="2018-12-18T14:07:39.867" v="5036" actId="255"/>
          <ac:spMkLst>
            <pc:docMk/>
            <pc:sldMk cId="2265258549" sldId="616"/>
            <ac:spMk id="3" creationId="{BA1B0FEC-287B-48A1-A3FF-74DEDF96CD22}"/>
          </ac:spMkLst>
        </pc:spChg>
        <pc:spChg chg="mod">
          <ac:chgData name="Linda Cubias" userId="596acf2b-5728-4208-8c4f-f877beda3f02" providerId="ADAL" clId="{D6EF36E0-82D6-4D25-970B-AB31DFDECC4B}" dt="2018-12-14T19:27:34.603" v="767" actId="20577"/>
          <ac:spMkLst>
            <pc:docMk/>
            <pc:sldMk cId="2265258549" sldId="616"/>
            <ac:spMk id="4" creationId="{F955FFFE-2A54-496B-82D7-AFAE7A045FB7}"/>
          </ac:spMkLst>
        </pc:spChg>
      </pc:sldChg>
      <pc:sldChg chg="delSp modSp add modTransition">
        <pc:chgData name="Linda Cubias" userId="596acf2b-5728-4208-8c4f-f877beda3f02" providerId="ADAL" clId="{D6EF36E0-82D6-4D25-970B-AB31DFDECC4B}" dt="2018-12-18T14:07:53.734" v="5040" actId="20577"/>
        <pc:sldMkLst>
          <pc:docMk/>
          <pc:sldMk cId="2467776219" sldId="617"/>
        </pc:sldMkLst>
        <pc:spChg chg="mod">
          <ac:chgData name="Linda Cubias" userId="596acf2b-5728-4208-8c4f-f877beda3f02" providerId="ADAL" clId="{D6EF36E0-82D6-4D25-970B-AB31DFDECC4B}" dt="2018-12-18T14:07:53.734" v="5040" actId="20577"/>
          <ac:spMkLst>
            <pc:docMk/>
            <pc:sldMk cId="2467776219" sldId="617"/>
            <ac:spMk id="4" creationId="{00000000-0000-0000-0000-000000000000}"/>
          </ac:spMkLst>
        </pc:spChg>
        <pc:spChg chg="del mod">
          <ac:chgData name="Linda Cubias" userId="596acf2b-5728-4208-8c4f-f877beda3f02" providerId="ADAL" clId="{D6EF36E0-82D6-4D25-970B-AB31DFDECC4B}" dt="2018-12-14T19:28:52.464" v="772" actId="478"/>
          <ac:spMkLst>
            <pc:docMk/>
            <pc:sldMk cId="2467776219" sldId="617"/>
            <ac:spMk id="8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8:04.104" v="5044" actId="20577"/>
        <pc:sldMkLst>
          <pc:docMk/>
          <pc:sldMk cId="2307809811" sldId="618"/>
        </pc:sldMkLst>
        <pc:spChg chg="mod">
          <ac:chgData name="Linda Cubias" userId="596acf2b-5728-4208-8c4f-f877beda3f02" providerId="ADAL" clId="{D6EF36E0-82D6-4D25-970B-AB31DFDECC4B}" dt="2018-12-18T14:08:04.104" v="5044" actId="20577"/>
          <ac:spMkLst>
            <pc:docMk/>
            <pc:sldMk cId="2307809811" sldId="618"/>
            <ac:spMk id="30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9:12.165" v="5069" actId="20577"/>
        <pc:sldMkLst>
          <pc:docMk/>
          <pc:sldMk cId="3843688266" sldId="621"/>
        </pc:sldMkLst>
        <pc:spChg chg="mod">
          <ac:chgData name="Linda Cubias" userId="596acf2b-5728-4208-8c4f-f877beda3f02" providerId="ADAL" clId="{D6EF36E0-82D6-4D25-970B-AB31DFDECC4B}" dt="2018-12-18T14:09:12.165" v="5069" actId="20577"/>
          <ac:spMkLst>
            <pc:docMk/>
            <pc:sldMk cId="3843688266" sldId="621"/>
            <ac:spMk id="2" creationId="{00000000-0000-0000-0000-00000000000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09:41.004" v="5078" actId="14100"/>
        <pc:sldMkLst>
          <pc:docMk/>
          <pc:sldMk cId="1897735631" sldId="639"/>
        </pc:sldMkLst>
        <pc:spChg chg="mod">
          <ac:chgData name="Linda Cubias" userId="596acf2b-5728-4208-8c4f-f877beda3f02" providerId="ADAL" clId="{D6EF36E0-82D6-4D25-970B-AB31DFDECC4B}" dt="2018-12-18T14:09:41.004" v="5078" actId="14100"/>
          <ac:spMkLst>
            <pc:docMk/>
            <pc:sldMk cId="1897735631" sldId="639"/>
            <ac:spMk id="11" creationId="{83B99A3C-0800-4E31-B807-B3BDD2207B85}"/>
          </ac:spMkLst>
        </pc:spChg>
      </pc:sldChg>
      <pc:sldChg chg="delSp modSp add modTransition">
        <pc:chgData name="Linda Cubias" userId="596acf2b-5728-4208-8c4f-f877beda3f02" providerId="ADAL" clId="{D6EF36E0-82D6-4D25-970B-AB31DFDECC4B}" dt="2018-12-14T19:34:30.858" v="800" actId="478"/>
        <pc:sldMkLst>
          <pc:docMk/>
          <pc:sldMk cId="3198092344" sldId="640"/>
        </pc:sldMkLst>
        <pc:spChg chg="mod">
          <ac:chgData name="Linda Cubias" userId="596acf2b-5728-4208-8c4f-f877beda3f02" providerId="ADAL" clId="{D6EF36E0-82D6-4D25-970B-AB31DFDECC4B}" dt="2018-12-14T19:33:24.773" v="795" actId="207"/>
          <ac:spMkLst>
            <pc:docMk/>
            <pc:sldMk cId="3198092344" sldId="640"/>
            <ac:spMk id="2" creationId="{9A3F4BAB-44C0-6743-BA6B-649EC7D198CA}"/>
          </ac:spMkLst>
        </pc:spChg>
        <pc:spChg chg="del mod">
          <ac:chgData name="Linda Cubias" userId="596acf2b-5728-4208-8c4f-f877beda3f02" providerId="ADAL" clId="{D6EF36E0-82D6-4D25-970B-AB31DFDECC4B}" dt="2018-12-14T19:34:30.858" v="800" actId="478"/>
          <ac:spMkLst>
            <pc:docMk/>
            <pc:sldMk cId="3198092344" sldId="640"/>
            <ac:spMk id="4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4T19:33:40.071" v="796" actId="1076"/>
          <ac:spMkLst>
            <pc:docMk/>
            <pc:sldMk cId="3198092344" sldId="640"/>
            <ac:spMk id="5" creationId="{84483D34-49B1-4DFE-B5AF-F9BAEA50A768}"/>
          </ac:spMkLst>
        </pc:spChg>
        <pc:spChg chg="mod">
          <ac:chgData name="Linda Cubias" userId="596acf2b-5728-4208-8c4f-f877beda3f02" providerId="ADAL" clId="{D6EF36E0-82D6-4D25-970B-AB31DFDECC4B}" dt="2018-12-14T19:33:15.924" v="794" actId="207"/>
          <ac:spMkLst>
            <pc:docMk/>
            <pc:sldMk cId="3198092344" sldId="640"/>
            <ac:spMk id="11" creationId="{25CC477D-75B3-46AF-AE01-F4B739134B47}"/>
          </ac:spMkLst>
        </pc:spChg>
        <pc:spChg chg="mod">
          <ac:chgData name="Linda Cubias" userId="596acf2b-5728-4208-8c4f-f877beda3f02" providerId="ADAL" clId="{D6EF36E0-82D6-4D25-970B-AB31DFDECC4B}" dt="2018-12-14T19:33:45.459" v="797" actId="1076"/>
          <ac:spMkLst>
            <pc:docMk/>
            <pc:sldMk cId="3198092344" sldId="640"/>
            <ac:spMk id="13" creationId="{627572CB-F3CF-4C88-9E9A-85693AA61CD0}"/>
          </ac:spMkLst>
        </pc:spChg>
        <pc:spChg chg="mod">
          <ac:chgData name="Linda Cubias" userId="596acf2b-5728-4208-8c4f-f877beda3f02" providerId="ADAL" clId="{D6EF36E0-82D6-4D25-970B-AB31DFDECC4B}" dt="2018-12-14T19:32:03.079" v="789" actId="1076"/>
          <ac:spMkLst>
            <pc:docMk/>
            <pc:sldMk cId="3198092344" sldId="640"/>
            <ac:spMk id="15" creationId="{0ED712F6-7A9E-418A-BF68-1751D506D9D3}"/>
          </ac:spMkLst>
        </pc:spChg>
        <pc:picChg chg="mod">
          <ac:chgData name="Linda Cubias" userId="596acf2b-5728-4208-8c4f-f877beda3f02" providerId="ADAL" clId="{D6EF36E0-82D6-4D25-970B-AB31DFDECC4B}" dt="2018-12-14T19:30:53.228" v="781" actId="1076"/>
          <ac:picMkLst>
            <pc:docMk/>
            <pc:sldMk cId="3198092344" sldId="640"/>
            <ac:picMk id="6" creationId="{41D1EC40-3DAF-9B48-8D5C-29DD2E7B61B4}"/>
          </ac:picMkLst>
        </pc:picChg>
        <pc:picChg chg="mod">
          <ac:chgData name="Linda Cubias" userId="596acf2b-5728-4208-8c4f-f877beda3f02" providerId="ADAL" clId="{D6EF36E0-82D6-4D25-970B-AB31DFDECC4B}" dt="2018-12-14T19:30:56.557" v="782" actId="1076"/>
          <ac:picMkLst>
            <pc:docMk/>
            <pc:sldMk cId="3198092344" sldId="640"/>
            <ac:picMk id="7" creationId="{B726B8EA-0E2D-5D47-B92D-F55BBA5D020F}"/>
          </ac:picMkLst>
        </pc:picChg>
        <pc:picChg chg="del">
          <ac:chgData name="Linda Cubias" userId="596acf2b-5728-4208-8c4f-f877beda3f02" providerId="ADAL" clId="{D6EF36E0-82D6-4D25-970B-AB31DFDECC4B}" dt="2018-12-14T19:33:53.115" v="798" actId="478"/>
          <ac:picMkLst>
            <pc:docMk/>
            <pc:sldMk cId="3198092344" sldId="640"/>
            <ac:picMk id="8" creationId="{1E2C0E07-A62D-4C71-9CB0-5C997862E530}"/>
          </ac:picMkLst>
        </pc:picChg>
        <pc:picChg chg="mod">
          <ac:chgData name="Linda Cubias" userId="596acf2b-5728-4208-8c4f-f877beda3f02" providerId="ADAL" clId="{D6EF36E0-82D6-4D25-970B-AB31DFDECC4B}" dt="2018-12-14T19:30:58.665" v="783" actId="1076"/>
          <ac:picMkLst>
            <pc:docMk/>
            <pc:sldMk cId="3198092344" sldId="640"/>
            <ac:picMk id="12" creationId="{6A600994-1B51-454E-AB0A-6D6E9A17A88D}"/>
          </ac:picMkLst>
        </pc:picChg>
        <pc:picChg chg="mod">
          <ac:chgData name="Linda Cubias" userId="596acf2b-5728-4208-8c4f-f877beda3f02" providerId="ADAL" clId="{D6EF36E0-82D6-4D25-970B-AB31DFDECC4B}" dt="2018-12-14T19:31:05.009" v="785" actId="1076"/>
          <ac:picMkLst>
            <pc:docMk/>
            <pc:sldMk cId="3198092344" sldId="640"/>
            <ac:picMk id="14" creationId="{FE875D63-087A-4722-9123-476A7FF2D354}"/>
          </ac:picMkLst>
        </pc:picChg>
        <pc:picChg chg="mod">
          <ac:chgData name="Linda Cubias" userId="596acf2b-5728-4208-8c4f-f877beda3f02" providerId="ADAL" clId="{D6EF36E0-82D6-4D25-970B-AB31DFDECC4B}" dt="2018-12-14T19:30:45.899" v="779" actId="1076"/>
          <ac:picMkLst>
            <pc:docMk/>
            <pc:sldMk cId="3198092344" sldId="640"/>
            <ac:picMk id="16" creationId="{29BAC0AC-73F8-425C-A4C9-DADA0D532901}"/>
          </ac:picMkLst>
        </pc:picChg>
        <pc:picChg chg="mod">
          <ac:chgData name="Linda Cubias" userId="596acf2b-5728-4208-8c4f-f877beda3f02" providerId="ADAL" clId="{D6EF36E0-82D6-4D25-970B-AB31DFDECC4B}" dt="2018-12-14T19:31:01.415" v="784" actId="1076"/>
          <ac:picMkLst>
            <pc:docMk/>
            <pc:sldMk cId="3198092344" sldId="640"/>
            <ac:picMk id="17" creationId="{A8FDD74A-9DF1-BE44-8799-AC834C00FEA0}"/>
          </ac:picMkLst>
        </pc:picChg>
        <pc:picChg chg="mod">
          <ac:chgData name="Linda Cubias" userId="596acf2b-5728-4208-8c4f-f877beda3f02" providerId="ADAL" clId="{D6EF36E0-82D6-4D25-970B-AB31DFDECC4B}" dt="2018-12-14T19:30:33.319" v="774" actId="1076"/>
          <ac:picMkLst>
            <pc:docMk/>
            <pc:sldMk cId="3198092344" sldId="640"/>
            <ac:picMk id="18" creationId="{B9A15B33-D941-401F-B3CA-5E9B2EB8ACDE}"/>
          </ac:picMkLst>
        </pc:picChg>
        <pc:picChg chg="mod">
          <ac:chgData name="Linda Cubias" userId="596acf2b-5728-4208-8c4f-f877beda3f02" providerId="ADAL" clId="{D6EF36E0-82D6-4D25-970B-AB31DFDECC4B}" dt="2018-12-14T19:30:37.541" v="775" actId="1076"/>
          <ac:picMkLst>
            <pc:docMk/>
            <pc:sldMk cId="3198092344" sldId="640"/>
            <ac:picMk id="19" creationId="{76C4C189-6036-4095-8F6D-EB67B90B3331}"/>
          </ac:picMkLst>
        </pc:picChg>
      </pc:sldChg>
      <pc:sldChg chg="modSp add modTransition">
        <pc:chgData name="Linda Cubias" userId="596acf2b-5728-4208-8c4f-f877beda3f02" providerId="ADAL" clId="{D6EF36E0-82D6-4D25-970B-AB31DFDECC4B}" dt="2018-12-18T14:10:27.834" v="5101" actId="20577"/>
        <pc:sldMkLst>
          <pc:docMk/>
          <pc:sldMk cId="3499466443" sldId="641"/>
        </pc:sldMkLst>
        <pc:spChg chg="mod">
          <ac:chgData name="Linda Cubias" userId="596acf2b-5728-4208-8c4f-f877beda3f02" providerId="ADAL" clId="{D6EF36E0-82D6-4D25-970B-AB31DFDECC4B}" dt="2018-12-18T14:10:27.834" v="5101" actId="20577"/>
          <ac:spMkLst>
            <pc:docMk/>
            <pc:sldMk cId="3499466443" sldId="641"/>
            <ac:spMk id="7" creationId="{5ECCFED9-79CF-45A2-85DC-5651579AC5C5}"/>
          </ac:spMkLst>
        </pc:spChg>
      </pc:sldChg>
      <pc:sldChg chg="modSp add modTransition">
        <pc:chgData name="Linda Cubias" userId="596acf2b-5728-4208-8c4f-f877beda3f02" providerId="ADAL" clId="{D6EF36E0-82D6-4D25-970B-AB31DFDECC4B}" dt="2018-12-14T19:37:25.844" v="802" actId="20577"/>
        <pc:sldMkLst>
          <pc:docMk/>
          <pc:sldMk cId="2706511062" sldId="642"/>
        </pc:sldMkLst>
        <pc:spChg chg="mod">
          <ac:chgData name="Linda Cubias" userId="596acf2b-5728-4208-8c4f-f877beda3f02" providerId="ADAL" clId="{D6EF36E0-82D6-4D25-970B-AB31DFDECC4B}" dt="2018-12-14T19:37:25.844" v="802" actId="20577"/>
          <ac:spMkLst>
            <pc:docMk/>
            <pc:sldMk cId="2706511062" sldId="642"/>
            <ac:spMk id="4" creationId="{0D50850E-8F33-4D26-A336-D591CB5D2AA1}"/>
          </ac:spMkLst>
        </pc:spChg>
      </pc:sldChg>
      <pc:sldChg chg="modSp add modTransition">
        <pc:chgData name="Linda Cubias" userId="596acf2b-5728-4208-8c4f-f877beda3f02" providerId="ADAL" clId="{D6EF36E0-82D6-4D25-970B-AB31DFDECC4B}" dt="2018-12-14T19:40:26.426" v="815" actId="20577"/>
        <pc:sldMkLst>
          <pc:docMk/>
          <pc:sldMk cId="3731429543" sldId="643"/>
        </pc:sldMkLst>
        <pc:spChg chg="mod">
          <ac:chgData name="Linda Cubias" userId="596acf2b-5728-4208-8c4f-f877beda3f02" providerId="ADAL" clId="{D6EF36E0-82D6-4D25-970B-AB31DFDECC4B}" dt="2018-12-14T19:40:26.426" v="815" actId="20577"/>
          <ac:spMkLst>
            <pc:docMk/>
            <pc:sldMk cId="3731429543" sldId="643"/>
            <ac:spMk id="4" creationId="{09145F6E-70E1-483E-80A1-187034BBD042}"/>
          </ac:spMkLst>
        </pc:spChg>
      </pc:sldChg>
      <pc:sldChg chg="addSp modSp add modTransition">
        <pc:chgData name="Linda Cubias" userId="596acf2b-5728-4208-8c4f-f877beda3f02" providerId="ADAL" clId="{D6EF36E0-82D6-4D25-970B-AB31DFDECC4B}" dt="2018-12-18T14:16:44.930" v="5182" actId="20577"/>
        <pc:sldMkLst>
          <pc:docMk/>
          <pc:sldMk cId="2138750798" sldId="645"/>
        </pc:sldMkLst>
        <pc:spChg chg="mod">
          <ac:chgData name="Linda Cubias" userId="596acf2b-5728-4208-8c4f-f877beda3f02" providerId="ADAL" clId="{D6EF36E0-82D6-4D25-970B-AB31DFDECC4B}" dt="2018-12-18T14:14:52.170" v="5164" actId="14100"/>
          <ac:spMkLst>
            <pc:docMk/>
            <pc:sldMk cId="2138750798" sldId="645"/>
            <ac:spMk id="2" creationId="{D4CB10C3-A905-44F3-94EE-8131BEDD7851}"/>
          </ac:spMkLst>
        </pc:spChg>
        <pc:spChg chg="mod">
          <ac:chgData name="Linda Cubias" userId="596acf2b-5728-4208-8c4f-f877beda3f02" providerId="ADAL" clId="{D6EF36E0-82D6-4D25-970B-AB31DFDECC4B}" dt="2018-12-18T14:16:44.930" v="5182" actId="20577"/>
          <ac:spMkLst>
            <pc:docMk/>
            <pc:sldMk cId="2138750798" sldId="645"/>
            <ac:spMk id="3" creationId="{41D67D60-2B7A-44C2-AE60-95BA8C00F94E}"/>
          </ac:spMkLst>
        </pc:spChg>
        <pc:spChg chg="mod">
          <ac:chgData name="Linda Cubias" userId="596acf2b-5728-4208-8c4f-f877beda3f02" providerId="ADAL" clId="{D6EF36E0-82D6-4D25-970B-AB31DFDECC4B}" dt="2018-12-18T14:14:45.878" v="5163" actId="14100"/>
          <ac:spMkLst>
            <pc:docMk/>
            <pc:sldMk cId="2138750798" sldId="645"/>
            <ac:spMk id="8" creationId="{DAED4549-1581-497C-9D37-C0C2E24A4DA2}"/>
          </ac:spMkLst>
        </pc:spChg>
        <pc:spChg chg="mod">
          <ac:chgData name="Linda Cubias" userId="596acf2b-5728-4208-8c4f-f877beda3f02" providerId="ADAL" clId="{D6EF36E0-82D6-4D25-970B-AB31DFDECC4B}" dt="2018-12-18T14:15:11.019" v="5167" actId="14100"/>
          <ac:spMkLst>
            <pc:docMk/>
            <pc:sldMk cId="2138750798" sldId="645"/>
            <ac:spMk id="9" creationId="{E4209E31-336E-46FF-BBD3-323167849865}"/>
          </ac:spMkLst>
        </pc:spChg>
        <pc:spChg chg="mod">
          <ac:chgData name="Linda Cubias" userId="596acf2b-5728-4208-8c4f-f877beda3f02" providerId="ADAL" clId="{D6EF36E0-82D6-4D25-970B-AB31DFDECC4B}" dt="2018-12-18T14:15:25.399" v="5169" actId="14100"/>
          <ac:spMkLst>
            <pc:docMk/>
            <pc:sldMk cId="2138750798" sldId="645"/>
            <ac:spMk id="13" creationId="{441242B8-FCF1-4377-9BC1-10789AD64362}"/>
          </ac:spMkLst>
        </pc:spChg>
        <pc:spChg chg="mod">
          <ac:chgData name="Linda Cubias" userId="596acf2b-5728-4208-8c4f-f877beda3f02" providerId="ADAL" clId="{D6EF36E0-82D6-4D25-970B-AB31DFDECC4B}" dt="2018-12-18T14:15:33.651" v="5170" actId="14100"/>
          <ac:spMkLst>
            <pc:docMk/>
            <pc:sldMk cId="2138750798" sldId="645"/>
            <ac:spMk id="14" creationId="{7823E3DF-F1CD-425D-BE05-EB973D056ADD}"/>
          </ac:spMkLst>
        </pc:spChg>
        <pc:spChg chg="mod">
          <ac:chgData name="Linda Cubias" userId="596acf2b-5728-4208-8c4f-f877beda3f02" providerId="ADAL" clId="{D6EF36E0-82D6-4D25-970B-AB31DFDECC4B}" dt="2018-12-18T14:16:26.506" v="5176" actId="14100"/>
          <ac:spMkLst>
            <pc:docMk/>
            <pc:sldMk cId="2138750798" sldId="645"/>
            <ac:spMk id="15" creationId="{6CF62756-B359-4118-9139-EFF723F587F9}"/>
          </ac:spMkLst>
        </pc:spChg>
        <pc:spChg chg="mod">
          <ac:chgData name="Linda Cubias" userId="596acf2b-5728-4208-8c4f-f877beda3f02" providerId="ADAL" clId="{D6EF36E0-82D6-4D25-970B-AB31DFDECC4B}" dt="2018-12-18T14:15:51.225" v="5172" actId="14100"/>
          <ac:spMkLst>
            <pc:docMk/>
            <pc:sldMk cId="2138750798" sldId="645"/>
            <ac:spMk id="16" creationId="{4CBAB454-0FCD-41F6-AFE3-63C19B3565E3}"/>
          </ac:spMkLst>
        </pc:spChg>
        <pc:spChg chg="add mod">
          <ac:chgData name="Linda Cubias" userId="596acf2b-5728-4208-8c4f-f877beda3f02" providerId="ADAL" clId="{D6EF36E0-82D6-4D25-970B-AB31DFDECC4B}" dt="2018-12-18T14:15:00.694" v="5165" actId="14100"/>
          <ac:spMkLst>
            <pc:docMk/>
            <pc:sldMk cId="2138750798" sldId="645"/>
            <ac:spMk id="17" creationId="{9CF20CAA-86BA-442A-9464-93E174F96080}"/>
          </ac:spMkLst>
        </pc:spChg>
        <pc:grpChg chg="mod">
          <ac:chgData name="Linda Cubias" userId="596acf2b-5728-4208-8c4f-f877beda3f02" providerId="ADAL" clId="{D6EF36E0-82D6-4D25-970B-AB31DFDECC4B}" dt="2018-12-18T14:12:35.161" v="5141" actId="1076"/>
          <ac:grpSpMkLst>
            <pc:docMk/>
            <pc:sldMk cId="2138750798" sldId="645"/>
            <ac:grpSpMk id="11" creationId="{6893BC80-10D3-4ADB-98CC-7AFF12B7A8F8}"/>
          </ac:grpSpMkLst>
        </pc:grpChg>
      </pc:sldChg>
      <pc:sldChg chg="add">
        <pc:chgData name="Linda Cubias" userId="596acf2b-5728-4208-8c4f-f877beda3f02" providerId="ADAL" clId="{D6EF36E0-82D6-4D25-970B-AB31DFDECC4B}" dt="2018-12-14T19:06:37.291" v="161" actId="1036"/>
        <pc:sldMkLst>
          <pc:docMk/>
          <pc:sldMk cId="1346692906" sldId="646"/>
        </pc:sldMkLst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53847373" sldId="650"/>
        </pc:sldMkLst>
      </pc:sldChg>
      <pc:sldChg chg="modSp add modTransition">
        <pc:chgData name="Linda Cubias" userId="596acf2b-5728-4208-8c4f-f877beda3f02" providerId="ADAL" clId="{D6EF36E0-82D6-4D25-970B-AB31DFDECC4B}" dt="2018-12-14T19:35:45.145" v="801" actId="20577"/>
        <pc:sldMkLst>
          <pc:docMk/>
          <pc:sldMk cId="3386560971" sldId="651"/>
        </pc:sldMkLst>
        <pc:spChg chg="mod">
          <ac:chgData name="Linda Cubias" userId="596acf2b-5728-4208-8c4f-f877beda3f02" providerId="ADAL" clId="{D6EF36E0-82D6-4D25-970B-AB31DFDECC4B}" dt="2018-12-14T19:35:45.145" v="801" actId="20577"/>
          <ac:spMkLst>
            <pc:docMk/>
            <pc:sldMk cId="3386560971" sldId="651"/>
            <ac:spMk id="4" creationId="{0D50850E-8F33-4D26-A336-D591CB5D2AA1}"/>
          </ac:spMkLst>
        </pc:spChg>
      </pc:sldChg>
      <pc:sldChg chg="modSp">
        <pc:chgData name="Linda Cubias" userId="596acf2b-5728-4208-8c4f-f877beda3f02" providerId="ADAL" clId="{D6EF36E0-82D6-4D25-970B-AB31DFDECC4B}" dt="2018-12-18T14:25:18.672" v="5446" actId="20577"/>
        <pc:sldMkLst>
          <pc:docMk/>
          <pc:sldMk cId="2833413013" sldId="653"/>
        </pc:sldMkLst>
        <pc:spChg chg="mod">
          <ac:chgData name="Linda Cubias" userId="596acf2b-5728-4208-8c4f-f877beda3f02" providerId="ADAL" clId="{D6EF36E0-82D6-4D25-970B-AB31DFDECC4B}" dt="2018-12-18T14:25:18.672" v="5446" actId="20577"/>
          <ac:spMkLst>
            <pc:docMk/>
            <pc:sldMk cId="2833413013" sldId="653"/>
            <ac:spMk id="8" creationId="{42377F25-AF39-45FD-ACB4-00FB44F7877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0:08.256" v="5091" actId="14100"/>
        <pc:sldMkLst>
          <pc:docMk/>
          <pc:sldMk cId="1984766991" sldId="655"/>
        </pc:sldMkLst>
        <pc:spChg chg="mod">
          <ac:chgData name="Linda Cubias" userId="596acf2b-5728-4208-8c4f-f877beda3f02" providerId="ADAL" clId="{D6EF36E0-82D6-4D25-970B-AB31DFDECC4B}" dt="2018-12-18T14:10:08.256" v="5091" actId="14100"/>
          <ac:spMkLst>
            <pc:docMk/>
            <pc:sldMk cId="1984766991" sldId="655"/>
            <ac:spMk id="4" creationId="{00000000-0000-0000-0000-000000000000}"/>
          </ac:spMkLst>
        </pc:spChg>
      </pc:sldChg>
      <pc:sldChg chg="modSp">
        <pc:chgData name="Linda Cubias" userId="596acf2b-5728-4208-8c4f-f877beda3f02" providerId="ADAL" clId="{D6EF36E0-82D6-4D25-970B-AB31DFDECC4B}" dt="2018-12-17T19:52:56.311" v="870" actId="14100"/>
        <pc:sldMkLst>
          <pc:docMk/>
          <pc:sldMk cId="1834235231" sldId="657"/>
        </pc:sldMkLst>
        <pc:spChg chg="mod">
          <ac:chgData name="Linda Cubias" userId="596acf2b-5728-4208-8c4f-f877beda3f02" providerId="ADAL" clId="{D6EF36E0-82D6-4D25-970B-AB31DFDECC4B}" dt="2018-12-17T19:52:56.311" v="870" actId="14100"/>
          <ac:spMkLst>
            <pc:docMk/>
            <pc:sldMk cId="1834235231" sldId="657"/>
            <ac:spMk id="5" creationId="{9CFC6085-28B7-4AD4-980F-D05A10934FB5}"/>
          </ac:spMkLst>
        </pc:spChg>
      </pc:sldChg>
      <pc:sldChg chg="modSp">
        <pc:chgData name="Linda Cubias" userId="596acf2b-5728-4208-8c4f-f877beda3f02" providerId="ADAL" clId="{D6EF36E0-82D6-4D25-970B-AB31DFDECC4B}" dt="2018-12-17T19:49:03.124" v="852" actId="20577"/>
        <pc:sldMkLst>
          <pc:docMk/>
          <pc:sldMk cId="33898956" sldId="658"/>
        </pc:sldMkLst>
        <pc:spChg chg="mod">
          <ac:chgData name="Linda Cubias" userId="596acf2b-5728-4208-8c4f-f877beda3f02" providerId="ADAL" clId="{D6EF36E0-82D6-4D25-970B-AB31DFDECC4B}" dt="2018-12-17T19:49:03.124" v="852" actId="20577"/>
          <ac:spMkLst>
            <pc:docMk/>
            <pc:sldMk cId="33898956" sldId="658"/>
            <ac:spMk id="4" creationId="{A587353F-69B6-476A-91C5-7538FFB877E5}"/>
          </ac:spMkLst>
        </pc:spChg>
      </pc:sldChg>
      <pc:sldChg chg="modSp">
        <pc:chgData name="Linda Cubias" userId="596acf2b-5728-4208-8c4f-f877beda3f02" providerId="ADAL" clId="{D6EF36E0-82D6-4D25-970B-AB31DFDECC4B}" dt="2018-12-18T14:05:10.692" v="4984" actId="20577"/>
        <pc:sldMkLst>
          <pc:docMk/>
          <pc:sldMk cId="2717925326" sldId="660"/>
        </pc:sldMkLst>
        <pc:spChg chg="mod">
          <ac:chgData name="Linda Cubias" userId="596acf2b-5728-4208-8c4f-f877beda3f02" providerId="ADAL" clId="{D6EF36E0-82D6-4D25-970B-AB31DFDECC4B}" dt="2018-12-18T14:05:10.692" v="4984" actId="20577"/>
          <ac:spMkLst>
            <pc:docMk/>
            <pc:sldMk cId="2717925326" sldId="660"/>
            <ac:spMk id="2" creationId="{F53CFC06-5F63-4376-9FD1-A8B294C7BC6E}"/>
          </ac:spMkLst>
        </pc:spChg>
        <pc:spChg chg="mod">
          <ac:chgData name="Linda Cubias" userId="596acf2b-5728-4208-8c4f-f877beda3f02" providerId="ADAL" clId="{D6EF36E0-82D6-4D25-970B-AB31DFDECC4B}" dt="2018-12-17T19:53:56.740" v="875" actId="255"/>
          <ac:spMkLst>
            <pc:docMk/>
            <pc:sldMk cId="2717925326" sldId="660"/>
            <ac:spMk id="3" creationId="{A722DD68-A34C-4D58-B161-260C3DAC9FF8}"/>
          </ac:spMkLst>
        </pc:spChg>
        <pc:spChg chg="mod">
          <ac:chgData name="Linda Cubias" userId="596acf2b-5728-4208-8c4f-f877beda3f02" providerId="ADAL" clId="{D6EF36E0-82D6-4D25-970B-AB31DFDECC4B}" dt="2018-12-17T19:54:06.967" v="876" actId="255"/>
          <ac:spMkLst>
            <pc:docMk/>
            <pc:sldMk cId="2717925326" sldId="660"/>
            <ac:spMk id="5" creationId="{9CFC6085-28B7-4AD4-980F-D05A10934FB5}"/>
          </ac:spMkLst>
        </pc:spChg>
      </pc:sldChg>
      <pc:sldChg chg="modSp">
        <pc:chgData name="Linda Cubias" userId="596acf2b-5728-4208-8c4f-f877beda3f02" providerId="ADAL" clId="{D6EF36E0-82D6-4D25-970B-AB31DFDECC4B}" dt="2018-12-17T19:52:38.518" v="869" actId="255"/>
        <pc:sldMkLst>
          <pc:docMk/>
          <pc:sldMk cId="4287761143" sldId="661"/>
        </pc:sldMkLst>
        <pc:spChg chg="mod">
          <ac:chgData name="Linda Cubias" userId="596acf2b-5728-4208-8c4f-f877beda3f02" providerId="ADAL" clId="{D6EF36E0-82D6-4D25-970B-AB31DFDECC4B}" dt="2018-12-17T19:52:38.518" v="869" actId="255"/>
          <ac:spMkLst>
            <pc:docMk/>
            <pc:sldMk cId="4287761143" sldId="661"/>
            <ac:spMk id="3" creationId="{A722DD68-A34C-4D58-B161-260C3DAC9FF8}"/>
          </ac:spMkLst>
        </pc:spChg>
      </pc:sldChg>
      <pc:sldChg chg="modSp">
        <pc:chgData name="Linda Cubias" userId="596acf2b-5728-4208-8c4f-f877beda3f02" providerId="ADAL" clId="{D6EF36E0-82D6-4D25-970B-AB31DFDECC4B}" dt="2018-12-17T19:53:31.169" v="873" actId="14100"/>
        <pc:sldMkLst>
          <pc:docMk/>
          <pc:sldMk cId="3466855331" sldId="662"/>
        </pc:sldMkLst>
        <pc:spChg chg="mod">
          <ac:chgData name="Linda Cubias" userId="596acf2b-5728-4208-8c4f-f877beda3f02" providerId="ADAL" clId="{D6EF36E0-82D6-4D25-970B-AB31DFDECC4B}" dt="2018-12-17T19:53:31.169" v="873" actId="14100"/>
          <ac:spMkLst>
            <pc:docMk/>
            <pc:sldMk cId="3466855331" sldId="662"/>
            <ac:spMk id="5" creationId="{9CFC6085-28B7-4AD4-980F-D05A10934FB5}"/>
          </ac:spMkLst>
        </pc:spChg>
      </pc:sldChg>
      <pc:sldChg chg="modSp">
        <pc:chgData name="Linda Cubias" userId="596acf2b-5728-4208-8c4f-f877beda3f02" providerId="ADAL" clId="{D6EF36E0-82D6-4D25-970B-AB31DFDECC4B}" dt="2018-12-18T14:05:20.788" v="4988" actId="20577"/>
        <pc:sldMkLst>
          <pc:docMk/>
          <pc:sldMk cId="2993247033" sldId="664"/>
        </pc:sldMkLst>
        <pc:spChg chg="mod">
          <ac:chgData name="Linda Cubias" userId="596acf2b-5728-4208-8c4f-f877beda3f02" providerId="ADAL" clId="{D6EF36E0-82D6-4D25-970B-AB31DFDECC4B}" dt="2018-12-18T14:05:20.788" v="4988" actId="20577"/>
          <ac:spMkLst>
            <pc:docMk/>
            <pc:sldMk cId="2993247033" sldId="664"/>
            <ac:spMk id="2" creationId="{F53CFC06-5F63-4376-9FD1-A8B294C7BC6E}"/>
          </ac:spMkLst>
        </pc:spChg>
        <pc:spChg chg="mod">
          <ac:chgData name="Linda Cubias" userId="596acf2b-5728-4208-8c4f-f877beda3f02" providerId="ADAL" clId="{D6EF36E0-82D6-4D25-970B-AB31DFDECC4B}" dt="2018-12-17T19:55:24.251" v="878" actId="14100"/>
          <ac:spMkLst>
            <pc:docMk/>
            <pc:sldMk cId="2993247033" sldId="664"/>
            <ac:spMk id="14" creationId="{9DFF15ED-8FA2-443F-AD1D-E98AA2347001}"/>
          </ac:spMkLst>
        </pc:spChg>
      </pc:sldChg>
      <pc:sldChg chg="add">
        <pc:chgData name="Linda Cubias" userId="596acf2b-5728-4208-8c4f-f877beda3f02" providerId="ADAL" clId="{D6EF36E0-82D6-4D25-970B-AB31DFDECC4B}" dt="2018-12-14T18:26:37.198" v="14" actId="1036"/>
        <pc:sldMkLst>
          <pc:docMk/>
          <pc:sldMk cId="479737155" sldId="668"/>
        </pc:sldMkLst>
      </pc:sldChg>
      <pc:sldChg chg="modSp add">
        <pc:chgData name="Linda Cubias" userId="596acf2b-5728-4208-8c4f-f877beda3f02" providerId="ADAL" clId="{D6EF36E0-82D6-4D25-970B-AB31DFDECC4B}" dt="2018-12-18T14:35:06.554" v="5928" actId="14100"/>
        <pc:sldMkLst>
          <pc:docMk/>
          <pc:sldMk cId="2788055660" sldId="669"/>
        </pc:sldMkLst>
        <pc:spChg chg="mod">
          <ac:chgData name="Linda Cubias" userId="596acf2b-5728-4208-8c4f-f877beda3f02" providerId="ADAL" clId="{D6EF36E0-82D6-4D25-970B-AB31DFDECC4B}" dt="2018-12-18T14:35:06.554" v="5928" actId="14100"/>
          <ac:spMkLst>
            <pc:docMk/>
            <pc:sldMk cId="2788055660" sldId="669"/>
            <ac:spMk id="3" creationId="{6C8E68FF-64AC-49F2-9551-0A9AED3CF580}"/>
          </ac:spMkLst>
        </pc:spChg>
      </pc:sldChg>
      <pc:sldChg chg="modSp add modTransition">
        <pc:chgData name="Linda Cubias" userId="596acf2b-5728-4208-8c4f-f877beda3f02" providerId="ADAL" clId="{D6EF36E0-82D6-4D25-970B-AB31DFDECC4B}" dt="2018-12-18T14:17:24.731" v="5187" actId="14100"/>
        <pc:sldMkLst>
          <pc:docMk/>
          <pc:sldMk cId="337527641" sldId="671"/>
        </pc:sldMkLst>
        <pc:spChg chg="mod">
          <ac:chgData name="Linda Cubias" userId="596acf2b-5728-4208-8c4f-f877beda3f02" providerId="ADAL" clId="{D6EF36E0-82D6-4D25-970B-AB31DFDECC4B}" dt="2018-12-18T14:17:06.420" v="5183" actId="255"/>
          <ac:spMkLst>
            <pc:docMk/>
            <pc:sldMk cId="337527641" sldId="671"/>
            <ac:spMk id="3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7T19:56:38.832" v="879" actId="255"/>
          <ac:spMkLst>
            <pc:docMk/>
            <pc:sldMk cId="337527641" sldId="671"/>
            <ac:spMk id="4" creationId="{00000000-0000-0000-0000-000000000000}"/>
          </ac:spMkLst>
        </pc:spChg>
        <pc:spChg chg="mod">
          <ac:chgData name="Linda Cubias" userId="596acf2b-5728-4208-8c4f-f877beda3f02" providerId="ADAL" clId="{D6EF36E0-82D6-4D25-970B-AB31DFDECC4B}" dt="2018-12-18T14:17:24.731" v="5187" actId="14100"/>
          <ac:spMkLst>
            <pc:docMk/>
            <pc:sldMk cId="337527641" sldId="671"/>
            <ac:spMk id="6" creationId="{8A13F4B4-37E9-4BDD-B060-68D47200902B}"/>
          </ac:spMkLst>
        </pc:spChg>
      </pc:sldChg>
      <pc:sldChg chg="add modTransition">
        <pc:chgData name="Linda Cubias" userId="596acf2b-5728-4208-8c4f-f877beda3f02" providerId="ADAL" clId="{D6EF36E0-82D6-4D25-970B-AB31DFDECC4B}" dt="2018-12-14T19:06:37.291" v="161" actId="1036"/>
        <pc:sldMkLst>
          <pc:docMk/>
          <pc:sldMk cId="3391683930" sldId="672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4270196854" sldId="678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1599473329" sldId="679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2308437241" sldId="680"/>
        </pc:sldMkLst>
      </pc:sldChg>
      <pc:sldChg chg="add">
        <pc:chgData name="Linda Cubias" userId="596acf2b-5728-4208-8c4f-f877beda3f02" providerId="ADAL" clId="{D6EF36E0-82D6-4D25-970B-AB31DFDECC4B}" dt="2018-12-18T13:57:33.376" v="4638"/>
        <pc:sldMkLst>
          <pc:docMk/>
          <pc:sldMk cId="2091623575" sldId="681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3590218130" sldId="683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1512817783" sldId="684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2187114587" sldId="685"/>
        </pc:sldMkLst>
      </pc:sldChg>
      <pc:sldChg chg="add">
        <pc:chgData name="Linda Cubias" userId="596acf2b-5728-4208-8c4f-f877beda3f02" providerId="ADAL" clId="{D6EF36E0-82D6-4D25-970B-AB31DFDECC4B}" dt="2018-12-18T13:58:38.456" v="4641"/>
        <pc:sldMkLst>
          <pc:docMk/>
          <pc:sldMk cId="2262874375" sldId="686"/>
        </pc:sldMkLst>
      </pc:sldChg>
    </pc:docChg>
  </pc:docChgLst>
  <pc:docChgLst>
    <pc:chgData name="Jim Wang" userId="165de940-f6a7-469a-b0a6-e75a293fc742" providerId="ADAL" clId="{98DEA673-0B37-4C4A-BB21-EB50B76D0BF8}"/>
    <pc:docChg chg="custSel delSld modSld">
      <pc:chgData name="Jim Wang" userId="165de940-f6a7-469a-b0a6-e75a293fc742" providerId="ADAL" clId="{98DEA673-0B37-4C4A-BB21-EB50B76D0BF8}" dt="2021-12-04T10:12:18.299" v="189" actId="20577"/>
      <pc:docMkLst>
        <pc:docMk/>
      </pc:docMkLst>
      <pc:sldChg chg="addSp delSp modSp mod">
        <pc:chgData name="Jim Wang" userId="165de940-f6a7-469a-b0a6-e75a293fc742" providerId="ADAL" clId="{98DEA673-0B37-4C4A-BB21-EB50B76D0BF8}" dt="2021-12-01T11:02:48.192" v="152" actId="21"/>
        <pc:sldMkLst>
          <pc:docMk/>
          <pc:sldMk cId="347802907" sldId="575"/>
        </pc:sldMkLst>
        <pc:spChg chg="mod">
          <ac:chgData name="Jim Wang" userId="165de940-f6a7-469a-b0a6-e75a293fc742" providerId="ADAL" clId="{98DEA673-0B37-4C4A-BB21-EB50B76D0BF8}" dt="2021-11-17T11:28:16.673" v="92" actId="1076"/>
          <ac:spMkLst>
            <pc:docMk/>
            <pc:sldMk cId="347802907" sldId="575"/>
            <ac:spMk id="2" creationId="{0045BB5F-B5C3-3D4F-825C-7F95E278F6EC}"/>
          </ac:spMkLst>
        </pc:spChg>
        <pc:spChg chg="mod">
          <ac:chgData name="Jim Wang" userId="165de940-f6a7-469a-b0a6-e75a293fc742" providerId="ADAL" clId="{98DEA673-0B37-4C4A-BB21-EB50B76D0BF8}" dt="2021-11-17T11:28:08.062" v="90" actId="1076"/>
          <ac:spMkLst>
            <pc:docMk/>
            <pc:sldMk cId="347802907" sldId="575"/>
            <ac:spMk id="3" creationId="{B310C87C-62A0-4F42-9245-0A8B46AEAECC}"/>
          </ac:spMkLst>
        </pc:spChg>
        <pc:spChg chg="add del mod">
          <ac:chgData name="Jim Wang" userId="165de940-f6a7-469a-b0a6-e75a293fc742" providerId="ADAL" clId="{98DEA673-0B37-4C4A-BB21-EB50B76D0BF8}" dt="2021-12-01T11:02:48.192" v="152" actId="21"/>
          <ac:spMkLst>
            <pc:docMk/>
            <pc:sldMk cId="347802907" sldId="575"/>
            <ac:spMk id="4" creationId="{B255EB77-9C4F-4ED7-8945-3EB34888EF78}"/>
          </ac:spMkLst>
        </pc:spChg>
        <pc:spChg chg="del mod">
          <ac:chgData name="Jim Wang" userId="165de940-f6a7-469a-b0a6-e75a293fc742" providerId="ADAL" clId="{98DEA673-0B37-4C4A-BB21-EB50B76D0BF8}" dt="2021-11-17T11:17:25.304" v="77" actId="478"/>
          <ac:spMkLst>
            <pc:docMk/>
            <pc:sldMk cId="347802907" sldId="575"/>
            <ac:spMk id="4" creationId="{C2ECEB96-E00C-B94B-A53D-510B3A596A2C}"/>
          </ac:spMkLst>
        </pc:spChg>
        <pc:spChg chg="del">
          <ac:chgData name="Jim Wang" userId="165de940-f6a7-469a-b0a6-e75a293fc742" providerId="ADAL" clId="{98DEA673-0B37-4C4A-BB21-EB50B76D0BF8}" dt="2021-11-10T03:18:12.029" v="0" actId="21"/>
          <ac:spMkLst>
            <pc:docMk/>
            <pc:sldMk cId="347802907" sldId="575"/>
            <ac:spMk id="5" creationId="{F2663F46-FA95-4746-84FE-95188569B6ED}"/>
          </ac:spMkLst>
        </pc:spChg>
        <pc:spChg chg="add del mod">
          <ac:chgData name="Jim Wang" userId="165de940-f6a7-469a-b0a6-e75a293fc742" providerId="ADAL" clId="{98DEA673-0B37-4C4A-BB21-EB50B76D0BF8}" dt="2021-11-17T10:00:36.191" v="75" actId="21"/>
          <ac:spMkLst>
            <pc:docMk/>
            <pc:sldMk cId="347802907" sldId="575"/>
            <ac:spMk id="7" creationId="{CBB6B37A-7A1C-48B3-9C0F-25781D489D36}"/>
          </ac:spMkLst>
        </pc:spChg>
        <pc:spChg chg="add del mod">
          <ac:chgData name="Jim Wang" userId="165de940-f6a7-469a-b0a6-e75a293fc742" providerId="ADAL" clId="{98DEA673-0B37-4C4A-BB21-EB50B76D0BF8}" dt="2021-11-17T11:17:28.262" v="78" actId="478"/>
          <ac:spMkLst>
            <pc:docMk/>
            <pc:sldMk cId="347802907" sldId="575"/>
            <ac:spMk id="8" creationId="{5776433A-B1B9-4587-B776-9DFF1F686C03}"/>
          </ac:spMkLst>
        </pc:spChg>
        <pc:picChg chg="add del">
          <ac:chgData name="Jim Wang" userId="165de940-f6a7-469a-b0a6-e75a293fc742" providerId="ADAL" clId="{98DEA673-0B37-4C4A-BB21-EB50B76D0BF8}" dt="2021-11-17T09:42:36.884" v="5" actId="478"/>
          <ac:picMkLst>
            <pc:docMk/>
            <pc:sldMk cId="347802907" sldId="575"/>
            <ac:picMk id="6" creationId="{7D63D9E1-0703-4137-A3E8-A7695CDCA5EF}"/>
          </ac:picMkLst>
        </pc:picChg>
      </pc:sldChg>
      <pc:sldChg chg="del">
        <pc:chgData name="Jim Wang" userId="165de940-f6a7-469a-b0a6-e75a293fc742" providerId="ADAL" clId="{98DEA673-0B37-4C4A-BB21-EB50B76D0BF8}" dt="2021-11-10T03:18:48.198" v="3" actId="47"/>
        <pc:sldMkLst>
          <pc:docMk/>
          <pc:sldMk cId="2683847617" sldId="886"/>
        </pc:sldMkLst>
      </pc:sldChg>
      <pc:sldChg chg="addSp delSp modSp mod delAnim modAnim">
        <pc:chgData name="Jim Wang" userId="165de940-f6a7-469a-b0a6-e75a293fc742" providerId="ADAL" clId="{98DEA673-0B37-4C4A-BB21-EB50B76D0BF8}" dt="2021-12-01T12:06:47.167" v="187" actId="14100"/>
        <pc:sldMkLst>
          <pc:docMk/>
          <pc:sldMk cId="2786151541" sldId="920"/>
        </pc:sldMkLst>
        <pc:spChg chg="add mod">
          <ac:chgData name="Jim Wang" userId="165de940-f6a7-469a-b0a6-e75a293fc742" providerId="ADAL" clId="{98DEA673-0B37-4C4A-BB21-EB50B76D0BF8}" dt="2021-12-01T12:06:47.167" v="187" actId="14100"/>
          <ac:spMkLst>
            <pc:docMk/>
            <pc:sldMk cId="2786151541" sldId="920"/>
            <ac:spMk id="9" creationId="{DDBE4BC2-66AC-4486-95DF-5DE98C23D4E0}"/>
          </ac:spMkLst>
        </pc:spChg>
        <pc:spChg chg="del mod">
          <ac:chgData name="Jim Wang" userId="165de940-f6a7-469a-b0a6-e75a293fc742" providerId="ADAL" clId="{98DEA673-0B37-4C4A-BB21-EB50B76D0BF8}" dt="2021-12-01T12:06:39.286" v="183" actId="21"/>
          <ac:spMkLst>
            <pc:docMk/>
            <pc:sldMk cId="2786151541" sldId="920"/>
            <ac:spMk id="11" creationId="{DF0E5480-3109-4C17-802A-A53A080AC218}"/>
          </ac:spMkLst>
        </pc:spChg>
        <pc:picChg chg="add del mod">
          <ac:chgData name="Jim Wang" userId="165de940-f6a7-469a-b0a6-e75a293fc742" providerId="ADAL" clId="{98DEA673-0B37-4C4A-BB21-EB50B76D0BF8}" dt="2021-12-01T12:06:32.863" v="179" actId="478"/>
          <ac:picMkLst>
            <pc:docMk/>
            <pc:sldMk cId="2786151541" sldId="920"/>
            <ac:picMk id="3" creationId="{66C292EB-8BDD-4E20-A163-0FA68229728A}"/>
          </ac:picMkLst>
        </pc:picChg>
        <pc:picChg chg="del">
          <ac:chgData name="Jim Wang" userId="165de940-f6a7-469a-b0a6-e75a293fc742" providerId="ADAL" clId="{98DEA673-0B37-4C4A-BB21-EB50B76D0BF8}" dt="2021-12-01T12:06:31.666" v="178" actId="478"/>
          <ac:picMkLst>
            <pc:docMk/>
            <pc:sldMk cId="2786151541" sldId="920"/>
            <ac:picMk id="4" creationId="{5C0DEB5D-3438-4F41-828A-1931FA2E620F}"/>
          </ac:picMkLst>
        </pc:picChg>
        <pc:picChg chg="add mod">
          <ac:chgData name="Jim Wang" userId="165de940-f6a7-469a-b0a6-e75a293fc742" providerId="ADAL" clId="{98DEA673-0B37-4C4A-BB21-EB50B76D0BF8}" dt="2021-12-01T12:06:36.495" v="182" actId="1076"/>
          <ac:picMkLst>
            <pc:docMk/>
            <pc:sldMk cId="2786151541" sldId="920"/>
            <ac:picMk id="6" creationId="{2E5724B2-140F-4894-A57F-FD2EBF5F32FE}"/>
          </ac:picMkLst>
        </pc:picChg>
      </pc:sldChg>
      <pc:sldChg chg="modSp mod">
        <pc:chgData name="Jim Wang" userId="165de940-f6a7-469a-b0a6-e75a293fc742" providerId="ADAL" clId="{98DEA673-0B37-4C4A-BB21-EB50B76D0BF8}" dt="2021-12-04T10:12:18.299" v="189" actId="20577"/>
        <pc:sldMkLst>
          <pc:docMk/>
          <pc:sldMk cId="4171068459" sldId="1269"/>
        </pc:sldMkLst>
        <pc:spChg chg="mod">
          <ac:chgData name="Jim Wang" userId="165de940-f6a7-469a-b0a6-e75a293fc742" providerId="ADAL" clId="{98DEA673-0B37-4C4A-BB21-EB50B76D0BF8}" dt="2021-12-04T10:12:18.299" v="189" actId="20577"/>
          <ac:spMkLst>
            <pc:docMk/>
            <pc:sldMk cId="4171068459" sldId="1269"/>
            <ac:spMk id="2" creationId="{30D643C1-9005-4C68-9DEE-5769C0717F02}"/>
          </ac:spMkLst>
        </pc:spChg>
      </pc:sldChg>
      <pc:sldChg chg="del">
        <pc:chgData name="Jim Wang" userId="165de940-f6a7-469a-b0a6-e75a293fc742" providerId="ADAL" clId="{98DEA673-0B37-4C4A-BB21-EB50B76D0BF8}" dt="2021-11-10T03:18:31.688" v="1" actId="47"/>
        <pc:sldMkLst>
          <pc:docMk/>
          <pc:sldMk cId="3265039943" sldId="1381"/>
        </pc:sldMkLst>
      </pc:sldChg>
      <pc:sldChg chg="del">
        <pc:chgData name="Jim Wang" userId="165de940-f6a7-469a-b0a6-e75a293fc742" providerId="ADAL" clId="{98DEA673-0B37-4C4A-BB21-EB50B76D0BF8}" dt="2021-11-10T03:18:37.335" v="2" actId="47"/>
        <pc:sldMkLst>
          <pc:docMk/>
          <pc:sldMk cId="2895417157" sldId="1386"/>
        </pc:sldMkLst>
      </pc:sldChg>
      <pc:sldChg chg="addSp delSp modSp mod delAnim modAnim">
        <pc:chgData name="Jim Wang" userId="165de940-f6a7-469a-b0a6-e75a293fc742" providerId="ADAL" clId="{98DEA673-0B37-4C4A-BB21-EB50B76D0BF8}" dt="2021-12-01T12:05:40.621" v="171" actId="108"/>
        <pc:sldMkLst>
          <pc:docMk/>
          <pc:sldMk cId="1711773973" sldId="1387"/>
        </pc:sldMkLst>
        <pc:spChg chg="del mod">
          <ac:chgData name="Jim Wang" userId="165de940-f6a7-469a-b0a6-e75a293fc742" providerId="ADAL" clId="{98DEA673-0B37-4C4A-BB21-EB50B76D0BF8}" dt="2021-12-01T12:05:30.341" v="168" actId="21"/>
          <ac:spMkLst>
            <pc:docMk/>
            <pc:sldMk cId="1711773973" sldId="1387"/>
            <ac:spMk id="11" creationId="{F2BF289B-E20F-4939-9F79-446518D95666}"/>
          </ac:spMkLst>
        </pc:spChg>
        <pc:spChg chg="add mod">
          <ac:chgData name="Jim Wang" userId="165de940-f6a7-469a-b0a6-e75a293fc742" providerId="ADAL" clId="{98DEA673-0B37-4C4A-BB21-EB50B76D0BF8}" dt="2021-12-01T12:05:35.546" v="170" actId="1076"/>
          <ac:spMkLst>
            <pc:docMk/>
            <pc:sldMk cId="1711773973" sldId="1387"/>
            <ac:spMk id="12" creationId="{4B87C681-7BC7-473A-8762-5E99527A5743}"/>
          </ac:spMkLst>
        </pc:spChg>
        <pc:picChg chg="del mod">
          <ac:chgData name="Jim Wang" userId="165de940-f6a7-469a-b0a6-e75a293fc742" providerId="ADAL" clId="{98DEA673-0B37-4C4A-BB21-EB50B76D0BF8}" dt="2021-12-01T12:05:17.140" v="162" actId="478"/>
          <ac:picMkLst>
            <pc:docMk/>
            <pc:sldMk cId="1711773973" sldId="1387"/>
            <ac:picMk id="3" creationId="{0B0DB1DB-6E45-4385-BCCE-AAB19E6B42FE}"/>
          </ac:picMkLst>
        </pc:picChg>
        <pc:picChg chg="add del mod">
          <ac:chgData name="Jim Wang" userId="165de940-f6a7-469a-b0a6-e75a293fc742" providerId="ADAL" clId="{98DEA673-0B37-4C4A-BB21-EB50B76D0BF8}" dt="2021-12-01T12:05:17.758" v="163" actId="478"/>
          <ac:picMkLst>
            <pc:docMk/>
            <pc:sldMk cId="1711773973" sldId="1387"/>
            <ac:picMk id="4" creationId="{8C64699B-FE51-4CD1-AFBA-3D2F41A260F5}"/>
          </ac:picMkLst>
        </pc:picChg>
        <pc:picChg chg="add mod">
          <ac:chgData name="Jim Wang" userId="165de940-f6a7-469a-b0a6-e75a293fc742" providerId="ADAL" clId="{98DEA673-0B37-4C4A-BB21-EB50B76D0BF8}" dt="2021-12-01T12:05:40.621" v="171" actId="108"/>
          <ac:picMkLst>
            <pc:docMk/>
            <pc:sldMk cId="1711773973" sldId="1387"/>
            <ac:picMk id="6" creationId="{720A7B3F-D402-4181-BB03-D6FE56D10EED}"/>
          </ac:picMkLst>
        </pc:picChg>
      </pc:sldChg>
    </pc:docChg>
  </pc:docChgLst>
  <pc:docChgLst>
    <pc:chgData name="Linda Cubias" userId="S::linda.cubias@proquest.com::596acf2b-5728-4208-8c4f-f877beda3f02" providerId="AD" clId="Web-{12D9E425-43F9-A14F-C21C-BDDEED04373A}"/>
    <pc:docChg chg="modSld">
      <pc:chgData name="Linda Cubias" userId="S::linda.cubias@proquest.com::596acf2b-5728-4208-8c4f-f877beda3f02" providerId="AD" clId="Web-{12D9E425-43F9-A14F-C21C-BDDEED04373A}" dt="2018-12-19T18:19:45.635" v="0" actId="1076"/>
      <pc:docMkLst>
        <pc:docMk/>
      </pc:docMkLst>
      <pc:sldChg chg="modSp">
        <pc:chgData name="Linda Cubias" userId="S::linda.cubias@proquest.com::596acf2b-5728-4208-8c4f-f877beda3f02" providerId="AD" clId="Web-{12D9E425-43F9-A14F-C21C-BDDEED04373A}" dt="2018-12-19T18:19:45.635" v="0" actId="1076"/>
        <pc:sldMkLst>
          <pc:docMk/>
          <pc:sldMk cId="1245830660" sldId="593"/>
        </pc:sldMkLst>
        <pc:grpChg chg="mod">
          <ac:chgData name="Linda Cubias" userId="S::linda.cubias@proquest.com::596acf2b-5728-4208-8c4f-f877beda3f02" providerId="AD" clId="Web-{12D9E425-43F9-A14F-C21C-BDDEED04373A}" dt="2018-12-19T18:19:45.635" v="0" actId="1076"/>
          <ac:grpSpMkLst>
            <pc:docMk/>
            <pc:sldMk cId="1245830660" sldId="593"/>
            <ac:grpSpMk id="10" creationId="{05EE1A48-E863-4807-9A49-8E3E806ABB6A}"/>
          </ac:grpSpMkLst>
        </pc:grpChg>
      </pc:sldChg>
    </pc:docChg>
  </pc:docChgLst>
  <pc:docChgLst>
    <pc:chgData name="Linda Cubias" userId="596acf2b-5728-4208-8c4f-f877beda3f02" providerId="ADAL" clId="{63FA95EB-FC55-4A4F-9D2E-8E190556CC73}"/>
    <pc:docChg chg="custSel modSld">
      <pc:chgData name="Linda Cubias" userId="596acf2b-5728-4208-8c4f-f877beda3f02" providerId="ADAL" clId="{63FA95EB-FC55-4A4F-9D2E-8E190556CC73}" dt="2019-02-12T14:00:54.067" v="1" actId="313"/>
      <pc:docMkLst>
        <pc:docMk/>
      </pc:docMkLst>
      <pc:sldChg chg="modNotesTx">
        <pc:chgData name="Linda Cubias" userId="596acf2b-5728-4208-8c4f-f877beda3f02" providerId="ADAL" clId="{63FA95EB-FC55-4A4F-9D2E-8E190556CC73}" dt="2019-02-12T13:51:37.394" v="0" actId="20577"/>
        <pc:sldMkLst>
          <pc:docMk/>
          <pc:sldMk cId="3386560971" sldId="651"/>
        </pc:sldMkLst>
      </pc:sldChg>
      <pc:sldChg chg="modNotesTx">
        <pc:chgData name="Linda Cubias" userId="596acf2b-5728-4208-8c4f-f877beda3f02" providerId="ADAL" clId="{63FA95EB-FC55-4A4F-9D2E-8E190556CC73}" dt="2019-02-12T14:00:54.067" v="1" actId="313"/>
        <pc:sldMkLst>
          <pc:docMk/>
          <pc:sldMk cId="4270196854" sldId="6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9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1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6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6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9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79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28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2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29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40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738AC4-4B49-499C-8175-595F9B57A843}" type="slidenum">
              <a:rPr lang="en-US" altLang="zh-CN" smtClean="0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zh-CN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255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6F91F-113B-4DD5-9C16-097FC88063CF}" type="slidenum">
              <a:rPr lang="en-US" altLang="zh-CN" smtClean="0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zh-CN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122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0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3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59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450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1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307EAF-7B8A-45CD-A859-F37775DCE625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zh-C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7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331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gif"/><Relationship Id="rId12" Type="http://schemas.openxmlformats.org/officeDocument/2006/relationships/image" Target="../media/image4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jpg"/><Relationship Id="rId10" Type="http://schemas.openxmlformats.org/officeDocument/2006/relationships/image" Target="../media/image46.gif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6" Type="http://schemas.openxmlformats.org/officeDocument/2006/relationships/image" Target="../media/image51.png"/><Relationship Id="rId5" Type="http://schemas.openxmlformats.org/officeDocument/2006/relationships/hyperlink" Target="https://www.proquest.com/" TargetMode="Externa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52.png"/><Relationship Id="rId4" Type="http://schemas.openxmlformats.org/officeDocument/2006/relationships/hyperlink" Target="https://search.proquest.com/help/academic.zh-CN/webframe.html?Search_Tip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5" Type="http://schemas.openxmlformats.org/officeDocument/2006/relationships/image" Target="../media/image53.png"/><Relationship Id="rId4" Type="http://schemas.openxmlformats.org/officeDocument/2006/relationships/hyperlink" Target="https://search.proquest.com/help/academic.zh-CN/webframe.html?Search_Tip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54.png"/><Relationship Id="rId4" Type="http://schemas.openxmlformats.org/officeDocument/2006/relationships/hyperlink" Target="https://search.proquest.com/help/academic.zh-CN/webframe.html?Search_Tip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5" Type="http://schemas.openxmlformats.org/officeDocument/2006/relationships/image" Target="../media/image55.png"/><Relationship Id="rId4" Type="http://schemas.openxmlformats.org/officeDocument/2006/relationships/hyperlink" Target="https://search.proquest.com/help/academic.zh-CN/webframe.html?Search_Tip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Relationship Id="rId6" Type="http://schemas.openxmlformats.org/officeDocument/2006/relationships/hyperlink" Target="https://www.proquest.com/docview/2348343089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4.png"/><Relationship Id="rId2" Type="http://schemas.openxmlformats.org/officeDocument/2006/relationships/tags" Target="../tags/tag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2" y="999575"/>
            <a:ext cx="9559636" cy="186431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生物数据库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0C87C-62A0-4F42-9245-0A8B46AE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039" y="5638173"/>
            <a:ext cx="10151166" cy="492883"/>
          </a:xfrm>
        </p:spPr>
        <p:txBody>
          <a:bodyPr/>
          <a:lstStyle/>
          <a:p>
            <a:r>
              <a:rPr 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Jim.wang@proquest.com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1979" y="-11176"/>
            <a:ext cx="9010650" cy="97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4000" b="1" dirty="0">
                <a:solidFill>
                  <a:srgbClr val="C21C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收录期刊举例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1F775-5A79-4F50-9BB3-CCA8984B5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5" y="889431"/>
            <a:ext cx="2038189" cy="2674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7DAE4-54E1-4346-849D-61B660B1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42" y="889431"/>
            <a:ext cx="1986824" cy="269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F7074-ABD6-4702-AAA9-49E45FD1C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033" y="889431"/>
            <a:ext cx="1973280" cy="2680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FE83F1-2429-4558-9EC4-C0C6FAEB5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980" y="889431"/>
            <a:ext cx="1986472" cy="2680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41126C-1183-4014-A8D8-6F238A2CD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119" y="889431"/>
            <a:ext cx="1986472" cy="26987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E35D72-7926-47BA-B703-5C05F915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04" y="3716605"/>
            <a:ext cx="2038189" cy="26745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EDDE0C-B926-40D9-B60A-45C7F6B7D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178" y="3716605"/>
            <a:ext cx="2038188" cy="26745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01D0B4-E006-4606-B81F-23B800740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579" y="3716605"/>
            <a:ext cx="2038188" cy="26745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C4B4BF-8BDA-495D-BBB6-19F17D51B7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1119" y="3716605"/>
            <a:ext cx="1986472" cy="26987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AC9091-D75F-4D9E-BC4D-94DA8F15D5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7718" y="3711048"/>
            <a:ext cx="2005734" cy="2680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5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9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E48DD-8F11-47DD-B3FB-B1D752F9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8909"/>
            <a:ext cx="12190268" cy="922561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ProQuest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平台检索及利用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AE182-04C3-424D-B378-4C94477F0E7D}"/>
              </a:ext>
            </a:extLst>
          </p:cNvPr>
          <p:cNvGrpSpPr/>
          <p:nvPr/>
        </p:nvGrpSpPr>
        <p:grpSpPr>
          <a:xfrm>
            <a:off x="9444602" y="2810592"/>
            <a:ext cx="2348917" cy="3630017"/>
            <a:chOff x="6012730" y="581827"/>
            <a:chExt cx="3605378" cy="537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BFE2F3-BBAC-4F13-9ADC-F22345FD5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2730" y="581827"/>
              <a:ext cx="3605378" cy="5374808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62E558CA-84FB-4FBB-9221-9CCEF264F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535" y="1326893"/>
              <a:ext cx="3111770" cy="403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08D0C0A-AFC7-42D6-8014-1EDDC407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8" y="41051"/>
            <a:ext cx="11872622" cy="17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  <a:hlinkClick r:id="rId5"/>
              </a:rPr>
              <a:t>https://www.proquest.com/</a:t>
            </a:r>
            <a:r>
              <a: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支持计算机和移动设备访问，无需安装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；访问采用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IP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控制，远程访问支持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VPN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Shibboleth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多库平台，提供中文检索界面</a:t>
            </a:r>
            <a:endParaRPr lang="en-US" alt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76722E-FEFA-4572-A909-4A1BF603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78" y="2874776"/>
            <a:ext cx="8973176" cy="356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C40AF0-2DCA-4ED4-ACC3-5143CDE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基本检索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8CFD8-4532-4AE3-9CFC-E4C435AF4522}"/>
              </a:ext>
            </a:extLst>
          </p:cNvPr>
          <p:cNvSpPr/>
          <p:nvPr/>
        </p:nvSpPr>
        <p:spPr>
          <a:xfrm>
            <a:off x="178067" y="1630581"/>
            <a:ext cx="312581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ProQuest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基于检索的相关性和全面性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检索算符运用举例：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案例：</a:t>
            </a:r>
            <a:r>
              <a:rPr lang="en-US" sz="2000" dirty="0">
                <a:solidFill>
                  <a:srgbClr val="FF0000"/>
                </a:solidFill>
              </a:rPr>
              <a:t>rice genome variation</a:t>
            </a:r>
          </a:p>
          <a:p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更多帮助点击：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检索技巧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942797-A43C-4BC0-8774-D048072F85B0}"/>
              </a:ext>
            </a:extLst>
          </p:cNvPr>
          <p:cNvSpPr/>
          <p:nvPr/>
        </p:nvSpPr>
        <p:spPr>
          <a:xfrm>
            <a:off x="3536524" y="4943765"/>
            <a:ext cx="8655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rice genome variation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默认为检索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rice and genome and variation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检索结果多，但准确性会欠缺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984DF-FAE1-4576-89E0-8C0A58A03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479" y="342767"/>
            <a:ext cx="8353454" cy="399587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E71570-4DB7-4A22-8080-C7F8F4B2011A}"/>
              </a:ext>
            </a:extLst>
          </p:cNvPr>
          <p:cNvSpPr/>
          <p:nvPr/>
        </p:nvSpPr>
        <p:spPr>
          <a:xfrm>
            <a:off x="3660479" y="1023487"/>
            <a:ext cx="1742486" cy="74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1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C40AF0-2DCA-4ED4-ACC3-5143CDE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基本检索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8CFD8-4532-4AE3-9CFC-E4C435AF4522}"/>
              </a:ext>
            </a:extLst>
          </p:cNvPr>
          <p:cNvSpPr/>
          <p:nvPr/>
        </p:nvSpPr>
        <p:spPr>
          <a:xfrm>
            <a:off x="178067" y="1630581"/>
            <a:ext cx="312581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ProQuest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基于检索的相关性和全面性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检索算符运用举例：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案例：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rice genome variation”</a:t>
            </a:r>
          </a:p>
          <a:p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更多帮助点击：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检索技巧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942797-A43C-4BC0-8774-D048072F85B0}"/>
              </a:ext>
            </a:extLst>
          </p:cNvPr>
          <p:cNvSpPr/>
          <p:nvPr/>
        </p:nvSpPr>
        <p:spPr>
          <a:xfrm>
            <a:off x="3536524" y="4943765"/>
            <a:ext cx="86554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rice genome variation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为词组检索，可以提供检索结果的准确性，但会排除大量相关结果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01CE4-EE2A-4855-962E-F8D9B1B6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524" y="174773"/>
            <a:ext cx="8477409" cy="448627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66A353-99A7-41FE-985E-2A2B02A6DC2C}"/>
              </a:ext>
            </a:extLst>
          </p:cNvPr>
          <p:cNvSpPr/>
          <p:nvPr/>
        </p:nvSpPr>
        <p:spPr>
          <a:xfrm>
            <a:off x="3536524" y="961975"/>
            <a:ext cx="1686292" cy="74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C40AF0-2DCA-4ED4-ACC3-5143CDE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基本检索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8CFD8-4532-4AE3-9CFC-E4C435AF4522}"/>
              </a:ext>
            </a:extLst>
          </p:cNvPr>
          <p:cNvSpPr/>
          <p:nvPr/>
        </p:nvSpPr>
        <p:spPr>
          <a:xfrm>
            <a:off x="178067" y="1630581"/>
            <a:ext cx="312581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ProQuest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基于检索的相关性和全面性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检索算符运用举例：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案例：</a:t>
            </a:r>
            <a:r>
              <a:rPr lang="en-US" sz="2000" dirty="0">
                <a:solidFill>
                  <a:srgbClr val="FF0000"/>
                </a:solidFill>
              </a:rPr>
              <a:t> rice genome variation</a:t>
            </a:r>
          </a:p>
          <a:p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更多帮助点击：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检索技巧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942797-A43C-4BC0-8774-D048072F85B0}"/>
              </a:ext>
            </a:extLst>
          </p:cNvPr>
          <p:cNvSpPr/>
          <p:nvPr/>
        </p:nvSpPr>
        <p:spPr>
          <a:xfrm>
            <a:off x="3447490" y="4669907"/>
            <a:ext cx="86554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rice near/5 ”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genome variation”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加位置算符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near/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可检出含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个词间距且排序可能颠倒，例如</a:t>
            </a:r>
            <a:r>
              <a:rPr lang="en-US" sz="2400" dirty="0">
                <a:highlight>
                  <a:srgbClr val="FFFF00"/>
                </a:highlight>
              </a:rPr>
              <a:t>genome variation </a:t>
            </a:r>
            <a:r>
              <a:rPr lang="en-US" sz="2400" dirty="0"/>
              <a:t>reveals the origin of cultivated </a:t>
            </a:r>
            <a:r>
              <a:rPr lang="en-US" sz="2400" dirty="0">
                <a:highlight>
                  <a:srgbClr val="FFFF00"/>
                </a:highlight>
              </a:rPr>
              <a:t>rice</a:t>
            </a:r>
            <a:r>
              <a:rPr lang="en-US" sz="2400" dirty="0"/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，在保证检索结果准确性上可以提高全面性。 位置算符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pre/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则限定了词的先后顺序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96387-85DA-4EB2-9E7C-2E07CFF4F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490" y="149743"/>
            <a:ext cx="8492976" cy="407670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A3A702-958F-4C1E-9110-87D21F3D8F37}"/>
              </a:ext>
            </a:extLst>
          </p:cNvPr>
          <p:cNvSpPr/>
          <p:nvPr/>
        </p:nvSpPr>
        <p:spPr>
          <a:xfrm>
            <a:off x="3447490" y="830464"/>
            <a:ext cx="1742486" cy="80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C40AF0-2DCA-4ED4-ACC3-5143CDE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基本检索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8CFD8-4532-4AE3-9CFC-E4C435AF4522}"/>
              </a:ext>
            </a:extLst>
          </p:cNvPr>
          <p:cNvSpPr/>
          <p:nvPr/>
        </p:nvSpPr>
        <p:spPr>
          <a:xfrm>
            <a:off x="178067" y="1630581"/>
            <a:ext cx="312581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ProQuest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基于检索的相关性和全面性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检索算符运用举例：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案例：</a:t>
            </a:r>
            <a:r>
              <a:rPr lang="en-US" sz="2000" dirty="0">
                <a:solidFill>
                  <a:srgbClr val="FF0000"/>
                </a:solidFill>
              </a:rPr>
              <a:t> rice genome variation</a:t>
            </a:r>
          </a:p>
          <a:p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更多帮助点击：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检索技巧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942797-A43C-4BC0-8774-D048072F85B0}"/>
              </a:ext>
            </a:extLst>
          </p:cNvPr>
          <p:cNvSpPr/>
          <p:nvPr/>
        </p:nvSpPr>
        <p:spPr>
          <a:xfrm>
            <a:off x="3447490" y="4669907"/>
            <a:ext cx="86554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rice near/5 ”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genom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variation”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加截词符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可检出词根相同词尾不同的词， ，例如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genom</a:t>
            </a:r>
            <a:r>
              <a:rPr lang="en-US" sz="22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ic</a:t>
            </a:r>
            <a:r>
              <a:rPr 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variation in cultivated and wild rice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，在保证检索结果准确性上可以提高全面性。 位置算符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pre/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则限定了词的先后顺序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A7B3F-D402-4181-BB03-D6FE56D10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690" y="162339"/>
            <a:ext cx="8591550" cy="405150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87C681-7BC7-473A-8762-5E99527A5743}"/>
              </a:ext>
            </a:extLst>
          </p:cNvPr>
          <p:cNvSpPr/>
          <p:nvPr/>
        </p:nvSpPr>
        <p:spPr>
          <a:xfrm>
            <a:off x="3337690" y="756795"/>
            <a:ext cx="1742486" cy="80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68A358-9090-4FA8-BE45-5DBB3314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基本检索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-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主题解析获取更多研究文献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0C478A-9252-4FFB-AF36-4462F9A8FA82}"/>
              </a:ext>
            </a:extLst>
          </p:cNvPr>
          <p:cNvSpPr/>
          <p:nvPr/>
        </p:nvSpPr>
        <p:spPr>
          <a:xfrm>
            <a:off x="88776" y="903321"/>
            <a:ext cx="118342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为提供检索的准确性和全面性，还需要考虑进行概念的解析，相关词的运用等，例如  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rice* and  (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genom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near/2  (Variation or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chang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 or  shuffling or mutation))</a:t>
            </a:r>
          </a:p>
          <a:p>
            <a:pPr algn="just"/>
            <a:endParaRPr 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CDBFD-25DF-4673-A9F3-171D27CA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7" y="1564348"/>
            <a:ext cx="11834283" cy="47236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F477BF-9BB2-40D7-B13E-7ECBC589523A}"/>
              </a:ext>
            </a:extLst>
          </p:cNvPr>
          <p:cNvSpPr/>
          <p:nvPr/>
        </p:nvSpPr>
        <p:spPr>
          <a:xfrm>
            <a:off x="178067" y="2356873"/>
            <a:ext cx="5011271" cy="823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8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C40AF0-2DCA-4ED4-ACC3-5143CDE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高级检索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定位字段提高相关性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286DC-5AD0-4B5B-A5F4-D868ACB030D6}"/>
              </a:ext>
            </a:extLst>
          </p:cNvPr>
          <p:cNvSpPr/>
          <p:nvPr/>
        </p:nvSpPr>
        <p:spPr>
          <a:xfrm>
            <a:off x="178067" y="723518"/>
            <a:ext cx="11335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200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选择检索字段可提供检索准确性。例如定位到标题、摘要、</a:t>
            </a:r>
            <a:r>
              <a:rPr lang="en-US" altLang="zh-CN" sz="2200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</a:t>
            </a:r>
            <a:r>
              <a:rPr lang="zh-CN" altLang="en-US" sz="2200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主题词和索引检索。注：主题词是控词，可通过在线词库查询。</a:t>
            </a:r>
            <a:endParaRPr lang="en-US" sz="2200" kern="100" dirty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BBAC5-3FF0-49E8-950E-CDACB8419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9" y="1492959"/>
            <a:ext cx="11335061" cy="46599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2A232B-0F4B-4A48-8078-0699466F85DA}"/>
              </a:ext>
            </a:extLst>
          </p:cNvPr>
          <p:cNvSpPr/>
          <p:nvPr/>
        </p:nvSpPr>
        <p:spPr>
          <a:xfrm>
            <a:off x="812994" y="2785921"/>
            <a:ext cx="10763486" cy="151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3868BD-2F8E-4490-B084-C8054E264A8C}"/>
              </a:ext>
            </a:extLst>
          </p:cNvPr>
          <p:cNvSpPr/>
          <p:nvPr/>
        </p:nvSpPr>
        <p:spPr>
          <a:xfrm>
            <a:off x="812993" y="4320396"/>
            <a:ext cx="10763487" cy="1836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7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2412733" cy="1333334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高级检索</a:t>
            </a:r>
            <a:b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</a:b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结果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1E441-32F5-4111-A22B-D40338D13FF9}"/>
              </a:ext>
            </a:extLst>
          </p:cNvPr>
          <p:cNvSpPr/>
          <p:nvPr/>
        </p:nvSpPr>
        <p:spPr>
          <a:xfrm>
            <a:off x="83128" y="2659559"/>
            <a:ext cx="2857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ProQuest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选择字段提高相关性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10849-9C00-4088-B60D-F2F2C664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293" y="10250"/>
            <a:ext cx="8549639" cy="309189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DD072A-E8A4-4C40-9BB4-D7D9FC25E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293" y="3343189"/>
            <a:ext cx="8549639" cy="309189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AC470120-C8CF-411A-B11C-36E686D7A95D}"/>
              </a:ext>
            </a:extLst>
          </p:cNvPr>
          <p:cNvSpPr/>
          <p:nvPr/>
        </p:nvSpPr>
        <p:spPr>
          <a:xfrm>
            <a:off x="4089156" y="2791433"/>
            <a:ext cx="583542" cy="5056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3FCD12-157C-40CF-9A07-9803BAE9ED97}"/>
              </a:ext>
            </a:extLst>
          </p:cNvPr>
          <p:cNvSpPr/>
          <p:nvPr/>
        </p:nvSpPr>
        <p:spPr>
          <a:xfrm>
            <a:off x="3464292" y="542924"/>
            <a:ext cx="3318247" cy="584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78E7B7-8171-45D1-87B6-009E5BC7A802}"/>
              </a:ext>
            </a:extLst>
          </p:cNvPr>
          <p:cNvSpPr/>
          <p:nvPr/>
        </p:nvSpPr>
        <p:spPr>
          <a:xfrm>
            <a:off x="3495755" y="3741539"/>
            <a:ext cx="8160626" cy="644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7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讲座目标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AAEC-CC59-3741-A13E-4CA6F92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67016"/>
            <a:ext cx="11274552" cy="30254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本讲座结束后将会学习到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600" b="1" dirty="0">
              <a:solidFill>
                <a:srgbClr val="C00000"/>
              </a:solidFill>
              <a:latin typeface="+mn-lt"/>
              <a:ea typeface="+mn-ea"/>
              <a:cs typeface="Open Sans Semibold" charset="0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Biological Science Collection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数据库的内容构成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平台功能，通过检索案例熟悉检索方法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掌握检索结果的利用和处理的方法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0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2412733" cy="1333334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选题应用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78A88-390C-4B40-9864-7E8C9AC9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7" y="824040"/>
            <a:ext cx="11765311" cy="5456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7236DB-9571-4D94-B216-14FDE2411C5A}"/>
              </a:ext>
            </a:extLst>
          </p:cNvPr>
          <p:cNvSpPr/>
          <p:nvPr/>
        </p:nvSpPr>
        <p:spPr>
          <a:xfrm>
            <a:off x="248622" y="4655278"/>
            <a:ext cx="1627660" cy="1532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8FEA7E-EE0E-46C4-AAF4-D8AEC13B3622}"/>
              </a:ext>
            </a:extLst>
          </p:cNvPr>
          <p:cNvSpPr/>
          <p:nvPr/>
        </p:nvSpPr>
        <p:spPr>
          <a:xfrm>
            <a:off x="2146917" y="5088614"/>
            <a:ext cx="3247284" cy="665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文献调研常用类型：</a:t>
            </a:r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学术期刊、书籍、 学位论文、会议论文等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6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2412733" cy="1333334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选题应用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CE506-4FF4-4034-8D8D-289C07DD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24" y="575591"/>
            <a:ext cx="11614951" cy="57068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34369F-8CB5-431B-90F2-C45DA44F14C6}"/>
              </a:ext>
            </a:extLst>
          </p:cNvPr>
          <p:cNvSpPr/>
          <p:nvPr/>
        </p:nvSpPr>
        <p:spPr>
          <a:xfrm>
            <a:off x="359981" y="2473037"/>
            <a:ext cx="1708516" cy="3863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D9D2E6-0638-4371-A5FD-9A51B93E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449" y="3201184"/>
            <a:ext cx="3616394" cy="2000023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D2D14-E61B-40CB-8065-2B0C724AA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954" y="2119984"/>
            <a:ext cx="2590800" cy="416242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9E9381-8627-48E3-98F6-981840D1D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450" y="2050742"/>
            <a:ext cx="3530482" cy="423166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4901933" cy="1333334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文献筛选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35BB5-59BB-4BCE-9501-A1B3A3CC9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7" y="920209"/>
            <a:ext cx="11835866" cy="52497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EC47E7-A41E-4C92-8AEA-6048F486A26A}"/>
              </a:ext>
            </a:extLst>
          </p:cNvPr>
          <p:cNvSpPr/>
          <p:nvPr/>
        </p:nvSpPr>
        <p:spPr>
          <a:xfrm>
            <a:off x="178067" y="2326361"/>
            <a:ext cx="1866899" cy="2893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EF2D9D-2996-49C3-9C9C-381F0B96C925}"/>
              </a:ext>
            </a:extLst>
          </p:cNvPr>
          <p:cNvSpPr/>
          <p:nvPr/>
        </p:nvSpPr>
        <p:spPr>
          <a:xfrm>
            <a:off x="10537002" y="2743190"/>
            <a:ext cx="1298864" cy="475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A9BC72-E593-41D0-8E6D-E9AD68370218}"/>
              </a:ext>
            </a:extLst>
          </p:cNvPr>
          <p:cNvSpPr/>
          <p:nvPr/>
        </p:nvSpPr>
        <p:spPr>
          <a:xfrm>
            <a:off x="9046272" y="3324373"/>
            <a:ext cx="2506196" cy="665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支持批处理，完成课题论文前文献准备工作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2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9341182" cy="1333334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定题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/RSS -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自动获取新增匹配记录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C03F4-67A7-4F2B-92E2-C61E4B11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804862"/>
            <a:ext cx="11668125" cy="5248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1EFA1E-0CC2-412E-9095-C7075F0D2F23}"/>
              </a:ext>
            </a:extLst>
          </p:cNvPr>
          <p:cNvSpPr/>
          <p:nvPr/>
        </p:nvSpPr>
        <p:spPr>
          <a:xfrm>
            <a:off x="10421620" y="3019425"/>
            <a:ext cx="1412240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E353FC-4FF9-4E5C-A835-6291757C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9" y="2409825"/>
            <a:ext cx="3438525" cy="3829050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C5E530-ED8D-4A41-B53D-76090064D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724" y="2409826"/>
            <a:ext cx="3438525" cy="3829050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2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检索举例：检索研究建议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D643C1-9005-4C68-9DEE-5769C0717F02}"/>
              </a:ext>
            </a:extLst>
          </p:cNvPr>
          <p:cNvSpPr/>
          <p:nvPr/>
        </p:nvSpPr>
        <p:spPr>
          <a:xfrm>
            <a:off x="132329" y="570521"/>
            <a:ext cx="11927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(ti</a:t>
            </a:r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(rice* and  (genom* near/2  (Variation or chang* or  shuffling or mutation))) OR ab(rice* and  (genom* near/2  (Variation or chang* or  shuffling or mutation))) OR su(rice* and  (genom* near/2  (Variation or chang* or  shuffling or </a:t>
            </a:r>
            <a:r>
              <a:rPr lang="en-US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mutation)))) </a:t>
            </a:r>
            <a:r>
              <a:rPr lang="en-US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</a:t>
            </a:r>
            <a:r>
              <a:rPr lang="en-US" kern="100" dirty="0">
                <a:highlight>
                  <a:srgbClr val="FFFF00"/>
                </a:highlight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ft((future near/3 (direction or work* or research*)) or recommendation)</a:t>
            </a:r>
            <a:r>
              <a:rPr lang="zh-CN" altLang="en-US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，该检索策略增加了在全文中检索研究建议</a:t>
            </a:r>
            <a:endParaRPr lang="en-US" kern="100" dirty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A6EAD-6C54-46D9-9974-7BF57D6C8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04" y="1847050"/>
            <a:ext cx="9742221" cy="4516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67065-F159-4890-861B-D17A60355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467" y="1847050"/>
            <a:ext cx="3279508" cy="367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26E8FF-871C-45FD-8F90-D7934C867F12}"/>
              </a:ext>
            </a:extLst>
          </p:cNvPr>
          <p:cNvSpPr txBox="1"/>
          <p:nvPr/>
        </p:nvSpPr>
        <p:spPr>
          <a:xfrm>
            <a:off x="1657350" y="3442038"/>
            <a:ext cx="8058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(ti(rice* and  (genom* near/2  (Variation or chang* or  shuffling or mutation))) OR ab(rice* and  (genom* near/2  (Variation or chang* or  shuffling or mutation))) OR su(rice* and  (genom* near/2  (Variation or chang* or  shuffling or mutation)))) </a:t>
            </a:r>
            <a:r>
              <a:rPr lang="en-US" kern="1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</a:t>
            </a:r>
            <a:r>
              <a:rPr lang="en-US" kern="100" dirty="0">
                <a:highlight>
                  <a:srgbClr val="FFFF00"/>
                </a:highlight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ft((future near/3 (direction or work* or research*)) or recommendation)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0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文中研究建议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62918-6542-49BD-BC7F-763E499A4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860796"/>
            <a:ext cx="11449050" cy="5159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56C38-308D-412A-812E-C0D6617B5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942974"/>
            <a:ext cx="3228975" cy="352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9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文中研究建议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8A153-FBC6-4369-87EA-5FFBE66E6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7" y="1409700"/>
            <a:ext cx="4946801" cy="2500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4E537-3D39-4F74-BE5F-B31D8C5F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965" y="845660"/>
            <a:ext cx="6649210" cy="4417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4F4F7F-2186-4616-BA27-8160BAA46987}"/>
              </a:ext>
            </a:extLst>
          </p:cNvPr>
          <p:cNvSpPr txBox="1"/>
          <p:nvPr/>
        </p:nvSpPr>
        <p:spPr>
          <a:xfrm>
            <a:off x="123825" y="4451919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https://www.proquest.com/docview/2348343089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0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讲座内容</a:t>
            </a:r>
            <a:endParaRPr lang="en-US" altLang="zh-CN" sz="60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资源介绍</a:t>
            </a:r>
            <a:endParaRPr lang="en-US" altLang="zh-CN" sz="44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检索功能</a:t>
            </a:r>
            <a:endParaRPr lang="en-US" altLang="zh-CN" sz="44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sz="4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检索结果</a:t>
            </a:r>
            <a:endParaRPr lang="en-US" altLang="zh-CN" sz="4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marL="514350" indent="-514350">
              <a:buNone/>
            </a:pPr>
            <a:endParaRPr lang="en-US" altLang="zh-CN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1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46" y="0"/>
            <a:ext cx="8458200" cy="76200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-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多类型学术信息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724B2-140F-4894-A57F-FD2EBF5F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762000"/>
            <a:ext cx="11496675" cy="5172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BE4BC2-66AC-4486-95DF-5DE98C23D4E0}"/>
              </a:ext>
            </a:extLst>
          </p:cNvPr>
          <p:cNvSpPr/>
          <p:nvPr/>
        </p:nvSpPr>
        <p:spPr>
          <a:xfrm>
            <a:off x="253483" y="4369318"/>
            <a:ext cx="1669586" cy="1564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1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文献记录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DE4BB5-38B1-4EF6-A7AA-94985CB53CFC}"/>
              </a:ext>
            </a:extLst>
          </p:cNvPr>
          <p:cNvSpPr/>
          <p:nvPr/>
        </p:nvSpPr>
        <p:spPr>
          <a:xfrm>
            <a:off x="457200" y="15676245"/>
            <a:ext cx="4076700" cy="3657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9715CDC-ADD8-4942-91E5-178E67C6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1" y="5467610"/>
            <a:ext cx="11572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ProQuest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农业、环境、生物学包库是全文期刊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数据库，但部分文献仅收录了文摘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索引。</a:t>
            </a:r>
            <a:endParaRPr kumimoji="0" lang="en-US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记录显示内容包括文摘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索引，全文文献（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HTML),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PDF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全文，引用人，参考文献。注：各记录显示的内容会有差异。 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2481C-4940-4311-ADEA-5DF170F1E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04" y="896271"/>
            <a:ext cx="10295737" cy="43581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2FDB6B-6AD6-45EF-A71E-1A0FDFA9DBF2}"/>
              </a:ext>
            </a:extLst>
          </p:cNvPr>
          <p:cNvSpPr/>
          <p:nvPr/>
        </p:nvSpPr>
        <p:spPr>
          <a:xfrm>
            <a:off x="2033761" y="2234387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5329D-C896-4458-83B0-97E30CCBE18A}"/>
              </a:ext>
            </a:extLst>
          </p:cNvPr>
          <p:cNvSpPr/>
          <p:nvPr/>
        </p:nvSpPr>
        <p:spPr>
          <a:xfrm>
            <a:off x="2033761" y="3572503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500BB1-765E-4529-94ED-E3017BAC4BBC}"/>
              </a:ext>
            </a:extLst>
          </p:cNvPr>
          <p:cNvSpPr/>
          <p:nvPr/>
        </p:nvSpPr>
        <p:spPr>
          <a:xfrm>
            <a:off x="2033761" y="4903838"/>
            <a:ext cx="4510474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0"/>
            <a:ext cx="5943600" cy="6858000"/>
          </a:xfrm>
        </p:spPr>
        <p:txBody>
          <a:bodyPr/>
          <a:lstStyle/>
          <a:p>
            <a:pPr marL="514350" indent="-514350">
              <a:buNone/>
            </a:pP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None/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9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记录详情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3CA4-FCD4-42EA-99C1-F31C6FA867C5}"/>
              </a:ext>
            </a:extLst>
          </p:cNvPr>
          <p:cNvSpPr/>
          <p:nvPr/>
        </p:nvSpPr>
        <p:spPr>
          <a:xfrm>
            <a:off x="35560" y="5752082"/>
            <a:ext cx="121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平台大多文献</a:t>
            </a:r>
            <a:r>
              <a:rPr lang="en-US" altLang="zh-CN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html</a:t>
            </a:r>
            <a:r>
              <a:rPr lang="zh-CN" alt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格式文摘</a:t>
            </a:r>
            <a:r>
              <a:rPr 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全文提供了翻译功能，</a:t>
            </a:r>
            <a:r>
              <a:rPr 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 Text</a:t>
            </a:r>
            <a:r>
              <a:rPr lang="zh-CN" alt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格式全文提供在线聆听和下载</a:t>
            </a:r>
            <a:r>
              <a:rPr 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mp3</a:t>
            </a:r>
            <a:r>
              <a:rPr lang="zh-CN" altLang="en-US" sz="1600" kern="100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文件；提供了参考文献、引用人、共享参考文献、相关条目，便于获得相关研究资料；提供了单篇文献的信息处理：引用、电邮、打印、保存</a:t>
            </a:r>
            <a:endParaRPr lang="en-US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AAB30-5C1F-44B7-B873-D95A0DC69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51" y="640958"/>
            <a:ext cx="9090734" cy="50127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1E223A-C14A-4B0F-8B78-DADF43DBCC41}"/>
              </a:ext>
            </a:extLst>
          </p:cNvPr>
          <p:cNvSpPr/>
          <p:nvPr/>
        </p:nvSpPr>
        <p:spPr>
          <a:xfrm>
            <a:off x="3468287" y="1939817"/>
            <a:ext cx="1121815" cy="439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0E28E-CC44-4C69-A283-F510B55E9658}"/>
              </a:ext>
            </a:extLst>
          </p:cNvPr>
          <p:cNvSpPr/>
          <p:nvPr/>
        </p:nvSpPr>
        <p:spPr>
          <a:xfrm>
            <a:off x="8301547" y="2327252"/>
            <a:ext cx="2141038" cy="948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3C3B6-13C7-4928-BFE6-1C262804DE0E}"/>
              </a:ext>
            </a:extLst>
          </p:cNvPr>
          <p:cNvSpPr/>
          <p:nvPr/>
        </p:nvSpPr>
        <p:spPr>
          <a:xfrm>
            <a:off x="1425290" y="4529398"/>
            <a:ext cx="1745168" cy="99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55E38-A463-4937-9A9F-DC3A9829F878}"/>
              </a:ext>
            </a:extLst>
          </p:cNvPr>
          <p:cNvSpPr/>
          <p:nvPr/>
        </p:nvSpPr>
        <p:spPr>
          <a:xfrm>
            <a:off x="8537436" y="858098"/>
            <a:ext cx="2026991" cy="546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1840AD-3F09-48D8-ADD2-7FFD9FE30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68" y="632851"/>
            <a:ext cx="2863826" cy="1357243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5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摘要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/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索引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0A50C-C6F9-4A77-9023-1402E279F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3" y="683127"/>
            <a:ext cx="6312763" cy="5531242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5E046-4CD2-4FAE-A0E8-09265FD1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314" y="683127"/>
            <a:ext cx="6312763" cy="5531243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lumOff val="50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ABBE61-04F3-4273-BFC7-BF69425BBD39}"/>
              </a:ext>
            </a:extLst>
          </p:cNvPr>
          <p:cNvSpPr/>
          <p:nvPr/>
        </p:nvSpPr>
        <p:spPr>
          <a:xfrm>
            <a:off x="115923" y="3923167"/>
            <a:ext cx="2937995" cy="2291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9A5FD9-087E-4C8C-BBF3-AD5FAC123AB0}"/>
              </a:ext>
            </a:extLst>
          </p:cNvPr>
          <p:cNvSpPr/>
          <p:nvPr/>
        </p:nvSpPr>
        <p:spPr>
          <a:xfrm>
            <a:off x="5763314" y="5077522"/>
            <a:ext cx="6312763" cy="34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4EDE2-89BE-450F-9FA2-FD2D55359D8E}"/>
              </a:ext>
            </a:extLst>
          </p:cNvPr>
          <p:cNvSpPr/>
          <p:nvPr/>
        </p:nvSpPr>
        <p:spPr>
          <a:xfrm>
            <a:off x="5763314" y="692722"/>
            <a:ext cx="6250619" cy="567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6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B180A-AE15-40A4-9BD7-2C12F9FB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" y="2407"/>
            <a:ext cx="10972800" cy="680720"/>
          </a:xfrm>
        </p:spPr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检索结果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–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操作选项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975B2-0A48-4620-929E-AFEAB1F248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7182" y="4105589"/>
            <a:ext cx="2273938" cy="617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B1FDFC-9EAF-4900-81EA-6F4D69A88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321" y="591687"/>
            <a:ext cx="8542288" cy="5788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AC2DF4-BE73-4E35-9DE9-55278E822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82" y="2057135"/>
            <a:ext cx="2802259" cy="828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CBC57C-70C0-4847-9EF0-E4BF66C717B9}"/>
              </a:ext>
            </a:extLst>
          </p:cNvPr>
          <p:cNvSpPr/>
          <p:nvPr/>
        </p:nvSpPr>
        <p:spPr>
          <a:xfrm>
            <a:off x="337182" y="1564721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记录详情页面</a:t>
            </a:r>
            <a:endParaRPr lang="en-US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666D8-E2DF-4C5A-A5FE-22A3DCAC6B85}"/>
              </a:ext>
            </a:extLst>
          </p:cNvPr>
          <p:cNvSpPr/>
          <p:nvPr/>
        </p:nvSpPr>
        <p:spPr>
          <a:xfrm>
            <a:off x="449714" y="3634006"/>
            <a:ext cx="2346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检索结果页面</a:t>
            </a:r>
            <a:endParaRPr lang="en-US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6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讲座小结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AAEC-CC59-3741-A13E-4CA6F92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67016"/>
            <a:ext cx="11274552" cy="30254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通过本讲座可学习到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Biological Science Collection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数据库的内容构成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平台功能，通过检索案例熟悉检索方法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掌握检索结果的利用和处理的方法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5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274320" y="32604"/>
            <a:ext cx="10972800" cy="830997"/>
          </a:xfrm>
        </p:spPr>
        <p:txBody>
          <a:bodyPr>
            <a:no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获取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ProQuest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更多资讯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0" y="1170862"/>
            <a:ext cx="2943955" cy="29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3441" y="4568007"/>
            <a:ext cx="2451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65" y="1245266"/>
            <a:ext cx="2943955" cy="29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53306" y="4566146"/>
            <a:ext cx="2874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347E7-5D28-4857-BD11-D8DA1E5BE485}"/>
              </a:ext>
            </a:extLst>
          </p:cNvPr>
          <p:cNvSpPr txBox="1"/>
          <p:nvPr/>
        </p:nvSpPr>
        <p:spPr>
          <a:xfrm>
            <a:off x="4771379" y="4566147"/>
            <a:ext cx="2525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Bilibili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ProQuest_China</a:t>
            </a:r>
            <a:endParaRPr 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E1BE2643-7DAF-4003-8F1D-5FECEBEBF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320" y="1064476"/>
            <a:ext cx="3383001" cy="3383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51DA3-F59C-4B46-B284-7FF40696341B}"/>
              </a:ext>
            </a:extLst>
          </p:cNvPr>
          <p:cNvSpPr txBox="1"/>
          <p:nvPr/>
        </p:nvSpPr>
        <p:spPr>
          <a:xfrm>
            <a:off x="230511" y="5687138"/>
            <a:ext cx="76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数据库使用英文指南</a:t>
            </a:r>
            <a:r>
              <a:rPr lang="en-US" sz="2400" b="1" dirty="0" err="1"/>
              <a:t>LibGuide</a:t>
            </a:r>
            <a:r>
              <a:rPr lang="en-US" sz="2400" dirty="0"/>
              <a:t>: </a:t>
            </a:r>
            <a:r>
              <a:rPr lang="en-US" u="sng" dirty="0"/>
              <a:t>https://proquest.libguides.com/</a:t>
            </a:r>
            <a:endParaRPr lang="en-GB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4130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A4D3B-41AD-B643-AF0F-85A9BB601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3770" y="-1"/>
            <a:ext cx="8819310" cy="8866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4000" b="1" dirty="0">
                <a:solidFill>
                  <a:srgbClr val="C21C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为什么使用数据库？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D6703-23C9-429D-BE9A-22622F1B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691"/>
            <a:ext cx="12082509" cy="5420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973B799D-9002-42D5-9A63-2397E53A1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6083" y="3240153"/>
            <a:ext cx="1688123" cy="1688123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D97DC3-1E18-48A3-995F-6164F61EB730}"/>
              </a:ext>
            </a:extLst>
          </p:cNvPr>
          <p:cNvSpPr/>
          <p:nvPr/>
        </p:nvSpPr>
        <p:spPr>
          <a:xfrm>
            <a:off x="6070046" y="2622023"/>
            <a:ext cx="2791680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获得新研究灵感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3ACC8E-FD1F-4758-9356-B1FB6B445A5F}"/>
              </a:ext>
            </a:extLst>
          </p:cNvPr>
          <p:cNvSpPr/>
          <p:nvPr/>
        </p:nvSpPr>
        <p:spPr>
          <a:xfrm>
            <a:off x="6070046" y="3333561"/>
            <a:ext cx="2791680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了解的行文结构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12D3A9-7CC7-48FB-91BC-D6FD55501424}"/>
              </a:ext>
            </a:extLst>
          </p:cNvPr>
          <p:cNvSpPr/>
          <p:nvPr/>
        </p:nvSpPr>
        <p:spPr>
          <a:xfrm>
            <a:off x="6070047" y="1183144"/>
            <a:ext cx="27916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884" tIns="0" rIns="121884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获取权威的文献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C4B766-1D01-48B4-9F45-9308B554F420}"/>
              </a:ext>
            </a:extLst>
          </p:cNvPr>
          <p:cNvSpPr/>
          <p:nvPr/>
        </p:nvSpPr>
        <p:spPr>
          <a:xfrm>
            <a:off x="6041254" y="4045099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开展对比和分析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CBBC27-6EB0-470F-9D94-52E1FFDC6B0F}"/>
              </a:ext>
            </a:extLst>
          </p:cNvPr>
          <p:cNvSpPr/>
          <p:nvPr/>
        </p:nvSpPr>
        <p:spPr>
          <a:xfrm>
            <a:off x="6041254" y="4758648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可作为研究工具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225022-79C4-4D1F-B38B-199A9F338DFB}"/>
              </a:ext>
            </a:extLst>
          </p:cNvPr>
          <p:cNvSpPr/>
          <p:nvPr/>
        </p:nvSpPr>
        <p:spPr>
          <a:xfrm>
            <a:off x="6070046" y="1880876"/>
            <a:ext cx="2791679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开展文献的调研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5B66C9-484D-4552-8625-45336F2B1955}"/>
              </a:ext>
            </a:extLst>
          </p:cNvPr>
          <p:cNvSpPr/>
          <p:nvPr/>
        </p:nvSpPr>
        <p:spPr>
          <a:xfrm>
            <a:off x="6041254" y="5497784"/>
            <a:ext cx="2849263" cy="523783"/>
          </a:xfrm>
          <a:prstGeom prst="round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21884" tIns="0" rIns="121884" bIns="0" numCol="1" spcCol="1270" anchor="ctr" anchorCtr="0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1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89" y="9145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举例：开展文献的调研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F05405-698D-42B6-86D0-E706D795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04" y="816745"/>
            <a:ext cx="11412792" cy="54548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91AD2A-0CAC-4A25-B11E-8D9F422E33D3}"/>
              </a:ext>
            </a:extLst>
          </p:cNvPr>
          <p:cNvSpPr/>
          <p:nvPr/>
        </p:nvSpPr>
        <p:spPr>
          <a:xfrm>
            <a:off x="389604" y="4500978"/>
            <a:ext cx="1005767" cy="1633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1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89" y="9145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举例：获得新研究灵感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FB346-1926-4E77-A199-0D537AC51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31" y="870426"/>
            <a:ext cx="5989684" cy="502920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F94F69-572B-42D3-993F-3375D8A2B444}"/>
              </a:ext>
            </a:extLst>
          </p:cNvPr>
          <p:cNvSpPr/>
          <p:nvPr/>
        </p:nvSpPr>
        <p:spPr>
          <a:xfrm>
            <a:off x="10014012" y="2542288"/>
            <a:ext cx="849666" cy="319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C0D62-FBDD-4E57-8452-DAF64B489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07" y="2396970"/>
            <a:ext cx="4554384" cy="196196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0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89" y="9145"/>
            <a:ext cx="10972800" cy="680720"/>
          </a:xfrm>
        </p:spPr>
        <p:txBody>
          <a:bodyPr/>
          <a:lstStyle/>
          <a:p>
            <a:pPr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举例：作为研究工具</a:t>
            </a:r>
            <a:endParaRPr 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D6669-01D0-4BE9-B171-31190AA63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50" y="2525965"/>
            <a:ext cx="4821778" cy="180607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BDD08-40AE-43C7-BA42-9FC096C80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89" y="822890"/>
            <a:ext cx="6136967" cy="521221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F5DCA2-E68F-488F-A910-B071C730328D}"/>
              </a:ext>
            </a:extLst>
          </p:cNvPr>
          <p:cNvSpPr/>
          <p:nvPr/>
        </p:nvSpPr>
        <p:spPr>
          <a:xfrm>
            <a:off x="7344070" y="4709525"/>
            <a:ext cx="4250167" cy="26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>
            <a:spLocks noGrp="1"/>
          </p:cNvSpPr>
          <p:nvPr>
            <p:ph type="title"/>
          </p:nvPr>
        </p:nvSpPr>
        <p:spPr>
          <a:xfrm>
            <a:off x="210312" y="0"/>
            <a:ext cx="11981688" cy="10668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Biological Science Collection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268" y="3263963"/>
            <a:ext cx="11713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现可访问的资源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itchFamily="2" charset="2"/>
              <a:buChar char="v"/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收录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3800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多种刊物，其中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,700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多种全文刊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美国医学图书馆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MEDLINE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数据库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美国医学图书馆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TOXLINE </a:t>
            </a:r>
            <a:r>
              <a:rPr lang="en-US" sz="24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毒理学数据库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3C408A-27F2-4B13-8D03-EE1911C08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249" y="4949830"/>
            <a:ext cx="3213424" cy="543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7E4B3-4278-4927-A85A-804ACF258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" y="916381"/>
            <a:ext cx="11981688" cy="2176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95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27" y="1"/>
            <a:ext cx="11336482" cy="89597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期刊来源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20" y="1898230"/>
            <a:ext cx="2071914" cy="6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2" y="1862138"/>
            <a:ext cx="2439079" cy="6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AAF513-5796-4C80-972B-E9017A8C6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359" y="1898925"/>
            <a:ext cx="2181468" cy="5562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2C78CE-D749-4263-A33F-9AB304568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7141" y="5441623"/>
            <a:ext cx="3771820" cy="699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9A2BF9-EF84-4431-A002-761608240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177" y="4959075"/>
            <a:ext cx="1143000" cy="1152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952572-E421-42D5-A130-35AF861EB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584" y="5756272"/>
            <a:ext cx="3257550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DF7AE-085E-49B2-9C3B-8C2E101C8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129" y="3285613"/>
            <a:ext cx="2876046" cy="58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8B80BE-D0DF-44D0-9C9A-99126D3408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1718" y="1839926"/>
            <a:ext cx="1579420" cy="1477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47A723-F824-4AA5-B4BA-F18F82E8A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6341" y="4244220"/>
            <a:ext cx="3599089" cy="7156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19FBA0-7AFF-428D-B18D-69E145C54F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053" y="3242859"/>
            <a:ext cx="1858418" cy="11060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D1401D-0828-4390-B323-FBA7581CFA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004" y="3141563"/>
            <a:ext cx="2124075" cy="876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90B23D-6A9D-4794-B68C-94DEA3C3EA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0497" y="4514961"/>
            <a:ext cx="3599090" cy="6650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4AC766-B10F-4548-8F13-9CCCDA481137}"/>
              </a:ext>
            </a:extLst>
          </p:cNvPr>
          <p:cNvSpPr txBox="1"/>
          <p:nvPr/>
        </p:nvSpPr>
        <p:spPr>
          <a:xfrm>
            <a:off x="0" y="899575"/>
            <a:ext cx="12192000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多家出版公司、学协会、机构、大学出版社，例：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Quest Educatio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00000"/>
    </a:accent2>
    <a:accent3>
      <a:srgbClr val="7F7F7F"/>
    </a:accent3>
    <a:accent4>
      <a:srgbClr val="52B1DF"/>
    </a:accent4>
    <a:accent5>
      <a:srgbClr val="EDDC01"/>
    </a:accent5>
    <a:accent6>
      <a:srgbClr val="96D32E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307B948C904192ECB5497D8C5438" ma:contentTypeVersion="6" ma:contentTypeDescription="Create a new document." ma:contentTypeScope="" ma:versionID="43838ed4f5cccb93c03b07ee6e116baa">
  <xsd:schema xmlns:xsd="http://www.w3.org/2001/XMLSchema" xmlns:xs="http://www.w3.org/2001/XMLSchema" xmlns:p="http://schemas.microsoft.com/office/2006/metadata/properties" xmlns:ns1="226f688b-3abb-40a7-a628-e22e82daf9e5" targetNamespace="http://schemas.microsoft.com/office/2006/metadata/properties" ma:root="true" ma:fieldsID="3d5c8386b4b25d6fe7ab7ef6937c15a5" ns1:_="">
    <xsd:import namespace="226f688b-3abb-40a7-a628-e22e82daf9e5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Training Outline"/>
          <xsd:enumeration value="SME Outline Approving"/>
          <xsd:enumeration value="Material in Draft"/>
          <xsd:enumeration value="SME Draft Reviewing"/>
          <xsd:enumeration value="Draft Revising"/>
          <xsd:enumeration value="SME Approved"/>
          <xsd:enumeration value="In Development"/>
          <xsd:enumeration value="Peer Review"/>
          <xsd:enumeration value="Final Polishing"/>
          <xsd:enumeration value="Pending Governance QA"/>
          <xsd:enumeration value="Final Version"/>
          <xsd:enumeration value="Posting to LG"/>
          <xsd:enumeration value="Live on LG"/>
          <xsd:enumeration value="Under Review"/>
          <xsd:enumeration value="Updating"/>
          <xsd:enumeration value="Archiv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>Final Version</Status>
    <Seq xmlns="226f688b-3abb-40a7-a628-e22e82daf9e5" xsi:nil="true"/>
  </documentManagement>
</p:properties>
</file>

<file path=customXml/itemProps1.xml><?xml version="1.0" encoding="utf-8"?>
<ds:datastoreItem xmlns:ds="http://schemas.openxmlformats.org/officeDocument/2006/customXml" ds:itemID="{C120E336-18AF-47C3-B485-4971C6558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f688b-3abb-40a7-a628-e22e82daf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A864F-5C10-42C6-A0DC-A6784588272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226f688b-3abb-40a7-a628-e22e82daf9e5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1088</Words>
  <Application>Microsoft Office PowerPoint</Application>
  <PresentationFormat>Widescreen</PresentationFormat>
  <Paragraphs>167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华文楷体</vt:lpstr>
      <vt:lpstr>华文楷体</vt:lpstr>
      <vt:lpstr>微软雅黑</vt:lpstr>
      <vt:lpstr>Arial</vt:lpstr>
      <vt:lpstr>Calibri</vt:lpstr>
      <vt:lpstr>Calibri Light</vt:lpstr>
      <vt:lpstr>Open Sans Light</vt:lpstr>
      <vt:lpstr>Wingdings</vt:lpstr>
      <vt:lpstr>Office Theme</vt:lpstr>
      <vt:lpstr>ProQuest 生物数据库</vt:lpstr>
      <vt:lpstr>讲座目标</vt:lpstr>
      <vt:lpstr>PowerPoint Presentation</vt:lpstr>
      <vt:lpstr>PowerPoint Presentation</vt:lpstr>
      <vt:lpstr>举例：开展文献的调研</vt:lpstr>
      <vt:lpstr>举例：获得新研究灵感</vt:lpstr>
      <vt:lpstr>举例：作为研究工具</vt:lpstr>
      <vt:lpstr>Biological Science Collection</vt:lpstr>
      <vt:lpstr>期刊来源</vt:lpstr>
      <vt:lpstr>PowerPoint Presentation</vt:lpstr>
      <vt:lpstr>PowerPoint Presentation</vt:lpstr>
      <vt:lpstr>ProQuest 平台检索及利用</vt:lpstr>
      <vt:lpstr>基本检索</vt:lpstr>
      <vt:lpstr>基本检索</vt:lpstr>
      <vt:lpstr>基本检索</vt:lpstr>
      <vt:lpstr>基本检索</vt:lpstr>
      <vt:lpstr>基本检索 - 主题解析获取更多研究文献</vt:lpstr>
      <vt:lpstr>高级检索 – 定位字段提高相关性</vt:lpstr>
      <vt:lpstr>高级检索 结果</vt:lpstr>
      <vt:lpstr>选题应用</vt:lpstr>
      <vt:lpstr>选题应用</vt:lpstr>
      <vt:lpstr>文献筛选</vt:lpstr>
      <vt:lpstr>定题/RSS - 自动获取新增匹配记录</vt:lpstr>
      <vt:lpstr>检索举例：检索研究建议</vt:lpstr>
      <vt:lpstr>文中研究建议</vt:lpstr>
      <vt:lpstr>文中研究建议</vt:lpstr>
      <vt:lpstr>PowerPoint Presentation</vt:lpstr>
      <vt:lpstr>检索结果 - 多类型学术信息</vt:lpstr>
      <vt:lpstr>检索结果 – 文献记录</vt:lpstr>
      <vt:lpstr>检索结果 – 记录详情</vt:lpstr>
      <vt:lpstr>检索结果 – 摘要/索引</vt:lpstr>
      <vt:lpstr>检索结果 – 操作选项</vt:lpstr>
      <vt:lpstr>讲座小结</vt:lpstr>
      <vt:lpstr>获取ProQuest更多资讯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PQC ppt</dc:title>
  <dc:creator>Linda Cubias</dc:creator>
  <cp:lastModifiedBy>Jim Wang</cp:lastModifiedBy>
  <cp:revision>173</cp:revision>
  <cp:lastPrinted>2018-01-11T20:51:01Z</cp:lastPrinted>
  <dcterms:created xsi:type="dcterms:W3CDTF">2018-11-12T15:49:02Z</dcterms:created>
  <dcterms:modified xsi:type="dcterms:W3CDTF">2022-03-29T02:56:18Z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0x01010081F5307B948C904192ECB5497D8C5438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Governance Status">
    <vt:lpwstr>Final Version</vt:lpwstr>
  </property>
  <property fmtid="{D5CDD505-2E9C-101B-9397-08002B2CF9AE}" pid="8" name="TemplateUrl">
    <vt:lpwstr/>
  </property>
  <property fmtid="{D5CDD505-2E9C-101B-9397-08002B2CF9AE}" pid="9" name="ComplianceAssetId">
    <vt:lpwstr/>
  </property>
</Properties>
</file>