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4" r:id="rId4"/>
    <p:sldId id="271" r:id="rId5"/>
    <p:sldId id="269" r:id="rId6"/>
    <p:sldId id="270" r:id="rId7"/>
    <p:sldId id="284" r:id="rId8"/>
    <p:sldId id="268" r:id="rId9"/>
    <p:sldId id="272" r:id="rId10"/>
    <p:sldId id="280" r:id="rId11"/>
    <p:sldId id="285" r:id="rId12"/>
    <p:sldId id="276" r:id="rId13"/>
    <p:sldId id="274" r:id="rId14"/>
    <p:sldId id="273" r:id="rId15"/>
    <p:sldId id="286" r:id="rId16"/>
    <p:sldId id="275" r:id="rId17"/>
    <p:sldId id="278" r:id="rId18"/>
    <p:sldId id="279" r:id="rId19"/>
    <p:sldId id="277" r:id="rId20"/>
    <p:sldId id="28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BA1216"/>
    <a:srgbClr val="00375D"/>
    <a:srgbClr val="9ECDEB"/>
    <a:srgbClr val="7F7F7F"/>
    <a:srgbClr val="769EA2"/>
    <a:srgbClr val="DDDAD1"/>
    <a:srgbClr val="9DB9BC"/>
    <a:srgbClr val="A37855"/>
    <a:srgbClr val="D1B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122" y="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386A1-0EEF-4008-9651-D9FBCDA87984}" type="datetimeFigureOut">
              <a:rPr lang="zh-CN" altLang="en-US" smtClean="0"/>
              <a:t>2024-10-31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B25A-A8D5-45D9-8405-1744D431B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003931" y="2998844"/>
            <a:ext cx="5582652" cy="24622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SOUTH CHINA NORMAL UNIVERSITY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PA_文本框 2"/>
          <p:cNvSpPr txBox="1"/>
          <p:nvPr>
            <p:custDataLst>
              <p:tags r:id="rId1"/>
            </p:custDataLst>
          </p:nvPr>
        </p:nvSpPr>
        <p:spPr>
          <a:xfrm>
            <a:off x="4473942" y="3661132"/>
            <a:ext cx="7283248" cy="14219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这里是你的答辩论文题目</a:t>
            </a:r>
            <a:endParaRPr lang="en-US" altLang="zh-CN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  <a:p>
            <a:pPr algn="ctr"/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汇报</a:t>
            </a: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人：</a:t>
            </a:r>
            <a:r>
              <a:rPr lang="en-US" altLang="zh-C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</a:rPr>
              <a:t>***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98438" y="-2641338"/>
            <a:ext cx="5663675" cy="566367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9682480" y="820420"/>
            <a:ext cx="993140" cy="99314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42"/>
          <p:cNvSpPr txBox="1"/>
          <p:nvPr/>
        </p:nvSpPr>
        <p:spPr>
          <a:xfrm>
            <a:off x="5080039" y="2001466"/>
            <a:ext cx="4003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800" b="1" dirty="0">
                <a:solidFill>
                  <a:srgbClr val="BA1216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+mn-lt"/>
              </a:rPr>
              <a:t>SC</a:t>
            </a:r>
            <a:r>
              <a:rPr lang="en-US" altLang="zh-CN" sz="4800" b="1" dirty="0">
                <a:solidFill>
                  <a:srgbClr val="00375D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+mn-lt"/>
              </a:rPr>
              <a:t>NU</a:t>
            </a:r>
            <a:r>
              <a:rPr lang="zh-CN" altLang="en-US" sz="4800" b="1" dirty="0">
                <a:solidFill>
                  <a:srgbClr val="4B4EE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Arial" panose="020B0604020202020204" pitchFamily="34" charset="0"/>
                <a:sym typeface="+mn-lt"/>
              </a:rPr>
              <a:t> 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1020" y="727901"/>
            <a:ext cx="7343917" cy="4898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5032407" y="2098307"/>
            <a:ext cx="6498657" cy="3927108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5701967" y="2599728"/>
            <a:ext cx="709834" cy="7098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6718369" y="2551603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>
            <a:off x="6718369" y="2814833"/>
            <a:ext cx="4254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4" name="椭圆 33"/>
          <p:cNvSpPr/>
          <p:nvPr/>
        </p:nvSpPr>
        <p:spPr>
          <a:xfrm>
            <a:off x="5701967" y="3702585"/>
            <a:ext cx="709834" cy="7098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6718369" y="3654460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6718369" y="3917690"/>
            <a:ext cx="4254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7" name="椭圆 36"/>
          <p:cNvSpPr/>
          <p:nvPr/>
        </p:nvSpPr>
        <p:spPr>
          <a:xfrm>
            <a:off x="5701967" y="4803244"/>
            <a:ext cx="709834" cy="709834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6718369" y="4755119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1"/>
          <p:cNvSpPr txBox="1">
            <a:spLocks noChangeArrowheads="1"/>
          </p:cNvSpPr>
          <p:nvPr/>
        </p:nvSpPr>
        <p:spPr bwMode="auto">
          <a:xfrm>
            <a:off x="6718369" y="5018349"/>
            <a:ext cx="425443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40" name="placeholder_286118"/>
          <p:cNvSpPr>
            <a:spLocks noChangeAspect="1"/>
          </p:cNvSpPr>
          <p:nvPr/>
        </p:nvSpPr>
        <p:spPr bwMode="auto">
          <a:xfrm>
            <a:off x="5860207" y="2725957"/>
            <a:ext cx="385183" cy="451878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</p:sp>
      <p:grpSp>
        <p:nvGrpSpPr>
          <p:cNvPr id="41" name="Group 44"/>
          <p:cNvGrpSpPr/>
          <p:nvPr/>
        </p:nvGrpSpPr>
        <p:grpSpPr>
          <a:xfrm>
            <a:off x="5836319" y="4969978"/>
            <a:ext cx="427168" cy="427168"/>
            <a:chOff x="328613" y="4186238"/>
            <a:chExt cx="292100" cy="292100"/>
          </a:xfrm>
          <a:solidFill>
            <a:srgbClr val="7F7F7F"/>
          </a:solidFill>
        </p:grpSpPr>
        <p:sp>
          <p:nvSpPr>
            <p:cNvPr id="42" name="Freeform 71"/>
            <p:cNvSpPr>
              <a:spLocks noEditPoints="1"/>
            </p:cNvSpPr>
            <p:nvPr/>
          </p:nvSpPr>
          <p:spPr bwMode="auto">
            <a:xfrm>
              <a:off x="414338" y="4186238"/>
              <a:ext cx="206375" cy="206375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33" y="23"/>
                </a:cxn>
                <a:cxn ang="0">
                  <a:pos x="2" y="54"/>
                </a:cxn>
                <a:cxn ang="0">
                  <a:pos x="2" y="64"/>
                </a:cxn>
                <a:cxn ang="0">
                  <a:pos x="18" y="79"/>
                </a:cxn>
                <a:cxn ang="0">
                  <a:pos x="28" y="79"/>
                </a:cxn>
                <a:cxn ang="0">
                  <a:pos x="59" y="49"/>
                </a:cxn>
                <a:cxn ang="0">
                  <a:pos x="74" y="25"/>
                </a:cxn>
                <a:cxn ang="0">
                  <a:pos x="82" y="0"/>
                </a:cxn>
                <a:cxn ang="0">
                  <a:pos x="57" y="8"/>
                </a:cxn>
                <a:cxn ang="0">
                  <a:pos x="36" y="61"/>
                </a:cxn>
                <a:cxn ang="0">
                  <a:pos x="20" y="61"/>
                </a:cxn>
                <a:cxn ang="0">
                  <a:pos x="20" y="46"/>
                </a:cxn>
                <a:cxn ang="0">
                  <a:pos x="36" y="46"/>
                </a:cxn>
                <a:cxn ang="0">
                  <a:pos x="36" y="61"/>
                </a:cxn>
                <a:cxn ang="0">
                  <a:pos x="56" y="41"/>
                </a:cxn>
                <a:cxn ang="0">
                  <a:pos x="41" y="41"/>
                </a:cxn>
                <a:cxn ang="0">
                  <a:pos x="41" y="26"/>
                </a:cxn>
                <a:cxn ang="0">
                  <a:pos x="56" y="26"/>
                </a:cxn>
                <a:cxn ang="0">
                  <a:pos x="56" y="41"/>
                </a:cxn>
              </a:cxnLst>
              <a:rect l="0" t="0" r="r" b="b"/>
              <a:pathLst>
                <a:path w="82" h="82">
                  <a:moveTo>
                    <a:pt x="57" y="8"/>
                  </a:moveTo>
                  <a:cubicBezTo>
                    <a:pt x="50" y="11"/>
                    <a:pt x="39" y="17"/>
                    <a:pt x="33" y="2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57"/>
                    <a:pt x="0" y="61"/>
                    <a:pt x="2" y="64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21" y="82"/>
                    <a:pt x="25" y="82"/>
                    <a:pt x="28" y="7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65" y="43"/>
                    <a:pt x="71" y="32"/>
                    <a:pt x="74" y="2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57" y="8"/>
                  </a:lnTo>
                  <a:close/>
                  <a:moveTo>
                    <a:pt x="36" y="61"/>
                  </a:moveTo>
                  <a:cubicBezTo>
                    <a:pt x="32" y="66"/>
                    <a:pt x="25" y="66"/>
                    <a:pt x="20" y="61"/>
                  </a:cubicBezTo>
                  <a:cubicBezTo>
                    <a:pt x="16" y="57"/>
                    <a:pt x="16" y="50"/>
                    <a:pt x="20" y="46"/>
                  </a:cubicBezTo>
                  <a:cubicBezTo>
                    <a:pt x="25" y="42"/>
                    <a:pt x="32" y="42"/>
                    <a:pt x="36" y="46"/>
                  </a:cubicBezTo>
                  <a:cubicBezTo>
                    <a:pt x="40" y="50"/>
                    <a:pt x="40" y="57"/>
                    <a:pt x="36" y="61"/>
                  </a:cubicBezTo>
                  <a:close/>
                  <a:moveTo>
                    <a:pt x="56" y="41"/>
                  </a:moveTo>
                  <a:cubicBezTo>
                    <a:pt x="52" y="45"/>
                    <a:pt x="45" y="45"/>
                    <a:pt x="41" y="41"/>
                  </a:cubicBezTo>
                  <a:cubicBezTo>
                    <a:pt x="37" y="37"/>
                    <a:pt x="37" y="30"/>
                    <a:pt x="41" y="26"/>
                  </a:cubicBezTo>
                  <a:cubicBezTo>
                    <a:pt x="45" y="21"/>
                    <a:pt x="52" y="21"/>
                    <a:pt x="56" y="26"/>
                  </a:cubicBezTo>
                  <a:cubicBezTo>
                    <a:pt x="61" y="30"/>
                    <a:pt x="61" y="37"/>
                    <a:pt x="56" y="4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72"/>
            <p:cNvSpPr/>
            <p:nvPr/>
          </p:nvSpPr>
          <p:spPr bwMode="auto">
            <a:xfrm>
              <a:off x="334963" y="4270375"/>
              <a:ext cx="98425" cy="85725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39" y="5"/>
                </a:cxn>
                <a:cxn ang="0">
                  <a:pos x="18" y="5"/>
                </a:cxn>
                <a:cxn ang="0">
                  <a:pos x="3" y="21"/>
                </a:cxn>
                <a:cxn ang="0">
                  <a:pos x="3" y="31"/>
                </a:cxn>
                <a:cxn ang="0">
                  <a:pos x="13" y="31"/>
                </a:cxn>
              </a:cxnLst>
              <a:rect l="0" t="0" r="r" b="b"/>
              <a:pathLst>
                <a:path w="39" h="34">
                  <a:moveTo>
                    <a:pt x="13" y="31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3" y="0"/>
                    <a:pt x="24" y="0"/>
                    <a:pt x="18" y="5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24"/>
                    <a:pt x="0" y="28"/>
                    <a:pt x="3" y="31"/>
                  </a:cubicBezTo>
                  <a:cubicBezTo>
                    <a:pt x="5" y="34"/>
                    <a:pt x="10" y="34"/>
                    <a:pt x="13" y="3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73"/>
            <p:cNvSpPr/>
            <p:nvPr/>
          </p:nvSpPr>
          <p:spPr bwMode="auto">
            <a:xfrm>
              <a:off x="450851" y="4373563"/>
              <a:ext cx="85725" cy="98425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3" y="36"/>
                </a:cxn>
                <a:cxn ang="0">
                  <a:pos x="13" y="36"/>
                </a:cxn>
                <a:cxn ang="0">
                  <a:pos x="29" y="21"/>
                </a:cxn>
                <a:cxn ang="0">
                  <a:pos x="29" y="0"/>
                </a:cxn>
                <a:cxn ang="0">
                  <a:pos x="3" y="26"/>
                </a:cxn>
              </a:cxnLst>
              <a:rect l="0" t="0" r="r" b="b"/>
              <a:pathLst>
                <a:path w="34" h="39">
                  <a:moveTo>
                    <a:pt x="3" y="26"/>
                  </a:moveTo>
                  <a:cubicBezTo>
                    <a:pt x="0" y="29"/>
                    <a:pt x="0" y="33"/>
                    <a:pt x="3" y="36"/>
                  </a:cubicBezTo>
                  <a:cubicBezTo>
                    <a:pt x="6" y="39"/>
                    <a:pt x="10" y="39"/>
                    <a:pt x="13" y="3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4" y="15"/>
                    <a:pt x="34" y="6"/>
                    <a:pt x="29" y="0"/>
                  </a:cubicBezTo>
                  <a:lnTo>
                    <a:pt x="3" y="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74"/>
            <p:cNvSpPr/>
            <p:nvPr/>
          </p:nvSpPr>
          <p:spPr bwMode="auto">
            <a:xfrm>
              <a:off x="396876" y="4360863"/>
              <a:ext cx="49213" cy="5080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8"/>
                </a:cxn>
                <a:cxn ang="0">
                  <a:pos x="12" y="18"/>
                </a:cxn>
                <a:cxn ang="0">
                  <a:pos x="17" y="18"/>
                </a:cxn>
                <a:cxn ang="0">
                  <a:pos x="20" y="16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0" h="20">
                  <a:moveTo>
                    <a:pt x="2" y="3"/>
                  </a:moveTo>
                  <a:cubicBezTo>
                    <a:pt x="0" y="4"/>
                    <a:pt x="0" y="6"/>
                    <a:pt x="2" y="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20"/>
                    <a:pt x="16" y="20"/>
                    <a:pt x="17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75"/>
            <p:cNvSpPr/>
            <p:nvPr/>
          </p:nvSpPr>
          <p:spPr bwMode="auto">
            <a:xfrm>
              <a:off x="328613" y="4387850"/>
              <a:ext cx="90488" cy="90488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9" y="7"/>
                </a:cxn>
                <a:cxn ang="0">
                  <a:pos x="0" y="36"/>
                </a:cxn>
              </a:cxnLst>
              <a:rect l="0" t="0" r="r" b="b"/>
              <a:pathLst>
                <a:path w="36" h="36">
                  <a:moveTo>
                    <a:pt x="0" y="36"/>
                  </a:moveTo>
                  <a:cubicBezTo>
                    <a:pt x="14" y="29"/>
                    <a:pt x="36" y="14"/>
                    <a:pt x="29" y="7"/>
                  </a:cubicBezTo>
                  <a:cubicBezTo>
                    <a:pt x="22" y="0"/>
                    <a:pt x="7" y="21"/>
                    <a:pt x="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Group 51"/>
          <p:cNvGrpSpPr/>
          <p:nvPr/>
        </p:nvGrpSpPr>
        <p:grpSpPr>
          <a:xfrm>
            <a:off x="5842108" y="3884047"/>
            <a:ext cx="421379" cy="364435"/>
            <a:chOff x="2084388" y="3051175"/>
            <a:chExt cx="293688" cy="254001"/>
          </a:xfrm>
          <a:solidFill>
            <a:srgbClr val="7F7F7F"/>
          </a:solidFill>
        </p:grpSpPr>
        <p:sp>
          <p:nvSpPr>
            <p:cNvPr id="48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4" y="2098307"/>
            <a:ext cx="3927109" cy="3927109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63114" y="317587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80645" y="3692418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华南师范大学始建于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1933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年，前身是广东省立勷勤大学师范学院。是国家“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工程”重点建设大学、省部共建高校、广东省高水平大学整体建设高校和国家“一流学科”建设高校。</a:t>
            </a:r>
            <a:endParaRPr lang="en-US" altLang="zh-CN" sz="12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014853"/>
            <a:ext cx="7501083" cy="11057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请输入标题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133568" y="4580592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474" y="4605962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PART.03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7438" y="-3502398"/>
            <a:ext cx="5663675" cy="56636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682480" y="820420"/>
            <a:ext cx="993140" cy="99314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20" y="4928605"/>
            <a:ext cx="2859514" cy="2859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36"/>
          <a:stretch>
            <a:fillRect/>
          </a:stretch>
        </p:blipFill>
        <p:spPr>
          <a:xfrm>
            <a:off x="1010653" y="1050524"/>
            <a:ext cx="4523874" cy="47569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10653" y="3661043"/>
            <a:ext cx="4523874" cy="2146433"/>
          </a:xfrm>
          <a:prstGeom prst="rect">
            <a:avLst/>
          </a:prstGeom>
          <a:solidFill>
            <a:srgbClr val="0037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1579855" y="3995354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1579855" y="4307508"/>
            <a:ext cx="3502284" cy="107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728714" y="3866821"/>
            <a:ext cx="43595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6728714" y="3132960"/>
            <a:ext cx="4359589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Shape"/>
          <p:cNvSpPr/>
          <p:nvPr/>
        </p:nvSpPr>
        <p:spPr>
          <a:xfrm>
            <a:off x="936808" y="2096193"/>
            <a:ext cx="1984569" cy="198457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ValueShape"/>
          <p:cNvSpPr/>
          <p:nvPr/>
        </p:nvSpPr>
        <p:spPr>
          <a:xfrm>
            <a:off x="893985" y="2024660"/>
            <a:ext cx="2127636" cy="2127635"/>
          </a:xfrm>
          <a:prstGeom prst="pie">
            <a:avLst>
              <a:gd name="adj1" fmla="val 16200000"/>
              <a:gd name="adj2" fmla="val 7776000"/>
            </a:avLst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6" name="ValueBack"/>
          <p:cNvSpPr/>
          <p:nvPr/>
        </p:nvSpPr>
        <p:spPr>
          <a:xfrm>
            <a:off x="1272655" y="2435864"/>
            <a:ext cx="1305227" cy="1305226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BackShape"/>
          <p:cNvSpPr/>
          <p:nvPr/>
        </p:nvSpPr>
        <p:spPr>
          <a:xfrm>
            <a:off x="3675285" y="2096193"/>
            <a:ext cx="1984569" cy="198457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ValueShape"/>
          <p:cNvSpPr/>
          <p:nvPr/>
        </p:nvSpPr>
        <p:spPr>
          <a:xfrm>
            <a:off x="3632463" y="2024660"/>
            <a:ext cx="2127636" cy="2127635"/>
          </a:xfrm>
          <a:prstGeom prst="pie">
            <a:avLst>
              <a:gd name="adj1" fmla="val 16200000"/>
              <a:gd name="adj2" fmla="val 3672000"/>
            </a:avLst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ValueBack"/>
          <p:cNvSpPr/>
          <p:nvPr/>
        </p:nvSpPr>
        <p:spPr>
          <a:xfrm>
            <a:off x="4011133" y="2435864"/>
            <a:ext cx="1305227" cy="1305226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BackShape"/>
          <p:cNvSpPr/>
          <p:nvPr/>
        </p:nvSpPr>
        <p:spPr>
          <a:xfrm>
            <a:off x="6505203" y="2096193"/>
            <a:ext cx="1984569" cy="198457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ValueShape"/>
          <p:cNvSpPr/>
          <p:nvPr/>
        </p:nvSpPr>
        <p:spPr>
          <a:xfrm>
            <a:off x="6462381" y="2024660"/>
            <a:ext cx="2127636" cy="2127635"/>
          </a:xfrm>
          <a:prstGeom prst="pie">
            <a:avLst>
              <a:gd name="adj1" fmla="val 16200000"/>
              <a:gd name="adj2" fmla="val 11880000"/>
            </a:avLst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ValueBack"/>
          <p:cNvSpPr/>
          <p:nvPr/>
        </p:nvSpPr>
        <p:spPr>
          <a:xfrm>
            <a:off x="6841051" y="2435864"/>
            <a:ext cx="1305227" cy="1305226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BackShape"/>
          <p:cNvSpPr/>
          <p:nvPr/>
        </p:nvSpPr>
        <p:spPr>
          <a:xfrm>
            <a:off x="9243681" y="2096193"/>
            <a:ext cx="1984569" cy="1984570"/>
          </a:xfrm>
          <a:prstGeom prst="ellipse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ValueShape"/>
          <p:cNvSpPr/>
          <p:nvPr/>
        </p:nvSpPr>
        <p:spPr>
          <a:xfrm>
            <a:off x="9200859" y="2024660"/>
            <a:ext cx="2127636" cy="2127635"/>
          </a:xfrm>
          <a:prstGeom prst="pie">
            <a:avLst>
              <a:gd name="adj1" fmla="val 16200000"/>
              <a:gd name="adj2" fmla="val 13608000"/>
            </a:avLst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ValueBack"/>
          <p:cNvSpPr/>
          <p:nvPr/>
        </p:nvSpPr>
        <p:spPr>
          <a:xfrm>
            <a:off x="9579529" y="2435864"/>
            <a:ext cx="1305227" cy="1305226"/>
          </a:xfrm>
          <a:prstGeom prst="ellipse">
            <a:avLst/>
          </a:prstGeom>
          <a:solidFill>
            <a:srgbClr val="F2F2F2"/>
          </a:solidFill>
          <a:ln w="127000">
            <a:solidFill>
              <a:schemeClr val="bg1">
                <a:lumMod val="85000"/>
                <a:alpha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122663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9185008" y="5018788"/>
            <a:ext cx="2162247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rgbClr val="7F7F7F"/>
                </a:solidFill>
              </a:rPr>
              <a:t>单击此处可编辑内容，根据您的需要自由拉伸文本框大小，建议使用微软雅黑。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35540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417749" y="5018788"/>
            <a:ext cx="2162247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rgbClr val="7F7F7F"/>
                </a:solidFill>
              </a:rPr>
              <a:t>单击此处可编辑内容，根据您的需要自由拉伸文本框大小，建议使用微软雅黑。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53734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599689" y="5018788"/>
            <a:ext cx="2162247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>
                <a:solidFill>
                  <a:srgbClr val="7F7F7F"/>
                </a:solidFill>
              </a:rPr>
              <a:t>单击此处可编辑内容，根据您的需要自由拉伸文本框大小，建议使用微软雅黑。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87084" y="4555251"/>
            <a:ext cx="2281156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标题文字添加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49429" y="5018788"/>
            <a:ext cx="2162247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单击此处可编辑内容，根据您的需要自由拉伸文本框大小，建议使用微软雅黑。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544152" y="2877964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256669" y="2877963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086162" y="2877964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98679" y="2877963"/>
            <a:ext cx="89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92%</a:t>
            </a:r>
            <a:endParaRPr lang="zh-CN" altLang="en-US" sz="2400" b="1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4" b="25540"/>
          <a:stretch>
            <a:fillRect/>
          </a:stretch>
        </p:blipFill>
        <p:spPr>
          <a:xfrm>
            <a:off x="4166980" y="1869200"/>
            <a:ext cx="3858039" cy="3858039"/>
          </a:xfrm>
          <a:prstGeom prst="rect">
            <a:avLst/>
          </a:prstGeom>
        </p:spPr>
      </p:pic>
      <p:sp>
        <p:nvSpPr>
          <p:cNvPr id="27" name="椭圆 26"/>
          <p:cNvSpPr/>
          <p:nvPr/>
        </p:nvSpPr>
        <p:spPr>
          <a:xfrm>
            <a:off x="7505795" y="2707135"/>
            <a:ext cx="888810" cy="888810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1"/>
          <p:cNvSpPr txBox="1">
            <a:spLocks noChangeArrowheads="1"/>
          </p:cNvSpPr>
          <p:nvPr/>
        </p:nvSpPr>
        <p:spPr bwMode="auto">
          <a:xfrm>
            <a:off x="8807052" y="2618978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1"/>
          <p:cNvSpPr txBox="1">
            <a:spLocks noChangeArrowheads="1"/>
          </p:cNvSpPr>
          <p:nvPr/>
        </p:nvSpPr>
        <p:spPr bwMode="auto">
          <a:xfrm>
            <a:off x="8797427" y="2882208"/>
            <a:ext cx="2442073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0" name="椭圆 29"/>
          <p:cNvSpPr/>
          <p:nvPr/>
        </p:nvSpPr>
        <p:spPr>
          <a:xfrm>
            <a:off x="7518495" y="4419548"/>
            <a:ext cx="888810" cy="88881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>
            <a:off x="8819752" y="4331391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>
            <a:off x="8810127" y="4594621"/>
            <a:ext cx="24420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椭圆 32"/>
          <p:cNvSpPr/>
          <p:nvPr/>
        </p:nvSpPr>
        <p:spPr>
          <a:xfrm>
            <a:off x="3727305" y="2707135"/>
            <a:ext cx="888810" cy="88881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>
            <a:off x="2294980" y="2618978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>
            <a:off x="831939" y="2882208"/>
            <a:ext cx="2442073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6" name="椭圆 35"/>
          <p:cNvSpPr/>
          <p:nvPr/>
        </p:nvSpPr>
        <p:spPr>
          <a:xfrm>
            <a:off x="3740005" y="4419548"/>
            <a:ext cx="888810" cy="888810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2307680" y="4331391"/>
            <a:ext cx="9950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844639" y="4594621"/>
            <a:ext cx="2442073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39" name="Group 58"/>
          <p:cNvGrpSpPr/>
          <p:nvPr/>
        </p:nvGrpSpPr>
        <p:grpSpPr>
          <a:xfrm>
            <a:off x="3989611" y="2908109"/>
            <a:ext cx="337224" cy="496020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40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142"/>
          <p:cNvGrpSpPr/>
          <p:nvPr/>
        </p:nvGrpSpPr>
        <p:grpSpPr>
          <a:xfrm>
            <a:off x="3962151" y="4692505"/>
            <a:ext cx="434768" cy="382652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47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placeholder_286118"/>
          <p:cNvSpPr>
            <a:spLocks noChangeAspect="1"/>
          </p:cNvSpPr>
          <p:nvPr/>
        </p:nvSpPr>
        <p:spPr bwMode="auto">
          <a:xfrm>
            <a:off x="7770076" y="2934103"/>
            <a:ext cx="376230" cy="441375"/>
          </a:xfrm>
          <a:custGeom>
            <a:avLst/>
            <a:gdLst>
              <a:gd name="T0" fmla="*/ 4448 w 5811"/>
              <a:gd name="T1" fmla="*/ 4374 h 6827"/>
              <a:gd name="T2" fmla="*/ 4640 w 5811"/>
              <a:gd name="T3" fmla="*/ 4074 h 6827"/>
              <a:gd name="T4" fmla="*/ 5160 w 5811"/>
              <a:gd name="T5" fmla="*/ 2255 h 6827"/>
              <a:gd name="T6" fmla="*/ 2905 w 5811"/>
              <a:gd name="T7" fmla="*/ 0 h 6827"/>
              <a:gd name="T8" fmla="*/ 650 w 5811"/>
              <a:gd name="T9" fmla="*/ 2255 h 6827"/>
              <a:gd name="T10" fmla="*/ 1363 w 5811"/>
              <a:gd name="T11" fmla="*/ 4373 h 6827"/>
              <a:gd name="T12" fmla="*/ 0 w 5811"/>
              <a:gd name="T13" fmla="*/ 5506 h 6827"/>
              <a:gd name="T14" fmla="*/ 939 w 5811"/>
              <a:gd name="T15" fmla="*/ 6498 h 6827"/>
              <a:gd name="T16" fmla="*/ 2905 w 5811"/>
              <a:gd name="T17" fmla="*/ 6827 h 6827"/>
              <a:gd name="T18" fmla="*/ 4871 w 5811"/>
              <a:gd name="T19" fmla="*/ 6498 h 6827"/>
              <a:gd name="T20" fmla="*/ 5811 w 5811"/>
              <a:gd name="T21" fmla="*/ 5506 h 6827"/>
              <a:gd name="T22" fmla="*/ 4448 w 5811"/>
              <a:gd name="T23" fmla="*/ 4374 h 6827"/>
              <a:gd name="T24" fmla="*/ 2905 w 5811"/>
              <a:gd name="T25" fmla="*/ 1551 h 6827"/>
              <a:gd name="T26" fmla="*/ 3610 w 5811"/>
              <a:gd name="T27" fmla="*/ 2255 h 6827"/>
              <a:gd name="T28" fmla="*/ 2905 w 5811"/>
              <a:gd name="T29" fmla="*/ 2960 h 6827"/>
              <a:gd name="T30" fmla="*/ 2201 w 5811"/>
              <a:gd name="T31" fmla="*/ 2255 h 6827"/>
              <a:gd name="T32" fmla="*/ 2905 w 5811"/>
              <a:gd name="T33" fmla="*/ 1551 h 6827"/>
              <a:gd name="T34" fmla="*/ 4675 w 5811"/>
              <a:gd name="T35" fmla="*/ 6008 h 6827"/>
              <a:gd name="T36" fmla="*/ 2905 w 5811"/>
              <a:gd name="T37" fmla="*/ 6298 h 6827"/>
              <a:gd name="T38" fmla="*/ 1136 w 5811"/>
              <a:gd name="T39" fmla="*/ 6008 h 6827"/>
              <a:gd name="T40" fmla="*/ 528 w 5811"/>
              <a:gd name="T41" fmla="*/ 5506 h 6827"/>
              <a:gd name="T42" fmla="*/ 1719 w 5811"/>
              <a:gd name="T43" fmla="*/ 4831 h 6827"/>
              <a:gd name="T44" fmla="*/ 2761 w 5811"/>
              <a:gd name="T45" fmla="*/ 5768 h 6827"/>
              <a:gd name="T46" fmla="*/ 2905 w 5811"/>
              <a:gd name="T47" fmla="*/ 5812 h 6827"/>
              <a:gd name="T48" fmla="*/ 3050 w 5811"/>
              <a:gd name="T49" fmla="*/ 5768 h 6827"/>
              <a:gd name="T50" fmla="*/ 3666 w 5811"/>
              <a:gd name="T51" fmla="*/ 5270 h 6827"/>
              <a:gd name="T52" fmla="*/ 4092 w 5811"/>
              <a:gd name="T53" fmla="*/ 4831 h 6827"/>
              <a:gd name="T54" fmla="*/ 5283 w 5811"/>
              <a:gd name="T55" fmla="*/ 5506 h 6827"/>
              <a:gd name="T56" fmla="*/ 4675 w 5811"/>
              <a:gd name="T57" fmla="*/ 600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811" h="6827">
                <a:moveTo>
                  <a:pt x="4448" y="4374"/>
                </a:moveTo>
                <a:cubicBezTo>
                  <a:pt x="4517" y="4275"/>
                  <a:pt x="4581" y="4175"/>
                  <a:pt x="4640" y="4074"/>
                </a:cubicBezTo>
                <a:cubicBezTo>
                  <a:pt x="4985" y="3483"/>
                  <a:pt x="5160" y="2871"/>
                  <a:pt x="5160" y="2255"/>
                </a:cubicBezTo>
                <a:cubicBezTo>
                  <a:pt x="5160" y="1012"/>
                  <a:pt x="4149" y="0"/>
                  <a:pt x="2905" y="0"/>
                </a:cubicBezTo>
                <a:cubicBezTo>
                  <a:pt x="1662" y="0"/>
                  <a:pt x="650" y="1012"/>
                  <a:pt x="650" y="2255"/>
                </a:cubicBezTo>
                <a:cubicBezTo>
                  <a:pt x="650" y="2973"/>
                  <a:pt x="895" y="3696"/>
                  <a:pt x="1363" y="4373"/>
                </a:cubicBezTo>
                <a:cubicBezTo>
                  <a:pt x="501" y="4604"/>
                  <a:pt x="0" y="5014"/>
                  <a:pt x="0" y="5506"/>
                </a:cubicBezTo>
                <a:cubicBezTo>
                  <a:pt x="0" y="5903"/>
                  <a:pt x="333" y="6256"/>
                  <a:pt x="939" y="6498"/>
                </a:cubicBezTo>
                <a:cubicBezTo>
                  <a:pt x="1469" y="6710"/>
                  <a:pt x="2167" y="6827"/>
                  <a:pt x="2905" y="6827"/>
                </a:cubicBezTo>
                <a:cubicBezTo>
                  <a:pt x="3644" y="6827"/>
                  <a:pt x="4342" y="6710"/>
                  <a:pt x="4871" y="6498"/>
                </a:cubicBezTo>
                <a:cubicBezTo>
                  <a:pt x="5477" y="6256"/>
                  <a:pt x="5811" y="5903"/>
                  <a:pt x="5811" y="5506"/>
                </a:cubicBezTo>
                <a:cubicBezTo>
                  <a:pt x="5811" y="5014"/>
                  <a:pt x="5310" y="4604"/>
                  <a:pt x="4448" y="4374"/>
                </a:cubicBezTo>
                <a:close/>
                <a:moveTo>
                  <a:pt x="2905" y="1551"/>
                </a:moveTo>
                <a:cubicBezTo>
                  <a:pt x="3294" y="1551"/>
                  <a:pt x="3610" y="1866"/>
                  <a:pt x="3610" y="2255"/>
                </a:cubicBezTo>
                <a:cubicBezTo>
                  <a:pt x="3610" y="2644"/>
                  <a:pt x="3294" y="2960"/>
                  <a:pt x="2905" y="2960"/>
                </a:cubicBezTo>
                <a:cubicBezTo>
                  <a:pt x="2516" y="2960"/>
                  <a:pt x="2201" y="2644"/>
                  <a:pt x="2201" y="2255"/>
                </a:cubicBezTo>
                <a:cubicBezTo>
                  <a:pt x="2201" y="1866"/>
                  <a:pt x="2516" y="1551"/>
                  <a:pt x="2905" y="1551"/>
                </a:cubicBezTo>
                <a:close/>
                <a:moveTo>
                  <a:pt x="4675" y="6008"/>
                </a:moveTo>
                <a:cubicBezTo>
                  <a:pt x="4207" y="6195"/>
                  <a:pt x="3578" y="6298"/>
                  <a:pt x="2905" y="6298"/>
                </a:cubicBezTo>
                <a:cubicBezTo>
                  <a:pt x="2233" y="6298"/>
                  <a:pt x="1604" y="6195"/>
                  <a:pt x="1136" y="6008"/>
                </a:cubicBezTo>
                <a:cubicBezTo>
                  <a:pt x="766" y="5860"/>
                  <a:pt x="528" y="5663"/>
                  <a:pt x="528" y="5506"/>
                </a:cubicBezTo>
                <a:cubicBezTo>
                  <a:pt x="528" y="5295"/>
                  <a:pt x="944" y="4996"/>
                  <a:pt x="1719" y="4831"/>
                </a:cubicBezTo>
                <a:cubicBezTo>
                  <a:pt x="2232" y="5420"/>
                  <a:pt x="2739" y="5754"/>
                  <a:pt x="2761" y="5768"/>
                </a:cubicBezTo>
                <a:cubicBezTo>
                  <a:pt x="2805" y="5797"/>
                  <a:pt x="2855" y="5812"/>
                  <a:pt x="2905" y="5812"/>
                </a:cubicBezTo>
                <a:cubicBezTo>
                  <a:pt x="2956" y="5812"/>
                  <a:pt x="3006" y="5797"/>
                  <a:pt x="3050" y="5768"/>
                </a:cubicBezTo>
                <a:cubicBezTo>
                  <a:pt x="3061" y="5761"/>
                  <a:pt x="3327" y="5586"/>
                  <a:pt x="3666" y="5270"/>
                </a:cubicBezTo>
                <a:cubicBezTo>
                  <a:pt x="3819" y="5128"/>
                  <a:pt x="3961" y="4982"/>
                  <a:pt x="4092" y="4831"/>
                </a:cubicBezTo>
                <a:cubicBezTo>
                  <a:pt x="4866" y="4997"/>
                  <a:pt x="5283" y="5295"/>
                  <a:pt x="5283" y="5506"/>
                </a:cubicBezTo>
                <a:cubicBezTo>
                  <a:pt x="5283" y="5663"/>
                  <a:pt x="5044" y="5860"/>
                  <a:pt x="4675" y="60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52" name="Group 51"/>
          <p:cNvGrpSpPr/>
          <p:nvPr/>
        </p:nvGrpSpPr>
        <p:grpSpPr>
          <a:xfrm>
            <a:off x="7748842" y="4679337"/>
            <a:ext cx="411586" cy="355965"/>
            <a:chOff x="2084388" y="3051175"/>
            <a:chExt cx="293688" cy="254001"/>
          </a:xfrm>
          <a:solidFill>
            <a:schemeClr val="bg1"/>
          </a:solidFill>
        </p:grpSpPr>
        <p:sp>
          <p:nvSpPr>
            <p:cNvPr id="53" name="Freeform 154"/>
            <p:cNvSpPr/>
            <p:nvPr/>
          </p:nvSpPr>
          <p:spPr bwMode="auto">
            <a:xfrm>
              <a:off x="2084388" y="3106738"/>
              <a:ext cx="36513" cy="19843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65"/>
                </a:cxn>
                <a:cxn ang="0">
                  <a:pos x="14" y="79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55"/>
            <p:cNvSpPr>
              <a:spLocks noEditPoints="1"/>
            </p:cNvSpPr>
            <p:nvPr/>
          </p:nvSpPr>
          <p:spPr bwMode="auto">
            <a:xfrm>
              <a:off x="2139951" y="3051175"/>
              <a:ext cx="182563" cy="254000"/>
            </a:xfrm>
            <a:custGeom>
              <a:avLst/>
              <a:gdLst/>
              <a:ahLst/>
              <a:cxnLst>
                <a:cxn ang="0">
                  <a:pos x="58" y="7"/>
                </a:cxn>
                <a:cxn ang="0">
                  <a:pos x="50" y="0"/>
                </a:cxn>
                <a:cxn ang="0">
                  <a:pos x="21" y="0"/>
                </a:cxn>
                <a:cxn ang="0">
                  <a:pos x="14" y="7"/>
                </a:cxn>
                <a:cxn ang="0">
                  <a:pos x="14" y="22"/>
                </a:cxn>
                <a:cxn ang="0">
                  <a:pos x="0" y="22"/>
                </a:cxn>
                <a:cxn ang="0">
                  <a:pos x="0" y="101"/>
                </a:cxn>
                <a:cxn ang="0">
                  <a:pos x="72" y="101"/>
                </a:cxn>
                <a:cxn ang="0">
                  <a:pos x="72" y="22"/>
                </a:cxn>
                <a:cxn ang="0">
                  <a:pos x="58" y="22"/>
                </a:cxn>
                <a:cxn ang="0">
                  <a:pos x="58" y="7"/>
                </a:cxn>
                <a:cxn ang="0">
                  <a:pos x="50" y="22"/>
                </a:cxn>
                <a:cxn ang="0">
                  <a:pos x="21" y="22"/>
                </a:cxn>
                <a:cxn ang="0">
                  <a:pos x="21" y="7"/>
                </a:cxn>
                <a:cxn ang="0">
                  <a:pos x="50" y="7"/>
                </a:cxn>
                <a:cxn ang="0">
                  <a:pos x="50" y="22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56"/>
            <p:cNvSpPr/>
            <p:nvPr/>
          </p:nvSpPr>
          <p:spPr bwMode="auto">
            <a:xfrm>
              <a:off x="2339976" y="3106738"/>
              <a:ext cx="38100" cy="198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"/>
                </a:cxn>
                <a:cxn ang="0">
                  <a:pos x="15" y="65"/>
                </a:cxn>
                <a:cxn ang="0">
                  <a:pos x="15" y="14"/>
                </a:cxn>
                <a:cxn ang="0">
                  <a:pos x="0" y="0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63114" y="317587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80645" y="3692418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华南师范大学始建于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1933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年，前身是广东省立勷勤大学师范学院。是国家“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工程”重点建设大学、省部共建高校、广东省高水平大学整体建设高校和国家“一流学科”建设高校。</a:t>
            </a:r>
            <a:endParaRPr lang="en-US" altLang="zh-CN" sz="12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014853"/>
            <a:ext cx="7501083" cy="11057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请输入标题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133568" y="4580592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474" y="4605962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PART.04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7438" y="-3502398"/>
            <a:ext cx="5663675" cy="56636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682480" y="820420"/>
            <a:ext cx="993140" cy="99314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20" y="4928605"/>
            <a:ext cx="2859514" cy="2859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78877" y="1681467"/>
            <a:ext cx="6876289" cy="2137741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0800000">
            <a:off x="1530416" y="3939242"/>
            <a:ext cx="6876289" cy="2137741"/>
          </a:xfrm>
          <a:prstGeom prst="rect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1"/>
          <p:cNvSpPr txBox="1">
            <a:spLocks noChangeArrowheads="1"/>
          </p:cNvSpPr>
          <p:nvPr/>
        </p:nvSpPr>
        <p:spPr bwMode="auto">
          <a:xfrm flipH="1">
            <a:off x="4634266" y="2226125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 flipH="1">
            <a:off x="4634265" y="2523415"/>
            <a:ext cx="5048747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 flipH="1">
            <a:off x="2399602" y="4431243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 flipH="1">
            <a:off x="2399601" y="4728533"/>
            <a:ext cx="5048747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 b="39073"/>
          <a:stretch>
            <a:fillRect/>
          </a:stretch>
        </p:blipFill>
        <p:spPr>
          <a:xfrm>
            <a:off x="8553416" y="3939242"/>
            <a:ext cx="2108168" cy="21377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t="12951" r="2362" b="33822"/>
          <a:stretch>
            <a:fillRect/>
          </a:stretch>
        </p:blipFill>
        <p:spPr>
          <a:xfrm>
            <a:off x="1536834" y="1681467"/>
            <a:ext cx="2125278" cy="2137741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8"/>
          <p:cNvSpPr/>
          <p:nvPr/>
        </p:nvSpPr>
        <p:spPr>
          <a:xfrm>
            <a:off x="954904" y="2677366"/>
            <a:ext cx="4982222" cy="33629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3" h="21600" extrusionOk="0">
                <a:moveTo>
                  <a:pt x="9369" y="0"/>
                </a:moveTo>
                <a:lnTo>
                  <a:pt x="10036" y="156"/>
                </a:lnTo>
                <a:cubicBezTo>
                  <a:pt x="8512" y="720"/>
                  <a:pt x="7105" y="1526"/>
                  <a:pt x="5778" y="2528"/>
                </a:cubicBezTo>
                <a:cubicBezTo>
                  <a:pt x="4648" y="3381"/>
                  <a:pt x="3452" y="4497"/>
                  <a:pt x="3177" y="6529"/>
                </a:cubicBezTo>
                <a:cubicBezTo>
                  <a:pt x="2646" y="10459"/>
                  <a:pt x="5528" y="12655"/>
                  <a:pt x="8284" y="13443"/>
                </a:cubicBezTo>
                <a:cubicBezTo>
                  <a:pt x="9431" y="13770"/>
                  <a:pt x="10586" y="14059"/>
                  <a:pt x="11769" y="14231"/>
                </a:cubicBezTo>
                <a:cubicBezTo>
                  <a:pt x="12950" y="14403"/>
                  <a:pt x="14157" y="14458"/>
                  <a:pt x="15399" y="14385"/>
                </a:cubicBezTo>
                <a:lnTo>
                  <a:pt x="14226" y="11702"/>
                </a:lnTo>
                <a:lnTo>
                  <a:pt x="21283" y="14724"/>
                </a:lnTo>
                <a:lnTo>
                  <a:pt x="19227" y="21600"/>
                </a:lnTo>
                <a:lnTo>
                  <a:pt x="18015" y="19299"/>
                </a:lnTo>
                <a:cubicBezTo>
                  <a:pt x="15468" y="19869"/>
                  <a:pt x="12988" y="19986"/>
                  <a:pt x="10574" y="19678"/>
                </a:cubicBezTo>
                <a:cubicBezTo>
                  <a:pt x="8347" y="19394"/>
                  <a:pt x="6117" y="18741"/>
                  <a:pt x="4103" y="17178"/>
                </a:cubicBezTo>
                <a:cubicBezTo>
                  <a:pt x="2836" y="16196"/>
                  <a:pt x="1679" y="14850"/>
                  <a:pt x="883" y="13103"/>
                </a:cubicBezTo>
                <a:cubicBezTo>
                  <a:pt x="110" y="11406"/>
                  <a:pt x="-317" y="9274"/>
                  <a:pt x="282" y="7298"/>
                </a:cubicBezTo>
                <a:cubicBezTo>
                  <a:pt x="661" y="6044"/>
                  <a:pt x="1354" y="5236"/>
                  <a:pt x="2046" y="4457"/>
                </a:cubicBezTo>
                <a:cubicBezTo>
                  <a:pt x="2640" y="3790"/>
                  <a:pt x="3255" y="3110"/>
                  <a:pt x="3896" y="2573"/>
                </a:cubicBezTo>
                <a:cubicBezTo>
                  <a:pt x="4743" y="1864"/>
                  <a:pt x="5665" y="1369"/>
                  <a:pt x="6608" y="956"/>
                </a:cubicBezTo>
                <a:cubicBezTo>
                  <a:pt x="7503" y="565"/>
                  <a:pt x="8423" y="244"/>
                  <a:pt x="9369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miter lim="400000"/>
          </a:ln>
          <a:effectLst/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306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Shape 289"/>
          <p:cNvSpPr/>
          <p:nvPr/>
        </p:nvSpPr>
        <p:spPr>
          <a:xfrm>
            <a:off x="2746872" y="2413040"/>
            <a:ext cx="578238" cy="5783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375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Shape 292"/>
          <p:cNvSpPr/>
          <p:nvPr/>
        </p:nvSpPr>
        <p:spPr>
          <a:xfrm>
            <a:off x="1531747" y="2706946"/>
            <a:ext cx="842061" cy="842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A121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Shape 295"/>
          <p:cNvSpPr/>
          <p:nvPr/>
        </p:nvSpPr>
        <p:spPr>
          <a:xfrm>
            <a:off x="1108810" y="3872283"/>
            <a:ext cx="1143452" cy="11436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0375D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Shape 298"/>
          <p:cNvSpPr/>
          <p:nvPr/>
        </p:nvSpPr>
        <p:spPr>
          <a:xfrm>
            <a:off x="2647645" y="4158321"/>
            <a:ext cx="1449915" cy="1450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A121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lvl="0" algn="ctr">
              <a:lnSpc>
                <a:spcPct val="120000"/>
              </a:lnSpc>
              <a:defRPr sz="3600">
                <a:solidFill>
                  <a:srgbClr val="FFFFFF"/>
                </a:solidFill>
              </a:defRPr>
            </a:pPr>
            <a:endParaRPr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7403483" y="1974703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7406164" y="2244190"/>
            <a:ext cx="339998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单击此处可编辑内容，单击此处可编辑内容，单击此处可编辑内容，单击添加项目内容。</a:t>
            </a:r>
          </a:p>
        </p:txBody>
      </p:sp>
      <p:sp>
        <p:nvSpPr>
          <p:cNvPr id="11" name="椭圆 10"/>
          <p:cNvSpPr/>
          <p:nvPr/>
        </p:nvSpPr>
        <p:spPr>
          <a:xfrm>
            <a:off x="6659024" y="1883296"/>
            <a:ext cx="549880" cy="549880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3818" y="2001271"/>
            <a:ext cx="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7427318" y="3074723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1"/>
          <p:cNvSpPr txBox="1">
            <a:spLocks noChangeArrowheads="1"/>
          </p:cNvSpPr>
          <p:nvPr/>
        </p:nvSpPr>
        <p:spPr bwMode="auto">
          <a:xfrm>
            <a:off x="7429999" y="3344210"/>
            <a:ext cx="339998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单击此处可编辑内容，单击此处可编辑内容，单击此处可编辑内容，单击添加项目内容。</a:t>
            </a:r>
          </a:p>
        </p:txBody>
      </p:sp>
      <p:sp>
        <p:nvSpPr>
          <p:cNvPr id="15" name="椭圆 14"/>
          <p:cNvSpPr/>
          <p:nvPr/>
        </p:nvSpPr>
        <p:spPr>
          <a:xfrm>
            <a:off x="6682859" y="2983316"/>
            <a:ext cx="549880" cy="54988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17653" y="3101291"/>
            <a:ext cx="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1"/>
          <p:cNvSpPr txBox="1">
            <a:spLocks noChangeArrowheads="1"/>
          </p:cNvSpPr>
          <p:nvPr/>
        </p:nvSpPr>
        <p:spPr bwMode="auto">
          <a:xfrm>
            <a:off x="7403089" y="4198009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1"/>
          <p:cNvSpPr txBox="1">
            <a:spLocks noChangeArrowheads="1"/>
          </p:cNvSpPr>
          <p:nvPr/>
        </p:nvSpPr>
        <p:spPr bwMode="auto">
          <a:xfrm>
            <a:off x="7405770" y="4467496"/>
            <a:ext cx="339998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单击此处可编辑内容，单击此处可编辑内容，单击此处可编辑内容，单击添加项目内容。</a:t>
            </a:r>
          </a:p>
        </p:txBody>
      </p:sp>
      <p:sp>
        <p:nvSpPr>
          <p:cNvPr id="19" name="椭圆 18"/>
          <p:cNvSpPr/>
          <p:nvPr/>
        </p:nvSpPr>
        <p:spPr>
          <a:xfrm>
            <a:off x="6658630" y="4106602"/>
            <a:ext cx="549880" cy="549880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693424" y="4224577"/>
            <a:ext cx="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1"/>
          <p:cNvSpPr txBox="1">
            <a:spLocks noChangeArrowheads="1"/>
          </p:cNvSpPr>
          <p:nvPr/>
        </p:nvSpPr>
        <p:spPr bwMode="auto">
          <a:xfrm>
            <a:off x="7403089" y="5387170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添加标题文本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1"/>
          <p:cNvSpPr txBox="1">
            <a:spLocks noChangeArrowheads="1"/>
          </p:cNvSpPr>
          <p:nvPr/>
        </p:nvSpPr>
        <p:spPr bwMode="auto">
          <a:xfrm>
            <a:off x="7405770" y="5656657"/>
            <a:ext cx="339998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单击此处可编辑内容，单击此处可编辑内容，单击此处可编辑内容，单击添加项目内容。</a:t>
            </a:r>
          </a:p>
        </p:txBody>
      </p:sp>
      <p:sp>
        <p:nvSpPr>
          <p:cNvPr id="23" name="椭圆 22"/>
          <p:cNvSpPr/>
          <p:nvPr/>
        </p:nvSpPr>
        <p:spPr>
          <a:xfrm>
            <a:off x="6658630" y="5295763"/>
            <a:ext cx="549880" cy="54988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693424" y="5413738"/>
            <a:ext cx="4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1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Freeform 41"/>
          <p:cNvSpPr/>
          <p:nvPr/>
        </p:nvSpPr>
        <p:spPr bwMode="auto">
          <a:xfrm>
            <a:off x="3106735" y="4593143"/>
            <a:ext cx="617640" cy="580546"/>
          </a:xfrm>
          <a:custGeom>
            <a:avLst/>
            <a:gdLst>
              <a:gd name="T0" fmla="*/ 107 w 400"/>
              <a:gd name="T1" fmla="*/ 376 h 376"/>
              <a:gd name="T2" fmla="*/ 147 w 400"/>
              <a:gd name="T3" fmla="*/ 376 h 376"/>
              <a:gd name="T4" fmla="*/ 237 w 400"/>
              <a:gd name="T5" fmla="*/ 216 h 376"/>
              <a:gd name="T6" fmla="*/ 340 w 400"/>
              <a:gd name="T7" fmla="*/ 216 h 376"/>
              <a:gd name="T8" fmla="*/ 400 w 400"/>
              <a:gd name="T9" fmla="*/ 188 h 376"/>
              <a:gd name="T10" fmla="*/ 340 w 400"/>
              <a:gd name="T11" fmla="*/ 160 h 376"/>
              <a:gd name="T12" fmla="*/ 237 w 400"/>
              <a:gd name="T13" fmla="*/ 160 h 376"/>
              <a:gd name="T14" fmla="*/ 147 w 400"/>
              <a:gd name="T15" fmla="*/ 0 h 376"/>
              <a:gd name="T16" fmla="*/ 107 w 400"/>
              <a:gd name="T17" fmla="*/ 0 h 376"/>
              <a:gd name="T18" fmla="*/ 157 w 400"/>
              <a:gd name="T19" fmla="*/ 160 h 376"/>
              <a:gd name="T20" fmla="*/ 85 w 400"/>
              <a:gd name="T21" fmla="*/ 160 h 376"/>
              <a:gd name="T22" fmla="*/ 40 w 400"/>
              <a:gd name="T23" fmla="*/ 120 h 376"/>
              <a:gd name="T24" fmla="*/ 0 w 400"/>
              <a:gd name="T25" fmla="*/ 120 h 376"/>
              <a:gd name="T26" fmla="*/ 32 w 400"/>
              <a:gd name="T27" fmla="*/ 188 h 376"/>
              <a:gd name="T28" fmla="*/ 0 w 400"/>
              <a:gd name="T29" fmla="*/ 256 h 376"/>
              <a:gd name="T30" fmla="*/ 40 w 400"/>
              <a:gd name="T31" fmla="*/ 256 h 376"/>
              <a:gd name="T32" fmla="*/ 85 w 400"/>
              <a:gd name="T33" fmla="*/ 216 h 376"/>
              <a:gd name="T34" fmla="*/ 157 w 400"/>
              <a:gd name="T35" fmla="*/ 216 h 376"/>
              <a:gd name="T36" fmla="*/ 107 w 400"/>
              <a:gd name="T37" fmla="*/ 37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00" h="376">
                <a:moveTo>
                  <a:pt x="107" y="376"/>
                </a:moveTo>
                <a:cubicBezTo>
                  <a:pt x="147" y="376"/>
                  <a:pt x="147" y="376"/>
                  <a:pt x="147" y="376"/>
                </a:cubicBezTo>
                <a:cubicBezTo>
                  <a:pt x="237" y="216"/>
                  <a:pt x="237" y="216"/>
                  <a:pt x="237" y="216"/>
                </a:cubicBezTo>
                <a:cubicBezTo>
                  <a:pt x="340" y="216"/>
                  <a:pt x="340" y="216"/>
                  <a:pt x="340" y="216"/>
                </a:cubicBezTo>
                <a:cubicBezTo>
                  <a:pt x="340" y="216"/>
                  <a:pt x="400" y="216"/>
                  <a:pt x="400" y="188"/>
                </a:cubicBezTo>
                <a:cubicBezTo>
                  <a:pt x="400" y="160"/>
                  <a:pt x="340" y="160"/>
                  <a:pt x="340" y="160"/>
                </a:cubicBezTo>
                <a:cubicBezTo>
                  <a:pt x="237" y="160"/>
                  <a:pt x="237" y="160"/>
                  <a:pt x="237" y="160"/>
                </a:cubicBezTo>
                <a:cubicBezTo>
                  <a:pt x="147" y="0"/>
                  <a:pt x="147" y="0"/>
                  <a:pt x="14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40" y="120"/>
                  <a:pt x="40" y="120"/>
                  <a:pt x="4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32" y="188"/>
                  <a:pt x="32" y="188"/>
                  <a:pt x="32" y="188"/>
                </a:cubicBezTo>
                <a:cubicBezTo>
                  <a:pt x="0" y="256"/>
                  <a:pt x="0" y="256"/>
                  <a:pt x="0" y="256"/>
                </a:cubicBezTo>
                <a:cubicBezTo>
                  <a:pt x="40" y="256"/>
                  <a:pt x="40" y="256"/>
                  <a:pt x="40" y="256"/>
                </a:cubicBezTo>
                <a:cubicBezTo>
                  <a:pt x="85" y="216"/>
                  <a:pt x="85" y="216"/>
                  <a:pt x="85" y="216"/>
                </a:cubicBezTo>
                <a:cubicBezTo>
                  <a:pt x="157" y="216"/>
                  <a:pt x="157" y="216"/>
                  <a:pt x="157" y="216"/>
                </a:cubicBezTo>
                <a:lnTo>
                  <a:pt x="107" y="3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AU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Freeform 73"/>
          <p:cNvSpPr>
            <a:spLocks noEditPoints="1"/>
          </p:cNvSpPr>
          <p:nvPr/>
        </p:nvSpPr>
        <p:spPr bwMode="auto">
          <a:xfrm>
            <a:off x="1761538" y="2934009"/>
            <a:ext cx="382478" cy="395068"/>
          </a:xfrm>
          <a:custGeom>
            <a:avLst/>
            <a:gdLst>
              <a:gd name="T0" fmla="*/ 117 w 320"/>
              <a:gd name="T1" fmla="*/ 262 h 328"/>
              <a:gd name="T2" fmla="*/ 101 w 320"/>
              <a:gd name="T3" fmla="*/ 278 h 328"/>
              <a:gd name="T4" fmla="*/ 50 w 320"/>
              <a:gd name="T5" fmla="*/ 278 h 328"/>
              <a:gd name="T6" fmla="*/ 39 w 320"/>
              <a:gd name="T7" fmla="*/ 253 h 328"/>
              <a:gd name="T8" fmla="*/ 50 w 320"/>
              <a:gd name="T9" fmla="*/ 228 h 328"/>
              <a:gd name="T10" fmla="*/ 109 w 320"/>
              <a:gd name="T11" fmla="*/ 169 h 328"/>
              <a:gd name="T12" fmla="*/ 162 w 320"/>
              <a:gd name="T13" fmla="*/ 155 h 328"/>
              <a:gd name="T14" fmla="*/ 190 w 320"/>
              <a:gd name="T15" fmla="*/ 155 h 328"/>
              <a:gd name="T16" fmla="*/ 190 w 320"/>
              <a:gd name="T17" fmla="*/ 127 h 328"/>
              <a:gd name="T18" fmla="*/ 82 w 320"/>
              <a:gd name="T19" fmla="*/ 141 h 328"/>
              <a:gd name="T20" fmla="*/ 22 w 320"/>
              <a:gd name="T21" fmla="*/ 200 h 328"/>
              <a:gd name="T22" fmla="*/ 0 w 320"/>
              <a:gd name="T23" fmla="*/ 253 h 328"/>
              <a:gd name="T24" fmla="*/ 22 w 320"/>
              <a:gd name="T25" fmla="*/ 306 h 328"/>
              <a:gd name="T26" fmla="*/ 75 w 320"/>
              <a:gd name="T27" fmla="*/ 328 h 328"/>
              <a:gd name="T28" fmla="*/ 129 w 320"/>
              <a:gd name="T29" fmla="*/ 306 h 328"/>
              <a:gd name="T30" fmla="*/ 145 w 320"/>
              <a:gd name="T31" fmla="*/ 290 h 328"/>
              <a:gd name="T32" fmla="*/ 145 w 320"/>
              <a:gd name="T33" fmla="*/ 262 h 328"/>
              <a:gd name="T34" fmla="*/ 117 w 320"/>
              <a:gd name="T35" fmla="*/ 262 h 328"/>
              <a:gd name="T36" fmla="*/ 298 w 320"/>
              <a:gd name="T37" fmla="*/ 32 h 328"/>
              <a:gd name="T38" fmla="*/ 195 w 320"/>
              <a:gd name="T39" fmla="*/ 28 h 328"/>
              <a:gd name="T40" fmla="*/ 175 w 320"/>
              <a:gd name="T41" fmla="*/ 48 h 328"/>
              <a:gd name="T42" fmla="*/ 175 w 320"/>
              <a:gd name="T43" fmla="*/ 76 h 328"/>
              <a:gd name="T44" fmla="*/ 203 w 320"/>
              <a:gd name="T45" fmla="*/ 76 h 328"/>
              <a:gd name="T46" fmla="*/ 223 w 320"/>
              <a:gd name="T47" fmla="*/ 56 h 328"/>
              <a:gd name="T48" fmla="*/ 270 w 320"/>
              <a:gd name="T49" fmla="*/ 60 h 328"/>
              <a:gd name="T50" fmla="*/ 280 w 320"/>
              <a:gd name="T51" fmla="*/ 85 h 328"/>
              <a:gd name="T52" fmla="*/ 270 w 320"/>
              <a:gd name="T53" fmla="*/ 110 h 328"/>
              <a:gd name="T54" fmla="*/ 206 w 320"/>
              <a:gd name="T55" fmla="*/ 173 h 328"/>
              <a:gd name="T56" fmla="*/ 158 w 320"/>
              <a:gd name="T57" fmla="*/ 183 h 328"/>
              <a:gd name="T58" fmla="*/ 129 w 320"/>
              <a:gd name="T59" fmla="*/ 183 h 328"/>
              <a:gd name="T60" fmla="*/ 130 w 320"/>
              <a:gd name="T61" fmla="*/ 211 h 328"/>
              <a:gd name="T62" fmla="*/ 174 w 320"/>
              <a:gd name="T63" fmla="*/ 231 h 328"/>
              <a:gd name="T64" fmla="*/ 234 w 320"/>
              <a:gd name="T65" fmla="*/ 202 h 328"/>
              <a:gd name="T66" fmla="*/ 298 w 320"/>
              <a:gd name="T67" fmla="*/ 138 h 328"/>
              <a:gd name="T68" fmla="*/ 320 w 320"/>
              <a:gd name="T69" fmla="*/ 85 h 328"/>
              <a:gd name="T70" fmla="*/ 298 w 320"/>
              <a:gd name="T71" fmla="*/ 32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20" h="328">
                <a:moveTo>
                  <a:pt x="117" y="262"/>
                </a:moveTo>
                <a:cubicBezTo>
                  <a:pt x="101" y="278"/>
                  <a:pt x="101" y="278"/>
                  <a:pt x="101" y="278"/>
                </a:cubicBezTo>
                <a:cubicBezTo>
                  <a:pt x="87" y="292"/>
                  <a:pt x="64" y="292"/>
                  <a:pt x="50" y="278"/>
                </a:cubicBezTo>
                <a:cubicBezTo>
                  <a:pt x="43" y="271"/>
                  <a:pt x="39" y="262"/>
                  <a:pt x="39" y="253"/>
                </a:cubicBezTo>
                <a:cubicBezTo>
                  <a:pt x="39" y="243"/>
                  <a:pt x="43" y="234"/>
                  <a:pt x="50" y="228"/>
                </a:cubicBezTo>
                <a:cubicBezTo>
                  <a:pt x="109" y="169"/>
                  <a:pt x="109" y="169"/>
                  <a:pt x="109" y="169"/>
                </a:cubicBezTo>
                <a:cubicBezTo>
                  <a:pt x="122" y="156"/>
                  <a:pt x="145" y="138"/>
                  <a:pt x="162" y="155"/>
                </a:cubicBezTo>
                <a:cubicBezTo>
                  <a:pt x="170" y="163"/>
                  <a:pt x="182" y="163"/>
                  <a:pt x="190" y="155"/>
                </a:cubicBezTo>
                <a:cubicBezTo>
                  <a:pt x="198" y="147"/>
                  <a:pt x="198" y="135"/>
                  <a:pt x="190" y="127"/>
                </a:cubicBezTo>
                <a:cubicBezTo>
                  <a:pt x="161" y="98"/>
                  <a:pt x="119" y="104"/>
                  <a:pt x="82" y="141"/>
                </a:cubicBezTo>
                <a:cubicBezTo>
                  <a:pt x="22" y="200"/>
                  <a:pt x="22" y="200"/>
                  <a:pt x="22" y="200"/>
                </a:cubicBezTo>
                <a:cubicBezTo>
                  <a:pt x="8" y="214"/>
                  <a:pt x="0" y="233"/>
                  <a:pt x="0" y="253"/>
                </a:cubicBezTo>
                <a:cubicBezTo>
                  <a:pt x="0" y="273"/>
                  <a:pt x="8" y="292"/>
                  <a:pt x="22" y="306"/>
                </a:cubicBezTo>
                <a:cubicBezTo>
                  <a:pt x="37" y="321"/>
                  <a:pt x="56" y="328"/>
                  <a:pt x="75" y="328"/>
                </a:cubicBezTo>
                <a:cubicBezTo>
                  <a:pt x="95" y="328"/>
                  <a:pt x="114" y="321"/>
                  <a:pt x="129" y="306"/>
                </a:cubicBezTo>
                <a:cubicBezTo>
                  <a:pt x="145" y="290"/>
                  <a:pt x="145" y="290"/>
                  <a:pt x="145" y="290"/>
                </a:cubicBezTo>
                <a:cubicBezTo>
                  <a:pt x="153" y="282"/>
                  <a:pt x="153" y="270"/>
                  <a:pt x="145" y="262"/>
                </a:cubicBezTo>
                <a:cubicBezTo>
                  <a:pt x="137" y="254"/>
                  <a:pt x="125" y="254"/>
                  <a:pt x="117" y="262"/>
                </a:cubicBezTo>
                <a:close/>
                <a:moveTo>
                  <a:pt x="298" y="32"/>
                </a:moveTo>
                <a:cubicBezTo>
                  <a:pt x="267" y="1"/>
                  <a:pt x="223" y="0"/>
                  <a:pt x="195" y="28"/>
                </a:cubicBezTo>
                <a:cubicBezTo>
                  <a:pt x="175" y="48"/>
                  <a:pt x="175" y="48"/>
                  <a:pt x="175" y="48"/>
                </a:cubicBezTo>
                <a:cubicBezTo>
                  <a:pt x="167" y="56"/>
                  <a:pt x="167" y="68"/>
                  <a:pt x="175" y="76"/>
                </a:cubicBezTo>
                <a:cubicBezTo>
                  <a:pt x="182" y="84"/>
                  <a:pt x="195" y="84"/>
                  <a:pt x="203" y="76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38" y="42"/>
                  <a:pt x="257" y="48"/>
                  <a:pt x="270" y="60"/>
                </a:cubicBezTo>
                <a:cubicBezTo>
                  <a:pt x="276" y="67"/>
                  <a:pt x="280" y="76"/>
                  <a:pt x="280" y="85"/>
                </a:cubicBezTo>
                <a:cubicBezTo>
                  <a:pt x="280" y="95"/>
                  <a:pt x="276" y="104"/>
                  <a:pt x="270" y="110"/>
                </a:cubicBezTo>
                <a:cubicBezTo>
                  <a:pt x="206" y="173"/>
                  <a:pt x="206" y="173"/>
                  <a:pt x="206" y="173"/>
                </a:cubicBezTo>
                <a:cubicBezTo>
                  <a:pt x="177" y="202"/>
                  <a:pt x="163" y="189"/>
                  <a:pt x="158" y="183"/>
                </a:cubicBezTo>
                <a:cubicBezTo>
                  <a:pt x="150" y="175"/>
                  <a:pt x="137" y="175"/>
                  <a:pt x="129" y="183"/>
                </a:cubicBezTo>
                <a:cubicBezTo>
                  <a:pt x="122" y="191"/>
                  <a:pt x="122" y="203"/>
                  <a:pt x="130" y="211"/>
                </a:cubicBezTo>
                <a:cubicBezTo>
                  <a:pt x="143" y="224"/>
                  <a:pt x="158" y="231"/>
                  <a:pt x="174" y="231"/>
                </a:cubicBezTo>
                <a:cubicBezTo>
                  <a:pt x="194" y="231"/>
                  <a:pt x="214" y="221"/>
                  <a:pt x="234" y="202"/>
                </a:cubicBezTo>
                <a:cubicBezTo>
                  <a:pt x="298" y="138"/>
                  <a:pt x="298" y="138"/>
                  <a:pt x="298" y="138"/>
                </a:cubicBezTo>
                <a:cubicBezTo>
                  <a:pt x="312" y="124"/>
                  <a:pt x="320" y="105"/>
                  <a:pt x="320" y="85"/>
                </a:cubicBezTo>
                <a:cubicBezTo>
                  <a:pt x="320" y="65"/>
                  <a:pt x="312" y="46"/>
                  <a:pt x="29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AU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1460194" y="4238992"/>
            <a:ext cx="367094" cy="456774"/>
          </a:xfrm>
          <a:custGeom>
            <a:avLst/>
            <a:gdLst>
              <a:gd name="T0" fmla="*/ 274 w 280"/>
              <a:gd name="T1" fmla="*/ 233 h 352"/>
              <a:gd name="T2" fmla="*/ 140 w 280"/>
              <a:gd name="T3" fmla="*/ 280 h 352"/>
              <a:gd name="T4" fmla="*/ 5 w 280"/>
              <a:gd name="T5" fmla="*/ 233 h 352"/>
              <a:gd name="T6" fmla="*/ 0 w 280"/>
              <a:gd name="T7" fmla="*/ 233 h 352"/>
              <a:gd name="T8" fmla="*/ 0 w 280"/>
              <a:gd name="T9" fmla="*/ 273 h 352"/>
              <a:gd name="T10" fmla="*/ 140 w 280"/>
              <a:gd name="T11" fmla="*/ 352 h 352"/>
              <a:gd name="T12" fmla="*/ 280 w 280"/>
              <a:gd name="T13" fmla="*/ 273 h 352"/>
              <a:gd name="T14" fmla="*/ 280 w 280"/>
              <a:gd name="T15" fmla="*/ 233 h 352"/>
              <a:gd name="T16" fmla="*/ 274 w 280"/>
              <a:gd name="T17" fmla="*/ 233 h 352"/>
              <a:gd name="T18" fmla="*/ 275 w 280"/>
              <a:gd name="T19" fmla="*/ 130 h 352"/>
              <a:gd name="T20" fmla="*/ 140 w 280"/>
              <a:gd name="T21" fmla="*/ 172 h 352"/>
              <a:gd name="T22" fmla="*/ 5 w 280"/>
              <a:gd name="T23" fmla="*/ 130 h 352"/>
              <a:gd name="T24" fmla="*/ 0 w 280"/>
              <a:gd name="T25" fmla="*/ 130 h 352"/>
              <a:gd name="T26" fmla="*/ 0 w 280"/>
              <a:gd name="T27" fmla="*/ 177 h 352"/>
              <a:gd name="T28" fmla="*/ 140 w 280"/>
              <a:gd name="T29" fmla="*/ 241 h 352"/>
              <a:gd name="T30" fmla="*/ 280 w 280"/>
              <a:gd name="T31" fmla="*/ 177 h 352"/>
              <a:gd name="T32" fmla="*/ 280 w 280"/>
              <a:gd name="T33" fmla="*/ 130 h 352"/>
              <a:gd name="T34" fmla="*/ 275 w 280"/>
              <a:gd name="T35" fmla="*/ 130 h 352"/>
              <a:gd name="T36" fmla="*/ 140 w 280"/>
              <a:gd name="T37" fmla="*/ 0 h 352"/>
              <a:gd name="T38" fmla="*/ 0 w 280"/>
              <a:gd name="T39" fmla="*/ 53 h 352"/>
              <a:gd name="T40" fmla="*/ 0 w 280"/>
              <a:gd name="T41" fmla="*/ 78 h 352"/>
              <a:gd name="T42" fmla="*/ 140 w 280"/>
              <a:gd name="T43" fmla="*/ 134 h 352"/>
              <a:gd name="T44" fmla="*/ 280 w 280"/>
              <a:gd name="T45" fmla="*/ 78 h 352"/>
              <a:gd name="T46" fmla="*/ 280 w 280"/>
              <a:gd name="T47" fmla="*/ 53 h 352"/>
              <a:gd name="T48" fmla="*/ 140 w 280"/>
              <a:gd name="T49" fmla="*/ 0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0" h="352">
                <a:moveTo>
                  <a:pt x="274" y="233"/>
                </a:moveTo>
                <a:cubicBezTo>
                  <a:pt x="257" y="260"/>
                  <a:pt x="204" y="280"/>
                  <a:pt x="140" y="280"/>
                </a:cubicBezTo>
                <a:cubicBezTo>
                  <a:pt x="76" y="280"/>
                  <a:pt x="22" y="260"/>
                  <a:pt x="5" y="233"/>
                </a:cubicBezTo>
                <a:cubicBezTo>
                  <a:pt x="2" y="227"/>
                  <a:pt x="0" y="230"/>
                  <a:pt x="0" y="233"/>
                </a:cubicBezTo>
                <a:cubicBezTo>
                  <a:pt x="0" y="236"/>
                  <a:pt x="0" y="273"/>
                  <a:pt x="0" y="273"/>
                </a:cubicBezTo>
                <a:cubicBezTo>
                  <a:pt x="0" y="312"/>
                  <a:pt x="62" y="352"/>
                  <a:pt x="140" y="352"/>
                </a:cubicBezTo>
                <a:cubicBezTo>
                  <a:pt x="217" y="352"/>
                  <a:pt x="280" y="312"/>
                  <a:pt x="280" y="273"/>
                </a:cubicBezTo>
                <a:cubicBezTo>
                  <a:pt x="280" y="273"/>
                  <a:pt x="280" y="236"/>
                  <a:pt x="280" y="233"/>
                </a:cubicBezTo>
                <a:cubicBezTo>
                  <a:pt x="280" y="230"/>
                  <a:pt x="278" y="227"/>
                  <a:pt x="274" y="233"/>
                </a:cubicBezTo>
                <a:close/>
                <a:moveTo>
                  <a:pt x="275" y="130"/>
                </a:moveTo>
                <a:cubicBezTo>
                  <a:pt x="258" y="155"/>
                  <a:pt x="204" y="172"/>
                  <a:pt x="140" y="172"/>
                </a:cubicBezTo>
                <a:cubicBezTo>
                  <a:pt x="76" y="172"/>
                  <a:pt x="22" y="155"/>
                  <a:pt x="5" y="130"/>
                </a:cubicBezTo>
                <a:cubicBezTo>
                  <a:pt x="2" y="125"/>
                  <a:pt x="0" y="128"/>
                  <a:pt x="0" y="130"/>
                </a:cubicBezTo>
                <a:cubicBezTo>
                  <a:pt x="0" y="133"/>
                  <a:pt x="0" y="177"/>
                  <a:pt x="0" y="177"/>
                </a:cubicBezTo>
                <a:cubicBezTo>
                  <a:pt x="0" y="213"/>
                  <a:pt x="62" y="241"/>
                  <a:pt x="140" y="241"/>
                </a:cubicBezTo>
                <a:cubicBezTo>
                  <a:pt x="217" y="241"/>
                  <a:pt x="280" y="213"/>
                  <a:pt x="280" y="177"/>
                </a:cubicBezTo>
                <a:cubicBezTo>
                  <a:pt x="280" y="177"/>
                  <a:pt x="280" y="133"/>
                  <a:pt x="280" y="130"/>
                </a:cubicBezTo>
                <a:cubicBezTo>
                  <a:pt x="280" y="128"/>
                  <a:pt x="278" y="125"/>
                  <a:pt x="275" y="130"/>
                </a:cubicBezTo>
                <a:close/>
                <a:moveTo>
                  <a:pt x="140" y="0"/>
                </a:moveTo>
                <a:cubicBezTo>
                  <a:pt x="62" y="0"/>
                  <a:pt x="0" y="23"/>
                  <a:pt x="0" y="53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109"/>
                  <a:pt x="62" y="134"/>
                  <a:pt x="140" y="134"/>
                </a:cubicBezTo>
                <a:cubicBezTo>
                  <a:pt x="217" y="134"/>
                  <a:pt x="280" y="109"/>
                  <a:pt x="280" y="78"/>
                </a:cubicBezTo>
                <a:cubicBezTo>
                  <a:pt x="280" y="53"/>
                  <a:pt x="280" y="53"/>
                  <a:pt x="280" y="53"/>
                </a:cubicBezTo>
                <a:cubicBezTo>
                  <a:pt x="280" y="23"/>
                  <a:pt x="217" y="0"/>
                  <a:pt x="1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AU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Freeform 34"/>
          <p:cNvSpPr>
            <a:spLocks noEditPoints="1"/>
          </p:cNvSpPr>
          <p:nvPr/>
        </p:nvSpPr>
        <p:spPr bwMode="auto">
          <a:xfrm>
            <a:off x="2906486" y="2585964"/>
            <a:ext cx="232427" cy="232495"/>
          </a:xfrm>
          <a:custGeom>
            <a:avLst/>
            <a:gdLst>
              <a:gd name="T0" fmla="*/ 222 w 368"/>
              <a:gd name="T1" fmla="*/ 0 h 368"/>
              <a:gd name="T2" fmla="*/ 77 w 368"/>
              <a:gd name="T3" fmla="*/ 133 h 368"/>
              <a:gd name="T4" fmla="*/ 0 w 368"/>
              <a:gd name="T5" fmla="*/ 247 h 368"/>
              <a:gd name="T6" fmla="*/ 121 w 368"/>
              <a:gd name="T7" fmla="*/ 368 h 368"/>
              <a:gd name="T8" fmla="*/ 234 w 368"/>
              <a:gd name="T9" fmla="*/ 290 h 368"/>
              <a:gd name="T10" fmla="*/ 368 w 368"/>
              <a:gd name="T11" fmla="*/ 145 h 368"/>
              <a:gd name="T12" fmla="*/ 222 w 368"/>
              <a:gd name="T13" fmla="*/ 0 h 368"/>
              <a:gd name="T14" fmla="*/ 121 w 368"/>
              <a:gd name="T15" fmla="*/ 327 h 368"/>
              <a:gd name="T16" fmla="*/ 40 w 368"/>
              <a:gd name="T17" fmla="*/ 247 h 368"/>
              <a:gd name="T18" fmla="*/ 80 w 368"/>
              <a:gd name="T19" fmla="*/ 177 h 368"/>
              <a:gd name="T20" fmla="*/ 191 w 368"/>
              <a:gd name="T21" fmla="*/ 287 h 368"/>
              <a:gd name="T22" fmla="*/ 121 w 368"/>
              <a:gd name="T23" fmla="*/ 327 h 368"/>
              <a:gd name="T24" fmla="*/ 122 w 368"/>
              <a:gd name="T25" fmla="*/ 166 h 368"/>
              <a:gd name="T26" fmla="*/ 202 w 368"/>
              <a:gd name="T27" fmla="*/ 245 h 368"/>
              <a:gd name="T28" fmla="*/ 122 w 368"/>
              <a:gd name="T29" fmla="*/ 166 h 368"/>
              <a:gd name="T30" fmla="*/ 243 w 368"/>
              <a:gd name="T31" fmla="*/ 245 h 368"/>
              <a:gd name="T32" fmla="*/ 122 w 368"/>
              <a:gd name="T33" fmla="*/ 125 h 368"/>
              <a:gd name="T34" fmla="*/ 222 w 368"/>
              <a:gd name="T35" fmla="*/ 44 h 368"/>
              <a:gd name="T36" fmla="*/ 324 w 368"/>
              <a:gd name="T37" fmla="*/ 145 h 368"/>
              <a:gd name="T38" fmla="*/ 243 w 368"/>
              <a:gd name="T39" fmla="*/ 245 h 368"/>
              <a:gd name="T40" fmla="*/ 41 w 368"/>
              <a:gd name="T41" fmla="*/ 86 h 368"/>
              <a:gd name="T42" fmla="*/ 83 w 368"/>
              <a:gd name="T43" fmla="*/ 45 h 368"/>
              <a:gd name="T44" fmla="*/ 41 w 368"/>
              <a:gd name="T45" fmla="*/ 3 h 368"/>
              <a:gd name="T46" fmla="*/ 0 w 368"/>
              <a:gd name="T47" fmla="*/ 45 h 368"/>
              <a:gd name="T48" fmla="*/ 41 w 368"/>
              <a:gd name="T49" fmla="*/ 86 h 368"/>
              <a:gd name="T50" fmla="*/ 41 w 368"/>
              <a:gd name="T51" fmla="*/ 22 h 368"/>
              <a:gd name="T52" fmla="*/ 64 w 368"/>
              <a:gd name="T53" fmla="*/ 45 h 368"/>
              <a:gd name="T54" fmla="*/ 41 w 368"/>
              <a:gd name="T55" fmla="*/ 68 h 368"/>
              <a:gd name="T56" fmla="*/ 18 w 368"/>
              <a:gd name="T57" fmla="*/ 45 h 368"/>
              <a:gd name="T58" fmla="*/ 41 w 368"/>
              <a:gd name="T59" fmla="*/ 2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8" h="368">
                <a:moveTo>
                  <a:pt x="222" y="0"/>
                </a:moveTo>
                <a:cubicBezTo>
                  <a:pt x="146" y="0"/>
                  <a:pt x="83" y="59"/>
                  <a:pt x="77" y="133"/>
                </a:cubicBezTo>
                <a:cubicBezTo>
                  <a:pt x="32" y="151"/>
                  <a:pt x="0" y="195"/>
                  <a:pt x="0" y="247"/>
                </a:cubicBezTo>
                <a:cubicBezTo>
                  <a:pt x="0" y="313"/>
                  <a:pt x="54" y="368"/>
                  <a:pt x="121" y="368"/>
                </a:cubicBezTo>
                <a:cubicBezTo>
                  <a:pt x="173" y="368"/>
                  <a:pt x="217" y="336"/>
                  <a:pt x="234" y="290"/>
                </a:cubicBezTo>
                <a:cubicBezTo>
                  <a:pt x="309" y="284"/>
                  <a:pt x="368" y="221"/>
                  <a:pt x="368" y="145"/>
                </a:cubicBezTo>
                <a:cubicBezTo>
                  <a:pt x="368" y="65"/>
                  <a:pt x="302" y="0"/>
                  <a:pt x="222" y="0"/>
                </a:cubicBezTo>
                <a:close/>
                <a:moveTo>
                  <a:pt x="121" y="327"/>
                </a:moveTo>
                <a:cubicBezTo>
                  <a:pt x="77" y="327"/>
                  <a:pt x="40" y="291"/>
                  <a:pt x="40" y="247"/>
                </a:cubicBezTo>
                <a:cubicBezTo>
                  <a:pt x="40" y="217"/>
                  <a:pt x="56" y="191"/>
                  <a:pt x="80" y="177"/>
                </a:cubicBezTo>
                <a:cubicBezTo>
                  <a:pt x="92" y="232"/>
                  <a:pt x="136" y="275"/>
                  <a:pt x="191" y="287"/>
                </a:cubicBezTo>
                <a:cubicBezTo>
                  <a:pt x="177" y="311"/>
                  <a:pt x="151" y="327"/>
                  <a:pt x="121" y="327"/>
                </a:cubicBezTo>
                <a:close/>
                <a:moveTo>
                  <a:pt x="122" y="166"/>
                </a:moveTo>
                <a:cubicBezTo>
                  <a:pt x="166" y="166"/>
                  <a:pt x="201" y="202"/>
                  <a:pt x="202" y="245"/>
                </a:cubicBezTo>
                <a:cubicBezTo>
                  <a:pt x="162" y="237"/>
                  <a:pt x="131" y="206"/>
                  <a:pt x="122" y="166"/>
                </a:cubicBezTo>
                <a:close/>
                <a:moveTo>
                  <a:pt x="243" y="245"/>
                </a:moveTo>
                <a:cubicBezTo>
                  <a:pt x="242" y="179"/>
                  <a:pt x="188" y="126"/>
                  <a:pt x="122" y="125"/>
                </a:cubicBezTo>
                <a:cubicBezTo>
                  <a:pt x="132" y="79"/>
                  <a:pt x="173" y="44"/>
                  <a:pt x="222" y="44"/>
                </a:cubicBezTo>
                <a:cubicBezTo>
                  <a:pt x="278" y="44"/>
                  <a:pt x="324" y="89"/>
                  <a:pt x="324" y="145"/>
                </a:cubicBezTo>
                <a:cubicBezTo>
                  <a:pt x="324" y="194"/>
                  <a:pt x="289" y="236"/>
                  <a:pt x="243" y="245"/>
                </a:cubicBezTo>
                <a:close/>
                <a:moveTo>
                  <a:pt x="41" y="86"/>
                </a:moveTo>
                <a:cubicBezTo>
                  <a:pt x="64" y="86"/>
                  <a:pt x="83" y="68"/>
                  <a:pt x="83" y="45"/>
                </a:cubicBezTo>
                <a:cubicBezTo>
                  <a:pt x="83" y="22"/>
                  <a:pt x="64" y="3"/>
                  <a:pt x="41" y="3"/>
                </a:cubicBezTo>
                <a:cubicBezTo>
                  <a:pt x="18" y="3"/>
                  <a:pt x="0" y="22"/>
                  <a:pt x="0" y="45"/>
                </a:cubicBezTo>
                <a:cubicBezTo>
                  <a:pt x="0" y="68"/>
                  <a:pt x="18" y="86"/>
                  <a:pt x="41" y="86"/>
                </a:cubicBezTo>
                <a:close/>
                <a:moveTo>
                  <a:pt x="41" y="22"/>
                </a:moveTo>
                <a:cubicBezTo>
                  <a:pt x="54" y="22"/>
                  <a:pt x="64" y="32"/>
                  <a:pt x="64" y="45"/>
                </a:cubicBezTo>
                <a:cubicBezTo>
                  <a:pt x="64" y="57"/>
                  <a:pt x="54" y="68"/>
                  <a:pt x="41" y="68"/>
                </a:cubicBezTo>
                <a:cubicBezTo>
                  <a:pt x="29" y="68"/>
                  <a:pt x="18" y="57"/>
                  <a:pt x="18" y="45"/>
                </a:cubicBezTo>
                <a:cubicBezTo>
                  <a:pt x="18" y="32"/>
                  <a:pt x="29" y="22"/>
                  <a:pt x="41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2" tIns="60941" rIns="121882" bIns="60941" numCol="1" anchor="t" anchorCtr="0" compatLnSpc="1"/>
          <a:lstStyle/>
          <a:p>
            <a:endParaRPr lang="en-AU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接连接符 32"/>
          <p:cNvCxnSpPr/>
          <p:nvPr/>
        </p:nvCxnSpPr>
        <p:spPr>
          <a:xfrm>
            <a:off x="2130585" y="2753978"/>
            <a:ext cx="1" cy="824347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>
            <a:off x="888915" y="3686851"/>
            <a:ext cx="2510068" cy="766618"/>
          </a:xfrm>
          <a:custGeom>
            <a:avLst/>
            <a:gdLst>
              <a:gd name="connsiteX0" fmla="*/ 0 w 2510068"/>
              <a:gd name="connsiteY0" fmla="*/ 0 h 766618"/>
              <a:gd name="connsiteX1" fmla="*/ 2510068 w 2510068"/>
              <a:gd name="connsiteY1" fmla="*/ 0 h 766618"/>
              <a:gd name="connsiteX2" fmla="*/ 2510068 w 2510068"/>
              <a:gd name="connsiteY2" fmla="*/ 766618 h 766618"/>
              <a:gd name="connsiteX3" fmla="*/ 2 w 2510068"/>
              <a:gd name="connsiteY3" fmla="*/ 766618 h 766618"/>
              <a:gd name="connsiteX4" fmla="*/ 325667 w 2510068"/>
              <a:gd name="connsiteY4" fmla="*/ 383310 h 766618"/>
              <a:gd name="connsiteX5" fmla="*/ 0 w 2510068"/>
              <a:gd name="connsiteY5" fmla="*/ 0 h 7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068" h="766618">
                <a:moveTo>
                  <a:pt x="0" y="0"/>
                </a:moveTo>
                <a:lnTo>
                  <a:pt x="2510068" y="0"/>
                </a:lnTo>
                <a:lnTo>
                  <a:pt x="2510068" y="766618"/>
                </a:lnTo>
                <a:lnTo>
                  <a:pt x="2" y="766618"/>
                </a:lnTo>
                <a:lnTo>
                  <a:pt x="325667" y="383310"/>
                </a:lnTo>
                <a:lnTo>
                  <a:pt x="0" y="0"/>
                </a:lnTo>
                <a:close/>
              </a:path>
            </a:pathLst>
          </a:cu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63638" y="3686851"/>
            <a:ext cx="2456873" cy="766618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985166" y="3686851"/>
            <a:ext cx="2456873" cy="766618"/>
          </a:xfrm>
          <a:prstGeom prst="rect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任意多边形 36"/>
          <p:cNvSpPr/>
          <p:nvPr/>
        </p:nvSpPr>
        <p:spPr>
          <a:xfrm rot="5400000">
            <a:off x="9528818" y="2667741"/>
            <a:ext cx="766619" cy="2804838"/>
          </a:xfrm>
          <a:custGeom>
            <a:avLst/>
            <a:gdLst>
              <a:gd name="connsiteX0" fmla="*/ 0 w 766619"/>
              <a:gd name="connsiteY0" fmla="*/ 2804838 h 2804838"/>
              <a:gd name="connsiteX1" fmla="*/ 0 w 766619"/>
              <a:gd name="connsiteY1" fmla="*/ 347965 h 2804838"/>
              <a:gd name="connsiteX2" fmla="*/ 2 w 766619"/>
              <a:gd name="connsiteY2" fmla="*/ 347965 h 2804838"/>
              <a:gd name="connsiteX3" fmla="*/ 383310 w 766619"/>
              <a:gd name="connsiteY3" fmla="*/ 0 h 2804838"/>
              <a:gd name="connsiteX4" fmla="*/ 766618 w 766619"/>
              <a:gd name="connsiteY4" fmla="*/ 347965 h 2804838"/>
              <a:gd name="connsiteX5" fmla="*/ 766618 w 766619"/>
              <a:gd name="connsiteY5" fmla="*/ 347965 h 2804838"/>
              <a:gd name="connsiteX6" fmla="*/ 766618 w 766619"/>
              <a:gd name="connsiteY6" fmla="*/ 347965 h 2804838"/>
              <a:gd name="connsiteX7" fmla="*/ 766619 w 766619"/>
              <a:gd name="connsiteY7" fmla="*/ 347966 h 2804838"/>
              <a:gd name="connsiteX8" fmla="*/ 766618 w 766619"/>
              <a:gd name="connsiteY8" fmla="*/ 347966 h 2804838"/>
              <a:gd name="connsiteX9" fmla="*/ 766618 w 766619"/>
              <a:gd name="connsiteY9" fmla="*/ 2804838 h 28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619" h="2804838">
                <a:moveTo>
                  <a:pt x="0" y="2804838"/>
                </a:moveTo>
                <a:lnTo>
                  <a:pt x="0" y="347965"/>
                </a:lnTo>
                <a:lnTo>
                  <a:pt x="2" y="347965"/>
                </a:lnTo>
                <a:lnTo>
                  <a:pt x="383310" y="0"/>
                </a:lnTo>
                <a:lnTo>
                  <a:pt x="766618" y="347965"/>
                </a:lnTo>
                <a:lnTo>
                  <a:pt x="766618" y="347965"/>
                </a:lnTo>
                <a:lnTo>
                  <a:pt x="766618" y="347965"/>
                </a:lnTo>
                <a:lnTo>
                  <a:pt x="766619" y="347966"/>
                </a:lnTo>
                <a:lnTo>
                  <a:pt x="766618" y="347966"/>
                </a:lnTo>
                <a:lnTo>
                  <a:pt x="766618" y="2804838"/>
                </a:lnTo>
                <a:close/>
              </a:path>
            </a:pathLst>
          </a:cu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548695" y="3481345"/>
            <a:ext cx="1182254" cy="118225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1645676" y="3578325"/>
            <a:ext cx="988291" cy="988291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2041238" y="2541542"/>
            <a:ext cx="212436" cy="212436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scheme_154200"/>
          <p:cNvSpPr>
            <a:spLocks noChangeAspect="1"/>
          </p:cNvSpPr>
          <p:nvPr/>
        </p:nvSpPr>
        <p:spPr bwMode="auto">
          <a:xfrm>
            <a:off x="1834978" y="3770425"/>
            <a:ext cx="609685" cy="568510"/>
          </a:xfrm>
          <a:custGeom>
            <a:avLst/>
            <a:gdLst>
              <a:gd name="T0" fmla="*/ 3958 w 4630"/>
              <a:gd name="T1" fmla="*/ 1193 h 4324"/>
              <a:gd name="T2" fmla="*/ 3772 w 4630"/>
              <a:gd name="T3" fmla="*/ 1223 h 4324"/>
              <a:gd name="T4" fmla="*/ 3358 w 4630"/>
              <a:gd name="T5" fmla="*/ 1778 h 4324"/>
              <a:gd name="T6" fmla="*/ 3055 w 4630"/>
              <a:gd name="T7" fmla="*/ 1876 h 4324"/>
              <a:gd name="T8" fmla="*/ 2515 w 4630"/>
              <a:gd name="T9" fmla="*/ 1484 h 4324"/>
              <a:gd name="T10" fmla="*/ 2515 w 4630"/>
              <a:gd name="T11" fmla="*/ 1166 h 4324"/>
              <a:gd name="T12" fmla="*/ 2915 w 4630"/>
              <a:gd name="T13" fmla="*/ 600 h 4324"/>
              <a:gd name="T14" fmla="*/ 2315 w 4630"/>
              <a:gd name="T15" fmla="*/ 0 h 4324"/>
              <a:gd name="T16" fmla="*/ 1715 w 4630"/>
              <a:gd name="T17" fmla="*/ 600 h 4324"/>
              <a:gd name="T18" fmla="*/ 2115 w 4630"/>
              <a:gd name="T19" fmla="*/ 1166 h 4324"/>
              <a:gd name="T20" fmla="*/ 2115 w 4630"/>
              <a:gd name="T21" fmla="*/ 1484 h 4324"/>
              <a:gd name="T22" fmla="*/ 1575 w 4630"/>
              <a:gd name="T23" fmla="*/ 1877 h 4324"/>
              <a:gd name="T24" fmla="*/ 1273 w 4630"/>
              <a:gd name="T25" fmla="*/ 1778 h 4324"/>
              <a:gd name="T26" fmla="*/ 858 w 4630"/>
              <a:gd name="T27" fmla="*/ 1223 h 4324"/>
              <a:gd name="T28" fmla="*/ 673 w 4630"/>
              <a:gd name="T29" fmla="*/ 1193 h 4324"/>
              <a:gd name="T30" fmla="*/ 102 w 4630"/>
              <a:gd name="T31" fmla="*/ 1608 h 4324"/>
              <a:gd name="T32" fmla="*/ 488 w 4630"/>
              <a:gd name="T33" fmla="*/ 2364 h 4324"/>
              <a:gd name="T34" fmla="*/ 673 w 4630"/>
              <a:gd name="T35" fmla="*/ 2394 h 4324"/>
              <a:gd name="T36" fmla="*/ 1149 w 4630"/>
              <a:gd name="T37" fmla="*/ 2159 h 4324"/>
              <a:gd name="T38" fmla="*/ 1452 w 4630"/>
              <a:gd name="T39" fmla="*/ 2258 h 4324"/>
              <a:gd name="T40" fmla="*/ 1449 w 4630"/>
              <a:gd name="T41" fmla="*/ 2327 h 4324"/>
              <a:gd name="T42" fmla="*/ 1658 w 4630"/>
              <a:gd name="T43" fmla="*/ 2891 h 4324"/>
              <a:gd name="T44" fmla="*/ 1471 w 4630"/>
              <a:gd name="T45" fmla="*/ 3149 h 4324"/>
              <a:gd name="T46" fmla="*/ 1301 w 4630"/>
              <a:gd name="T47" fmla="*/ 3124 h 4324"/>
              <a:gd name="T48" fmla="*/ 815 w 4630"/>
              <a:gd name="T49" fmla="*/ 3371 h 4324"/>
              <a:gd name="T50" fmla="*/ 948 w 4630"/>
              <a:gd name="T51" fmla="*/ 4209 h 4324"/>
              <a:gd name="T52" fmla="*/ 1300 w 4630"/>
              <a:gd name="T53" fmla="*/ 4324 h 4324"/>
              <a:gd name="T54" fmla="*/ 1786 w 4630"/>
              <a:gd name="T55" fmla="*/ 4077 h 4324"/>
              <a:gd name="T56" fmla="*/ 1795 w 4630"/>
              <a:gd name="T57" fmla="*/ 3384 h 4324"/>
              <a:gd name="T58" fmla="*/ 1981 w 4630"/>
              <a:gd name="T59" fmla="*/ 3127 h 4324"/>
              <a:gd name="T60" fmla="*/ 2315 w 4630"/>
              <a:gd name="T61" fmla="*/ 3194 h 4324"/>
              <a:gd name="T62" fmla="*/ 2647 w 4630"/>
              <a:gd name="T63" fmla="*/ 3127 h 4324"/>
              <a:gd name="T64" fmla="*/ 2836 w 4630"/>
              <a:gd name="T65" fmla="*/ 3385 h 4324"/>
              <a:gd name="T66" fmla="*/ 2845 w 4630"/>
              <a:gd name="T67" fmla="*/ 4077 h 4324"/>
              <a:gd name="T68" fmla="*/ 3331 w 4630"/>
              <a:gd name="T69" fmla="*/ 4324 h 4324"/>
              <a:gd name="T70" fmla="*/ 3331 w 4630"/>
              <a:gd name="T71" fmla="*/ 4324 h 4324"/>
              <a:gd name="T72" fmla="*/ 3683 w 4630"/>
              <a:gd name="T73" fmla="*/ 4209 h 4324"/>
              <a:gd name="T74" fmla="*/ 3816 w 4630"/>
              <a:gd name="T75" fmla="*/ 3371 h 4324"/>
              <a:gd name="T76" fmla="*/ 3330 w 4630"/>
              <a:gd name="T77" fmla="*/ 3124 h 4324"/>
              <a:gd name="T78" fmla="*/ 3159 w 4630"/>
              <a:gd name="T79" fmla="*/ 3149 h 4324"/>
              <a:gd name="T80" fmla="*/ 2971 w 4630"/>
              <a:gd name="T81" fmla="*/ 2893 h 4324"/>
              <a:gd name="T82" fmla="*/ 3182 w 4630"/>
              <a:gd name="T83" fmla="*/ 2327 h 4324"/>
              <a:gd name="T84" fmla="*/ 3179 w 4630"/>
              <a:gd name="T85" fmla="*/ 2257 h 4324"/>
              <a:gd name="T86" fmla="*/ 3481 w 4630"/>
              <a:gd name="T87" fmla="*/ 2159 h 4324"/>
              <a:gd name="T88" fmla="*/ 3957 w 4630"/>
              <a:gd name="T89" fmla="*/ 2394 h 4324"/>
              <a:gd name="T90" fmla="*/ 3957 w 4630"/>
              <a:gd name="T91" fmla="*/ 2394 h 4324"/>
              <a:gd name="T92" fmla="*/ 4143 w 4630"/>
              <a:gd name="T93" fmla="*/ 2364 h 4324"/>
              <a:gd name="T94" fmla="*/ 4528 w 4630"/>
              <a:gd name="T95" fmla="*/ 1608 h 4324"/>
              <a:gd name="T96" fmla="*/ 3958 w 4630"/>
              <a:gd name="T97" fmla="*/ 1193 h 4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30" h="4324">
                <a:moveTo>
                  <a:pt x="3958" y="1193"/>
                </a:moveTo>
                <a:cubicBezTo>
                  <a:pt x="3895" y="1193"/>
                  <a:pt x="3832" y="1203"/>
                  <a:pt x="3772" y="1223"/>
                </a:cubicBezTo>
                <a:cubicBezTo>
                  <a:pt x="3524" y="1304"/>
                  <a:pt x="3364" y="1531"/>
                  <a:pt x="3358" y="1778"/>
                </a:cubicBezTo>
                <a:lnTo>
                  <a:pt x="3055" y="1876"/>
                </a:lnTo>
                <a:cubicBezTo>
                  <a:pt x="2936" y="1682"/>
                  <a:pt x="2743" y="1538"/>
                  <a:pt x="2515" y="1484"/>
                </a:cubicBezTo>
                <a:lnTo>
                  <a:pt x="2515" y="1166"/>
                </a:lnTo>
                <a:cubicBezTo>
                  <a:pt x="2748" y="1083"/>
                  <a:pt x="2915" y="861"/>
                  <a:pt x="2915" y="600"/>
                </a:cubicBezTo>
                <a:cubicBezTo>
                  <a:pt x="2915" y="270"/>
                  <a:pt x="2646" y="0"/>
                  <a:pt x="2315" y="0"/>
                </a:cubicBezTo>
                <a:cubicBezTo>
                  <a:pt x="1984" y="0"/>
                  <a:pt x="1715" y="270"/>
                  <a:pt x="1715" y="600"/>
                </a:cubicBezTo>
                <a:cubicBezTo>
                  <a:pt x="1715" y="861"/>
                  <a:pt x="1882" y="1083"/>
                  <a:pt x="2115" y="1166"/>
                </a:cubicBezTo>
                <a:lnTo>
                  <a:pt x="2115" y="1484"/>
                </a:lnTo>
                <a:cubicBezTo>
                  <a:pt x="1887" y="1538"/>
                  <a:pt x="1694" y="1682"/>
                  <a:pt x="1575" y="1877"/>
                </a:cubicBezTo>
                <a:lnTo>
                  <a:pt x="1273" y="1778"/>
                </a:lnTo>
                <a:cubicBezTo>
                  <a:pt x="1266" y="1531"/>
                  <a:pt x="1107" y="1304"/>
                  <a:pt x="858" y="1223"/>
                </a:cubicBezTo>
                <a:cubicBezTo>
                  <a:pt x="798" y="1203"/>
                  <a:pt x="736" y="1193"/>
                  <a:pt x="673" y="1193"/>
                </a:cubicBezTo>
                <a:cubicBezTo>
                  <a:pt x="412" y="1193"/>
                  <a:pt x="183" y="1360"/>
                  <a:pt x="102" y="1608"/>
                </a:cubicBezTo>
                <a:cubicBezTo>
                  <a:pt x="0" y="1923"/>
                  <a:pt x="173" y="2262"/>
                  <a:pt x="488" y="2364"/>
                </a:cubicBezTo>
                <a:cubicBezTo>
                  <a:pt x="548" y="2384"/>
                  <a:pt x="610" y="2394"/>
                  <a:pt x="673" y="2394"/>
                </a:cubicBezTo>
                <a:cubicBezTo>
                  <a:pt x="864" y="2394"/>
                  <a:pt x="1038" y="2304"/>
                  <a:pt x="1149" y="2159"/>
                </a:cubicBezTo>
                <a:lnTo>
                  <a:pt x="1452" y="2258"/>
                </a:lnTo>
                <a:cubicBezTo>
                  <a:pt x="1450" y="2281"/>
                  <a:pt x="1449" y="2304"/>
                  <a:pt x="1449" y="2327"/>
                </a:cubicBezTo>
                <a:cubicBezTo>
                  <a:pt x="1449" y="2542"/>
                  <a:pt x="1528" y="2740"/>
                  <a:pt x="1658" y="2891"/>
                </a:cubicBezTo>
                <a:lnTo>
                  <a:pt x="1471" y="3149"/>
                </a:lnTo>
                <a:cubicBezTo>
                  <a:pt x="1416" y="3132"/>
                  <a:pt x="1359" y="3124"/>
                  <a:pt x="1301" y="3124"/>
                </a:cubicBezTo>
                <a:cubicBezTo>
                  <a:pt x="1109" y="3124"/>
                  <a:pt x="927" y="3216"/>
                  <a:pt x="815" y="3371"/>
                </a:cubicBezTo>
                <a:cubicBezTo>
                  <a:pt x="620" y="3639"/>
                  <a:pt x="680" y="4015"/>
                  <a:pt x="948" y="4209"/>
                </a:cubicBezTo>
                <a:cubicBezTo>
                  <a:pt x="1051" y="4284"/>
                  <a:pt x="1173" y="4324"/>
                  <a:pt x="1300" y="4324"/>
                </a:cubicBezTo>
                <a:cubicBezTo>
                  <a:pt x="1492" y="4324"/>
                  <a:pt x="1673" y="4232"/>
                  <a:pt x="1786" y="4077"/>
                </a:cubicBezTo>
                <a:cubicBezTo>
                  <a:pt x="1939" y="3866"/>
                  <a:pt x="1934" y="3588"/>
                  <a:pt x="1795" y="3384"/>
                </a:cubicBezTo>
                <a:lnTo>
                  <a:pt x="1981" y="3127"/>
                </a:lnTo>
                <a:cubicBezTo>
                  <a:pt x="2084" y="3170"/>
                  <a:pt x="2197" y="3194"/>
                  <a:pt x="2315" y="3194"/>
                </a:cubicBezTo>
                <a:cubicBezTo>
                  <a:pt x="2433" y="3194"/>
                  <a:pt x="2545" y="3170"/>
                  <a:pt x="2647" y="3127"/>
                </a:cubicBezTo>
                <a:lnTo>
                  <a:pt x="2836" y="3385"/>
                </a:lnTo>
                <a:cubicBezTo>
                  <a:pt x="2696" y="3588"/>
                  <a:pt x="2692" y="3866"/>
                  <a:pt x="2845" y="4077"/>
                </a:cubicBezTo>
                <a:cubicBezTo>
                  <a:pt x="2957" y="4232"/>
                  <a:pt x="3139" y="4324"/>
                  <a:pt x="3331" y="4324"/>
                </a:cubicBezTo>
                <a:lnTo>
                  <a:pt x="3331" y="4324"/>
                </a:lnTo>
                <a:cubicBezTo>
                  <a:pt x="3458" y="4324"/>
                  <a:pt x="3580" y="4284"/>
                  <a:pt x="3683" y="4209"/>
                </a:cubicBezTo>
                <a:cubicBezTo>
                  <a:pt x="3951" y="4015"/>
                  <a:pt x="4010" y="3639"/>
                  <a:pt x="3816" y="3371"/>
                </a:cubicBezTo>
                <a:cubicBezTo>
                  <a:pt x="3703" y="3216"/>
                  <a:pt x="3522" y="3124"/>
                  <a:pt x="3330" y="3124"/>
                </a:cubicBezTo>
                <a:cubicBezTo>
                  <a:pt x="3271" y="3124"/>
                  <a:pt x="3214" y="3133"/>
                  <a:pt x="3159" y="3149"/>
                </a:cubicBezTo>
                <a:lnTo>
                  <a:pt x="2971" y="2893"/>
                </a:lnTo>
                <a:cubicBezTo>
                  <a:pt x="3102" y="2741"/>
                  <a:pt x="3182" y="2543"/>
                  <a:pt x="3182" y="2327"/>
                </a:cubicBezTo>
                <a:cubicBezTo>
                  <a:pt x="3182" y="2303"/>
                  <a:pt x="3181" y="2280"/>
                  <a:pt x="3179" y="2257"/>
                </a:cubicBezTo>
                <a:lnTo>
                  <a:pt x="3481" y="2159"/>
                </a:lnTo>
                <a:cubicBezTo>
                  <a:pt x="3592" y="2304"/>
                  <a:pt x="3766" y="2394"/>
                  <a:pt x="3957" y="2394"/>
                </a:cubicBezTo>
                <a:lnTo>
                  <a:pt x="3957" y="2394"/>
                </a:lnTo>
                <a:cubicBezTo>
                  <a:pt x="4020" y="2394"/>
                  <a:pt x="4083" y="2384"/>
                  <a:pt x="4143" y="2364"/>
                </a:cubicBezTo>
                <a:cubicBezTo>
                  <a:pt x="4458" y="2262"/>
                  <a:pt x="4630" y="1923"/>
                  <a:pt x="4528" y="1608"/>
                </a:cubicBezTo>
                <a:cubicBezTo>
                  <a:pt x="4447" y="1360"/>
                  <a:pt x="4218" y="1193"/>
                  <a:pt x="3958" y="1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10800000">
            <a:off x="4699804" y="4572389"/>
            <a:ext cx="1" cy="824347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 rot="10800000">
            <a:off x="4099441" y="3487115"/>
            <a:ext cx="1182254" cy="118225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 rot="10800000">
            <a:off x="4196423" y="3584098"/>
            <a:ext cx="988291" cy="988291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 rot="10800000">
            <a:off x="4595188" y="5396736"/>
            <a:ext cx="212436" cy="212436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7184384" y="2748781"/>
            <a:ext cx="1" cy="824347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6602494" y="3476148"/>
            <a:ext cx="1182254" cy="118225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6699475" y="3573128"/>
            <a:ext cx="988291" cy="988291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095037" y="2536345"/>
            <a:ext cx="212436" cy="212436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rot="10800000">
            <a:off x="9753603" y="4567192"/>
            <a:ext cx="1" cy="824347"/>
          </a:xfrm>
          <a:prstGeom prst="line">
            <a:avLst/>
          </a:prstGeom>
          <a:ln w="28575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椭圆 50"/>
          <p:cNvSpPr/>
          <p:nvPr/>
        </p:nvSpPr>
        <p:spPr>
          <a:xfrm rot="10800000">
            <a:off x="9153240" y="3481918"/>
            <a:ext cx="1182254" cy="1182254"/>
          </a:xfrm>
          <a:prstGeom prst="ellipse">
            <a:avLst/>
          </a:prstGeom>
          <a:solidFill>
            <a:srgbClr val="F2F2F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椭圆 51"/>
          <p:cNvSpPr/>
          <p:nvPr/>
        </p:nvSpPr>
        <p:spPr>
          <a:xfrm rot="10800000">
            <a:off x="9250222" y="3578901"/>
            <a:ext cx="988291" cy="988291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9648987" y="5391539"/>
            <a:ext cx="212436" cy="212436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4" name="1"/>
          <p:cNvSpPr txBox="1">
            <a:spLocks noChangeArrowheads="1"/>
          </p:cNvSpPr>
          <p:nvPr/>
        </p:nvSpPr>
        <p:spPr bwMode="auto">
          <a:xfrm>
            <a:off x="1354244" y="4986824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1"/>
          <p:cNvSpPr txBox="1">
            <a:spLocks noChangeArrowheads="1"/>
          </p:cNvSpPr>
          <p:nvPr/>
        </p:nvSpPr>
        <p:spPr bwMode="auto">
          <a:xfrm>
            <a:off x="1166325" y="5297982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>
            <a:off x="3945505" y="2066675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>
            <a:off x="3757586" y="2377833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</a:p>
        </p:txBody>
      </p:sp>
      <p:sp>
        <p:nvSpPr>
          <p:cNvPr id="58" name="1"/>
          <p:cNvSpPr txBox="1">
            <a:spLocks noChangeArrowheads="1"/>
          </p:cNvSpPr>
          <p:nvPr/>
        </p:nvSpPr>
        <p:spPr bwMode="auto">
          <a:xfrm>
            <a:off x="6428185" y="4986824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>
            <a:off x="6240266" y="5297982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</a:p>
        </p:txBody>
      </p:sp>
      <p:sp>
        <p:nvSpPr>
          <p:cNvPr id="60" name="1"/>
          <p:cNvSpPr txBox="1">
            <a:spLocks noChangeArrowheads="1"/>
          </p:cNvSpPr>
          <p:nvPr/>
        </p:nvSpPr>
        <p:spPr bwMode="auto">
          <a:xfrm>
            <a:off x="9019446" y="2066675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添加标题</a:t>
            </a:r>
            <a:endParaRPr lang="en-US" altLang="zh-CN" sz="1600" b="1" dirty="0">
              <a:solidFill>
                <a:srgbClr val="7F7F7F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1"/>
          <p:cNvSpPr txBox="1">
            <a:spLocks noChangeArrowheads="1"/>
          </p:cNvSpPr>
          <p:nvPr/>
        </p:nvSpPr>
        <p:spPr bwMode="auto">
          <a:xfrm>
            <a:off x="8831527" y="2377833"/>
            <a:ext cx="1920985" cy="79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单击此处可编辑内容，单击此处可编辑内容。单击添加项目内容。</a:t>
            </a:r>
          </a:p>
        </p:txBody>
      </p:sp>
      <p:sp>
        <p:nvSpPr>
          <p:cNvPr id="62" name="group_126413"/>
          <p:cNvSpPr>
            <a:spLocks noChangeAspect="1"/>
          </p:cNvSpPr>
          <p:nvPr/>
        </p:nvSpPr>
        <p:spPr bwMode="auto">
          <a:xfrm>
            <a:off x="6929813" y="3891965"/>
            <a:ext cx="552520" cy="329695"/>
          </a:xfrm>
          <a:custGeom>
            <a:avLst/>
            <a:gdLst>
              <a:gd name="connsiteX0" fmla="*/ 304490 w 608979"/>
              <a:gd name="connsiteY0" fmla="*/ 195651 h 363385"/>
              <a:gd name="connsiteX1" fmla="*/ 304583 w 608979"/>
              <a:gd name="connsiteY1" fmla="*/ 195651 h 363385"/>
              <a:gd name="connsiteX2" fmla="*/ 304770 w 608979"/>
              <a:gd name="connsiteY2" fmla="*/ 195651 h 363385"/>
              <a:gd name="connsiteX3" fmla="*/ 312252 w 608979"/>
              <a:gd name="connsiteY3" fmla="*/ 237304 h 363385"/>
              <a:gd name="connsiteX4" fmla="*/ 328430 w 608979"/>
              <a:gd name="connsiteY4" fmla="*/ 283254 h 363385"/>
              <a:gd name="connsiteX5" fmla="*/ 356111 w 608979"/>
              <a:gd name="connsiteY5" fmla="*/ 195744 h 363385"/>
              <a:gd name="connsiteX6" fmla="*/ 422040 w 608979"/>
              <a:gd name="connsiteY6" fmla="*/ 232261 h 363385"/>
              <a:gd name="connsiteX7" fmla="*/ 430830 w 608979"/>
              <a:gd name="connsiteY7" fmla="*/ 238425 h 363385"/>
              <a:gd name="connsiteX8" fmla="*/ 450001 w 608979"/>
              <a:gd name="connsiteY8" fmla="*/ 228619 h 363385"/>
              <a:gd name="connsiteX9" fmla="*/ 472352 w 608979"/>
              <a:gd name="connsiteY9" fmla="*/ 299131 h 363385"/>
              <a:gd name="connsiteX10" fmla="*/ 485257 w 608979"/>
              <a:gd name="connsiteY10" fmla="*/ 262240 h 363385"/>
              <a:gd name="connsiteX11" fmla="*/ 491242 w 608979"/>
              <a:gd name="connsiteY11" fmla="*/ 228712 h 363385"/>
              <a:gd name="connsiteX12" fmla="*/ 491429 w 608979"/>
              <a:gd name="connsiteY12" fmla="*/ 228712 h 363385"/>
              <a:gd name="connsiteX13" fmla="*/ 491523 w 608979"/>
              <a:gd name="connsiteY13" fmla="*/ 228712 h 363385"/>
              <a:gd name="connsiteX14" fmla="*/ 497508 w 608979"/>
              <a:gd name="connsiteY14" fmla="*/ 262240 h 363385"/>
              <a:gd name="connsiteX15" fmla="*/ 510506 w 608979"/>
              <a:gd name="connsiteY15" fmla="*/ 299224 h 363385"/>
              <a:gd name="connsiteX16" fmla="*/ 532763 w 608979"/>
              <a:gd name="connsiteY16" fmla="*/ 228712 h 363385"/>
              <a:gd name="connsiteX17" fmla="*/ 585881 w 608979"/>
              <a:gd name="connsiteY17" fmla="*/ 258038 h 363385"/>
              <a:gd name="connsiteX18" fmla="*/ 608886 w 608979"/>
              <a:gd name="connsiteY18" fmla="*/ 301092 h 363385"/>
              <a:gd name="connsiteX19" fmla="*/ 608979 w 608979"/>
              <a:gd name="connsiteY19" fmla="*/ 363385 h 363385"/>
              <a:gd name="connsiteX20" fmla="*/ 491242 w 608979"/>
              <a:gd name="connsiteY20" fmla="*/ 363385 h 363385"/>
              <a:gd name="connsiteX21" fmla="*/ 450469 w 608979"/>
              <a:gd name="connsiteY21" fmla="*/ 363385 h 363385"/>
              <a:gd name="connsiteX22" fmla="*/ 373785 w 608979"/>
              <a:gd name="connsiteY22" fmla="*/ 363385 h 363385"/>
              <a:gd name="connsiteX23" fmla="*/ 304209 w 608979"/>
              <a:gd name="connsiteY23" fmla="*/ 363385 h 363385"/>
              <a:gd name="connsiteX24" fmla="*/ 234633 w 608979"/>
              <a:gd name="connsiteY24" fmla="*/ 363385 h 363385"/>
              <a:gd name="connsiteX25" fmla="*/ 158230 w 608979"/>
              <a:gd name="connsiteY25" fmla="*/ 363385 h 363385"/>
              <a:gd name="connsiteX26" fmla="*/ 117176 w 608979"/>
              <a:gd name="connsiteY26" fmla="*/ 363385 h 363385"/>
              <a:gd name="connsiteX27" fmla="*/ 0 w 608979"/>
              <a:gd name="connsiteY27" fmla="*/ 363385 h 363385"/>
              <a:gd name="connsiteX28" fmla="*/ 0 w 608979"/>
              <a:gd name="connsiteY28" fmla="*/ 300998 h 363385"/>
              <a:gd name="connsiteX29" fmla="*/ 22911 w 608979"/>
              <a:gd name="connsiteY29" fmla="*/ 257851 h 363385"/>
              <a:gd name="connsiteX30" fmla="*/ 76029 w 608979"/>
              <a:gd name="connsiteY30" fmla="*/ 228619 h 363385"/>
              <a:gd name="connsiteX31" fmla="*/ 98380 w 608979"/>
              <a:gd name="connsiteY31" fmla="*/ 299131 h 363385"/>
              <a:gd name="connsiteX32" fmla="*/ 111378 w 608979"/>
              <a:gd name="connsiteY32" fmla="*/ 262240 h 363385"/>
              <a:gd name="connsiteX33" fmla="*/ 117363 w 608979"/>
              <a:gd name="connsiteY33" fmla="*/ 228712 h 363385"/>
              <a:gd name="connsiteX34" fmla="*/ 117457 w 608979"/>
              <a:gd name="connsiteY34" fmla="*/ 228712 h 363385"/>
              <a:gd name="connsiteX35" fmla="*/ 117550 w 608979"/>
              <a:gd name="connsiteY35" fmla="*/ 228712 h 363385"/>
              <a:gd name="connsiteX36" fmla="*/ 123535 w 608979"/>
              <a:gd name="connsiteY36" fmla="*/ 262240 h 363385"/>
              <a:gd name="connsiteX37" fmla="*/ 136534 w 608979"/>
              <a:gd name="connsiteY37" fmla="*/ 299131 h 363385"/>
              <a:gd name="connsiteX38" fmla="*/ 158885 w 608979"/>
              <a:gd name="connsiteY38" fmla="*/ 228619 h 363385"/>
              <a:gd name="connsiteX39" fmla="*/ 178336 w 608979"/>
              <a:gd name="connsiteY39" fmla="*/ 238612 h 363385"/>
              <a:gd name="connsiteX40" fmla="*/ 187127 w 608979"/>
              <a:gd name="connsiteY40" fmla="*/ 232261 h 363385"/>
              <a:gd name="connsiteX41" fmla="*/ 253149 w 608979"/>
              <a:gd name="connsiteY41" fmla="*/ 195744 h 363385"/>
              <a:gd name="connsiteX42" fmla="*/ 280830 w 608979"/>
              <a:gd name="connsiteY42" fmla="*/ 283254 h 363385"/>
              <a:gd name="connsiteX43" fmla="*/ 297008 w 608979"/>
              <a:gd name="connsiteY43" fmla="*/ 237304 h 363385"/>
              <a:gd name="connsiteX44" fmla="*/ 304490 w 608979"/>
              <a:gd name="connsiteY44" fmla="*/ 195651 h 363385"/>
              <a:gd name="connsiteX45" fmla="*/ 491441 w 608979"/>
              <a:gd name="connsiteY45" fmla="*/ 71099 h 363385"/>
              <a:gd name="connsiteX46" fmla="*/ 546818 w 608979"/>
              <a:gd name="connsiteY46" fmla="*/ 127774 h 363385"/>
              <a:gd name="connsiteX47" fmla="*/ 491815 w 608979"/>
              <a:gd name="connsiteY47" fmla="*/ 214140 h 363385"/>
              <a:gd name="connsiteX48" fmla="*/ 491441 w 608979"/>
              <a:gd name="connsiteY48" fmla="*/ 214140 h 363385"/>
              <a:gd name="connsiteX49" fmla="*/ 491067 w 608979"/>
              <a:gd name="connsiteY49" fmla="*/ 214140 h 363385"/>
              <a:gd name="connsiteX50" fmla="*/ 436064 w 608979"/>
              <a:gd name="connsiteY50" fmla="*/ 127774 h 363385"/>
              <a:gd name="connsiteX51" fmla="*/ 491441 w 608979"/>
              <a:gd name="connsiteY51" fmla="*/ 71099 h 363385"/>
              <a:gd name="connsiteX52" fmla="*/ 117056 w 608979"/>
              <a:gd name="connsiteY52" fmla="*/ 71099 h 363385"/>
              <a:gd name="connsiteX53" fmla="*/ 172424 w 608979"/>
              <a:gd name="connsiteY53" fmla="*/ 127774 h 363385"/>
              <a:gd name="connsiteX54" fmla="*/ 117431 w 608979"/>
              <a:gd name="connsiteY54" fmla="*/ 214140 h 363385"/>
              <a:gd name="connsiteX55" fmla="*/ 117056 w 608979"/>
              <a:gd name="connsiteY55" fmla="*/ 214140 h 363385"/>
              <a:gd name="connsiteX56" fmla="*/ 116682 w 608979"/>
              <a:gd name="connsiteY56" fmla="*/ 214140 h 363385"/>
              <a:gd name="connsiteX57" fmla="*/ 61689 w 608979"/>
              <a:gd name="connsiteY57" fmla="*/ 127774 h 363385"/>
              <a:gd name="connsiteX58" fmla="*/ 117056 w 608979"/>
              <a:gd name="connsiteY58" fmla="*/ 71099 h 363385"/>
              <a:gd name="connsiteX59" fmla="*/ 304490 w 608979"/>
              <a:gd name="connsiteY59" fmla="*/ 38 h 363385"/>
              <a:gd name="connsiteX60" fmla="*/ 373335 w 608979"/>
              <a:gd name="connsiteY60" fmla="*/ 70367 h 363385"/>
              <a:gd name="connsiteX61" fmla="*/ 304957 w 608979"/>
              <a:gd name="connsiteY61" fmla="*/ 177869 h 363385"/>
              <a:gd name="connsiteX62" fmla="*/ 304490 w 608979"/>
              <a:gd name="connsiteY62" fmla="*/ 177869 h 363385"/>
              <a:gd name="connsiteX63" fmla="*/ 304022 w 608979"/>
              <a:gd name="connsiteY63" fmla="*/ 177869 h 363385"/>
              <a:gd name="connsiteX64" fmla="*/ 235644 w 608979"/>
              <a:gd name="connsiteY64" fmla="*/ 70367 h 363385"/>
              <a:gd name="connsiteX65" fmla="*/ 304490 w 608979"/>
              <a:gd name="connsiteY65" fmla="*/ 38 h 36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08979" h="363385">
                <a:moveTo>
                  <a:pt x="304490" y="195651"/>
                </a:moveTo>
                <a:lnTo>
                  <a:pt x="304583" y="195651"/>
                </a:lnTo>
                <a:lnTo>
                  <a:pt x="304770" y="195651"/>
                </a:lnTo>
                <a:cubicBezTo>
                  <a:pt x="310194" y="195744"/>
                  <a:pt x="340681" y="197706"/>
                  <a:pt x="312252" y="237304"/>
                </a:cubicBezTo>
                <a:lnTo>
                  <a:pt x="328430" y="283254"/>
                </a:lnTo>
                <a:lnTo>
                  <a:pt x="356111" y="195744"/>
                </a:lnTo>
                <a:cubicBezTo>
                  <a:pt x="356111" y="195744"/>
                  <a:pt x="390899" y="212649"/>
                  <a:pt x="422040" y="232261"/>
                </a:cubicBezTo>
                <a:cubicBezTo>
                  <a:pt x="425313" y="234222"/>
                  <a:pt x="428212" y="236370"/>
                  <a:pt x="430830" y="238425"/>
                </a:cubicBezTo>
                <a:cubicBezTo>
                  <a:pt x="442052" y="232448"/>
                  <a:pt x="450001" y="228619"/>
                  <a:pt x="450001" y="228619"/>
                </a:cubicBezTo>
                <a:lnTo>
                  <a:pt x="472352" y="299131"/>
                </a:lnTo>
                <a:lnTo>
                  <a:pt x="485257" y="262240"/>
                </a:lnTo>
                <a:cubicBezTo>
                  <a:pt x="462439" y="230393"/>
                  <a:pt x="486940" y="228712"/>
                  <a:pt x="491242" y="228712"/>
                </a:cubicBezTo>
                <a:lnTo>
                  <a:pt x="491429" y="228712"/>
                </a:lnTo>
                <a:lnTo>
                  <a:pt x="491523" y="228712"/>
                </a:lnTo>
                <a:cubicBezTo>
                  <a:pt x="495918" y="228712"/>
                  <a:pt x="520326" y="230393"/>
                  <a:pt x="497508" y="262240"/>
                </a:cubicBezTo>
                <a:lnTo>
                  <a:pt x="510506" y="299224"/>
                </a:lnTo>
                <a:lnTo>
                  <a:pt x="532763" y="228712"/>
                </a:lnTo>
                <a:cubicBezTo>
                  <a:pt x="532763" y="228712"/>
                  <a:pt x="560818" y="242348"/>
                  <a:pt x="585881" y="258038"/>
                </a:cubicBezTo>
                <a:cubicBezTo>
                  <a:pt x="604771" y="269805"/>
                  <a:pt x="608325" y="282693"/>
                  <a:pt x="608886" y="301092"/>
                </a:cubicBezTo>
                <a:lnTo>
                  <a:pt x="608979" y="363385"/>
                </a:lnTo>
                <a:lnTo>
                  <a:pt x="491242" y="363385"/>
                </a:lnTo>
                <a:lnTo>
                  <a:pt x="450469" y="363385"/>
                </a:lnTo>
                <a:lnTo>
                  <a:pt x="373785" y="363385"/>
                </a:lnTo>
                <a:lnTo>
                  <a:pt x="304209" y="363385"/>
                </a:lnTo>
                <a:lnTo>
                  <a:pt x="234633" y="363385"/>
                </a:lnTo>
                <a:lnTo>
                  <a:pt x="158230" y="363385"/>
                </a:lnTo>
                <a:lnTo>
                  <a:pt x="117176" y="363385"/>
                </a:lnTo>
                <a:lnTo>
                  <a:pt x="0" y="363385"/>
                </a:lnTo>
                <a:lnTo>
                  <a:pt x="0" y="300998"/>
                </a:lnTo>
                <a:cubicBezTo>
                  <a:pt x="467" y="282507"/>
                  <a:pt x="4021" y="269712"/>
                  <a:pt x="22911" y="257851"/>
                </a:cubicBezTo>
                <a:cubicBezTo>
                  <a:pt x="47974" y="242161"/>
                  <a:pt x="76029" y="228619"/>
                  <a:pt x="76029" y="228619"/>
                </a:cubicBezTo>
                <a:lnTo>
                  <a:pt x="98380" y="299131"/>
                </a:lnTo>
                <a:lnTo>
                  <a:pt x="111378" y="262240"/>
                </a:lnTo>
                <a:cubicBezTo>
                  <a:pt x="88560" y="230393"/>
                  <a:pt x="112968" y="228712"/>
                  <a:pt x="117363" y="228712"/>
                </a:cubicBezTo>
                <a:lnTo>
                  <a:pt x="117457" y="228712"/>
                </a:lnTo>
                <a:lnTo>
                  <a:pt x="117550" y="228712"/>
                </a:lnTo>
                <a:cubicBezTo>
                  <a:pt x="121946" y="228712"/>
                  <a:pt x="146353" y="230393"/>
                  <a:pt x="123535" y="262240"/>
                </a:cubicBezTo>
                <a:lnTo>
                  <a:pt x="136534" y="299131"/>
                </a:lnTo>
                <a:lnTo>
                  <a:pt x="158885" y="228619"/>
                </a:lnTo>
                <a:cubicBezTo>
                  <a:pt x="158885" y="228619"/>
                  <a:pt x="166927" y="232448"/>
                  <a:pt x="178336" y="238612"/>
                </a:cubicBezTo>
                <a:cubicBezTo>
                  <a:pt x="180955" y="236464"/>
                  <a:pt x="183760" y="234316"/>
                  <a:pt x="187127" y="232261"/>
                </a:cubicBezTo>
                <a:cubicBezTo>
                  <a:pt x="218361" y="212649"/>
                  <a:pt x="253149" y="195744"/>
                  <a:pt x="253149" y="195744"/>
                </a:cubicBezTo>
                <a:lnTo>
                  <a:pt x="280830" y="283254"/>
                </a:lnTo>
                <a:lnTo>
                  <a:pt x="297008" y="237304"/>
                </a:lnTo>
                <a:cubicBezTo>
                  <a:pt x="268579" y="197612"/>
                  <a:pt x="298972" y="195651"/>
                  <a:pt x="304490" y="195651"/>
                </a:cubicBezTo>
                <a:close/>
                <a:moveTo>
                  <a:pt x="491441" y="71099"/>
                </a:moveTo>
                <a:cubicBezTo>
                  <a:pt x="496118" y="71006"/>
                  <a:pt x="544199" y="70539"/>
                  <a:pt x="546818" y="127774"/>
                </a:cubicBezTo>
                <a:cubicBezTo>
                  <a:pt x="546818" y="127774"/>
                  <a:pt x="555985" y="213580"/>
                  <a:pt x="491815" y="214140"/>
                </a:cubicBezTo>
                <a:lnTo>
                  <a:pt x="491441" y="214140"/>
                </a:lnTo>
                <a:lnTo>
                  <a:pt x="491067" y="214140"/>
                </a:lnTo>
                <a:cubicBezTo>
                  <a:pt x="426709" y="213580"/>
                  <a:pt x="436064" y="127867"/>
                  <a:pt x="436064" y="127774"/>
                </a:cubicBezTo>
                <a:cubicBezTo>
                  <a:pt x="438683" y="70539"/>
                  <a:pt x="486670" y="70913"/>
                  <a:pt x="491441" y="71099"/>
                </a:cubicBezTo>
                <a:close/>
                <a:moveTo>
                  <a:pt x="117056" y="71099"/>
                </a:moveTo>
                <a:cubicBezTo>
                  <a:pt x="121826" y="71006"/>
                  <a:pt x="169805" y="70539"/>
                  <a:pt x="172424" y="127774"/>
                </a:cubicBezTo>
                <a:cubicBezTo>
                  <a:pt x="172424" y="127774"/>
                  <a:pt x="181776" y="213580"/>
                  <a:pt x="117431" y="214140"/>
                </a:cubicBezTo>
                <a:lnTo>
                  <a:pt x="117056" y="214140"/>
                </a:lnTo>
                <a:lnTo>
                  <a:pt x="116682" y="214140"/>
                </a:lnTo>
                <a:cubicBezTo>
                  <a:pt x="52430" y="213580"/>
                  <a:pt x="61689" y="127867"/>
                  <a:pt x="61689" y="127774"/>
                </a:cubicBezTo>
                <a:cubicBezTo>
                  <a:pt x="64308" y="70539"/>
                  <a:pt x="112287" y="70913"/>
                  <a:pt x="117056" y="71099"/>
                </a:cubicBezTo>
                <a:close/>
                <a:moveTo>
                  <a:pt x="304490" y="38"/>
                </a:moveTo>
                <a:cubicBezTo>
                  <a:pt x="310383" y="-243"/>
                  <a:pt x="370061" y="-803"/>
                  <a:pt x="373335" y="70367"/>
                </a:cubicBezTo>
                <a:cubicBezTo>
                  <a:pt x="373335" y="70367"/>
                  <a:pt x="384934" y="177028"/>
                  <a:pt x="304957" y="177869"/>
                </a:cubicBezTo>
                <a:lnTo>
                  <a:pt x="304490" y="177869"/>
                </a:lnTo>
                <a:lnTo>
                  <a:pt x="304022" y="177869"/>
                </a:lnTo>
                <a:cubicBezTo>
                  <a:pt x="224045" y="177122"/>
                  <a:pt x="235644" y="70554"/>
                  <a:pt x="235644" y="70367"/>
                </a:cubicBezTo>
                <a:cubicBezTo>
                  <a:pt x="239012" y="-803"/>
                  <a:pt x="298597" y="-243"/>
                  <a:pt x="304490" y="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verification-symbol-in-a-square-box_37892"/>
          <p:cNvSpPr>
            <a:spLocks noChangeAspect="1"/>
          </p:cNvSpPr>
          <p:nvPr/>
        </p:nvSpPr>
        <p:spPr bwMode="auto">
          <a:xfrm>
            <a:off x="9531407" y="3846823"/>
            <a:ext cx="501414" cy="421459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soup-bowl_44116"/>
          <p:cNvSpPr>
            <a:spLocks noChangeAspect="1"/>
          </p:cNvSpPr>
          <p:nvPr/>
        </p:nvSpPr>
        <p:spPr bwMode="auto">
          <a:xfrm>
            <a:off x="4439860" y="3799948"/>
            <a:ext cx="501414" cy="493912"/>
          </a:xfrm>
          <a:custGeom>
            <a:avLst/>
            <a:gdLst>
              <a:gd name="connsiteX0" fmla="*/ 0 w 608487"/>
              <a:gd name="connsiteY0" fmla="*/ 548152 h 599383"/>
              <a:gd name="connsiteX1" fmla="*/ 605239 w 608487"/>
              <a:gd name="connsiteY1" fmla="*/ 548152 h 599383"/>
              <a:gd name="connsiteX2" fmla="*/ 605239 w 608487"/>
              <a:gd name="connsiteY2" fmla="*/ 599383 h 599383"/>
              <a:gd name="connsiteX3" fmla="*/ 0 w 608487"/>
              <a:gd name="connsiteY3" fmla="*/ 599383 h 599383"/>
              <a:gd name="connsiteX4" fmla="*/ 0 w 608487"/>
              <a:gd name="connsiteY4" fmla="*/ 211908 h 599383"/>
              <a:gd name="connsiteX5" fmla="*/ 349886 w 608487"/>
              <a:gd name="connsiteY5" fmla="*/ 211908 h 599383"/>
              <a:gd name="connsiteX6" fmla="*/ 394554 w 608487"/>
              <a:gd name="connsiteY6" fmla="*/ 211908 h 599383"/>
              <a:gd name="connsiteX7" fmla="*/ 605239 w 608487"/>
              <a:gd name="connsiteY7" fmla="*/ 211908 h 599383"/>
              <a:gd name="connsiteX8" fmla="*/ 302620 w 608487"/>
              <a:gd name="connsiteY8" fmla="*/ 514069 h 599383"/>
              <a:gd name="connsiteX9" fmla="*/ 0 w 608487"/>
              <a:gd name="connsiteY9" fmla="*/ 211908 h 599383"/>
              <a:gd name="connsiteX10" fmla="*/ 596231 w 608487"/>
              <a:gd name="connsiteY10" fmla="*/ 36105 h 599383"/>
              <a:gd name="connsiteX11" fmla="*/ 599507 w 608487"/>
              <a:gd name="connsiteY11" fmla="*/ 65804 h 599383"/>
              <a:gd name="connsiteX12" fmla="*/ 410520 w 608487"/>
              <a:gd name="connsiteY12" fmla="*/ 194831 h 599383"/>
              <a:gd name="connsiteX13" fmla="*/ 364258 w 608487"/>
              <a:gd name="connsiteY13" fmla="*/ 194831 h 599383"/>
              <a:gd name="connsiteX14" fmla="*/ 582243 w 608487"/>
              <a:gd name="connsiteY14" fmla="*/ 36351 h 599383"/>
              <a:gd name="connsiteX15" fmla="*/ 596231 w 608487"/>
              <a:gd name="connsiteY15" fmla="*/ 36105 h 599383"/>
              <a:gd name="connsiteX16" fmla="*/ 325339 w 608487"/>
              <a:gd name="connsiteY16" fmla="*/ 0 h 599383"/>
              <a:gd name="connsiteX17" fmla="*/ 327769 w 608487"/>
              <a:gd name="connsiteY17" fmla="*/ 837 h 599383"/>
              <a:gd name="connsiteX18" fmla="*/ 333971 w 608487"/>
              <a:gd name="connsiteY18" fmla="*/ 4101 h 599383"/>
              <a:gd name="connsiteX19" fmla="*/ 351235 w 608487"/>
              <a:gd name="connsiteY19" fmla="*/ 22009 h 599383"/>
              <a:gd name="connsiteX20" fmla="*/ 357855 w 608487"/>
              <a:gd name="connsiteY20" fmla="*/ 38746 h 599383"/>
              <a:gd name="connsiteX21" fmla="*/ 358190 w 608487"/>
              <a:gd name="connsiteY21" fmla="*/ 60505 h 599383"/>
              <a:gd name="connsiteX22" fmla="*/ 349558 w 608487"/>
              <a:gd name="connsiteY22" fmla="*/ 82765 h 599383"/>
              <a:gd name="connsiteX23" fmla="*/ 334306 w 608487"/>
              <a:gd name="connsiteY23" fmla="*/ 100255 h 599383"/>
              <a:gd name="connsiteX24" fmla="*/ 329948 w 608487"/>
              <a:gd name="connsiteY24" fmla="*/ 103602 h 599383"/>
              <a:gd name="connsiteX25" fmla="*/ 327434 w 608487"/>
              <a:gd name="connsiteY25" fmla="*/ 105527 h 599383"/>
              <a:gd name="connsiteX26" fmla="*/ 324082 w 608487"/>
              <a:gd name="connsiteY26" fmla="*/ 107954 h 599383"/>
              <a:gd name="connsiteX27" fmla="*/ 322322 w 608487"/>
              <a:gd name="connsiteY27" fmla="*/ 109209 h 599383"/>
              <a:gd name="connsiteX28" fmla="*/ 320981 w 608487"/>
              <a:gd name="connsiteY28" fmla="*/ 110214 h 599383"/>
              <a:gd name="connsiteX29" fmla="*/ 317713 w 608487"/>
              <a:gd name="connsiteY29" fmla="*/ 112473 h 599383"/>
              <a:gd name="connsiteX30" fmla="*/ 314193 w 608487"/>
              <a:gd name="connsiteY30" fmla="*/ 115318 h 599383"/>
              <a:gd name="connsiteX31" fmla="*/ 311176 w 608487"/>
              <a:gd name="connsiteY31" fmla="*/ 118080 h 599383"/>
              <a:gd name="connsiteX32" fmla="*/ 309835 w 608487"/>
              <a:gd name="connsiteY32" fmla="*/ 119419 h 599383"/>
              <a:gd name="connsiteX33" fmla="*/ 308578 w 608487"/>
              <a:gd name="connsiteY33" fmla="*/ 120842 h 599383"/>
              <a:gd name="connsiteX34" fmla="*/ 307321 w 608487"/>
              <a:gd name="connsiteY34" fmla="*/ 122515 h 599383"/>
              <a:gd name="connsiteX35" fmla="*/ 306231 w 608487"/>
              <a:gd name="connsiteY35" fmla="*/ 124273 h 599383"/>
              <a:gd name="connsiteX36" fmla="*/ 305142 w 608487"/>
              <a:gd name="connsiteY36" fmla="*/ 126197 h 599383"/>
              <a:gd name="connsiteX37" fmla="*/ 304388 w 608487"/>
              <a:gd name="connsiteY37" fmla="*/ 128373 h 599383"/>
              <a:gd name="connsiteX38" fmla="*/ 302544 w 608487"/>
              <a:gd name="connsiteY38" fmla="*/ 137830 h 599383"/>
              <a:gd name="connsiteX39" fmla="*/ 302376 w 608487"/>
              <a:gd name="connsiteY39" fmla="*/ 142516 h 599383"/>
              <a:gd name="connsiteX40" fmla="*/ 302544 w 608487"/>
              <a:gd name="connsiteY40" fmla="*/ 146784 h 599383"/>
              <a:gd name="connsiteX41" fmla="*/ 303047 w 608487"/>
              <a:gd name="connsiteY41" fmla="*/ 153311 h 599383"/>
              <a:gd name="connsiteX42" fmla="*/ 303298 w 608487"/>
              <a:gd name="connsiteY42" fmla="*/ 155738 h 599383"/>
              <a:gd name="connsiteX43" fmla="*/ 300868 w 608487"/>
              <a:gd name="connsiteY43" fmla="*/ 155320 h 599383"/>
              <a:gd name="connsiteX44" fmla="*/ 294163 w 608487"/>
              <a:gd name="connsiteY44" fmla="*/ 152893 h 599383"/>
              <a:gd name="connsiteX45" fmla="*/ 289722 w 608487"/>
              <a:gd name="connsiteY45" fmla="*/ 150382 h 599383"/>
              <a:gd name="connsiteX46" fmla="*/ 284861 w 608487"/>
              <a:gd name="connsiteY46" fmla="*/ 146784 h 599383"/>
              <a:gd name="connsiteX47" fmla="*/ 279917 w 608487"/>
              <a:gd name="connsiteY47" fmla="*/ 141595 h 599383"/>
              <a:gd name="connsiteX48" fmla="*/ 275391 w 608487"/>
              <a:gd name="connsiteY48" fmla="*/ 134566 h 599383"/>
              <a:gd name="connsiteX49" fmla="*/ 273380 w 608487"/>
              <a:gd name="connsiteY49" fmla="*/ 130382 h 599383"/>
              <a:gd name="connsiteX50" fmla="*/ 271871 w 608487"/>
              <a:gd name="connsiteY50" fmla="*/ 125695 h 599383"/>
              <a:gd name="connsiteX51" fmla="*/ 270363 w 608487"/>
              <a:gd name="connsiteY51" fmla="*/ 115067 h 599383"/>
              <a:gd name="connsiteX52" fmla="*/ 270279 w 608487"/>
              <a:gd name="connsiteY52" fmla="*/ 112222 h 599383"/>
              <a:gd name="connsiteX53" fmla="*/ 270530 w 608487"/>
              <a:gd name="connsiteY53" fmla="*/ 109377 h 599383"/>
              <a:gd name="connsiteX54" fmla="*/ 271369 w 608487"/>
              <a:gd name="connsiteY54" fmla="*/ 103519 h 599383"/>
              <a:gd name="connsiteX55" fmla="*/ 272961 w 608487"/>
              <a:gd name="connsiteY55" fmla="*/ 97828 h 599383"/>
              <a:gd name="connsiteX56" fmla="*/ 274972 w 608487"/>
              <a:gd name="connsiteY56" fmla="*/ 92221 h 599383"/>
              <a:gd name="connsiteX57" fmla="*/ 280587 w 608487"/>
              <a:gd name="connsiteY57" fmla="*/ 81928 h 599383"/>
              <a:gd name="connsiteX58" fmla="*/ 288716 w 608487"/>
              <a:gd name="connsiteY58" fmla="*/ 72304 h 599383"/>
              <a:gd name="connsiteX59" fmla="*/ 290392 w 608487"/>
              <a:gd name="connsiteY59" fmla="*/ 70463 h 599383"/>
              <a:gd name="connsiteX60" fmla="*/ 291985 w 608487"/>
              <a:gd name="connsiteY60" fmla="*/ 69040 h 599383"/>
              <a:gd name="connsiteX61" fmla="*/ 295085 w 608487"/>
              <a:gd name="connsiteY61" fmla="*/ 66279 h 599383"/>
              <a:gd name="connsiteX62" fmla="*/ 296594 w 608487"/>
              <a:gd name="connsiteY62" fmla="*/ 64856 h 599383"/>
              <a:gd name="connsiteX63" fmla="*/ 297013 w 608487"/>
              <a:gd name="connsiteY63" fmla="*/ 64521 h 599383"/>
              <a:gd name="connsiteX64" fmla="*/ 297097 w 608487"/>
              <a:gd name="connsiteY64" fmla="*/ 64438 h 599383"/>
              <a:gd name="connsiteX65" fmla="*/ 298437 w 608487"/>
              <a:gd name="connsiteY65" fmla="*/ 63434 h 599383"/>
              <a:gd name="connsiteX66" fmla="*/ 298521 w 608487"/>
              <a:gd name="connsiteY66" fmla="*/ 63266 h 599383"/>
              <a:gd name="connsiteX67" fmla="*/ 299108 w 608487"/>
              <a:gd name="connsiteY67" fmla="*/ 62848 h 599383"/>
              <a:gd name="connsiteX68" fmla="*/ 301371 w 608487"/>
              <a:gd name="connsiteY68" fmla="*/ 61007 h 599383"/>
              <a:gd name="connsiteX69" fmla="*/ 308913 w 608487"/>
              <a:gd name="connsiteY69" fmla="*/ 54061 h 599383"/>
              <a:gd name="connsiteX70" fmla="*/ 314696 w 608487"/>
              <a:gd name="connsiteY70" fmla="*/ 47282 h 599383"/>
              <a:gd name="connsiteX71" fmla="*/ 319305 w 608487"/>
              <a:gd name="connsiteY71" fmla="*/ 39081 h 599383"/>
              <a:gd name="connsiteX72" fmla="*/ 322489 w 608487"/>
              <a:gd name="connsiteY72" fmla="*/ 28872 h 599383"/>
              <a:gd name="connsiteX73" fmla="*/ 325004 w 608487"/>
              <a:gd name="connsiteY73" fmla="*/ 9038 h 599383"/>
              <a:gd name="connsiteX74" fmla="*/ 325255 w 608487"/>
              <a:gd name="connsiteY74" fmla="*/ 2427 h 599383"/>
              <a:gd name="connsiteX75" fmla="*/ 325339 w 608487"/>
              <a:gd name="connsiteY75" fmla="*/ 0 h 599383"/>
              <a:gd name="connsiteX76" fmla="*/ 227322 w 608487"/>
              <a:gd name="connsiteY76" fmla="*/ 0 h 599383"/>
              <a:gd name="connsiteX77" fmla="*/ 229669 w 608487"/>
              <a:gd name="connsiteY77" fmla="*/ 837 h 599383"/>
              <a:gd name="connsiteX78" fmla="*/ 235870 w 608487"/>
              <a:gd name="connsiteY78" fmla="*/ 4101 h 599383"/>
              <a:gd name="connsiteX79" fmla="*/ 253218 w 608487"/>
              <a:gd name="connsiteY79" fmla="*/ 22009 h 599383"/>
              <a:gd name="connsiteX80" fmla="*/ 259755 w 608487"/>
              <a:gd name="connsiteY80" fmla="*/ 38746 h 599383"/>
              <a:gd name="connsiteX81" fmla="*/ 260090 w 608487"/>
              <a:gd name="connsiteY81" fmla="*/ 60505 h 599383"/>
              <a:gd name="connsiteX82" fmla="*/ 251542 w 608487"/>
              <a:gd name="connsiteY82" fmla="*/ 82765 h 599383"/>
              <a:gd name="connsiteX83" fmla="*/ 236289 w 608487"/>
              <a:gd name="connsiteY83" fmla="*/ 100255 h 599383"/>
              <a:gd name="connsiteX84" fmla="*/ 231848 w 608487"/>
              <a:gd name="connsiteY84" fmla="*/ 103602 h 599383"/>
              <a:gd name="connsiteX85" fmla="*/ 229417 w 608487"/>
              <a:gd name="connsiteY85" fmla="*/ 105527 h 599383"/>
              <a:gd name="connsiteX86" fmla="*/ 225981 w 608487"/>
              <a:gd name="connsiteY86" fmla="*/ 107954 h 599383"/>
              <a:gd name="connsiteX87" fmla="*/ 224305 w 608487"/>
              <a:gd name="connsiteY87" fmla="*/ 109209 h 599383"/>
              <a:gd name="connsiteX88" fmla="*/ 222965 w 608487"/>
              <a:gd name="connsiteY88" fmla="*/ 110214 h 599383"/>
              <a:gd name="connsiteX89" fmla="*/ 219696 w 608487"/>
              <a:gd name="connsiteY89" fmla="*/ 112473 h 599383"/>
              <a:gd name="connsiteX90" fmla="*/ 216093 w 608487"/>
              <a:gd name="connsiteY90" fmla="*/ 115318 h 599383"/>
              <a:gd name="connsiteX91" fmla="*/ 213076 w 608487"/>
              <a:gd name="connsiteY91" fmla="*/ 118080 h 599383"/>
              <a:gd name="connsiteX92" fmla="*/ 211818 w 608487"/>
              <a:gd name="connsiteY92" fmla="*/ 119419 h 599383"/>
              <a:gd name="connsiteX93" fmla="*/ 210478 w 608487"/>
              <a:gd name="connsiteY93" fmla="*/ 120842 h 599383"/>
              <a:gd name="connsiteX94" fmla="*/ 209221 w 608487"/>
              <a:gd name="connsiteY94" fmla="*/ 122515 h 599383"/>
              <a:gd name="connsiteX95" fmla="*/ 208215 w 608487"/>
              <a:gd name="connsiteY95" fmla="*/ 124273 h 599383"/>
              <a:gd name="connsiteX96" fmla="*/ 207125 w 608487"/>
              <a:gd name="connsiteY96" fmla="*/ 126197 h 599383"/>
              <a:gd name="connsiteX97" fmla="*/ 206371 w 608487"/>
              <a:gd name="connsiteY97" fmla="*/ 128373 h 599383"/>
              <a:gd name="connsiteX98" fmla="*/ 204527 w 608487"/>
              <a:gd name="connsiteY98" fmla="*/ 137830 h 599383"/>
              <a:gd name="connsiteX99" fmla="*/ 204360 w 608487"/>
              <a:gd name="connsiteY99" fmla="*/ 142516 h 599383"/>
              <a:gd name="connsiteX100" fmla="*/ 204444 w 608487"/>
              <a:gd name="connsiteY100" fmla="*/ 146784 h 599383"/>
              <a:gd name="connsiteX101" fmla="*/ 204946 w 608487"/>
              <a:gd name="connsiteY101" fmla="*/ 153311 h 599383"/>
              <a:gd name="connsiteX102" fmla="*/ 205282 w 608487"/>
              <a:gd name="connsiteY102" fmla="*/ 155738 h 599383"/>
              <a:gd name="connsiteX103" fmla="*/ 202768 w 608487"/>
              <a:gd name="connsiteY103" fmla="*/ 155320 h 599383"/>
              <a:gd name="connsiteX104" fmla="*/ 196147 w 608487"/>
              <a:gd name="connsiteY104" fmla="*/ 152893 h 599383"/>
              <a:gd name="connsiteX105" fmla="*/ 191705 w 608487"/>
              <a:gd name="connsiteY105" fmla="*/ 150382 h 599383"/>
              <a:gd name="connsiteX106" fmla="*/ 186761 w 608487"/>
              <a:gd name="connsiteY106" fmla="*/ 146784 h 599383"/>
              <a:gd name="connsiteX107" fmla="*/ 181816 w 608487"/>
              <a:gd name="connsiteY107" fmla="*/ 141595 h 599383"/>
              <a:gd name="connsiteX108" fmla="*/ 177291 w 608487"/>
              <a:gd name="connsiteY108" fmla="*/ 134566 h 599383"/>
              <a:gd name="connsiteX109" fmla="*/ 175363 w 608487"/>
              <a:gd name="connsiteY109" fmla="*/ 130382 h 599383"/>
              <a:gd name="connsiteX110" fmla="*/ 173855 w 608487"/>
              <a:gd name="connsiteY110" fmla="*/ 125695 h 599383"/>
              <a:gd name="connsiteX111" fmla="*/ 172263 w 608487"/>
              <a:gd name="connsiteY111" fmla="*/ 115067 h 599383"/>
              <a:gd name="connsiteX112" fmla="*/ 172179 w 608487"/>
              <a:gd name="connsiteY112" fmla="*/ 112222 h 599383"/>
              <a:gd name="connsiteX113" fmla="*/ 172514 w 608487"/>
              <a:gd name="connsiteY113" fmla="*/ 109377 h 599383"/>
              <a:gd name="connsiteX114" fmla="*/ 173268 w 608487"/>
              <a:gd name="connsiteY114" fmla="*/ 103519 h 599383"/>
              <a:gd name="connsiteX115" fmla="*/ 174861 w 608487"/>
              <a:gd name="connsiteY115" fmla="*/ 97828 h 599383"/>
              <a:gd name="connsiteX116" fmla="*/ 176872 w 608487"/>
              <a:gd name="connsiteY116" fmla="*/ 92221 h 599383"/>
              <a:gd name="connsiteX117" fmla="*/ 182571 w 608487"/>
              <a:gd name="connsiteY117" fmla="*/ 81928 h 599383"/>
              <a:gd name="connsiteX118" fmla="*/ 190616 w 608487"/>
              <a:gd name="connsiteY118" fmla="*/ 72304 h 599383"/>
              <a:gd name="connsiteX119" fmla="*/ 192376 w 608487"/>
              <a:gd name="connsiteY119" fmla="*/ 70463 h 599383"/>
              <a:gd name="connsiteX120" fmla="*/ 193884 w 608487"/>
              <a:gd name="connsiteY120" fmla="*/ 69040 h 599383"/>
              <a:gd name="connsiteX121" fmla="*/ 196985 w 608487"/>
              <a:gd name="connsiteY121" fmla="*/ 66279 h 599383"/>
              <a:gd name="connsiteX122" fmla="*/ 198577 w 608487"/>
              <a:gd name="connsiteY122" fmla="*/ 64856 h 599383"/>
              <a:gd name="connsiteX123" fmla="*/ 198996 w 608487"/>
              <a:gd name="connsiteY123" fmla="*/ 64521 h 599383"/>
              <a:gd name="connsiteX124" fmla="*/ 199080 w 608487"/>
              <a:gd name="connsiteY124" fmla="*/ 64438 h 599383"/>
              <a:gd name="connsiteX125" fmla="*/ 200337 w 608487"/>
              <a:gd name="connsiteY125" fmla="*/ 63434 h 599383"/>
              <a:gd name="connsiteX126" fmla="*/ 200505 w 608487"/>
              <a:gd name="connsiteY126" fmla="*/ 63266 h 599383"/>
              <a:gd name="connsiteX127" fmla="*/ 201008 w 608487"/>
              <a:gd name="connsiteY127" fmla="*/ 62848 h 599383"/>
              <a:gd name="connsiteX128" fmla="*/ 203354 w 608487"/>
              <a:gd name="connsiteY128" fmla="*/ 61007 h 599383"/>
              <a:gd name="connsiteX129" fmla="*/ 210897 w 608487"/>
              <a:gd name="connsiteY129" fmla="*/ 54061 h 599383"/>
              <a:gd name="connsiteX130" fmla="*/ 216679 w 608487"/>
              <a:gd name="connsiteY130" fmla="*/ 47282 h 599383"/>
              <a:gd name="connsiteX131" fmla="*/ 221288 w 608487"/>
              <a:gd name="connsiteY131" fmla="*/ 39081 h 599383"/>
              <a:gd name="connsiteX132" fmla="*/ 224473 w 608487"/>
              <a:gd name="connsiteY132" fmla="*/ 28872 h 599383"/>
              <a:gd name="connsiteX133" fmla="*/ 226903 w 608487"/>
              <a:gd name="connsiteY133" fmla="*/ 9038 h 599383"/>
              <a:gd name="connsiteX134" fmla="*/ 227239 w 608487"/>
              <a:gd name="connsiteY134" fmla="*/ 2427 h 599383"/>
              <a:gd name="connsiteX135" fmla="*/ 227322 w 608487"/>
              <a:gd name="connsiteY135" fmla="*/ 0 h 59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608487" h="599383">
                <a:moveTo>
                  <a:pt x="0" y="548152"/>
                </a:moveTo>
                <a:lnTo>
                  <a:pt x="605239" y="548152"/>
                </a:lnTo>
                <a:lnTo>
                  <a:pt x="605239" y="599383"/>
                </a:lnTo>
                <a:lnTo>
                  <a:pt x="0" y="599383"/>
                </a:lnTo>
                <a:close/>
                <a:moveTo>
                  <a:pt x="0" y="211908"/>
                </a:moveTo>
                <a:lnTo>
                  <a:pt x="349886" y="211908"/>
                </a:lnTo>
                <a:lnTo>
                  <a:pt x="394554" y="211908"/>
                </a:lnTo>
                <a:lnTo>
                  <a:pt x="605239" y="211908"/>
                </a:lnTo>
                <a:cubicBezTo>
                  <a:pt x="605239" y="378762"/>
                  <a:pt x="469727" y="514069"/>
                  <a:pt x="302620" y="514069"/>
                </a:cubicBezTo>
                <a:cubicBezTo>
                  <a:pt x="135512" y="514069"/>
                  <a:pt x="0" y="378762"/>
                  <a:pt x="0" y="211908"/>
                </a:cubicBezTo>
                <a:close/>
                <a:moveTo>
                  <a:pt x="596231" y="36105"/>
                </a:moveTo>
                <a:cubicBezTo>
                  <a:pt x="608637" y="41157"/>
                  <a:pt x="614656" y="59340"/>
                  <a:pt x="599507" y="65804"/>
                </a:cubicBezTo>
                <a:cubicBezTo>
                  <a:pt x="528438" y="96178"/>
                  <a:pt x="464157" y="140024"/>
                  <a:pt x="410520" y="194831"/>
                </a:cubicBezTo>
                <a:lnTo>
                  <a:pt x="364258" y="194831"/>
                </a:lnTo>
                <a:cubicBezTo>
                  <a:pt x="424097" y="126803"/>
                  <a:pt x="498351" y="72164"/>
                  <a:pt x="582243" y="36351"/>
                </a:cubicBezTo>
                <a:cubicBezTo>
                  <a:pt x="587251" y="34196"/>
                  <a:pt x="592096" y="34421"/>
                  <a:pt x="596231" y="36105"/>
                </a:cubicBezTo>
                <a:close/>
                <a:moveTo>
                  <a:pt x="325339" y="0"/>
                </a:moveTo>
                <a:cubicBezTo>
                  <a:pt x="325339" y="0"/>
                  <a:pt x="326261" y="168"/>
                  <a:pt x="327769" y="837"/>
                </a:cubicBezTo>
                <a:cubicBezTo>
                  <a:pt x="329194" y="1507"/>
                  <a:pt x="331457" y="2427"/>
                  <a:pt x="333971" y="4101"/>
                </a:cubicBezTo>
                <a:cubicBezTo>
                  <a:pt x="338999" y="7281"/>
                  <a:pt x="345703" y="12720"/>
                  <a:pt x="351235" y="22009"/>
                </a:cubicBezTo>
                <a:cubicBezTo>
                  <a:pt x="354000" y="26612"/>
                  <a:pt x="356514" y="32219"/>
                  <a:pt x="357855" y="38746"/>
                </a:cubicBezTo>
                <a:cubicBezTo>
                  <a:pt x="359196" y="45274"/>
                  <a:pt x="359531" y="52806"/>
                  <a:pt x="358190" y="60505"/>
                </a:cubicBezTo>
                <a:cubicBezTo>
                  <a:pt x="356849" y="68204"/>
                  <a:pt x="353833" y="75903"/>
                  <a:pt x="349558" y="82765"/>
                </a:cubicBezTo>
                <a:cubicBezTo>
                  <a:pt x="345368" y="89543"/>
                  <a:pt x="340005" y="95401"/>
                  <a:pt x="334306" y="100255"/>
                </a:cubicBezTo>
                <a:lnTo>
                  <a:pt x="329948" y="103602"/>
                </a:lnTo>
                <a:lnTo>
                  <a:pt x="327434" y="105527"/>
                </a:lnTo>
                <a:cubicBezTo>
                  <a:pt x="326345" y="106364"/>
                  <a:pt x="325171" y="107201"/>
                  <a:pt x="324082" y="107954"/>
                </a:cubicBezTo>
                <a:lnTo>
                  <a:pt x="322322" y="109209"/>
                </a:lnTo>
                <a:cubicBezTo>
                  <a:pt x="321819" y="109628"/>
                  <a:pt x="321065" y="110046"/>
                  <a:pt x="320981" y="110214"/>
                </a:cubicBezTo>
                <a:cubicBezTo>
                  <a:pt x="320059" y="111050"/>
                  <a:pt x="318970" y="111804"/>
                  <a:pt x="317713" y="112473"/>
                </a:cubicBezTo>
                <a:cubicBezTo>
                  <a:pt x="316707" y="113477"/>
                  <a:pt x="315534" y="114398"/>
                  <a:pt x="314193" y="115318"/>
                </a:cubicBezTo>
                <a:cubicBezTo>
                  <a:pt x="313355" y="116239"/>
                  <a:pt x="312181" y="117159"/>
                  <a:pt x="311176" y="118080"/>
                </a:cubicBezTo>
                <a:cubicBezTo>
                  <a:pt x="310757" y="118498"/>
                  <a:pt x="310338" y="118917"/>
                  <a:pt x="309835" y="119419"/>
                </a:cubicBezTo>
                <a:cubicBezTo>
                  <a:pt x="309332" y="119837"/>
                  <a:pt x="308829" y="120339"/>
                  <a:pt x="308578" y="120842"/>
                </a:cubicBezTo>
                <a:cubicBezTo>
                  <a:pt x="308159" y="121427"/>
                  <a:pt x="307824" y="121929"/>
                  <a:pt x="307321" y="122515"/>
                </a:cubicBezTo>
                <a:cubicBezTo>
                  <a:pt x="306734" y="123017"/>
                  <a:pt x="306650" y="123687"/>
                  <a:pt x="306231" y="124273"/>
                </a:cubicBezTo>
                <a:cubicBezTo>
                  <a:pt x="305896" y="124858"/>
                  <a:pt x="305477" y="125528"/>
                  <a:pt x="305142" y="126197"/>
                </a:cubicBezTo>
                <a:cubicBezTo>
                  <a:pt x="304974" y="126951"/>
                  <a:pt x="304723" y="127620"/>
                  <a:pt x="304388" y="128373"/>
                </a:cubicBezTo>
                <a:cubicBezTo>
                  <a:pt x="303298" y="131302"/>
                  <a:pt x="302879" y="134650"/>
                  <a:pt x="302544" y="137830"/>
                </a:cubicBezTo>
                <a:cubicBezTo>
                  <a:pt x="302544" y="139503"/>
                  <a:pt x="302460" y="141093"/>
                  <a:pt x="302376" y="142516"/>
                </a:cubicBezTo>
                <a:cubicBezTo>
                  <a:pt x="302460" y="144106"/>
                  <a:pt x="302460" y="145529"/>
                  <a:pt x="302544" y="146784"/>
                </a:cubicBezTo>
                <a:cubicBezTo>
                  <a:pt x="302712" y="149462"/>
                  <a:pt x="302795" y="151805"/>
                  <a:pt x="303047" y="153311"/>
                </a:cubicBezTo>
                <a:cubicBezTo>
                  <a:pt x="303214" y="154901"/>
                  <a:pt x="303298" y="155738"/>
                  <a:pt x="303298" y="155738"/>
                </a:cubicBezTo>
                <a:cubicBezTo>
                  <a:pt x="303298" y="155738"/>
                  <a:pt x="302460" y="155655"/>
                  <a:pt x="300868" y="155320"/>
                </a:cubicBezTo>
                <a:cubicBezTo>
                  <a:pt x="299359" y="154818"/>
                  <a:pt x="296929" y="154232"/>
                  <a:pt x="294163" y="152893"/>
                </a:cubicBezTo>
                <a:cubicBezTo>
                  <a:pt x="292739" y="152223"/>
                  <a:pt x="291398" y="151387"/>
                  <a:pt x="289722" y="150382"/>
                </a:cubicBezTo>
                <a:cubicBezTo>
                  <a:pt x="288129" y="149378"/>
                  <a:pt x="286621" y="148123"/>
                  <a:pt x="284861" y="146784"/>
                </a:cubicBezTo>
                <a:cubicBezTo>
                  <a:pt x="283269" y="145278"/>
                  <a:pt x="281593" y="143604"/>
                  <a:pt x="279917" y="141595"/>
                </a:cubicBezTo>
                <a:cubicBezTo>
                  <a:pt x="278408" y="139503"/>
                  <a:pt x="276648" y="137328"/>
                  <a:pt x="275391" y="134566"/>
                </a:cubicBezTo>
                <a:cubicBezTo>
                  <a:pt x="274637" y="133311"/>
                  <a:pt x="274050" y="131888"/>
                  <a:pt x="273380" y="130382"/>
                </a:cubicBezTo>
                <a:cubicBezTo>
                  <a:pt x="272793" y="128959"/>
                  <a:pt x="272374" y="127285"/>
                  <a:pt x="271871" y="125695"/>
                </a:cubicBezTo>
                <a:cubicBezTo>
                  <a:pt x="270866" y="122432"/>
                  <a:pt x="270530" y="118833"/>
                  <a:pt x="270363" y="115067"/>
                </a:cubicBezTo>
                <a:cubicBezTo>
                  <a:pt x="270279" y="114147"/>
                  <a:pt x="270195" y="113143"/>
                  <a:pt x="270279" y="112222"/>
                </a:cubicBezTo>
                <a:cubicBezTo>
                  <a:pt x="270363" y="111218"/>
                  <a:pt x="270447" y="110297"/>
                  <a:pt x="270530" y="109377"/>
                </a:cubicBezTo>
                <a:cubicBezTo>
                  <a:pt x="270698" y="107452"/>
                  <a:pt x="271033" y="105527"/>
                  <a:pt x="271369" y="103519"/>
                </a:cubicBezTo>
                <a:cubicBezTo>
                  <a:pt x="271620" y="101510"/>
                  <a:pt x="272374" y="99753"/>
                  <a:pt x="272961" y="97828"/>
                </a:cubicBezTo>
                <a:cubicBezTo>
                  <a:pt x="273547" y="95987"/>
                  <a:pt x="274218" y="94062"/>
                  <a:pt x="274972" y="92221"/>
                </a:cubicBezTo>
                <a:cubicBezTo>
                  <a:pt x="276648" y="88790"/>
                  <a:pt x="278492" y="85359"/>
                  <a:pt x="280587" y="81928"/>
                </a:cubicBezTo>
                <a:cubicBezTo>
                  <a:pt x="283101" y="78664"/>
                  <a:pt x="285783" y="75401"/>
                  <a:pt x="288716" y="72304"/>
                </a:cubicBezTo>
                <a:cubicBezTo>
                  <a:pt x="289470" y="71384"/>
                  <a:pt x="289889" y="70965"/>
                  <a:pt x="290392" y="70463"/>
                </a:cubicBezTo>
                <a:lnTo>
                  <a:pt x="291985" y="69040"/>
                </a:lnTo>
                <a:cubicBezTo>
                  <a:pt x="292990" y="68120"/>
                  <a:pt x="293996" y="67199"/>
                  <a:pt x="295085" y="66279"/>
                </a:cubicBezTo>
                <a:lnTo>
                  <a:pt x="296594" y="64856"/>
                </a:lnTo>
                <a:lnTo>
                  <a:pt x="297013" y="64521"/>
                </a:lnTo>
                <a:lnTo>
                  <a:pt x="297097" y="64438"/>
                </a:lnTo>
                <a:lnTo>
                  <a:pt x="298437" y="63434"/>
                </a:lnTo>
                <a:lnTo>
                  <a:pt x="298521" y="63266"/>
                </a:lnTo>
                <a:lnTo>
                  <a:pt x="299108" y="62848"/>
                </a:lnTo>
                <a:lnTo>
                  <a:pt x="301371" y="61007"/>
                </a:lnTo>
                <a:cubicBezTo>
                  <a:pt x="304220" y="58580"/>
                  <a:pt x="306734" y="56237"/>
                  <a:pt x="308913" y="54061"/>
                </a:cubicBezTo>
                <a:cubicBezTo>
                  <a:pt x="311092" y="51801"/>
                  <a:pt x="312936" y="49709"/>
                  <a:pt x="314696" y="47282"/>
                </a:cubicBezTo>
                <a:cubicBezTo>
                  <a:pt x="316456" y="44939"/>
                  <a:pt x="318048" y="42178"/>
                  <a:pt x="319305" y="39081"/>
                </a:cubicBezTo>
                <a:cubicBezTo>
                  <a:pt x="320646" y="35985"/>
                  <a:pt x="321735" y="32470"/>
                  <a:pt x="322489" y="28872"/>
                </a:cubicBezTo>
                <a:cubicBezTo>
                  <a:pt x="324082" y="21758"/>
                  <a:pt x="324668" y="14394"/>
                  <a:pt x="325004" y="9038"/>
                </a:cubicBezTo>
                <a:cubicBezTo>
                  <a:pt x="325087" y="6277"/>
                  <a:pt x="325339" y="4017"/>
                  <a:pt x="325255" y="2427"/>
                </a:cubicBezTo>
                <a:cubicBezTo>
                  <a:pt x="325339" y="837"/>
                  <a:pt x="325339" y="0"/>
                  <a:pt x="325339" y="0"/>
                </a:cubicBezTo>
                <a:close/>
                <a:moveTo>
                  <a:pt x="227322" y="0"/>
                </a:moveTo>
                <a:cubicBezTo>
                  <a:pt x="227322" y="0"/>
                  <a:pt x="228160" y="168"/>
                  <a:pt x="229669" y="837"/>
                </a:cubicBezTo>
                <a:cubicBezTo>
                  <a:pt x="231094" y="1507"/>
                  <a:pt x="233356" y="2427"/>
                  <a:pt x="235870" y="4101"/>
                </a:cubicBezTo>
                <a:cubicBezTo>
                  <a:pt x="240899" y="7281"/>
                  <a:pt x="247687" y="12720"/>
                  <a:pt x="253218" y="22009"/>
                </a:cubicBezTo>
                <a:cubicBezTo>
                  <a:pt x="255900" y="26612"/>
                  <a:pt x="258414" y="32219"/>
                  <a:pt x="259755" y="38746"/>
                </a:cubicBezTo>
                <a:cubicBezTo>
                  <a:pt x="261180" y="45274"/>
                  <a:pt x="261515" y="52806"/>
                  <a:pt x="260090" y="60505"/>
                </a:cubicBezTo>
                <a:cubicBezTo>
                  <a:pt x="258749" y="68204"/>
                  <a:pt x="255816" y="75903"/>
                  <a:pt x="251542" y="82765"/>
                </a:cubicBezTo>
                <a:cubicBezTo>
                  <a:pt x="247268" y="89543"/>
                  <a:pt x="241988" y="95401"/>
                  <a:pt x="236289" y="100255"/>
                </a:cubicBezTo>
                <a:lnTo>
                  <a:pt x="231848" y="103602"/>
                </a:lnTo>
                <a:lnTo>
                  <a:pt x="229417" y="105527"/>
                </a:lnTo>
                <a:cubicBezTo>
                  <a:pt x="228244" y="106364"/>
                  <a:pt x="227155" y="107201"/>
                  <a:pt x="225981" y="107954"/>
                </a:cubicBezTo>
                <a:lnTo>
                  <a:pt x="224305" y="109209"/>
                </a:lnTo>
                <a:cubicBezTo>
                  <a:pt x="223719" y="109628"/>
                  <a:pt x="223048" y="110046"/>
                  <a:pt x="222965" y="110214"/>
                </a:cubicBezTo>
                <a:cubicBezTo>
                  <a:pt x="222043" y="111050"/>
                  <a:pt x="220953" y="111804"/>
                  <a:pt x="219696" y="112473"/>
                </a:cubicBezTo>
                <a:cubicBezTo>
                  <a:pt x="218607" y="113477"/>
                  <a:pt x="217433" y="114398"/>
                  <a:pt x="216093" y="115318"/>
                </a:cubicBezTo>
                <a:cubicBezTo>
                  <a:pt x="215254" y="116239"/>
                  <a:pt x="214081" y="117159"/>
                  <a:pt x="213076" y="118080"/>
                </a:cubicBezTo>
                <a:cubicBezTo>
                  <a:pt x="212740" y="118498"/>
                  <a:pt x="212321" y="118917"/>
                  <a:pt x="211818" y="119419"/>
                </a:cubicBezTo>
                <a:cubicBezTo>
                  <a:pt x="211316" y="119837"/>
                  <a:pt x="210813" y="120339"/>
                  <a:pt x="210478" y="120842"/>
                </a:cubicBezTo>
                <a:cubicBezTo>
                  <a:pt x="210142" y="121427"/>
                  <a:pt x="209723" y="121929"/>
                  <a:pt x="209221" y="122515"/>
                </a:cubicBezTo>
                <a:cubicBezTo>
                  <a:pt x="208718" y="123017"/>
                  <a:pt x="208634" y="123687"/>
                  <a:pt x="208215" y="124273"/>
                </a:cubicBezTo>
                <a:cubicBezTo>
                  <a:pt x="207880" y="124858"/>
                  <a:pt x="207377" y="125528"/>
                  <a:pt x="207125" y="126197"/>
                </a:cubicBezTo>
                <a:cubicBezTo>
                  <a:pt x="206874" y="126951"/>
                  <a:pt x="206706" y="127620"/>
                  <a:pt x="206371" y="128373"/>
                </a:cubicBezTo>
                <a:cubicBezTo>
                  <a:pt x="205282" y="131302"/>
                  <a:pt x="204863" y="134650"/>
                  <a:pt x="204527" y="137830"/>
                </a:cubicBezTo>
                <a:cubicBezTo>
                  <a:pt x="204444" y="139503"/>
                  <a:pt x="204360" y="141093"/>
                  <a:pt x="204360" y="142516"/>
                </a:cubicBezTo>
                <a:cubicBezTo>
                  <a:pt x="204360" y="144106"/>
                  <a:pt x="204444" y="145529"/>
                  <a:pt x="204444" y="146784"/>
                </a:cubicBezTo>
                <a:cubicBezTo>
                  <a:pt x="204611" y="149462"/>
                  <a:pt x="204695" y="151805"/>
                  <a:pt x="204946" y="153311"/>
                </a:cubicBezTo>
                <a:cubicBezTo>
                  <a:pt x="205198" y="154901"/>
                  <a:pt x="205282" y="155738"/>
                  <a:pt x="205282" y="155738"/>
                </a:cubicBezTo>
                <a:cubicBezTo>
                  <a:pt x="205282" y="155738"/>
                  <a:pt x="204360" y="155655"/>
                  <a:pt x="202768" y="155320"/>
                </a:cubicBezTo>
                <a:cubicBezTo>
                  <a:pt x="201259" y="154818"/>
                  <a:pt x="198829" y="154232"/>
                  <a:pt x="196147" y="152893"/>
                </a:cubicBezTo>
                <a:cubicBezTo>
                  <a:pt x="194722" y="152223"/>
                  <a:pt x="193298" y="151387"/>
                  <a:pt x="191705" y="150382"/>
                </a:cubicBezTo>
                <a:cubicBezTo>
                  <a:pt x="190113" y="149378"/>
                  <a:pt x="188521" y="148123"/>
                  <a:pt x="186761" y="146784"/>
                </a:cubicBezTo>
                <a:cubicBezTo>
                  <a:pt x="185169" y="145278"/>
                  <a:pt x="183492" y="143604"/>
                  <a:pt x="181816" y="141595"/>
                </a:cubicBezTo>
                <a:cubicBezTo>
                  <a:pt x="180308" y="139503"/>
                  <a:pt x="178632" y="137328"/>
                  <a:pt x="177291" y="134566"/>
                </a:cubicBezTo>
                <a:cubicBezTo>
                  <a:pt x="176620" y="133311"/>
                  <a:pt x="175950" y="131888"/>
                  <a:pt x="175363" y="130382"/>
                </a:cubicBezTo>
                <a:cubicBezTo>
                  <a:pt x="174693" y="128959"/>
                  <a:pt x="174358" y="127285"/>
                  <a:pt x="173855" y="125695"/>
                </a:cubicBezTo>
                <a:cubicBezTo>
                  <a:pt x="172765" y="122432"/>
                  <a:pt x="172430" y="118833"/>
                  <a:pt x="172263" y="115067"/>
                </a:cubicBezTo>
                <a:cubicBezTo>
                  <a:pt x="172263" y="114147"/>
                  <a:pt x="172179" y="113143"/>
                  <a:pt x="172179" y="112222"/>
                </a:cubicBezTo>
                <a:cubicBezTo>
                  <a:pt x="172263" y="111218"/>
                  <a:pt x="172346" y="110297"/>
                  <a:pt x="172514" y="109377"/>
                </a:cubicBezTo>
                <a:cubicBezTo>
                  <a:pt x="172682" y="107452"/>
                  <a:pt x="172933" y="105527"/>
                  <a:pt x="173268" y="103519"/>
                </a:cubicBezTo>
                <a:cubicBezTo>
                  <a:pt x="173603" y="101510"/>
                  <a:pt x="174274" y="99753"/>
                  <a:pt x="174861" y="97828"/>
                </a:cubicBezTo>
                <a:cubicBezTo>
                  <a:pt x="175447" y="95987"/>
                  <a:pt x="176118" y="94062"/>
                  <a:pt x="176872" y="92221"/>
                </a:cubicBezTo>
                <a:cubicBezTo>
                  <a:pt x="178548" y="88790"/>
                  <a:pt x="180475" y="85359"/>
                  <a:pt x="182571" y="81928"/>
                </a:cubicBezTo>
                <a:cubicBezTo>
                  <a:pt x="185001" y="78664"/>
                  <a:pt x="187766" y="75401"/>
                  <a:pt x="190616" y="72304"/>
                </a:cubicBezTo>
                <a:cubicBezTo>
                  <a:pt x="191454" y="71384"/>
                  <a:pt x="191873" y="70965"/>
                  <a:pt x="192376" y="70463"/>
                </a:cubicBezTo>
                <a:lnTo>
                  <a:pt x="193884" y="69040"/>
                </a:lnTo>
                <a:cubicBezTo>
                  <a:pt x="194890" y="68120"/>
                  <a:pt x="195979" y="67199"/>
                  <a:pt x="196985" y="66279"/>
                </a:cubicBezTo>
                <a:lnTo>
                  <a:pt x="198577" y="64856"/>
                </a:lnTo>
                <a:lnTo>
                  <a:pt x="198996" y="64521"/>
                </a:lnTo>
                <a:lnTo>
                  <a:pt x="199080" y="64438"/>
                </a:lnTo>
                <a:lnTo>
                  <a:pt x="200337" y="63434"/>
                </a:lnTo>
                <a:lnTo>
                  <a:pt x="200505" y="63266"/>
                </a:lnTo>
                <a:lnTo>
                  <a:pt x="201008" y="62848"/>
                </a:lnTo>
                <a:lnTo>
                  <a:pt x="203354" y="61007"/>
                </a:lnTo>
                <a:cubicBezTo>
                  <a:pt x="206204" y="58580"/>
                  <a:pt x="208718" y="56237"/>
                  <a:pt x="210897" y="54061"/>
                </a:cubicBezTo>
                <a:cubicBezTo>
                  <a:pt x="212992" y="51801"/>
                  <a:pt x="214919" y="49709"/>
                  <a:pt x="216679" y="47282"/>
                </a:cubicBezTo>
                <a:cubicBezTo>
                  <a:pt x="218355" y="44939"/>
                  <a:pt x="219948" y="42178"/>
                  <a:pt x="221288" y="39081"/>
                </a:cubicBezTo>
                <a:cubicBezTo>
                  <a:pt x="222629" y="35985"/>
                  <a:pt x="223719" y="32470"/>
                  <a:pt x="224473" y="28872"/>
                </a:cubicBezTo>
                <a:cubicBezTo>
                  <a:pt x="225981" y="21758"/>
                  <a:pt x="226568" y="14394"/>
                  <a:pt x="226903" y="9038"/>
                </a:cubicBezTo>
                <a:cubicBezTo>
                  <a:pt x="226987" y="6277"/>
                  <a:pt x="227239" y="4017"/>
                  <a:pt x="227239" y="2427"/>
                </a:cubicBezTo>
                <a:cubicBezTo>
                  <a:pt x="227239" y="837"/>
                  <a:pt x="227322" y="0"/>
                  <a:pt x="2273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rgbClr val="7F7F7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2"/>
          <a:stretch>
            <a:fillRect/>
          </a:stretch>
        </p:blipFill>
        <p:spPr>
          <a:xfrm>
            <a:off x="2834092" y="1318259"/>
            <a:ext cx="3008948" cy="470885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84645" y="2321003"/>
            <a:ext cx="2367816" cy="2807463"/>
          </a:xfrm>
          <a:prstGeom prst="rect">
            <a:avLst/>
          </a:prstGeom>
          <a:solidFill>
            <a:srgbClr val="BA1216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panose="020B0604020202020204"/>
              <a:ea typeface="微软雅黑 Light" panose="020B0502040204020203" charset="-122"/>
            </a:endParaRPr>
          </a:p>
        </p:txBody>
      </p:sp>
      <p:sp>
        <p:nvSpPr>
          <p:cNvPr id="6" name="1"/>
          <p:cNvSpPr txBox="1">
            <a:spLocks noChangeArrowheads="1"/>
          </p:cNvSpPr>
          <p:nvPr/>
        </p:nvSpPr>
        <p:spPr bwMode="auto">
          <a:xfrm flipH="1">
            <a:off x="1582722" y="2998711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1"/>
          <p:cNvSpPr txBox="1">
            <a:spLocks noChangeArrowheads="1"/>
          </p:cNvSpPr>
          <p:nvPr/>
        </p:nvSpPr>
        <p:spPr bwMode="auto">
          <a:xfrm flipH="1">
            <a:off x="1328850" y="3342867"/>
            <a:ext cx="16794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" name="1"/>
          <p:cNvSpPr txBox="1">
            <a:spLocks noChangeArrowheads="1"/>
          </p:cNvSpPr>
          <p:nvPr/>
        </p:nvSpPr>
        <p:spPr bwMode="auto">
          <a:xfrm>
            <a:off x="6798960" y="3825672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6798960" y="3091811"/>
            <a:ext cx="393607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rgbClr val="7F7F7F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" name="矩形 12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848333" y="1480627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工作内容回顾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89819" y="1517676"/>
            <a:ext cx="682908" cy="682908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49816" y="1662890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49976" y="1966564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48333" y="2630399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工作难点分析</a:t>
            </a:r>
          </a:p>
        </p:txBody>
      </p:sp>
      <p:sp>
        <p:nvSpPr>
          <p:cNvPr id="11" name="椭圆 10"/>
          <p:cNvSpPr/>
          <p:nvPr/>
        </p:nvSpPr>
        <p:spPr>
          <a:xfrm>
            <a:off x="5889819" y="2667448"/>
            <a:ext cx="682908" cy="682908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49816" y="2812662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49976" y="3116336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846674" y="3816413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市场状况概述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888160" y="3853462"/>
            <a:ext cx="682908" cy="682908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48157" y="3998676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848317" y="4302350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Overview of market conditions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848333" y="4966185"/>
            <a:ext cx="2329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工作目标计划</a:t>
            </a:r>
          </a:p>
        </p:txBody>
      </p:sp>
      <p:sp>
        <p:nvSpPr>
          <p:cNvPr id="19" name="椭圆 18"/>
          <p:cNvSpPr/>
          <p:nvPr/>
        </p:nvSpPr>
        <p:spPr>
          <a:xfrm>
            <a:off x="5889819" y="5003234"/>
            <a:ext cx="682908" cy="682908"/>
          </a:xfrm>
          <a:prstGeom prst="ellipse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949816" y="5148448"/>
            <a:ext cx="555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49976" y="5452122"/>
            <a:ext cx="343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Annual work plan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80615" y="3589081"/>
            <a:ext cx="1910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BA12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23" name="PA_文本框 2"/>
          <p:cNvSpPr txBox="1"/>
          <p:nvPr>
            <p:custDataLst>
              <p:tags r:id="rId1"/>
            </p:custDataLst>
          </p:nvPr>
        </p:nvSpPr>
        <p:spPr>
          <a:xfrm>
            <a:off x="1908580" y="2596930"/>
            <a:ext cx="1982964" cy="10388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5600" b="0" dirty="0">
                <a:solidFill>
                  <a:srgbClr val="BA1216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目录</a:t>
            </a:r>
            <a:endParaRPr lang="en-US" sz="5600" b="0" dirty="0">
              <a:solidFill>
                <a:srgbClr val="BA1216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6"/>
            <a:ext cx="12192000" cy="6855728"/>
          </a:xfrm>
          <a:prstGeom prst="rect">
            <a:avLst/>
          </a:prstGeom>
        </p:spPr>
      </p:pic>
      <p:sp>
        <p:nvSpPr>
          <p:cNvPr id="4" name="PA_文本框 2"/>
          <p:cNvSpPr txBox="1"/>
          <p:nvPr>
            <p:custDataLst>
              <p:tags r:id="rId1"/>
            </p:custDataLst>
          </p:nvPr>
        </p:nvSpPr>
        <p:spPr>
          <a:xfrm>
            <a:off x="1936204" y="2312633"/>
            <a:ext cx="8319591" cy="181985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10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谢谢观看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40" y="282862"/>
            <a:ext cx="2382510" cy="644586"/>
          </a:xfrm>
          <a:prstGeom prst="rect">
            <a:avLst/>
          </a:prstGeom>
        </p:spPr>
      </p:pic>
      <p:pic>
        <p:nvPicPr>
          <p:cNvPr id="9" name="图片 8" descr="晚安华师二维码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6310" y="5782310"/>
            <a:ext cx="1075690" cy="107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63114" y="317587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80645" y="3692418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华南师范大学始建于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1933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年，前身是广东省立勷勤大学师范学院。是国家“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工程”重点建设大学、省部共建高校、广东省高水平大学整体建设高校和国家“一流学科”建设高校。</a:t>
            </a:r>
            <a:endParaRPr lang="en-US" altLang="zh-CN" sz="12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014853"/>
            <a:ext cx="7501083" cy="11057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请输入标题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133568" y="4580592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474" y="4605962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PART.01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7438" y="-3502398"/>
            <a:ext cx="5663675" cy="56636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682480" y="820420"/>
            <a:ext cx="993140" cy="99314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20" y="4928605"/>
            <a:ext cx="2859514" cy="2859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8150993" y="0"/>
            <a:ext cx="4109987" cy="68580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1"/>
          <p:cNvSpPr txBox="1">
            <a:spLocks noChangeArrowheads="1"/>
          </p:cNvSpPr>
          <p:nvPr/>
        </p:nvSpPr>
        <p:spPr bwMode="auto">
          <a:xfrm flipH="1">
            <a:off x="9620155" y="927871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1"/>
          <p:cNvSpPr txBox="1">
            <a:spLocks noChangeArrowheads="1"/>
          </p:cNvSpPr>
          <p:nvPr/>
        </p:nvSpPr>
        <p:spPr bwMode="auto">
          <a:xfrm flipH="1">
            <a:off x="9112412" y="1243151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3" name="1"/>
          <p:cNvSpPr txBox="1">
            <a:spLocks noChangeArrowheads="1"/>
          </p:cNvSpPr>
          <p:nvPr/>
        </p:nvSpPr>
        <p:spPr bwMode="auto">
          <a:xfrm flipH="1">
            <a:off x="9620155" y="2860143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1"/>
          <p:cNvSpPr txBox="1">
            <a:spLocks noChangeArrowheads="1"/>
          </p:cNvSpPr>
          <p:nvPr/>
        </p:nvSpPr>
        <p:spPr bwMode="auto">
          <a:xfrm flipH="1">
            <a:off x="9112412" y="3175423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5" name="1"/>
          <p:cNvSpPr txBox="1">
            <a:spLocks noChangeArrowheads="1"/>
          </p:cNvSpPr>
          <p:nvPr/>
        </p:nvSpPr>
        <p:spPr bwMode="auto">
          <a:xfrm flipH="1">
            <a:off x="9620155" y="484944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1"/>
          <p:cNvSpPr txBox="1">
            <a:spLocks noChangeArrowheads="1"/>
          </p:cNvSpPr>
          <p:nvPr/>
        </p:nvSpPr>
        <p:spPr bwMode="auto">
          <a:xfrm flipH="1">
            <a:off x="9112412" y="516472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8" name="1"/>
          <p:cNvSpPr txBox="1">
            <a:spLocks noChangeArrowheads="1"/>
          </p:cNvSpPr>
          <p:nvPr/>
        </p:nvSpPr>
        <p:spPr bwMode="auto">
          <a:xfrm>
            <a:off x="609997" y="3330908"/>
            <a:ext cx="283633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44265" y="2795152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 of work content</a:t>
            </a:r>
          </a:p>
        </p:txBody>
      </p:sp>
      <p:sp>
        <p:nvSpPr>
          <p:cNvPr id="14" name="PA_文本框 2"/>
          <p:cNvSpPr txBox="1"/>
          <p:nvPr>
            <p:custDataLst>
              <p:tags r:id="rId1"/>
            </p:custDataLst>
          </p:nvPr>
        </p:nvSpPr>
        <p:spPr>
          <a:xfrm>
            <a:off x="525693" y="2227277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工作内容回顾</a:t>
            </a:r>
            <a:endParaRPr lang="en-US" sz="3200" b="0" dirty="0">
              <a:solidFill>
                <a:schemeClr val="tx1">
                  <a:lumMod val="65000"/>
                  <a:lumOff val="35000"/>
                </a:schemeClr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80" y="0"/>
            <a:ext cx="3857212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/>
        </p:nvSpPr>
        <p:spPr>
          <a:xfrm>
            <a:off x="1005845" y="1985049"/>
            <a:ext cx="2235200" cy="3408218"/>
          </a:xfrm>
          <a:custGeom>
            <a:avLst/>
            <a:gdLst>
              <a:gd name="connsiteX0" fmla="*/ 2290610 w 2290618"/>
              <a:gd name="connsiteY0" fmla="*/ 0 h 3408218"/>
              <a:gd name="connsiteX1" fmla="*/ 2290618 w 2290618"/>
              <a:gd name="connsiteY1" fmla="*/ 0 h 3408218"/>
              <a:gd name="connsiteX2" fmla="*/ 2290618 w 2290618"/>
              <a:gd name="connsiteY2" fmla="*/ 3408218 h 3408218"/>
              <a:gd name="connsiteX3" fmla="*/ 0 w 2290618"/>
              <a:gd name="connsiteY3" fmla="*/ 3112654 h 3408218"/>
              <a:gd name="connsiteX4" fmla="*/ 0 w 2290618"/>
              <a:gd name="connsiteY4" fmla="*/ 295563 h 3408218"/>
              <a:gd name="connsiteX5" fmla="*/ 2290610 w 2290618"/>
              <a:gd name="connsiteY5" fmla="*/ 0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18" h="3408218">
                <a:moveTo>
                  <a:pt x="2290610" y="0"/>
                </a:moveTo>
                <a:lnTo>
                  <a:pt x="2290618" y="0"/>
                </a:lnTo>
                <a:lnTo>
                  <a:pt x="2290618" y="3408218"/>
                </a:lnTo>
                <a:lnTo>
                  <a:pt x="0" y="3112654"/>
                </a:lnTo>
                <a:lnTo>
                  <a:pt x="0" y="295563"/>
                </a:lnTo>
                <a:lnTo>
                  <a:pt x="2290610" y="0"/>
                </a:lnTo>
                <a:close/>
              </a:path>
            </a:pathLst>
          </a:cu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3" name="1"/>
          <p:cNvSpPr txBox="1">
            <a:spLocks noChangeArrowheads="1"/>
          </p:cNvSpPr>
          <p:nvPr/>
        </p:nvSpPr>
        <p:spPr bwMode="auto">
          <a:xfrm>
            <a:off x="1272478" y="3630701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标题文本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1"/>
          <p:cNvSpPr txBox="1">
            <a:spLocks noChangeArrowheads="1"/>
          </p:cNvSpPr>
          <p:nvPr/>
        </p:nvSpPr>
        <p:spPr bwMode="auto">
          <a:xfrm>
            <a:off x="1275159" y="3927896"/>
            <a:ext cx="1815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单击此处可编辑内容，单击此处可编辑内容，单击添加项目内容。</a:t>
            </a:r>
          </a:p>
        </p:txBody>
      </p:sp>
      <p:sp>
        <p:nvSpPr>
          <p:cNvPr id="66" name="Freeform 62"/>
          <p:cNvSpPr>
            <a:spLocks noEditPoints="1"/>
          </p:cNvSpPr>
          <p:nvPr/>
        </p:nvSpPr>
        <p:spPr bwMode="auto">
          <a:xfrm>
            <a:off x="1244770" y="2797356"/>
            <a:ext cx="435330" cy="4388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3654331" y="1985049"/>
            <a:ext cx="2235200" cy="3408218"/>
          </a:xfrm>
          <a:custGeom>
            <a:avLst/>
            <a:gdLst>
              <a:gd name="connsiteX0" fmla="*/ 2290610 w 2290618"/>
              <a:gd name="connsiteY0" fmla="*/ 0 h 3408218"/>
              <a:gd name="connsiteX1" fmla="*/ 2290618 w 2290618"/>
              <a:gd name="connsiteY1" fmla="*/ 0 h 3408218"/>
              <a:gd name="connsiteX2" fmla="*/ 2290618 w 2290618"/>
              <a:gd name="connsiteY2" fmla="*/ 3408218 h 3408218"/>
              <a:gd name="connsiteX3" fmla="*/ 0 w 2290618"/>
              <a:gd name="connsiteY3" fmla="*/ 3112654 h 3408218"/>
              <a:gd name="connsiteX4" fmla="*/ 0 w 2290618"/>
              <a:gd name="connsiteY4" fmla="*/ 295563 h 3408218"/>
              <a:gd name="connsiteX5" fmla="*/ 2290610 w 2290618"/>
              <a:gd name="connsiteY5" fmla="*/ 0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18" h="3408218">
                <a:moveTo>
                  <a:pt x="2290610" y="0"/>
                </a:moveTo>
                <a:lnTo>
                  <a:pt x="2290618" y="0"/>
                </a:lnTo>
                <a:lnTo>
                  <a:pt x="2290618" y="3408218"/>
                </a:lnTo>
                <a:lnTo>
                  <a:pt x="0" y="3112654"/>
                </a:lnTo>
                <a:lnTo>
                  <a:pt x="0" y="295563"/>
                </a:lnTo>
                <a:lnTo>
                  <a:pt x="2290610" y="0"/>
                </a:lnTo>
                <a:close/>
              </a:path>
            </a:pathLst>
          </a:cu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68" name="1"/>
          <p:cNvSpPr txBox="1">
            <a:spLocks noChangeArrowheads="1"/>
          </p:cNvSpPr>
          <p:nvPr/>
        </p:nvSpPr>
        <p:spPr bwMode="auto">
          <a:xfrm>
            <a:off x="3920964" y="3630701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标题文本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1"/>
          <p:cNvSpPr txBox="1">
            <a:spLocks noChangeArrowheads="1"/>
          </p:cNvSpPr>
          <p:nvPr/>
        </p:nvSpPr>
        <p:spPr bwMode="auto">
          <a:xfrm>
            <a:off x="3923645" y="3927896"/>
            <a:ext cx="1815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单击此处可编辑内容，单击此处可编辑内容，单击添加项目内容。</a:t>
            </a:r>
          </a:p>
        </p:txBody>
      </p:sp>
      <p:sp>
        <p:nvSpPr>
          <p:cNvPr id="71" name="任意多边形 70"/>
          <p:cNvSpPr/>
          <p:nvPr/>
        </p:nvSpPr>
        <p:spPr>
          <a:xfrm>
            <a:off x="6302817" y="1985049"/>
            <a:ext cx="2235200" cy="3408218"/>
          </a:xfrm>
          <a:custGeom>
            <a:avLst/>
            <a:gdLst>
              <a:gd name="connsiteX0" fmla="*/ 2290610 w 2290618"/>
              <a:gd name="connsiteY0" fmla="*/ 0 h 3408218"/>
              <a:gd name="connsiteX1" fmla="*/ 2290618 w 2290618"/>
              <a:gd name="connsiteY1" fmla="*/ 0 h 3408218"/>
              <a:gd name="connsiteX2" fmla="*/ 2290618 w 2290618"/>
              <a:gd name="connsiteY2" fmla="*/ 3408218 h 3408218"/>
              <a:gd name="connsiteX3" fmla="*/ 0 w 2290618"/>
              <a:gd name="connsiteY3" fmla="*/ 3112654 h 3408218"/>
              <a:gd name="connsiteX4" fmla="*/ 0 w 2290618"/>
              <a:gd name="connsiteY4" fmla="*/ 295563 h 3408218"/>
              <a:gd name="connsiteX5" fmla="*/ 2290610 w 2290618"/>
              <a:gd name="connsiteY5" fmla="*/ 0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18" h="3408218">
                <a:moveTo>
                  <a:pt x="2290610" y="0"/>
                </a:moveTo>
                <a:lnTo>
                  <a:pt x="2290618" y="0"/>
                </a:lnTo>
                <a:lnTo>
                  <a:pt x="2290618" y="3408218"/>
                </a:lnTo>
                <a:lnTo>
                  <a:pt x="0" y="3112654"/>
                </a:lnTo>
                <a:lnTo>
                  <a:pt x="0" y="295563"/>
                </a:lnTo>
                <a:lnTo>
                  <a:pt x="2290610" y="0"/>
                </a:lnTo>
                <a:close/>
              </a:path>
            </a:pathLst>
          </a:cu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2" name="1"/>
          <p:cNvSpPr txBox="1">
            <a:spLocks noChangeArrowheads="1"/>
          </p:cNvSpPr>
          <p:nvPr/>
        </p:nvSpPr>
        <p:spPr bwMode="auto">
          <a:xfrm>
            <a:off x="6569450" y="3630701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标题文本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3" name="1"/>
          <p:cNvSpPr txBox="1">
            <a:spLocks noChangeArrowheads="1"/>
          </p:cNvSpPr>
          <p:nvPr/>
        </p:nvSpPr>
        <p:spPr bwMode="auto">
          <a:xfrm>
            <a:off x="6572131" y="3927896"/>
            <a:ext cx="1815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单击此处可编辑内容，单击此处可编辑内容，单击添加项目内容。</a:t>
            </a:r>
          </a:p>
        </p:txBody>
      </p:sp>
      <p:sp>
        <p:nvSpPr>
          <p:cNvPr id="75" name="任意多边形 74"/>
          <p:cNvSpPr/>
          <p:nvPr/>
        </p:nvSpPr>
        <p:spPr>
          <a:xfrm>
            <a:off x="8951303" y="1985049"/>
            <a:ext cx="2235200" cy="3408218"/>
          </a:xfrm>
          <a:custGeom>
            <a:avLst/>
            <a:gdLst>
              <a:gd name="connsiteX0" fmla="*/ 2290610 w 2290618"/>
              <a:gd name="connsiteY0" fmla="*/ 0 h 3408218"/>
              <a:gd name="connsiteX1" fmla="*/ 2290618 w 2290618"/>
              <a:gd name="connsiteY1" fmla="*/ 0 h 3408218"/>
              <a:gd name="connsiteX2" fmla="*/ 2290618 w 2290618"/>
              <a:gd name="connsiteY2" fmla="*/ 3408218 h 3408218"/>
              <a:gd name="connsiteX3" fmla="*/ 0 w 2290618"/>
              <a:gd name="connsiteY3" fmla="*/ 3112654 h 3408218"/>
              <a:gd name="connsiteX4" fmla="*/ 0 w 2290618"/>
              <a:gd name="connsiteY4" fmla="*/ 295563 h 3408218"/>
              <a:gd name="connsiteX5" fmla="*/ 2290610 w 2290618"/>
              <a:gd name="connsiteY5" fmla="*/ 0 h 340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0618" h="3408218">
                <a:moveTo>
                  <a:pt x="2290610" y="0"/>
                </a:moveTo>
                <a:lnTo>
                  <a:pt x="2290618" y="0"/>
                </a:lnTo>
                <a:lnTo>
                  <a:pt x="2290618" y="3408218"/>
                </a:lnTo>
                <a:lnTo>
                  <a:pt x="0" y="3112654"/>
                </a:lnTo>
                <a:lnTo>
                  <a:pt x="0" y="295563"/>
                </a:lnTo>
                <a:lnTo>
                  <a:pt x="2290610" y="0"/>
                </a:lnTo>
                <a:close/>
              </a:path>
            </a:pathLst>
          </a:cu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ym typeface="+mn-lt"/>
            </a:endParaRPr>
          </a:p>
        </p:txBody>
      </p:sp>
      <p:sp>
        <p:nvSpPr>
          <p:cNvPr id="76" name="1"/>
          <p:cNvSpPr txBox="1">
            <a:spLocks noChangeArrowheads="1"/>
          </p:cNvSpPr>
          <p:nvPr/>
        </p:nvSpPr>
        <p:spPr bwMode="auto">
          <a:xfrm>
            <a:off x="9217936" y="3630701"/>
            <a:ext cx="1817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标题文本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1"/>
          <p:cNvSpPr txBox="1">
            <a:spLocks noChangeArrowheads="1"/>
          </p:cNvSpPr>
          <p:nvPr/>
        </p:nvSpPr>
        <p:spPr bwMode="auto">
          <a:xfrm>
            <a:off x="9220617" y="3927896"/>
            <a:ext cx="18151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单击此处可编辑内容，单击此处可编辑内容，单击添加项目内容。</a:t>
            </a:r>
          </a:p>
        </p:txBody>
      </p:sp>
      <p:sp>
        <p:nvSpPr>
          <p:cNvPr id="79" name="Freeform 66"/>
          <p:cNvSpPr>
            <a:spLocks noEditPoints="1"/>
          </p:cNvSpPr>
          <p:nvPr/>
        </p:nvSpPr>
        <p:spPr bwMode="auto">
          <a:xfrm>
            <a:off x="3798049" y="2797356"/>
            <a:ext cx="556386" cy="431556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Freeform 57"/>
          <p:cNvSpPr>
            <a:spLocks noEditPoints="1"/>
          </p:cNvSpPr>
          <p:nvPr/>
        </p:nvSpPr>
        <p:spPr bwMode="auto">
          <a:xfrm>
            <a:off x="6575040" y="2867283"/>
            <a:ext cx="407918" cy="361629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1" name="Freeform 5"/>
          <p:cNvSpPr>
            <a:spLocks noEditPoints="1"/>
          </p:cNvSpPr>
          <p:nvPr/>
        </p:nvSpPr>
        <p:spPr bwMode="auto">
          <a:xfrm>
            <a:off x="9124086" y="2797356"/>
            <a:ext cx="484484" cy="48448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1"/>
          <p:cNvSpPr txBox="1">
            <a:spLocks noChangeArrowheads="1"/>
          </p:cNvSpPr>
          <p:nvPr/>
        </p:nvSpPr>
        <p:spPr bwMode="auto">
          <a:xfrm>
            <a:off x="1273694" y="5734368"/>
            <a:ext cx="9627380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矩形 21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9" y="-670855"/>
            <a:ext cx="4426418" cy="7869187"/>
          </a:xfrm>
          <a:prstGeom prst="rect">
            <a:avLst/>
          </a:prstGeom>
        </p:spPr>
      </p:pic>
      <p:sp>
        <p:nvSpPr>
          <p:cNvPr id="53" name="矩形 52"/>
          <p:cNvSpPr/>
          <p:nvPr/>
        </p:nvSpPr>
        <p:spPr>
          <a:xfrm>
            <a:off x="1463040" y="3792354"/>
            <a:ext cx="10530038" cy="2310063"/>
          </a:xfrm>
          <a:prstGeom prst="rect">
            <a:avLst/>
          </a:prstGeom>
          <a:solidFill>
            <a:srgbClr val="0037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1"/>
          <p:cNvSpPr txBox="1">
            <a:spLocks noChangeArrowheads="1"/>
          </p:cNvSpPr>
          <p:nvPr/>
        </p:nvSpPr>
        <p:spPr bwMode="auto">
          <a:xfrm flipH="1">
            <a:off x="2208701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5" name="1"/>
          <p:cNvSpPr txBox="1">
            <a:spLocks noChangeArrowheads="1"/>
          </p:cNvSpPr>
          <p:nvPr/>
        </p:nvSpPr>
        <p:spPr bwMode="auto">
          <a:xfrm flipH="1">
            <a:off x="2208701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6" name="1"/>
          <p:cNvSpPr txBox="1">
            <a:spLocks noChangeArrowheads="1"/>
          </p:cNvSpPr>
          <p:nvPr/>
        </p:nvSpPr>
        <p:spPr bwMode="auto">
          <a:xfrm flipH="1">
            <a:off x="5680801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1"/>
          <p:cNvSpPr txBox="1">
            <a:spLocks noChangeArrowheads="1"/>
          </p:cNvSpPr>
          <p:nvPr/>
        </p:nvSpPr>
        <p:spPr bwMode="auto">
          <a:xfrm flipH="1">
            <a:off x="5680801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58" name="1"/>
          <p:cNvSpPr txBox="1">
            <a:spLocks noChangeArrowheads="1"/>
          </p:cNvSpPr>
          <p:nvPr/>
        </p:nvSpPr>
        <p:spPr bwMode="auto">
          <a:xfrm flipH="1">
            <a:off x="9059584" y="4412216"/>
            <a:ext cx="11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1"/>
          <p:cNvSpPr txBox="1">
            <a:spLocks noChangeArrowheads="1"/>
          </p:cNvSpPr>
          <p:nvPr/>
        </p:nvSpPr>
        <p:spPr bwMode="auto">
          <a:xfrm flipH="1">
            <a:off x="9059584" y="4709506"/>
            <a:ext cx="2187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61" name="1"/>
          <p:cNvSpPr txBox="1">
            <a:spLocks noChangeArrowheads="1"/>
          </p:cNvSpPr>
          <p:nvPr/>
        </p:nvSpPr>
        <p:spPr bwMode="auto">
          <a:xfrm>
            <a:off x="5558858" y="1928775"/>
            <a:ext cx="56878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40" y="28286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3963114" y="3175879"/>
            <a:ext cx="42704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your title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380645" y="3692418"/>
            <a:ext cx="73889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华南师范大学始建于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1933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年，前身是广东省立勷勤大学师范学院。是国家“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  <a:alpha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工程”重点建设大学、省部共建高校、广东省高水平大学整体建设高校和国家“一流学科”建设高校。</a:t>
            </a:r>
            <a:endParaRPr lang="en-US" altLang="zh-CN" sz="1200" dirty="0">
              <a:solidFill>
                <a:schemeClr val="tx1">
                  <a:lumMod val="65000"/>
                  <a:lumOff val="35000"/>
                  <a:alpha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2342145" y="2014853"/>
            <a:ext cx="7501083" cy="11057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6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请输入标题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5133568" y="4580592"/>
            <a:ext cx="1978281" cy="397891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29474" y="4605962"/>
            <a:ext cx="13274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PART.02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7438" y="-3502398"/>
            <a:ext cx="5663675" cy="5663675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9682480" y="820420"/>
            <a:ext cx="993140" cy="993140"/>
          </a:xfrm>
          <a:prstGeom prst="ellipse">
            <a:avLst/>
          </a:pr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720" y="4928605"/>
            <a:ext cx="2859514" cy="2859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6788" y="0"/>
            <a:ext cx="6603732" cy="68580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1"/>
          <p:cNvSpPr txBox="1">
            <a:spLocks noChangeArrowheads="1"/>
          </p:cNvSpPr>
          <p:nvPr/>
        </p:nvSpPr>
        <p:spPr bwMode="auto">
          <a:xfrm>
            <a:off x="2089338" y="3758720"/>
            <a:ext cx="39360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" name="1"/>
          <p:cNvSpPr txBox="1">
            <a:spLocks noChangeArrowheads="1"/>
          </p:cNvSpPr>
          <p:nvPr/>
        </p:nvSpPr>
        <p:spPr bwMode="auto">
          <a:xfrm>
            <a:off x="2089338" y="3024859"/>
            <a:ext cx="3936077" cy="52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4516" y="2467046"/>
            <a:ext cx="2614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Analysis of work difficulties</a:t>
            </a:r>
          </a:p>
        </p:txBody>
      </p:sp>
      <p:sp>
        <p:nvSpPr>
          <p:cNvPr id="13" name="PA_文本框 2"/>
          <p:cNvSpPr txBox="1"/>
          <p:nvPr>
            <p:custDataLst>
              <p:tags r:id="rId1"/>
            </p:custDataLst>
          </p:nvPr>
        </p:nvSpPr>
        <p:spPr>
          <a:xfrm>
            <a:off x="1994516" y="1871811"/>
            <a:ext cx="2902367" cy="632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5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CDA23D"/>
                    </a:gs>
                    <a:gs pos="55000">
                      <a:srgbClr val="E1B64A"/>
                    </a:gs>
                    <a:gs pos="100000">
                      <a:srgbClr val="F7E880">
                        <a:lumMod val="99000"/>
                      </a:srgbClr>
                    </a:gs>
                  </a:gsLst>
                  <a:lin ang="2700000" scaled="1"/>
                </a:gra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b="0" dirty="0">
                <a:solidFill>
                  <a:schemeClr val="bg1"/>
                </a:solidFill>
                <a:latin typeface="思源宋体 Heavy" panose="02020900000000000000" pitchFamily="18" charset="-122"/>
                <a:ea typeface="思源宋体 Heavy" panose="02020900000000000000" pitchFamily="18" charset="-122"/>
              </a:rPr>
              <a:t>工作难点分析</a:t>
            </a:r>
            <a:endParaRPr lang="en-US" sz="3200" b="0" dirty="0">
              <a:solidFill>
                <a:schemeClr val="bg1"/>
              </a:solidFill>
              <a:latin typeface="思源宋体 Heavy" panose="02020900000000000000" pitchFamily="18" charset="-122"/>
              <a:ea typeface="思源宋体 Heavy" panose="02020900000000000000" pitchFamily="18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03" y="1790700"/>
            <a:ext cx="4914900" cy="32766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40" y="28286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任意多边形 134"/>
          <p:cNvSpPr/>
          <p:nvPr/>
        </p:nvSpPr>
        <p:spPr>
          <a:xfrm>
            <a:off x="998063" y="1905771"/>
            <a:ext cx="2186715" cy="4154923"/>
          </a:xfrm>
          <a:custGeom>
            <a:avLst/>
            <a:gdLst>
              <a:gd name="connsiteX0" fmla="*/ 2 w 2186715"/>
              <a:gd name="connsiteY0" fmla="*/ 3117475 h 4154923"/>
              <a:gd name="connsiteX1" fmla="*/ 2186715 w 2186715"/>
              <a:gd name="connsiteY1" fmla="*/ 3117475 h 4154923"/>
              <a:gd name="connsiteX2" fmla="*/ 2186715 w 2186715"/>
              <a:gd name="connsiteY2" fmla="*/ 3636199 h 4154923"/>
              <a:gd name="connsiteX3" fmla="*/ 1093358 w 2186715"/>
              <a:gd name="connsiteY3" fmla="*/ 4154923 h 4154923"/>
              <a:gd name="connsiteX4" fmla="*/ 2 w 2186715"/>
              <a:gd name="connsiteY4" fmla="*/ 3636199 h 4154923"/>
              <a:gd name="connsiteX5" fmla="*/ 0 w 2186715"/>
              <a:gd name="connsiteY5" fmla="*/ 1933026 h 4154923"/>
              <a:gd name="connsiteX6" fmla="*/ 2186714 w 2186715"/>
              <a:gd name="connsiteY6" fmla="*/ 1933026 h 4154923"/>
              <a:gd name="connsiteX7" fmla="*/ 2186713 w 2186715"/>
              <a:gd name="connsiteY7" fmla="*/ 3117473 h 4154923"/>
              <a:gd name="connsiteX8" fmla="*/ 0 w 2186715"/>
              <a:gd name="connsiteY8" fmla="*/ 3117473 h 4154923"/>
              <a:gd name="connsiteX9" fmla="*/ 1093357 w 2186715"/>
              <a:gd name="connsiteY9" fmla="*/ 0 h 4154923"/>
              <a:gd name="connsiteX10" fmla="*/ 2186714 w 2186715"/>
              <a:gd name="connsiteY10" fmla="*/ 1093357 h 4154923"/>
              <a:gd name="connsiteX11" fmla="*/ 2186714 w 2186715"/>
              <a:gd name="connsiteY11" fmla="*/ 1695963 h 4154923"/>
              <a:gd name="connsiteX12" fmla="*/ 0 w 2186715"/>
              <a:gd name="connsiteY12" fmla="*/ 1695963 h 4154923"/>
              <a:gd name="connsiteX13" fmla="*/ 0 w 2186715"/>
              <a:gd name="connsiteY13" fmla="*/ 1093357 h 4154923"/>
              <a:gd name="connsiteX14" fmla="*/ 1093357 w 2186715"/>
              <a:gd name="connsiteY14" fmla="*/ 0 h 415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3">
                <a:moveTo>
                  <a:pt x="2" y="3117475"/>
                </a:moveTo>
                <a:lnTo>
                  <a:pt x="2186715" y="3117475"/>
                </a:lnTo>
                <a:lnTo>
                  <a:pt x="2186715" y="3636199"/>
                </a:lnTo>
                <a:lnTo>
                  <a:pt x="1093358" y="4154923"/>
                </a:lnTo>
                <a:lnTo>
                  <a:pt x="2" y="3636199"/>
                </a:lnTo>
                <a:close/>
                <a:moveTo>
                  <a:pt x="0" y="1933026"/>
                </a:moveTo>
                <a:lnTo>
                  <a:pt x="2186714" y="1933026"/>
                </a:lnTo>
                <a:lnTo>
                  <a:pt x="2186713" y="3117473"/>
                </a:lnTo>
                <a:lnTo>
                  <a:pt x="0" y="3117473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lnTo>
                  <a:pt x="2186714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29"/>
          <p:cNvSpPr/>
          <p:nvPr/>
        </p:nvSpPr>
        <p:spPr>
          <a:xfrm>
            <a:off x="1585184" y="2247517"/>
            <a:ext cx="1012476" cy="10124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8" name="Group 58"/>
          <p:cNvGrpSpPr/>
          <p:nvPr/>
        </p:nvGrpSpPr>
        <p:grpSpPr>
          <a:xfrm>
            <a:off x="1934925" y="2523564"/>
            <a:ext cx="312990" cy="460376"/>
            <a:chOff x="9209088" y="5059363"/>
            <a:chExt cx="300038" cy="441324"/>
          </a:xfrm>
          <a:solidFill>
            <a:srgbClr val="7F7F7F"/>
          </a:solidFill>
        </p:grpSpPr>
        <p:sp>
          <p:nvSpPr>
            <p:cNvPr id="69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1" name="任意多边形 130"/>
          <p:cNvSpPr/>
          <p:nvPr/>
        </p:nvSpPr>
        <p:spPr>
          <a:xfrm>
            <a:off x="3670890" y="1905770"/>
            <a:ext cx="2186715" cy="4154922"/>
          </a:xfrm>
          <a:custGeom>
            <a:avLst/>
            <a:gdLst>
              <a:gd name="connsiteX0" fmla="*/ 2 w 2186715"/>
              <a:gd name="connsiteY0" fmla="*/ 3117474 h 4154922"/>
              <a:gd name="connsiteX1" fmla="*/ 2186715 w 2186715"/>
              <a:gd name="connsiteY1" fmla="*/ 3117474 h 4154922"/>
              <a:gd name="connsiteX2" fmla="*/ 2186715 w 2186715"/>
              <a:gd name="connsiteY2" fmla="*/ 3636198 h 4154922"/>
              <a:gd name="connsiteX3" fmla="*/ 1093358 w 2186715"/>
              <a:gd name="connsiteY3" fmla="*/ 4154922 h 4154922"/>
              <a:gd name="connsiteX4" fmla="*/ 2 w 2186715"/>
              <a:gd name="connsiteY4" fmla="*/ 3636198 h 4154922"/>
              <a:gd name="connsiteX5" fmla="*/ 1093357 w 2186715"/>
              <a:gd name="connsiteY5" fmla="*/ 0 h 4154922"/>
              <a:gd name="connsiteX6" fmla="*/ 2186714 w 2186715"/>
              <a:gd name="connsiteY6" fmla="*/ 1093357 h 4154922"/>
              <a:gd name="connsiteX7" fmla="*/ 2186713 w 2186715"/>
              <a:gd name="connsiteY7" fmla="*/ 3117473 h 4154922"/>
              <a:gd name="connsiteX8" fmla="*/ 0 w 2186715"/>
              <a:gd name="connsiteY8" fmla="*/ 3117473 h 4154922"/>
              <a:gd name="connsiteX9" fmla="*/ 0 w 2186715"/>
              <a:gd name="connsiteY9" fmla="*/ 1933026 h 4154922"/>
              <a:gd name="connsiteX10" fmla="*/ 2186713 w 2186715"/>
              <a:gd name="connsiteY10" fmla="*/ 1933026 h 4154922"/>
              <a:gd name="connsiteX11" fmla="*/ 2186713 w 2186715"/>
              <a:gd name="connsiteY11" fmla="*/ 1695963 h 4154922"/>
              <a:gd name="connsiteX12" fmla="*/ 0 w 2186715"/>
              <a:gd name="connsiteY12" fmla="*/ 1695963 h 4154922"/>
              <a:gd name="connsiteX13" fmla="*/ 0 w 2186715"/>
              <a:gd name="connsiteY13" fmla="*/ 1093357 h 4154922"/>
              <a:gd name="connsiteX14" fmla="*/ 1093357 w 2186715"/>
              <a:gd name="connsiteY14" fmla="*/ 0 h 41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2">
                <a:moveTo>
                  <a:pt x="2" y="3117474"/>
                </a:moveTo>
                <a:lnTo>
                  <a:pt x="2186715" y="3117474"/>
                </a:lnTo>
                <a:lnTo>
                  <a:pt x="2186715" y="3636198"/>
                </a:lnTo>
                <a:lnTo>
                  <a:pt x="1093358" y="4154922"/>
                </a:lnTo>
                <a:lnTo>
                  <a:pt x="2" y="3636198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cubicBezTo>
                  <a:pt x="2186714" y="1768062"/>
                  <a:pt x="2186713" y="2442768"/>
                  <a:pt x="2186713" y="3117473"/>
                </a:cubicBezTo>
                <a:lnTo>
                  <a:pt x="0" y="3117473"/>
                </a:lnTo>
                <a:lnTo>
                  <a:pt x="0" y="1933026"/>
                </a:lnTo>
                <a:lnTo>
                  <a:pt x="2186713" y="1933026"/>
                </a:lnTo>
                <a:lnTo>
                  <a:pt x="2186713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95"/>
          <p:cNvSpPr/>
          <p:nvPr/>
        </p:nvSpPr>
        <p:spPr>
          <a:xfrm>
            <a:off x="4258010" y="2247517"/>
            <a:ext cx="1012476" cy="10124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任意多边形 132"/>
          <p:cNvSpPr/>
          <p:nvPr/>
        </p:nvSpPr>
        <p:spPr>
          <a:xfrm>
            <a:off x="6343716" y="1905771"/>
            <a:ext cx="2186715" cy="4154923"/>
          </a:xfrm>
          <a:custGeom>
            <a:avLst/>
            <a:gdLst>
              <a:gd name="connsiteX0" fmla="*/ 2 w 2186715"/>
              <a:gd name="connsiteY0" fmla="*/ 3117475 h 4154923"/>
              <a:gd name="connsiteX1" fmla="*/ 2186715 w 2186715"/>
              <a:gd name="connsiteY1" fmla="*/ 3117475 h 4154923"/>
              <a:gd name="connsiteX2" fmla="*/ 2186715 w 2186715"/>
              <a:gd name="connsiteY2" fmla="*/ 3636199 h 4154923"/>
              <a:gd name="connsiteX3" fmla="*/ 1093358 w 2186715"/>
              <a:gd name="connsiteY3" fmla="*/ 4154923 h 4154923"/>
              <a:gd name="connsiteX4" fmla="*/ 2 w 2186715"/>
              <a:gd name="connsiteY4" fmla="*/ 3636199 h 4154923"/>
              <a:gd name="connsiteX5" fmla="*/ 0 w 2186715"/>
              <a:gd name="connsiteY5" fmla="*/ 1948593 h 4154923"/>
              <a:gd name="connsiteX6" fmla="*/ 2186714 w 2186715"/>
              <a:gd name="connsiteY6" fmla="*/ 1948593 h 4154923"/>
              <a:gd name="connsiteX7" fmla="*/ 2186713 w 2186715"/>
              <a:gd name="connsiteY7" fmla="*/ 3117473 h 4154923"/>
              <a:gd name="connsiteX8" fmla="*/ 0 w 2186715"/>
              <a:gd name="connsiteY8" fmla="*/ 3117473 h 4154923"/>
              <a:gd name="connsiteX9" fmla="*/ 1093357 w 2186715"/>
              <a:gd name="connsiteY9" fmla="*/ 0 h 4154923"/>
              <a:gd name="connsiteX10" fmla="*/ 2186714 w 2186715"/>
              <a:gd name="connsiteY10" fmla="*/ 1093357 h 4154923"/>
              <a:gd name="connsiteX11" fmla="*/ 2186714 w 2186715"/>
              <a:gd name="connsiteY11" fmla="*/ 1695963 h 4154923"/>
              <a:gd name="connsiteX12" fmla="*/ 0 w 2186715"/>
              <a:gd name="connsiteY12" fmla="*/ 1695963 h 4154923"/>
              <a:gd name="connsiteX13" fmla="*/ 0 w 2186715"/>
              <a:gd name="connsiteY13" fmla="*/ 1093357 h 4154923"/>
              <a:gd name="connsiteX14" fmla="*/ 1093357 w 2186715"/>
              <a:gd name="connsiteY14" fmla="*/ 0 h 415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5" h="4154923">
                <a:moveTo>
                  <a:pt x="2" y="3117475"/>
                </a:moveTo>
                <a:lnTo>
                  <a:pt x="2186715" y="3117475"/>
                </a:lnTo>
                <a:lnTo>
                  <a:pt x="2186715" y="3636199"/>
                </a:lnTo>
                <a:lnTo>
                  <a:pt x="1093358" y="4154923"/>
                </a:lnTo>
                <a:lnTo>
                  <a:pt x="2" y="3636199"/>
                </a:lnTo>
                <a:close/>
                <a:moveTo>
                  <a:pt x="0" y="1948593"/>
                </a:moveTo>
                <a:lnTo>
                  <a:pt x="2186714" y="1948593"/>
                </a:lnTo>
                <a:lnTo>
                  <a:pt x="2186713" y="3117473"/>
                </a:lnTo>
                <a:lnTo>
                  <a:pt x="0" y="3117473"/>
                </a:lnTo>
                <a:close/>
                <a:moveTo>
                  <a:pt x="1093357" y="0"/>
                </a:moveTo>
                <a:cubicBezTo>
                  <a:pt x="1697201" y="0"/>
                  <a:pt x="2186714" y="489513"/>
                  <a:pt x="2186714" y="1093357"/>
                </a:cubicBezTo>
                <a:lnTo>
                  <a:pt x="2186714" y="1695963"/>
                </a:lnTo>
                <a:lnTo>
                  <a:pt x="0" y="1695963"/>
                </a:lnTo>
                <a:lnTo>
                  <a:pt x="0" y="1093357"/>
                </a:lnTo>
                <a:cubicBezTo>
                  <a:pt x="0" y="489513"/>
                  <a:pt x="489513" y="0"/>
                  <a:pt x="1093357" y="0"/>
                </a:cubicBezTo>
                <a:close/>
              </a:path>
            </a:pathLst>
          </a:custGeom>
          <a:solidFill>
            <a:srgbClr val="BA12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108"/>
          <p:cNvSpPr/>
          <p:nvPr/>
        </p:nvSpPr>
        <p:spPr>
          <a:xfrm>
            <a:off x="6930837" y="2247517"/>
            <a:ext cx="1012476" cy="10124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任意多边形 133"/>
          <p:cNvSpPr/>
          <p:nvPr/>
        </p:nvSpPr>
        <p:spPr>
          <a:xfrm>
            <a:off x="9016542" y="1905772"/>
            <a:ext cx="2186716" cy="4154922"/>
          </a:xfrm>
          <a:custGeom>
            <a:avLst/>
            <a:gdLst>
              <a:gd name="connsiteX0" fmla="*/ 2 w 2186716"/>
              <a:gd name="connsiteY0" fmla="*/ 3117474 h 4154922"/>
              <a:gd name="connsiteX1" fmla="*/ 2186714 w 2186716"/>
              <a:gd name="connsiteY1" fmla="*/ 3117474 h 4154922"/>
              <a:gd name="connsiteX2" fmla="*/ 2186714 w 2186716"/>
              <a:gd name="connsiteY2" fmla="*/ 3636198 h 4154922"/>
              <a:gd name="connsiteX3" fmla="*/ 1093358 w 2186716"/>
              <a:gd name="connsiteY3" fmla="*/ 4154922 h 4154922"/>
              <a:gd name="connsiteX4" fmla="*/ 2 w 2186716"/>
              <a:gd name="connsiteY4" fmla="*/ 3636198 h 4154922"/>
              <a:gd name="connsiteX5" fmla="*/ 1 w 2186716"/>
              <a:gd name="connsiteY5" fmla="*/ 1948592 h 4154922"/>
              <a:gd name="connsiteX6" fmla="*/ 2186716 w 2186716"/>
              <a:gd name="connsiteY6" fmla="*/ 1948592 h 4154922"/>
              <a:gd name="connsiteX7" fmla="*/ 2186715 w 2186716"/>
              <a:gd name="connsiteY7" fmla="*/ 3117472 h 4154922"/>
              <a:gd name="connsiteX8" fmla="*/ 1 w 2186716"/>
              <a:gd name="connsiteY8" fmla="*/ 3117472 h 4154922"/>
              <a:gd name="connsiteX9" fmla="*/ 1093358 w 2186716"/>
              <a:gd name="connsiteY9" fmla="*/ 0 h 4154922"/>
              <a:gd name="connsiteX10" fmla="*/ 2186716 w 2186716"/>
              <a:gd name="connsiteY10" fmla="*/ 1093356 h 4154922"/>
              <a:gd name="connsiteX11" fmla="*/ 2186715 w 2186716"/>
              <a:gd name="connsiteY11" fmla="*/ 1695962 h 4154922"/>
              <a:gd name="connsiteX12" fmla="*/ 0 w 2186716"/>
              <a:gd name="connsiteY12" fmla="*/ 1695962 h 4154922"/>
              <a:gd name="connsiteX13" fmla="*/ 0 w 2186716"/>
              <a:gd name="connsiteY13" fmla="*/ 1093356 h 4154922"/>
              <a:gd name="connsiteX14" fmla="*/ 1093358 w 2186716"/>
              <a:gd name="connsiteY14" fmla="*/ 0 h 41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86716" h="4154922">
                <a:moveTo>
                  <a:pt x="2" y="3117474"/>
                </a:moveTo>
                <a:lnTo>
                  <a:pt x="2186714" y="3117474"/>
                </a:lnTo>
                <a:lnTo>
                  <a:pt x="2186714" y="3636198"/>
                </a:lnTo>
                <a:lnTo>
                  <a:pt x="1093358" y="4154922"/>
                </a:lnTo>
                <a:lnTo>
                  <a:pt x="2" y="3636198"/>
                </a:lnTo>
                <a:close/>
                <a:moveTo>
                  <a:pt x="1" y="1948592"/>
                </a:moveTo>
                <a:lnTo>
                  <a:pt x="2186716" y="1948592"/>
                </a:lnTo>
                <a:lnTo>
                  <a:pt x="2186715" y="3117472"/>
                </a:lnTo>
                <a:lnTo>
                  <a:pt x="1" y="3117472"/>
                </a:lnTo>
                <a:close/>
                <a:moveTo>
                  <a:pt x="1093358" y="0"/>
                </a:moveTo>
                <a:cubicBezTo>
                  <a:pt x="1697202" y="0"/>
                  <a:pt x="2186716" y="489512"/>
                  <a:pt x="2186716" y="1093356"/>
                </a:cubicBezTo>
                <a:lnTo>
                  <a:pt x="2186715" y="1695962"/>
                </a:lnTo>
                <a:lnTo>
                  <a:pt x="0" y="1695962"/>
                </a:lnTo>
                <a:lnTo>
                  <a:pt x="0" y="1093356"/>
                </a:lnTo>
                <a:cubicBezTo>
                  <a:pt x="0" y="489512"/>
                  <a:pt x="489514" y="0"/>
                  <a:pt x="1093358" y="0"/>
                </a:cubicBezTo>
                <a:close/>
              </a:path>
            </a:pathLst>
          </a:cu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21"/>
          <p:cNvSpPr/>
          <p:nvPr/>
        </p:nvSpPr>
        <p:spPr>
          <a:xfrm>
            <a:off x="9603664" y="2247517"/>
            <a:ext cx="1012476" cy="101247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4" name="Group 142"/>
          <p:cNvGrpSpPr/>
          <p:nvPr/>
        </p:nvGrpSpPr>
        <p:grpSpPr>
          <a:xfrm>
            <a:off x="4562486" y="2583769"/>
            <a:ext cx="403524" cy="355156"/>
            <a:chOff x="10059988" y="2759075"/>
            <a:chExt cx="463550" cy="407988"/>
          </a:xfrm>
          <a:solidFill>
            <a:srgbClr val="7F7F7F"/>
          </a:solidFill>
        </p:grpSpPr>
        <p:sp>
          <p:nvSpPr>
            <p:cNvPr id="85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Freeform 66"/>
          <p:cNvSpPr>
            <a:spLocks noEditPoints="1"/>
          </p:cNvSpPr>
          <p:nvPr/>
        </p:nvSpPr>
        <p:spPr bwMode="auto">
          <a:xfrm>
            <a:off x="9898169" y="2557513"/>
            <a:ext cx="423466" cy="42194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rgbClr val="7F7F7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0" name="Group 155"/>
          <p:cNvGrpSpPr/>
          <p:nvPr/>
        </p:nvGrpSpPr>
        <p:grpSpPr>
          <a:xfrm>
            <a:off x="7224704" y="2521737"/>
            <a:ext cx="424740" cy="493466"/>
            <a:chOff x="2593975" y="4225925"/>
            <a:chExt cx="490538" cy="569912"/>
          </a:xfrm>
          <a:solidFill>
            <a:srgbClr val="7F7F7F"/>
          </a:solidFill>
        </p:grpSpPr>
        <p:sp>
          <p:nvSpPr>
            <p:cNvPr id="9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1"/>
          <p:cNvSpPr txBox="1">
            <a:spLocks noChangeArrowheads="1"/>
          </p:cNvSpPr>
          <p:nvPr/>
        </p:nvSpPr>
        <p:spPr bwMode="auto">
          <a:xfrm flipH="1">
            <a:off x="1601246" y="415699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1"/>
          <p:cNvSpPr txBox="1">
            <a:spLocks noChangeArrowheads="1"/>
          </p:cNvSpPr>
          <p:nvPr/>
        </p:nvSpPr>
        <p:spPr bwMode="auto">
          <a:xfrm flipH="1">
            <a:off x="1130636" y="446084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5" name="1"/>
          <p:cNvSpPr txBox="1">
            <a:spLocks noChangeArrowheads="1"/>
          </p:cNvSpPr>
          <p:nvPr/>
        </p:nvSpPr>
        <p:spPr bwMode="auto">
          <a:xfrm flipH="1">
            <a:off x="4274673" y="415699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6" name="1"/>
          <p:cNvSpPr txBox="1">
            <a:spLocks noChangeArrowheads="1"/>
          </p:cNvSpPr>
          <p:nvPr/>
        </p:nvSpPr>
        <p:spPr bwMode="auto">
          <a:xfrm flipH="1">
            <a:off x="3804063" y="446084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7" name="1"/>
          <p:cNvSpPr txBox="1">
            <a:spLocks noChangeArrowheads="1"/>
          </p:cNvSpPr>
          <p:nvPr/>
        </p:nvSpPr>
        <p:spPr bwMode="auto">
          <a:xfrm flipH="1">
            <a:off x="6959404" y="407683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1"/>
          <p:cNvSpPr txBox="1">
            <a:spLocks noChangeArrowheads="1"/>
          </p:cNvSpPr>
          <p:nvPr/>
        </p:nvSpPr>
        <p:spPr bwMode="auto">
          <a:xfrm flipH="1">
            <a:off x="6488793" y="438068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99" name="1"/>
          <p:cNvSpPr txBox="1">
            <a:spLocks noChangeArrowheads="1"/>
          </p:cNvSpPr>
          <p:nvPr/>
        </p:nvSpPr>
        <p:spPr bwMode="auto">
          <a:xfrm flipH="1">
            <a:off x="9642682" y="4076834"/>
            <a:ext cx="9413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标题文字</a:t>
            </a:r>
            <a:endParaRPr lang="en-US" altLang="zh-CN" sz="1600" b="1" dirty="0">
              <a:solidFill>
                <a:schemeClr val="bg1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0" name="1"/>
          <p:cNvSpPr txBox="1">
            <a:spLocks noChangeArrowheads="1"/>
          </p:cNvSpPr>
          <p:nvPr/>
        </p:nvSpPr>
        <p:spPr bwMode="auto">
          <a:xfrm flipH="1">
            <a:off x="9172071" y="4380686"/>
            <a:ext cx="188272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39" name="矩形 38"/>
          <p:cNvSpPr/>
          <p:nvPr/>
        </p:nvSpPr>
        <p:spPr>
          <a:xfrm>
            <a:off x="4615815" y="483235"/>
            <a:ext cx="7610475" cy="76200"/>
          </a:xfrm>
          <a:prstGeom prst="rect">
            <a:avLst/>
          </a:prstGeom>
          <a:solidFill>
            <a:srgbClr val="00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0" y="237142"/>
            <a:ext cx="2382510" cy="6445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1869</Words>
  <Application>Microsoft Office PowerPoint</Application>
  <PresentationFormat>宽屏</PresentationFormat>
  <Paragraphs>130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等线 Light</vt:lpstr>
      <vt:lpstr>思源黑体 CN Medium</vt:lpstr>
      <vt:lpstr>思源宋体 Heavy</vt:lpstr>
      <vt:lpstr>微软雅黑</vt:lpstr>
      <vt:lpstr>微软雅黑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BMI</dc:creator>
  <cp:lastModifiedBy>Administrator</cp:lastModifiedBy>
  <cp:revision>81</cp:revision>
  <dcterms:created xsi:type="dcterms:W3CDTF">2020-04-10T03:38:00Z</dcterms:created>
  <dcterms:modified xsi:type="dcterms:W3CDTF">2024-10-31T02:29:20Z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E9D473D31EA64F4BBF10EC090ECA3D45</vt:lpwstr>
  </property>
  <property fmtid="{D5CDD505-2E9C-101B-9397-08002B2CF9AE}" pid="3" name="KSOProductBuildVer">
    <vt:lpwstr>2052-11.1.0.10356</vt:lpwstr>
  </property>
</Properties>
</file>