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5.xml"/><Relationship Id="rId3" Type="http://schemas.openxmlformats.org/officeDocument/2006/relationships/image" Target="../media/image1.pn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2.pn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image" Target="../media/image3.png"/><Relationship Id="rId1" Type="http://schemas.openxmlformats.org/officeDocument/2006/relationships/tags" Target="../tags/tag7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image" Target="../media/image4.png"/><Relationship Id="rId1" Type="http://schemas.openxmlformats.org/officeDocument/2006/relationships/tags" Target="../tags/tag7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image" Target="../media/image5.png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32740" y="290830"/>
            <a:ext cx="11400155" cy="705485"/>
          </a:xfrm>
        </p:spPr>
        <p:txBody>
          <a:bodyPr>
            <a:normAutofit fontScale="90000"/>
          </a:bodyPr>
          <a:p>
            <a:r>
              <a:rPr lang="zh-CN" altLang="en-US" sz="2000" b="1">
                <a:solidFill>
                  <a:srgbClr val="FF0000"/>
                </a:solidFill>
              </a:rPr>
              <a:t>登录华师综合服务平台：</a:t>
            </a:r>
            <a:r>
              <a:rPr lang="en-US" altLang="zh-CN" sz="2000" b="1">
                <a:solidFill>
                  <a:srgbClr val="FF0000"/>
                </a:solidFill>
              </a:rPr>
              <a:t>https://sso.scnu.edu.cn/</a:t>
            </a:r>
            <a:r>
              <a:rPr lang="zh-CN" altLang="en-US" sz="2000" b="1">
                <a:solidFill>
                  <a:srgbClr val="FF0000"/>
                </a:solidFill>
              </a:rPr>
              <a:t>，在应用列表中找到</a:t>
            </a:r>
            <a:r>
              <a:rPr lang="en-US" altLang="zh-CN" sz="2000" b="1">
                <a:solidFill>
                  <a:srgbClr val="FF0000"/>
                </a:solidFill>
              </a:rPr>
              <a:t>“</a:t>
            </a:r>
            <a:r>
              <a:rPr lang="zh-CN" altLang="en-US" sz="2000" b="1">
                <a:solidFill>
                  <a:srgbClr val="FF0000"/>
                </a:solidFill>
              </a:rPr>
              <a:t>创业学院生态系统</a:t>
            </a:r>
            <a:r>
              <a:rPr lang="en-US" altLang="zh-CN" sz="2000" b="1">
                <a:solidFill>
                  <a:srgbClr val="FF0000"/>
                </a:solidFill>
              </a:rPr>
              <a:t>”</a:t>
            </a:r>
            <a:endParaRPr lang="en-US" altLang="zh-CN" sz="2000" b="1">
              <a:solidFill>
                <a:srgbClr val="FF0000"/>
              </a:solidFill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082040"/>
            <a:ext cx="12066270" cy="577596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2350"/>
            <a:ext cx="12192000" cy="5835650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332740" y="290830"/>
            <a:ext cx="1140015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2000" b="1">
                <a:solidFill>
                  <a:srgbClr val="FF0000"/>
                </a:solidFill>
              </a:rPr>
              <a:t>进入系统后，选择进入</a:t>
            </a:r>
            <a:r>
              <a:rPr lang="en-US" altLang="zh-CN" sz="2000" b="1">
                <a:solidFill>
                  <a:srgbClr val="FF0000"/>
                </a:solidFill>
              </a:rPr>
              <a:t>“</a:t>
            </a:r>
            <a:r>
              <a:rPr lang="zh-CN" altLang="en-US" sz="2000" b="1">
                <a:solidFill>
                  <a:srgbClr val="FF0000"/>
                </a:solidFill>
              </a:rPr>
              <a:t>创新创业项目管理平台</a:t>
            </a:r>
            <a:r>
              <a:rPr lang="en-US" altLang="zh-CN" sz="2000" b="1">
                <a:solidFill>
                  <a:srgbClr val="FF0000"/>
                </a:solidFill>
              </a:rPr>
              <a:t>”</a:t>
            </a:r>
            <a:endParaRPr lang="en-US" altLang="zh-CN" sz="2000" b="1">
              <a:solidFill>
                <a:srgbClr val="FF0000"/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937895"/>
            <a:ext cx="12165965" cy="5922645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332740" y="290830"/>
            <a:ext cx="1140015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2000" b="1">
                <a:solidFill>
                  <a:srgbClr val="FF0000"/>
                </a:solidFill>
              </a:rPr>
              <a:t>在资讯广场中看到</a:t>
            </a:r>
            <a:r>
              <a:rPr lang="en-US" altLang="zh-CN" sz="2000" b="1">
                <a:solidFill>
                  <a:srgbClr val="FF0000"/>
                </a:solidFill>
              </a:rPr>
              <a:t>“</a:t>
            </a:r>
            <a:r>
              <a:rPr lang="zh-CN" altLang="en-US" sz="2000" b="1">
                <a:solidFill>
                  <a:srgbClr val="FF0000"/>
                </a:solidFill>
              </a:rPr>
              <a:t>揭榜挂帅</a:t>
            </a:r>
            <a:r>
              <a:rPr lang="en-US" altLang="zh-CN" sz="2000" b="1">
                <a:solidFill>
                  <a:srgbClr val="FF0000"/>
                </a:solidFill>
              </a:rPr>
              <a:t>”</a:t>
            </a:r>
            <a:r>
              <a:rPr lang="zh-CN" altLang="en-US" sz="2000" b="1">
                <a:solidFill>
                  <a:srgbClr val="FF0000"/>
                </a:solidFill>
              </a:rPr>
              <a:t>活动项目征集</a:t>
            </a:r>
            <a:r>
              <a:rPr lang="zh-CN" altLang="en-US" sz="2000" b="1">
                <a:solidFill>
                  <a:srgbClr val="FF0000"/>
                </a:solidFill>
              </a:rPr>
              <a:t>公告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028825" y="1477645"/>
            <a:ext cx="8913495" cy="4759325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332740" y="468630"/>
            <a:ext cx="1140015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2000" b="1">
                <a:solidFill>
                  <a:srgbClr val="FF0000"/>
                </a:solidFill>
              </a:rPr>
              <a:t>点击</a:t>
            </a:r>
            <a:r>
              <a:rPr lang="en-US" altLang="zh-CN" sz="2000" b="1">
                <a:solidFill>
                  <a:srgbClr val="FF0000"/>
                </a:solidFill>
              </a:rPr>
              <a:t>“</a:t>
            </a:r>
            <a:r>
              <a:rPr lang="zh-CN" altLang="en-US" sz="2000" b="1">
                <a:solidFill>
                  <a:srgbClr val="FF0000"/>
                </a:solidFill>
              </a:rPr>
              <a:t>点击报名</a:t>
            </a:r>
            <a:r>
              <a:rPr lang="en-US" altLang="zh-CN" sz="2000" b="1">
                <a:solidFill>
                  <a:srgbClr val="FF0000"/>
                </a:solidFill>
              </a:rPr>
              <a:t>”</a:t>
            </a:r>
            <a:endParaRPr lang="en-US" altLang="zh-CN" sz="2000" b="1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758190"/>
            <a:ext cx="12192000" cy="6099810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177165" y="0"/>
            <a:ext cx="1140015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2000" b="1">
                <a:solidFill>
                  <a:srgbClr val="FF0000"/>
                </a:solidFill>
              </a:rPr>
              <a:t>按要求填写项目申报</a:t>
            </a:r>
            <a:r>
              <a:rPr lang="zh-CN" altLang="en-US" sz="2000" b="1">
                <a:solidFill>
                  <a:srgbClr val="FF0000"/>
                </a:solidFill>
              </a:rPr>
              <a:t>信息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WPS 演示</Application>
  <PresentationFormat>宽屏</PresentationFormat>
  <Paragraphs>10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登录华师综合服务平台：https://sso.scnu.edu.cn/，在应用列表中找到“创业学院生态系统”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WEWE</cp:lastModifiedBy>
  <cp:revision>157</cp:revision>
  <dcterms:created xsi:type="dcterms:W3CDTF">2019-06-19T02:08:00Z</dcterms:created>
  <dcterms:modified xsi:type="dcterms:W3CDTF">2025-09-17T04:04:08Z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9DD034B7D4F8412D8A9A5E38217EF112_11</vt:lpwstr>
  </property>
</Properties>
</file>