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311" r:id="rId6"/>
    <p:sldId id="263" r:id="rId7"/>
    <p:sldId id="312" r:id="rId8"/>
    <p:sldId id="313" r:id="rId9"/>
    <p:sldId id="314" r:id="rId10"/>
    <p:sldId id="267" r:id="rId11"/>
    <p:sldId id="26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281" r:id="rId25"/>
    <p:sldId id="282" r:id="rId26"/>
    <p:sldId id="283" r:id="rId27"/>
    <p:sldId id="284" r:id="rId28"/>
    <p:sldId id="285" r:id="rId29"/>
    <p:sldId id="327" r:id="rId30"/>
    <p:sldId id="287" r:id="rId31"/>
    <p:sldId id="328" r:id="rId32"/>
    <p:sldId id="289" r:id="rId33"/>
    <p:sldId id="329" r:id="rId34"/>
    <p:sldId id="291" r:id="rId35"/>
    <p:sldId id="292" r:id="rId36"/>
    <p:sldId id="293" r:id="rId37"/>
    <p:sldId id="294" r:id="rId38"/>
    <p:sldId id="295" r:id="rId39"/>
    <p:sldId id="296" r:id="rId40"/>
    <p:sldId id="330" r:id="rId41"/>
    <p:sldId id="298" r:id="rId42"/>
    <p:sldId id="331" r:id="rId4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边家萱" initials="边" lastIdx="0" clrIdx="0"/>
  <p:cmAuthor id="2" name="kechuying" initials="k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20" Type="http://schemas.openxmlformats.org/officeDocument/2006/relationships/tags" Target="../tags/tag114.xml"/><Relationship Id="rId2" Type="http://schemas.openxmlformats.org/officeDocument/2006/relationships/tags" Target="../tags/tag96.xml"/><Relationship Id="rId19" Type="http://schemas.openxmlformats.org/officeDocument/2006/relationships/tags" Target="../tags/tag113.xml"/><Relationship Id="rId18" Type="http://schemas.openxmlformats.org/officeDocument/2006/relationships/tags" Target="../tags/tag112.xml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tags" Target="../tags/tag146.xml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0" Type="http://schemas.openxmlformats.org/officeDocument/2006/relationships/tags" Target="../tags/tag204.xml"/><Relationship Id="rId2" Type="http://schemas.openxmlformats.org/officeDocument/2006/relationships/tags" Target="../tags/tag186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7" Type="http://schemas.openxmlformats.org/officeDocument/2006/relationships/tags" Target="../tags/tag232.xml"/><Relationship Id="rId16" Type="http://schemas.openxmlformats.org/officeDocument/2006/relationships/tags" Target="../tags/tag231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5" Type="http://schemas.openxmlformats.org/officeDocument/2006/relationships/tags" Target="../tags/tag288.xml"/><Relationship Id="rId14" Type="http://schemas.openxmlformats.org/officeDocument/2006/relationships/tags" Target="../tags/tag287.xml"/><Relationship Id="rId13" Type="http://schemas.openxmlformats.org/officeDocument/2006/relationships/tags" Target="../tags/tag286.xml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5" Type="http://schemas.openxmlformats.org/officeDocument/2006/relationships/tags" Target="../tags/tag312.xml"/><Relationship Id="rId24" Type="http://schemas.openxmlformats.org/officeDocument/2006/relationships/tags" Target="../tags/tag311.xml"/><Relationship Id="rId23" Type="http://schemas.openxmlformats.org/officeDocument/2006/relationships/tags" Target="../tags/tag310.xml"/><Relationship Id="rId22" Type="http://schemas.openxmlformats.org/officeDocument/2006/relationships/tags" Target="../tags/tag309.xml"/><Relationship Id="rId21" Type="http://schemas.openxmlformats.org/officeDocument/2006/relationships/tags" Target="../tags/tag308.xml"/><Relationship Id="rId20" Type="http://schemas.openxmlformats.org/officeDocument/2006/relationships/tags" Target="../tags/tag307.xml"/><Relationship Id="rId2" Type="http://schemas.openxmlformats.org/officeDocument/2006/relationships/tags" Target="../tags/tag289.xml"/><Relationship Id="rId19" Type="http://schemas.openxmlformats.org/officeDocument/2006/relationships/tags" Target="../tags/tag306.xml"/><Relationship Id="rId18" Type="http://schemas.openxmlformats.org/officeDocument/2006/relationships/tags" Target="../tags/tag305.xml"/><Relationship Id="rId17" Type="http://schemas.openxmlformats.org/officeDocument/2006/relationships/tags" Target="../tags/tag304.xml"/><Relationship Id="rId16" Type="http://schemas.openxmlformats.org/officeDocument/2006/relationships/tags" Target="../tags/tag303.xml"/><Relationship Id="rId15" Type="http://schemas.openxmlformats.org/officeDocument/2006/relationships/tags" Target="../tags/tag302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0" Type="http://schemas.openxmlformats.org/officeDocument/2006/relationships/tags" Target="../tags/tag350.xml"/><Relationship Id="rId2" Type="http://schemas.openxmlformats.org/officeDocument/2006/relationships/tags" Target="../tags/tag332.xml"/><Relationship Id="rId19" Type="http://schemas.openxmlformats.org/officeDocument/2006/relationships/tags" Target="../tags/tag349.xml"/><Relationship Id="rId18" Type="http://schemas.openxmlformats.org/officeDocument/2006/relationships/tags" Target="../tags/tag348.xml"/><Relationship Id="rId17" Type="http://schemas.openxmlformats.org/officeDocument/2006/relationships/tags" Target="../tags/tag347.xml"/><Relationship Id="rId16" Type="http://schemas.openxmlformats.org/officeDocument/2006/relationships/tags" Target="../tags/tag346.xml"/><Relationship Id="rId15" Type="http://schemas.openxmlformats.org/officeDocument/2006/relationships/tags" Target="../tags/tag345.xml"/><Relationship Id="rId14" Type="http://schemas.openxmlformats.org/officeDocument/2006/relationships/tags" Target="../tags/tag344.xml"/><Relationship Id="rId13" Type="http://schemas.openxmlformats.org/officeDocument/2006/relationships/tags" Target="../tags/tag343.xml"/><Relationship Id="rId12" Type="http://schemas.openxmlformats.org/officeDocument/2006/relationships/tags" Target="../tags/tag342.xml"/><Relationship Id="rId11" Type="http://schemas.openxmlformats.org/officeDocument/2006/relationships/tags" Target="../tags/tag341.xml"/><Relationship Id="rId10" Type="http://schemas.openxmlformats.org/officeDocument/2006/relationships/tags" Target="../tags/tag340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85.xml"/><Relationship Id="rId8" Type="http://schemas.openxmlformats.org/officeDocument/2006/relationships/tags" Target="../tags/tag384.xml"/><Relationship Id="rId7" Type="http://schemas.openxmlformats.org/officeDocument/2006/relationships/tags" Target="../tags/tag383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3" Type="http://schemas.openxmlformats.org/officeDocument/2006/relationships/tags" Target="../tags/tag389.xml"/><Relationship Id="rId12" Type="http://schemas.openxmlformats.org/officeDocument/2006/relationships/tags" Target="../tags/tag388.xml"/><Relationship Id="rId11" Type="http://schemas.openxmlformats.org/officeDocument/2006/relationships/tags" Target="../tags/tag387.xml"/><Relationship Id="rId10" Type="http://schemas.openxmlformats.org/officeDocument/2006/relationships/tags" Target="../tags/tag38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97.xml"/><Relationship Id="rId8" Type="http://schemas.openxmlformats.org/officeDocument/2006/relationships/tags" Target="../tags/tag396.xml"/><Relationship Id="rId7" Type="http://schemas.openxmlformats.org/officeDocument/2006/relationships/tags" Target="../tags/tag395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3" Type="http://schemas.openxmlformats.org/officeDocument/2006/relationships/tags" Target="../tags/tag401.xml"/><Relationship Id="rId12" Type="http://schemas.openxmlformats.org/officeDocument/2006/relationships/tags" Target="../tags/tag400.xml"/><Relationship Id="rId11" Type="http://schemas.openxmlformats.org/officeDocument/2006/relationships/tags" Target="../tags/tag399.xml"/><Relationship Id="rId10" Type="http://schemas.openxmlformats.org/officeDocument/2006/relationships/tags" Target="../tags/tag398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tags" Target="../tags/tag408.xml"/><Relationship Id="rId7" Type="http://schemas.openxmlformats.org/officeDocument/2006/relationships/tags" Target="../tags/tag407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4" Type="http://schemas.openxmlformats.org/officeDocument/2006/relationships/tags" Target="../tags/tag414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tags" Target="../tags/tag410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7" Type="http://schemas.openxmlformats.org/officeDocument/2006/relationships/tags" Target="../tags/tag430.xml"/><Relationship Id="rId16" Type="http://schemas.openxmlformats.org/officeDocument/2006/relationships/tags" Target="../tags/tag429.xml"/><Relationship Id="rId15" Type="http://schemas.openxmlformats.org/officeDocument/2006/relationships/tags" Target="../tags/tag428.xml"/><Relationship Id="rId14" Type="http://schemas.openxmlformats.org/officeDocument/2006/relationships/tags" Target="../tags/tag427.xml"/><Relationship Id="rId13" Type="http://schemas.openxmlformats.org/officeDocument/2006/relationships/tags" Target="../tags/tag426.xml"/><Relationship Id="rId12" Type="http://schemas.openxmlformats.org/officeDocument/2006/relationships/tags" Target="../tags/tag425.xml"/><Relationship Id="rId11" Type="http://schemas.openxmlformats.org/officeDocument/2006/relationships/tags" Target="../tags/tag424.xml"/><Relationship Id="rId10" Type="http://schemas.openxmlformats.org/officeDocument/2006/relationships/tags" Target="../tags/tag423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7" Type="http://schemas.openxmlformats.org/officeDocument/2006/relationships/tags" Target="../tags/tag436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445.xml"/><Relationship Id="rId8" Type="http://schemas.openxmlformats.org/officeDocument/2006/relationships/tags" Target="../tags/tag444.xml"/><Relationship Id="rId7" Type="http://schemas.openxmlformats.org/officeDocument/2006/relationships/tags" Target="../tags/tag443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7" Type="http://schemas.openxmlformats.org/officeDocument/2006/relationships/tags" Target="../tags/tag453.xml"/><Relationship Id="rId16" Type="http://schemas.openxmlformats.org/officeDocument/2006/relationships/tags" Target="../tags/tag452.xml"/><Relationship Id="rId15" Type="http://schemas.openxmlformats.org/officeDocument/2006/relationships/tags" Target="../tags/tag451.xml"/><Relationship Id="rId14" Type="http://schemas.openxmlformats.org/officeDocument/2006/relationships/tags" Target="../tags/tag450.xml"/><Relationship Id="rId13" Type="http://schemas.openxmlformats.org/officeDocument/2006/relationships/tags" Target="../tags/tag449.xml"/><Relationship Id="rId12" Type="http://schemas.openxmlformats.org/officeDocument/2006/relationships/tags" Target="../tags/tag448.xml"/><Relationship Id="rId11" Type="http://schemas.openxmlformats.org/officeDocument/2006/relationships/tags" Target="../tags/tag447.xml"/><Relationship Id="rId10" Type="http://schemas.openxmlformats.org/officeDocument/2006/relationships/tags" Target="../tags/tag446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461.xml"/><Relationship Id="rId8" Type="http://schemas.openxmlformats.org/officeDocument/2006/relationships/tags" Target="../tags/tag460.xml"/><Relationship Id="rId7" Type="http://schemas.openxmlformats.org/officeDocument/2006/relationships/tags" Target="../tags/tag459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469.xml"/><Relationship Id="rId8" Type="http://schemas.openxmlformats.org/officeDocument/2006/relationships/tags" Target="../tags/tag468.xml"/><Relationship Id="rId7" Type="http://schemas.openxmlformats.org/officeDocument/2006/relationships/tags" Target="../tags/tag467.xml"/><Relationship Id="rId6" Type="http://schemas.openxmlformats.org/officeDocument/2006/relationships/tags" Target="../tags/tag466.xml"/><Relationship Id="rId5" Type="http://schemas.openxmlformats.org/officeDocument/2006/relationships/tags" Target="../tags/tag465.xml"/><Relationship Id="rId4" Type="http://schemas.openxmlformats.org/officeDocument/2006/relationships/tags" Target="../tags/tag464.xml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7" Type="http://schemas.openxmlformats.org/officeDocument/2006/relationships/tags" Target="../tags/tag477.xml"/><Relationship Id="rId16" Type="http://schemas.openxmlformats.org/officeDocument/2006/relationships/tags" Target="../tags/tag476.xml"/><Relationship Id="rId15" Type="http://schemas.openxmlformats.org/officeDocument/2006/relationships/tags" Target="../tags/tag475.xml"/><Relationship Id="rId14" Type="http://schemas.openxmlformats.org/officeDocument/2006/relationships/tags" Target="../tags/tag474.xml"/><Relationship Id="rId13" Type="http://schemas.openxmlformats.org/officeDocument/2006/relationships/tags" Target="../tags/tag473.xml"/><Relationship Id="rId12" Type="http://schemas.openxmlformats.org/officeDocument/2006/relationships/tags" Target="../tags/tag472.xml"/><Relationship Id="rId11" Type="http://schemas.openxmlformats.org/officeDocument/2006/relationships/tags" Target="../tags/tag471.xml"/><Relationship Id="rId10" Type="http://schemas.openxmlformats.org/officeDocument/2006/relationships/tags" Target="../tags/tag470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485.xml"/><Relationship Id="rId8" Type="http://schemas.openxmlformats.org/officeDocument/2006/relationships/tags" Target="../tags/tag484.xml"/><Relationship Id="rId7" Type="http://schemas.openxmlformats.org/officeDocument/2006/relationships/tags" Target="../tags/tag483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4" Type="http://schemas.openxmlformats.org/officeDocument/2006/relationships/tags" Target="../tags/tag490.xml"/><Relationship Id="rId13" Type="http://schemas.openxmlformats.org/officeDocument/2006/relationships/tags" Target="../tags/tag489.xml"/><Relationship Id="rId12" Type="http://schemas.openxmlformats.org/officeDocument/2006/relationships/tags" Target="../tags/tag488.xml"/><Relationship Id="rId11" Type="http://schemas.openxmlformats.org/officeDocument/2006/relationships/tags" Target="../tags/tag487.xml"/><Relationship Id="rId10" Type="http://schemas.openxmlformats.org/officeDocument/2006/relationships/tags" Target="../tags/tag486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498.xml"/><Relationship Id="rId8" Type="http://schemas.openxmlformats.org/officeDocument/2006/relationships/tags" Target="../tags/tag497.xml"/><Relationship Id="rId7" Type="http://schemas.openxmlformats.org/officeDocument/2006/relationships/tags" Target="../tags/tag496.x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4" Type="http://schemas.openxmlformats.org/officeDocument/2006/relationships/tags" Target="../tags/tag493.xml"/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5" Type="http://schemas.openxmlformats.org/officeDocument/2006/relationships/tags" Target="../tags/tag504.xml"/><Relationship Id="rId14" Type="http://schemas.openxmlformats.org/officeDocument/2006/relationships/tags" Target="../tags/tag503.xml"/><Relationship Id="rId13" Type="http://schemas.openxmlformats.org/officeDocument/2006/relationships/tags" Target="../tags/tag502.xml"/><Relationship Id="rId12" Type="http://schemas.openxmlformats.org/officeDocument/2006/relationships/tags" Target="../tags/tag501.xml"/><Relationship Id="rId11" Type="http://schemas.openxmlformats.org/officeDocument/2006/relationships/tags" Target="../tags/tag500.xml"/><Relationship Id="rId10" Type="http://schemas.openxmlformats.org/officeDocument/2006/relationships/tags" Target="../tags/tag499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512.xml"/><Relationship Id="rId8" Type="http://schemas.openxmlformats.org/officeDocument/2006/relationships/tags" Target="../tags/tag511.xml"/><Relationship Id="rId7" Type="http://schemas.openxmlformats.org/officeDocument/2006/relationships/tags" Target="../tags/tag510.x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4" Type="http://schemas.openxmlformats.org/officeDocument/2006/relationships/tags" Target="../tags/tag507.xml"/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3" Type="http://schemas.openxmlformats.org/officeDocument/2006/relationships/tags" Target="../tags/tag516.xml"/><Relationship Id="rId12" Type="http://schemas.openxmlformats.org/officeDocument/2006/relationships/tags" Target="../tags/tag515.xml"/><Relationship Id="rId11" Type="http://schemas.openxmlformats.org/officeDocument/2006/relationships/tags" Target="../tags/tag514.xml"/><Relationship Id="rId10" Type="http://schemas.openxmlformats.org/officeDocument/2006/relationships/tags" Target="../tags/tag51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524.xml"/><Relationship Id="rId8" Type="http://schemas.openxmlformats.org/officeDocument/2006/relationships/tags" Target="../tags/tag523.xml"/><Relationship Id="rId7" Type="http://schemas.openxmlformats.org/officeDocument/2006/relationships/tags" Target="../tags/tag522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2" Type="http://schemas.openxmlformats.org/officeDocument/2006/relationships/tags" Target="../tags/tag527.xml"/><Relationship Id="rId11" Type="http://schemas.openxmlformats.org/officeDocument/2006/relationships/tags" Target="../tags/tag526.xml"/><Relationship Id="rId10" Type="http://schemas.openxmlformats.org/officeDocument/2006/relationships/tags" Target="../tags/tag525.xm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535.xml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3" Type="http://schemas.openxmlformats.org/officeDocument/2006/relationships/tags" Target="../tags/tag539.xml"/><Relationship Id="rId12" Type="http://schemas.openxmlformats.org/officeDocument/2006/relationships/tags" Target="../tags/tag538.xml"/><Relationship Id="rId11" Type="http://schemas.openxmlformats.org/officeDocument/2006/relationships/tags" Target="../tags/tag537.xml"/><Relationship Id="rId10" Type="http://schemas.openxmlformats.org/officeDocument/2006/relationships/tags" Target="../tags/tag536.xm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547.xml"/><Relationship Id="rId8" Type="http://schemas.openxmlformats.org/officeDocument/2006/relationships/tags" Target="../tags/tag546.xml"/><Relationship Id="rId7" Type="http://schemas.openxmlformats.org/officeDocument/2006/relationships/tags" Target="../tags/tag545.xml"/><Relationship Id="rId6" Type="http://schemas.openxmlformats.org/officeDocument/2006/relationships/tags" Target="../tags/tag544.xml"/><Relationship Id="rId5" Type="http://schemas.openxmlformats.org/officeDocument/2006/relationships/tags" Target="../tags/tag543.xml"/><Relationship Id="rId4" Type="http://schemas.openxmlformats.org/officeDocument/2006/relationships/tags" Target="../tags/tag542.xml"/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7" Type="http://schemas.openxmlformats.org/officeDocument/2006/relationships/tags" Target="../tags/tag555.xml"/><Relationship Id="rId16" Type="http://schemas.openxmlformats.org/officeDocument/2006/relationships/tags" Target="../tags/tag554.xml"/><Relationship Id="rId15" Type="http://schemas.openxmlformats.org/officeDocument/2006/relationships/tags" Target="../tags/tag553.xml"/><Relationship Id="rId14" Type="http://schemas.openxmlformats.org/officeDocument/2006/relationships/tags" Target="../tags/tag552.xml"/><Relationship Id="rId13" Type="http://schemas.openxmlformats.org/officeDocument/2006/relationships/tags" Target="../tags/tag551.xml"/><Relationship Id="rId12" Type="http://schemas.openxmlformats.org/officeDocument/2006/relationships/tags" Target="../tags/tag550.xml"/><Relationship Id="rId11" Type="http://schemas.openxmlformats.org/officeDocument/2006/relationships/tags" Target="../tags/tag549.xml"/><Relationship Id="rId10" Type="http://schemas.openxmlformats.org/officeDocument/2006/relationships/tags" Target="../tags/tag548.xml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563.xml"/><Relationship Id="rId8" Type="http://schemas.openxmlformats.org/officeDocument/2006/relationships/tags" Target="../tags/tag562.xml"/><Relationship Id="rId7" Type="http://schemas.openxmlformats.org/officeDocument/2006/relationships/tags" Target="../tags/tag561.xml"/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4" Type="http://schemas.openxmlformats.org/officeDocument/2006/relationships/tags" Target="../tags/tag558.xml"/><Relationship Id="rId3" Type="http://schemas.openxmlformats.org/officeDocument/2006/relationships/tags" Target="../tags/tag557.xml"/><Relationship Id="rId2" Type="http://schemas.openxmlformats.org/officeDocument/2006/relationships/tags" Target="../tags/tag556.xml"/><Relationship Id="rId12" Type="http://schemas.openxmlformats.org/officeDocument/2006/relationships/tags" Target="../tags/tag566.xml"/><Relationship Id="rId11" Type="http://schemas.openxmlformats.org/officeDocument/2006/relationships/tags" Target="../tags/tag565.xml"/><Relationship Id="rId10" Type="http://schemas.openxmlformats.org/officeDocument/2006/relationships/tags" Target="../tags/tag564.xml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tags" Target="../tags/tag569.xml"/><Relationship Id="rId3" Type="http://schemas.openxmlformats.org/officeDocument/2006/relationships/tags" Target="../tags/tag568.xml"/><Relationship Id="rId21" Type="http://schemas.openxmlformats.org/officeDocument/2006/relationships/tags" Target="../tags/tag586.xml"/><Relationship Id="rId20" Type="http://schemas.openxmlformats.org/officeDocument/2006/relationships/tags" Target="../tags/tag585.xml"/><Relationship Id="rId2" Type="http://schemas.openxmlformats.org/officeDocument/2006/relationships/tags" Target="../tags/tag567.xml"/><Relationship Id="rId19" Type="http://schemas.openxmlformats.org/officeDocument/2006/relationships/tags" Target="../tags/tag584.xml"/><Relationship Id="rId18" Type="http://schemas.openxmlformats.org/officeDocument/2006/relationships/tags" Target="../tags/tag583.xml"/><Relationship Id="rId17" Type="http://schemas.openxmlformats.org/officeDocument/2006/relationships/tags" Target="../tags/tag582.xml"/><Relationship Id="rId16" Type="http://schemas.openxmlformats.org/officeDocument/2006/relationships/tags" Target="../tags/tag581.xml"/><Relationship Id="rId15" Type="http://schemas.openxmlformats.org/officeDocument/2006/relationships/tags" Target="../tags/tag580.xml"/><Relationship Id="rId14" Type="http://schemas.openxmlformats.org/officeDocument/2006/relationships/tags" Target="../tags/tag579.xml"/><Relationship Id="rId13" Type="http://schemas.openxmlformats.org/officeDocument/2006/relationships/tags" Target="../tags/tag578.xml"/><Relationship Id="rId12" Type="http://schemas.openxmlformats.org/officeDocument/2006/relationships/tags" Target="../tags/tag577.xml"/><Relationship Id="rId11" Type="http://schemas.openxmlformats.org/officeDocument/2006/relationships/tags" Target="../tags/tag576.xml"/><Relationship Id="rId10" Type="http://schemas.openxmlformats.org/officeDocument/2006/relationships/tags" Target="../tags/tag575.xml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4" Type="http://schemas.openxmlformats.org/officeDocument/2006/relationships/tags" Target="../tags/tag589.xml"/><Relationship Id="rId3" Type="http://schemas.openxmlformats.org/officeDocument/2006/relationships/tags" Target="../tags/tag588.xml"/><Relationship Id="rId2" Type="http://schemas.openxmlformats.org/officeDocument/2006/relationships/tags" Target="../tags/tag587.xml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598.xml"/><Relationship Id="rId8" Type="http://schemas.openxmlformats.org/officeDocument/2006/relationships/tags" Target="../tags/tag597.xml"/><Relationship Id="rId7" Type="http://schemas.openxmlformats.org/officeDocument/2006/relationships/tags" Target="../tags/tag596.xml"/><Relationship Id="rId6" Type="http://schemas.openxmlformats.org/officeDocument/2006/relationships/tags" Target="../tags/tag595.xml"/><Relationship Id="rId5" Type="http://schemas.openxmlformats.org/officeDocument/2006/relationships/tags" Target="../tags/tag594.xml"/><Relationship Id="rId4" Type="http://schemas.openxmlformats.org/officeDocument/2006/relationships/tags" Target="../tags/tag593.xml"/><Relationship Id="rId3" Type="http://schemas.openxmlformats.org/officeDocument/2006/relationships/image" Target="../media/image1.png"/><Relationship Id="rId2" Type="http://schemas.openxmlformats.org/officeDocument/2006/relationships/tags" Target="../tags/tag592.xml"/><Relationship Id="rId15" Type="http://schemas.openxmlformats.org/officeDocument/2006/relationships/tags" Target="../tags/tag604.xml"/><Relationship Id="rId14" Type="http://schemas.openxmlformats.org/officeDocument/2006/relationships/tags" Target="../tags/tag603.xml"/><Relationship Id="rId13" Type="http://schemas.openxmlformats.org/officeDocument/2006/relationships/tags" Target="../tags/tag602.xml"/><Relationship Id="rId12" Type="http://schemas.openxmlformats.org/officeDocument/2006/relationships/tags" Target="../tags/tag601.xml"/><Relationship Id="rId11" Type="http://schemas.openxmlformats.org/officeDocument/2006/relationships/tags" Target="../tags/tag600.xml"/><Relationship Id="rId10" Type="http://schemas.openxmlformats.org/officeDocument/2006/relationships/tags" Target="../tags/tag599.xml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7" Type="http://schemas.openxmlformats.org/officeDocument/2006/relationships/tags" Target="../tags/tag610.xml"/><Relationship Id="rId6" Type="http://schemas.openxmlformats.org/officeDocument/2006/relationships/tags" Target="../tags/tag609.xml"/><Relationship Id="rId5" Type="http://schemas.openxmlformats.org/officeDocument/2006/relationships/tags" Target="../tags/tag608.xml"/><Relationship Id="rId4" Type="http://schemas.openxmlformats.org/officeDocument/2006/relationships/tags" Target="../tags/tag607.xml"/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618.xml"/><Relationship Id="rId8" Type="http://schemas.openxmlformats.org/officeDocument/2006/relationships/tags" Target="../tags/tag617.xml"/><Relationship Id="rId7" Type="http://schemas.openxmlformats.org/officeDocument/2006/relationships/tags" Target="../tags/tag616.xml"/><Relationship Id="rId6" Type="http://schemas.openxmlformats.org/officeDocument/2006/relationships/tags" Target="../tags/tag615.xml"/><Relationship Id="rId5" Type="http://schemas.openxmlformats.org/officeDocument/2006/relationships/tags" Target="../tags/tag614.xml"/><Relationship Id="rId4" Type="http://schemas.openxmlformats.org/officeDocument/2006/relationships/tags" Target="../tags/tag613.xml"/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5" Type="http://schemas.openxmlformats.org/officeDocument/2006/relationships/tags" Target="../tags/tag622.xml"/><Relationship Id="rId4" Type="http://schemas.openxmlformats.org/officeDocument/2006/relationships/tags" Target="../tags/tag621.xml"/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4" Type="http://schemas.openxmlformats.org/officeDocument/2006/relationships/tags" Target="../tags/tag625.xml"/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5" Type="http://schemas.openxmlformats.org/officeDocument/2006/relationships/tags" Target="../tags/tag629.xml"/><Relationship Id="rId4" Type="http://schemas.openxmlformats.org/officeDocument/2006/relationships/tags" Target="../tags/tag628.xml"/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6" Type="http://schemas.openxmlformats.org/officeDocument/2006/relationships/tags" Target="../tags/tag634.xml"/><Relationship Id="rId5" Type="http://schemas.openxmlformats.org/officeDocument/2006/relationships/tags" Target="../tags/tag633.xml"/><Relationship Id="rId4" Type="http://schemas.openxmlformats.org/officeDocument/2006/relationships/tags" Target="../tags/tag632.xml"/><Relationship Id="rId3" Type="http://schemas.openxmlformats.org/officeDocument/2006/relationships/tags" Target="../tags/tag631.xml"/><Relationship Id="rId2" Type="http://schemas.openxmlformats.org/officeDocument/2006/relationships/tags" Target="../tags/tag630.xml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642.xml"/><Relationship Id="rId8" Type="http://schemas.openxmlformats.org/officeDocument/2006/relationships/tags" Target="../tags/tag641.xml"/><Relationship Id="rId7" Type="http://schemas.openxmlformats.org/officeDocument/2006/relationships/tags" Target="../tags/tag640.xml"/><Relationship Id="rId6" Type="http://schemas.openxmlformats.org/officeDocument/2006/relationships/tags" Target="../tags/tag639.xml"/><Relationship Id="rId5" Type="http://schemas.openxmlformats.org/officeDocument/2006/relationships/tags" Target="../tags/tag638.xml"/><Relationship Id="rId48" Type="http://schemas.openxmlformats.org/officeDocument/2006/relationships/tags" Target="../tags/tag680.xml"/><Relationship Id="rId47" Type="http://schemas.openxmlformats.org/officeDocument/2006/relationships/tags" Target="../tags/tag679.xml"/><Relationship Id="rId46" Type="http://schemas.openxmlformats.org/officeDocument/2006/relationships/tags" Target="../tags/tag678.xml"/><Relationship Id="rId45" Type="http://schemas.openxmlformats.org/officeDocument/2006/relationships/image" Target="../media/image2.png"/><Relationship Id="rId44" Type="http://schemas.openxmlformats.org/officeDocument/2006/relationships/tags" Target="../tags/tag677.xml"/><Relationship Id="rId43" Type="http://schemas.openxmlformats.org/officeDocument/2006/relationships/tags" Target="../tags/tag676.xml"/><Relationship Id="rId42" Type="http://schemas.openxmlformats.org/officeDocument/2006/relationships/tags" Target="../tags/tag675.xml"/><Relationship Id="rId41" Type="http://schemas.openxmlformats.org/officeDocument/2006/relationships/tags" Target="../tags/tag674.xml"/><Relationship Id="rId40" Type="http://schemas.openxmlformats.org/officeDocument/2006/relationships/tags" Target="../tags/tag673.xml"/><Relationship Id="rId4" Type="http://schemas.openxmlformats.org/officeDocument/2006/relationships/tags" Target="../tags/tag637.xml"/><Relationship Id="rId39" Type="http://schemas.openxmlformats.org/officeDocument/2006/relationships/tags" Target="../tags/tag672.xml"/><Relationship Id="rId38" Type="http://schemas.openxmlformats.org/officeDocument/2006/relationships/tags" Target="../tags/tag671.xml"/><Relationship Id="rId37" Type="http://schemas.openxmlformats.org/officeDocument/2006/relationships/tags" Target="../tags/tag670.xml"/><Relationship Id="rId36" Type="http://schemas.openxmlformats.org/officeDocument/2006/relationships/tags" Target="../tags/tag669.xml"/><Relationship Id="rId35" Type="http://schemas.openxmlformats.org/officeDocument/2006/relationships/tags" Target="../tags/tag668.xml"/><Relationship Id="rId34" Type="http://schemas.openxmlformats.org/officeDocument/2006/relationships/tags" Target="../tags/tag667.xml"/><Relationship Id="rId33" Type="http://schemas.openxmlformats.org/officeDocument/2006/relationships/tags" Target="../tags/tag666.xml"/><Relationship Id="rId32" Type="http://schemas.openxmlformats.org/officeDocument/2006/relationships/tags" Target="../tags/tag665.xml"/><Relationship Id="rId31" Type="http://schemas.openxmlformats.org/officeDocument/2006/relationships/tags" Target="../tags/tag664.xml"/><Relationship Id="rId30" Type="http://schemas.openxmlformats.org/officeDocument/2006/relationships/tags" Target="../tags/tag663.xml"/><Relationship Id="rId3" Type="http://schemas.openxmlformats.org/officeDocument/2006/relationships/tags" Target="../tags/tag636.xml"/><Relationship Id="rId29" Type="http://schemas.openxmlformats.org/officeDocument/2006/relationships/tags" Target="../tags/tag662.xml"/><Relationship Id="rId28" Type="http://schemas.openxmlformats.org/officeDocument/2006/relationships/tags" Target="../tags/tag661.xml"/><Relationship Id="rId27" Type="http://schemas.openxmlformats.org/officeDocument/2006/relationships/tags" Target="../tags/tag660.xml"/><Relationship Id="rId26" Type="http://schemas.openxmlformats.org/officeDocument/2006/relationships/tags" Target="../tags/tag659.xml"/><Relationship Id="rId25" Type="http://schemas.openxmlformats.org/officeDocument/2006/relationships/tags" Target="../tags/tag658.xml"/><Relationship Id="rId24" Type="http://schemas.openxmlformats.org/officeDocument/2006/relationships/tags" Target="../tags/tag657.xml"/><Relationship Id="rId23" Type="http://schemas.openxmlformats.org/officeDocument/2006/relationships/tags" Target="../tags/tag656.xml"/><Relationship Id="rId22" Type="http://schemas.openxmlformats.org/officeDocument/2006/relationships/tags" Target="../tags/tag655.xml"/><Relationship Id="rId21" Type="http://schemas.openxmlformats.org/officeDocument/2006/relationships/tags" Target="../tags/tag654.xml"/><Relationship Id="rId20" Type="http://schemas.openxmlformats.org/officeDocument/2006/relationships/tags" Target="../tags/tag653.xml"/><Relationship Id="rId2" Type="http://schemas.openxmlformats.org/officeDocument/2006/relationships/tags" Target="../tags/tag635.xml"/><Relationship Id="rId19" Type="http://schemas.openxmlformats.org/officeDocument/2006/relationships/tags" Target="../tags/tag652.xml"/><Relationship Id="rId18" Type="http://schemas.openxmlformats.org/officeDocument/2006/relationships/tags" Target="../tags/tag651.xml"/><Relationship Id="rId17" Type="http://schemas.openxmlformats.org/officeDocument/2006/relationships/tags" Target="../tags/tag650.xml"/><Relationship Id="rId16" Type="http://schemas.openxmlformats.org/officeDocument/2006/relationships/tags" Target="../tags/tag649.xml"/><Relationship Id="rId15" Type="http://schemas.openxmlformats.org/officeDocument/2006/relationships/tags" Target="../tags/tag648.xml"/><Relationship Id="rId14" Type="http://schemas.openxmlformats.org/officeDocument/2006/relationships/tags" Target="../tags/tag647.xml"/><Relationship Id="rId13" Type="http://schemas.openxmlformats.org/officeDocument/2006/relationships/tags" Target="../tags/tag646.xml"/><Relationship Id="rId12" Type="http://schemas.openxmlformats.org/officeDocument/2006/relationships/tags" Target="../tags/tag645.xml"/><Relationship Id="rId11" Type="http://schemas.openxmlformats.org/officeDocument/2006/relationships/tags" Target="../tags/tag644.xml"/><Relationship Id="rId10" Type="http://schemas.openxmlformats.org/officeDocument/2006/relationships/tags" Target="../tags/tag643.xml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688.xml"/><Relationship Id="rId8" Type="http://schemas.openxmlformats.org/officeDocument/2006/relationships/tags" Target="../tags/tag687.xml"/><Relationship Id="rId7" Type="http://schemas.openxmlformats.org/officeDocument/2006/relationships/tags" Target="../tags/tag686.xml"/><Relationship Id="rId6" Type="http://schemas.openxmlformats.org/officeDocument/2006/relationships/tags" Target="../tags/tag685.xml"/><Relationship Id="rId50" Type="http://schemas.openxmlformats.org/officeDocument/2006/relationships/tags" Target="../tags/tag728.xml"/><Relationship Id="rId5" Type="http://schemas.openxmlformats.org/officeDocument/2006/relationships/tags" Target="../tags/tag684.xml"/><Relationship Id="rId49" Type="http://schemas.openxmlformats.org/officeDocument/2006/relationships/tags" Target="../tags/tag727.xml"/><Relationship Id="rId48" Type="http://schemas.openxmlformats.org/officeDocument/2006/relationships/tags" Target="../tags/tag726.xml"/><Relationship Id="rId47" Type="http://schemas.openxmlformats.org/officeDocument/2006/relationships/tags" Target="../tags/tag725.xml"/><Relationship Id="rId46" Type="http://schemas.openxmlformats.org/officeDocument/2006/relationships/tags" Target="../tags/tag724.xml"/><Relationship Id="rId45" Type="http://schemas.openxmlformats.org/officeDocument/2006/relationships/tags" Target="../tags/tag723.xml"/><Relationship Id="rId44" Type="http://schemas.openxmlformats.org/officeDocument/2006/relationships/tags" Target="../tags/tag722.xml"/><Relationship Id="rId43" Type="http://schemas.openxmlformats.org/officeDocument/2006/relationships/tags" Target="../tags/tag721.xml"/><Relationship Id="rId42" Type="http://schemas.openxmlformats.org/officeDocument/2006/relationships/tags" Target="../tags/tag720.xml"/><Relationship Id="rId41" Type="http://schemas.openxmlformats.org/officeDocument/2006/relationships/tags" Target="../tags/tag719.xml"/><Relationship Id="rId40" Type="http://schemas.openxmlformats.org/officeDocument/2006/relationships/tags" Target="../tags/tag718.xml"/><Relationship Id="rId4" Type="http://schemas.openxmlformats.org/officeDocument/2006/relationships/tags" Target="../tags/tag683.xml"/><Relationship Id="rId39" Type="http://schemas.openxmlformats.org/officeDocument/2006/relationships/tags" Target="../tags/tag717.xml"/><Relationship Id="rId38" Type="http://schemas.openxmlformats.org/officeDocument/2006/relationships/tags" Target="../tags/tag716.xml"/><Relationship Id="rId37" Type="http://schemas.openxmlformats.org/officeDocument/2006/relationships/tags" Target="../tags/tag715.xml"/><Relationship Id="rId36" Type="http://schemas.openxmlformats.org/officeDocument/2006/relationships/tags" Target="../tags/tag714.xml"/><Relationship Id="rId35" Type="http://schemas.openxmlformats.org/officeDocument/2006/relationships/tags" Target="../tags/tag713.xml"/><Relationship Id="rId34" Type="http://schemas.openxmlformats.org/officeDocument/2006/relationships/tags" Target="../tags/tag712.xml"/><Relationship Id="rId33" Type="http://schemas.openxmlformats.org/officeDocument/2006/relationships/image" Target="../media/image3.png"/><Relationship Id="rId32" Type="http://schemas.openxmlformats.org/officeDocument/2006/relationships/tags" Target="../tags/tag711.xml"/><Relationship Id="rId31" Type="http://schemas.openxmlformats.org/officeDocument/2006/relationships/tags" Target="../tags/tag710.xml"/><Relationship Id="rId30" Type="http://schemas.openxmlformats.org/officeDocument/2006/relationships/tags" Target="../tags/tag709.xml"/><Relationship Id="rId3" Type="http://schemas.openxmlformats.org/officeDocument/2006/relationships/tags" Target="../tags/tag682.xml"/><Relationship Id="rId29" Type="http://schemas.openxmlformats.org/officeDocument/2006/relationships/tags" Target="../tags/tag708.xml"/><Relationship Id="rId28" Type="http://schemas.openxmlformats.org/officeDocument/2006/relationships/tags" Target="../tags/tag707.xml"/><Relationship Id="rId27" Type="http://schemas.openxmlformats.org/officeDocument/2006/relationships/tags" Target="../tags/tag706.xml"/><Relationship Id="rId26" Type="http://schemas.openxmlformats.org/officeDocument/2006/relationships/tags" Target="../tags/tag705.xml"/><Relationship Id="rId25" Type="http://schemas.openxmlformats.org/officeDocument/2006/relationships/tags" Target="../tags/tag704.xml"/><Relationship Id="rId24" Type="http://schemas.openxmlformats.org/officeDocument/2006/relationships/tags" Target="../tags/tag703.xml"/><Relationship Id="rId23" Type="http://schemas.openxmlformats.org/officeDocument/2006/relationships/tags" Target="../tags/tag702.xml"/><Relationship Id="rId22" Type="http://schemas.openxmlformats.org/officeDocument/2006/relationships/tags" Target="../tags/tag701.xml"/><Relationship Id="rId21" Type="http://schemas.openxmlformats.org/officeDocument/2006/relationships/tags" Target="../tags/tag700.xml"/><Relationship Id="rId20" Type="http://schemas.openxmlformats.org/officeDocument/2006/relationships/tags" Target="../tags/tag699.xml"/><Relationship Id="rId2" Type="http://schemas.openxmlformats.org/officeDocument/2006/relationships/tags" Target="../tags/tag681.xml"/><Relationship Id="rId19" Type="http://schemas.openxmlformats.org/officeDocument/2006/relationships/tags" Target="../tags/tag698.xml"/><Relationship Id="rId18" Type="http://schemas.openxmlformats.org/officeDocument/2006/relationships/tags" Target="../tags/tag697.xml"/><Relationship Id="rId17" Type="http://schemas.openxmlformats.org/officeDocument/2006/relationships/tags" Target="../tags/tag696.xml"/><Relationship Id="rId16" Type="http://schemas.openxmlformats.org/officeDocument/2006/relationships/tags" Target="../tags/tag695.xml"/><Relationship Id="rId15" Type="http://schemas.openxmlformats.org/officeDocument/2006/relationships/tags" Target="../tags/tag694.xml"/><Relationship Id="rId14" Type="http://schemas.openxmlformats.org/officeDocument/2006/relationships/tags" Target="../tags/tag693.xml"/><Relationship Id="rId13" Type="http://schemas.openxmlformats.org/officeDocument/2006/relationships/tags" Target="../tags/tag692.xml"/><Relationship Id="rId12" Type="http://schemas.openxmlformats.org/officeDocument/2006/relationships/tags" Target="../tags/tag691.xml"/><Relationship Id="rId11" Type="http://schemas.openxmlformats.org/officeDocument/2006/relationships/tags" Target="../tags/tag690.xml"/><Relationship Id="rId10" Type="http://schemas.openxmlformats.org/officeDocument/2006/relationships/tags" Target="../tags/tag689.xml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736.xml"/><Relationship Id="rId8" Type="http://schemas.openxmlformats.org/officeDocument/2006/relationships/tags" Target="../tags/tag735.xml"/><Relationship Id="rId7" Type="http://schemas.openxmlformats.org/officeDocument/2006/relationships/tags" Target="../tags/tag734.xml"/><Relationship Id="rId6" Type="http://schemas.openxmlformats.org/officeDocument/2006/relationships/tags" Target="../tags/tag733.xml"/><Relationship Id="rId5" Type="http://schemas.openxmlformats.org/officeDocument/2006/relationships/tags" Target="../tags/tag732.xml"/><Relationship Id="rId47" Type="http://schemas.openxmlformats.org/officeDocument/2006/relationships/tags" Target="../tags/tag773.xml"/><Relationship Id="rId46" Type="http://schemas.openxmlformats.org/officeDocument/2006/relationships/tags" Target="../tags/tag772.xml"/><Relationship Id="rId45" Type="http://schemas.openxmlformats.org/officeDocument/2006/relationships/image" Target="../media/image2.png"/><Relationship Id="rId44" Type="http://schemas.openxmlformats.org/officeDocument/2006/relationships/tags" Target="../tags/tag771.xml"/><Relationship Id="rId43" Type="http://schemas.openxmlformats.org/officeDocument/2006/relationships/tags" Target="../tags/tag770.xml"/><Relationship Id="rId42" Type="http://schemas.openxmlformats.org/officeDocument/2006/relationships/tags" Target="../tags/tag769.xml"/><Relationship Id="rId41" Type="http://schemas.openxmlformats.org/officeDocument/2006/relationships/tags" Target="../tags/tag768.xml"/><Relationship Id="rId40" Type="http://schemas.openxmlformats.org/officeDocument/2006/relationships/tags" Target="../tags/tag767.xml"/><Relationship Id="rId4" Type="http://schemas.openxmlformats.org/officeDocument/2006/relationships/tags" Target="../tags/tag731.xml"/><Relationship Id="rId39" Type="http://schemas.openxmlformats.org/officeDocument/2006/relationships/tags" Target="../tags/tag766.xml"/><Relationship Id="rId38" Type="http://schemas.openxmlformats.org/officeDocument/2006/relationships/tags" Target="../tags/tag765.xml"/><Relationship Id="rId37" Type="http://schemas.openxmlformats.org/officeDocument/2006/relationships/tags" Target="../tags/tag764.xml"/><Relationship Id="rId36" Type="http://schemas.openxmlformats.org/officeDocument/2006/relationships/tags" Target="../tags/tag763.xml"/><Relationship Id="rId35" Type="http://schemas.openxmlformats.org/officeDocument/2006/relationships/tags" Target="../tags/tag762.xml"/><Relationship Id="rId34" Type="http://schemas.openxmlformats.org/officeDocument/2006/relationships/tags" Target="../tags/tag761.xml"/><Relationship Id="rId33" Type="http://schemas.openxmlformats.org/officeDocument/2006/relationships/tags" Target="../tags/tag760.xml"/><Relationship Id="rId32" Type="http://schemas.openxmlformats.org/officeDocument/2006/relationships/tags" Target="../tags/tag759.xml"/><Relationship Id="rId31" Type="http://schemas.openxmlformats.org/officeDocument/2006/relationships/tags" Target="../tags/tag758.xml"/><Relationship Id="rId30" Type="http://schemas.openxmlformats.org/officeDocument/2006/relationships/tags" Target="../tags/tag757.xml"/><Relationship Id="rId3" Type="http://schemas.openxmlformats.org/officeDocument/2006/relationships/tags" Target="../tags/tag730.xml"/><Relationship Id="rId29" Type="http://schemas.openxmlformats.org/officeDocument/2006/relationships/tags" Target="../tags/tag756.xml"/><Relationship Id="rId28" Type="http://schemas.openxmlformats.org/officeDocument/2006/relationships/tags" Target="../tags/tag755.xml"/><Relationship Id="rId27" Type="http://schemas.openxmlformats.org/officeDocument/2006/relationships/tags" Target="../tags/tag754.xml"/><Relationship Id="rId26" Type="http://schemas.openxmlformats.org/officeDocument/2006/relationships/tags" Target="../tags/tag753.xml"/><Relationship Id="rId25" Type="http://schemas.openxmlformats.org/officeDocument/2006/relationships/tags" Target="../tags/tag752.xml"/><Relationship Id="rId24" Type="http://schemas.openxmlformats.org/officeDocument/2006/relationships/tags" Target="../tags/tag751.xml"/><Relationship Id="rId23" Type="http://schemas.openxmlformats.org/officeDocument/2006/relationships/tags" Target="../tags/tag750.xml"/><Relationship Id="rId22" Type="http://schemas.openxmlformats.org/officeDocument/2006/relationships/tags" Target="../tags/tag749.xml"/><Relationship Id="rId21" Type="http://schemas.openxmlformats.org/officeDocument/2006/relationships/tags" Target="../tags/tag748.xml"/><Relationship Id="rId20" Type="http://schemas.openxmlformats.org/officeDocument/2006/relationships/tags" Target="../tags/tag747.xml"/><Relationship Id="rId2" Type="http://schemas.openxmlformats.org/officeDocument/2006/relationships/tags" Target="../tags/tag729.xml"/><Relationship Id="rId19" Type="http://schemas.openxmlformats.org/officeDocument/2006/relationships/tags" Target="../tags/tag746.xml"/><Relationship Id="rId18" Type="http://schemas.openxmlformats.org/officeDocument/2006/relationships/tags" Target="../tags/tag745.xml"/><Relationship Id="rId17" Type="http://schemas.openxmlformats.org/officeDocument/2006/relationships/tags" Target="../tags/tag744.xml"/><Relationship Id="rId16" Type="http://schemas.openxmlformats.org/officeDocument/2006/relationships/tags" Target="../tags/tag743.xml"/><Relationship Id="rId15" Type="http://schemas.openxmlformats.org/officeDocument/2006/relationships/tags" Target="../tags/tag742.xml"/><Relationship Id="rId14" Type="http://schemas.openxmlformats.org/officeDocument/2006/relationships/tags" Target="../tags/tag741.xml"/><Relationship Id="rId13" Type="http://schemas.openxmlformats.org/officeDocument/2006/relationships/tags" Target="../tags/tag740.xml"/><Relationship Id="rId12" Type="http://schemas.openxmlformats.org/officeDocument/2006/relationships/tags" Target="../tags/tag739.xml"/><Relationship Id="rId11" Type="http://schemas.openxmlformats.org/officeDocument/2006/relationships/tags" Target="../tags/tag738.xml"/><Relationship Id="rId10" Type="http://schemas.openxmlformats.org/officeDocument/2006/relationships/tags" Target="../tags/tag737.xml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781.xml"/><Relationship Id="rId8" Type="http://schemas.openxmlformats.org/officeDocument/2006/relationships/tags" Target="../tags/tag780.xml"/><Relationship Id="rId7" Type="http://schemas.openxmlformats.org/officeDocument/2006/relationships/tags" Target="../tags/tag779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8" Type="http://schemas.openxmlformats.org/officeDocument/2006/relationships/tags" Target="../tags/tag790.xml"/><Relationship Id="rId17" Type="http://schemas.openxmlformats.org/officeDocument/2006/relationships/tags" Target="../tags/tag789.xml"/><Relationship Id="rId16" Type="http://schemas.openxmlformats.org/officeDocument/2006/relationships/tags" Target="../tags/tag788.xml"/><Relationship Id="rId15" Type="http://schemas.openxmlformats.org/officeDocument/2006/relationships/tags" Target="../tags/tag787.xml"/><Relationship Id="rId14" Type="http://schemas.openxmlformats.org/officeDocument/2006/relationships/tags" Target="../tags/tag786.xml"/><Relationship Id="rId13" Type="http://schemas.openxmlformats.org/officeDocument/2006/relationships/tags" Target="../tags/tag785.xml"/><Relationship Id="rId12" Type="http://schemas.openxmlformats.org/officeDocument/2006/relationships/tags" Target="../tags/tag784.xml"/><Relationship Id="rId11" Type="http://schemas.openxmlformats.org/officeDocument/2006/relationships/tags" Target="../tags/tag783.xml"/><Relationship Id="rId10" Type="http://schemas.openxmlformats.org/officeDocument/2006/relationships/tags" Target="../tags/tag782.xml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798.xml"/><Relationship Id="rId8" Type="http://schemas.openxmlformats.org/officeDocument/2006/relationships/tags" Target="../tags/tag797.xml"/><Relationship Id="rId7" Type="http://schemas.openxmlformats.org/officeDocument/2006/relationships/tags" Target="../tags/tag796.xml"/><Relationship Id="rId6" Type="http://schemas.openxmlformats.org/officeDocument/2006/relationships/tags" Target="../tags/tag795.xml"/><Relationship Id="rId5" Type="http://schemas.openxmlformats.org/officeDocument/2006/relationships/tags" Target="../tags/tag794.xml"/><Relationship Id="rId4" Type="http://schemas.openxmlformats.org/officeDocument/2006/relationships/tags" Target="../tags/tag793.xml"/><Relationship Id="rId3" Type="http://schemas.openxmlformats.org/officeDocument/2006/relationships/tags" Target="../tags/tag792.xml"/><Relationship Id="rId2" Type="http://schemas.openxmlformats.org/officeDocument/2006/relationships/tags" Target="../tags/tag791.xml"/><Relationship Id="rId15" Type="http://schemas.openxmlformats.org/officeDocument/2006/relationships/tags" Target="../tags/tag804.xml"/><Relationship Id="rId14" Type="http://schemas.openxmlformats.org/officeDocument/2006/relationships/tags" Target="../tags/tag803.xml"/><Relationship Id="rId13" Type="http://schemas.openxmlformats.org/officeDocument/2006/relationships/tags" Target="../tags/tag802.xml"/><Relationship Id="rId12" Type="http://schemas.openxmlformats.org/officeDocument/2006/relationships/tags" Target="../tags/tag801.xml"/><Relationship Id="rId11" Type="http://schemas.openxmlformats.org/officeDocument/2006/relationships/tags" Target="../tags/tag800.xml"/><Relationship Id="rId10" Type="http://schemas.openxmlformats.org/officeDocument/2006/relationships/tags" Target="../tags/tag799.xml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812.xml"/><Relationship Id="rId8" Type="http://schemas.openxmlformats.org/officeDocument/2006/relationships/tags" Target="../tags/tag811.xml"/><Relationship Id="rId7" Type="http://schemas.openxmlformats.org/officeDocument/2006/relationships/tags" Target="../tags/tag810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4" Type="http://schemas.openxmlformats.org/officeDocument/2006/relationships/tags" Target="../tags/tag807.xml"/><Relationship Id="rId3" Type="http://schemas.openxmlformats.org/officeDocument/2006/relationships/tags" Target="../tags/tag806.xml"/><Relationship Id="rId2" Type="http://schemas.openxmlformats.org/officeDocument/2006/relationships/tags" Target="../tags/tag805.xml"/><Relationship Id="rId12" Type="http://schemas.openxmlformats.org/officeDocument/2006/relationships/tags" Target="../tags/tag815.xml"/><Relationship Id="rId11" Type="http://schemas.openxmlformats.org/officeDocument/2006/relationships/tags" Target="../tags/tag814.xml"/><Relationship Id="rId10" Type="http://schemas.openxmlformats.org/officeDocument/2006/relationships/tags" Target="../tags/tag813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3_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2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3352800" y="20447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3352800" y="2603500"/>
            <a:ext cx="2590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5" hasCustomPrompt="1"/>
            <p:custDataLst>
              <p:tags r:id="rId9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991600" y="20447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991600" y="2603500"/>
            <a:ext cx="2590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6" hasCustomPrompt="1"/>
            <p:custDataLst>
              <p:tags r:id="rId12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352800" y="45593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3352800" y="5118100"/>
            <a:ext cx="2590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内容占位符 20"/>
          <p:cNvSpPr>
            <a:spLocks noGrp="1"/>
          </p:cNvSpPr>
          <p:nvPr>
            <p:ph idx="16397" hasCustomPrompt="1"/>
            <p:custDataLst>
              <p:tags r:id="rId15"/>
            </p:custDataLst>
          </p:nvPr>
        </p:nvSpPr>
        <p:spPr>
          <a:xfrm>
            <a:off x="62484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8991600" y="45593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8991600" y="5118100"/>
            <a:ext cx="2590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默认位置-并列-31_13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914400" y="1803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082800" y="1854200"/>
            <a:ext cx="91948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082800" y="2362200"/>
            <a:ext cx="91948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1496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914400" y="34290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2082800" y="3479800"/>
            <a:ext cx="91948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2082800" y="3987800"/>
            <a:ext cx="91948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609600" y="47752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14400" y="50546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2082800" y="5105400"/>
            <a:ext cx="91948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2082800" y="5613400"/>
            <a:ext cx="91948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752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334000"/>
            <a:ext cx="5334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1" hasCustomPrompt="1"/>
            <p:custDataLst>
              <p:tags r:id="rId9"/>
            </p:custDataLst>
          </p:nvPr>
        </p:nvSpPr>
        <p:spPr>
          <a:xfrm>
            <a:off x="62484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248400" y="47752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248400" y="5334000"/>
            <a:ext cx="5334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4470400"/>
            <a:ext cx="5334000" cy="1778000"/>
          </a:xfrm>
          <a:custGeom>
            <a:avLst/>
            <a:gdLst>
              <a:gd name="connisteX0" fmla="*/ 0 w 5334000"/>
              <a:gd name="connsiteY0" fmla="*/ 0 h 1778000"/>
              <a:gd name="connisteX1" fmla="*/ 5334000 w 5334000"/>
              <a:gd name="connsiteY1" fmla="*/ 0 h 1778000"/>
              <a:gd name="connisteX2" fmla="*/ 5334000 w 5334000"/>
              <a:gd name="connsiteY2" fmla="*/ 1574800 h 1778000"/>
              <a:gd name="connisteX3" fmla="*/ 5130800 w 5334000"/>
              <a:gd name="connsiteY3" fmla="*/ 1778000 h 1778000"/>
              <a:gd name="connisteX4" fmla="*/ 203200 w 5334000"/>
              <a:gd name="connsiteY4" fmla="*/ 1778000 h 1778000"/>
              <a:gd name="connisteX5" fmla="*/ 0 w 5334000"/>
              <a:gd name="connsiteY5" fmla="*/ 1574800 h 1778000"/>
              <a:gd name="connisteX6" fmla="*/ 0 w 5334000"/>
              <a:gd name="connsiteY6" fmla="*/ 0 h 177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78000">
                <a:moveTo>
                  <a:pt x="0" y="0"/>
                </a:moveTo>
                <a:lnTo>
                  <a:pt x="5334000" y="0"/>
                </a:lnTo>
                <a:lnTo>
                  <a:pt x="5334000" y="1574800"/>
                </a:lnTo>
                <a:cubicBezTo>
                  <a:pt x="5334000" y="1687024"/>
                  <a:pt x="5243024" y="1778000"/>
                  <a:pt x="5130800" y="1778000"/>
                </a:cubicBezTo>
                <a:lnTo>
                  <a:pt x="203200" y="1778000"/>
                </a:lnTo>
                <a:cubicBezTo>
                  <a:pt x="90976" y="1778000"/>
                  <a:pt x="0" y="1687024"/>
                  <a:pt x="0" y="1574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946400 h 2946400"/>
              <a:gd name="connisteX5" fmla="*/ 0 w 5334000"/>
              <a:gd name="connsiteY5" fmla="*/ 2946400 h 2946400"/>
              <a:gd name="connisteX6" fmla="*/ 0 w 53340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775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533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1778000"/>
          </a:xfrm>
          <a:custGeom>
            <a:avLst/>
            <a:gdLst>
              <a:gd name="connisteX0" fmla="*/ 0 w 5334000"/>
              <a:gd name="connsiteY0" fmla="*/ 203200 h 1778000"/>
              <a:gd name="connisteX1" fmla="*/ 203200 w 5334000"/>
              <a:gd name="connsiteY1" fmla="*/ 0 h 1778000"/>
              <a:gd name="connisteX2" fmla="*/ 5130800 w 5334000"/>
              <a:gd name="connsiteY2" fmla="*/ 0 h 1778000"/>
              <a:gd name="connisteX3" fmla="*/ 5334000 w 5334000"/>
              <a:gd name="connsiteY3" fmla="*/ 203200 h 1778000"/>
              <a:gd name="connisteX4" fmla="*/ 5334000 w 5334000"/>
              <a:gd name="connsiteY4" fmla="*/ 1778000 h 1778000"/>
              <a:gd name="connisteX5" fmla="*/ 0 w 5334000"/>
              <a:gd name="connsiteY5" fmla="*/ 1778000 h 1778000"/>
              <a:gd name="connisteX6" fmla="*/ 0 w 5334000"/>
              <a:gd name="connsiteY6" fmla="*/ 203200 h 177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7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778000"/>
                </a:lnTo>
                <a:lnTo>
                  <a:pt x="0" y="17780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3302000"/>
            <a:ext cx="5334000" cy="2946400"/>
          </a:xfrm>
          <a:custGeom>
            <a:avLst/>
            <a:gdLst>
              <a:gd name="connisteX0" fmla="*/ 0 w 5334000"/>
              <a:gd name="connsiteY0" fmla="*/ 0 h 2946400"/>
              <a:gd name="connisteX1" fmla="*/ 5334000 w 5334000"/>
              <a:gd name="connsiteY1" fmla="*/ 0 h 2946400"/>
              <a:gd name="connisteX2" fmla="*/ 5334000 w 5334000"/>
              <a:gd name="connsiteY2" fmla="*/ 2743200 h 2946400"/>
              <a:gd name="connisteX3" fmla="*/ 5130800 w 5334000"/>
              <a:gd name="connsiteY3" fmla="*/ 2946400 h 2946400"/>
              <a:gd name="connisteX4" fmla="*/ 203200 w 5334000"/>
              <a:gd name="connsiteY4" fmla="*/ 2946400 h 2946400"/>
              <a:gd name="connisteX5" fmla="*/ 0 w 5334000"/>
              <a:gd name="connsiteY5" fmla="*/ 2743200 h 2946400"/>
              <a:gd name="connisteX6" fmla="*/ 0 w 5334000"/>
              <a:gd name="connsiteY6" fmla="*/ 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46400">
                <a:moveTo>
                  <a:pt x="0" y="0"/>
                </a:moveTo>
                <a:lnTo>
                  <a:pt x="5334000" y="0"/>
                </a:ln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1828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23876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4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84480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826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4008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4826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4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1524000"/>
            <a:ext cx="3581400" cy="4724400"/>
          </a:xfrm>
          <a:custGeom>
            <a:avLst/>
            <a:gdLst>
              <a:gd name="connisteX0" fmla="*/ 0 w 3581400"/>
              <a:gd name="connsiteY0" fmla="*/ 203200 h 4724400"/>
              <a:gd name="connisteX1" fmla="*/ 203200 w 3581400"/>
              <a:gd name="connsiteY1" fmla="*/ 0 h 4724400"/>
              <a:gd name="connisteX2" fmla="*/ 3581400 w 3581400"/>
              <a:gd name="connsiteY2" fmla="*/ 0 h 4724400"/>
              <a:gd name="connisteX3" fmla="*/ 3581400 w 3581400"/>
              <a:gd name="connsiteY3" fmla="*/ 4724400 h 4724400"/>
              <a:gd name="connisteX4" fmla="*/ 203200 w 3581400"/>
              <a:gd name="connsiteY4" fmla="*/ 4724400 h 4724400"/>
              <a:gd name="connisteX5" fmla="*/ 0 w 3581400"/>
              <a:gd name="connsiteY5" fmla="*/ 4521200 h 4724400"/>
              <a:gd name="connisteX6" fmla="*/ 0 w 3581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81400" y="0"/>
                </a:lnTo>
                <a:lnTo>
                  <a:pt x="3581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4191000" y="1524000"/>
            <a:ext cx="7391400" cy="4724400"/>
          </a:xfrm>
          <a:custGeom>
            <a:avLst/>
            <a:gdLst>
              <a:gd name="connisteX0" fmla="*/ 0 w 7391400"/>
              <a:gd name="connsiteY0" fmla="*/ 0 h 4724400"/>
              <a:gd name="connisteX1" fmla="*/ 7188200 w 7391400"/>
              <a:gd name="connsiteY1" fmla="*/ 0 h 4724400"/>
              <a:gd name="connisteX2" fmla="*/ 7391400 w 7391400"/>
              <a:gd name="connsiteY2" fmla="*/ 203200 h 4724400"/>
              <a:gd name="connisteX3" fmla="*/ 7391400 w 7391400"/>
              <a:gd name="connsiteY3" fmla="*/ 4521200 h 4724400"/>
              <a:gd name="connisteX4" fmla="*/ 7188200 w 7391400"/>
              <a:gd name="connsiteY4" fmla="*/ 4724400 h 4724400"/>
              <a:gd name="connisteX5" fmla="*/ 0 w 7391400"/>
              <a:gd name="connsiteY5" fmla="*/ 4724400 h 4724400"/>
              <a:gd name="connisteX6" fmla="*/ 0 w 7391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400" h="4724400">
                <a:moveTo>
                  <a:pt x="0" y="0"/>
                </a:moveTo>
                <a:lnTo>
                  <a:pt x="7188200" y="0"/>
                </a:lnTo>
                <a:cubicBezTo>
                  <a:pt x="7300424" y="0"/>
                  <a:pt x="7391400" y="90976"/>
                  <a:pt x="7391400" y="203200"/>
                </a:cubicBezTo>
                <a:lnTo>
                  <a:pt x="7391400" y="4521200"/>
                </a:lnTo>
                <a:cubicBezTo>
                  <a:pt x="7391400" y="4633424"/>
                  <a:pt x="7300424" y="4724400"/>
                  <a:pt x="7188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648200" y="21844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648200" y="2743200"/>
            <a:ext cx="30099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115300" y="21844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115300" y="2743200"/>
            <a:ext cx="30099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4648200" y="41148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1" hasCustomPrompt="1"/>
            <p:custDataLst>
              <p:tags r:id="rId13"/>
            </p:custDataLst>
          </p:nvPr>
        </p:nvSpPr>
        <p:spPr>
          <a:xfrm>
            <a:off x="4648200" y="4673600"/>
            <a:ext cx="30099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2" hasCustomPrompt="1"/>
            <p:custDataLst>
              <p:tags r:id="rId14"/>
            </p:custDataLst>
          </p:nvPr>
        </p:nvSpPr>
        <p:spPr>
          <a:xfrm>
            <a:off x="8115300" y="41148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3" hasCustomPrompt="1"/>
            <p:custDataLst>
              <p:tags r:id="rId15"/>
            </p:custDataLst>
          </p:nvPr>
        </p:nvSpPr>
        <p:spPr>
          <a:xfrm>
            <a:off x="8115300" y="4673600"/>
            <a:ext cx="30099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8" hasCustomPrompt="1"/>
            <p:custDataLst>
              <p:tags r:id="rId6"/>
            </p:custDataLst>
          </p:nvPr>
        </p:nvSpPr>
        <p:spPr>
          <a:xfrm>
            <a:off x="1143000" y="21082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1390650" y="2413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1402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9" hasCustomPrompt="1"/>
            <p:custDataLst>
              <p:tags r:id="rId10"/>
            </p:custDataLst>
          </p:nvPr>
        </p:nvSpPr>
        <p:spPr>
          <a:xfrm>
            <a:off x="4038600" y="21082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4286250" y="2413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5052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505200" y="41402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0" hasCustomPrompt="1"/>
            <p:custDataLst>
              <p:tags r:id="rId14"/>
            </p:custDataLst>
          </p:nvPr>
        </p:nvSpPr>
        <p:spPr>
          <a:xfrm>
            <a:off x="6934200" y="21082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181850" y="2413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64008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6400800" y="41402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1" hasCustomPrompt="1"/>
            <p:custDataLst>
              <p:tags r:id="rId18"/>
            </p:custDataLst>
          </p:nvPr>
        </p:nvSpPr>
        <p:spPr>
          <a:xfrm>
            <a:off x="9829800" y="21082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10077450" y="2413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92964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9296400" y="41402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8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0 h 5638800"/>
              <a:gd name="connisteX1" fmla="*/ 5486400 w 5486400"/>
              <a:gd name="connsiteY1" fmla="*/ 0 h 5638800"/>
              <a:gd name="connisteX2" fmla="*/ 5486400 w 5486400"/>
              <a:gd name="connsiteY2" fmla="*/ 5638800 h 5638800"/>
              <a:gd name="connisteX3" fmla="*/ 0 w 5486400"/>
              <a:gd name="connsiteY3" fmla="*/ 5638800 h 5638800"/>
              <a:gd name="connisteX4" fmla="*/ 0 w 54864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5486400" h="5638800">
                <a:moveTo>
                  <a:pt x="0" y="0"/>
                </a:moveTo>
                <a:lnTo>
                  <a:pt x="5486400" y="0"/>
                </a:lnTo>
                <a:lnTo>
                  <a:pt x="54864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28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79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708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42164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33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25400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133600" y="2489200"/>
            <a:ext cx="3733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133600" y="2997200"/>
            <a:ext cx="3733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337300" y="25400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848600" y="2489200"/>
            <a:ext cx="3733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848600" y="2997200"/>
            <a:ext cx="3733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22300" y="42164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2133600" y="4165600"/>
            <a:ext cx="3733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2133600" y="4673600"/>
            <a:ext cx="3733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 hasCustomPrompt="1"/>
            <p:custDataLst>
              <p:tags r:id="rId15"/>
            </p:custDataLst>
          </p:nvPr>
        </p:nvSpPr>
        <p:spPr>
          <a:xfrm>
            <a:off x="6337300" y="42164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6"/>
            </p:custDataLst>
          </p:nvPr>
        </p:nvSpPr>
        <p:spPr>
          <a:xfrm>
            <a:off x="7848600" y="4165600"/>
            <a:ext cx="3733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7"/>
            </p:custDataLst>
          </p:nvPr>
        </p:nvSpPr>
        <p:spPr>
          <a:xfrm>
            <a:off x="7848600" y="4673600"/>
            <a:ext cx="3733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2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609600" y="3860800"/>
            <a:ext cx="2514600" cy="2387600"/>
          </a:xfrm>
          <a:custGeom>
            <a:avLst/>
            <a:gdLst>
              <a:gd name="connisteX0" fmla="*/ 0 w 2514600"/>
              <a:gd name="connsiteY0" fmla="*/ 0 h 2387600"/>
              <a:gd name="connisteX1" fmla="*/ 2514600 w 2514600"/>
              <a:gd name="connsiteY1" fmla="*/ 0 h 2387600"/>
              <a:gd name="connisteX2" fmla="*/ 2514600 w 2514600"/>
              <a:gd name="connsiteY2" fmla="*/ 2184400 h 2387600"/>
              <a:gd name="connisteX3" fmla="*/ 2311400 w 2514600"/>
              <a:gd name="connsiteY3" fmla="*/ 2387600 h 2387600"/>
              <a:gd name="connisteX4" fmla="*/ 203200 w 2514600"/>
              <a:gd name="connsiteY4" fmla="*/ 2387600 h 2387600"/>
              <a:gd name="connisteX5" fmla="*/ 0 w 2514600"/>
              <a:gd name="connsiteY5" fmla="*/ 2184400 h 2387600"/>
              <a:gd name="connisteX6" fmla="*/ 0 w 25146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87600">
                <a:moveTo>
                  <a:pt x="0" y="0"/>
                </a:moveTo>
                <a:lnTo>
                  <a:pt x="2514600" y="0"/>
                </a:lnTo>
                <a:lnTo>
                  <a:pt x="2514600" y="2184400"/>
                </a:lnTo>
                <a:cubicBezTo>
                  <a:pt x="2514600" y="2296624"/>
                  <a:pt x="2423624" y="2387600"/>
                  <a:pt x="23114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609600" y="1524000"/>
            <a:ext cx="2514600" cy="2336800"/>
          </a:xfrm>
          <a:custGeom>
            <a:avLst/>
            <a:gdLst>
              <a:gd name="connisteX0" fmla="*/ 0 w 2514600"/>
              <a:gd name="connsiteY0" fmla="*/ 203200 h 2336800"/>
              <a:gd name="connisteX1" fmla="*/ 203200 w 2514600"/>
              <a:gd name="connsiteY1" fmla="*/ 0 h 2336800"/>
              <a:gd name="connisteX2" fmla="*/ 2311400 w 2514600"/>
              <a:gd name="connsiteY2" fmla="*/ 0 h 2336800"/>
              <a:gd name="connisteX3" fmla="*/ 2514600 w 2514600"/>
              <a:gd name="connsiteY3" fmla="*/ 203200 h 2336800"/>
              <a:gd name="connisteX4" fmla="*/ 2514600 w 2514600"/>
              <a:gd name="connsiteY4" fmla="*/ 2336800 h 2336800"/>
              <a:gd name="connisteX5" fmla="*/ 0 w 2514600"/>
              <a:gd name="connsiteY5" fmla="*/ 2336800 h 2336800"/>
              <a:gd name="connisteX6" fmla="*/ 0 w 25146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1905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3429000" y="3860800"/>
            <a:ext cx="2514600" cy="2387600"/>
          </a:xfrm>
          <a:custGeom>
            <a:avLst/>
            <a:gdLst>
              <a:gd name="connisteX0" fmla="*/ 0 w 2514600"/>
              <a:gd name="connsiteY0" fmla="*/ 0 h 2387600"/>
              <a:gd name="connisteX1" fmla="*/ 2514600 w 2514600"/>
              <a:gd name="connsiteY1" fmla="*/ 0 h 2387600"/>
              <a:gd name="connisteX2" fmla="*/ 2514600 w 2514600"/>
              <a:gd name="connsiteY2" fmla="*/ 2184400 h 2387600"/>
              <a:gd name="connisteX3" fmla="*/ 2311400 w 2514600"/>
              <a:gd name="connsiteY3" fmla="*/ 2387600 h 2387600"/>
              <a:gd name="connisteX4" fmla="*/ 203200 w 2514600"/>
              <a:gd name="connsiteY4" fmla="*/ 2387600 h 2387600"/>
              <a:gd name="connisteX5" fmla="*/ 0 w 2514600"/>
              <a:gd name="connsiteY5" fmla="*/ 2184400 h 2387600"/>
              <a:gd name="connisteX6" fmla="*/ 0 w 25146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87600">
                <a:moveTo>
                  <a:pt x="0" y="0"/>
                </a:moveTo>
                <a:lnTo>
                  <a:pt x="2514600" y="0"/>
                </a:lnTo>
                <a:lnTo>
                  <a:pt x="2514600" y="2184400"/>
                </a:lnTo>
                <a:cubicBezTo>
                  <a:pt x="2514600" y="2296624"/>
                  <a:pt x="2423624" y="2387600"/>
                  <a:pt x="23114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3429000" y="1524000"/>
            <a:ext cx="2514600" cy="2336800"/>
          </a:xfrm>
          <a:custGeom>
            <a:avLst/>
            <a:gdLst>
              <a:gd name="connisteX0" fmla="*/ 0 w 2514600"/>
              <a:gd name="connsiteY0" fmla="*/ 203200 h 2336800"/>
              <a:gd name="connisteX1" fmla="*/ 203200 w 2514600"/>
              <a:gd name="connsiteY1" fmla="*/ 0 h 2336800"/>
              <a:gd name="connisteX2" fmla="*/ 2311400 w 2514600"/>
              <a:gd name="connsiteY2" fmla="*/ 0 h 2336800"/>
              <a:gd name="connisteX3" fmla="*/ 2514600 w 2514600"/>
              <a:gd name="connsiteY3" fmla="*/ 203200 h 2336800"/>
              <a:gd name="connisteX4" fmla="*/ 2514600 w 2514600"/>
              <a:gd name="connsiteY4" fmla="*/ 2336800 h 2336800"/>
              <a:gd name="connisteX5" fmla="*/ 0 w 2514600"/>
              <a:gd name="connsiteY5" fmla="*/ 2336800 h 2336800"/>
              <a:gd name="connisteX6" fmla="*/ 0 w 25146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7338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733800" y="4724400"/>
            <a:ext cx="1905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6248400" y="3860800"/>
            <a:ext cx="2514600" cy="2387600"/>
          </a:xfrm>
          <a:custGeom>
            <a:avLst/>
            <a:gdLst>
              <a:gd name="connisteX0" fmla="*/ 0 w 2514600"/>
              <a:gd name="connsiteY0" fmla="*/ 0 h 2387600"/>
              <a:gd name="connisteX1" fmla="*/ 2514600 w 2514600"/>
              <a:gd name="connsiteY1" fmla="*/ 0 h 2387600"/>
              <a:gd name="connisteX2" fmla="*/ 2514600 w 2514600"/>
              <a:gd name="connsiteY2" fmla="*/ 2184400 h 2387600"/>
              <a:gd name="connisteX3" fmla="*/ 2311400 w 2514600"/>
              <a:gd name="connsiteY3" fmla="*/ 2387600 h 2387600"/>
              <a:gd name="connisteX4" fmla="*/ 203200 w 2514600"/>
              <a:gd name="connsiteY4" fmla="*/ 2387600 h 2387600"/>
              <a:gd name="connisteX5" fmla="*/ 0 w 2514600"/>
              <a:gd name="connsiteY5" fmla="*/ 2184400 h 2387600"/>
              <a:gd name="connisteX6" fmla="*/ 0 w 25146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87600">
                <a:moveTo>
                  <a:pt x="0" y="0"/>
                </a:moveTo>
                <a:lnTo>
                  <a:pt x="2514600" y="0"/>
                </a:lnTo>
                <a:lnTo>
                  <a:pt x="2514600" y="2184400"/>
                </a:lnTo>
                <a:cubicBezTo>
                  <a:pt x="2514600" y="2296624"/>
                  <a:pt x="2423624" y="2387600"/>
                  <a:pt x="23114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6248400" y="1524000"/>
            <a:ext cx="2514600" cy="2336800"/>
          </a:xfrm>
          <a:custGeom>
            <a:avLst/>
            <a:gdLst>
              <a:gd name="connisteX0" fmla="*/ 0 w 2514600"/>
              <a:gd name="connsiteY0" fmla="*/ 203200 h 2336800"/>
              <a:gd name="connisteX1" fmla="*/ 203200 w 2514600"/>
              <a:gd name="connsiteY1" fmla="*/ 0 h 2336800"/>
              <a:gd name="connisteX2" fmla="*/ 2311400 w 2514600"/>
              <a:gd name="connsiteY2" fmla="*/ 0 h 2336800"/>
              <a:gd name="connisteX3" fmla="*/ 2514600 w 2514600"/>
              <a:gd name="connsiteY3" fmla="*/ 203200 h 2336800"/>
              <a:gd name="connisteX4" fmla="*/ 2514600 w 2514600"/>
              <a:gd name="connsiteY4" fmla="*/ 2336800 h 2336800"/>
              <a:gd name="connisteX5" fmla="*/ 0 w 2514600"/>
              <a:gd name="connsiteY5" fmla="*/ 2336800 h 2336800"/>
              <a:gd name="connisteX6" fmla="*/ 0 w 25146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65532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6553200" y="4724400"/>
            <a:ext cx="1905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9067800" y="3860800"/>
            <a:ext cx="2514600" cy="2387600"/>
          </a:xfrm>
          <a:custGeom>
            <a:avLst/>
            <a:gdLst>
              <a:gd name="connisteX0" fmla="*/ 0 w 2514600"/>
              <a:gd name="connsiteY0" fmla="*/ 0 h 2387600"/>
              <a:gd name="connisteX1" fmla="*/ 2514600 w 2514600"/>
              <a:gd name="connsiteY1" fmla="*/ 0 h 2387600"/>
              <a:gd name="connisteX2" fmla="*/ 2514600 w 2514600"/>
              <a:gd name="connsiteY2" fmla="*/ 2184400 h 2387600"/>
              <a:gd name="connisteX3" fmla="*/ 2311400 w 2514600"/>
              <a:gd name="connsiteY3" fmla="*/ 2387600 h 2387600"/>
              <a:gd name="connisteX4" fmla="*/ 203200 w 2514600"/>
              <a:gd name="connsiteY4" fmla="*/ 2387600 h 2387600"/>
              <a:gd name="connisteX5" fmla="*/ 0 w 2514600"/>
              <a:gd name="connsiteY5" fmla="*/ 2184400 h 2387600"/>
              <a:gd name="connisteX6" fmla="*/ 0 w 25146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87600">
                <a:moveTo>
                  <a:pt x="0" y="0"/>
                </a:moveTo>
                <a:lnTo>
                  <a:pt x="2514600" y="0"/>
                </a:lnTo>
                <a:lnTo>
                  <a:pt x="2514600" y="2184400"/>
                </a:lnTo>
                <a:cubicBezTo>
                  <a:pt x="2514600" y="2296624"/>
                  <a:pt x="2423624" y="2387600"/>
                  <a:pt x="23114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9067800" y="1524000"/>
            <a:ext cx="2514600" cy="2336800"/>
          </a:xfrm>
          <a:custGeom>
            <a:avLst/>
            <a:gdLst>
              <a:gd name="connisteX0" fmla="*/ 0 w 2514600"/>
              <a:gd name="connsiteY0" fmla="*/ 203200 h 2336800"/>
              <a:gd name="connisteX1" fmla="*/ 203200 w 2514600"/>
              <a:gd name="connsiteY1" fmla="*/ 0 h 2336800"/>
              <a:gd name="connisteX2" fmla="*/ 2311400 w 2514600"/>
              <a:gd name="connsiteY2" fmla="*/ 0 h 2336800"/>
              <a:gd name="connisteX3" fmla="*/ 2514600 w 2514600"/>
              <a:gd name="connsiteY3" fmla="*/ 203200 h 2336800"/>
              <a:gd name="connisteX4" fmla="*/ 2514600 w 2514600"/>
              <a:gd name="connsiteY4" fmla="*/ 2336800 h 2336800"/>
              <a:gd name="connisteX5" fmla="*/ 0 w 2514600"/>
              <a:gd name="connsiteY5" fmla="*/ 2336800 h 2336800"/>
              <a:gd name="connisteX6" fmla="*/ 0 w 25146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93726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9372600" y="4724400"/>
            <a:ext cx="1905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7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8034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920750" y="21844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581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140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400800" y="18034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711950" y="21844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3581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140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6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705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4521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50292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4_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15748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2" hasCustomPrompt="1"/>
            <p:custDataLst>
              <p:tags r:id="rId8"/>
            </p:custDataLst>
          </p:nvPr>
        </p:nvSpPr>
        <p:spPr>
          <a:xfrm>
            <a:off x="1930400" y="27178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16000" y="4241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16000" y="4800600"/>
            <a:ext cx="264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>
          <a:xfrm>
            <a:off x="53340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5" hasCustomPrompt="1"/>
            <p:custDataLst>
              <p:tags r:id="rId13"/>
            </p:custDataLst>
          </p:nvPr>
        </p:nvSpPr>
        <p:spPr>
          <a:xfrm>
            <a:off x="5689600" y="27178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4775200" y="4241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4775200" y="4800600"/>
            <a:ext cx="264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9" hasCustomPrompt="1"/>
            <p:custDataLst>
              <p:tags r:id="rId16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90932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图片占位符 23"/>
          <p:cNvSpPr>
            <a:spLocks noGrp="1"/>
          </p:cNvSpPr>
          <p:nvPr>
            <p:ph type="pic" idx="16398" hasCustomPrompt="1"/>
            <p:custDataLst>
              <p:tags r:id="rId18"/>
            </p:custDataLst>
          </p:nvPr>
        </p:nvSpPr>
        <p:spPr>
          <a:xfrm>
            <a:off x="9448800" y="27178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8534400" y="4241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8534400" y="4800600"/>
            <a:ext cx="264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2438400" y="2260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794000" y="26162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4038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5974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2260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585200" y="26162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400800" y="4038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400800" y="45974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8_2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6"/>
            </p:custDataLst>
          </p:nvPr>
        </p:nvSpPr>
        <p:spPr>
          <a:xfrm>
            <a:off x="1143000" y="25654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0894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597400"/>
            <a:ext cx="2286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5" hasCustomPrompt="1"/>
            <p:custDataLst>
              <p:tags r:id="rId9"/>
            </p:custDataLst>
          </p:nvPr>
        </p:nvSpPr>
        <p:spPr>
          <a:xfrm>
            <a:off x="4038600" y="25654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3505200" y="40894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3505200" y="4597400"/>
            <a:ext cx="2286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934200" y="25654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0894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6400800" y="4597400"/>
            <a:ext cx="2286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829800" y="25654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9296400" y="40894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9296400" y="4597400"/>
            <a:ext cx="2286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514600" y="2362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42418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800600"/>
            <a:ext cx="4521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153400" y="2362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654800" y="42418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654800" y="4800600"/>
            <a:ext cx="4521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7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133600"/>
            <a:ext cx="1097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26924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10363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165600"/>
            <a:ext cx="6934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4724400"/>
            <a:ext cx="6934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2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4648200" y="6096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609600"/>
            <a:ext cx="175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800600" y="1117600"/>
            <a:ext cx="1752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7162800" y="6096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315200" y="609600"/>
            <a:ext cx="175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315200" y="1117600"/>
            <a:ext cx="1752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9677400" y="6096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9829800" y="609600"/>
            <a:ext cx="175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9829800" y="1117600"/>
            <a:ext cx="1752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2_2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11049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1460500" y="27178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16000" y="42418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16000" y="4800600"/>
            <a:ext cx="1701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34290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9" hasCustomPrompt="1"/>
            <p:custDataLst>
              <p:tags r:id="rId12"/>
            </p:custDataLst>
          </p:nvPr>
        </p:nvSpPr>
        <p:spPr>
          <a:xfrm>
            <a:off x="39243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7" hasCustomPrompt="1"/>
            <p:custDataLst>
              <p:tags r:id="rId13"/>
            </p:custDataLst>
          </p:nvPr>
        </p:nvSpPr>
        <p:spPr>
          <a:xfrm>
            <a:off x="4279900" y="27178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3835400" y="42418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3835400" y="4800600"/>
            <a:ext cx="1701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1" hasCustomPrompt="1"/>
            <p:custDataLst>
              <p:tags r:id="rId16"/>
            </p:custDataLst>
          </p:nvPr>
        </p:nvSpPr>
        <p:spPr>
          <a:xfrm>
            <a:off x="62484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67437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图片占位符 23"/>
          <p:cNvSpPr>
            <a:spLocks noGrp="1"/>
          </p:cNvSpPr>
          <p:nvPr>
            <p:ph type="pic" idx="16400" hasCustomPrompt="1"/>
            <p:custDataLst>
              <p:tags r:id="rId18"/>
            </p:custDataLst>
          </p:nvPr>
        </p:nvSpPr>
        <p:spPr>
          <a:xfrm>
            <a:off x="7099300" y="27178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6654800" y="42418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6654800" y="4800600"/>
            <a:ext cx="1701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7" name="装饰  6"/>
          <p:cNvSpPr>
            <a:spLocks noGrp="1"/>
          </p:cNvSpPr>
          <p:nvPr>
            <p:ph type="body" idx="16404" hasCustomPrompt="1"/>
            <p:custDataLst>
              <p:tags r:id="rId21"/>
            </p:custDataLst>
          </p:nvPr>
        </p:nvSpPr>
        <p:spPr>
          <a:xfrm>
            <a:off x="90678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95631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图片占位符 28"/>
          <p:cNvSpPr>
            <a:spLocks noGrp="1"/>
          </p:cNvSpPr>
          <p:nvPr>
            <p:ph type="pic" idx="16403" hasCustomPrompt="1"/>
            <p:custDataLst>
              <p:tags r:id="rId23"/>
            </p:custDataLst>
          </p:nvPr>
        </p:nvSpPr>
        <p:spPr>
          <a:xfrm>
            <a:off x="9918700" y="27178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2" hasCustomPrompt="1"/>
            <p:custDataLst>
              <p:tags r:id="rId24"/>
            </p:custDataLst>
          </p:nvPr>
        </p:nvSpPr>
        <p:spPr>
          <a:xfrm>
            <a:off x="9474200" y="42418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3" hasCustomPrompt="1"/>
            <p:custDataLst>
              <p:tags r:id="rId25"/>
            </p:custDataLst>
          </p:nvPr>
        </p:nvSpPr>
        <p:spPr>
          <a:xfrm>
            <a:off x="9474200" y="4800600"/>
            <a:ext cx="1701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387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2946400"/>
            <a:ext cx="51816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400800" y="2387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6400800" y="2946400"/>
            <a:ext cx="51816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3098800"/>
          </a:xfrm>
          <a:custGeom>
            <a:avLst/>
            <a:gdLst>
              <a:gd name="connisteX0" fmla="*/ 0 w 10972800"/>
              <a:gd name="connsiteY0" fmla="*/ 203200 h 3098800"/>
              <a:gd name="connisteX1" fmla="*/ 203200 w 10972800"/>
              <a:gd name="connsiteY1" fmla="*/ 0 h 3098800"/>
              <a:gd name="connisteX2" fmla="*/ 10769600 w 10972800"/>
              <a:gd name="connsiteY2" fmla="*/ 0 h 3098800"/>
              <a:gd name="connisteX3" fmla="*/ 10972800 w 10972800"/>
              <a:gd name="connsiteY3" fmla="*/ 203200 h 3098800"/>
              <a:gd name="connisteX4" fmla="*/ 10972800 w 10972800"/>
              <a:gd name="connsiteY4" fmla="*/ 2895600 h 3098800"/>
              <a:gd name="connisteX5" fmla="*/ 10769600 w 10972800"/>
              <a:gd name="connsiteY5" fmla="*/ 3098800 h 3098800"/>
              <a:gd name="connisteX6" fmla="*/ 203200 w 10972800"/>
              <a:gd name="connsiteY6" fmla="*/ 3098800 h 3098800"/>
              <a:gd name="connisteX7" fmla="*/ 0 w 10972800"/>
              <a:gd name="connsiteY7" fmla="*/ 2895600 h 3098800"/>
              <a:gd name="connisteX8" fmla="*/ 0 w 10972800"/>
              <a:gd name="connsiteY8" fmla="*/ 203200 h 309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09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895600"/>
                </a:lnTo>
                <a:cubicBezTo>
                  <a:pt x="10972800" y="3007824"/>
                  <a:pt x="10881824" y="3098800"/>
                  <a:pt x="10769600" y="3098800"/>
                </a:cubicBezTo>
                <a:lnTo>
                  <a:pt x="203200" y="3098800"/>
                </a:lnTo>
                <a:cubicBezTo>
                  <a:pt x="90976" y="3098800"/>
                  <a:pt x="0" y="3007824"/>
                  <a:pt x="0" y="289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0800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638800"/>
            <a:ext cx="3251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50800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5638800"/>
            <a:ext cx="3251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50800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5638800"/>
            <a:ext cx="3251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2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6" hasCustomPrompt="1"/>
            <p:custDataLst>
              <p:tags r:id="rId6"/>
            </p:custDataLst>
          </p:nvPr>
        </p:nvSpPr>
        <p:spPr>
          <a:xfrm>
            <a:off x="609600" y="1524000"/>
            <a:ext cx="3556000" cy="22860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1930400"/>
            <a:ext cx="294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2489200"/>
            <a:ext cx="2946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7" hasCustomPrompt="1"/>
            <p:custDataLst>
              <p:tags r:id="rId9"/>
            </p:custDataLst>
          </p:nvPr>
        </p:nvSpPr>
        <p:spPr>
          <a:xfrm>
            <a:off x="4318000" y="1524000"/>
            <a:ext cx="3556000" cy="22860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622800" y="1930400"/>
            <a:ext cx="294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22800" y="2489200"/>
            <a:ext cx="2946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8" hasCustomPrompt="1"/>
            <p:custDataLst>
              <p:tags r:id="rId12"/>
            </p:custDataLst>
          </p:nvPr>
        </p:nvSpPr>
        <p:spPr>
          <a:xfrm>
            <a:off x="8026400" y="1524000"/>
            <a:ext cx="3556000" cy="22860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331200" y="1930400"/>
            <a:ext cx="294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331200" y="2489200"/>
            <a:ext cx="2946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9" hasCustomPrompt="1"/>
            <p:custDataLst>
              <p:tags r:id="rId15"/>
            </p:custDataLst>
          </p:nvPr>
        </p:nvSpPr>
        <p:spPr>
          <a:xfrm>
            <a:off x="609600" y="3962400"/>
            <a:ext cx="3556000" cy="22860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914400" y="4368800"/>
            <a:ext cx="294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914400" y="4927600"/>
            <a:ext cx="2946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4318000" y="3962400"/>
            <a:ext cx="3556000" cy="22860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4" hasCustomPrompt="1"/>
            <p:custDataLst>
              <p:tags r:id="rId19"/>
            </p:custDataLst>
          </p:nvPr>
        </p:nvSpPr>
        <p:spPr>
          <a:xfrm>
            <a:off x="4622800" y="4368800"/>
            <a:ext cx="294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4622800" y="4927600"/>
            <a:ext cx="2946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8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4470400"/>
            <a:ext cx="5334000" cy="1778000"/>
          </a:xfrm>
          <a:custGeom>
            <a:avLst/>
            <a:gdLst>
              <a:gd name="connisteX0" fmla="*/ 0 w 5334000"/>
              <a:gd name="connsiteY0" fmla="*/ 0 h 1778000"/>
              <a:gd name="connisteX1" fmla="*/ 5334000 w 5334000"/>
              <a:gd name="connsiteY1" fmla="*/ 0 h 1778000"/>
              <a:gd name="connisteX2" fmla="*/ 5334000 w 5334000"/>
              <a:gd name="connsiteY2" fmla="*/ 1574800 h 1778000"/>
              <a:gd name="connisteX3" fmla="*/ 5130800 w 5334000"/>
              <a:gd name="connsiteY3" fmla="*/ 1778000 h 1778000"/>
              <a:gd name="connisteX4" fmla="*/ 203200 w 5334000"/>
              <a:gd name="connsiteY4" fmla="*/ 1778000 h 1778000"/>
              <a:gd name="connisteX5" fmla="*/ 0 w 5334000"/>
              <a:gd name="connsiteY5" fmla="*/ 1574800 h 1778000"/>
              <a:gd name="connisteX6" fmla="*/ 0 w 5334000"/>
              <a:gd name="connsiteY6" fmla="*/ 0 h 177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78000">
                <a:moveTo>
                  <a:pt x="0" y="0"/>
                </a:moveTo>
                <a:lnTo>
                  <a:pt x="5334000" y="0"/>
                </a:lnTo>
                <a:lnTo>
                  <a:pt x="5334000" y="1574800"/>
                </a:lnTo>
                <a:cubicBezTo>
                  <a:pt x="5334000" y="1687024"/>
                  <a:pt x="5243024" y="1778000"/>
                  <a:pt x="5130800" y="1778000"/>
                </a:cubicBezTo>
                <a:lnTo>
                  <a:pt x="203200" y="1778000"/>
                </a:lnTo>
                <a:cubicBezTo>
                  <a:pt x="90976" y="1778000"/>
                  <a:pt x="0" y="1687024"/>
                  <a:pt x="0" y="1574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946400 h 2946400"/>
              <a:gd name="connisteX5" fmla="*/ 0 w 5334000"/>
              <a:gd name="connsiteY5" fmla="*/ 2946400 h 2946400"/>
              <a:gd name="connisteX6" fmla="*/ 0 w 53340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775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533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4470400"/>
            <a:ext cx="5334000" cy="1778000"/>
          </a:xfrm>
          <a:custGeom>
            <a:avLst/>
            <a:gdLst>
              <a:gd name="connisteX0" fmla="*/ 0 w 5334000"/>
              <a:gd name="connsiteY0" fmla="*/ 0 h 1778000"/>
              <a:gd name="connisteX1" fmla="*/ 5334000 w 5334000"/>
              <a:gd name="connsiteY1" fmla="*/ 0 h 1778000"/>
              <a:gd name="connisteX2" fmla="*/ 5334000 w 5334000"/>
              <a:gd name="connsiteY2" fmla="*/ 1574800 h 1778000"/>
              <a:gd name="connisteX3" fmla="*/ 5130800 w 5334000"/>
              <a:gd name="connsiteY3" fmla="*/ 1778000 h 1778000"/>
              <a:gd name="connisteX4" fmla="*/ 203200 w 5334000"/>
              <a:gd name="connsiteY4" fmla="*/ 1778000 h 1778000"/>
              <a:gd name="connisteX5" fmla="*/ 0 w 5334000"/>
              <a:gd name="connsiteY5" fmla="*/ 1574800 h 1778000"/>
              <a:gd name="connisteX6" fmla="*/ 0 w 5334000"/>
              <a:gd name="connsiteY6" fmla="*/ 0 h 177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78000">
                <a:moveTo>
                  <a:pt x="0" y="0"/>
                </a:moveTo>
                <a:lnTo>
                  <a:pt x="5334000" y="0"/>
                </a:lnTo>
                <a:lnTo>
                  <a:pt x="5334000" y="1574800"/>
                </a:lnTo>
                <a:cubicBezTo>
                  <a:pt x="5334000" y="1687024"/>
                  <a:pt x="5243024" y="1778000"/>
                  <a:pt x="5130800" y="1778000"/>
                </a:cubicBezTo>
                <a:lnTo>
                  <a:pt x="203200" y="1778000"/>
                </a:lnTo>
                <a:cubicBezTo>
                  <a:pt x="90976" y="1778000"/>
                  <a:pt x="0" y="1687024"/>
                  <a:pt x="0" y="1574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946400 h 2946400"/>
              <a:gd name="connisteX5" fmla="*/ 0 w 5334000"/>
              <a:gd name="connsiteY5" fmla="*/ 2946400 h 2946400"/>
              <a:gd name="connisteX6" fmla="*/ 0 w 53340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775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533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2387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946400"/>
            <a:ext cx="50292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图中标下内-装饰上-默认位置-并列-51_33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835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609600"/>
            <a:ext cx="10972800" cy="2692400"/>
          </a:xfrm>
          <a:custGeom>
            <a:avLst/>
            <a:gdLst>
              <a:gd name="connisteX0" fmla="*/ 0 w 10972800"/>
              <a:gd name="connsiteY0" fmla="*/ 203200 h 2692400"/>
              <a:gd name="connisteX1" fmla="*/ 203200 w 10972800"/>
              <a:gd name="connsiteY1" fmla="*/ 0 h 2692400"/>
              <a:gd name="connisteX2" fmla="*/ 10769600 w 10972800"/>
              <a:gd name="connsiteY2" fmla="*/ 0 h 2692400"/>
              <a:gd name="connisteX3" fmla="*/ 10972800 w 10972800"/>
              <a:gd name="connsiteY3" fmla="*/ 203200 h 2692400"/>
              <a:gd name="connisteX4" fmla="*/ 10972800 w 10972800"/>
              <a:gd name="connsiteY4" fmla="*/ 2489200 h 2692400"/>
              <a:gd name="connisteX5" fmla="*/ 10769600 w 10972800"/>
              <a:gd name="connsiteY5" fmla="*/ 2692400 h 2692400"/>
              <a:gd name="connisteX6" fmla="*/ 203200 w 10972800"/>
              <a:gd name="connsiteY6" fmla="*/ 2692400 h 2692400"/>
              <a:gd name="connisteX7" fmla="*/ 0 w 10972800"/>
              <a:gd name="connsiteY7" fmla="*/ 2489200 h 2692400"/>
              <a:gd name="connisteX8" fmla="*/ 0 w 10972800"/>
              <a:gd name="connsiteY8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89200"/>
                </a:lnTo>
                <a:cubicBezTo>
                  <a:pt x="10972800" y="2601424"/>
                  <a:pt x="10881824" y="2692400"/>
                  <a:pt x="107696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826000"/>
            <a:ext cx="1082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334000"/>
            <a:ext cx="1082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2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8001000" y="1524000"/>
            <a:ext cx="3581400" cy="4724400"/>
          </a:xfrm>
          <a:custGeom>
            <a:avLst/>
            <a:gdLst>
              <a:gd name="connisteX0" fmla="*/ 0 w 3581400"/>
              <a:gd name="connsiteY0" fmla="*/ 0 h 4724400"/>
              <a:gd name="connisteX1" fmla="*/ 3378200 w 3581400"/>
              <a:gd name="connsiteY1" fmla="*/ 0 h 4724400"/>
              <a:gd name="connisteX2" fmla="*/ 3581400 w 3581400"/>
              <a:gd name="connsiteY2" fmla="*/ 203200 h 4724400"/>
              <a:gd name="connisteX3" fmla="*/ 3581400 w 3581400"/>
              <a:gd name="connsiteY3" fmla="*/ 4521200 h 4724400"/>
              <a:gd name="connisteX4" fmla="*/ 3378200 w 3581400"/>
              <a:gd name="connsiteY4" fmla="*/ 4724400 h 4724400"/>
              <a:gd name="connisteX5" fmla="*/ 0 w 3581400"/>
              <a:gd name="connsiteY5" fmla="*/ 4724400 h 4724400"/>
              <a:gd name="connisteX6" fmla="*/ 0 w 3581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0"/>
                </a:moveTo>
                <a:lnTo>
                  <a:pt x="3378200" y="0"/>
                </a:lnTo>
                <a:cubicBezTo>
                  <a:pt x="3490424" y="0"/>
                  <a:pt x="3581400" y="90976"/>
                  <a:pt x="3581400" y="203200"/>
                </a:cubicBezTo>
                <a:lnTo>
                  <a:pt x="3581400" y="4521200"/>
                </a:lnTo>
                <a:cubicBezTo>
                  <a:pt x="3581400" y="4633424"/>
                  <a:pt x="3490424" y="4724400"/>
                  <a:pt x="3378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524000"/>
            <a:ext cx="7391400" cy="4724400"/>
          </a:xfrm>
          <a:custGeom>
            <a:avLst/>
            <a:gdLst>
              <a:gd name="connisteX0" fmla="*/ 0 w 7391400"/>
              <a:gd name="connsiteY0" fmla="*/ 203200 h 4724400"/>
              <a:gd name="connisteX1" fmla="*/ 203200 w 7391400"/>
              <a:gd name="connsiteY1" fmla="*/ 0 h 4724400"/>
              <a:gd name="connisteX2" fmla="*/ 7391400 w 7391400"/>
              <a:gd name="connsiteY2" fmla="*/ 0 h 4724400"/>
              <a:gd name="connisteX3" fmla="*/ 7391400 w 7391400"/>
              <a:gd name="connsiteY3" fmla="*/ 4724400 h 4724400"/>
              <a:gd name="connisteX4" fmla="*/ 203200 w 7391400"/>
              <a:gd name="connsiteY4" fmla="*/ 4724400 h 4724400"/>
              <a:gd name="connisteX5" fmla="*/ 0 w 7391400"/>
              <a:gd name="connsiteY5" fmla="*/ 4521200 h 4724400"/>
              <a:gd name="connisteX6" fmla="*/ 0 w 7391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391400" y="0"/>
                </a:lnTo>
                <a:lnTo>
                  <a:pt x="7391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19812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2540000"/>
            <a:ext cx="64770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1066800" y="34544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66800" y="4013200"/>
            <a:ext cx="64770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1066800" y="49276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1" hasCustomPrompt="1"/>
            <p:custDataLst>
              <p:tags r:id="rId13"/>
            </p:custDataLst>
          </p:nvPr>
        </p:nvSpPr>
        <p:spPr>
          <a:xfrm>
            <a:off x="1066800" y="5486400"/>
            <a:ext cx="64770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8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28800"/>
            <a:ext cx="4724400" cy="23368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553200" y="1828800"/>
            <a:ext cx="4724400" cy="23368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4_1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2" hasCustomPrompt="1"/>
            <p:custDataLst>
              <p:tags r:id="rId6"/>
            </p:custDataLst>
          </p:nvPr>
        </p:nvSpPr>
        <p:spPr>
          <a:xfrm>
            <a:off x="1168400" y="22098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6990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257800"/>
            <a:ext cx="3251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3" hasCustomPrompt="1"/>
            <p:custDataLst>
              <p:tags r:id="rId9"/>
            </p:custDataLst>
          </p:nvPr>
        </p:nvSpPr>
        <p:spPr>
          <a:xfrm>
            <a:off x="5029200" y="22098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470400" y="46990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470400" y="5257800"/>
            <a:ext cx="3251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4" hasCustomPrompt="1"/>
            <p:custDataLst>
              <p:tags r:id="rId12"/>
            </p:custDataLst>
          </p:nvPr>
        </p:nvSpPr>
        <p:spPr>
          <a:xfrm>
            <a:off x="8890000" y="22098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331200" y="46990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331200" y="5257800"/>
            <a:ext cx="3251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3_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4165600"/>
            <a:ext cx="3454400" cy="2082800"/>
          </a:xfrm>
          <a:custGeom>
            <a:avLst/>
            <a:gdLst>
              <a:gd name="connisteX0" fmla="*/ 0 w 3454400"/>
              <a:gd name="connsiteY0" fmla="*/ 0 h 2082800"/>
              <a:gd name="connisteX1" fmla="*/ 3454400 w 3454400"/>
              <a:gd name="connsiteY1" fmla="*/ 0 h 2082800"/>
              <a:gd name="connisteX2" fmla="*/ 3454400 w 3454400"/>
              <a:gd name="connsiteY2" fmla="*/ 1879600 h 2082800"/>
              <a:gd name="connisteX3" fmla="*/ 3251200 w 3454400"/>
              <a:gd name="connsiteY3" fmla="*/ 2082800 h 2082800"/>
              <a:gd name="connisteX4" fmla="*/ 203200 w 3454400"/>
              <a:gd name="connsiteY4" fmla="*/ 2082800 h 2082800"/>
              <a:gd name="connisteX5" fmla="*/ 0 w 3454400"/>
              <a:gd name="connsiteY5" fmla="*/ 1879600 h 2082800"/>
              <a:gd name="connisteX6" fmla="*/ 0 w 34544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82800">
                <a:moveTo>
                  <a:pt x="0" y="0"/>
                </a:moveTo>
                <a:lnTo>
                  <a:pt x="3454400" y="0"/>
                </a:lnTo>
                <a:lnTo>
                  <a:pt x="3454400" y="1879600"/>
                </a:lnTo>
                <a:cubicBezTo>
                  <a:pt x="3454400" y="1991824"/>
                  <a:pt x="3363424" y="2082800"/>
                  <a:pt x="32512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470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5029200"/>
            <a:ext cx="2844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4165600"/>
            <a:ext cx="3454400" cy="2082800"/>
          </a:xfrm>
          <a:custGeom>
            <a:avLst/>
            <a:gdLst>
              <a:gd name="connisteX0" fmla="*/ 0 w 3454400"/>
              <a:gd name="connsiteY0" fmla="*/ 0 h 2082800"/>
              <a:gd name="connisteX1" fmla="*/ 3454400 w 3454400"/>
              <a:gd name="connsiteY1" fmla="*/ 0 h 2082800"/>
              <a:gd name="connisteX2" fmla="*/ 3454400 w 3454400"/>
              <a:gd name="connsiteY2" fmla="*/ 1879600 h 2082800"/>
              <a:gd name="connisteX3" fmla="*/ 3251200 w 3454400"/>
              <a:gd name="connsiteY3" fmla="*/ 2082800 h 2082800"/>
              <a:gd name="connisteX4" fmla="*/ 203200 w 3454400"/>
              <a:gd name="connsiteY4" fmla="*/ 2082800 h 2082800"/>
              <a:gd name="connisteX5" fmla="*/ 0 w 3454400"/>
              <a:gd name="connsiteY5" fmla="*/ 1879600 h 2082800"/>
              <a:gd name="connisteX6" fmla="*/ 0 w 34544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82800">
                <a:moveTo>
                  <a:pt x="0" y="0"/>
                </a:moveTo>
                <a:lnTo>
                  <a:pt x="3454400" y="0"/>
                </a:lnTo>
                <a:lnTo>
                  <a:pt x="3454400" y="1879600"/>
                </a:lnTo>
                <a:cubicBezTo>
                  <a:pt x="3454400" y="1991824"/>
                  <a:pt x="3363424" y="2082800"/>
                  <a:pt x="32512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4470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5029200"/>
            <a:ext cx="2844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4165600"/>
            <a:ext cx="3454400" cy="2082800"/>
          </a:xfrm>
          <a:custGeom>
            <a:avLst/>
            <a:gdLst>
              <a:gd name="connisteX0" fmla="*/ 0 w 3454400"/>
              <a:gd name="connsiteY0" fmla="*/ 0 h 2082800"/>
              <a:gd name="connisteX1" fmla="*/ 3454400 w 3454400"/>
              <a:gd name="connsiteY1" fmla="*/ 0 h 2082800"/>
              <a:gd name="connisteX2" fmla="*/ 3454400 w 3454400"/>
              <a:gd name="connsiteY2" fmla="*/ 1879600 h 2082800"/>
              <a:gd name="connisteX3" fmla="*/ 3251200 w 3454400"/>
              <a:gd name="connsiteY3" fmla="*/ 2082800 h 2082800"/>
              <a:gd name="connisteX4" fmla="*/ 203200 w 3454400"/>
              <a:gd name="connsiteY4" fmla="*/ 2082800 h 2082800"/>
              <a:gd name="connisteX5" fmla="*/ 0 w 3454400"/>
              <a:gd name="connsiteY5" fmla="*/ 1879600 h 2082800"/>
              <a:gd name="connisteX6" fmla="*/ 0 w 34544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82800">
                <a:moveTo>
                  <a:pt x="0" y="0"/>
                </a:moveTo>
                <a:lnTo>
                  <a:pt x="3454400" y="0"/>
                </a:lnTo>
                <a:lnTo>
                  <a:pt x="3454400" y="1879600"/>
                </a:lnTo>
                <a:cubicBezTo>
                  <a:pt x="3454400" y="1991824"/>
                  <a:pt x="3363424" y="2082800"/>
                  <a:pt x="32512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470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5029200"/>
            <a:ext cx="2844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29972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02400" y="3556000"/>
            <a:ext cx="5080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1_2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15748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4241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800600"/>
            <a:ext cx="264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53340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775200" y="4241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775200" y="4800600"/>
            <a:ext cx="264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0932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4241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4800600"/>
            <a:ext cx="264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1524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524000"/>
            <a:ext cx="1082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032000"/>
            <a:ext cx="1082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692400"/>
          </a:xfrm>
          <a:custGeom>
            <a:avLst/>
            <a:gdLst>
              <a:gd name="connisteX0" fmla="*/ 0 w 3454400"/>
              <a:gd name="connsiteY0" fmla="*/ 203200 h 2692400"/>
              <a:gd name="connisteX1" fmla="*/ 203200 w 3454400"/>
              <a:gd name="connsiteY1" fmla="*/ 0 h 2692400"/>
              <a:gd name="connisteX2" fmla="*/ 3251200 w 3454400"/>
              <a:gd name="connsiteY2" fmla="*/ 0 h 2692400"/>
              <a:gd name="connisteX3" fmla="*/ 3454400 w 3454400"/>
              <a:gd name="connsiteY3" fmla="*/ 203200 h 2692400"/>
              <a:gd name="connisteX4" fmla="*/ 3454400 w 3454400"/>
              <a:gd name="connsiteY4" fmla="*/ 2692400 h 2692400"/>
              <a:gd name="connisteX5" fmla="*/ 0 w 3454400"/>
              <a:gd name="connsiteY5" fmla="*/ 2692400 h 2692400"/>
              <a:gd name="connisteX6" fmla="*/ 0 w 3454400"/>
              <a:gd name="connsiteY6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92400"/>
                </a:lnTo>
                <a:lnTo>
                  <a:pt x="0" y="26924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184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3556000"/>
          </a:xfrm>
          <a:custGeom>
            <a:avLst/>
            <a:gdLst>
              <a:gd name="connisteX0" fmla="*/ 0 w 3454400"/>
              <a:gd name="connsiteY0" fmla="*/ 203200 h 3556000"/>
              <a:gd name="connisteX1" fmla="*/ 203200 w 3454400"/>
              <a:gd name="connsiteY1" fmla="*/ 0 h 3556000"/>
              <a:gd name="connisteX2" fmla="*/ 3251200 w 3454400"/>
              <a:gd name="connsiteY2" fmla="*/ 0 h 3556000"/>
              <a:gd name="connisteX3" fmla="*/ 3454400 w 3454400"/>
              <a:gd name="connsiteY3" fmla="*/ 203200 h 3556000"/>
              <a:gd name="connisteX4" fmla="*/ 3454400 w 3454400"/>
              <a:gd name="connsiteY4" fmla="*/ 3352800 h 3556000"/>
              <a:gd name="connisteX5" fmla="*/ 3251200 w 3454400"/>
              <a:gd name="connsiteY5" fmla="*/ 3556000 h 3556000"/>
              <a:gd name="connisteX6" fmla="*/ 203200 w 3454400"/>
              <a:gd name="connsiteY6" fmla="*/ 3556000 h 3556000"/>
              <a:gd name="connisteX7" fmla="*/ 0 w 3454400"/>
              <a:gd name="connsiteY7" fmla="*/ 3352800 h 3556000"/>
              <a:gd name="connisteX8" fmla="*/ 0 w 34544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352800"/>
                </a:lnTo>
                <a:cubicBezTo>
                  <a:pt x="3454400" y="3465024"/>
                  <a:pt x="3363424" y="3556000"/>
                  <a:pt x="32512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384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943600"/>
            <a:ext cx="34544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4368800" y="1524000"/>
            <a:ext cx="3454400" cy="3556000"/>
          </a:xfrm>
          <a:custGeom>
            <a:avLst/>
            <a:gdLst>
              <a:gd name="connisteX0" fmla="*/ 0 w 3454400"/>
              <a:gd name="connsiteY0" fmla="*/ 203200 h 3556000"/>
              <a:gd name="connisteX1" fmla="*/ 203200 w 3454400"/>
              <a:gd name="connsiteY1" fmla="*/ 0 h 3556000"/>
              <a:gd name="connisteX2" fmla="*/ 3251200 w 3454400"/>
              <a:gd name="connsiteY2" fmla="*/ 0 h 3556000"/>
              <a:gd name="connisteX3" fmla="*/ 3454400 w 3454400"/>
              <a:gd name="connsiteY3" fmla="*/ 203200 h 3556000"/>
              <a:gd name="connisteX4" fmla="*/ 3454400 w 3454400"/>
              <a:gd name="connsiteY4" fmla="*/ 3352800 h 3556000"/>
              <a:gd name="connisteX5" fmla="*/ 3251200 w 3454400"/>
              <a:gd name="connsiteY5" fmla="*/ 3556000 h 3556000"/>
              <a:gd name="connisteX6" fmla="*/ 203200 w 3454400"/>
              <a:gd name="connsiteY6" fmla="*/ 3556000 h 3556000"/>
              <a:gd name="connisteX7" fmla="*/ 0 w 3454400"/>
              <a:gd name="connsiteY7" fmla="*/ 3352800 h 3556000"/>
              <a:gd name="connisteX8" fmla="*/ 0 w 34544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352800"/>
                </a:lnTo>
                <a:cubicBezTo>
                  <a:pt x="3454400" y="3465024"/>
                  <a:pt x="3363424" y="3556000"/>
                  <a:pt x="32512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368800" y="5384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368800" y="5943600"/>
            <a:ext cx="34544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8128000" y="1524000"/>
            <a:ext cx="3454400" cy="3556000"/>
          </a:xfrm>
          <a:custGeom>
            <a:avLst/>
            <a:gdLst>
              <a:gd name="connisteX0" fmla="*/ 0 w 3454400"/>
              <a:gd name="connsiteY0" fmla="*/ 203200 h 3556000"/>
              <a:gd name="connisteX1" fmla="*/ 203200 w 3454400"/>
              <a:gd name="connsiteY1" fmla="*/ 0 h 3556000"/>
              <a:gd name="connisteX2" fmla="*/ 3251200 w 3454400"/>
              <a:gd name="connsiteY2" fmla="*/ 0 h 3556000"/>
              <a:gd name="connisteX3" fmla="*/ 3454400 w 3454400"/>
              <a:gd name="connsiteY3" fmla="*/ 203200 h 3556000"/>
              <a:gd name="connisteX4" fmla="*/ 3454400 w 3454400"/>
              <a:gd name="connsiteY4" fmla="*/ 3352800 h 3556000"/>
              <a:gd name="connisteX5" fmla="*/ 3251200 w 3454400"/>
              <a:gd name="connsiteY5" fmla="*/ 3556000 h 3556000"/>
              <a:gd name="connisteX6" fmla="*/ 203200 w 3454400"/>
              <a:gd name="connsiteY6" fmla="*/ 3556000 h 3556000"/>
              <a:gd name="connisteX7" fmla="*/ 0 w 3454400"/>
              <a:gd name="connsiteY7" fmla="*/ 3352800 h 3556000"/>
              <a:gd name="connisteX8" fmla="*/ 0 w 34544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352800"/>
                </a:lnTo>
                <a:cubicBezTo>
                  <a:pt x="3454400" y="3465024"/>
                  <a:pt x="3363424" y="3556000"/>
                  <a:pt x="32512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128000" y="5384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128000" y="5943600"/>
            <a:ext cx="34544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5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1308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638800"/>
            <a:ext cx="309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51308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638800"/>
            <a:ext cx="309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51308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638800"/>
            <a:ext cx="309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2438400" y="25654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2749550" y="29464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4343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902200"/>
            <a:ext cx="5181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25654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540750" y="29464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4343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902200"/>
            <a:ext cx="5181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6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4013200"/>
            <a:ext cx="50800" cy="812800"/>
          </a:xfrm>
          <a:custGeom>
            <a:avLst/>
            <a:gdLst>
              <a:gd name="connisteX0" fmla="*/ 0 w 50800"/>
              <a:gd name="connsiteY0" fmla="*/ 25400 h 812800"/>
              <a:gd name="connisteX1" fmla="*/ 25400 w 50800"/>
              <a:gd name="connsiteY1" fmla="*/ 0 h 812800"/>
              <a:gd name="connisteX2" fmla="*/ 25400 w 50800"/>
              <a:gd name="connsiteY2" fmla="*/ 0 h 812800"/>
              <a:gd name="connisteX3" fmla="*/ 50800 w 50800"/>
              <a:gd name="connsiteY3" fmla="*/ 25400 h 812800"/>
              <a:gd name="connisteX4" fmla="*/ 50800 w 50800"/>
              <a:gd name="connsiteY4" fmla="*/ 787400 h 812800"/>
              <a:gd name="connisteX5" fmla="*/ 25400 w 50800"/>
              <a:gd name="connsiteY5" fmla="*/ 812800 h 812800"/>
              <a:gd name="connisteX6" fmla="*/ 25400 w 50800"/>
              <a:gd name="connsiteY6" fmla="*/ 812800 h 812800"/>
              <a:gd name="connisteX7" fmla="*/ 0 w 50800"/>
              <a:gd name="connsiteY7" fmla="*/ 787400 h 812800"/>
              <a:gd name="connisteX8" fmla="*/ 0 w 50800"/>
              <a:gd name="connsiteY8" fmla="*/ 254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812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787400"/>
                </a:lnTo>
                <a:cubicBezTo>
                  <a:pt x="50800" y="801428"/>
                  <a:pt x="39428" y="812800"/>
                  <a:pt x="25400" y="812800"/>
                </a:cubicBezTo>
                <a:lnTo>
                  <a:pt x="25400" y="812800"/>
                </a:lnTo>
                <a:cubicBezTo>
                  <a:pt x="11372" y="812800"/>
                  <a:pt x="0" y="801428"/>
                  <a:pt x="0" y="787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0132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4521200"/>
            <a:ext cx="6172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5435600"/>
            <a:ext cx="50800" cy="812800"/>
          </a:xfrm>
          <a:custGeom>
            <a:avLst/>
            <a:gdLst>
              <a:gd name="connisteX0" fmla="*/ 0 w 50800"/>
              <a:gd name="connsiteY0" fmla="*/ 25400 h 812800"/>
              <a:gd name="connisteX1" fmla="*/ 25400 w 50800"/>
              <a:gd name="connsiteY1" fmla="*/ 0 h 812800"/>
              <a:gd name="connisteX2" fmla="*/ 25400 w 50800"/>
              <a:gd name="connsiteY2" fmla="*/ 0 h 812800"/>
              <a:gd name="connisteX3" fmla="*/ 50800 w 50800"/>
              <a:gd name="connsiteY3" fmla="*/ 25400 h 812800"/>
              <a:gd name="connisteX4" fmla="*/ 50800 w 50800"/>
              <a:gd name="connsiteY4" fmla="*/ 787400 h 812800"/>
              <a:gd name="connisteX5" fmla="*/ 25400 w 50800"/>
              <a:gd name="connsiteY5" fmla="*/ 812800 h 812800"/>
              <a:gd name="connisteX6" fmla="*/ 25400 w 50800"/>
              <a:gd name="connsiteY6" fmla="*/ 812800 h 812800"/>
              <a:gd name="connisteX7" fmla="*/ 0 w 50800"/>
              <a:gd name="connsiteY7" fmla="*/ 787400 h 812800"/>
              <a:gd name="connisteX8" fmla="*/ 0 w 50800"/>
              <a:gd name="connsiteY8" fmla="*/ 254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812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787400"/>
                </a:lnTo>
                <a:cubicBezTo>
                  <a:pt x="50800" y="801428"/>
                  <a:pt x="39428" y="812800"/>
                  <a:pt x="25400" y="812800"/>
                </a:cubicBezTo>
                <a:lnTo>
                  <a:pt x="25400" y="812800"/>
                </a:lnTo>
                <a:cubicBezTo>
                  <a:pt x="11372" y="812800"/>
                  <a:pt x="0" y="801428"/>
                  <a:pt x="0" y="787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5435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5943600"/>
            <a:ext cx="6172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左表下右内-装饰右叠-默认位置-并列-60_22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486400 w 5486400"/>
              <a:gd name="connsiteY2" fmla="*/ 0 h 4724400"/>
              <a:gd name="connisteX3" fmla="*/ 5486400 w 5486400"/>
              <a:gd name="connsiteY3" fmla="*/ 4724400 h 4724400"/>
              <a:gd name="connisteX4" fmla="*/ 203200 w 5486400"/>
              <a:gd name="connsiteY4" fmla="*/ 4724400 h 4724400"/>
              <a:gd name="connisteX5" fmla="*/ 0 w 5486400"/>
              <a:gd name="connsiteY5" fmla="*/ 4521200 h 4724400"/>
              <a:gd name="connisteX6" fmla="*/ 0 w 5486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486400" y="0"/>
                </a:lnTo>
                <a:lnTo>
                  <a:pt x="5486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0" y="1524000"/>
            <a:ext cx="5486400" cy="4724400"/>
          </a:xfrm>
          <a:custGeom>
            <a:avLst/>
            <a:gdLst>
              <a:gd name="connisteX0" fmla="*/ 0 w 5486400"/>
              <a:gd name="connsiteY0" fmla="*/ 0 h 4724400"/>
              <a:gd name="connisteX1" fmla="*/ 5283200 w 5486400"/>
              <a:gd name="connsiteY1" fmla="*/ 0 h 4724400"/>
              <a:gd name="connisteX2" fmla="*/ 5486400 w 5486400"/>
              <a:gd name="connsiteY2" fmla="*/ 203200 h 4724400"/>
              <a:gd name="connisteX3" fmla="*/ 5486400 w 5486400"/>
              <a:gd name="connsiteY3" fmla="*/ 4521200 h 4724400"/>
              <a:gd name="connisteX4" fmla="*/ 5283200 w 5486400"/>
              <a:gd name="connsiteY4" fmla="*/ 4724400 h 4724400"/>
              <a:gd name="connisteX5" fmla="*/ 0 w 5486400"/>
              <a:gd name="connsiteY5" fmla="*/ 4724400 h 4724400"/>
              <a:gd name="connisteX6" fmla="*/ 0 w 5486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0"/>
                </a:move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565900" y="2362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553200" y="3784600"/>
            <a:ext cx="198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6553200" y="4292600"/>
            <a:ext cx="198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9156700" y="2362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144000" y="3784600"/>
            <a:ext cx="198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9144000" y="4292600"/>
            <a:ext cx="198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4470400"/>
            <a:ext cx="3454400" cy="1778000"/>
          </a:xfrm>
          <a:custGeom>
            <a:avLst/>
            <a:gdLst>
              <a:gd name="connisteX0" fmla="*/ 0 w 3454400"/>
              <a:gd name="connsiteY0" fmla="*/ 0 h 1778000"/>
              <a:gd name="connisteX1" fmla="*/ 3454400 w 3454400"/>
              <a:gd name="connsiteY1" fmla="*/ 0 h 1778000"/>
              <a:gd name="connisteX2" fmla="*/ 3454400 w 3454400"/>
              <a:gd name="connsiteY2" fmla="*/ 1574800 h 1778000"/>
              <a:gd name="connisteX3" fmla="*/ 3251200 w 3454400"/>
              <a:gd name="connsiteY3" fmla="*/ 1778000 h 1778000"/>
              <a:gd name="connisteX4" fmla="*/ 203200 w 3454400"/>
              <a:gd name="connsiteY4" fmla="*/ 1778000 h 1778000"/>
              <a:gd name="connisteX5" fmla="*/ 0 w 3454400"/>
              <a:gd name="connsiteY5" fmla="*/ 1574800 h 1778000"/>
              <a:gd name="connisteX6" fmla="*/ 0 w 3454400"/>
              <a:gd name="connsiteY6" fmla="*/ 0 h 177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1778000">
                <a:moveTo>
                  <a:pt x="0" y="0"/>
                </a:moveTo>
                <a:lnTo>
                  <a:pt x="3454400" y="0"/>
                </a:lnTo>
                <a:lnTo>
                  <a:pt x="3454400" y="1574800"/>
                </a:lnTo>
                <a:cubicBezTo>
                  <a:pt x="3454400" y="1687024"/>
                  <a:pt x="3363424" y="1778000"/>
                  <a:pt x="3251200" y="1778000"/>
                </a:cubicBezTo>
                <a:lnTo>
                  <a:pt x="203200" y="1778000"/>
                </a:lnTo>
                <a:cubicBezTo>
                  <a:pt x="90976" y="1778000"/>
                  <a:pt x="0" y="1687024"/>
                  <a:pt x="0" y="1574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946400 h 2946400"/>
              <a:gd name="connisteX5" fmla="*/ 0 w 3454400"/>
              <a:gd name="connsiteY5" fmla="*/ 2946400 h 2946400"/>
              <a:gd name="connisteX6" fmla="*/ 0 w 34544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775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5334000"/>
            <a:ext cx="284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4470400"/>
            <a:ext cx="3454400" cy="1778000"/>
          </a:xfrm>
          <a:custGeom>
            <a:avLst/>
            <a:gdLst>
              <a:gd name="connisteX0" fmla="*/ 0 w 3454400"/>
              <a:gd name="connsiteY0" fmla="*/ 0 h 1778000"/>
              <a:gd name="connisteX1" fmla="*/ 3454400 w 3454400"/>
              <a:gd name="connsiteY1" fmla="*/ 0 h 1778000"/>
              <a:gd name="connisteX2" fmla="*/ 3454400 w 3454400"/>
              <a:gd name="connsiteY2" fmla="*/ 1574800 h 1778000"/>
              <a:gd name="connisteX3" fmla="*/ 3251200 w 3454400"/>
              <a:gd name="connsiteY3" fmla="*/ 1778000 h 1778000"/>
              <a:gd name="connisteX4" fmla="*/ 203200 w 3454400"/>
              <a:gd name="connsiteY4" fmla="*/ 1778000 h 1778000"/>
              <a:gd name="connisteX5" fmla="*/ 0 w 3454400"/>
              <a:gd name="connsiteY5" fmla="*/ 1574800 h 1778000"/>
              <a:gd name="connisteX6" fmla="*/ 0 w 3454400"/>
              <a:gd name="connsiteY6" fmla="*/ 0 h 177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1778000">
                <a:moveTo>
                  <a:pt x="0" y="0"/>
                </a:moveTo>
                <a:lnTo>
                  <a:pt x="3454400" y="0"/>
                </a:lnTo>
                <a:lnTo>
                  <a:pt x="3454400" y="1574800"/>
                </a:lnTo>
                <a:cubicBezTo>
                  <a:pt x="3454400" y="1687024"/>
                  <a:pt x="3363424" y="1778000"/>
                  <a:pt x="3251200" y="1778000"/>
                </a:cubicBezTo>
                <a:lnTo>
                  <a:pt x="203200" y="1778000"/>
                </a:lnTo>
                <a:cubicBezTo>
                  <a:pt x="90976" y="1778000"/>
                  <a:pt x="0" y="1687024"/>
                  <a:pt x="0" y="15748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946400 h 2946400"/>
              <a:gd name="connisteX5" fmla="*/ 0 w 3454400"/>
              <a:gd name="connsiteY5" fmla="*/ 2946400 h 2946400"/>
              <a:gd name="connisteX6" fmla="*/ 0 w 34544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4775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5334000"/>
            <a:ext cx="284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4470400"/>
            <a:ext cx="3454400" cy="1778000"/>
          </a:xfrm>
          <a:custGeom>
            <a:avLst/>
            <a:gdLst>
              <a:gd name="connisteX0" fmla="*/ 0 w 3454400"/>
              <a:gd name="connsiteY0" fmla="*/ 0 h 1778000"/>
              <a:gd name="connisteX1" fmla="*/ 3454400 w 3454400"/>
              <a:gd name="connsiteY1" fmla="*/ 0 h 1778000"/>
              <a:gd name="connisteX2" fmla="*/ 3454400 w 3454400"/>
              <a:gd name="connsiteY2" fmla="*/ 1574800 h 1778000"/>
              <a:gd name="connisteX3" fmla="*/ 3251200 w 3454400"/>
              <a:gd name="connsiteY3" fmla="*/ 1778000 h 1778000"/>
              <a:gd name="connisteX4" fmla="*/ 203200 w 3454400"/>
              <a:gd name="connsiteY4" fmla="*/ 1778000 h 1778000"/>
              <a:gd name="connisteX5" fmla="*/ 0 w 3454400"/>
              <a:gd name="connsiteY5" fmla="*/ 1574800 h 1778000"/>
              <a:gd name="connisteX6" fmla="*/ 0 w 3454400"/>
              <a:gd name="connsiteY6" fmla="*/ 0 h 177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1778000">
                <a:moveTo>
                  <a:pt x="0" y="0"/>
                </a:moveTo>
                <a:lnTo>
                  <a:pt x="3454400" y="0"/>
                </a:lnTo>
                <a:lnTo>
                  <a:pt x="3454400" y="1574800"/>
                </a:lnTo>
                <a:cubicBezTo>
                  <a:pt x="3454400" y="1687024"/>
                  <a:pt x="3363424" y="1778000"/>
                  <a:pt x="3251200" y="1778000"/>
                </a:cubicBezTo>
                <a:lnTo>
                  <a:pt x="203200" y="1778000"/>
                </a:lnTo>
                <a:cubicBezTo>
                  <a:pt x="90976" y="1778000"/>
                  <a:pt x="0" y="1687024"/>
                  <a:pt x="0" y="1574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946400 h 2946400"/>
              <a:gd name="connisteX5" fmla="*/ 0 w 3454400"/>
              <a:gd name="connsiteY5" fmla="*/ 2946400 h 2946400"/>
              <a:gd name="connisteX6" fmla="*/ 0 w 34544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775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5334000"/>
            <a:ext cx="284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7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7056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2794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3302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705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858000" y="482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858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67715" y="1263851"/>
            <a:ext cx="6145301" cy="5547841"/>
          </a:xfrm>
          <a:prstGeom prst="rect">
            <a:avLst/>
          </a:prstGeom>
        </p:spPr>
      </p:pic>
      <p:cxnSp>
        <p:nvCxnSpPr>
          <p:cNvPr id="372" name="直接连接符 371"/>
          <p:cNvCxnSpPr/>
          <p:nvPr userDrawn="1">
            <p:custDataLst>
              <p:tags r:id="rId4"/>
            </p:custDataLst>
          </p:nvPr>
        </p:nvCxnSpPr>
        <p:spPr>
          <a:xfrm>
            <a:off x="168275" y="395605"/>
            <a:ext cx="12023725" cy="0"/>
          </a:xfrm>
          <a:prstGeom prst="line">
            <a:avLst/>
          </a:prstGeom>
          <a:ln w="9525">
            <a:solidFill>
              <a:schemeClr val="accent1">
                <a:lumMod val="26866"/>
                <a:lumOff val="73134"/>
                <a:alpha val="2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接连接符 382"/>
          <p:cNvCxnSpPr/>
          <p:nvPr userDrawn="1">
            <p:custDataLst>
              <p:tags r:id="rId5"/>
            </p:custDataLst>
          </p:nvPr>
        </p:nvCxnSpPr>
        <p:spPr>
          <a:xfrm>
            <a:off x="168275" y="6462395"/>
            <a:ext cx="12023725" cy="0"/>
          </a:xfrm>
          <a:prstGeom prst="line">
            <a:avLst/>
          </a:prstGeom>
          <a:ln w="9525">
            <a:solidFill>
              <a:schemeClr val="accent1">
                <a:lumMod val="26866"/>
                <a:lumOff val="73134"/>
                <a:alpha val="2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830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星形: 四角 81"/>
          <p:cNvSpPr/>
          <p:nvPr userDrawn="1">
            <p:custDataLst>
              <p:tags r:id="rId7"/>
            </p:custDataLst>
          </p:nvPr>
        </p:nvSpPr>
        <p:spPr>
          <a:xfrm>
            <a:off x="22225" y="445770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星形: 四角 94"/>
          <p:cNvSpPr/>
          <p:nvPr userDrawn="1">
            <p:custDataLst>
              <p:tags r:id="rId8"/>
            </p:custDataLst>
          </p:nvPr>
        </p:nvSpPr>
        <p:spPr>
          <a:xfrm>
            <a:off x="22225" y="1901190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星形: 四角 95"/>
          <p:cNvSpPr/>
          <p:nvPr userDrawn="1">
            <p:custDataLst>
              <p:tags r:id="rId9"/>
            </p:custDataLst>
          </p:nvPr>
        </p:nvSpPr>
        <p:spPr>
          <a:xfrm>
            <a:off x="22225" y="3355975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星形: 四角 96"/>
          <p:cNvSpPr/>
          <p:nvPr userDrawn="1">
            <p:custDataLst>
              <p:tags r:id="rId10"/>
            </p:custDataLst>
          </p:nvPr>
        </p:nvSpPr>
        <p:spPr>
          <a:xfrm>
            <a:off x="22225" y="4811395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星形: 四角 97"/>
          <p:cNvSpPr/>
          <p:nvPr userDrawn="1">
            <p:custDataLst>
              <p:tags r:id="rId11"/>
            </p:custDataLst>
          </p:nvPr>
        </p:nvSpPr>
        <p:spPr>
          <a:xfrm>
            <a:off x="22225" y="6266815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7620317" y="2420352"/>
            <a:ext cx="1977755" cy="1081088"/>
          </a:xfrm>
        </p:spPr>
        <p:txBody>
          <a:bodyPr wrap="square" anchor="b">
            <a:normAutofit/>
          </a:bodyPr>
          <a:lstStyle>
            <a:lvl1pPr algn="ctr">
              <a:defRPr kumimoji="0" lang="en-US" altLang="zh-CN" sz="6000" b="1" i="0" u="none" strike="noStrike" kern="1200" cap="none" spc="0" normalizeH="0" baseline="0" noProof="1" dirty="0">
                <a:solidFill>
                  <a:srgbClr val="000000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请在此输入您的副标题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 userDrawn="1">
            <p:custDataLst>
              <p:tags r:id="rId2"/>
            </p:custDataLst>
          </p:nvPr>
        </p:nvCxnSpPr>
        <p:spPr>
          <a:xfrm>
            <a:off x="168275" y="39560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3"/>
            </p:custDataLst>
          </p:nvPr>
        </p:nvCxnSpPr>
        <p:spPr>
          <a:xfrm>
            <a:off x="168275" y="94742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4"/>
            </p:custDataLst>
          </p:nvPr>
        </p:nvCxnSpPr>
        <p:spPr>
          <a:xfrm>
            <a:off x="168275" y="149860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5"/>
            </p:custDataLst>
          </p:nvPr>
        </p:nvCxnSpPr>
        <p:spPr>
          <a:xfrm>
            <a:off x="168275" y="205041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6"/>
            </p:custDataLst>
          </p:nvPr>
        </p:nvCxnSpPr>
        <p:spPr>
          <a:xfrm>
            <a:off x="168275" y="260159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>
            <p:custDataLst>
              <p:tags r:id="rId7"/>
            </p:custDataLst>
          </p:nvPr>
        </p:nvCxnSpPr>
        <p:spPr>
          <a:xfrm>
            <a:off x="168275" y="315341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8"/>
            </p:custDataLst>
          </p:nvPr>
        </p:nvCxnSpPr>
        <p:spPr>
          <a:xfrm>
            <a:off x="168275" y="370459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9"/>
            </p:custDataLst>
          </p:nvPr>
        </p:nvCxnSpPr>
        <p:spPr>
          <a:xfrm>
            <a:off x="168275" y="425640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0"/>
            </p:custDataLst>
          </p:nvPr>
        </p:nvCxnSpPr>
        <p:spPr>
          <a:xfrm>
            <a:off x="168275" y="480758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1"/>
            </p:custDataLst>
          </p:nvPr>
        </p:nvCxnSpPr>
        <p:spPr>
          <a:xfrm>
            <a:off x="168275" y="535940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12"/>
            </p:custDataLst>
          </p:nvPr>
        </p:nvCxnSpPr>
        <p:spPr>
          <a:xfrm>
            <a:off x="168275" y="591058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3"/>
            </p:custDataLst>
          </p:nvPr>
        </p:nvCxnSpPr>
        <p:spPr>
          <a:xfrm>
            <a:off x="168275" y="646239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>
            <p:custDataLst>
              <p:tags r:id="rId14"/>
            </p:custDataLst>
          </p:nvPr>
        </p:nvCxnSpPr>
        <p:spPr>
          <a:xfrm rot="5400000">
            <a:off x="263779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>
            <p:custDataLst>
              <p:tags r:id="rId15"/>
            </p:custDataLst>
          </p:nvPr>
        </p:nvCxnSpPr>
        <p:spPr>
          <a:xfrm rot="5400000">
            <a:off x="208597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>
            <p:custDataLst>
              <p:tags r:id="rId16"/>
            </p:custDataLst>
          </p:nvPr>
        </p:nvCxnSpPr>
        <p:spPr>
          <a:xfrm rot="5400000">
            <a:off x="153479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>
            <p:custDataLst>
              <p:tags r:id="rId17"/>
            </p:custDataLst>
          </p:nvPr>
        </p:nvCxnSpPr>
        <p:spPr>
          <a:xfrm rot="5400000">
            <a:off x="98298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>
            <p:custDataLst>
              <p:tags r:id="rId18"/>
            </p:custDataLst>
          </p:nvPr>
        </p:nvCxnSpPr>
        <p:spPr>
          <a:xfrm rot="5400000">
            <a:off x="43180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19"/>
            </p:custDataLst>
          </p:nvPr>
        </p:nvCxnSpPr>
        <p:spPr>
          <a:xfrm rot="5400000">
            <a:off x="-12001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20"/>
            </p:custDataLst>
          </p:nvPr>
        </p:nvCxnSpPr>
        <p:spPr>
          <a:xfrm rot="5400000">
            <a:off x="-67119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>
            <p:custDataLst>
              <p:tags r:id="rId21"/>
            </p:custDataLst>
          </p:nvPr>
        </p:nvCxnSpPr>
        <p:spPr>
          <a:xfrm rot="5400000">
            <a:off x="-122301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>
            <p:custDataLst>
              <p:tags r:id="rId22"/>
            </p:custDataLst>
          </p:nvPr>
        </p:nvCxnSpPr>
        <p:spPr>
          <a:xfrm rot="5400000">
            <a:off x="-177419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 userDrawn="1">
            <p:custDataLst>
              <p:tags r:id="rId23"/>
            </p:custDataLst>
          </p:nvPr>
        </p:nvCxnSpPr>
        <p:spPr>
          <a:xfrm rot="5400000">
            <a:off x="-232600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>
            <p:custDataLst>
              <p:tags r:id="rId24"/>
            </p:custDataLst>
          </p:nvPr>
        </p:nvCxnSpPr>
        <p:spPr>
          <a:xfrm rot="5400000">
            <a:off x="-287718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 userDrawn="1">
            <p:custDataLst>
              <p:tags r:id="rId25"/>
            </p:custDataLst>
          </p:nvPr>
        </p:nvCxnSpPr>
        <p:spPr>
          <a:xfrm rot="5400000">
            <a:off x="-342900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26"/>
            </p:custDataLst>
          </p:nvPr>
        </p:nvCxnSpPr>
        <p:spPr>
          <a:xfrm rot="5400000">
            <a:off x="927036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27"/>
            </p:custDataLst>
          </p:nvPr>
        </p:nvCxnSpPr>
        <p:spPr>
          <a:xfrm rot="5400000">
            <a:off x="871855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>
            <p:custDataLst>
              <p:tags r:id="rId28"/>
            </p:custDataLst>
          </p:nvPr>
        </p:nvCxnSpPr>
        <p:spPr>
          <a:xfrm rot="5400000">
            <a:off x="816737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29"/>
            </p:custDataLst>
          </p:nvPr>
        </p:nvCxnSpPr>
        <p:spPr>
          <a:xfrm rot="5400000">
            <a:off x="761555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30"/>
            </p:custDataLst>
          </p:nvPr>
        </p:nvCxnSpPr>
        <p:spPr>
          <a:xfrm rot="5400000">
            <a:off x="706437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>
            <p:custDataLst>
              <p:tags r:id="rId31"/>
            </p:custDataLst>
          </p:nvPr>
        </p:nvCxnSpPr>
        <p:spPr>
          <a:xfrm rot="5400000">
            <a:off x="651256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>
            <p:custDataLst>
              <p:tags r:id="rId32"/>
            </p:custDataLst>
          </p:nvPr>
        </p:nvCxnSpPr>
        <p:spPr>
          <a:xfrm rot="5400000">
            <a:off x="596138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 userDrawn="1">
            <p:custDataLst>
              <p:tags r:id="rId33"/>
            </p:custDataLst>
          </p:nvPr>
        </p:nvCxnSpPr>
        <p:spPr>
          <a:xfrm rot="5400000">
            <a:off x="540956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34"/>
            </p:custDataLst>
          </p:nvPr>
        </p:nvCxnSpPr>
        <p:spPr>
          <a:xfrm rot="5400000">
            <a:off x="485838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35"/>
            </p:custDataLst>
          </p:nvPr>
        </p:nvCxnSpPr>
        <p:spPr>
          <a:xfrm rot="5400000">
            <a:off x="430657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36"/>
            </p:custDataLst>
          </p:nvPr>
        </p:nvCxnSpPr>
        <p:spPr>
          <a:xfrm rot="5400000">
            <a:off x="375539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37"/>
            </p:custDataLst>
          </p:nvPr>
        </p:nvCxnSpPr>
        <p:spPr>
          <a:xfrm rot="5400000">
            <a:off x="320357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1830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82" name="星形: 四角 81"/>
          <p:cNvSpPr/>
          <p:nvPr userDrawn="1">
            <p:custDataLst>
              <p:tags r:id="rId39"/>
            </p:custDataLst>
          </p:nvPr>
        </p:nvSpPr>
        <p:spPr>
          <a:xfrm>
            <a:off x="22199" y="445664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5" name="星形: 四角 94"/>
          <p:cNvSpPr/>
          <p:nvPr userDrawn="1">
            <p:custDataLst>
              <p:tags r:id="rId40"/>
            </p:custDataLst>
          </p:nvPr>
        </p:nvSpPr>
        <p:spPr>
          <a:xfrm>
            <a:off x="22199" y="1900878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6" name="星形: 四角 95"/>
          <p:cNvSpPr/>
          <p:nvPr userDrawn="1">
            <p:custDataLst>
              <p:tags r:id="rId41"/>
            </p:custDataLst>
          </p:nvPr>
        </p:nvSpPr>
        <p:spPr>
          <a:xfrm>
            <a:off x="22199" y="3356092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7" name="星形: 四角 96"/>
          <p:cNvSpPr/>
          <p:nvPr userDrawn="1">
            <p:custDataLst>
              <p:tags r:id="rId42"/>
            </p:custDataLst>
          </p:nvPr>
        </p:nvSpPr>
        <p:spPr>
          <a:xfrm>
            <a:off x="22199" y="4811306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8" name="星形: 四角 97"/>
          <p:cNvSpPr/>
          <p:nvPr userDrawn="1">
            <p:custDataLst>
              <p:tags r:id="rId43"/>
            </p:custDataLst>
          </p:nvPr>
        </p:nvSpPr>
        <p:spPr>
          <a:xfrm>
            <a:off x="22199" y="6266520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pic>
        <p:nvPicPr>
          <p:cNvPr id="7" name="图片 5"/>
          <p:cNvPicPr>
            <a:picLocks noChangeAspect="1"/>
          </p:cNvPicPr>
          <p:nvPr userDrawn="1">
            <p:custDataLst>
              <p:tags r:id="rId4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7223125" y="2051050"/>
            <a:ext cx="4968240" cy="4808220"/>
          </a:xfrm>
          <a:prstGeom prst="rect">
            <a:avLst/>
          </a:prstGeom>
        </p:spPr>
      </p:pic>
      <p:sp>
        <p:nvSpPr>
          <p:cNvPr id="8" name="日期"/>
          <p:cNvSpPr>
            <a:spLocks noGrp="1"/>
          </p:cNvSpPr>
          <p:nvPr>
            <p:ph type="body" idx="16386" hasCustomPrompt="1"/>
            <p:custDataLst>
              <p:tags r:id="rId46"/>
            </p:custDataLst>
          </p:nvPr>
        </p:nvSpPr>
        <p:spPr>
          <a:xfrm>
            <a:off x="1016000" y="1651000"/>
            <a:ext cx="60970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5" hasCustomPrompt="1"/>
            <p:custDataLst>
              <p:tags r:id="rId47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9" name="署名占位符 10"/>
          <p:cNvSpPr>
            <a:spLocks noGrp="1"/>
          </p:cNvSpPr>
          <p:nvPr>
            <p:ph type="body" sz="quarter" idx="16387" hasCustomPrompt="1"/>
            <p:custDataLst>
              <p:tags r:id="rId48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直接连接符 371"/>
          <p:cNvCxnSpPr/>
          <p:nvPr userDrawn="1">
            <p:custDataLst>
              <p:tags r:id="rId2"/>
            </p:custDataLst>
          </p:nvPr>
        </p:nvCxnSpPr>
        <p:spPr>
          <a:xfrm>
            <a:off x="168275" y="39560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接连接符 372"/>
          <p:cNvCxnSpPr/>
          <p:nvPr userDrawn="1">
            <p:custDataLst>
              <p:tags r:id="rId3"/>
            </p:custDataLst>
          </p:nvPr>
        </p:nvCxnSpPr>
        <p:spPr>
          <a:xfrm>
            <a:off x="168275" y="94742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接连接符 373"/>
          <p:cNvCxnSpPr/>
          <p:nvPr userDrawn="1">
            <p:custDataLst>
              <p:tags r:id="rId4"/>
            </p:custDataLst>
          </p:nvPr>
        </p:nvCxnSpPr>
        <p:spPr>
          <a:xfrm>
            <a:off x="168275" y="149860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接连接符 374"/>
          <p:cNvCxnSpPr/>
          <p:nvPr userDrawn="1">
            <p:custDataLst>
              <p:tags r:id="rId5"/>
            </p:custDataLst>
          </p:nvPr>
        </p:nvCxnSpPr>
        <p:spPr>
          <a:xfrm>
            <a:off x="168275" y="205041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接连接符 375"/>
          <p:cNvCxnSpPr/>
          <p:nvPr userDrawn="1">
            <p:custDataLst>
              <p:tags r:id="rId6"/>
            </p:custDataLst>
          </p:nvPr>
        </p:nvCxnSpPr>
        <p:spPr>
          <a:xfrm>
            <a:off x="168275" y="260159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直接连接符 376"/>
          <p:cNvCxnSpPr/>
          <p:nvPr userDrawn="1">
            <p:custDataLst>
              <p:tags r:id="rId7"/>
            </p:custDataLst>
          </p:nvPr>
        </p:nvCxnSpPr>
        <p:spPr>
          <a:xfrm>
            <a:off x="168275" y="315341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/>
          <p:nvPr userDrawn="1">
            <p:custDataLst>
              <p:tags r:id="rId8"/>
            </p:custDataLst>
          </p:nvPr>
        </p:nvCxnSpPr>
        <p:spPr>
          <a:xfrm>
            <a:off x="168275" y="370459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接连接符 378"/>
          <p:cNvCxnSpPr/>
          <p:nvPr userDrawn="1">
            <p:custDataLst>
              <p:tags r:id="rId9"/>
            </p:custDataLst>
          </p:nvPr>
        </p:nvCxnSpPr>
        <p:spPr>
          <a:xfrm>
            <a:off x="168275" y="425640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接连接符 379"/>
          <p:cNvCxnSpPr/>
          <p:nvPr userDrawn="1">
            <p:custDataLst>
              <p:tags r:id="rId10"/>
            </p:custDataLst>
          </p:nvPr>
        </p:nvCxnSpPr>
        <p:spPr>
          <a:xfrm>
            <a:off x="168275" y="480758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接连接符 380"/>
          <p:cNvCxnSpPr/>
          <p:nvPr userDrawn="1">
            <p:custDataLst>
              <p:tags r:id="rId11"/>
            </p:custDataLst>
          </p:nvPr>
        </p:nvCxnSpPr>
        <p:spPr>
          <a:xfrm>
            <a:off x="168275" y="535940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接连接符 381"/>
          <p:cNvCxnSpPr/>
          <p:nvPr userDrawn="1">
            <p:custDataLst>
              <p:tags r:id="rId12"/>
            </p:custDataLst>
          </p:nvPr>
        </p:nvCxnSpPr>
        <p:spPr>
          <a:xfrm>
            <a:off x="168275" y="591058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接连接符 382"/>
          <p:cNvCxnSpPr/>
          <p:nvPr userDrawn="1">
            <p:custDataLst>
              <p:tags r:id="rId13"/>
            </p:custDataLst>
          </p:nvPr>
        </p:nvCxnSpPr>
        <p:spPr>
          <a:xfrm>
            <a:off x="168275" y="646239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接连接符 361"/>
          <p:cNvCxnSpPr/>
          <p:nvPr userDrawn="1">
            <p:custDataLst>
              <p:tags r:id="rId14"/>
            </p:custDataLst>
          </p:nvPr>
        </p:nvCxnSpPr>
        <p:spPr>
          <a:xfrm rot="5400000">
            <a:off x="153479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接连接符 362"/>
          <p:cNvCxnSpPr/>
          <p:nvPr userDrawn="1">
            <p:custDataLst>
              <p:tags r:id="rId15"/>
            </p:custDataLst>
          </p:nvPr>
        </p:nvCxnSpPr>
        <p:spPr>
          <a:xfrm rot="5400000">
            <a:off x="98298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直接连接符 363"/>
          <p:cNvCxnSpPr/>
          <p:nvPr userDrawn="1">
            <p:custDataLst>
              <p:tags r:id="rId16"/>
            </p:custDataLst>
          </p:nvPr>
        </p:nvCxnSpPr>
        <p:spPr>
          <a:xfrm rot="5400000">
            <a:off x="43180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接连接符 364"/>
          <p:cNvCxnSpPr/>
          <p:nvPr userDrawn="1">
            <p:custDataLst>
              <p:tags r:id="rId17"/>
            </p:custDataLst>
          </p:nvPr>
        </p:nvCxnSpPr>
        <p:spPr>
          <a:xfrm rot="5400000">
            <a:off x="-12001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接连接符 365"/>
          <p:cNvCxnSpPr/>
          <p:nvPr userDrawn="1">
            <p:custDataLst>
              <p:tags r:id="rId18"/>
            </p:custDataLst>
          </p:nvPr>
        </p:nvCxnSpPr>
        <p:spPr>
          <a:xfrm rot="5400000">
            <a:off x="-67119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/>
          <p:nvPr userDrawn="1">
            <p:custDataLst>
              <p:tags r:id="rId19"/>
            </p:custDataLst>
          </p:nvPr>
        </p:nvCxnSpPr>
        <p:spPr>
          <a:xfrm rot="5400000">
            <a:off x="-122301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接连接符 367"/>
          <p:cNvCxnSpPr/>
          <p:nvPr userDrawn="1">
            <p:custDataLst>
              <p:tags r:id="rId20"/>
            </p:custDataLst>
          </p:nvPr>
        </p:nvCxnSpPr>
        <p:spPr>
          <a:xfrm rot="5400000">
            <a:off x="-177419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接连接符 368"/>
          <p:cNvCxnSpPr/>
          <p:nvPr userDrawn="1">
            <p:custDataLst>
              <p:tags r:id="rId21"/>
            </p:custDataLst>
          </p:nvPr>
        </p:nvCxnSpPr>
        <p:spPr>
          <a:xfrm rot="5400000">
            <a:off x="-232600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接连接符 369"/>
          <p:cNvCxnSpPr/>
          <p:nvPr userDrawn="1">
            <p:custDataLst>
              <p:tags r:id="rId22"/>
            </p:custDataLst>
          </p:nvPr>
        </p:nvCxnSpPr>
        <p:spPr>
          <a:xfrm rot="5400000">
            <a:off x="-287718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/>
          <p:nvPr userDrawn="1">
            <p:custDataLst>
              <p:tags r:id="rId23"/>
            </p:custDataLst>
          </p:nvPr>
        </p:nvCxnSpPr>
        <p:spPr>
          <a:xfrm rot="5400000">
            <a:off x="-3429000" y="3429000"/>
            <a:ext cx="6858000" cy="0"/>
          </a:xfrm>
          <a:prstGeom prst="line">
            <a:avLst/>
          </a:prstGeom>
          <a:ln w="9525">
            <a:solidFill>
              <a:schemeClr val="accent3">
                <a:alpha val="2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接连接符 347"/>
          <p:cNvCxnSpPr/>
          <p:nvPr userDrawn="1">
            <p:custDataLst>
              <p:tags r:id="rId24"/>
            </p:custDataLst>
          </p:nvPr>
        </p:nvCxnSpPr>
        <p:spPr>
          <a:xfrm rot="5400000">
            <a:off x="9270365" y="3429000"/>
            <a:ext cx="6858000" cy="0"/>
          </a:xfrm>
          <a:prstGeom prst="line">
            <a:avLst/>
          </a:prstGeom>
          <a:ln w="9525">
            <a:solidFill>
              <a:schemeClr val="accent3">
                <a:alpha val="2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直接连接符 348"/>
          <p:cNvCxnSpPr/>
          <p:nvPr userDrawn="1">
            <p:custDataLst>
              <p:tags r:id="rId25"/>
            </p:custDataLst>
          </p:nvPr>
        </p:nvCxnSpPr>
        <p:spPr>
          <a:xfrm rot="5400000">
            <a:off x="8718550" y="3429000"/>
            <a:ext cx="6858000" cy="0"/>
          </a:xfrm>
          <a:prstGeom prst="line">
            <a:avLst/>
          </a:prstGeom>
          <a:ln w="9525">
            <a:solidFill>
              <a:schemeClr val="accent3">
                <a:alpha val="2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 userDrawn="1">
            <p:custDataLst>
              <p:tags r:id="rId26"/>
            </p:custDataLst>
          </p:nvPr>
        </p:nvSpPr>
        <p:spPr>
          <a:xfrm>
            <a:off x="1202817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星形: 四角 81"/>
          <p:cNvSpPr/>
          <p:nvPr userDrawn="1">
            <p:custDataLst>
              <p:tags r:id="rId27"/>
            </p:custDataLst>
          </p:nvPr>
        </p:nvSpPr>
        <p:spPr>
          <a:xfrm>
            <a:off x="12050395" y="445770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星形: 四角 94"/>
          <p:cNvSpPr/>
          <p:nvPr userDrawn="1">
            <p:custDataLst>
              <p:tags r:id="rId28"/>
            </p:custDataLst>
          </p:nvPr>
        </p:nvSpPr>
        <p:spPr>
          <a:xfrm>
            <a:off x="12050395" y="1901190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星形: 四角 95"/>
          <p:cNvSpPr/>
          <p:nvPr userDrawn="1">
            <p:custDataLst>
              <p:tags r:id="rId29"/>
            </p:custDataLst>
          </p:nvPr>
        </p:nvSpPr>
        <p:spPr>
          <a:xfrm>
            <a:off x="12050395" y="3355975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星形: 四角 96"/>
          <p:cNvSpPr/>
          <p:nvPr userDrawn="1">
            <p:custDataLst>
              <p:tags r:id="rId30"/>
            </p:custDataLst>
          </p:nvPr>
        </p:nvSpPr>
        <p:spPr>
          <a:xfrm>
            <a:off x="12050395" y="4811395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星形: 四角 97"/>
          <p:cNvSpPr/>
          <p:nvPr userDrawn="1">
            <p:custDataLst>
              <p:tags r:id="rId31"/>
            </p:custDataLst>
          </p:nvPr>
        </p:nvSpPr>
        <p:spPr>
          <a:xfrm>
            <a:off x="12050395" y="6266180"/>
            <a:ext cx="146050" cy="146050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0" y="1189990"/>
            <a:ext cx="4740910" cy="5222240"/>
          </a:xfrm>
          <a:prstGeom prst="rect">
            <a:avLst/>
          </a:prstGeom>
        </p:spPr>
      </p:pic>
      <p:cxnSp>
        <p:nvCxnSpPr>
          <p:cNvPr id="48" name="直接连接符 47"/>
          <p:cNvCxnSpPr/>
          <p:nvPr userDrawn="1">
            <p:custDataLst>
              <p:tags r:id="rId34"/>
            </p:custDataLst>
          </p:nvPr>
        </p:nvCxnSpPr>
        <p:spPr>
          <a:xfrm rot="5400000">
            <a:off x="816737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35"/>
            </p:custDataLst>
          </p:nvPr>
        </p:nvCxnSpPr>
        <p:spPr>
          <a:xfrm rot="5400000">
            <a:off x="761555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36"/>
            </p:custDataLst>
          </p:nvPr>
        </p:nvCxnSpPr>
        <p:spPr>
          <a:xfrm rot="5400000">
            <a:off x="706437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>
            <p:custDataLst>
              <p:tags r:id="rId37"/>
            </p:custDataLst>
          </p:nvPr>
        </p:nvCxnSpPr>
        <p:spPr>
          <a:xfrm rot="5400000">
            <a:off x="651256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>
            <p:custDataLst>
              <p:tags r:id="rId38"/>
            </p:custDataLst>
          </p:nvPr>
        </p:nvCxnSpPr>
        <p:spPr>
          <a:xfrm rot="5400000">
            <a:off x="596138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 userDrawn="1">
            <p:custDataLst>
              <p:tags r:id="rId39"/>
            </p:custDataLst>
          </p:nvPr>
        </p:nvCxnSpPr>
        <p:spPr>
          <a:xfrm rot="5400000">
            <a:off x="540956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40"/>
            </p:custDataLst>
          </p:nvPr>
        </p:nvCxnSpPr>
        <p:spPr>
          <a:xfrm rot="5400000">
            <a:off x="485838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41"/>
            </p:custDataLst>
          </p:nvPr>
        </p:nvCxnSpPr>
        <p:spPr>
          <a:xfrm rot="5400000">
            <a:off x="430657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42"/>
            </p:custDataLst>
          </p:nvPr>
        </p:nvCxnSpPr>
        <p:spPr>
          <a:xfrm rot="5400000">
            <a:off x="375539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43"/>
            </p:custDataLst>
          </p:nvPr>
        </p:nvCxnSpPr>
        <p:spPr>
          <a:xfrm rot="5400000">
            <a:off x="263779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44"/>
            </p:custDataLst>
          </p:nvPr>
        </p:nvCxnSpPr>
        <p:spPr>
          <a:xfrm rot="5400000">
            <a:off x="208597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45"/>
            </p:custDataLst>
          </p:nvPr>
        </p:nvCxnSpPr>
        <p:spPr>
          <a:xfrm rot="5400000">
            <a:off x="320357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日期占位符 24"/>
          <p:cNvSpPr>
            <a:spLocks noGrp="1"/>
          </p:cNvSpPr>
          <p:nvPr>
            <p:ph type="dt" sz="half" idx="16385"/>
            <p:custDataLst>
              <p:tags r:id="rId4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6" name="页脚占位符 25"/>
          <p:cNvSpPr>
            <a:spLocks noGrp="1"/>
          </p:cNvSpPr>
          <p:nvPr>
            <p:ph type="ftr" sz="quarter" idx="16386"/>
            <p:custDataLst>
              <p:tags r:id="rId4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6387"/>
            <p:custDataLst>
              <p:tags r:id="rId4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标题 23"/>
          <p:cNvSpPr>
            <a:spLocks noGrp="1"/>
          </p:cNvSpPr>
          <p:nvPr>
            <p:ph type="title" idx="16388" hasCustomPrompt="1"/>
            <p:custDataLst>
              <p:tags r:id="rId49"/>
            </p:custDataLst>
          </p:nvPr>
        </p:nvSpPr>
        <p:spPr>
          <a:xfrm>
            <a:off x="4823883" y="3530600"/>
            <a:ext cx="6352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89" hasCustomPrompt="1"/>
            <p:custDataLst>
              <p:tags r:id="rId50"/>
            </p:custDataLst>
          </p:nvPr>
        </p:nvSpPr>
        <p:spPr>
          <a:xfrm>
            <a:off x="9648825" y="1905000"/>
            <a:ext cx="1527175" cy="15240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 userDrawn="1">
            <p:custDataLst>
              <p:tags r:id="rId2"/>
            </p:custDataLst>
          </p:nvPr>
        </p:nvCxnSpPr>
        <p:spPr>
          <a:xfrm>
            <a:off x="168275" y="39560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3"/>
            </p:custDataLst>
          </p:nvPr>
        </p:nvCxnSpPr>
        <p:spPr>
          <a:xfrm>
            <a:off x="168275" y="94742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4"/>
            </p:custDataLst>
          </p:nvPr>
        </p:nvCxnSpPr>
        <p:spPr>
          <a:xfrm>
            <a:off x="168275" y="149860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5"/>
            </p:custDataLst>
          </p:nvPr>
        </p:nvCxnSpPr>
        <p:spPr>
          <a:xfrm>
            <a:off x="168275" y="205041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6"/>
            </p:custDataLst>
          </p:nvPr>
        </p:nvCxnSpPr>
        <p:spPr>
          <a:xfrm>
            <a:off x="168275" y="260159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>
            <p:custDataLst>
              <p:tags r:id="rId7"/>
            </p:custDataLst>
          </p:nvPr>
        </p:nvCxnSpPr>
        <p:spPr>
          <a:xfrm>
            <a:off x="168275" y="315341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8"/>
            </p:custDataLst>
          </p:nvPr>
        </p:nvCxnSpPr>
        <p:spPr>
          <a:xfrm>
            <a:off x="168275" y="370459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9"/>
            </p:custDataLst>
          </p:nvPr>
        </p:nvCxnSpPr>
        <p:spPr>
          <a:xfrm>
            <a:off x="168275" y="425640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0"/>
            </p:custDataLst>
          </p:nvPr>
        </p:nvCxnSpPr>
        <p:spPr>
          <a:xfrm>
            <a:off x="168275" y="480758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1"/>
            </p:custDataLst>
          </p:nvPr>
        </p:nvCxnSpPr>
        <p:spPr>
          <a:xfrm>
            <a:off x="168275" y="535940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12"/>
            </p:custDataLst>
          </p:nvPr>
        </p:nvCxnSpPr>
        <p:spPr>
          <a:xfrm>
            <a:off x="168275" y="5910580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3"/>
            </p:custDataLst>
          </p:nvPr>
        </p:nvCxnSpPr>
        <p:spPr>
          <a:xfrm>
            <a:off x="168275" y="6462395"/>
            <a:ext cx="12023725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>
            <p:custDataLst>
              <p:tags r:id="rId14"/>
            </p:custDataLst>
          </p:nvPr>
        </p:nvCxnSpPr>
        <p:spPr>
          <a:xfrm rot="5400000">
            <a:off x="263779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>
            <p:custDataLst>
              <p:tags r:id="rId15"/>
            </p:custDataLst>
          </p:nvPr>
        </p:nvCxnSpPr>
        <p:spPr>
          <a:xfrm rot="5400000">
            <a:off x="208597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>
            <p:custDataLst>
              <p:tags r:id="rId16"/>
            </p:custDataLst>
          </p:nvPr>
        </p:nvCxnSpPr>
        <p:spPr>
          <a:xfrm rot="5400000">
            <a:off x="153479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>
            <p:custDataLst>
              <p:tags r:id="rId17"/>
            </p:custDataLst>
          </p:nvPr>
        </p:nvCxnSpPr>
        <p:spPr>
          <a:xfrm rot="5400000">
            <a:off x="98298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>
            <p:custDataLst>
              <p:tags r:id="rId18"/>
            </p:custDataLst>
          </p:nvPr>
        </p:nvCxnSpPr>
        <p:spPr>
          <a:xfrm rot="5400000">
            <a:off x="43180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19"/>
            </p:custDataLst>
          </p:nvPr>
        </p:nvCxnSpPr>
        <p:spPr>
          <a:xfrm rot="5400000">
            <a:off x="-12001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20"/>
            </p:custDataLst>
          </p:nvPr>
        </p:nvCxnSpPr>
        <p:spPr>
          <a:xfrm rot="5400000">
            <a:off x="-67119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>
            <p:custDataLst>
              <p:tags r:id="rId21"/>
            </p:custDataLst>
          </p:nvPr>
        </p:nvCxnSpPr>
        <p:spPr>
          <a:xfrm rot="5400000">
            <a:off x="-122301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>
            <p:custDataLst>
              <p:tags r:id="rId22"/>
            </p:custDataLst>
          </p:nvPr>
        </p:nvCxnSpPr>
        <p:spPr>
          <a:xfrm rot="5400000">
            <a:off x="-177419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 userDrawn="1">
            <p:custDataLst>
              <p:tags r:id="rId23"/>
            </p:custDataLst>
          </p:nvPr>
        </p:nvCxnSpPr>
        <p:spPr>
          <a:xfrm rot="5400000">
            <a:off x="-232600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>
            <p:custDataLst>
              <p:tags r:id="rId24"/>
            </p:custDataLst>
          </p:nvPr>
        </p:nvCxnSpPr>
        <p:spPr>
          <a:xfrm rot="5400000">
            <a:off x="-287718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 userDrawn="1">
            <p:custDataLst>
              <p:tags r:id="rId25"/>
            </p:custDataLst>
          </p:nvPr>
        </p:nvCxnSpPr>
        <p:spPr>
          <a:xfrm rot="5400000">
            <a:off x="-342900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26"/>
            </p:custDataLst>
          </p:nvPr>
        </p:nvCxnSpPr>
        <p:spPr>
          <a:xfrm rot="5400000">
            <a:off x="927036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27"/>
            </p:custDataLst>
          </p:nvPr>
        </p:nvCxnSpPr>
        <p:spPr>
          <a:xfrm rot="5400000">
            <a:off x="871855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>
            <p:custDataLst>
              <p:tags r:id="rId28"/>
            </p:custDataLst>
          </p:nvPr>
        </p:nvCxnSpPr>
        <p:spPr>
          <a:xfrm rot="5400000">
            <a:off x="816737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29"/>
            </p:custDataLst>
          </p:nvPr>
        </p:nvCxnSpPr>
        <p:spPr>
          <a:xfrm rot="5400000">
            <a:off x="761555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30"/>
            </p:custDataLst>
          </p:nvPr>
        </p:nvCxnSpPr>
        <p:spPr>
          <a:xfrm rot="5400000">
            <a:off x="706437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>
            <p:custDataLst>
              <p:tags r:id="rId31"/>
            </p:custDataLst>
          </p:nvPr>
        </p:nvCxnSpPr>
        <p:spPr>
          <a:xfrm rot="5400000">
            <a:off x="651256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>
            <p:custDataLst>
              <p:tags r:id="rId32"/>
            </p:custDataLst>
          </p:nvPr>
        </p:nvCxnSpPr>
        <p:spPr>
          <a:xfrm rot="5400000">
            <a:off x="596138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 userDrawn="1">
            <p:custDataLst>
              <p:tags r:id="rId33"/>
            </p:custDataLst>
          </p:nvPr>
        </p:nvCxnSpPr>
        <p:spPr>
          <a:xfrm rot="5400000">
            <a:off x="540956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34"/>
            </p:custDataLst>
          </p:nvPr>
        </p:nvCxnSpPr>
        <p:spPr>
          <a:xfrm rot="5400000">
            <a:off x="485838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35"/>
            </p:custDataLst>
          </p:nvPr>
        </p:nvCxnSpPr>
        <p:spPr>
          <a:xfrm rot="5400000">
            <a:off x="430657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36"/>
            </p:custDataLst>
          </p:nvPr>
        </p:nvCxnSpPr>
        <p:spPr>
          <a:xfrm rot="5400000">
            <a:off x="3755390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37"/>
            </p:custDataLst>
          </p:nvPr>
        </p:nvCxnSpPr>
        <p:spPr>
          <a:xfrm rot="5400000">
            <a:off x="3203575" y="3429000"/>
            <a:ext cx="6858000" cy="0"/>
          </a:xfrm>
          <a:prstGeom prst="line">
            <a:avLst/>
          </a:prstGeom>
          <a:ln w="9525"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1830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82" name="星形: 四角 81"/>
          <p:cNvSpPr/>
          <p:nvPr userDrawn="1">
            <p:custDataLst>
              <p:tags r:id="rId39"/>
            </p:custDataLst>
          </p:nvPr>
        </p:nvSpPr>
        <p:spPr>
          <a:xfrm>
            <a:off x="22199" y="445664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5" name="星形: 四角 94"/>
          <p:cNvSpPr/>
          <p:nvPr userDrawn="1">
            <p:custDataLst>
              <p:tags r:id="rId40"/>
            </p:custDataLst>
          </p:nvPr>
        </p:nvSpPr>
        <p:spPr>
          <a:xfrm>
            <a:off x="22199" y="1900878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6" name="星形: 四角 95"/>
          <p:cNvSpPr/>
          <p:nvPr userDrawn="1">
            <p:custDataLst>
              <p:tags r:id="rId41"/>
            </p:custDataLst>
          </p:nvPr>
        </p:nvSpPr>
        <p:spPr>
          <a:xfrm>
            <a:off x="22199" y="3356092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7" name="星形: 四角 96"/>
          <p:cNvSpPr/>
          <p:nvPr userDrawn="1">
            <p:custDataLst>
              <p:tags r:id="rId42"/>
            </p:custDataLst>
          </p:nvPr>
        </p:nvSpPr>
        <p:spPr>
          <a:xfrm>
            <a:off x="22199" y="4811306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8" name="星形: 四角 97"/>
          <p:cNvSpPr/>
          <p:nvPr userDrawn="1">
            <p:custDataLst>
              <p:tags r:id="rId43"/>
            </p:custDataLst>
          </p:nvPr>
        </p:nvSpPr>
        <p:spPr>
          <a:xfrm>
            <a:off x="22199" y="6266520"/>
            <a:ext cx="145816" cy="145816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4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6528063" y="1378298"/>
            <a:ext cx="5663675" cy="5480779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body" idx="16386" hasCustomPrompt="1"/>
            <p:custDataLst>
              <p:tags r:id="rId46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47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4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/>
          <p:cNvSpPr>
            <a:spLocks noGrp="1"/>
          </p:cNvSpPr>
          <p:nvPr>
            <p:ph type="subTitle" idx="16385" hasCustomPrompt="1"/>
            <p:custDataLst>
              <p:tags r:id="rId2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ctrTitle" idx="16386" hasCustomPrompt="1"/>
            <p:custDataLst>
              <p:tags r:id="rId3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>
          <a:xfrm>
            <a:off x="4083050" y="1143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3" name="装饰  8"/>
          <p:cNvSpPr>
            <a:spLocks noGrp="1"/>
          </p:cNvSpPr>
          <p:nvPr>
            <p:ph type="body" idx="16395" hasCustomPrompt="1"/>
            <p:custDataLst>
              <p:tags r:id="rId5"/>
            </p:custDataLst>
          </p:nvPr>
        </p:nvSpPr>
        <p:spPr>
          <a:xfrm>
            <a:off x="5130800" y="1041400"/>
            <a:ext cx="25400" cy="812800"/>
          </a:xfrm>
          <a:custGeom>
            <a:avLst/>
            <a:gdLst>
              <a:gd name="connisteX0" fmla="*/ 0 w 25400"/>
              <a:gd name="connsiteY0" fmla="*/ 12700 h 812800"/>
              <a:gd name="connisteX1" fmla="*/ 12700 w 25400"/>
              <a:gd name="connsiteY1" fmla="*/ 0 h 812800"/>
              <a:gd name="connisteX2" fmla="*/ 12700 w 25400"/>
              <a:gd name="connsiteY2" fmla="*/ 0 h 812800"/>
              <a:gd name="connisteX3" fmla="*/ 25400 w 25400"/>
              <a:gd name="connsiteY3" fmla="*/ 12700 h 812800"/>
              <a:gd name="connisteX4" fmla="*/ 25400 w 25400"/>
              <a:gd name="connsiteY4" fmla="*/ 800100 h 812800"/>
              <a:gd name="connisteX5" fmla="*/ 12700 w 25400"/>
              <a:gd name="connsiteY5" fmla="*/ 812800 h 812800"/>
              <a:gd name="connisteX6" fmla="*/ 12700 w 25400"/>
              <a:gd name="connsiteY6" fmla="*/ 812800 h 812800"/>
              <a:gd name="connisteX7" fmla="*/ 0 w 25400"/>
              <a:gd name="connsiteY7" fmla="*/ 800100 h 812800"/>
              <a:gd name="connisteX8" fmla="*/ 0 w 25400"/>
              <a:gd name="connsiteY8" fmla="*/ 127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8128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800100"/>
                </a:lnTo>
                <a:cubicBezTo>
                  <a:pt x="25400" y="807114"/>
                  <a:pt x="19714" y="812800"/>
                  <a:pt x="12700" y="812800"/>
                </a:cubicBezTo>
                <a:lnTo>
                  <a:pt x="12700" y="812800"/>
                </a:lnTo>
                <a:cubicBezTo>
                  <a:pt x="5686" y="812800"/>
                  <a:pt x="0" y="807114"/>
                  <a:pt x="0" y="8001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5486400" y="1219200"/>
            <a:ext cx="5842000" cy="4572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2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4083050" y="24638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28" name="装饰  1"/>
          <p:cNvSpPr>
            <a:spLocks noGrp="1"/>
          </p:cNvSpPr>
          <p:nvPr>
            <p:ph type="body" idx="16396" hasCustomPrompt="1"/>
            <p:custDataLst>
              <p:tags r:id="rId8"/>
            </p:custDataLst>
          </p:nvPr>
        </p:nvSpPr>
        <p:spPr>
          <a:xfrm>
            <a:off x="5130800" y="2362200"/>
            <a:ext cx="25400" cy="812800"/>
          </a:xfrm>
          <a:custGeom>
            <a:avLst/>
            <a:gdLst>
              <a:gd name="connisteX0" fmla="*/ 0 w 25400"/>
              <a:gd name="connsiteY0" fmla="*/ 12700 h 812800"/>
              <a:gd name="connisteX1" fmla="*/ 12700 w 25400"/>
              <a:gd name="connsiteY1" fmla="*/ 0 h 812800"/>
              <a:gd name="connisteX2" fmla="*/ 12700 w 25400"/>
              <a:gd name="connsiteY2" fmla="*/ 0 h 812800"/>
              <a:gd name="connisteX3" fmla="*/ 25400 w 25400"/>
              <a:gd name="connsiteY3" fmla="*/ 12700 h 812800"/>
              <a:gd name="connisteX4" fmla="*/ 25400 w 25400"/>
              <a:gd name="connsiteY4" fmla="*/ 800100 h 812800"/>
              <a:gd name="connisteX5" fmla="*/ 12700 w 25400"/>
              <a:gd name="connsiteY5" fmla="*/ 812800 h 812800"/>
              <a:gd name="connisteX6" fmla="*/ 12700 w 25400"/>
              <a:gd name="connsiteY6" fmla="*/ 812800 h 812800"/>
              <a:gd name="connisteX7" fmla="*/ 0 w 25400"/>
              <a:gd name="connsiteY7" fmla="*/ 800100 h 812800"/>
              <a:gd name="connisteX8" fmla="*/ 0 w 25400"/>
              <a:gd name="connsiteY8" fmla="*/ 127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8128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800100"/>
                </a:lnTo>
                <a:cubicBezTo>
                  <a:pt x="25400" y="807114"/>
                  <a:pt x="19714" y="812800"/>
                  <a:pt x="12700" y="812800"/>
                </a:cubicBezTo>
                <a:lnTo>
                  <a:pt x="12700" y="812800"/>
                </a:lnTo>
                <a:cubicBezTo>
                  <a:pt x="5686" y="812800"/>
                  <a:pt x="0" y="807114"/>
                  <a:pt x="0" y="8001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5486400" y="2540000"/>
            <a:ext cx="5842000" cy="4572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2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4083050" y="3784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31" name="装饰  4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5130800" y="3683000"/>
            <a:ext cx="25400" cy="812800"/>
          </a:xfrm>
          <a:custGeom>
            <a:avLst/>
            <a:gdLst>
              <a:gd name="connisteX0" fmla="*/ 0 w 25400"/>
              <a:gd name="connsiteY0" fmla="*/ 12700 h 812800"/>
              <a:gd name="connisteX1" fmla="*/ 12700 w 25400"/>
              <a:gd name="connsiteY1" fmla="*/ 0 h 812800"/>
              <a:gd name="connisteX2" fmla="*/ 12700 w 25400"/>
              <a:gd name="connsiteY2" fmla="*/ 0 h 812800"/>
              <a:gd name="connisteX3" fmla="*/ 25400 w 25400"/>
              <a:gd name="connsiteY3" fmla="*/ 12700 h 812800"/>
              <a:gd name="connisteX4" fmla="*/ 25400 w 25400"/>
              <a:gd name="connsiteY4" fmla="*/ 800100 h 812800"/>
              <a:gd name="connisteX5" fmla="*/ 12700 w 25400"/>
              <a:gd name="connsiteY5" fmla="*/ 812800 h 812800"/>
              <a:gd name="connisteX6" fmla="*/ 12700 w 25400"/>
              <a:gd name="connsiteY6" fmla="*/ 812800 h 812800"/>
              <a:gd name="connisteX7" fmla="*/ 0 w 25400"/>
              <a:gd name="connsiteY7" fmla="*/ 800100 h 812800"/>
              <a:gd name="connisteX8" fmla="*/ 0 w 25400"/>
              <a:gd name="connsiteY8" fmla="*/ 127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8128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800100"/>
                </a:lnTo>
                <a:cubicBezTo>
                  <a:pt x="25400" y="807114"/>
                  <a:pt x="19714" y="812800"/>
                  <a:pt x="12700" y="812800"/>
                </a:cubicBezTo>
                <a:lnTo>
                  <a:pt x="12700" y="812800"/>
                </a:lnTo>
                <a:cubicBezTo>
                  <a:pt x="5686" y="812800"/>
                  <a:pt x="0" y="807114"/>
                  <a:pt x="0" y="8001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文本占位符 31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486400" y="3860800"/>
            <a:ext cx="5842000" cy="4572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2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3" name="文本占位符 32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4083050" y="5105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34" name="装饰  7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5130800" y="5003800"/>
            <a:ext cx="25400" cy="812800"/>
          </a:xfrm>
          <a:custGeom>
            <a:avLst/>
            <a:gdLst>
              <a:gd name="connisteX0" fmla="*/ 0 w 25400"/>
              <a:gd name="connsiteY0" fmla="*/ 12700 h 812800"/>
              <a:gd name="connisteX1" fmla="*/ 12700 w 25400"/>
              <a:gd name="connsiteY1" fmla="*/ 0 h 812800"/>
              <a:gd name="connisteX2" fmla="*/ 12700 w 25400"/>
              <a:gd name="connsiteY2" fmla="*/ 0 h 812800"/>
              <a:gd name="connisteX3" fmla="*/ 25400 w 25400"/>
              <a:gd name="connsiteY3" fmla="*/ 12700 h 812800"/>
              <a:gd name="connisteX4" fmla="*/ 25400 w 25400"/>
              <a:gd name="connsiteY4" fmla="*/ 800100 h 812800"/>
              <a:gd name="connisteX5" fmla="*/ 12700 w 25400"/>
              <a:gd name="connsiteY5" fmla="*/ 812800 h 812800"/>
              <a:gd name="connisteX6" fmla="*/ 12700 w 25400"/>
              <a:gd name="connsiteY6" fmla="*/ 812800 h 812800"/>
              <a:gd name="connisteX7" fmla="*/ 0 w 25400"/>
              <a:gd name="connsiteY7" fmla="*/ 800100 h 812800"/>
              <a:gd name="connisteX8" fmla="*/ 0 w 25400"/>
              <a:gd name="connsiteY8" fmla="*/ 127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8128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800100"/>
                </a:lnTo>
                <a:cubicBezTo>
                  <a:pt x="25400" y="807114"/>
                  <a:pt x="19714" y="812800"/>
                  <a:pt x="12700" y="812800"/>
                </a:cubicBezTo>
                <a:lnTo>
                  <a:pt x="12700" y="812800"/>
                </a:lnTo>
                <a:cubicBezTo>
                  <a:pt x="5686" y="812800"/>
                  <a:pt x="0" y="807114"/>
                  <a:pt x="0" y="8001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5" name="文本占位符 34"/>
          <p:cNvSpPr>
            <a:spLocks noGrp="1"/>
          </p:cNvSpPr>
          <p:nvPr>
            <p:ph type="body" idx="16393" hasCustomPrompt="1"/>
            <p:custDataLst>
              <p:tags r:id="rId15"/>
            </p:custDataLst>
          </p:nvPr>
        </p:nvSpPr>
        <p:spPr>
          <a:xfrm>
            <a:off x="5486400" y="5181600"/>
            <a:ext cx="5842000" cy="4572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2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4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7"/>
          <p:cNvSpPr>
            <a:spLocks noGrp="1"/>
          </p:cNvSpPr>
          <p:nvPr>
            <p:ph type="subTitle" idx="16385" hasCustomPrompt="1"/>
            <p:custDataLst>
              <p:tags r:id="rId2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6" hasCustomPrompt="1"/>
            <p:custDataLst>
              <p:tags r:id="rId3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>
          <a:xfrm>
            <a:off x="4083050" y="1803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1" name="装饰  8"/>
          <p:cNvSpPr>
            <a:spLocks noGrp="1"/>
          </p:cNvSpPr>
          <p:nvPr>
            <p:ph type="body" idx="16393" hasCustomPrompt="1"/>
            <p:custDataLst>
              <p:tags r:id="rId5"/>
            </p:custDataLst>
          </p:nvPr>
        </p:nvSpPr>
        <p:spPr>
          <a:xfrm>
            <a:off x="5130800" y="1701800"/>
            <a:ext cx="25400" cy="812800"/>
          </a:xfrm>
          <a:custGeom>
            <a:avLst/>
            <a:gdLst>
              <a:gd name="connisteX0" fmla="*/ 0 w 25400"/>
              <a:gd name="connsiteY0" fmla="*/ 12700 h 812800"/>
              <a:gd name="connisteX1" fmla="*/ 12700 w 25400"/>
              <a:gd name="connsiteY1" fmla="*/ 0 h 812800"/>
              <a:gd name="connisteX2" fmla="*/ 12700 w 25400"/>
              <a:gd name="connsiteY2" fmla="*/ 0 h 812800"/>
              <a:gd name="connisteX3" fmla="*/ 25400 w 25400"/>
              <a:gd name="connsiteY3" fmla="*/ 12700 h 812800"/>
              <a:gd name="connisteX4" fmla="*/ 25400 w 25400"/>
              <a:gd name="connsiteY4" fmla="*/ 800100 h 812800"/>
              <a:gd name="connisteX5" fmla="*/ 12700 w 25400"/>
              <a:gd name="connsiteY5" fmla="*/ 812800 h 812800"/>
              <a:gd name="connisteX6" fmla="*/ 12700 w 25400"/>
              <a:gd name="connsiteY6" fmla="*/ 812800 h 812800"/>
              <a:gd name="connisteX7" fmla="*/ 0 w 25400"/>
              <a:gd name="connsiteY7" fmla="*/ 800100 h 812800"/>
              <a:gd name="connisteX8" fmla="*/ 0 w 25400"/>
              <a:gd name="connsiteY8" fmla="*/ 127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8128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800100"/>
                </a:lnTo>
                <a:cubicBezTo>
                  <a:pt x="25400" y="807114"/>
                  <a:pt x="19714" y="812800"/>
                  <a:pt x="12700" y="812800"/>
                </a:cubicBezTo>
                <a:lnTo>
                  <a:pt x="12700" y="812800"/>
                </a:lnTo>
                <a:cubicBezTo>
                  <a:pt x="5686" y="812800"/>
                  <a:pt x="0" y="807114"/>
                  <a:pt x="0" y="8001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5486400" y="1879600"/>
            <a:ext cx="5842000" cy="4572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2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4083050" y="31242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4" name="装饰  1"/>
          <p:cNvSpPr>
            <a:spLocks noGrp="1"/>
          </p:cNvSpPr>
          <p:nvPr>
            <p:ph type="body" idx="16394" hasCustomPrompt="1"/>
            <p:custDataLst>
              <p:tags r:id="rId8"/>
            </p:custDataLst>
          </p:nvPr>
        </p:nvSpPr>
        <p:spPr>
          <a:xfrm>
            <a:off x="5130800" y="3022600"/>
            <a:ext cx="25400" cy="812800"/>
          </a:xfrm>
          <a:custGeom>
            <a:avLst/>
            <a:gdLst>
              <a:gd name="connisteX0" fmla="*/ 0 w 25400"/>
              <a:gd name="connsiteY0" fmla="*/ 12700 h 812800"/>
              <a:gd name="connisteX1" fmla="*/ 12700 w 25400"/>
              <a:gd name="connsiteY1" fmla="*/ 0 h 812800"/>
              <a:gd name="connisteX2" fmla="*/ 12700 w 25400"/>
              <a:gd name="connsiteY2" fmla="*/ 0 h 812800"/>
              <a:gd name="connisteX3" fmla="*/ 25400 w 25400"/>
              <a:gd name="connsiteY3" fmla="*/ 12700 h 812800"/>
              <a:gd name="connisteX4" fmla="*/ 25400 w 25400"/>
              <a:gd name="connsiteY4" fmla="*/ 800100 h 812800"/>
              <a:gd name="connisteX5" fmla="*/ 12700 w 25400"/>
              <a:gd name="connsiteY5" fmla="*/ 812800 h 812800"/>
              <a:gd name="connisteX6" fmla="*/ 12700 w 25400"/>
              <a:gd name="connsiteY6" fmla="*/ 812800 h 812800"/>
              <a:gd name="connisteX7" fmla="*/ 0 w 25400"/>
              <a:gd name="connsiteY7" fmla="*/ 800100 h 812800"/>
              <a:gd name="connisteX8" fmla="*/ 0 w 25400"/>
              <a:gd name="connsiteY8" fmla="*/ 127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8128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800100"/>
                </a:lnTo>
                <a:cubicBezTo>
                  <a:pt x="25400" y="807114"/>
                  <a:pt x="19714" y="812800"/>
                  <a:pt x="12700" y="812800"/>
                </a:cubicBezTo>
                <a:lnTo>
                  <a:pt x="12700" y="812800"/>
                </a:lnTo>
                <a:cubicBezTo>
                  <a:pt x="5686" y="812800"/>
                  <a:pt x="0" y="807114"/>
                  <a:pt x="0" y="8001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5486400" y="3200400"/>
            <a:ext cx="5842000" cy="4572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2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4083050" y="4445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7" name="装饰  4"/>
          <p:cNvSpPr>
            <a:spLocks noGrp="1"/>
          </p:cNvSpPr>
          <p:nvPr>
            <p:ph type="body" idx="16395" hasCustomPrompt="1"/>
            <p:custDataLst>
              <p:tags r:id="rId11"/>
            </p:custDataLst>
          </p:nvPr>
        </p:nvSpPr>
        <p:spPr>
          <a:xfrm>
            <a:off x="5130800" y="4343400"/>
            <a:ext cx="25400" cy="812800"/>
          </a:xfrm>
          <a:custGeom>
            <a:avLst/>
            <a:gdLst>
              <a:gd name="connisteX0" fmla="*/ 0 w 25400"/>
              <a:gd name="connsiteY0" fmla="*/ 12700 h 812800"/>
              <a:gd name="connisteX1" fmla="*/ 12700 w 25400"/>
              <a:gd name="connsiteY1" fmla="*/ 0 h 812800"/>
              <a:gd name="connisteX2" fmla="*/ 12700 w 25400"/>
              <a:gd name="connsiteY2" fmla="*/ 0 h 812800"/>
              <a:gd name="connisteX3" fmla="*/ 25400 w 25400"/>
              <a:gd name="connsiteY3" fmla="*/ 12700 h 812800"/>
              <a:gd name="connisteX4" fmla="*/ 25400 w 25400"/>
              <a:gd name="connsiteY4" fmla="*/ 800100 h 812800"/>
              <a:gd name="connisteX5" fmla="*/ 12700 w 25400"/>
              <a:gd name="connsiteY5" fmla="*/ 812800 h 812800"/>
              <a:gd name="connisteX6" fmla="*/ 12700 w 25400"/>
              <a:gd name="connsiteY6" fmla="*/ 812800 h 812800"/>
              <a:gd name="connisteX7" fmla="*/ 0 w 25400"/>
              <a:gd name="connsiteY7" fmla="*/ 800100 h 812800"/>
              <a:gd name="connisteX8" fmla="*/ 0 w 25400"/>
              <a:gd name="connsiteY8" fmla="*/ 127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8128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800100"/>
                </a:lnTo>
                <a:cubicBezTo>
                  <a:pt x="25400" y="807114"/>
                  <a:pt x="19714" y="812800"/>
                  <a:pt x="12700" y="812800"/>
                </a:cubicBezTo>
                <a:lnTo>
                  <a:pt x="12700" y="812800"/>
                </a:lnTo>
                <a:cubicBezTo>
                  <a:pt x="5686" y="812800"/>
                  <a:pt x="0" y="807114"/>
                  <a:pt x="0" y="8001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486400" y="4521200"/>
            <a:ext cx="5842000" cy="4572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2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6" Type="http://schemas.openxmlformats.org/officeDocument/2006/relationships/theme" Target="../theme/theme2.xml"/><Relationship Id="rId75" Type="http://schemas.openxmlformats.org/officeDocument/2006/relationships/tags" Target="../tags/tag832.xml"/><Relationship Id="rId74" Type="http://schemas.openxmlformats.org/officeDocument/2006/relationships/tags" Target="../tags/tag831.xml"/><Relationship Id="rId73" Type="http://schemas.openxmlformats.org/officeDocument/2006/relationships/tags" Target="../tags/tag830.xml"/><Relationship Id="rId72" Type="http://schemas.openxmlformats.org/officeDocument/2006/relationships/tags" Target="../tags/tag829.xml"/><Relationship Id="rId71" Type="http://schemas.openxmlformats.org/officeDocument/2006/relationships/tags" Target="../tags/tag828.xml"/><Relationship Id="rId70" Type="http://schemas.openxmlformats.org/officeDocument/2006/relationships/tags" Target="../tags/tag827.xml"/><Relationship Id="rId7" Type="http://schemas.openxmlformats.org/officeDocument/2006/relationships/slideLayout" Target="../slideLayouts/slideLayout17.xml"/><Relationship Id="rId69" Type="http://schemas.openxmlformats.org/officeDocument/2006/relationships/tags" Target="../tags/tag826.xml"/><Relationship Id="rId68" Type="http://schemas.openxmlformats.org/officeDocument/2006/relationships/tags" Target="../tags/tag825.xml"/><Relationship Id="rId67" Type="http://schemas.openxmlformats.org/officeDocument/2006/relationships/tags" Target="../tags/tag824.xml"/><Relationship Id="rId66" Type="http://schemas.openxmlformats.org/officeDocument/2006/relationships/tags" Target="../tags/tag823.xml"/><Relationship Id="rId65" Type="http://schemas.openxmlformats.org/officeDocument/2006/relationships/tags" Target="../tags/tag822.xml"/><Relationship Id="rId64" Type="http://schemas.openxmlformats.org/officeDocument/2006/relationships/tags" Target="../tags/tag821.xml"/><Relationship Id="rId63" Type="http://schemas.openxmlformats.org/officeDocument/2006/relationships/tags" Target="../tags/tag820.xml"/><Relationship Id="rId62" Type="http://schemas.openxmlformats.org/officeDocument/2006/relationships/tags" Target="../tags/tag819.xml"/><Relationship Id="rId61" Type="http://schemas.openxmlformats.org/officeDocument/2006/relationships/tags" Target="../tags/tag818.xml"/><Relationship Id="rId60" Type="http://schemas.openxmlformats.org/officeDocument/2006/relationships/tags" Target="../tags/tag817.xml"/><Relationship Id="rId6" Type="http://schemas.openxmlformats.org/officeDocument/2006/relationships/slideLayout" Target="../slideLayouts/slideLayout16.xml"/><Relationship Id="rId59" Type="http://schemas.openxmlformats.org/officeDocument/2006/relationships/tags" Target="../tags/tag816.xml"/><Relationship Id="rId58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66.xml"/><Relationship Id="rId55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5.xml"/><Relationship Id="rId49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4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3" name="直接连接符 382"/>
          <p:cNvCxnSpPr/>
          <p:nvPr userDrawn="1">
            <p:custDataLst>
              <p:tags r:id="rId59"/>
            </p:custDataLst>
          </p:nvPr>
        </p:nvCxnSpPr>
        <p:spPr>
          <a:xfrm>
            <a:off x="168275" y="6462395"/>
            <a:ext cx="12023725" cy="0"/>
          </a:xfrm>
          <a:prstGeom prst="line">
            <a:avLst/>
          </a:prstGeom>
          <a:ln w="9525"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 userDrawn="1">
            <p:custDataLst>
              <p:tags r:id="rId60"/>
            </p:custDataLst>
          </p:nvPr>
        </p:nvSpPr>
        <p:spPr>
          <a:xfrm rot="16200000">
            <a:off x="5932170" y="600075"/>
            <a:ext cx="327660" cy="12190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82" name="星形: 四角 81"/>
          <p:cNvSpPr/>
          <p:nvPr userDrawn="1">
            <p:custDataLst>
              <p:tags r:id="rId61"/>
            </p:custDataLst>
          </p:nvPr>
        </p:nvSpPr>
        <p:spPr>
          <a:xfrm rot="16200000">
            <a:off x="799465" y="6557645"/>
            <a:ext cx="261620" cy="260985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5" name="星形: 四角 94"/>
          <p:cNvSpPr/>
          <p:nvPr userDrawn="1">
            <p:custDataLst>
              <p:tags r:id="rId62"/>
            </p:custDataLst>
          </p:nvPr>
        </p:nvSpPr>
        <p:spPr>
          <a:xfrm rot="16200000">
            <a:off x="3406775" y="6557645"/>
            <a:ext cx="261620" cy="260985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6" name="星形: 四角 95"/>
          <p:cNvSpPr/>
          <p:nvPr userDrawn="1">
            <p:custDataLst>
              <p:tags r:id="rId63"/>
            </p:custDataLst>
          </p:nvPr>
        </p:nvSpPr>
        <p:spPr>
          <a:xfrm rot="16200000">
            <a:off x="6014085" y="6557645"/>
            <a:ext cx="261620" cy="260985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7" name="星形: 四角 96"/>
          <p:cNvSpPr/>
          <p:nvPr userDrawn="1">
            <p:custDataLst>
              <p:tags r:id="rId64"/>
            </p:custDataLst>
          </p:nvPr>
        </p:nvSpPr>
        <p:spPr>
          <a:xfrm rot="16200000">
            <a:off x="8621395" y="6557645"/>
            <a:ext cx="261620" cy="260985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98" name="星形: 四角 97"/>
          <p:cNvSpPr/>
          <p:nvPr userDrawn="1">
            <p:custDataLst>
              <p:tags r:id="rId65"/>
            </p:custDataLst>
          </p:nvPr>
        </p:nvSpPr>
        <p:spPr>
          <a:xfrm rot="16200000">
            <a:off x="11228705" y="6557645"/>
            <a:ext cx="261620" cy="260985"/>
          </a:xfrm>
          <a:prstGeom prst="star4">
            <a:avLst>
              <a:gd name="adj" fmla="val 23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311" name="星形: 四角 310"/>
          <p:cNvSpPr/>
          <p:nvPr userDrawn="1">
            <p:custDataLst>
              <p:tags r:id="rId66"/>
            </p:custDataLst>
          </p:nvPr>
        </p:nvSpPr>
        <p:spPr>
          <a:xfrm>
            <a:off x="11643360" y="1171575"/>
            <a:ext cx="283210" cy="283210"/>
          </a:xfrm>
          <a:prstGeom prst="star4">
            <a:avLst>
              <a:gd name="adj" fmla="val 233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sp>
        <p:nvSpPr>
          <p:cNvPr id="315" name="星形: 四角 314"/>
          <p:cNvSpPr/>
          <p:nvPr userDrawn="1">
            <p:custDataLst>
              <p:tags r:id="rId67"/>
            </p:custDataLst>
          </p:nvPr>
        </p:nvSpPr>
        <p:spPr>
          <a:xfrm>
            <a:off x="11889327" y="445817"/>
            <a:ext cx="145816" cy="145816"/>
          </a:xfrm>
          <a:prstGeom prst="star4">
            <a:avLst>
              <a:gd name="adj" fmla="val 233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MiSans Bold" panose="00000800000000000000" pitchFamily="2" charset="-122"/>
            </a:endParaRPr>
          </a:p>
        </p:txBody>
      </p:sp>
      <p:cxnSp>
        <p:nvCxnSpPr>
          <p:cNvPr id="7" name="直接连接符 5"/>
          <p:cNvCxnSpPr/>
          <p:nvPr userDrawn="1">
            <p:custDataLst>
              <p:tags r:id="rId68"/>
            </p:custDataLst>
          </p:nvPr>
        </p:nvCxnSpPr>
        <p:spPr>
          <a:xfrm flipH="1">
            <a:off x="11783695" y="0"/>
            <a:ext cx="12700" cy="1320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7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  <p:sldLayoutId id="2147483716" r:id="rId57"/>
    <p:sldLayoutId id="2147483717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tx1"/>
          </a:solidFill>
          <a:effectLst>
            <a:outerShdw>
              <a:srgbClr val="FFFFFF"/>
            </a:outerShdw>
          </a:effectLst>
          <a:uFill>
            <a:solidFill>
              <a:schemeClr val="tx1">
                <a:lumMod val="85000"/>
                <a:lumOff val="1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3.xml"/><Relationship Id="rId4" Type="http://schemas.openxmlformats.org/officeDocument/2006/relationships/tags" Target="../tags/tag836.xml"/><Relationship Id="rId3" Type="http://schemas.openxmlformats.org/officeDocument/2006/relationships/tags" Target="../tags/tag835.xml"/><Relationship Id="rId2" Type="http://schemas.openxmlformats.org/officeDocument/2006/relationships/tags" Target="../tags/tag834.xml"/><Relationship Id="rId1" Type="http://schemas.openxmlformats.org/officeDocument/2006/relationships/tags" Target="../tags/tag83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14.xml"/><Relationship Id="rId8" Type="http://schemas.openxmlformats.org/officeDocument/2006/relationships/tags" Target="../tags/tag913.xml"/><Relationship Id="rId7" Type="http://schemas.openxmlformats.org/officeDocument/2006/relationships/tags" Target="../tags/tag912.xml"/><Relationship Id="rId6" Type="http://schemas.openxmlformats.org/officeDocument/2006/relationships/tags" Target="../tags/tag911.xml"/><Relationship Id="rId5" Type="http://schemas.openxmlformats.org/officeDocument/2006/relationships/tags" Target="../tags/tag910.xml"/><Relationship Id="rId4" Type="http://schemas.openxmlformats.org/officeDocument/2006/relationships/tags" Target="../tags/tag909.xml"/><Relationship Id="rId3" Type="http://schemas.openxmlformats.org/officeDocument/2006/relationships/image" Target="../media/image10.jpeg"/><Relationship Id="rId2" Type="http://schemas.openxmlformats.org/officeDocument/2006/relationships/tags" Target="../tags/tag908.xml"/><Relationship Id="rId14" Type="http://schemas.openxmlformats.org/officeDocument/2006/relationships/slideLayout" Target="../slideLayouts/slideLayout48.xml"/><Relationship Id="rId13" Type="http://schemas.openxmlformats.org/officeDocument/2006/relationships/tags" Target="../tags/tag918.xml"/><Relationship Id="rId12" Type="http://schemas.openxmlformats.org/officeDocument/2006/relationships/tags" Target="../tags/tag917.xml"/><Relationship Id="rId11" Type="http://schemas.openxmlformats.org/officeDocument/2006/relationships/tags" Target="../tags/tag916.xml"/><Relationship Id="rId10" Type="http://schemas.openxmlformats.org/officeDocument/2006/relationships/tags" Target="../tags/tag915.xml"/><Relationship Id="rId1" Type="http://schemas.openxmlformats.org/officeDocument/2006/relationships/tags" Target="../tags/tag90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25.xml"/><Relationship Id="rId8" Type="http://schemas.openxmlformats.org/officeDocument/2006/relationships/tags" Target="../tags/tag924.xml"/><Relationship Id="rId7" Type="http://schemas.openxmlformats.org/officeDocument/2006/relationships/image" Target="../media/image12.jpeg"/><Relationship Id="rId6" Type="http://schemas.openxmlformats.org/officeDocument/2006/relationships/tags" Target="../tags/tag923.xml"/><Relationship Id="rId5" Type="http://schemas.openxmlformats.org/officeDocument/2006/relationships/tags" Target="../tags/tag922.xml"/><Relationship Id="rId4" Type="http://schemas.openxmlformats.org/officeDocument/2006/relationships/tags" Target="../tags/tag921.xml"/><Relationship Id="rId3" Type="http://schemas.openxmlformats.org/officeDocument/2006/relationships/image" Target="../media/image11.jpeg"/><Relationship Id="rId2" Type="http://schemas.openxmlformats.org/officeDocument/2006/relationships/tags" Target="../tags/tag920.xml"/><Relationship Id="rId15" Type="http://schemas.openxmlformats.org/officeDocument/2006/relationships/slideLayout" Target="../slideLayouts/slideLayout47.xml"/><Relationship Id="rId14" Type="http://schemas.openxmlformats.org/officeDocument/2006/relationships/tags" Target="../tags/tag929.xml"/><Relationship Id="rId13" Type="http://schemas.openxmlformats.org/officeDocument/2006/relationships/tags" Target="../tags/tag928.xml"/><Relationship Id="rId12" Type="http://schemas.openxmlformats.org/officeDocument/2006/relationships/tags" Target="../tags/tag927.xml"/><Relationship Id="rId11" Type="http://schemas.openxmlformats.org/officeDocument/2006/relationships/image" Target="../media/image13.jpeg"/><Relationship Id="rId10" Type="http://schemas.openxmlformats.org/officeDocument/2006/relationships/tags" Target="../tags/tag926.xml"/><Relationship Id="rId1" Type="http://schemas.openxmlformats.org/officeDocument/2006/relationships/tags" Target="../tags/tag91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936.xml"/><Relationship Id="rId7" Type="http://schemas.openxmlformats.org/officeDocument/2006/relationships/tags" Target="../tags/tag935.xml"/><Relationship Id="rId6" Type="http://schemas.openxmlformats.org/officeDocument/2006/relationships/tags" Target="../tags/tag934.xml"/><Relationship Id="rId5" Type="http://schemas.openxmlformats.org/officeDocument/2006/relationships/tags" Target="../tags/tag933.xml"/><Relationship Id="rId4" Type="http://schemas.openxmlformats.org/officeDocument/2006/relationships/image" Target="../media/image14.jpeg"/><Relationship Id="rId3" Type="http://schemas.openxmlformats.org/officeDocument/2006/relationships/tags" Target="../tags/tag932.xml"/><Relationship Id="rId2" Type="http://schemas.openxmlformats.org/officeDocument/2006/relationships/tags" Target="../tags/tag931.xml"/><Relationship Id="rId18" Type="http://schemas.openxmlformats.org/officeDocument/2006/relationships/slideLayout" Target="../slideLayouts/slideLayout46.xml"/><Relationship Id="rId17" Type="http://schemas.openxmlformats.org/officeDocument/2006/relationships/tags" Target="../tags/tag943.xml"/><Relationship Id="rId16" Type="http://schemas.openxmlformats.org/officeDocument/2006/relationships/tags" Target="../tags/tag942.xml"/><Relationship Id="rId15" Type="http://schemas.openxmlformats.org/officeDocument/2006/relationships/tags" Target="../tags/tag941.xml"/><Relationship Id="rId14" Type="http://schemas.openxmlformats.org/officeDocument/2006/relationships/image" Target="../media/image16.jpeg"/><Relationship Id="rId13" Type="http://schemas.openxmlformats.org/officeDocument/2006/relationships/tags" Target="../tags/tag940.xml"/><Relationship Id="rId12" Type="http://schemas.openxmlformats.org/officeDocument/2006/relationships/tags" Target="../tags/tag939.xml"/><Relationship Id="rId11" Type="http://schemas.openxmlformats.org/officeDocument/2006/relationships/tags" Target="../tags/tag938.xml"/><Relationship Id="rId10" Type="http://schemas.openxmlformats.org/officeDocument/2006/relationships/tags" Target="../tags/tag937.xml"/><Relationship Id="rId1" Type="http://schemas.openxmlformats.org/officeDocument/2006/relationships/tags" Target="../tags/tag9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7" Type="http://schemas.openxmlformats.org/officeDocument/2006/relationships/tags" Target="../tags/tag949.xml"/><Relationship Id="rId6" Type="http://schemas.openxmlformats.org/officeDocument/2006/relationships/tags" Target="../tags/tag948.xml"/><Relationship Id="rId5" Type="http://schemas.openxmlformats.org/officeDocument/2006/relationships/tags" Target="../tags/tag947.xml"/><Relationship Id="rId4" Type="http://schemas.openxmlformats.org/officeDocument/2006/relationships/tags" Target="../tags/tag946.xml"/><Relationship Id="rId3" Type="http://schemas.openxmlformats.org/officeDocument/2006/relationships/image" Target="../media/image17.jpeg"/><Relationship Id="rId2" Type="http://schemas.openxmlformats.org/officeDocument/2006/relationships/tags" Target="../tags/tag945.xml"/><Relationship Id="rId1" Type="http://schemas.openxmlformats.org/officeDocument/2006/relationships/tags" Target="../tags/tag94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956.xml"/><Relationship Id="rId7" Type="http://schemas.openxmlformats.org/officeDocument/2006/relationships/tags" Target="../tags/tag955.xml"/><Relationship Id="rId6" Type="http://schemas.openxmlformats.org/officeDocument/2006/relationships/tags" Target="../tags/tag954.xml"/><Relationship Id="rId5" Type="http://schemas.openxmlformats.org/officeDocument/2006/relationships/tags" Target="../tags/tag953.xml"/><Relationship Id="rId4" Type="http://schemas.openxmlformats.org/officeDocument/2006/relationships/image" Target="../media/image18.jpeg"/><Relationship Id="rId3" Type="http://schemas.openxmlformats.org/officeDocument/2006/relationships/tags" Target="../tags/tag952.xml"/><Relationship Id="rId2" Type="http://schemas.openxmlformats.org/officeDocument/2006/relationships/tags" Target="../tags/tag951.xml"/><Relationship Id="rId18" Type="http://schemas.openxmlformats.org/officeDocument/2006/relationships/slideLayout" Target="../slideLayouts/slideLayout44.xml"/><Relationship Id="rId17" Type="http://schemas.openxmlformats.org/officeDocument/2006/relationships/tags" Target="../tags/tag963.xml"/><Relationship Id="rId16" Type="http://schemas.openxmlformats.org/officeDocument/2006/relationships/tags" Target="../tags/tag962.xml"/><Relationship Id="rId15" Type="http://schemas.openxmlformats.org/officeDocument/2006/relationships/tags" Target="../tags/tag961.xml"/><Relationship Id="rId14" Type="http://schemas.openxmlformats.org/officeDocument/2006/relationships/image" Target="../media/image20.jpeg"/><Relationship Id="rId13" Type="http://schemas.openxmlformats.org/officeDocument/2006/relationships/tags" Target="../tags/tag960.xml"/><Relationship Id="rId12" Type="http://schemas.openxmlformats.org/officeDocument/2006/relationships/tags" Target="../tags/tag959.xml"/><Relationship Id="rId11" Type="http://schemas.openxmlformats.org/officeDocument/2006/relationships/tags" Target="../tags/tag958.xml"/><Relationship Id="rId10" Type="http://schemas.openxmlformats.org/officeDocument/2006/relationships/tags" Target="../tags/tag957.xml"/><Relationship Id="rId1" Type="http://schemas.openxmlformats.org/officeDocument/2006/relationships/tags" Target="../tags/tag95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3.xml"/><Relationship Id="rId6" Type="http://schemas.openxmlformats.org/officeDocument/2006/relationships/tags" Target="../tags/tag968.xml"/><Relationship Id="rId5" Type="http://schemas.openxmlformats.org/officeDocument/2006/relationships/tags" Target="../tags/tag967.xml"/><Relationship Id="rId4" Type="http://schemas.openxmlformats.org/officeDocument/2006/relationships/tags" Target="../tags/tag966.xml"/><Relationship Id="rId3" Type="http://schemas.openxmlformats.org/officeDocument/2006/relationships/image" Target="../media/image21.jpeg"/><Relationship Id="rId2" Type="http://schemas.openxmlformats.org/officeDocument/2006/relationships/tags" Target="../tags/tag965.xml"/><Relationship Id="rId1" Type="http://schemas.openxmlformats.org/officeDocument/2006/relationships/tags" Target="../tags/tag96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975.xml"/><Relationship Id="rId7" Type="http://schemas.openxmlformats.org/officeDocument/2006/relationships/tags" Target="../tags/tag974.xml"/><Relationship Id="rId6" Type="http://schemas.openxmlformats.org/officeDocument/2006/relationships/tags" Target="../tags/tag973.xml"/><Relationship Id="rId5" Type="http://schemas.openxmlformats.org/officeDocument/2006/relationships/tags" Target="../tags/tag972.xml"/><Relationship Id="rId4" Type="http://schemas.openxmlformats.org/officeDocument/2006/relationships/image" Target="../media/image22.jpeg"/><Relationship Id="rId3" Type="http://schemas.openxmlformats.org/officeDocument/2006/relationships/tags" Target="../tags/tag971.xml"/><Relationship Id="rId2" Type="http://schemas.openxmlformats.org/officeDocument/2006/relationships/tags" Target="../tags/tag970.xml"/><Relationship Id="rId18" Type="http://schemas.openxmlformats.org/officeDocument/2006/relationships/slideLayout" Target="../slideLayouts/slideLayout42.xml"/><Relationship Id="rId17" Type="http://schemas.openxmlformats.org/officeDocument/2006/relationships/tags" Target="../tags/tag982.xml"/><Relationship Id="rId16" Type="http://schemas.openxmlformats.org/officeDocument/2006/relationships/tags" Target="../tags/tag981.xml"/><Relationship Id="rId15" Type="http://schemas.openxmlformats.org/officeDocument/2006/relationships/tags" Target="../tags/tag980.xml"/><Relationship Id="rId14" Type="http://schemas.openxmlformats.org/officeDocument/2006/relationships/image" Target="../media/image24.jpeg"/><Relationship Id="rId13" Type="http://schemas.openxmlformats.org/officeDocument/2006/relationships/tags" Target="../tags/tag979.xml"/><Relationship Id="rId12" Type="http://schemas.openxmlformats.org/officeDocument/2006/relationships/tags" Target="../tags/tag978.xml"/><Relationship Id="rId11" Type="http://schemas.openxmlformats.org/officeDocument/2006/relationships/tags" Target="../tags/tag977.xml"/><Relationship Id="rId10" Type="http://schemas.openxmlformats.org/officeDocument/2006/relationships/tags" Target="../tags/tag976.xml"/><Relationship Id="rId1" Type="http://schemas.openxmlformats.org/officeDocument/2006/relationships/tags" Target="../tags/tag96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89.xml"/><Relationship Id="rId8" Type="http://schemas.openxmlformats.org/officeDocument/2006/relationships/tags" Target="../tags/tag988.xml"/><Relationship Id="rId7" Type="http://schemas.openxmlformats.org/officeDocument/2006/relationships/image" Target="../media/image26.jpeg"/><Relationship Id="rId6" Type="http://schemas.openxmlformats.org/officeDocument/2006/relationships/tags" Target="../tags/tag987.xml"/><Relationship Id="rId5" Type="http://schemas.openxmlformats.org/officeDocument/2006/relationships/tags" Target="../tags/tag986.xml"/><Relationship Id="rId4" Type="http://schemas.openxmlformats.org/officeDocument/2006/relationships/tags" Target="../tags/tag985.xml"/><Relationship Id="rId3" Type="http://schemas.openxmlformats.org/officeDocument/2006/relationships/image" Target="../media/image25.jpeg"/><Relationship Id="rId2" Type="http://schemas.openxmlformats.org/officeDocument/2006/relationships/tags" Target="../tags/tag984.xml"/><Relationship Id="rId15" Type="http://schemas.openxmlformats.org/officeDocument/2006/relationships/slideLayout" Target="../slideLayouts/slideLayout41.xml"/><Relationship Id="rId14" Type="http://schemas.openxmlformats.org/officeDocument/2006/relationships/tags" Target="../tags/tag993.xml"/><Relationship Id="rId13" Type="http://schemas.openxmlformats.org/officeDocument/2006/relationships/tags" Target="../tags/tag992.xml"/><Relationship Id="rId12" Type="http://schemas.openxmlformats.org/officeDocument/2006/relationships/tags" Target="../tags/tag991.xml"/><Relationship Id="rId11" Type="http://schemas.openxmlformats.org/officeDocument/2006/relationships/image" Target="../media/image27.jpeg"/><Relationship Id="rId10" Type="http://schemas.openxmlformats.org/officeDocument/2006/relationships/tags" Target="../tags/tag990.xml"/><Relationship Id="rId1" Type="http://schemas.openxmlformats.org/officeDocument/2006/relationships/tags" Target="../tags/tag98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jpeg"/><Relationship Id="rId8" Type="http://schemas.openxmlformats.org/officeDocument/2006/relationships/tags" Target="../tags/tag1000.xml"/><Relationship Id="rId7" Type="http://schemas.openxmlformats.org/officeDocument/2006/relationships/tags" Target="../tags/tag999.xml"/><Relationship Id="rId6" Type="http://schemas.openxmlformats.org/officeDocument/2006/relationships/tags" Target="../tags/tag998.xml"/><Relationship Id="rId5" Type="http://schemas.openxmlformats.org/officeDocument/2006/relationships/tags" Target="../tags/tag997.xml"/><Relationship Id="rId4" Type="http://schemas.openxmlformats.org/officeDocument/2006/relationships/image" Target="../media/image28.jpeg"/><Relationship Id="rId3" Type="http://schemas.openxmlformats.org/officeDocument/2006/relationships/tags" Target="../tags/tag996.xml"/><Relationship Id="rId2" Type="http://schemas.openxmlformats.org/officeDocument/2006/relationships/tags" Target="../tags/tag995.xml"/><Relationship Id="rId13" Type="http://schemas.openxmlformats.org/officeDocument/2006/relationships/slideLayout" Target="../slideLayouts/slideLayout40.xml"/><Relationship Id="rId12" Type="http://schemas.openxmlformats.org/officeDocument/2006/relationships/tags" Target="../tags/tag1003.xml"/><Relationship Id="rId11" Type="http://schemas.openxmlformats.org/officeDocument/2006/relationships/tags" Target="../tags/tag1002.xml"/><Relationship Id="rId10" Type="http://schemas.openxmlformats.org/officeDocument/2006/relationships/tags" Target="../tags/tag1001.xml"/><Relationship Id="rId1" Type="http://schemas.openxmlformats.org/officeDocument/2006/relationships/tags" Target="../tags/tag99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011.xml"/><Relationship Id="rId8" Type="http://schemas.openxmlformats.org/officeDocument/2006/relationships/tags" Target="../tags/tag1010.xml"/><Relationship Id="rId7" Type="http://schemas.openxmlformats.org/officeDocument/2006/relationships/tags" Target="../tags/tag1009.xml"/><Relationship Id="rId6" Type="http://schemas.openxmlformats.org/officeDocument/2006/relationships/tags" Target="../tags/tag1008.xml"/><Relationship Id="rId5" Type="http://schemas.openxmlformats.org/officeDocument/2006/relationships/tags" Target="../tags/tag1007.xml"/><Relationship Id="rId4" Type="http://schemas.openxmlformats.org/officeDocument/2006/relationships/tags" Target="../tags/tag1006.xml"/><Relationship Id="rId3" Type="http://schemas.openxmlformats.org/officeDocument/2006/relationships/image" Target="../media/image30.jpeg"/><Relationship Id="rId2" Type="http://schemas.openxmlformats.org/officeDocument/2006/relationships/tags" Target="../tags/tag1005.xml"/><Relationship Id="rId12" Type="http://schemas.openxmlformats.org/officeDocument/2006/relationships/slideLayout" Target="../slideLayouts/slideLayout39.xml"/><Relationship Id="rId11" Type="http://schemas.openxmlformats.org/officeDocument/2006/relationships/tags" Target="../tags/tag1013.xml"/><Relationship Id="rId10" Type="http://schemas.openxmlformats.org/officeDocument/2006/relationships/tags" Target="../tags/tag1012.xml"/><Relationship Id="rId1" Type="http://schemas.openxmlformats.org/officeDocument/2006/relationships/tags" Target="../tags/tag10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45.xml"/><Relationship Id="rId8" Type="http://schemas.openxmlformats.org/officeDocument/2006/relationships/tags" Target="../tags/tag844.xml"/><Relationship Id="rId7" Type="http://schemas.openxmlformats.org/officeDocument/2006/relationships/tags" Target="../tags/tag843.xml"/><Relationship Id="rId6" Type="http://schemas.openxmlformats.org/officeDocument/2006/relationships/tags" Target="../tags/tag842.xml"/><Relationship Id="rId5" Type="http://schemas.openxmlformats.org/officeDocument/2006/relationships/tags" Target="../tags/tag841.xml"/><Relationship Id="rId4" Type="http://schemas.openxmlformats.org/officeDocument/2006/relationships/tags" Target="../tags/tag840.xml"/><Relationship Id="rId3" Type="http://schemas.openxmlformats.org/officeDocument/2006/relationships/tags" Target="../tags/tag839.xml"/><Relationship Id="rId2" Type="http://schemas.openxmlformats.org/officeDocument/2006/relationships/tags" Target="../tags/tag838.xml"/><Relationship Id="rId13" Type="http://schemas.openxmlformats.org/officeDocument/2006/relationships/slideLayout" Target="../slideLayouts/slideLayout68.xml"/><Relationship Id="rId12" Type="http://schemas.openxmlformats.org/officeDocument/2006/relationships/tags" Target="../tags/tag848.xml"/><Relationship Id="rId11" Type="http://schemas.openxmlformats.org/officeDocument/2006/relationships/tags" Target="../tags/tag847.xml"/><Relationship Id="rId10" Type="http://schemas.openxmlformats.org/officeDocument/2006/relationships/tags" Target="../tags/tag846.xml"/><Relationship Id="rId1" Type="http://schemas.openxmlformats.org/officeDocument/2006/relationships/tags" Target="../tags/tag8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7" Type="http://schemas.openxmlformats.org/officeDocument/2006/relationships/tags" Target="../tags/tag1019.xml"/><Relationship Id="rId6" Type="http://schemas.openxmlformats.org/officeDocument/2006/relationships/tags" Target="../tags/tag1018.xml"/><Relationship Id="rId5" Type="http://schemas.openxmlformats.org/officeDocument/2006/relationships/tags" Target="../tags/tag1017.xml"/><Relationship Id="rId4" Type="http://schemas.openxmlformats.org/officeDocument/2006/relationships/tags" Target="../tags/tag1016.xml"/><Relationship Id="rId3" Type="http://schemas.openxmlformats.org/officeDocument/2006/relationships/image" Target="../media/image31.jpeg"/><Relationship Id="rId2" Type="http://schemas.openxmlformats.org/officeDocument/2006/relationships/tags" Target="../tags/tag1015.xml"/><Relationship Id="rId1" Type="http://schemas.openxmlformats.org/officeDocument/2006/relationships/tags" Target="../tags/tag1014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7.xml"/><Relationship Id="rId6" Type="http://schemas.openxmlformats.org/officeDocument/2006/relationships/tags" Target="../tags/tag1024.xml"/><Relationship Id="rId5" Type="http://schemas.openxmlformats.org/officeDocument/2006/relationships/tags" Target="../tags/tag1023.xml"/><Relationship Id="rId4" Type="http://schemas.openxmlformats.org/officeDocument/2006/relationships/tags" Target="../tags/tag1022.xml"/><Relationship Id="rId3" Type="http://schemas.openxmlformats.org/officeDocument/2006/relationships/image" Target="../media/image32.jpeg"/><Relationship Id="rId2" Type="http://schemas.openxmlformats.org/officeDocument/2006/relationships/tags" Target="../tags/tag1021.xml"/><Relationship Id="rId1" Type="http://schemas.openxmlformats.org/officeDocument/2006/relationships/tags" Target="../tags/tag102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tags" Target="../tags/tag1031.xml"/><Relationship Id="rId7" Type="http://schemas.openxmlformats.org/officeDocument/2006/relationships/tags" Target="../tags/tag1030.xml"/><Relationship Id="rId6" Type="http://schemas.openxmlformats.org/officeDocument/2006/relationships/tags" Target="../tags/tag1029.xml"/><Relationship Id="rId5" Type="http://schemas.openxmlformats.org/officeDocument/2006/relationships/tags" Target="../tags/tag1028.xml"/><Relationship Id="rId4" Type="http://schemas.openxmlformats.org/officeDocument/2006/relationships/image" Target="../media/image33.jpeg"/><Relationship Id="rId3" Type="http://schemas.openxmlformats.org/officeDocument/2006/relationships/tags" Target="../tags/tag1027.xml"/><Relationship Id="rId2" Type="http://schemas.openxmlformats.org/officeDocument/2006/relationships/tags" Target="../tags/tag1026.xml"/><Relationship Id="rId13" Type="http://schemas.openxmlformats.org/officeDocument/2006/relationships/slideLayout" Target="../slideLayouts/slideLayout36.xml"/><Relationship Id="rId12" Type="http://schemas.openxmlformats.org/officeDocument/2006/relationships/tags" Target="../tags/tag1034.xml"/><Relationship Id="rId11" Type="http://schemas.openxmlformats.org/officeDocument/2006/relationships/tags" Target="../tags/tag1033.xml"/><Relationship Id="rId10" Type="http://schemas.openxmlformats.org/officeDocument/2006/relationships/tags" Target="../tags/tag1032.xml"/><Relationship Id="rId1" Type="http://schemas.openxmlformats.org/officeDocument/2006/relationships/tags" Target="../tags/tag102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043.xml"/><Relationship Id="rId8" Type="http://schemas.openxmlformats.org/officeDocument/2006/relationships/tags" Target="../tags/tag1042.xml"/><Relationship Id="rId7" Type="http://schemas.openxmlformats.org/officeDocument/2006/relationships/tags" Target="../tags/tag1041.xml"/><Relationship Id="rId6" Type="http://schemas.openxmlformats.org/officeDocument/2006/relationships/tags" Target="../tags/tag1040.xml"/><Relationship Id="rId5" Type="http://schemas.openxmlformats.org/officeDocument/2006/relationships/tags" Target="../tags/tag1039.xml"/><Relationship Id="rId4" Type="http://schemas.openxmlformats.org/officeDocument/2006/relationships/tags" Target="../tags/tag1038.xml"/><Relationship Id="rId3" Type="http://schemas.openxmlformats.org/officeDocument/2006/relationships/tags" Target="../tags/tag1037.xml"/><Relationship Id="rId2" Type="http://schemas.openxmlformats.org/officeDocument/2006/relationships/tags" Target="../tags/tag1036.xml"/><Relationship Id="rId18" Type="http://schemas.openxmlformats.org/officeDocument/2006/relationships/slideLayout" Target="../slideLayouts/slideLayout35.xml"/><Relationship Id="rId17" Type="http://schemas.openxmlformats.org/officeDocument/2006/relationships/tags" Target="../tags/tag1051.xml"/><Relationship Id="rId16" Type="http://schemas.openxmlformats.org/officeDocument/2006/relationships/tags" Target="../tags/tag1050.xml"/><Relationship Id="rId15" Type="http://schemas.openxmlformats.org/officeDocument/2006/relationships/tags" Target="../tags/tag1049.xml"/><Relationship Id="rId14" Type="http://schemas.openxmlformats.org/officeDocument/2006/relationships/tags" Target="../tags/tag1048.xml"/><Relationship Id="rId13" Type="http://schemas.openxmlformats.org/officeDocument/2006/relationships/tags" Target="../tags/tag1047.xml"/><Relationship Id="rId12" Type="http://schemas.openxmlformats.org/officeDocument/2006/relationships/tags" Target="../tags/tag1046.xml"/><Relationship Id="rId11" Type="http://schemas.openxmlformats.org/officeDocument/2006/relationships/tags" Target="../tags/tag1045.xml"/><Relationship Id="rId10" Type="http://schemas.openxmlformats.org/officeDocument/2006/relationships/tags" Target="../tags/tag1044.xml"/><Relationship Id="rId1" Type="http://schemas.openxmlformats.org/officeDocument/2006/relationships/tags" Target="../tags/tag103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059.xml"/><Relationship Id="rId8" Type="http://schemas.openxmlformats.org/officeDocument/2006/relationships/tags" Target="../tags/tag1058.xml"/><Relationship Id="rId7" Type="http://schemas.openxmlformats.org/officeDocument/2006/relationships/tags" Target="../tags/tag1057.xml"/><Relationship Id="rId6" Type="http://schemas.openxmlformats.org/officeDocument/2006/relationships/tags" Target="../tags/tag1056.xml"/><Relationship Id="rId5" Type="http://schemas.openxmlformats.org/officeDocument/2006/relationships/tags" Target="../tags/tag1055.xml"/><Relationship Id="rId4" Type="http://schemas.openxmlformats.org/officeDocument/2006/relationships/tags" Target="../tags/tag1054.xml"/><Relationship Id="rId3" Type="http://schemas.openxmlformats.org/officeDocument/2006/relationships/image" Target="../media/image35.jpeg"/><Relationship Id="rId2" Type="http://schemas.openxmlformats.org/officeDocument/2006/relationships/tags" Target="../tags/tag1053.xml"/><Relationship Id="rId11" Type="http://schemas.openxmlformats.org/officeDocument/2006/relationships/slideLayout" Target="../slideLayouts/slideLayout34.xml"/><Relationship Id="rId10" Type="http://schemas.openxmlformats.org/officeDocument/2006/relationships/tags" Target="../tags/tag1060.xml"/><Relationship Id="rId1" Type="http://schemas.openxmlformats.org/officeDocument/2006/relationships/tags" Target="../tags/tag105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3.xml"/><Relationship Id="rId6" Type="http://schemas.openxmlformats.org/officeDocument/2006/relationships/tags" Target="../tags/tag1066.xml"/><Relationship Id="rId5" Type="http://schemas.openxmlformats.org/officeDocument/2006/relationships/tags" Target="../tags/tag1065.xml"/><Relationship Id="rId4" Type="http://schemas.openxmlformats.org/officeDocument/2006/relationships/tags" Target="../tags/tag1064.xml"/><Relationship Id="rId3" Type="http://schemas.openxmlformats.org/officeDocument/2006/relationships/tags" Target="../tags/tag1063.xml"/><Relationship Id="rId2" Type="http://schemas.openxmlformats.org/officeDocument/2006/relationships/tags" Target="../tags/tag1062.xml"/><Relationship Id="rId1" Type="http://schemas.openxmlformats.org/officeDocument/2006/relationships/tags" Target="../tags/tag106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073.xml"/><Relationship Id="rId8" Type="http://schemas.openxmlformats.org/officeDocument/2006/relationships/tags" Target="../tags/tag1072.xml"/><Relationship Id="rId7" Type="http://schemas.openxmlformats.org/officeDocument/2006/relationships/tags" Target="../tags/tag107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tags" Target="../tags/tag1070.xml"/><Relationship Id="rId31" Type="http://schemas.openxmlformats.org/officeDocument/2006/relationships/slideLayout" Target="../slideLayouts/slideLayout32.xml"/><Relationship Id="rId30" Type="http://schemas.openxmlformats.org/officeDocument/2006/relationships/tags" Target="../tags/tag1088.xml"/><Relationship Id="rId3" Type="http://schemas.openxmlformats.org/officeDocument/2006/relationships/tags" Target="../tags/tag1069.xml"/><Relationship Id="rId29" Type="http://schemas.openxmlformats.org/officeDocument/2006/relationships/tags" Target="../tags/tag1087.xml"/><Relationship Id="rId28" Type="http://schemas.openxmlformats.org/officeDocument/2006/relationships/tags" Target="../tags/tag1086.xml"/><Relationship Id="rId27" Type="http://schemas.openxmlformats.org/officeDocument/2006/relationships/image" Target="../media/image43.svg"/><Relationship Id="rId26" Type="http://schemas.openxmlformats.org/officeDocument/2006/relationships/image" Target="../media/image42.png"/><Relationship Id="rId25" Type="http://schemas.openxmlformats.org/officeDocument/2006/relationships/tags" Target="../tags/tag1085.xml"/><Relationship Id="rId24" Type="http://schemas.openxmlformats.org/officeDocument/2006/relationships/tags" Target="../tags/tag1084.xml"/><Relationship Id="rId23" Type="http://schemas.openxmlformats.org/officeDocument/2006/relationships/tags" Target="../tags/tag1083.xml"/><Relationship Id="rId22" Type="http://schemas.openxmlformats.org/officeDocument/2006/relationships/tags" Target="../tags/tag1082.xml"/><Relationship Id="rId21" Type="http://schemas.openxmlformats.org/officeDocument/2006/relationships/tags" Target="../tags/tag1081.xml"/><Relationship Id="rId20" Type="http://schemas.openxmlformats.org/officeDocument/2006/relationships/image" Target="../media/image41.svg"/><Relationship Id="rId2" Type="http://schemas.openxmlformats.org/officeDocument/2006/relationships/tags" Target="../tags/tag1068.xml"/><Relationship Id="rId19" Type="http://schemas.openxmlformats.org/officeDocument/2006/relationships/image" Target="../media/image40.png"/><Relationship Id="rId18" Type="http://schemas.openxmlformats.org/officeDocument/2006/relationships/tags" Target="../tags/tag1080.xml"/><Relationship Id="rId17" Type="http://schemas.openxmlformats.org/officeDocument/2006/relationships/tags" Target="../tags/tag1079.xml"/><Relationship Id="rId16" Type="http://schemas.openxmlformats.org/officeDocument/2006/relationships/tags" Target="../tags/tag1078.xml"/><Relationship Id="rId15" Type="http://schemas.openxmlformats.org/officeDocument/2006/relationships/tags" Target="../tags/tag1077.xml"/><Relationship Id="rId14" Type="http://schemas.openxmlformats.org/officeDocument/2006/relationships/tags" Target="../tags/tag1076.xml"/><Relationship Id="rId13" Type="http://schemas.openxmlformats.org/officeDocument/2006/relationships/image" Target="../media/image39.svg"/><Relationship Id="rId12" Type="http://schemas.openxmlformats.org/officeDocument/2006/relationships/image" Target="../media/image38.png"/><Relationship Id="rId11" Type="http://schemas.openxmlformats.org/officeDocument/2006/relationships/tags" Target="../tags/tag1075.xml"/><Relationship Id="rId10" Type="http://schemas.openxmlformats.org/officeDocument/2006/relationships/tags" Target="../tags/tag1074.xml"/><Relationship Id="rId1" Type="http://schemas.openxmlformats.org/officeDocument/2006/relationships/tags" Target="../tags/tag1067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096.xml"/><Relationship Id="rId8" Type="http://schemas.openxmlformats.org/officeDocument/2006/relationships/tags" Target="../tags/tag1095.xml"/><Relationship Id="rId7" Type="http://schemas.openxmlformats.org/officeDocument/2006/relationships/tags" Target="../tags/tag1094.xml"/><Relationship Id="rId6" Type="http://schemas.openxmlformats.org/officeDocument/2006/relationships/tags" Target="../tags/tag1093.xml"/><Relationship Id="rId5" Type="http://schemas.openxmlformats.org/officeDocument/2006/relationships/tags" Target="../tags/tag1092.xml"/><Relationship Id="rId4" Type="http://schemas.openxmlformats.org/officeDocument/2006/relationships/tags" Target="../tags/tag1091.xml"/><Relationship Id="rId3" Type="http://schemas.openxmlformats.org/officeDocument/2006/relationships/image" Target="../media/image44.jpeg"/><Relationship Id="rId2" Type="http://schemas.openxmlformats.org/officeDocument/2006/relationships/tags" Target="../tags/tag1090.xml"/><Relationship Id="rId14" Type="http://schemas.openxmlformats.org/officeDocument/2006/relationships/slideLayout" Target="../slideLayouts/slideLayout31.xml"/><Relationship Id="rId13" Type="http://schemas.openxmlformats.org/officeDocument/2006/relationships/tags" Target="../tags/tag1100.xml"/><Relationship Id="rId12" Type="http://schemas.openxmlformats.org/officeDocument/2006/relationships/tags" Target="../tags/tag1099.xml"/><Relationship Id="rId11" Type="http://schemas.openxmlformats.org/officeDocument/2006/relationships/tags" Target="../tags/tag1098.xml"/><Relationship Id="rId10" Type="http://schemas.openxmlformats.org/officeDocument/2006/relationships/tags" Target="../tags/tag1097.xml"/><Relationship Id="rId1" Type="http://schemas.openxmlformats.org/officeDocument/2006/relationships/tags" Target="../tags/tag1089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4.xml"/><Relationship Id="rId3" Type="http://schemas.openxmlformats.org/officeDocument/2006/relationships/tags" Target="../tags/tag1103.xml"/><Relationship Id="rId2" Type="http://schemas.openxmlformats.org/officeDocument/2006/relationships/tags" Target="../tags/tag1102.xml"/><Relationship Id="rId1" Type="http://schemas.openxmlformats.org/officeDocument/2006/relationships/tags" Target="../tags/tag1101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0.xml"/><Relationship Id="rId6" Type="http://schemas.openxmlformats.org/officeDocument/2006/relationships/tags" Target="../tags/tag1108.xml"/><Relationship Id="rId5" Type="http://schemas.openxmlformats.org/officeDocument/2006/relationships/tags" Target="../tags/tag1107.xml"/><Relationship Id="rId4" Type="http://schemas.openxmlformats.org/officeDocument/2006/relationships/tags" Target="../tags/tag1106.xml"/><Relationship Id="rId3" Type="http://schemas.openxmlformats.org/officeDocument/2006/relationships/image" Target="../media/image45.jpeg"/><Relationship Id="rId2" Type="http://schemas.openxmlformats.org/officeDocument/2006/relationships/tags" Target="../tags/tag1105.xml"/><Relationship Id="rId1" Type="http://schemas.openxmlformats.org/officeDocument/2006/relationships/tags" Target="../tags/tag110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56.xml"/><Relationship Id="rId8" Type="http://schemas.openxmlformats.org/officeDocument/2006/relationships/tags" Target="../tags/tag855.xml"/><Relationship Id="rId7" Type="http://schemas.openxmlformats.org/officeDocument/2006/relationships/tags" Target="../tags/tag854.xml"/><Relationship Id="rId6" Type="http://schemas.openxmlformats.org/officeDocument/2006/relationships/tags" Target="../tags/tag853.xml"/><Relationship Id="rId5" Type="http://schemas.openxmlformats.org/officeDocument/2006/relationships/tags" Target="../tags/tag852.xml"/><Relationship Id="rId4" Type="http://schemas.openxmlformats.org/officeDocument/2006/relationships/tags" Target="../tags/tag851.xml"/><Relationship Id="rId3" Type="http://schemas.openxmlformats.org/officeDocument/2006/relationships/image" Target="../media/image4.jpeg"/><Relationship Id="rId2" Type="http://schemas.openxmlformats.org/officeDocument/2006/relationships/tags" Target="../tags/tag850.xml"/><Relationship Id="rId11" Type="http://schemas.openxmlformats.org/officeDocument/2006/relationships/slideLayout" Target="../slideLayouts/slideLayout53.xml"/><Relationship Id="rId10" Type="http://schemas.openxmlformats.org/officeDocument/2006/relationships/tags" Target="../tags/tag857.xml"/><Relationship Id="rId1" Type="http://schemas.openxmlformats.org/officeDocument/2006/relationships/tags" Target="../tags/tag849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113.xml"/><Relationship Id="rId4" Type="http://schemas.openxmlformats.org/officeDocument/2006/relationships/tags" Target="../tags/tag1112.xml"/><Relationship Id="rId3" Type="http://schemas.openxmlformats.org/officeDocument/2006/relationships/tags" Target="../tags/tag1111.xml"/><Relationship Id="rId2" Type="http://schemas.openxmlformats.org/officeDocument/2006/relationships/tags" Target="../tags/tag1110.xml"/><Relationship Id="rId1" Type="http://schemas.openxmlformats.org/officeDocument/2006/relationships/tags" Target="../tags/tag1109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tags" Target="../tags/tag1120.xml"/><Relationship Id="rId7" Type="http://schemas.openxmlformats.org/officeDocument/2006/relationships/tags" Target="../tags/tag1119.xml"/><Relationship Id="rId6" Type="http://schemas.openxmlformats.org/officeDocument/2006/relationships/tags" Target="../tags/tag1118.xml"/><Relationship Id="rId5" Type="http://schemas.openxmlformats.org/officeDocument/2006/relationships/tags" Target="../tags/tag1117.xml"/><Relationship Id="rId4" Type="http://schemas.openxmlformats.org/officeDocument/2006/relationships/image" Target="../media/image46.jpeg"/><Relationship Id="rId3" Type="http://schemas.openxmlformats.org/officeDocument/2006/relationships/tags" Target="../tags/tag1116.xml"/><Relationship Id="rId2" Type="http://schemas.openxmlformats.org/officeDocument/2006/relationships/tags" Target="../tags/tag1115.xml"/><Relationship Id="rId18" Type="http://schemas.openxmlformats.org/officeDocument/2006/relationships/slideLayout" Target="../slideLayouts/slideLayout28.xml"/><Relationship Id="rId17" Type="http://schemas.openxmlformats.org/officeDocument/2006/relationships/tags" Target="../tags/tag1127.xml"/><Relationship Id="rId16" Type="http://schemas.openxmlformats.org/officeDocument/2006/relationships/tags" Target="../tags/tag1126.xml"/><Relationship Id="rId15" Type="http://schemas.openxmlformats.org/officeDocument/2006/relationships/tags" Target="../tags/tag1125.xml"/><Relationship Id="rId14" Type="http://schemas.openxmlformats.org/officeDocument/2006/relationships/image" Target="../media/image48.jpeg"/><Relationship Id="rId13" Type="http://schemas.openxmlformats.org/officeDocument/2006/relationships/tags" Target="../tags/tag1124.xml"/><Relationship Id="rId12" Type="http://schemas.openxmlformats.org/officeDocument/2006/relationships/tags" Target="../tags/tag1123.xml"/><Relationship Id="rId11" Type="http://schemas.openxmlformats.org/officeDocument/2006/relationships/tags" Target="../tags/tag1122.xml"/><Relationship Id="rId10" Type="http://schemas.openxmlformats.org/officeDocument/2006/relationships/tags" Target="../tags/tag1121.xml"/><Relationship Id="rId1" Type="http://schemas.openxmlformats.org/officeDocument/2006/relationships/tags" Target="../tags/tag1114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134.xml"/><Relationship Id="rId8" Type="http://schemas.openxmlformats.org/officeDocument/2006/relationships/tags" Target="../tags/tag1133.xml"/><Relationship Id="rId7" Type="http://schemas.openxmlformats.org/officeDocument/2006/relationships/tags" Target="../tags/tag1132.xml"/><Relationship Id="rId6" Type="http://schemas.openxmlformats.org/officeDocument/2006/relationships/tags" Target="../tags/tag1131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3" Type="http://schemas.openxmlformats.org/officeDocument/2006/relationships/tags" Target="../tags/tag1130.xml"/><Relationship Id="rId2" Type="http://schemas.openxmlformats.org/officeDocument/2006/relationships/tags" Target="../tags/tag1129.xml"/><Relationship Id="rId15" Type="http://schemas.openxmlformats.org/officeDocument/2006/relationships/slideLayout" Target="../slideLayouts/slideLayout27.xml"/><Relationship Id="rId14" Type="http://schemas.openxmlformats.org/officeDocument/2006/relationships/tags" Target="../tags/tag1137.xml"/><Relationship Id="rId13" Type="http://schemas.openxmlformats.org/officeDocument/2006/relationships/tags" Target="../tags/tag1136.xml"/><Relationship Id="rId12" Type="http://schemas.openxmlformats.org/officeDocument/2006/relationships/tags" Target="../tags/tag1135.xml"/><Relationship Id="rId11" Type="http://schemas.openxmlformats.org/officeDocument/2006/relationships/image" Target="../media/image39.svg"/><Relationship Id="rId10" Type="http://schemas.openxmlformats.org/officeDocument/2006/relationships/image" Target="../media/image38.png"/><Relationship Id="rId1" Type="http://schemas.openxmlformats.org/officeDocument/2006/relationships/tags" Target="../tags/tag1128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svg"/><Relationship Id="rId8" Type="http://schemas.openxmlformats.org/officeDocument/2006/relationships/image" Target="../media/image38.png"/><Relationship Id="rId7" Type="http://schemas.openxmlformats.org/officeDocument/2006/relationships/tags" Target="../tags/tag1142.xml"/><Relationship Id="rId6" Type="http://schemas.openxmlformats.org/officeDocument/2006/relationships/tags" Target="../tags/tag1141.xml"/><Relationship Id="rId5" Type="http://schemas.openxmlformats.org/officeDocument/2006/relationships/tags" Target="../tags/tag1140.xml"/><Relationship Id="rId4" Type="http://schemas.openxmlformats.org/officeDocument/2006/relationships/image" Target="../media/image50.svg"/><Relationship Id="rId3" Type="http://schemas.openxmlformats.org/officeDocument/2006/relationships/image" Target="../media/image49.png"/><Relationship Id="rId23" Type="http://schemas.openxmlformats.org/officeDocument/2006/relationships/slideLayout" Target="../slideLayouts/slideLayout26.xml"/><Relationship Id="rId22" Type="http://schemas.openxmlformats.org/officeDocument/2006/relationships/tags" Target="../tags/tag1151.xml"/><Relationship Id="rId21" Type="http://schemas.openxmlformats.org/officeDocument/2006/relationships/tags" Target="../tags/tag1150.xml"/><Relationship Id="rId20" Type="http://schemas.openxmlformats.org/officeDocument/2006/relationships/tags" Target="../tags/tag1149.xml"/><Relationship Id="rId2" Type="http://schemas.openxmlformats.org/officeDocument/2006/relationships/tags" Target="../tags/tag1139.xml"/><Relationship Id="rId19" Type="http://schemas.openxmlformats.org/officeDocument/2006/relationships/image" Target="../media/image43.svg"/><Relationship Id="rId18" Type="http://schemas.openxmlformats.org/officeDocument/2006/relationships/image" Target="../media/image42.png"/><Relationship Id="rId17" Type="http://schemas.openxmlformats.org/officeDocument/2006/relationships/tags" Target="../tags/tag1148.xml"/><Relationship Id="rId16" Type="http://schemas.openxmlformats.org/officeDocument/2006/relationships/tags" Target="../tags/tag1147.xml"/><Relationship Id="rId15" Type="http://schemas.openxmlformats.org/officeDocument/2006/relationships/tags" Target="../tags/tag1146.xml"/><Relationship Id="rId14" Type="http://schemas.openxmlformats.org/officeDocument/2006/relationships/image" Target="../media/image52.svg"/><Relationship Id="rId13" Type="http://schemas.openxmlformats.org/officeDocument/2006/relationships/image" Target="../media/image51.png"/><Relationship Id="rId12" Type="http://schemas.openxmlformats.org/officeDocument/2006/relationships/tags" Target="../tags/tag1145.xml"/><Relationship Id="rId11" Type="http://schemas.openxmlformats.org/officeDocument/2006/relationships/tags" Target="../tags/tag1144.xml"/><Relationship Id="rId10" Type="http://schemas.openxmlformats.org/officeDocument/2006/relationships/tags" Target="../tags/tag1143.xml"/><Relationship Id="rId1" Type="http://schemas.openxmlformats.org/officeDocument/2006/relationships/tags" Target="../tags/tag1138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1158.xml"/><Relationship Id="rId8" Type="http://schemas.openxmlformats.org/officeDocument/2006/relationships/tags" Target="../tags/tag1157.xml"/><Relationship Id="rId7" Type="http://schemas.openxmlformats.org/officeDocument/2006/relationships/tags" Target="../tags/tag1156.xml"/><Relationship Id="rId6" Type="http://schemas.openxmlformats.org/officeDocument/2006/relationships/tags" Target="../tags/tag1155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3" Type="http://schemas.openxmlformats.org/officeDocument/2006/relationships/tags" Target="../tags/tag1154.xml"/><Relationship Id="rId2" Type="http://schemas.openxmlformats.org/officeDocument/2006/relationships/tags" Target="../tags/tag1153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1161.xml"/><Relationship Id="rId13" Type="http://schemas.openxmlformats.org/officeDocument/2006/relationships/tags" Target="../tags/tag1160.xml"/><Relationship Id="rId12" Type="http://schemas.openxmlformats.org/officeDocument/2006/relationships/tags" Target="../tags/tag1159.xml"/><Relationship Id="rId11" Type="http://schemas.openxmlformats.org/officeDocument/2006/relationships/image" Target="../media/image54.svg"/><Relationship Id="rId10" Type="http://schemas.openxmlformats.org/officeDocument/2006/relationships/image" Target="../media/image53.png"/><Relationship Id="rId1" Type="http://schemas.openxmlformats.org/officeDocument/2006/relationships/tags" Target="../tags/tag115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1168.xml"/><Relationship Id="rId8" Type="http://schemas.openxmlformats.org/officeDocument/2006/relationships/tags" Target="../tags/tag1167.xml"/><Relationship Id="rId7" Type="http://schemas.openxmlformats.org/officeDocument/2006/relationships/tags" Target="../tags/tag1166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tags" Target="../tags/tag1165.xml"/><Relationship Id="rId3" Type="http://schemas.openxmlformats.org/officeDocument/2006/relationships/tags" Target="../tags/tag1164.xml"/><Relationship Id="rId24" Type="http://schemas.openxmlformats.org/officeDocument/2006/relationships/slideLayout" Target="../slideLayouts/slideLayout24.xml"/><Relationship Id="rId23" Type="http://schemas.openxmlformats.org/officeDocument/2006/relationships/tags" Target="../tags/tag1178.xml"/><Relationship Id="rId22" Type="http://schemas.openxmlformats.org/officeDocument/2006/relationships/tags" Target="../tags/tag1177.xml"/><Relationship Id="rId21" Type="http://schemas.openxmlformats.org/officeDocument/2006/relationships/tags" Target="../tags/tag1176.xml"/><Relationship Id="rId20" Type="http://schemas.openxmlformats.org/officeDocument/2006/relationships/image" Target="../media/image41.svg"/><Relationship Id="rId2" Type="http://schemas.openxmlformats.org/officeDocument/2006/relationships/tags" Target="../tags/tag1163.xml"/><Relationship Id="rId19" Type="http://schemas.openxmlformats.org/officeDocument/2006/relationships/image" Target="../media/image40.png"/><Relationship Id="rId18" Type="http://schemas.openxmlformats.org/officeDocument/2006/relationships/tags" Target="../tags/tag1175.xml"/><Relationship Id="rId17" Type="http://schemas.openxmlformats.org/officeDocument/2006/relationships/tags" Target="../tags/tag1174.xml"/><Relationship Id="rId16" Type="http://schemas.openxmlformats.org/officeDocument/2006/relationships/tags" Target="../tags/tag1173.xml"/><Relationship Id="rId15" Type="http://schemas.openxmlformats.org/officeDocument/2006/relationships/tags" Target="../tags/tag1172.xml"/><Relationship Id="rId14" Type="http://schemas.openxmlformats.org/officeDocument/2006/relationships/tags" Target="../tags/tag1171.xml"/><Relationship Id="rId13" Type="http://schemas.openxmlformats.org/officeDocument/2006/relationships/image" Target="../media/image54.svg"/><Relationship Id="rId12" Type="http://schemas.openxmlformats.org/officeDocument/2006/relationships/image" Target="../media/image53.png"/><Relationship Id="rId11" Type="http://schemas.openxmlformats.org/officeDocument/2006/relationships/tags" Target="../tags/tag1170.xml"/><Relationship Id="rId10" Type="http://schemas.openxmlformats.org/officeDocument/2006/relationships/tags" Target="../tags/tag1169.xml"/><Relationship Id="rId1" Type="http://schemas.openxmlformats.org/officeDocument/2006/relationships/tags" Target="../tags/tag116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184.xml"/><Relationship Id="rId6" Type="http://schemas.openxmlformats.org/officeDocument/2006/relationships/tags" Target="../tags/tag1183.xml"/><Relationship Id="rId5" Type="http://schemas.openxmlformats.org/officeDocument/2006/relationships/tags" Target="../tags/tag1182.xml"/><Relationship Id="rId4" Type="http://schemas.openxmlformats.org/officeDocument/2006/relationships/tags" Target="../tags/tag1181.xml"/><Relationship Id="rId3" Type="http://schemas.openxmlformats.org/officeDocument/2006/relationships/image" Target="../media/image55.jpeg"/><Relationship Id="rId2" Type="http://schemas.openxmlformats.org/officeDocument/2006/relationships/tags" Target="../tags/tag1180.xml"/><Relationship Id="rId1" Type="http://schemas.openxmlformats.org/officeDocument/2006/relationships/tags" Target="../tags/tag1179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193.xml"/><Relationship Id="rId8" Type="http://schemas.openxmlformats.org/officeDocument/2006/relationships/tags" Target="../tags/tag1192.xml"/><Relationship Id="rId7" Type="http://schemas.openxmlformats.org/officeDocument/2006/relationships/tags" Target="../tags/tag1191.xml"/><Relationship Id="rId6" Type="http://schemas.openxmlformats.org/officeDocument/2006/relationships/tags" Target="../tags/tag1190.xml"/><Relationship Id="rId5" Type="http://schemas.openxmlformats.org/officeDocument/2006/relationships/tags" Target="../tags/tag1189.xml"/><Relationship Id="rId4" Type="http://schemas.openxmlformats.org/officeDocument/2006/relationships/tags" Target="../tags/tag1188.xml"/><Relationship Id="rId3" Type="http://schemas.openxmlformats.org/officeDocument/2006/relationships/tags" Target="../tags/tag1187.xml"/><Relationship Id="rId2" Type="http://schemas.openxmlformats.org/officeDocument/2006/relationships/tags" Target="../tags/tag1186.xml"/><Relationship Id="rId11" Type="http://schemas.openxmlformats.org/officeDocument/2006/relationships/slideLayout" Target="../slideLayouts/slideLayout22.xml"/><Relationship Id="rId10" Type="http://schemas.openxmlformats.org/officeDocument/2006/relationships/tags" Target="../tags/tag1194.xml"/><Relationship Id="rId1" Type="http://schemas.openxmlformats.org/officeDocument/2006/relationships/tags" Target="../tags/tag1185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jpeg"/><Relationship Id="rId8" Type="http://schemas.openxmlformats.org/officeDocument/2006/relationships/tags" Target="../tags/tag1201.xml"/><Relationship Id="rId7" Type="http://schemas.openxmlformats.org/officeDocument/2006/relationships/tags" Target="../tags/tag1200.xml"/><Relationship Id="rId6" Type="http://schemas.openxmlformats.org/officeDocument/2006/relationships/tags" Target="../tags/tag1199.xml"/><Relationship Id="rId5" Type="http://schemas.openxmlformats.org/officeDocument/2006/relationships/tags" Target="../tags/tag1198.xml"/><Relationship Id="rId4" Type="http://schemas.openxmlformats.org/officeDocument/2006/relationships/image" Target="../media/image56.jpeg"/><Relationship Id="rId3" Type="http://schemas.openxmlformats.org/officeDocument/2006/relationships/tags" Target="../tags/tag1197.xml"/><Relationship Id="rId23" Type="http://schemas.openxmlformats.org/officeDocument/2006/relationships/slideLayout" Target="../slideLayouts/slideLayout21.xml"/><Relationship Id="rId22" Type="http://schemas.openxmlformats.org/officeDocument/2006/relationships/tags" Target="../tags/tag1212.xml"/><Relationship Id="rId21" Type="http://schemas.openxmlformats.org/officeDocument/2006/relationships/tags" Target="../tags/tag1211.xml"/><Relationship Id="rId20" Type="http://schemas.openxmlformats.org/officeDocument/2006/relationships/tags" Target="../tags/tag1210.xml"/><Relationship Id="rId2" Type="http://schemas.openxmlformats.org/officeDocument/2006/relationships/tags" Target="../tags/tag1196.xml"/><Relationship Id="rId19" Type="http://schemas.openxmlformats.org/officeDocument/2006/relationships/image" Target="../media/image59.jpeg"/><Relationship Id="rId18" Type="http://schemas.openxmlformats.org/officeDocument/2006/relationships/tags" Target="../tags/tag1209.xml"/><Relationship Id="rId17" Type="http://schemas.openxmlformats.org/officeDocument/2006/relationships/tags" Target="../tags/tag1208.xml"/><Relationship Id="rId16" Type="http://schemas.openxmlformats.org/officeDocument/2006/relationships/tags" Target="../tags/tag1207.xml"/><Relationship Id="rId15" Type="http://schemas.openxmlformats.org/officeDocument/2006/relationships/tags" Target="../tags/tag1206.xml"/><Relationship Id="rId14" Type="http://schemas.openxmlformats.org/officeDocument/2006/relationships/image" Target="../media/image58.jpeg"/><Relationship Id="rId13" Type="http://schemas.openxmlformats.org/officeDocument/2006/relationships/tags" Target="../tags/tag1205.xml"/><Relationship Id="rId12" Type="http://schemas.openxmlformats.org/officeDocument/2006/relationships/tags" Target="../tags/tag1204.xml"/><Relationship Id="rId11" Type="http://schemas.openxmlformats.org/officeDocument/2006/relationships/tags" Target="../tags/tag1203.xml"/><Relationship Id="rId10" Type="http://schemas.openxmlformats.org/officeDocument/2006/relationships/tags" Target="../tags/tag1202.xml"/><Relationship Id="rId1" Type="http://schemas.openxmlformats.org/officeDocument/2006/relationships/tags" Target="../tags/tag1195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1221.xml"/><Relationship Id="rId8" Type="http://schemas.openxmlformats.org/officeDocument/2006/relationships/tags" Target="../tags/tag1220.xml"/><Relationship Id="rId7" Type="http://schemas.openxmlformats.org/officeDocument/2006/relationships/tags" Target="../tags/tag1219.xml"/><Relationship Id="rId6" Type="http://schemas.openxmlformats.org/officeDocument/2006/relationships/tags" Target="../tags/tag1218.xml"/><Relationship Id="rId5" Type="http://schemas.openxmlformats.org/officeDocument/2006/relationships/tags" Target="../tags/tag1217.xml"/><Relationship Id="rId4" Type="http://schemas.openxmlformats.org/officeDocument/2006/relationships/tags" Target="../tags/tag1216.xml"/><Relationship Id="rId3" Type="http://schemas.openxmlformats.org/officeDocument/2006/relationships/tags" Target="../tags/tag1215.xml"/><Relationship Id="rId2" Type="http://schemas.openxmlformats.org/officeDocument/2006/relationships/tags" Target="../tags/tag1214.xml"/><Relationship Id="rId15" Type="http://schemas.openxmlformats.org/officeDocument/2006/relationships/slideLayout" Target="../slideLayouts/slideLayout20.xml"/><Relationship Id="rId14" Type="http://schemas.openxmlformats.org/officeDocument/2006/relationships/tags" Target="../tags/tag1226.xml"/><Relationship Id="rId13" Type="http://schemas.openxmlformats.org/officeDocument/2006/relationships/tags" Target="../tags/tag1225.xml"/><Relationship Id="rId12" Type="http://schemas.openxmlformats.org/officeDocument/2006/relationships/tags" Target="../tags/tag1224.xml"/><Relationship Id="rId11" Type="http://schemas.openxmlformats.org/officeDocument/2006/relationships/tags" Target="../tags/tag1223.xml"/><Relationship Id="rId10" Type="http://schemas.openxmlformats.org/officeDocument/2006/relationships/tags" Target="../tags/tag1222.xml"/><Relationship Id="rId1" Type="http://schemas.openxmlformats.org/officeDocument/2006/relationships/tags" Target="../tags/tag121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4.xml"/><Relationship Id="rId3" Type="http://schemas.openxmlformats.org/officeDocument/2006/relationships/tags" Target="../tags/tag860.xml"/><Relationship Id="rId2" Type="http://schemas.openxmlformats.org/officeDocument/2006/relationships/tags" Target="../tags/tag859.xml"/><Relationship Id="rId1" Type="http://schemas.openxmlformats.org/officeDocument/2006/relationships/tags" Target="../tags/tag858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1234.xml"/><Relationship Id="rId8" Type="http://schemas.openxmlformats.org/officeDocument/2006/relationships/tags" Target="../tags/tag1233.xml"/><Relationship Id="rId7" Type="http://schemas.openxmlformats.org/officeDocument/2006/relationships/tags" Target="../tags/tag1232.xml"/><Relationship Id="rId6" Type="http://schemas.openxmlformats.org/officeDocument/2006/relationships/tags" Target="../tags/tag1231.xml"/><Relationship Id="rId5" Type="http://schemas.openxmlformats.org/officeDocument/2006/relationships/tags" Target="../tags/tag1230.xml"/><Relationship Id="rId4" Type="http://schemas.openxmlformats.org/officeDocument/2006/relationships/tags" Target="../tags/tag1229.xml"/><Relationship Id="rId3" Type="http://schemas.openxmlformats.org/officeDocument/2006/relationships/image" Target="../media/image60.jpeg"/><Relationship Id="rId2" Type="http://schemas.openxmlformats.org/officeDocument/2006/relationships/tags" Target="../tags/tag1228.xml"/><Relationship Id="rId14" Type="http://schemas.openxmlformats.org/officeDocument/2006/relationships/slideLayout" Target="../slideLayouts/slideLayout19.xml"/><Relationship Id="rId13" Type="http://schemas.openxmlformats.org/officeDocument/2006/relationships/tags" Target="../tags/tag1238.xml"/><Relationship Id="rId12" Type="http://schemas.openxmlformats.org/officeDocument/2006/relationships/tags" Target="../tags/tag1237.xml"/><Relationship Id="rId11" Type="http://schemas.openxmlformats.org/officeDocument/2006/relationships/tags" Target="../tags/tag1236.xml"/><Relationship Id="rId10" Type="http://schemas.openxmlformats.org/officeDocument/2006/relationships/tags" Target="../tags/tag1235.xml"/><Relationship Id="rId1" Type="http://schemas.openxmlformats.org/officeDocument/2006/relationships/tags" Target="../tags/tag122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867.xml"/><Relationship Id="rId7" Type="http://schemas.openxmlformats.org/officeDocument/2006/relationships/tags" Target="../tags/tag866.xml"/><Relationship Id="rId6" Type="http://schemas.openxmlformats.org/officeDocument/2006/relationships/tags" Target="../tags/tag865.xml"/><Relationship Id="rId5" Type="http://schemas.openxmlformats.org/officeDocument/2006/relationships/tags" Target="../tags/tag864.xml"/><Relationship Id="rId4" Type="http://schemas.openxmlformats.org/officeDocument/2006/relationships/image" Target="../media/image5.jpeg"/><Relationship Id="rId3" Type="http://schemas.openxmlformats.org/officeDocument/2006/relationships/tags" Target="../tags/tag863.xml"/><Relationship Id="rId2" Type="http://schemas.openxmlformats.org/officeDocument/2006/relationships/tags" Target="../tags/tag862.xml"/><Relationship Id="rId18" Type="http://schemas.openxmlformats.org/officeDocument/2006/relationships/slideLayout" Target="../slideLayouts/slideLayout52.xml"/><Relationship Id="rId17" Type="http://schemas.openxmlformats.org/officeDocument/2006/relationships/tags" Target="../tags/tag874.xml"/><Relationship Id="rId16" Type="http://schemas.openxmlformats.org/officeDocument/2006/relationships/tags" Target="../tags/tag873.xml"/><Relationship Id="rId15" Type="http://schemas.openxmlformats.org/officeDocument/2006/relationships/tags" Target="../tags/tag872.xml"/><Relationship Id="rId14" Type="http://schemas.openxmlformats.org/officeDocument/2006/relationships/image" Target="../media/image7.jpeg"/><Relationship Id="rId13" Type="http://schemas.openxmlformats.org/officeDocument/2006/relationships/tags" Target="../tags/tag871.xml"/><Relationship Id="rId12" Type="http://schemas.openxmlformats.org/officeDocument/2006/relationships/tags" Target="../tags/tag870.xml"/><Relationship Id="rId11" Type="http://schemas.openxmlformats.org/officeDocument/2006/relationships/tags" Target="../tags/tag869.xml"/><Relationship Id="rId10" Type="http://schemas.openxmlformats.org/officeDocument/2006/relationships/tags" Target="../tags/tag868.xml"/><Relationship Id="rId1" Type="http://schemas.openxmlformats.org/officeDocument/2006/relationships/tags" Target="../tags/tag86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82.xml"/><Relationship Id="rId8" Type="http://schemas.openxmlformats.org/officeDocument/2006/relationships/tags" Target="../tags/tag881.xml"/><Relationship Id="rId7" Type="http://schemas.openxmlformats.org/officeDocument/2006/relationships/tags" Target="../tags/tag880.xml"/><Relationship Id="rId6" Type="http://schemas.openxmlformats.org/officeDocument/2006/relationships/tags" Target="../tags/tag879.xml"/><Relationship Id="rId5" Type="http://schemas.openxmlformats.org/officeDocument/2006/relationships/tags" Target="../tags/tag878.xml"/><Relationship Id="rId4" Type="http://schemas.openxmlformats.org/officeDocument/2006/relationships/tags" Target="../tags/tag877.xml"/><Relationship Id="rId3" Type="http://schemas.openxmlformats.org/officeDocument/2006/relationships/image" Target="../media/image8.jpeg"/><Relationship Id="rId2" Type="http://schemas.openxmlformats.org/officeDocument/2006/relationships/tags" Target="../tags/tag876.xml"/><Relationship Id="rId12" Type="http://schemas.openxmlformats.org/officeDocument/2006/relationships/slideLayout" Target="../slideLayouts/slideLayout51.xml"/><Relationship Id="rId11" Type="http://schemas.openxmlformats.org/officeDocument/2006/relationships/tags" Target="../tags/tag884.xml"/><Relationship Id="rId10" Type="http://schemas.openxmlformats.org/officeDocument/2006/relationships/tags" Target="../tags/tag883.xml"/><Relationship Id="rId1" Type="http://schemas.openxmlformats.org/officeDocument/2006/relationships/tags" Target="../tags/tag87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92.xml"/><Relationship Id="rId8" Type="http://schemas.openxmlformats.org/officeDocument/2006/relationships/tags" Target="../tags/tag891.xml"/><Relationship Id="rId7" Type="http://schemas.openxmlformats.org/officeDocument/2006/relationships/tags" Target="../tags/tag890.xml"/><Relationship Id="rId6" Type="http://schemas.openxmlformats.org/officeDocument/2006/relationships/tags" Target="../tags/tag889.xml"/><Relationship Id="rId5" Type="http://schemas.openxmlformats.org/officeDocument/2006/relationships/tags" Target="../tags/tag888.xml"/><Relationship Id="rId4" Type="http://schemas.openxmlformats.org/officeDocument/2006/relationships/tags" Target="../tags/tag887.xml"/><Relationship Id="rId3" Type="http://schemas.openxmlformats.org/officeDocument/2006/relationships/image" Target="../media/image9.jpeg"/><Relationship Id="rId2" Type="http://schemas.openxmlformats.org/officeDocument/2006/relationships/tags" Target="../tags/tag886.xml"/><Relationship Id="rId11" Type="http://schemas.openxmlformats.org/officeDocument/2006/relationships/slideLayout" Target="../slideLayouts/slideLayout50.xml"/><Relationship Id="rId10" Type="http://schemas.openxmlformats.org/officeDocument/2006/relationships/tags" Target="../tags/tag893.xml"/><Relationship Id="rId1" Type="http://schemas.openxmlformats.org/officeDocument/2006/relationships/tags" Target="../tags/tag88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02.xml"/><Relationship Id="rId8" Type="http://schemas.openxmlformats.org/officeDocument/2006/relationships/tags" Target="../tags/tag901.xml"/><Relationship Id="rId7" Type="http://schemas.openxmlformats.org/officeDocument/2006/relationships/tags" Target="../tags/tag900.xml"/><Relationship Id="rId6" Type="http://schemas.openxmlformats.org/officeDocument/2006/relationships/tags" Target="../tags/tag899.xml"/><Relationship Id="rId5" Type="http://schemas.openxmlformats.org/officeDocument/2006/relationships/tags" Target="../tags/tag898.xml"/><Relationship Id="rId4" Type="http://schemas.openxmlformats.org/officeDocument/2006/relationships/tags" Target="../tags/tag897.xml"/><Relationship Id="rId3" Type="http://schemas.openxmlformats.org/officeDocument/2006/relationships/tags" Target="../tags/tag896.xml"/><Relationship Id="rId2" Type="http://schemas.openxmlformats.org/officeDocument/2006/relationships/tags" Target="../tags/tag895.xml"/><Relationship Id="rId11" Type="http://schemas.openxmlformats.org/officeDocument/2006/relationships/slideLayout" Target="../slideLayouts/slideLayout49.xml"/><Relationship Id="rId10" Type="http://schemas.openxmlformats.org/officeDocument/2006/relationships/tags" Target="../tags/tag903.xml"/><Relationship Id="rId1" Type="http://schemas.openxmlformats.org/officeDocument/2006/relationships/tags" Target="../tags/tag89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4.xml"/><Relationship Id="rId3" Type="http://schemas.openxmlformats.org/officeDocument/2006/relationships/tags" Target="../tags/tag906.xml"/><Relationship Id="rId2" Type="http://schemas.openxmlformats.org/officeDocument/2006/relationships/tags" Target="../tags/tag905.xml"/><Relationship Id="rId1" Type="http://schemas.openxmlformats.org/officeDocument/2006/relationships/tags" Target="../tags/tag9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2026/01/06</a:t>
            </a:r>
            <a:endParaRPr lang="en-US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创业路演PPT模板指南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汇报人: WEWE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模块1：封面页（1页）</a:t>
            </a:r>
            <a:endParaRPr lang="zh-CN" altLang="en-US"/>
          </a:p>
        </p:txBody>
      </p:sp>
      <p:pic>
        <p:nvPicPr>
          <p:cNvPr id="3" name="内容占位符 2" descr="66b71f3c-eadb-11f0-ac1d-fee0ca4e1dea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657" r="657"/>
          <a:stretch>
            <a:fillRect/>
          </a:stretch>
        </p:blipFill>
        <p:spPr>
          <a:xfrm>
            <a:off x="609600" y="15240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项目名称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简洁有力，最好能体现行业属性或核心价值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句话定位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用一句话说清楚你是谁、做什么、为谁服务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基本信息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参赛组别、学校、团队联系方式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模块1：封面页（1页）：【案例示范】</a:t>
            </a:r>
            <a:endParaRPr lang="zh-CN" altLang="en-US"/>
          </a:p>
        </p:txBody>
      </p:sp>
      <p:pic>
        <p:nvPicPr>
          <p:cNvPr id="3" name="内容占位符 2" descr="6a578a57-eadb-11f0-a7bd-26be19a7dac8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36702" t="26607" r="15559" b="11964"/>
          <a:stretch>
            <a:fillRect/>
          </a:stretch>
        </p:blipFill>
        <p:spPr>
          <a:xfrm>
            <a:off x="609600" y="1524000"/>
            <a:ext cx="3454400" cy="3556000"/>
          </a:xfrm>
          <a:custGeom>
            <a:avLst/>
            <a:gdLst>
              <a:gd name="connisteX0" fmla="*/ 0 w 3454400"/>
              <a:gd name="connsiteY0" fmla="*/ 203200 h 3556000"/>
              <a:gd name="connisteX1" fmla="*/ 203200 w 3454400"/>
              <a:gd name="connsiteY1" fmla="*/ 0 h 3556000"/>
              <a:gd name="connisteX2" fmla="*/ 3251200 w 3454400"/>
              <a:gd name="connsiteY2" fmla="*/ 0 h 3556000"/>
              <a:gd name="connisteX3" fmla="*/ 3454400 w 3454400"/>
              <a:gd name="connsiteY3" fmla="*/ 203200 h 3556000"/>
              <a:gd name="connisteX4" fmla="*/ 3454400 w 3454400"/>
              <a:gd name="connsiteY4" fmla="*/ 3352800 h 3556000"/>
              <a:gd name="connisteX5" fmla="*/ 3251200 w 3454400"/>
              <a:gd name="connsiteY5" fmla="*/ 3556000 h 3556000"/>
              <a:gd name="connisteX6" fmla="*/ 203200 w 3454400"/>
              <a:gd name="connsiteY6" fmla="*/ 3556000 h 3556000"/>
              <a:gd name="connisteX7" fmla="*/ 0 w 3454400"/>
              <a:gd name="connsiteY7" fmla="*/ 3352800 h 3556000"/>
              <a:gd name="connisteX8" fmla="*/ 0 w 34544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352800"/>
                </a:lnTo>
                <a:cubicBezTo>
                  <a:pt x="3454400" y="3465024"/>
                  <a:pt x="3363424" y="3556000"/>
                  <a:pt x="32512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AgriBot智农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AI驱动的精准农业决策平台</a:t>
            </a:r>
            <a:endParaRPr lang="zh-CN" altLang="en-US"/>
          </a:p>
        </p:txBody>
      </p:sp>
      <p:pic>
        <p:nvPicPr>
          <p:cNvPr id="6" name="内容占位符 5" descr="6a5789d7-eadb-11f0-a7bd-26be19a7dac8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l="13733" r="13733"/>
          <a:stretch>
            <a:fillRect/>
          </a:stretch>
        </p:blipFill>
        <p:spPr>
          <a:xfrm>
            <a:off x="4368800" y="1524000"/>
            <a:ext cx="3454400" cy="3556000"/>
          </a:xfrm>
          <a:custGeom>
            <a:avLst/>
            <a:gdLst>
              <a:gd name="connisteX0" fmla="*/ 0 w 3454400"/>
              <a:gd name="connsiteY0" fmla="*/ 203200 h 3556000"/>
              <a:gd name="connisteX1" fmla="*/ 203200 w 3454400"/>
              <a:gd name="connsiteY1" fmla="*/ 0 h 3556000"/>
              <a:gd name="connisteX2" fmla="*/ 3251200 w 3454400"/>
              <a:gd name="connsiteY2" fmla="*/ 0 h 3556000"/>
              <a:gd name="connisteX3" fmla="*/ 3454400 w 3454400"/>
              <a:gd name="connsiteY3" fmla="*/ 203200 h 3556000"/>
              <a:gd name="connisteX4" fmla="*/ 3454400 w 3454400"/>
              <a:gd name="connsiteY4" fmla="*/ 3352800 h 3556000"/>
              <a:gd name="connisteX5" fmla="*/ 3251200 w 3454400"/>
              <a:gd name="connsiteY5" fmla="*/ 3556000 h 3556000"/>
              <a:gd name="connisteX6" fmla="*/ 203200 w 3454400"/>
              <a:gd name="connsiteY6" fmla="*/ 3556000 h 3556000"/>
              <a:gd name="connisteX7" fmla="*/ 0 w 3454400"/>
              <a:gd name="connsiteY7" fmla="*/ 3352800 h 3556000"/>
              <a:gd name="connisteX8" fmla="*/ 0 w 34544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352800"/>
                </a:lnTo>
                <a:cubicBezTo>
                  <a:pt x="3454400" y="3465024"/>
                  <a:pt x="3363424" y="3556000"/>
                  <a:pt x="32512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银龄守护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基于大模型的独居老人智能陪伴系统</a:t>
            </a:r>
            <a:endParaRPr lang="zh-CN" altLang="en-US"/>
          </a:p>
        </p:txBody>
      </p:sp>
      <p:pic>
        <p:nvPicPr>
          <p:cNvPr id="9" name="内容占位符 8" descr="6a5789bc-eadb-11f0-a7bd-26be19a7dac8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t="1746" b="1746"/>
          <a:stretch>
            <a:fillRect/>
          </a:stretch>
        </p:blipFill>
        <p:spPr>
          <a:xfrm>
            <a:off x="8128000" y="1524000"/>
            <a:ext cx="3454400" cy="3556000"/>
          </a:xfrm>
          <a:custGeom>
            <a:avLst/>
            <a:gdLst>
              <a:gd name="connisteX0" fmla="*/ 0 w 3454400"/>
              <a:gd name="connsiteY0" fmla="*/ 203200 h 3556000"/>
              <a:gd name="connisteX1" fmla="*/ 203200 w 3454400"/>
              <a:gd name="connsiteY1" fmla="*/ 0 h 3556000"/>
              <a:gd name="connisteX2" fmla="*/ 3251200 w 3454400"/>
              <a:gd name="connsiteY2" fmla="*/ 0 h 3556000"/>
              <a:gd name="connisteX3" fmla="*/ 3454400 w 3454400"/>
              <a:gd name="connsiteY3" fmla="*/ 203200 h 3556000"/>
              <a:gd name="connisteX4" fmla="*/ 3454400 w 3454400"/>
              <a:gd name="connsiteY4" fmla="*/ 3352800 h 3556000"/>
              <a:gd name="connisteX5" fmla="*/ 3251200 w 3454400"/>
              <a:gd name="connsiteY5" fmla="*/ 3556000 h 3556000"/>
              <a:gd name="connisteX6" fmla="*/ 203200 w 3454400"/>
              <a:gd name="connsiteY6" fmla="*/ 3556000 h 3556000"/>
              <a:gd name="connisteX7" fmla="*/ 0 w 3454400"/>
              <a:gd name="connsiteY7" fmla="*/ 3352800 h 3556000"/>
              <a:gd name="connisteX8" fmla="*/ 0 w 34544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352800"/>
                </a:lnTo>
                <a:cubicBezTo>
                  <a:pt x="3454400" y="3465024"/>
                  <a:pt x="3363424" y="3556000"/>
                  <a:pt x="32512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碳迹可循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企业碳排放全链路追踪与管理SaaS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3000"/>
              <a:t>模块2 Why &amp; Why Now 市场与机遇：要点1：行业背景与市场规模</a:t>
            </a:r>
            <a:endParaRPr lang="zh-CN" altLang="en-US" sz="3000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6732e8cf-eadb-11f0-9e70-761aab697794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5882" b="5882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用数据说话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TAM（总体市场）→ SAM（可服务市场）→ SOM（可获得市场）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6732e337-eadb-11f0-9e70-761aab697794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3228" r="3228"/>
          <a:stretch>
            <a:fillRect/>
          </a:stretch>
        </p:blipFill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引用权威数据源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艾瑞、IDC、Gartner、国家统计局等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6732e651-eadb-11f0-9e70-761aab697794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3431" b="3431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展示增长趋势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CAGR（复合年增长率）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模块2：Why &amp; Why Now - 市场与机遇（1-2页）</a:t>
            </a:r>
            <a:endParaRPr lang="zh-CN" altLang="en-US"/>
          </a:p>
        </p:txBody>
      </p:sp>
      <p:pic>
        <p:nvPicPr>
          <p:cNvPr id="3" name="内容占位符 2" descr="696c4e82-eadb-11f0-9426-86f5ba6a58ab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1879" b="1879"/>
          <a:stretch>
            <a:fillRect/>
          </a:stretch>
        </p:blipFill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要点2：痛点/需求挖掘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痛点要具体、可感知，最好有真实用户案例佐证
分析现有解决方案的不足（成本高、效率低、体验差等）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3000"/>
              <a:t>模块2 Why &amp; Why Now 市场与机遇：要点3：时机论证（Why Now）</a:t>
            </a:r>
            <a:endParaRPr lang="zh-CN" altLang="en-US" sz="3000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6718f695-eadb-11f0-b02d-9aadef33770a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16667" r="16667"/>
          <a:stretch>
            <a:fillRect/>
          </a:stretch>
        </p:blipFill>
        <p:spPr>
          <a:xfrm>
            <a:off x="15748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技术成熟度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AI大模型、5G、物联网等基础设施就绪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6718fa79-eadb-11f0-b02d-9aadef33770a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25000"/>
          <a:stretch>
            <a:fillRect/>
          </a:stretch>
        </p:blipFill>
        <p:spPr>
          <a:xfrm>
            <a:off x="53340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政策红利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国家战略支持、地方补贴政策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6718feb0-eadb-11f0-b02d-9aadef33770a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16667" r="16667"/>
          <a:stretch>
            <a:fillRect/>
          </a:stretch>
        </p:blipFill>
        <p:spPr>
          <a:xfrm>
            <a:off x="90932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市场窗口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消费习惯转变、代际更替、产业升级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模块2：Why &amp; Why Now - 市场与机遇（1-2页）</a:t>
            </a:r>
            <a:endParaRPr lang="zh-CN" altLang="en-US"/>
          </a:p>
        </p:txBody>
      </p:sp>
      <p:pic>
        <p:nvPicPr>
          <p:cNvPr id="3" name="内容占位符 2" descr="6736b86f-eadb-11f0-8e3e-0a37704cb9ba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30262" t="6452" b="5108"/>
          <a:stretch>
            <a:fillRect/>
          </a:stretch>
        </p:blipFill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【避坑提醒】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不要空泛论述整个大行业（如「人工智能市场万亿规模」），要聚焦细分赛道
数据要有出处，切忌杜撰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模块3：What - 解决方案（1页）：呈现要素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6a9255a4-eadb-11f0-b02d-9aadef33770a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12821"/>
          <a:stretch>
            <a:fillRect/>
          </a:stretch>
        </p:blipFill>
        <p:spPr>
          <a:xfrm>
            <a:off x="6096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产品/服务定义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用「我们通过XX方式，为XX用户，解决XX问题」的句式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6a9254fa-eadb-11f0-b02d-9aadef33770a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13194" r="13194"/>
          <a:stretch>
            <a:fillRect/>
          </a:stretch>
        </p:blipFill>
        <p:spPr>
          <a:xfrm>
            <a:off x="43688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核心功能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提炼3-5个核心功能点，配图标说明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6a92559c-eadb-11f0-b02d-9aadef33770a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271" r="271"/>
          <a:stretch>
            <a:fillRect/>
          </a:stretch>
        </p:blipFill>
        <p:spPr>
          <a:xfrm>
            <a:off x="81280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可视化呈现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产品截图、功能示意图、业务流程图、上下游关系图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模块3：What - 解决方案（1页）：【关键原则】</a:t>
            </a:r>
            <a:endParaRPr lang="zh-CN" altLang="en-US"/>
          </a:p>
        </p:txBody>
      </p:sp>
      <p:pic>
        <p:nvPicPr>
          <p:cNvPr id="3" name="图片占位符 2" descr="6723705d-eadb-11f0-a7bd-26be19a7dac8"/>
          <p:cNvPicPr>
            <a:picLocks noChangeAspect="1"/>
          </p:cNvPicPr>
          <p:nvPr>
            <p:ph type="pic" idx="16392"/>
            <p:custDataLst>
              <p:tags r:id="rId2"/>
            </p:custDataLst>
          </p:nvPr>
        </p:nvPicPr>
        <p:blipFill>
          <a:blip r:embed="rId3"/>
          <a:srcRect t="298" r="595" b="298"/>
          <a:stretch>
            <a:fillRect/>
          </a:stretch>
        </p:blipFill>
        <p:spPr>
          <a:xfrm>
            <a:off x="1168400" y="22098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专注聚焦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只做一件事，解决一个核心问题</a:t>
            </a:r>
            <a:endParaRPr lang="zh-CN" altLang="en-US"/>
          </a:p>
        </p:txBody>
      </p:sp>
      <p:pic>
        <p:nvPicPr>
          <p:cNvPr id="6" name="图片占位符 5" descr="672371fe-eadb-11f0-a7bd-26be19a7dac8"/>
          <p:cNvPicPr>
            <a:picLocks noChangeAspect="1"/>
          </p:cNvPicPr>
          <p:nvPr>
            <p:ph type="pic" idx="16393"/>
            <p:custDataLst>
              <p:tags r:id="rId6"/>
            </p:custDataLst>
          </p:nvPr>
        </p:nvPicPr>
        <p:blipFill>
          <a:blip r:embed="rId7"/>
          <a:srcRect l="21860" t="13690" r="22101" b="17262"/>
          <a:stretch>
            <a:fillRect/>
          </a:stretch>
        </p:blipFill>
        <p:spPr>
          <a:xfrm>
            <a:off x="5029200" y="22098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差异化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明确你与现有方案的本质区别</a:t>
            </a:r>
            <a:endParaRPr lang="zh-CN" altLang="en-US"/>
          </a:p>
        </p:txBody>
      </p:sp>
      <p:pic>
        <p:nvPicPr>
          <p:cNvPr id="9" name="图片占位符 8" descr="6723716e-eadb-11f0-a7bd-26be19a7dac8"/>
          <p:cNvPicPr>
            <a:picLocks noChangeAspect="1"/>
          </p:cNvPicPr>
          <p:nvPr>
            <p:ph type="pic" idx="16394"/>
            <p:custDataLst>
              <p:tags r:id="rId10"/>
            </p:custDataLst>
          </p:nvPr>
        </p:nvPicPr>
        <p:blipFill>
          <a:blip r:embed="rId11"/>
          <a:srcRect l="16667" r="16667"/>
          <a:stretch>
            <a:fillRect/>
          </a:stretch>
        </p:blipFill>
        <p:spPr>
          <a:xfrm>
            <a:off x="8890000" y="22098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可理解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让外行人也能3分钟听懂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模块4：How（上）- 核心优势（4-6页）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6b81abd4-eadb-11f0-a7bd-26be19a7dac8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46" r="46"/>
          <a:stretch>
            <a:fillRect/>
          </a:stretch>
        </p:blipFill>
        <p:spPr>
          <a:xfrm>
            <a:off x="914400" y="1828800"/>
            <a:ext cx="4724400" cy="23368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核心优势展示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技术：专利、论文、算法；资源：学校、政府、数据；口碑：评价、报道、荣誉；团队：背景、经验、互补。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6b81ac6a-eadb-11f0-a7bd-26be19a7dac8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538" b="538"/>
          <a:stretch>
            <a:fillRect/>
          </a:stretch>
        </p:blipFill>
        <p:spPr>
          <a:xfrm>
            <a:off x="6553200" y="1828800"/>
            <a:ext cx="4724400" cy="23368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竞品对比分析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选2-4竞品，多维度对比，客观呈现优劣，突出差异化优势。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模块5：How（下）- 商业模式与运营（2-3页）：盈利模式</a:t>
            </a:r>
            <a:endParaRPr lang="zh-CN" altLang="en-US"/>
          </a:p>
        </p:txBody>
      </p:sp>
      <p:pic>
        <p:nvPicPr>
          <p:cNvPr id="3" name="内容占位符 2" descr="69c75d87-eadb-11f0-aa76-62e2874c512d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532" b="532"/>
          <a:stretch>
            <a:fillRect/>
          </a:stretch>
        </p:blipFill>
        <p:spPr>
          <a:xfrm>
            <a:off x="8001000" y="1524000"/>
            <a:ext cx="3581400" cy="4724400"/>
          </a:xfrm>
          <a:custGeom>
            <a:avLst/>
            <a:gdLst>
              <a:gd name="connisteX0" fmla="*/ 0 w 3581400"/>
              <a:gd name="connsiteY0" fmla="*/ 0 h 4724400"/>
              <a:gd name="connisteX1" fmla="*/ 3378200 w 3581400"/>
              <a:gd name="connsiteY1" fmla="*/ 0 h 4724400"/>
              <a:gd name="connisteX2" fmla="*/ 3581400 w 3581400"/>
              <a:gd name="connsiteY2" fmla="*/ 203200 h 4724400"/>
              <a:gd name="connisteX3" fmla="*/ 3581400 w 3581400"/>
              <a:gd name="connsiteY3" fmla="*/ 4521200 h 4724400"/>
              <a:gd name="connisteX4" fmla="*/ 3378200 w 3581400"/>
              <a:gd name="connsiteY4" fmla="*/ 4724400 h 4724400"/>
              <a:gd name="connisteX5" fmla="*/ 0 w 3581400"/>
              <a:gd name="connsiteY5" fmla="*/ 4724400 h 4724400"/>
              <a:gd name="connisteX6" fmla="*/ 0 w 3581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0"/>
                </a:moveTo>
                <a:lnTo>
                  <a:pt x="3378200" y="0"/>
                </a:lnTo>
                <a:cubicBezTo>
                  <a:pt x="3490424" y="0"/>
                  <a:pt x="3581400" y="90976"/>
                  <a:pt x="3581400" y="203200"/>
                </a:cubicBezTo>
                <a:lnTo>
                  <a:pt x="3581400" y="4521200"/>
                </a:lnTo>
                <a:cubicBezTo>
                  <a:pt x="3581400" y="4633424"/>
                  <a:pt x="3490424" y="4724400"/>
                  <a:pt x="3378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2B模式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SaaS订阅、项目制、技术授权、解决方案集成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2C模式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产品销售、会员订阅、增值服务、广告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2G模式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政府采购、PPP项目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5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zh-CN" altLang="en-US" sz="4600"/>
              <a:t>目录</a:t>
            </a:r>
            <a:endParaRPr lang="zh-CN" altLang="en-US" sz="460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28" name="装饰  8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路演PPT整体框架（7大模块）</a:t>
            </a:r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30" name="装饰  1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各模块详细说明</a:t>
            </a:r>
            <a:endParaRPr lang="zh-CN" alt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32" name="装饰  4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完整案例演示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3300"/>
              <a:t>模块5：How（下）- 商业模式与运营（2-3页）：客户获取策略</a:t>
            </a:r>
            <a:endParaRPr lang="zh-CN" altLang="en-US" sz="3300"/>
          </a:p>
        </p:txBody>
      </p:sp>
      <p:pic>
        <p:nvPicPr>
          <p:cNvPr id="3" name="内容占位符 2" descr="6968bdae-eadb-11f0-8b1f-6ee93f9b36bb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3226" b="3226"/>
          <a:stretch>
            <a:fillRect/>
          </a:stretch>
        </p:blipFill>
        <p:spPr>
          <a:xfrm>
            <a:off x="609600" y="609600"/>
            <a:ext cx="10972800" cy="2692400"/>
          </a:xfrm>
          <a:custGeom>
            <a:avLst/>
            <a:gdLst>
              <a:gd name="connisteX0" fmla="*/ 0 w 10972800"/>
              <a:gd name="connsiteY0" fmla="*/ 203200 h 2692400"/>
              <a:gd name="connisteX1" fmla="*/ 203200 w 10972800"/>
              <a:gd name="connsiteY1" fmla="*/ 0 h 2692400"/>
              <a:gd name="connisteX2" fmla="*/ 10769600 w 10972800"/>
              <a:gd name="connsiteY2" fmla="*/ 0 h 2692400"/>
              <a:gd name="connisteX3" fmla="*/ 10972800 w 10972800"/>
              <a:gd name="connsiteY3" fmla="*/ 203200 h 2692400"/>
              <a:gd name="connisteX4" fmla="*/ 10972800 w 10972800"/>
              <a:gd name="connsiteY4" fmla="*/ 2489200 h 2692400"/>
              <a:gd name="connisteX5" fmla="*/ 10769600 w 10972800"/>
              <a:gd name="connsiteY5" fmla="*/ 2692400 h 2692400"/>
              <a:gd name="connisteX6" fmla="*/ 203200 w 10972800"/>
              <a:gd name="connsiteY6" fmla="*/ 2692400 h 2692400"/>
              <a:gd name="connisteX7" fmla="*/ 0 w 10972800"/>
              <a:gd name="connsiteY7" fmla="*/ 2489200 h 2692400"/>
              <a:gd name="connisteX8" fmla="*/ 0 w 10972800"/>
              <a:gd name="connsiteY8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89200"/>
                </a:lnTo>
                <a:cubicBezTo>
                  <a:pt x="10972800" y="2601424"/>
                  <a:pt x="10881824" y="2692400"/>
                  <a:pt x="107696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关键指标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CAC（获客成本）、LTV（客户终身价值）、LTV/CAC&gt;3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模块5：How（下）- 商业模式与运营（2-3页）</a:t>
            </a:r>
            <a:endParaRPr lang="zh-CN" altLang="en-US"/>
          </a:p>
        </p:txBody>
      </p:sp>
      <p:pic>
        <p:nvPicPr>
          <p:cNvPr id="3" name="内容占位符 2" descr="6a170639-eadb-11f0-a010-6aa6d6d77f45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1006" b="1006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已验证成果（里程碑）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签约客户数量、收入金额
标杆客户案例（最好是知名企业）
复购率、续费率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模块6：How Much - 财务与融资（1页）：财务预测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6707063a-eadb-11f0-a010-6aa6d6d77f45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8452" b="8452"/>
          <a:stretch>
            <a:fillRect/>
          </a:stretch>
        </p:blipFill>
        <p:spPr>
          <a:xfrm>
            <a:off x="6096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946400 h 2946400"/>
              <a:gd name="connisteX5" fmla="*/ 0 w 5334000"/>
              <a:gd name="connsiteY5" fmla="*/ 2946400 h 2946400"/>
              <a:gd name="connisteX6" fmla="*/ 0 w 53340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时间范围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未来6个月-3年（建议做1-2年详细预测）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67070488-eadb-11f0-a010-6aa6d6d77f45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8571" b="8571"/>
          <a:stretch>
            <a:fillRect/>
          </a:stretch>
        </p:blipFill>
        <p:spPr>
          <a:xfrm>
            <a:off x="62484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946400 h 2946400"/>
              <a:gd name="connisteX5" fmla="*/ 0 w 5334000"/>
              <a:gd name="connsiteY5" fmla="*/ 2946400 h 2946400"/>
              <a:gd name="connisteX6" fmla="*/ 0 w 53340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核心指标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收入、成本、毛利率、净利润、现金流
假设要合理，增长曲线要有依据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模块6：How Much - 财务与融资（1页）：融资需求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估值逻辑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市盈率法（PE×利润）、市销率法（PS×收入）、对标法</a:t>
            </a:r>
            <a:endParaRPr lang="zh-CN" altLang="en-US"/>
          </a:p>
        </p:txBody>
      </p:sp>
      <p:sp>
        <p:nvSpPr>
          <p:cNvPr id="6" name="装饰  4"/>
          <p:cNvSpPr>
            <a:spLocks noGrp="1"/>
          </p:cNvSpPr>
          <p:nvPr>
            <p:ph type="body" idx="1639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融资金额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本轮需要多少钱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股权释放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出让多少比例（早期建议10%-20%）</a:t>
            </a:r>
            <a:endParaRPr lang="zh-CN" altLang="en-US"/>
          </a:p>
        </p:txBody>
      </p:sp>
      <p:sp>
        <p:nvSpPr>
          <p:cNvPr id="12" name="装饰  0"/>
          <p:cNvSpPr>
            <a:spLocks noGrp="1"/>
          </p:cNvSpPr>
          <p:nvPr>
            <p:ph type="body" idx="1639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资金用途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研发、市场、运营的比例分配</a:t>
            </a:r>
            <a:endParaRPr lang="zh-CN" altLang="en-US"/>
          </a:p>
        </p:txBody>
      </p:sp>
      <p:sp>
        <p:nvSpPr>
          <p:cNvPr id="15" name="装饰  3"/>
          <p:cNvSpPr>
            <a:spLocks noGrp="1"/>
          </p:cNvSpPr>
          <p:nvPr>
            <p:ph type="body" idx="16400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4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里程碑目标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5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用这笔钱达成什么关键目标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模块7：Who - 团队介绍（1页）：团队构成</a:t>
            </a:r>
            <a:endParaRPr lang="zh-CN" altLang="en-US"/>
          </a:p>
        </p:txBody>
      </p:sp>
      <p:pic>
        <p:nvPicPr>
          <p:cNvPr id="3" name="内容占位符 2" descr="66d5490f-eadb-11f0-ad64-3a80b75a921b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874" b="874"/>
          <a:stretch>
            <a:fillRect/>
          </a:stretch>
        </p:blipFill>
        <p:spPr>
          <a:xfrm>
            <a:off x="609600" y="1524000"/>
            <a:ext cx="10972800" cy="3098800"/>
          </a:xfrm>
          <a:custGeom>
            <a:avLst/>
            <a:gdLst>
              <a:gd name="connisteX0" fmla="*/ 0 w 10972800"/>
              <a:gd name="connsiteY0" fmla="*/ 203200 h 3098800"/>
              <a:gd name="connisteX1" fmla="*/ 203200 w 10972800"/>
              <a:gd name="connsiteY1" fmla="*/ 0 h 3098800"/>
              <a:gd name="connisteX2" fmla="*/ 10769600 w 10972800"/>
              <a:gd name="connsiteY2" fmla="*/ 0 h 3098800"/>
              <a:gd name="connisteX3" fmla="*/ 10972800 w 10972800"/>
              <a:gd name="connsiteY3" fmla="*/ 203200 h 3098800"/>
              <a:gd name="connisteX4" fmla="*/ 10972800 w 10972800"/>
              <a:gd name="connsiteY4" fmla="*/ 2895600 h 3098800"/>
              <a:gd name="connisteX5" fmla="*/ 10769600 w 10972800"/>
              <a:gd name="connsiteY5" fmla="*/ 3098800 h 3098800"/>
              <a:gd name="connisteX6" fmla="*/ 203200 w 10972800"/>
              <a:gd name="connsiteY6" fmla="*/ 3098800 h 3098800"/>
              <a:gd name="connisteX7" fmla="*/ 0 w 10972800"/>
              <a:gd name="connsiteY7" fmla="*/ 2895600 h 3098800"/>
              <a:gd name="connisteX8" fmla="*/ 0 w 10972800"/>
              <a:gd name="connsiteY8" fmla="*/ 203200 h 309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09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895600"/>
                </a:lnTo>
                <a:cubicBezTo>
                  <a:pt x="10972800" y="3007824"/>
                  <a:pt x="10881824" y="3098800"/>
                  <a:pt x="10769600" y="3098800"/>
                </a:cubicBezTo>
                <a:lnTo>
                  <a:pt x="203200" y="3098800"/>
                </a:lnTo>
                <a:cubicBezTo>
                  <a:pt x="90976" y="3098800"/>
                  <a:pt x="0" y="3007824"/>
                  <a:pt x="0" y="289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核心成员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3-5人为宜，配照片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角色分工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CEO、CTO、CMO、COO等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股权结构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展示合理的股权分配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模块7：Who - 团队介绍（1页）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背景亮点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教育背景（名校、相关专业）\n行业经验（大厂、头部企业）\n创业经历（连续创业者加分）\n技术/学术成就（论文、专利、获奖）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导师/顾问团队（如有）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学术导师、产业导师、投资人顾问等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模块8：Future - 战略规划与愿景（1页）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5" name="图片占位符 24"/>
          <p:cNvPicPr/>
          <p:nvPr>
            <p:ph type="pic" idx="16394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0500" y="2717800"/>
            <a:ext cx="812800" cy="81280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发展里程碑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1年、3年、5年的关键节点目标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3" name="图片占位符 22"/>
          <p:cNvPicPr/>
          <p:nvPr>
            <p:ph type="pic" idx="16397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9900" y="2717800"/>
            <a:ext cx="812800" cy="8128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业务拓展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产品线延伸、区域扩张、出海计划</a:t>
            </a:r>
            <a:endParaRPr lang="zh-CN" altLang="en-US"/>
          </a:p>
        </p:txBody>
      </p:sp>
      <p:sp>
        <p:nvSpPr>
          <p:cNvPr id="13" name="装饰  1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6" name="图片占位符 25"/>
          <p:cNvPicPr/>
          <p:nvPr>
            <p:ph type="pic" idx="16400"/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099300" y="2717800"/>
            <a:ext cx="812800" cy="81280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生态构建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上下游整合、平台化战略</a:t>
            </a:r>
            <a:endParaRPr lang="zh-CN" altLang="en-US"/>
          </a:p>
        </p:txBody>
      </p:sp>
      <p:sp>
        <p:nvSpPr>
          <p:cNvPr id="18" name="装饰  6"/>
          <p:cNvSpPr>
            <a:spLocks noGrp="1"/>
          </p:cNvSpPr>
          <p:nvPr>
            <p:ph type="body" idx="16404"/>
            <p:custDataLst>
              <p:tags r:id="rId2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装饰  7"/>
          <p:cNvSpPr>
            <a:spLocks noGrp="1"/>
          </p:cNvSpPr>
          <p:nvPr>
            <p:ph type="body" idx="16405"/>
            <p:custDataLst>
              <p:tags r:id="rId2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4" name="图片占位符 23"/>
          <p:cNvPicPr/>
          <p:nvPr>
            <p:ph type="pic" idx="16403"/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18700" y="2717800"/>
            <a:ext cx="812800" cy="812800"/>
          </a:xfrm>
          <a:prstGeom prst="rect">
            <a:avLst/>
          </a:prstGeom>
        </p:spPr>
      </p:pic>
      <p:sp>
        <p:nvSpPr>
          <p:cNvPr id="21" name="文本占位符 20"/>
          <p:cNvSpPr>
            <a:spLocks noGrp="1"/>
          </p:cNvSpPr>
          <p:nvPr>
            <p:ph type="body" idx="16392"/>
            <p:custDataLst>
              <p:tags r:id="rId2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退出路径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3"/>
            <p:custDataLst>
              <p:tags r:id="rId2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IPO、并购、战略投资等</a:t>
            </a:r>
            <a:endParaRPr lang="zh-CN" altLang="en-US"/>
          </a:p>
        </p:txBody>
      </p:sp>
    </p:spTree>
    <p:custDataLst>
      <p:tags r:id="rId30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模块9：结束页（1页）</a:t>
            </a:r>
            <a:endParaRPr lang="zh-CN" altLang="en-US"/>
          </a:p>
        </p:txBody>
      </p:sp>
      <p:pic>
        <p:nvPicPr>
          <p:cNvPr id="3" name="内容占位符 2" descr="6a0df460-eadb-11f0-8e3e-0a37704cb9ba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879" b="1879"/>
          <a:stretch>
            <a:fillRect/>
          </a:stretch>
        </p:blipFill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金句收尾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一句话总结项目愿景，铿锵有力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联系方式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邮箱、电话、微信二维码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致谢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感谢聆听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3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完整案例演示</a:t>
            </a:r>
            <a:endParaRPr lang="zh-CN" altLang="en-US"/>
          </a:p>
        </p:txBody>
      </p:sp>
      <p:sp>
        <p:nvSpPr>
          <p:cNvPr id="3" name="文本占位符 27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完整案例演示</a:t>
            </a:r>
            <a:endParaRPr lang="zh-CN" altLang="en-US"/>
          </a:p>
        </p:txBody>
      </p:sp>
      <p:pic>
        <p:nvPicPr>
          <p:cNvPr id="3" name="内容占位符 2" descr="6a094a2f-eadb-11f0-a7bd-26be19a7dac8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1992" b="1992"/>
          <a:stretch>
            <a:fillRect/>
          </a:stretch>
        </p:blipFill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案例演示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展示「银发智护」系统，整合AI大模型与银发经济，针对独居老人提供智能守护，涵盖多模态模块，紧跟2024-2025年热点趋势。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路演PPT制作指南</a:t>
            </a:r>
            <a:endParaRPr lang="zh-CN" altLang="en-US"/>
          </a:p>
        </p:txBody>
      </p:sp>
      <p:pic>
        <p:nvPicPr>
          <p:cNvPr id="3" name="内容占位符 2" descr="6a5528ac-eadb-11f0-b02d-9aadef33770a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243" b="243"/>
          <a:stretch>
            <a:fillRect/>
          </a:stretch>
        </p:blipFill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路演PPT核心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需明确问题、解决方案、团队优势、盈利模式，视觉吸引，信息精炼，时间控制15-20分钟。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路演PPT作用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作为商业计划书的可视化工具，用于吸引投资人和评委，是项目展示的第一印象，需精心设计。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【封面示例】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封面设计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展示多模态大模型守护系统，突出24小时AI陪伴概念，使用温馨家庭图像，强调华南师范大学初创组广东省背景。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【Why &amp; Why Now示例】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6841a1a5-eadb-11f0-8b1f-6ee93f9b36bb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6140" t="6599" r="9825" b="5349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市场背景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中国60岁以上人口超3亿，独居老人超1.3亿；2025年智慧养老市场规模预计8.8万亿元；居家养老占比超90%，服务供给不足。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68419cff-eadb-11f0-8b1f-6ee93f9b36bb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5882" b="5882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核心痛点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子女陪伴缺失，老人孤独感强；意外跌倒、突发疾病难以及时发现；现有智能设备交互复杂，老人学习成本高。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68419857-eadb-11f0-8b1f-6ee93f9b36bb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5882" b="5882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为什么是现在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多模态大模型技术成熟，语音交互体验提升；国家规划发展智慧养老产业；硬件成本下降，边缘计算能力增强。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【What示例】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/>
          <p:cNvPicPr/>
          <p:nvPr>
            <p:ph type="pic" idx="16390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4600" y="2362200"/>
            <a:ext cx="1524000" cy="15240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智能服务定位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结合多模态大模型与智能硬件，为独居老人提供全天候陪伴、健康监测及紧急救援。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1" name="图片占位符 10"/>
          <p:cNvPicPr/>
          <p:nvPr>
            <p:ph type="pic" idx="16392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3400" y="2362200"/>
            <a:ext cx="1524000" cy="15240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服务时间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7×24小时不间断服务，确保老人随时得到关注与帮助。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【What示例】：产品形态</a:t>
            </a:r>
            <a:endParaRPr lang="zh-CN" altLang="en-US"/>
          </a:p>
        </p:txBody>
      </p:sp>
      <p:pic>
        <p:nvPicPr>
          <p:cNvPr id="18" name="图片占位符 17"/>
          <p:cNvPicPr/>
          <p:nvPr>
            <p:ph type="pic" idx="16394"/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2565400"/>
            <a:ext cx="1219200" cy="12192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智能陪伴音箱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自然语音交互，聊天解闷、提醒吃药、新闻播报</a:t>
            </a:r>
            <a:endParaRPr lang="zh-CN" altLang="en-US"/>
          </a:p>
        </p:txBody>
      </p:sp>
      <p:pic>
        <p:nvPicPr>
          <p:cNvPr id="16" name="图片占位符 15"/>
          <p:cNvPicPr/>
          <p:nvPr>
            <p:ph type="pic" idx="16395"/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8600" y="2565400"/>
            <a:ext cx="1219200" cy="1219200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毫米波雷达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非接触式生命体征监测、跌倒检测</a:t>
            </a:r>
            <a:endParaRPr lang="zh-CN" altLang="en-US"/>
          </a:p>
        </p:txBody>
      </p:sp>
      <p:pic>
        <p:nvPicPr>
          <p:cNvPr id="17" name="图片占位符 16"/>
          <p:cNvPicPr/>
          <p:nvPr>
            <p:ph type="pic" idx="16396"/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34200" y="2565400"/>
            <a:ext cx="1219200" cy="1219200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子女App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实时状态查看、异常告警、远程陪伴</a:t>
            </a:r>
            <a:endParaRPr lang="zh-CN" altLang="en-US"/>
          </a:p>
        </p:txBody>
      </p:sp>
      <p:pic>
        <p:nvPicPr>
          <p:cNvPr id="15" name="图片占位符 14"/>
          <p:cNvPicPr/>
          <p:nvPr>
            <p:ph type="pic" idx="16397"/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29800" y="2565400"/>
            <a:ext cx="1219200" cy="12192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2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云端大脑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2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多模态大模型驱动的情感识别与意图理解</a:t>
            </a:r>
            <a:endParaRPr lang="zh-CN" altLang="en-US"/>
          </a:p>
        </p:txBody>
      </p:sp>
    </p:spTree>
    <p:custDataLst>
      <p:tags r:id="rId2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【How - 核心优势示例】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1" name="图片占位符 10"/>
          <p:cNvPicPr/>
          <p:nvPr>
            <p:ph type="pic" idx="16390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4000" y="2616200"/>
            <a:ext cx="812800" cy="8128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技术优势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自研老年语音识别模型，方言识别准确率95%+；发明专利3项，软著8项；与华南师大心理学院合作，获老年心理模型独家授权。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/>
          <p:cNvPicPr/>
          <p:nvPr>
            <p:ph type="pic" idx="16392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5200" y="2616200"/>
            <a:ext cx="812800" cy="8128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竞品对比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银发智护月费99元，小度老人版和天猫精灵免费，传统护理月费3000+元，传统护理不支持方言。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【How - 商业模式示例】：盈利模式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4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9" name="图片占位符 18"/>
          <p:cNvPicPr/>
          <p:nvPr>
            <p:ph type="pic" idx="16392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0400" y="2717800"/>
            <a:ext cx="812800" cy="81280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硬件销售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智能陪伴套装，定价1,299元/套，毛利率45%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0" name="图片占位符 19"/>
          <p:cNvPicPr/>
          <p:nvPr>
            <p:ph type="pic" idx="16395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9600" y="2717800"/>
            <a:ext cx="812800" cy="8128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服务订阅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云端AI服务，99元/月</a:t>
            </a:r>
            <a:endParaRPr lang="zh-CN" altLang="en-US"/>
          </a:p>
        </p:txBody>
      </p:sp>
      <p:sp>
        <p:nvSpPr>
          <p:cNvPr id="13" name="装饰  1"/>
          <p:cNvSpPr>
            <a:spLocks noGrp="1"/>
          </p:cNvSpPr>
          <p:nvPr>
            <p:ph type="body" idx="16399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8" name="图片占位符 17"/>
          <p:cNvPicPr/>
          <p:nvPr>
            <p:ph type="pic" idx="16398"/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48800" y="2717800"/>
            <a:ext cx="812800" cy="81280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B端合作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养老机构、社区、保险公司定制方案</a:t>
            </a:r>
            <a:endParaRPr lang="zh-CN" altLang="en-US"/>
          </a:p>
        </p:txBody>
      </p:sp>
    </p:spTree>
    <p:custDataLst>
      <p:tags r:id="rId2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【How - 商业模式示例】</a:t>
            </a:r>
            <a:endParaRPr lang="zh-CN" altLang="en-US"/>
          </a:p>
        </p:txBody>
      </p:sp>
      <p:pic>
        <p:nvPicPr>
          <p:cNvPr id="3" name="内容占位符 2" descr="68861bf2-eadb-11f0-9426-86f5ba6a58ab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1766" r="25568"/>
          <a:stretch>
            <a:fillRect/>
          </a:stretch>
        </p:blipFill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已验证成果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已签约3个社区试点，覆盖500户
累计收入82万元
用户次日留存率91%，月活跃率78%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【How Much示例】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财务预测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预计2025至2027年，营业收入从320万增至3600万，净利润由负转正，达720万，毛利率稳步提升至65%。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经营状况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公司经营状况显著改善，2027年净利润大幅增长，毛利率提高，显示盈利能力增强。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【How Much示例】：融资需求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6be1bb17-eadb-11f0-852c-c230eff816a4"/>
          <p:cNvPicPr>
            <a:picLocks noChangeAspect="1"/>
          </p:cNvPicPr>
          <p:nvPr>
            <p:ph type="pic" idx="16395"/>
            <p:custDataLst>
              <p:tags r:id="rId3"/>
            </p:custDataLst>
          </p:nvPr>
        </p:nvPicPr>
        <p:blipFill>
          <a:blip r:embed="rId4"/>
          <a:srcRect t="438" b="438"/>
          <a:stretch>
            <a:fillRect/>
          </a:stretch>
        </p:blipFill>
        <p:spPr>
          <a:xfrm>
            <a:off x="609600" y="1524000"/>
            <a:ext cx="2514600" cy="2336800"/>
          </a:xfrm>
          <a:custGeom>
            <a:avLst/>
            <a:gdLst>
              <a:gd name="connisteX0" fmla="*/ 0 w 2514600"/>
              <a:gd name="connsiteY0" fmla="*/ 203200 h 2336800"/>
              <a:gd name="connisteX1" fmla="*/ 203200 w 2514600"/>
              <a:gd name="connsiteY1" fmla="*/ 0 h 2336800"/>
              <a:gd name="connisteX2" fmla="*/ 2311400 w 2514600"/>
              <a:gd name="connsiteY2" fmla="*/ 0 h 2336800"/>
              <a:gd name="connisteX3" fmla="*/ 2514600 w 2514600"/>
              <a:gd name="connsiteY3" fmla="*/ 203200 h 2336800"/>
              <a:gd name="connisteX4" fmla="*/ 2514600 w 2514600"/>
              <a:gd name="connsiteY4" fmla="*/ 2336800 h 2336800"/>
              <a:gd name="connisteX5" fmla="*/ 0 w 2514600"/>
              <a:gd name="connsiteY5" fmla="*/ 2336800 h 2336800"/>
              <a:gd name="connisteX6" fmla="*/ 0 w 25146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本轮融资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500万元天使轮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6be1c0a6-eadb-11f0-852c-c230eff816a4"/>
          <p:cNvPicPr>
            <a:picLocks noChangeAspect="1"/>
          </p:cNvPicPr>
          <p:nvPr>
            <p:ph type="pic" idx="16397"/>
            <p:custDataLst>
              <p:tags r:id="rId8"/>
            </p:custDataLst>
          </p:nvPr>
        </p:nvPicPr>
        <p:blipFill>
          <a:blip r:embed="rId9"/>
          <a:srcRect l="14130" r="14130"/>
          <a:stretch>
            <a:fillRect/>
          </a:stretch>
        </p:blipFill>
        <p:spPr>
          <a:xfrm>
            <a:off x="3429000" y="1524000"/>
            <a:ext cx="2514600" cy="2336800"/>
          </a:xfrm>
          <a:custGeom>
            <a:avLst/>
            <a:gdLst>
              <a:gd name="connisteX0" fmla="*/ 0 w 2514600"/>
              <a:gd name="connsiteY0" fmla="*/ 203200 h 2336800"/>
              <a:gd name="connisteX1" fmla="*/ 203200 w 2514600"/>
              <a:gd name="connsiteY1" fmla="*/ 0 h 2336800"/>
              <a:gd name="connisteX2" fmla="*/ 2311400 w 2514600"/>
              <a:gd name="connsiteY2" fmla="*/ 0 h 2336800"/>
              <a:gd name="connisteX3" fmla="*/ 2514600 w 2514600"/>
              <a:gd name="connsiteY3" fmla="*/ 203200 h 2336800"/>
              <a:gd name="connisteX4" fmla="*/ 2514600 w 2514600"/>
              <a:gd name="connsiteY4" fmla="*/ 2336800 h 2336800"/>
              <a:gd name="connisteX5" fmla="*/ 0 w 2514600"/>
              <a:gd name="connsiteY5" fmla="*/ 2336800 h 2336800"/>
              <a:gd name="connisteX6" fmla="*/ 0 w 25146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释放股权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15%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6be1bc57-eadb-11f0-852c-c230eff816a4"/>
          <p:cNvPicPr>
            <a:picLocks noChangeAspect="1"/>
          </p:cNvPicPr>
          <p:nvPr>
            <p:ph type="pic" idx="16399"/>
            <p:custDataLst>
              <p:tags r:id="rId13"/>
            </p:custDataLst>
          </p:nvPr>
        </p:nvPicPr>
        <p:blipFill>
          <a:blip r:embed="rId14"/>
          <a:srcRect l="5305" r="5305"/>
          <a:stretch>
            <a:fillRect/>
          </a:stretch>
        </p:blipFill>
        <p:spPr>
          <a:xfrm>
            <a:off x="6248400" y="1524000"/>
            <a:ext cx="2514600" cy="2336800"/>
          </a:xfrm>
          <a:custGeom>
            <a:avLst/>
            <a:gdLst>
              <a:gd name="connisteX0" fmla="*/ 0 w 2514600"/>
              <a:gd name="connsiteY0" fmla="*/ 203200 h 2336800"/>
              <a:gd name="connisteX1" fmla="*/ 203200 w 2514600"/>
              <a:gd name="connsiteY1" fmla="*/ 0 h 2336800"/>
              <a:gd name="connisteX2" fmla="*/ 2311400 w 2514600"/>
              <a:gd name="connsiteY2" fmla="*/ 0 h 2336800"/>
              <a:gd name="connisteX3" fmla="*/ 2514600 w 2514600"/>
              <a:gd name="connsiteY3" fmla="*/ 203200 h 2336800"/>
              <a:gd name="connisteX4" fmla="*/ 2514600 w 2514600"/>
              <a:gd name="connsiteY4" fmla="*/ 2336800 h 2336800"/>
              <a:gd name="connisteX5" fmla="*/ 0 w 2514600"/>
              <a:gd name="connsiteY5" fmla="*/ 2336800 h 2336800"/>
              <a:gd name="connisteX6" fmla="*/ 0 w 25146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资金用途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研发40%、市场30%、运营20%、储备10%</a:t>
            </a:r>
            <a:endParaRPr lang="zh-CN" altLang="en-US"/>
          </a:p>
        </p:txBody>
      </p:sp>
      <p:sp>
        <p:nvSpPr>
          <p:cNvPr id="15" name="装饰  3"/>
          <p:cNvSpPr>
            <a:spLocks noGrp="1"/>
          </p:cNvSpPr>
          <p:nvPr>
            <p:ph type="body" idx="16400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 descr="6be1c00a-eadb-11f0-852c-c230eff816a4"/>
          <p:cNvPicPr>
            <a:picLocks noChangeAspect="1"/>
          </p:cNvPicPr>
          <p:nvPr>
            <p:ph type="pic" idx="16401"/>
            <p:custDataLst>
              <p:tags r:id="rId18"/>
            </p:custDataLst>
          </p:nvPr>
        </p:nvPicPr>
        <p:blipFill>
          <a:blip r:embed="rId19"/>
          <a:srcRect t="13043" r="38008" b="543"/>
          <a:stretch>
            <a:fillRect/>
          </a:stretch>
        </p:blipFill>
        <p:spPr>
          <a:xfrm>
            <a:off x="9067800" y="1524000"/>
            <a:ext cx="2514600" cy="2336800"/>
          </a:xfrm>
          <a:custGeom>
            <a:avLst/>
            <a:gdLst>
              <a:gd name="connisteX0" fmla="*/ 0 w 2514600"/>
              <a:gd name="connsiteY0" fmla="*/ 203200 h 2336800"/>
              <a:gd name="connisteX1" fmla="*/ 203200 w 2514600"/>
              <a:gd name="connsiteY1" fmla="*/ 0 h 2336800"/>
              <a:gd name="connisteX2" fmla="*/ 2311400 w 2514600"/>
              <a:gd name="connsiteY2" fmla="*/ 0 h 2336800"/>
              <a:gd name="connisteX3" fmla="*/ 2514600 w 2514600"/>
              <a:gd name="connsiteY3" fmla="*/ 203200 h 2336800"/>
              <a:gd name="connisteX4" fmla="*/ 2514600 w 2514600"/>
              <a:gd name="connsiteY4" fmla="*/ 2336800 h 2336800"/>
              <a:gd name="connisteX5" fmla="*/ 0 w 2514600"/>
              <a:gd name="connsiteY5" fmla="*/ 2336800 h 2336800"/>
              <a:gd name="connisteX6" fmla="*/ 0 w 25146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146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7" name="文本占位符 16"/>
          <p:cNvSpPr>
            <a:spLocks noGrp="1"/>
          </p:cNvSpPr>
          <p:nvPr>
            <p:ph type="body" idx="16392"/>
            <p:custDataLst>
              <p:tags r:id="rId2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里程碑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/>
            <p:custDataLst>
              <p:tags r:id="rId2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12个月内覆盖5000户家庭，月收入突破50万</a:t>
            </a:r>
            <a:endParaRPr lang="zh-CN" altLang="en-US"/>
          </a:p>
        </p:txBody>
      </p:sp>
    </p:spTree>
    <p:custDataLst>
      <p:tags r:id="rId2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【Who - 团队示例】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张明（CEO）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华南师范大学MBA，前腾讯产品经理，5年互联网经验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李华（CTO）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华南理工大学博士，AI语音方向，发表顶会论文6篇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王芳（COO）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养老行业8年从业经验，前泰康养老社区运营总监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顾问团队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华南师范大学心理学院范教授、红杉资本VP陈总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3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路演PPT整体框架（7大模块）</a:t>
            </a:r>
            <a:endParaRPr lang="zh-CN" altLang="en-US"/>
          </a:p>
        </p:txBody>
      </p:sp>
      <p:sp>
        <p:nvSpPr>
          <p:cNvPr id="3" name="文本占位符 27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【Future示例】</a:t>
            </a:r>
            <a:endParaRPr lang="zh-CN" altLang="en-US"/>
          </a:p>
        </p:txBody>
      </p:sp>
      <p:pic>
        <p:nvPicPr>
          <p:cNvPr id="3" name="内容占位符 2" descr="6ba39cb6-eadb-11f0-8e3e-0a37704cb9ba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243" b="243"/>
          <a:stretch>
            <a:fillRect/>
          </a:stretch>
        </p:blipFill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0 h 5638800"/>
              <a:gd name="connisteX1" fmla="*/ 5486400 w 5486400"/>
              <a:gd name="connsiteY1" fmla="*/ 0 h 5638800"/>
              <a:gd name="connisteX2" fmla="*/ 5486400 w 5486400"/>
              <a:gd name="connsiteY2" fmla="*/ 5638800 h 5638800"/>
              <a:gd name="connisteX3" fmla="*/ 0 w 5486400"/>
              <a:gd name="connsiteY3" fmla="*/ 5638800 h 5638800"/>
              <a:gd name="connisteX4" fmla="*/ 0 w 54864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5486400" h="5638800">
                <a:moveTo>
                  <a:pt x="0" y="0"/>
                </a:moveTo>
                <a:lnTo>
                  <a:pt x="5486400" y="0"/>
                </a:lnTo>
                <a:lnTo>
                  <a:pt x="54864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1年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完成珠三角核心城市布局，覆盖5万户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3年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拓展至全国20个重点城市，用户突破50万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5年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构建银发生态平台，接入医疗、保险、康养等服务商，启动IPO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项目概述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6a6293ee-eadb-11f0-a79d-f6ff06310e99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4742" r="4742"/>
          <a:stretch>
            <a:fillRect/>
          </a:stretch>
        </p:blipFill>
        <p:spPr>
          <a:xfrm>
            <a:off x="6096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946400 h 2946400"/>
              <a:gd name="connisteX5" fmla="*/ 0 w 3454400"/>
              <a:gd name="connsiteY5" fmla="*/ 2946400 h 2946400"/>
              <a:gd name="connisteX6" fmla="*/ 0 w 34544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项目概述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封面展示项目名称、定位与基本信息，精炼传达核心。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6a629b8f-eadb-11f0-a79d-f6ff06310e99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10920" r="10920"/>
          <a:stretch>
            <a:fillRect/>
          </a:stretch>
        </p:blipFill>
        <p:spPr>
          <a:xfrm>
            <a:off x="43688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946400 h 2946400"/>
              <a:gd name="connisteX5" fmla="*/ 0 w 3454400"/>
              <a:gd name="connsiteY5" fmla="*/ 2946400 h 2946400"/>
              <a:gd name="connisteX6" fmla="*/ 0 w 34544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市场背景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分析市场现状，痛点及机遇，论证项目适时性。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6a62a0ae-eadb-11f0-a79d-f6ff06310e99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1471" b="1471"/>
          <a:stretch>
            <a:fillRect/>
          </a:stretch>
        </p:blipFill>
        <p:spPr>
          <a:xfrm>
            <a:off x="81280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946400 h 2946400"/>
              <a:gd name="connisteX5" fmla="*/ 0 w 3454400"/>
              <a:gd name="connsiteY5" fmla="*/ 2946400 h 2946400"/>
              <a:gd name="connisteX6" fmla="*/ 0 w 3454400"/>
              <a:gd name="connsiteY6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946400"/>
                </a:lnTo>
                <a:lnTo>
                  <a:pt x="0" y="29464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解决方案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介绍产品形态，核心功能，提供创新解决方案。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执行策略</a:t>
            </a:r>
            <a:endParaRPr lang="zh-CN" altLang="en-US"/>
          </a:p>
        </p:txBody>
      </p:sp>
      <p:pic>
        <p:nvPicPr>
          <p:cNvPr id="3" name="内容占位符 2" descr="6706fd8b-eadb-11f0-aa76-62e2874c512d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1156" r="11425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486400 w 5486400"/>
              <a:gd name="connsiteY2" fmla="*/ 0 h 4724400"/>
              <a:gd name="connisteX3" fmla="*/ 5486400 w 5486400"/>
              <a:gd name="connsiteY3" fmla="*/ 4724400 h 4724400"/>
              <a:gd name="connisteX4" fmla="*/ 203200 w 5486400"/>
              <a:gd name="connsiteY4" fmla="*/ 4724400 h 4724400"/>
              <a:gd name="connisteX5" fmla="*/ 0 w 5486400"/>
              <a:gd name="connsiteY5" fmla="*/ 4521200 h 4724400"/>
              <a:gd name="connisteX6" fmla="*/ 0 w 5486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486400" y="0"/>
                </a:lnTo>
                <a:lnTo>
                  <a:pt x="5486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执行策略上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强调技术与资源，对比竞品，4-6页详述。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执行策略下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解析商业模式，盈利方法，运营成效，2-3页概括。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团队与财务</a:t>
            </a:r>
            <a:endParaRPr lang="zh-CN" altLang="en-US"/>
          </a:p>
        </p:txBody>
      </p:sp>
      <p:pic>
        <p:nvPicPr>
          <p:cNvPr id="3" name="内容占位符 2" descr="671c900b-eadb-11f0-a7bd-26be19a7dac8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3660" r="3660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团队介绍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1页展示团队，包括成员分工与股权结构。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财务规划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1页概述财务预测，明确融资需求及资金用途。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未来发展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未来发展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战略规划清晰，发展里程碑明确，展现公司愿景。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结束页设计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以金句收尾，提供联系方式，留下深刻印象。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3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各模块详细说明</a:t>
            </a:r>
            <a:endParaRPr lang="zh-CN" altLang="en-US"/>
          </a:p>
        </p:txBody>
      </p:sp>
      <p:sp>
        <p:nvSpPr>
          <p:cNvPr id="3" name="文本占位符 27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0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1/ba71d60c-df7b-4148-ac85-5cad5e32c6a9.jpg?Expires=1799224855\u0026AWSAccessKeyId=AKLT9NSy7kh8TIS1UzNqLRY2\u0026Signature=bmwutimmLjwk4p5EfS3lND9i1Iw%3D&quot;,&quot;product_name&quot;:&quot;wps-wpp-pc&quot;,&quot;intention_code&quot;:&quot;wps_wpp_generate_doc_pay&quot;}*auto_qingqiu_3.0.4_Mock_V1_prod*1767688845503_7c5758_37bb0e375798-slide-17"/>
</p:tagLst>
</file>

<file path=ppt/tags/tag10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0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003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e5e493f69f279955"/>
</p:tagLst>
</file>

<file path=ppt/tags/tag10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9c4a597aaac9bafb2332488bed6837079ecaf19"/>
  <p:tag name="KSO_WM_NEWLAYOUT_GROUP_ID" val="layout_61"/>
  <p:tag name="KSO_WM_NEWLAYOUT_ID" val="slide_e1d1abaaf739d42e"/>
  <p:tag name="KSO_WM_UNIT_PRESET_TEXT" val="单击此处添加标题"/>
</p:tagLst>
</file>

<file path=ppt/tags/tag10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08c3ba2a-e2c6-4135-a590-c3f4e9102641.jpg?Expires=1799224854\u0026AWSAccessKeyId=AKLT9NSy7kh8TIS1UzNqLRY2\u0026Signature=%2FO1h6hKCakjmzpOzCTVszroEE0U%3D&quot;,&quot;product_name&quot;:&quot;wps-wpp-pc&quot;,&quot;intention_code&quot;:&quot;wps_wpp_generate_doc_pay&quot;}*auto_qingqiu_3.0.4_Mock_V1_prod*1767688845503_7c5758_37bb0e375798-slide-18"/>
</p:tagLst>
</file>

<file path=ppt/tags/tag1006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  <p:tag name="KSO_WM_UNIT_PRESET_TEXT" val=" "/>
</p:tagLst>
</file>

<file path=ppt/tags/tag10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0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0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0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0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10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01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e1d1abaaf739d42e"/>
</p:tagLst>
</file>

<file path=ppt/tags/tag10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379b96833d33f2e4e6bde3918ee48b57061fe1"/>
  <p:tag name="KSO_WM_NEWLAYOUT_GROUP_ID" val="layout_51"/>
  <p:tag name="KSO_WM_NEWLAYOUT_ID" val="slide_faeb64cce26c60d8"/>
  <p:tag name="KSO_WM_UNIT_PRESET_TEXT" val="单击此处添加标题"/>
</p:tagLst>
</file>

<file path=ppt/tags/tag10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cfe5d090-6740-4929-b0d7-b7800bc64540.jpg?Expires=1799224853\u0026AWSAccessKeyId=AKLT9NSy7kh8TIS1UzNqLRY2\u0026Signature=4v5qih96w6aNbE%2B4OsZJoHclRhM%3D&quot;,&quot;product_name&quot;:&quot;wps-wpp-pc&quot;,&quot;intention_code&quot;:&quot;wps_wpp_generate_doc_pay&quot;}*auto_qingqiu_3.0.4_Mock_V1_prod*1767688845503_7c5758_37bb0e375798-slide-19"/>
</p:tagLst>
</file>

<file path=ppt/tags/tag101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0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0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01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1228"/>
  <p:tag name="KSO_WM_TEMPLATE_SLIDE_ID" val="slide_faeb64cce26c60d8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161f8f5788ce080dcbf63bd069e38f821848052"/>
  <p:tag name="KSO_WM_NEWLAYOUT_GROUP_ID" val="layout_10012"/>
  <p:tag name="KSO_WM_NEWLAYOUT_ID" val="slide_035c824646c0655c"/>
  <p:tag name="KSO_WM_UNIT_PRESET_TEXT" val="单击此处添加标题"/>
</p:tagLst>
</file>

<file path=ppt/tags/tag10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030536a9-e43d-424e-b489-c5c39d37bb06.jpg?Expires=1799224854\u0026AWSAccessKeyId=AKLT9NSy7kh8TIS1UzNqLRY2\u0026Signature=QbWcziT%2FUyrVUEu6kB%2Bchf2sU3Y%3D&quot;,&quot;product_name&quot;:&quot;wps-wpp-pc&quot;,&quot;intention_code&quot;:&quot;wps_wpp_generate_doc_pay&quot;}*auto_qingqiu_3.0.4_Mock_V1_prod*1767688845503_7c5758_37bb0e375798-slide-20"/>
</p:tagLst>
</file>

<file path=ppt/tags/tag10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0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02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1228"/>
  <p:tag name="KSO_WM_TEMPLATE_SLIDE_ID" val="slide_035c824646c0655c"/>
</p:tagLst>
</file>

<file path=ppt/tags/tag10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657d1ce03498655048b81b4f8fe557cc09d1e67"/>
  <p:tag name="KSO_WM_NEWLAYOUT_GROUP_ID" val="layout_38"/>
  <p:tag name="KSO_WM_NEWLAYOUT_ID" val="slide_c59a1ac626ab7140"/>
  <p:tag name="KSO_WM_UNIT_PRESET_TEXT" val="单击此处添加标题"/>
</p:tagLst>
</file>

<file path=ppt/tags/tag102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10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459034433&quot;,&quot;product_name&quot;:&quot;wps-wpp-pc&quot;,&quot;intention_code&quot;:&quot;wps_wpp_generate_doc_pay&quot;}*auto_gallery_3.0.4_Mock_V1_prod*1767688845503_7c5758_37bb0e375798-slide-21"/>
</p:tagLst>
</file>

<file path=ppt/tags/tag10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0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3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10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540033577&quot;,&quot;product_name&quot;:&quot;wps-wpp-pc&quot;,&quot;intention_code&quot;:&quot;wps_wpp_generate_doc_pay&quot;}*auto_gallery_3.0.4_Mock_V1_prod*1767688845503_7c5758_37bb0e375798-slide-21"/>
</p:tagLst>
</file>

<file path=ppt/tags/tag10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0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03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c59a1ac626ab7140"/>
</p:tagLst>
</file>

<file path=ppt/tags/tag10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866b214cd5e1c2502de0250993a2284085d4fcb"/>
  <p:tag name="KSO_WM_NEWLAYOUT_GROUP_ID" val="layout_10004"/>
  <p:tag name="KSO_WM_NEWLAYOUT_ID" val="slide_8e33f9d5b013b715"/>
  <p:tag name="KSO_WM_UNIT_PRESET_TEXT" val="单击此处添加标题"/>
</p:tagLst>
</file>

<file path=ppt/tags/tag103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10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10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0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10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0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10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0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10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10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0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10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10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10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5_1"/>
  <p:tag name="KSO_WM_UNIT_TYPE" val="l_h_i"/>
  <p:tag name="KSO_WM_UNIT_PRESET_TEXT" val=" "/>
</p:tagLst>
</file>

<file path=ppt/tags/tag10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项标题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0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1051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41228"/>
  <p:tag name="KSO_WM_TEMPLATE_SLIDE_ID" val="slide_8e33f9d5b013b715"/>
</p:tagLst>
</file>

<file path=ppt/tags/tag10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8c75f1cb66b3b7229b299530e5452c08a9a390"/>
  <p:tag name="KSO_WM_NEWLAYOUT_GROUP_ID" val="layout_10013"/>
  <p:tag name="KSO_WM_NEWLAYOUT_ID" val="slide_0e368aa0035d767d"/>
  <p:tag name="KSO_WM_UNIT_PRESET_TEXT" val="单击此处添加标题"/>
</p:tagLst>
</file>

<file path=ppt/tags/tag10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d8da45d11e45b59efa616cb2a9cc2ba5_0.png?Expires=1767775249\u0026AWSAccessKeyId=AKLTHzmNYxS86KQFnb2pvxtA\u0026Signature=nuhAdzB7GotRwFEcrfW8r0kL5xE%3D&quot;,&quot;product_name&quot;:&quot;wps-wpp-pc&quot;,&quot;intention_code&quot;:&quot;wps_wpp_generate_doc_pay&quot;}*auto_cache_hit_3.0.4_Mock_V1_prod*1767688845503_7c5758_37bb0e375798-slide-23"/>
</p:tagLst>
</file>

<file path=ppt/tags/tag10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0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0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0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0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10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6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0e368aa0035d767d"/>
</p:tagLst>
</file>

<file path=ppt/tags/tag10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acacfe443beefe9edbc22d2831e12ab1bddc686"/>
  <p:tag name="KSO_WM_NEWLAYOUT_GROUP_ID" val="layout_10007"/>
  <p:tag name="KSO_WM_NEWLAYOUT_ID" val="slide_e7c11081de56b2b2"/>
  <p:tag name="KSO_WM_UNIT_PRESET_TEXT" val="单击此处添加标题"/>
</p:tagLst>
</file>

<file path=ppt/tags/tag10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0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0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0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066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e7c11081de56b2b2"/>
</p:tagLst>
</file>

<file path=ppt/tags/tag10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d18fe52eb1f24b0d486579637785a95ddb57bd"/>
  <p:tag name="KSO_WM_NEWLAYOUT_GROUP_ID" val="layout_32"/>
  <p:tag name="KSO_WM_NEWLAYOUT_ID" val="slide_f8510b9121e5dcdb"/>
  <p:tag name="KSO_WM_UNIT_PRESET_TEXT" val="单击此处添加标题"/>
</p:tagLst>
</file>

<file path=ppt/tags/tag10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106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7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0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10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07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1074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</p:tagLst>
</file>

<file path=ppt/tags/tag107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0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10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07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107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</p:tagLst>
</file>

<file path=ppt/tags/tag10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080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0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10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08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1084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</p:tagLst>
</file>

<file path=ppt/tags/tag1085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10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10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1088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41228"/>
  <p:tag name="KSO_WM_TEMPLATE_SLIDE_ID" val="slide_f8510b9121e5dcdb"/>
</p:tagLst>
</file>

<file path=ppt/tags/tag10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724b97e371e8bf9a71c4e48e37ff92d7ddf3760"/>
  <p:tag name="KSO_WM_NEWLAYOUT_GROUP_ID" val="layout_62"/>
  <p:tag name="KSO_WM_NEWLAYOUT_ID" val="slide_dbc9252d4a09251e"/>
  <p:tag name="KSO_WM_UNIT_PRESET_TEXT" val="单击此处添加标题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0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fae4753b-fb47-4a69-b03e-bd65b00f85d8.jpg?Expires=1799224854\u0026AWSAccessKeyId=AKLT9NSy7kh8TIS1UzNqLRY2\u0026Signature=Dga%2FSuJFkiMgmdtZGpXiCh4iD6E%3D&quot;,&quot;product_name&quot;:&quot;wps-wpp-pc&quot;,&quot;intention_code&quot;:&quot;wps_wpp_generate_doc_pay&quot;}*auto_qingqiu_3.0.4_Mock_V1_prod*1767688845503_7c5758_37bb0e375798-slide-26"/>
</p:tagLst>
</file>

<file path=ppt/tags/tag109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0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10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09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10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10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09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10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10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0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dbc9252d4a09251e"/>
</p:tagLst>
</file>

<file path=ppt/tags/tag110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b2e655b0069df45f22cb0c35d5b844c3b703ea0a"/>
  <p:tag name="KSO_WM_NEWLAYOUT_ID" val="84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72"/>
  <p:tag name="KSO_WM_TEMPLATE_CATEGORY" val="custom"/>
  <p:tag name="KSO_WM_UNIT_ISCONTENTSTITLE" val="0"/>
  <p:tag name="KSO_WM_UNIT_PRESET_TEXT_INDEX" val="-1"/>
  <p:tag name="KSO_WM_UNIT_PRESET_TEXT_LEN" val="0"/>
</p:tagLst>
</file>

<file path=ppt/tags/tag110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72"/>
  <p:tag name="KSO_WM_TEMPLATE_CATEGORY" val="custom"/>
  <p:tag name="KSO_WM_UNIT_PRESET_TEXT_INDEX" val="-1"/>
  <p:tag name="KSO_WM_UNIT_PRESET_TEXT_LEN" val="0"/>
</p:tagLst>
</file>

<file path=ppt/tags/tag1103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0572"/>
  <p:tag name="KSO_WM_TEMPLATE_CATEGORY" val="custom"/>
  <p:tag name="KSO_WM_SLIDE_INDEX" val="3"/>
  <p:tag name="KSO_WM_SLIDE_ID" val="custom40480572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1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52239d7005f4bda8cc7f313b77214b772450c12"/>
  <p:tag name="KSO_WM_NEWLAYOUT_GROUP_ID" val="layout_63"/>
  <p:tag name="KSO_WM_NEWLAYOUT_ID" val="slide_37db06629ebe5039"/>
  <p:tag name="KSO_WM_UNIT_PRESET_TEXT" val="单击此处添加标题"/>
</p:tagLst>
</file>

<file path=ppt/tags/tag11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7c4005d6-c6c8-4067-8143-8a030f2d24a2.jpg?Expires=1799224854\u0026AWSAccessKeyId=AKLT9NSy7kh8TIS1UzNqLRY2\u0026Signature=LQ1pX1bqRAtYT1lfb3kFddExod4%3D&quot;,&quot;product_name&quot;:&quot;wps-wpp-pc&quot;,&quot;intention_code&quot;:&quot;wps_wpp_generate_doc_pay&quot;}*auto_qingqiu_3.0.4_Mock_V1_prod*1767688845503_7c5758_37bb0e375798-slide-28"/>
</p:tagLst>
</file>

<file path=ppt/tags/tag1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10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1228"/>
  <p:tag name="KSO_WM_TEMPLATE_SLIDE_ID" val="slide_37db06629ebe5039"/>
</p:tagLst>
</file>

<file path=ppt/tags/tag11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ccbe68d1d3b6e6495e232f642b174e6dfff2fa6"/>
  <p:tag name="KSO_WM_NEWLAYOUT_GROUP_ID" val="layout_10003"/>
  <p:tag name="KSO_WM_NEWLAYOUT_ID" val="slide_4612159399148207"/>
  <p:tag name="KSO_WM_UNIT_PRESET_TEXT" val="单击此处添加标题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11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1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113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1228"/>
  <p:tag name="KSO_WM_TEMPLATE_SLIDE_ID" val="slide_4612159399148207"/>
</p:tagLst>
</file>

<file path=ppt/tags/tag11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6c7ccf28d674511beb501770125cee804426d41"/>
  <p:tag name="KSO_WM_NEWLAYOUT_GROUP_ID" val="layout_57"/>
  <p:tag name="KSO_WM_NEWLAYOUT_ID" val="slide_daccd4fd984ea338"/>
  <p:tag name="KSO_WM_UNIT_PRESET_TEXT" val="单击此处添加标题"/>
</p:tagLst>
</file>

<file path=ppt/tags/tag111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149665603&quot;,&quot;product_name&quot;:&quot;wps-wpp-pc&quot;,&quot;intention_code&quot;:&quot;wps_wpp_generate_doc_pay&quot;}*auto_gallery_3.0.4_Mock_V1_prod*1767688845503_7c5758_37bb0e375798-slide-30"/>
</p:tagLst>
</file>

<file path=ppt/tags/tag1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1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11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11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10993325&quot;,&quot;product_name&quot;:&quot;wps-wpp-pc&quot;,&quot;intention_code&quot;:&quot;wps_wpp_generate_doc_pay&quot;}*auto_gallery_3.0.4_Mock_V1_prod*1767688845503_7c5758_37bb0e375798-slide-30"/>
</p:tagLst>
</file>

<file path=ppt/tags/tag1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1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12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1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976539354&quot;,&quot;product_name&quot;:&quot;wps-wpp-pc&quot;,&quot;intention_code&quot;:&quot;wps_wpp_generate_doc_pay&quot;}*auto_gallery_3.0.4_Mock_V1_prod*1767688845503_7c5758_37bb0e375798-slide-30"/>
</p:tagLst>
</file>

<file path=ppt/tags/tag1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1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12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daccd4fd984ea338"/>
</p:tagLst>
</file>

<file path=ppt/tags/tag11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460bf5c90c4e03f2d4a9ce51965b2cc481893ad"/>
  <p:tag name="KSO_WM_NEWLAYOUT_GROUP_ID" val="layout_39"/>
  <p:tag name="KSO_WM_NEWLAYOUT_ID" val="slide_5970346f41a9f824"/>
  <p:tag name="KSO_WM_UNIT_PRESET_TEXT" val="单击此处添加标题"/>
</p:tagLst>
</file>

<file path=ppt/tags/tag112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1130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13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1134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13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5970346f41a9f824"/>
</p:tagLst>
</file>

<file path=ppt/tags/tag11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40f56b306864ecab94d68e065d7a45dfbb1b4d6"/>
  <p:tag name="KSO_WM_NEWLAYOUT_GROUP_ID" val="layout_10008"/>
  <p:tag name="KSO_WM_NEWLAYOUT_ID" val="slide_b1381edfe1c6a78a"/>
  <p:tag name="KSO_WM_UNIT_PRESET_TEXT" val="单击此处添加标题"/>
</p:tagLst>
</file>

<file path=ppt/tags/tag1139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1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142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1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145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1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148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1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1151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41228"/>
  <p:tag name="KSO_WM_TEMPLATE_SLIDE_ID" val="slide_b1381edfe1c6a78a"/>
</p:tagLst>
</file>

<file path=ppt/tags/tag11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c802e49bdfbf223a17db53b093e77d44ab201d6"/>
  <p:tag name="KSO_WM_NEWLAYOUT_GROUP_ID" val="layout_3"/>
  <p:tag name="KSO_WM_NEWLAYOUT_ID" val="slide_ab13dcddb777c9c4"/>
  <p:tag name="KSO_WM_UNIT_PRESET_TEXT" val="单击此处添加标题"/>
</p:tagLst>
</file>

<file path=ppt/tags/tag115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15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15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1158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16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ab13dcddb777c9c4"/>
</p:tagLst>
</file>

<file path=ppt/tags/tag11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d4078e2bd7787c7abbfe459f3aaba695903aee4"/>
  <p:tag name="KSO_WM_NEWLAYOUT_GROUP_ID" val="layout_54"/>
  <p:tag name="KSO_WM_NEWLAYOUT_ID" val="slide_80857b553d292ff0"/>
  <p:tag name="KSO_WM_UNIT_PRESET_TEXT" val="单击此处添加标题"/>
</p:tagLst>
</file>

<file path=ppt/tags/tag11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116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</p:tagLst>
</file>

<file path=ppt/tags/tag1165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1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1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116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70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1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1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117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</p:tagLst>
</file>

<file path=ppt/tags/tag1175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1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17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80857b553d292ff0"/>
</p:tagLst>
</file>

<file path=ppt/tags/tag11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e4edc908b63f50e8e565f984917eaaaec3959ae"/>
  <p:tag name="KSO_WM_NEWLAYOUT_GROUP_ID" val="layout_30"/>
  <p:tag name="KSO_WM_NEWLAYOUT_ID" val="slide_074b3481a00d064f"/>
  <p:tag name="KSO_WM_UNIT_PRESET_TEXT" val="单击此处添加标题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38999633&quot;,&quot;product_name&quot;:&quot;wps-wpp-pc&quot;,&quot;intention_code&quot;:&quot;wps_wpp_generate_doc_pay&quot;}*auto_gallery_3.0.4_Mock_V1_prod*1767688845503_7c5758_37bb0e375798-slide-35"/>
</p:tagLst>
</file>

<file path=ppt/tags/tag118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18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1228"/>
  <p:tag name="KSO_WM_TEMPLATE_SLIDE_ID" val="slide_074b3481a00d064f"/>
</p:tagLst>
</file>

<file path=ppt/tags/tag11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7d02c93c295ceddb349b8f694ff100b17246094"/>
  <p:tag name="KSO_WM_NEWLAYOUT_GROUP_ID" val="layout_27"/>
  <p:tag name="KSO_WM_NEWLAYOUT_ID" val="slide_d87fa1bb076d301c"/>
  <p:tag name="KSO_WM_UNIT_PRESET_TEXT" val="单击此处添加标题"/>
</p:tagLst>
</file>

<file path=ppt/tags/tag118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1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b0b630873a930e7005ca300177b1d57b2fc0d0e"/>
  <p:tag name="KSO_WM_NEWLAYOUT_GROUP_ID" val="layout_6"/>
  <p:tag name="KSO_WM_NEWLAYOUT_ID" val="slide_db6ecc7827b66e6e"/>
</p:tagLst>
</file>

<file path=ppt/tags/tag119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1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11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19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d87fa1bb076d301c"/>
</p:tagLst>
</file>

<file path=ppt/tags/tag1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c19d3fc73b7c0d28f56fbe7bc74095cfdd486e4"/>
  <p:tag name="KSO_WM_NEWLAYOUT_GROUP_ID" val="layout_2"/>
  <p:tag name="KSO_WM_NEWLAYOUT_ID" val="slide_e2cc8cbdc5611960"/>
  <p:tag name="KSO_WM_UNIT_PRESET_TEXT" val="单击此处添加标题"/>
</p:tagLst>
</file>

<file path=ppt/tags/tag119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1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601/1c72e977-56f1-4dce-9bc0-5c8bd61e89ae.jpg?Expires=1799224856\u0026AWSAccessKeyId=AKLT9NSy7kh8TIS1UzNqLRY2\u0026Signature=DzwPdo2DUQGLZ8IDMIFpxut8Psg%3D&quot;,&quot;product_name&quot;:&quot;wps-wpp-pc&quot;,&quot;intention_code&quot;:&quot;wps_wpp_generate_doc_pay&quot;}*auto_qingqiu_3.0.4_Mock_V1_prod*1767688845503_7c5758_37bb0e375798-slide-37"/>
</p:tagLst>
</file>

<file path=ppt/tags/tag1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1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00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1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468984250&quot;,&quot;product_name&quot;:&quot;wps-wpp-pc&quot;,&quot;intention_code&quot;:&quot;wps_wpp_generate_doc_pay&quot;}*auto_gallery_3.0.4_Mock_V1_prod*1767688845503_7c5758_37bb0e375798-slide-37"/>
</p:tagLst>
</file>

<file path=ppt/tags/tag1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1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20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1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834552644&quot;,&quot;product_name&quot;:&quot;wps-wpp-pc&quot;,&quot;intention_code&quot;:&quot;wps_wpp_generate_doc_pay&quot;}*auto_gallery_3.0.4_Mock_V1_prod*1767688845503_7c5758_37bb0e375798-slide-37"/>
</p:tagLst>
</file>

<file path=ppt/tags/tag1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1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20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1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VCG41N1442427666&quot;,&quot;product_name&quot;:&quot;wps-wpp-pc&quot;,&quot;intention_code&quot;:&quot;wps_wpp_generate_doc_pay&quot;}*auto_gallery_3.0.4_Mock_V1_prod*1767688845503_7c5758_37bb0e375798-slide-37"/>
</p:tagLst>
</file>

<file path=ppt/tags/tag12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1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121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41228"/>
  <p:tag name="KSO_WM_TEMPLATE_SLIDE_ID" val="slide_e2cc8cbdc5611960"/>
</p:tagLst>
</file>

<file path=ppt/tags/tag12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2f3b0e60ef0a4ddddbf70f69725c1637ec575b"/>
  <p:tag name="KSO_WM_NEWLAYOUT_GROUP_ID" val="layout_35"/>
  <p:tag name="KSO_WM_NEWLAYOUT_ID" val="slide_c8a7900783c17b38"/>
  <p:tag name="KSO_WM_UNIT_PRESET_TEXT" val="单击此处添加标题"/>
</p:tagLst>
</file>

<file path=ppt/tags/tag1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1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1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1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1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1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1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1226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41228"/>
  <p:tag name="KSO_WM_TEMPLATE_SLIDE_ID" val="slide_c8a7900783c17b38"/>
</p:tagLst>
</file>

<file path=ppt/tags/tag12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b0b630873a930e7005ca300177b1d57b2fc0d0e"/>
  <p:tag name="KSO_WM_NEWLAYOUT_GROUP_ID" val="layout_6"/>
  <p:tag name="KSO_WM_NEWLAYOUT_ID" val="slide_db6ecc7827b66e6e"/>
  <p:tag name="KSO_WM_UNIT_PRESET_TEXT" val="单击此处添加标题"/>
</p:tagLst>
</file>

<file path=ppt/tags/tag12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b20a5a8d-42dd-4c8f-a4ca-ae83d1099b28.jpg?Expires=1799224857\u0026AWSAccessKeyId=AKLT9NSy7kh8TIS1UzNqLRY2\u0026Signature=AtYzG9y6IuDEdbe57JnoF0TsB%2F4%3D&quot;,&quot;product_name&quot;:&quot;wps-wpp-pc&quot;,&quot;intention_code&quot;:&quot;wps_wpp_generate_doc_pay&quot;}*auto_qingqiu_3.0.4_Mock_V1_prod*1767688845503_7c5758_37bb0e375798-slide-39"/>
</p:tagLst>
</file>

<file path=ppt/tags/tag122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1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23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1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1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12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1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1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123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db6ecc7827b66e6e"/>
</p:tagLst>
</file>

<file path=ppt/tags/tag12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2f3b0e60ef0a4ddddbf70f69725c1637ec575b"/>
  <p:tag name="KSO_WM_NEWLAYOUT_GROUP_ID" val="layout_35"/>
  <p:tag name="KSO_WM_NEWLAYOUT_ID" val="slide_c8a7900783c17b38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c19d3fc73b7c0d28f56fbe7bc74095cfdd486e4"/>
  <p:tag name="KSO_WM_NEWLAYOUT_GROUP_ID" val="layout_2"/>
  <p:tag name="KSO_WM_NEWLAYOUT_ID" val="slide_e2cc8cbdc5611960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7d02c93c295ceddb349b8f694ff100b17246094"/>
  <p:tag name="KSO_WM_NEWLAYOUT_GROUP_ID" val="layout_27"/>
  <p:tag name="KSO_WM_NEWLAYOUT_ID" val="slide_d87fa1bb076d301c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e4edc908b63f50e8e565f984917eaaaec3959ae"/>
  <p:tag name="KSO_WM_NEWLAYOUT_GROUP_ID" val="layout_30"/>
  <p:tag name="KSO_WM_NEWLAYOUT_ID" val="slide_074b3481a00d064f"/>
</p:tagLst>
</file>

<file path=ppt/tags/tag1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d4078e2bd7787c7abbfe459f3aaba695903aee4"/>
  <p:tag name="KSO_WM_NEWLAYOUT_GROUP_ID" val="layout_54"/>
  <p:tag name="KSO_WM_NEWLAYOUT_ID" val="slide_80857b553d292ff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9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92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9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97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1a1622982232edc29cb256f69033e40d03beb6d"/>
  <p:tag name="KSO_WM_NEWLAYOUT_GROUP_ID" val="layout_10014"/>
  <p:tag name="KSO_WM_NEWLAYOUT_ID" val="slide_42f35af144247a5c"/>
</p:tagLst>
</file>

<file path=ppt/tags/tag2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0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02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c802e49bdfbf223a17db53b093e77d44ab201d6"/>
  <p:tag name="KSO_WM_NEWLAYOUT_GROUP_ID" val="layout_3"/>
  <p:tag name="KSO_WM_NEWLAYOUT_ID" val="slide_ab13dcddb777c9c4"/>
</p:tagLst>
</file>

<file path=ppt/tags/tag20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1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14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40f56b306864ecab94d68e065d7a45dfbb1b4d6"/>
  <p:tag name="KSO_WM_NEWLAYOUT_GROUP_ID" val="layout_10008"/>
  <p:tag name="KSO_WM_NEWLAYOUT_ID" val="slide_b1381edfe1c6a78a"/>
</p:tagLst>
</file>

<file path=ppt/tags/tag221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4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7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0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460bf5c90c4e03f2d4a9ce51965b2cc481893ad"/>
  <p:tag name="KSO_WM_NEWLAYOUT_GROUP_ID" val="layout_39"/>
  <p:tag name="KSO_WM_NEWLAYOUT_ID" val="slide_5970346f41a9f824"/>
</p:tagLst>
</file>

<file path=ppt/tags/tag23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38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42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6c7ccf28d674511beb501770125cee804426d41"/>
  <p:tag name="KSO_WM_NEWLAYOUT_GROUP_ID" val="layout_57"/>
  <p:tag name="KSO_WM_NEWLAYOUT_ID" val="slide_daccd4fd984ea338"/>
</p:tagLst>
</file>

<file path=ppt/tags/tag24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ccbe68d1d3b6e6495e232f642b174e6dfff2fa6"/>
  <p:tag name="KSO_WM_NEWLAYOUT_GROUP_ID" val="layout_10003"/>
  <p:tag name="KSO_WM_NEWLAYOUT_ID" val="slide_4612159399148207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52239d7005f4bda8cc7f313b77214b772450c12"/>
  <p:tag name="KSO_WM_NEWLAYOUT_GROUP_ID" val="layout_63"/>
  <p:tag name="KSO_WM_NEWLAYOUT_ID" val="slide_37db06629ebe5039"/>
</p:tagLst>
</file>

<file path=ppt/tags/tag2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724b97e371e8bf9a71c4e48e37ff92d7ddf3760"/>
  <p:tag name="KSO_WM_NEWLAYOUT_GROUP_ID" val="layout_62"/>
  <p:tag name="KSO_WM_NEWLAYOUT_ID" val="slide_dbc9252d4a09251e"/>
</p:tagLst>
</file>

<file path=ppt/tags/tag2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d18fe52eb1f24b0d486579637785a95ddb57bd"/>
  <p:tag name="KSO_WM_NEWLAYOUT_GROUP_ID" val="layout_32"/>
  <p:tag name="KSO_WM_NEWLAYOUT_ID" val="slide_f8510b9121e5dcdb"/>
</p:tagLst>
</file>

<file path=ppt/tags/tag29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9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95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99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300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0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0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05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309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10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acacfe443beefe9edbc22d2831e12ab1bddc686"/>
  <p:tag name="KSO_WM_NEWLAYOUT_GROUP_ID" val="layout_10007"/>
  <p:tag name="KSO_WM_NEWLAYOUT_ID" val="slide_e7c11081de56b2b2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8c75f1cb66b3b7229b299530e5452c08a9a390"/>
  <p:tag name="KSO_WM_NEWLAYOUT_GROUP_ID" val="layout_10013"/>
  <p:tag name="KSO_WM_NEWLAYOUT_ID" val="slide_0e368aa0035d767d"/>
</p:tagLst>
</file>

<file path=ppt/tags/tag3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866b214cd5e1c2502de0250993a2284085d4fcb"/>
  <p:tag name="KSO_WM_NEWLAYOUT_GROUP_ID" val="layout_10004"/>
  <p:tag name="KSO_WM_NEWLAYOUT_ID" val="slide_8e33f9d5b013b715"/>
</p:tagLst>
</file>

<file path=ppt/tags/tag33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5_1"/>
  <p:tag name="KSO_WM_UNIT_TYPE" val="l_h_i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657d1ce03498655048b81b4f8fe557cc09d1e67"/>
  <p:tag name="KSO_WM_NEWLAYOUT_GROUP_ID" val="layout_38"/>
  <p:tag name="KSO_WM_NEWLAYOUT_ID" val="slide_c59a1ac626ab7140"/>
</p:tagLst>
</file>

<file path=ppt/tags/tag3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cf3287edc9f9de934485c4c78d8f0bc7a7f8fd"/>
  <p:tag name="KSO_WM_NEWLAYOUT_GROUP_ID" val="layout_31"/>
  <p:tag name="KSO_WM_NEWLAYOUT_ID" val="slide_d233a04c91228a1b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161f8f5788ce080dcbf63bd069e38f821848052"/>
  <p:tag name="KSO_WM_NEWLAYOUT_GROUP_ID" val="layout_10012"/>
  <p:tag name="KSO_WM_NEWLAYOUT_ID" val="slide_035c824646c0655c"/>
</p:tagLst>
</file>

<file path=ppt/tags/tag3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379b96833d33f2e4e6bde3918ee48b57061fe1"/>
  <p:tag name="KSO_WM_NEWLAYOUT_GROUP_ID" val="layout_51"/>
  <p:tag name="KSO_WM_NEWLAYOUT_ID" val="slide_faeb64cce26c60d8"/>
</p:tagLst>
</file>

<file path=ppt/tags/tag3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7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9c4a597aaac9bafb2332488bed6837079ecaf19"/>
  <p:tag name="KSO_WM_NEWLAYOUT_GROUP_ID" val="layout_61"/>
  <p:tag name="KSO_WM_NEWLAYOUT_ID" val="slide_e1d1abaaf739d42e"/>
</p:tagLst>
</file>

<file path=ppt/tags/tag3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83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af11389fe168611e32e2c7fc44568f8624a8d4"/>
  <p:tag name="KSO_WM_NEWLAYOUT_GROUP_ID" val="layout_48"/>
  <p:tag name="KSO_WM_NEWLAYOUT_ID" val="slide_e5e493f69f279955"/>
</p:tagLst>
</file>

<file path=ppt/tags/tag39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9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8db59a484901b9f99f193c3678d1c3f927f6746"/>
  <p:tag name="KSO_WM_NEWLAYOUT_GROUP_ID" val="layout_53"/>
  <p:tag name="KSO_WM_NEWLAYOUT_ID" val="slide_a51f9d830a889bd4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096deb5ccf92011b5407fded0f5a794ce70cd03"/>
  <p:tag name="KSO_WM_NEWLAYOUT_GROUP_ID" val="layout_34"/>
  <p:tag name="KSO_WM_NEWLAYOUT_ID" val="slide_fd856937e7e3a87d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a36157e672c08536b3cc7b86cbcccdabcd5f910"/>
  <p:tag name="KSO_WM_NEWLAYOUT_GROUP_ID" val="layout_53"/>
  <p:tag name="KSO_WM_NEWLAYOUT_ID" val="slide_2f831b2b7f15b833"/>
</p:tagLst>
</file>

<file path=ppt/tags/tag4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2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2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361b17650721c32bdd5d09e1d1c17ca11f6c69c"/>
  <p:tag name="KSO_WM_NEWLAYOUT_GROUP_ID" val="layout_10014"/>
  <p:tag name="KSO_WM_NEWLAYOUT_ID" val="slide_8bf42050c508f287"/>
</p:tagLst>
</file>

<file path=ppt/tags/tag4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920559243d65ae8b9d34ce20885526854918a2c"/>
  <p:tag name="KSO_WM_NEWLAYOUT_GROUP_ID" val="layout_31"/>
  <p:tag name="KSO_WM_NEWLAYOUT_ID" val="slide_7807438dff742be0"/>
</p:tagLst>
</file>

<file path=ppt/tags/tag4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b39654d1c00d445d335e8257c6811de7b2ed4e7"/>
  <p:tag name="KSO_WM_NEWLAYOUT_GROUP_ID" val="layout_59"/>
  <p:tag name="KSO_WM_NEWLAYOUT_ID" val="slide_0b31d42d75cc12df"/>
</p:tagLst>
</file>

<file path=ppt/tags/tag4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45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4b4429cea424c4fbb3942ada49cfd0904652499"/>
  <p:tag name="KSO_WM_NEWLAYOUT_GROUP_ID" val="layout_26"/>
  <p:tag name="KSO_WM_NEWLAYOUT_ID" val="slide_33b65c8d547e38d4"/>
</p:tagLst>
</file>

<file path=ppt/tags/tag4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7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7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5cb5d0c7bb94d052e253e4be222c5a11311bad6"/>
  <p:tag name="KSO_WM_NEWLAYOUT_GROUP_ID" val="layout_10009"/>
  <p:tag name="KSO_WM_NEWLAYOUT_ID" val="slide_85028174430ae2b3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6b9fcda64e00ebee6affff65b230eca36663fb7"/>
  <p:tag name="KSO_WM_NEWLAYOUT_GROUP_ID" val="layout_42"/>
  <p:tag name="KSO_WM_NEWLAYOUT_ID" val="slide_d7c0be60fa345d37"/>
</p:tagLst>
</file>

<file path=ppt/tags/tag4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4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0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1186797fb69737a6b4e1e8b00fa72ccb7d7bfa4"/>
  <p:tag name="KSO_WM_NEWLAYOUT_GROUP_ID" val="layout_49"/>
  <p:tag name="KSO_WM_NEWLAYOUT_ID" val="slide_eaa7f493df0db687"/>
</p:tagLst>
</file>

<file path=ppt/tags/tag50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5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1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e23b10b0e2b72ae5d171d57c3544c3dc1682fc8"/>
  <p:tag name="KSO_WM_NEWLAYOUT_GROUP_ID" val="layout_10009"/>
  <p:tag name="KSO_WM_NEWLAYOUT_ID" val="slide_5c3899e33f322f8b"/>
</p:tagLst>
</file>

<file path=ppt/tags/tag5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220b9e658940adfe62282e65f6554d86e3737a1"/>
  <p:tag name="KSO_WM_NEWLAYOUT_GROUP_ID" val="layout_6"/>
  <p:tag name="KSO_WM_NEWLAYOUT_ID" val="slide_36a2b200ef46e06b"/>
</p:tagLst>
</file>

<file path=ppt/tags/tag5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2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5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2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f3c1dd292c93d2933aa6a2929fe50132ea5a3bd"/>
  <p:tag name="KSO_WM_NEWLAYOUT_GROUP_ID" val="layout_60"/>
  <p:tag name="KSO_WM_NEWLAYOUT_ID" val="slide_61bf0c8a0d03d17e"/>
</p:tagLst>
</file>

<file path=ppt/tags/tag5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33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5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5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be84ec406edc5c242e905c15b736795c0c23a1"/>
  <p:tag name="KSO_WM_NEWLAYOUT_GROUP_ID" val="layout_2"/>
  <p:tag name="KSO_WM_NEWLAYOUT_ID" val="slide_3dc25221a0f07cc8"/>
</p:tagLst>
</file>

<file path=ppt/tags/tag5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5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5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4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5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5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5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94ce65c1cab7189649fd7d08780500c417b7153"/>
  <p:tag name="KSO_WM_NEWLAYOUT_GROUP_ID" val="layout_30"/>
  <p:tag name="KSO_WM_NEWLAYOUT_ID" val="slide_0581d4d39d80ce13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5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6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5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6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5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e78de38c0925c04ddda62dbc44c5b7dc3cbc49cb"/>
  <p:tag name="KSO_WM_NEWLAYOUT_GROUP_ID" val="layout_1-5"/>
  <p:tag name="KSO_WM_NEWLAYOUT_ID" val="slide_cea45c27deb23863"/>
</p:tagLst>
</file>

<file path=ppt/tags/tag5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57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5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57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5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5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5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5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5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5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5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9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"/>
  <p:tag name="KSO_WM_UNIT_ID" val="_2*i*8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59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SCONTENTSTITLE" val="1"/>
  <p:tag name="LayoutZOrder" val="13"/>
  <p:tag name="KSO_WM_UNIT_ID" val="_2*i*9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59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9"/>
  <p:tag name="KSO_WM_UNIT_ID" val="_2*i*2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59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40"/>
  <p:tag name="KSO_WM_UNIT_ID" val="_2*i*3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59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41"/>
  <p:tag name="KSO_WM_UNIT_ID" val="_2*i*4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59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SCONTENTSTITLE" val="1"/>
  <p:tag name="LayoutZOrder" val="42"/>
  <p:tag name="KSO_WM_UNIT_ID" val="_2*i*5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59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SCONTENTSTITLE" val="1"/>
  <p:tag name="LayoutZOrder" val="43"/>
  <p:tag name="KSO_WM_UNIT_ID" val="_2*i*6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0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SCONTENTSTITLE" val="1"/>
  <p:tag name="LayoutZOrder" val="44"/>
  <p:tag name="KSO_WM_UNIT_ID" val="_2*i*7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USER_THEME" val="1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605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606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60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0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0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10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11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612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613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614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61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1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1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18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1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acc6ff2d71a913ff4208b2925b656f2b65ee88d"/>
  <p:tag name="KSO_WM_NEWLAYOUT_GROUP_ID" val="layout_26"/>
  <p:tag name="KSO_WM_NEWLAYOUT_ID" val="slide_b2de6cdc31e57afd"/>
</p:tagLst>
</file>

<file path=ppt/tags/tag62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2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22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2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2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2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26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62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2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2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63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3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3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33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634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3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LayoutZOrder" val="2"/>
  <p:tag name="KSO_WM_UNIT_ID" val="_9*i*8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3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LayoutZOrder" val="3"/>
  <p:tag name="KSO_WM_UNIT_ID" val="_9*i*9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37.xml><?xml version="1.0" encoding="utf-8"?>
<p:tagLst xmlns:p="http://schemas.openxmlformats.org/presentationml/2006/main">
  <p:tag name="LayoutZOrder" val="4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38.xml><?xml version="1.0" encoding="utf-8"?>
<p:tagLst xmlns:p="http://schemas.openxmlformats.org/presentationml/2006/main">
  <p:tag name="LayoutZOrder" val="5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39.xml><?xml version="1.0" encoding="utf-8"?>
<p:tagLst xmlns:p="http://schemas.openxmlformats.org/presentationml/2006/main">
  <p:tag name="LayoutZOrder" val="6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40.xml><?xml version="1.0" encoding="utf-8"?>
<p:tagLst xmlns:p="http://schemas.openxmlformats.org/presentationml/2006/main">
  <p:tag name="LayoutZOrder" val="7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41.xml><?xml version="1.0" encoding="utf-8"?>
<p:tagLst xmlns:p="http://schemas.openxmlformats.org/presentationml/2006/main">
  <p:tag name="LayoutZOrder" val="8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42.xml><?xml version="1.0" encoding="utf-8"?>
<p:tagLst xmlns:p="http://schemas.openxmlformats.org/presentationml/2006/main">
  <p:tag name="LayoutZOrder" val="9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43.xml><?xml version="1.0" encoding="utf-8"?>
<p:tagLst xmlns:p="http://schemas.openxmlformats.org/presentationml/2006/main">
  <p:tag name="LayoutZOrder" val="10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44.xml><?xml version="1.0" encoding="utf-8"?>
<p:tagLst xmlns:p="http://schemas.openxmlformats.org/presentationml/2006/main">
  <p:tag name="LayoutZOrder" val="11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4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LayoutZOrder" val="12"/>
  <p:tag name="KSO_WM_UNIT_ID" val="_9*i*1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4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LayoutZOrder" val="13"/>
  <p:tag name="KSO_WM_UNIT_ID" val="_9*i*11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47.xml><?xml version="1.0" encoding="utf-8"?>
<p:tagLst xmlns:p="http://schemas.openxmlformats.org/presentationml/2006/main">
  <p:tag name="LayoutZOrder" val="14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48.xml><?xml version="1.0" encoding="utf-8"?>
<p:tagLst xmlns:p="http://schemas.openxmlformats.org/presentationml/2006/main">
  <p:tag name="LayoutZOrder" val="15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49.xml><?xml version="1.0" encoding="utf-8"?>
<p:tagLst xmlns:p="http://schemas.openxmlformats.org/presentationml/2006/main">
  <p:tag name="LayoutZOrder" val="16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50.xml><?xml version="1.0" encoding="utf-8"?>
<p:tagLst xmlns:p="http://schemas.openxmlformats.org/presentationml/2006/main">
  <p:tag name="LayoutZOrder" val="17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1.xml><?xml version="1.0" encoding="utf-8"?>
<p:tagLst xmlns:p="http://schemas.openxmlformats.org/presentationml/2006/main">
  <p:tag name="LayoutZOrder" val="18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2.xml><?xml version="1.0" encoding="utf-8"?>
<p:tagLst xmlns:p="http://schemas.openxmlformats.org/presentationml/2006/main">
  <p:tag name="LayoutZOrder" val="19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3.xml><?xml version="1.0" encoding="utf-8"?>
<p:tagLst xmlns:p="http://schemas.openxmlformats.org/presentationml/2006/main">
  <p:tag name="LayoutZOrder" val="20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4.xml><?xml version="1.0" encoding="utf-8"?>
<p:tagLst xmlns:p="http://schemas.openxmlformats.org/presentationml/2006/main">
  <p:tag name="LayoutZOrder" val="21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5.xml><?xml version="1.0" encoding="utf-8"?>
<p:tagLst xmlns:p="http://schemas.openxmlformats.org/presentationml/2006/main">
  <p:tag name="LayoutZOrder" val="22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6.xml><?xml version="1.0" encoding="utf-8"?>
<p:tagLst xmlns:p="http://schemas.openxmlformats.org/presentationml/2006/main">
  <p:tag name="LayoutZOrder" val="23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7.xml><?xml version="1.0" encoding="utf-8"?>
<p:tagLst xmlns:p="http://schemas.openxmlformats.org/presentationml/2006/main">
  <p:tag name="LayoutZOrder" val="24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8.xml><?xml version="1.0" encoding="utf-8"?>
<p:tagLst xmlns:p="http://schemas.openxmlformats.org/presentationml/2006/main">
  <p:tag name="LayoutZOrder" val="25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59.xml><?xml version="1.0" encoding="utf-8"?>
<p:tagLst xmlns:p="http://schemas.openxmlformats.org/presentationml/2006/main">
  <p:tag name="LayoutZOrder" val="26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60.xml><?xml version="1.0" encoding="utf-8"?>
<p:tagLst xmlns:p="http://schemas.openxmlformats.org/presentationml/2006/main">
  <p:tag name="LayoutZOrder" val="27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1.xml><?xml version="1.0" encoding="utf-8"?>
<p:tagLst xmlns:p="http://schemas.openxmlformats.org/presentationml/2006/main">
  <p:tag name="LayoutZOrder" val="28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2.xml><?xml version="1.0" encoding="utf-8"?>
<p:tagLst xmlns:p="http://schemas.openxmlformats.org/presentationml/2006/main">
  <p:tag name="LayoutZOrder" val="29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3.xml><?xml version="1.0" encoding="utf-8"?>
<p:tagLst xmlns:p="http://schemas.openxmlformats.org/presentationml/2006/main">
  <p:tag name="LayoutZOrder" val="30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4.xml><?xml version="1.0" encoding="utf-8"?>
<p:tagLst xmlns:p="http://schemas.openxmlformats.org/presentationml/2006/main">
  <p:tag name="LayoutZOrder" val="31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5.xml><?xml version="1.0" encoding="utf-8"?>
<p:tagLst xmlns:p="http://schemas.openxmlformats.org/presentationml/2006/main">
  <p:tag name="LayoutZOrder" val="32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6.xml><?xml version="1.0" encoding="utf-8"?>
<p:tagLst xmlns:p="http://schemas.openxmlformats.org/presentationml/2006/main">
  <p:tag name="LayoutZOrder" val="33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7.xml><?xml version="1.0" encoding="utf-8"?>
<p:tagLst xmlns:p="http://schemas.openxmlformats.org/presentationml/2006/main">
  <p:tag name="LayoutZOrder" val="34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8.xml><?xml version="1.0" encoding="utf-8"?>
<p:tagLst xmlns:p="http://schemas.openxmlformats.org/presentationml/2006/main">
  <p:tag name="LayoutZOrder" val="35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69.xml><?xml version="1.0" encoding="utf-8"?>
<p:tagLst xmlns:p="http://schemas.openxmlformats.org/presentationml/2006/main">
  <p:tag name="LayoutZOrder" val="36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670.xml><?xml version="1.0" encoding="utf-8"?>
<p:tagLst xmlns:p="http://schemas.openxmlformats.org/presentationml/2006/main">
  <p:tag name="LayoutZOrder" val="37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7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40"/>
  <p:tag name="KSO_WM_UNIT_ID" val="_9*i*2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7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47"/>
  <p:tag name="KSO_WM_UNIT_ID" val="_9*i*3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7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48"/>
  <p:tag name="KSO_WM_UNIT_ID" val="_9*i*4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7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9"/>
  <p:tag name="KSO_WM_UNIT_ID" val="_9*i*5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7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50"/>
  <p:tag name="KSO_WM_UNIT_ID" val="_9*i*6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7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LayoutZOrder" val="51"/>
  <p:tag name="KSO_WM_UNIT_ID" val="_9*i*7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7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LayoutZOrder" val="58"/>
  <p:tag name="KSO_WM_UNIT_ID" val="_9*i*12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78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67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1e10dccb772553ad8d7eefbfde9f471ec6a8299"/>
  <p:tag name="KSO_WM_NEWLAYOUT_ID" val="76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8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68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2"/>
  <p:tag name="KSO_WM_UNIT_ID" val="_10*i*3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8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3"/>
  <p:tag name="KSO_WM_UNIT_ID" val="_10*i*4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83.xml><?xml version="1.0" encoding="utf-8"?>
<p:tagLst xmlns:p="http://schemas.openxmlformats.org/presentationml/2006/main">
  <p:tag name="LayoutZOrder" val="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84.xml><?xml version="1.0" encoding="utf-8"?>
<p:tagLst xmlns:p="http://schemas.openxmlformats.org/presentationml/2006/main">
  <p:tag name="LayoutZOrder" val="5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85.xml><?xml version="1.0" encoding="utf-8"?>
<p:tagLst xmlns:p="http://schemas.openxmlformats.org/presentationml/2006/main">
  <p:tag name="LayoutZOrder" val="6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86.xml><?xml version="1.0" encoding="utf-8"?>
<p:tagLst xmlns:p="http://schemas.openxmlformats.org/presentationml/2006/main">
  <p:tag name="LayoutZOrder" val="7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87.xml><?xml version="1.0" encoding="utf-8"?>
<p:tagLst xmlns:p="http://schemas.openxmlformats.org/presentationml/2006/main">
  <p:tag name="LayoutZOrder" val="8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88.xml><?xml version="1.0" encoding="utf-8"?>
<p:tagLst xmlns:p="http://schemas.openxmlformats.org/presentationml/2006/main">
  <p:tag name="LayoutZOrder" val="9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89.xml><?xml version="1.0" encoding="utf-8"?>
<p:tagLst xmlns:p="http://schemas.openxmlformats.org/presentationml/2006/main">
  <p:tag name="LayoutZOrder" val="10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90.xml><?xml version="1.0" encoding="utf-8"?>
<p:tagLst xmlns:p="http://schemas.openxmlformats.org/presentationml/2006/main">
  <p:tag name="LayoutZOrder" val="11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9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12"/>
  <p:tag name="KSO_WM_UNIT_ID" val="_10*i*5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9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13"/>
  <p:tag name="KSO_WM_UNIT_ID" val="_10*i*6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693.xml><?xml version="1.0" encoding="utf-8"?>
<p:tagLst xmlns:p="http://schemas.openxmlformats.org/presentationml/2006/main">
  <p:tag name="LayoutZOrder" val="16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94.xml><?xml version="1.0" encoding="utf-8"?>
<p:tagLst xmlns:p="http://schemas.openxmlformats.org/presentationml/2006/main">
  <p:tag name="LayoutZOrder" val="17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95.xml><?xml version="1.0" encoding="utf-8"?>
<p:tagLst xmlns:p="http://schemas.openxmlformats.org/presentationml/2006/main">
  <p:tag name="LayoutZOrder" val="18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96.xml><?xml version="1.0" encoding="utf-8"?>
<p:tagLst xmlns:p="http://schemas.openxmlformats.org/presentationml/2006/main">
  <p:tag name="LayoutZOrder" val="19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97.xml><?xml version="1.0" encoding="utf-8"?>
<p:tagLst xmlns:p="http://schemas.openxmlformats.org/presentationml/2006/main">
  <p:tag name="LayoutZOrder" val="20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98.xml><?xml version="1.0" encoding="utf-8"?>
<p:tagLst xmlns:p="http://schemas.openxmlformats.org/presentationml/2006/main">
  <p:tag name="LayoutZOrder" val="21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699.xml><?xml version="1.0" encoding="utf-8"?>
<p:tagLst xmlns:p="http://schemas.openxmlformats.org/presentationml/2006/main">
  <p:tag name="LayoutZOrder" val="22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00.xml><?xml version="1.0" encoding="utf-8"?>
<p:tagLst xmlns:p="http://schemas.openxmlformats.org/presentationml/2006/main">
  <p:tag name="LayoutZOrder" val="23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01.xml><?xml version="1.0" encoding="utf-8"?>
<p:tagLst xmlns:p="http://schemas.openxmlformats.org/presentationml/2006/main">
  <p:tag name="LayoutZOrder" val="2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02.xml><?xml version="1.0" encoding="utf-8"?>
<p:tagLst xmlns:p="http://schemas.openxmlformats.org/presentationml/2006/main">
  <p:tag name="LayoutZOrder" val="25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03.xml><?xml version="1.0" encoding="utf-8"?>
<p:tagLst xmlns:p="http://schemas.openxmlformats.org/presentationml/2006/main">
  <p:tag name="LayoutZOrder" val="26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04.xml><?xml version="1.0" encoding="utf-8"?>
<p:tagLst xmlns:p="http://schemas.openxmlformats.org/presentationml/2006/main">
  <p:tag name="LayoutZOrder" val="27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0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LayoutZOrder" val="38"/>
  <p:tag name="KSO_WM_UNIT_ID" val="_10*i*7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0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LayoutZOrder" val="39"/>
  <p:tag name="KSO_WM_UNIT_ID" val="_10*i*8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0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LayoutZOrder" val="40"/>
  <p:tag name="KSO_WM_UNIT_ID" val="_10*i*9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0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LayoutZOrder" val="41"/>
  <p:tag name="KSO_WM_UNIT_ID" val="_10*i*1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0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LayoutZOrder" val="42"/>
  <p:tag name="KSO_WM_UNIT_ID" val="_10*i*11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1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LayoutZOrder" val="43"/>
  <p:tag name="KSO_WM_UNIT_ID" val="_10*i*12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1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6"/>
  <p:tag name="KSO_WM_UNIT_ID" val="_10*i*2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12.xml><?xml version="1.0" encoding="utf-8"?>
<p:tagLst xmlns:p="http://schemas.openxmlformats.org/presentationml/2006/main">
  <p:tag name="LayoutZOrder" val="28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13.xml><?xml version="1.0" encoding="utf-8"?>
<p:tagLst xmlns:p="http://schemas.openxmlformats.org/presentationml/2006/main">
  <p:tag name="LayoutZOrder" val="29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14.xml><?xml version="1.0" encoding="utf-8"?>
<p:tagLst xmlns:p="http://schemas.openxmlformats.org/presentationml/2006/main">
  <p:tag name="LayoutZOrder" val="30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15.xml><?xml version="1.0" encoding="utf-8"?>
<p:tagLst xmlns:p="http://schemas.openxmlformats.org/presentationml/2006/main">
  <p:tag name="LayoutZOrder" val="31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16.xml><?xml version="1.0" encoding="utf-8"?>
<p:tagLst xmlns:p="http://schemas.openxmlformats.org/presentationml/2006/main">
  <p:tag name="LayoutZOrder" val="32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17.xml><?xml version="1.0" encoding="utf-8"?>
<p:tagLst xmlns:p="http://schemas.openxmlformats.org/presentationml/2006/main">
  <p:tag name="LayoutZOrder" val="33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18.xml><?xml version="1.0" encoding="utf-8"?>
<p:tagLst xmlns:p="http://schemas.openxmlformats.org/presentationml/2006/main">
  <p:tag name="LayoutZOrder" val="3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19.xml><?xml version="1.0" encoding="utf-8"?>
<p:tagLst xmlns:p="http://schemas.openxmlformats.org/presentationml/2006/main">
  <p:tag name="LayoutZOrder" val="35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20.xml><?xml version="1.0" encoding="utf-8"?>
<p:tagLst xmlns:p="http://schemas.openxmlformats.org/presentationml/2006/main">
  <p:tag name="LayoutZOrder" val="36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21.xml><?xml version="1.0" encoding="utf-8"?>
<p:tagLst xmlns:p="http://schemas.openxmlformats.org/presentationml/2006/main">
  <p:tag name="LayoutZOrder" val="1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22.xml><?xml version="1.0" encoding="utf-8"?>
<p:tagLst xmlns:p="http://schemas.openxmlformats.org/presentationml/2006/main">
  <p:tag name="LayoutZOrder" val="15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23.xml><?xml version="1.0" encoding="utf-8"?>
<p:tagLst xmlns:p="http://schemas.openxmlformats.org/presentationml/2006/main">
  <p:tag name="LayoutZOrder" val="37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2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b2e655b0069df45f22cb0c35d5b844c3b703ea0a"/>
  <p:tag name="KSO_WM_NEWLAYOUT_ID" val="84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72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72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LayoutZOrder" val="2"/>
  <p:tag name="KSO_WM_UNIT_ID" val="_11*i*8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3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LayoutZOrder" val="3"/>
  <p:tag name="KSO_WM_UNIT_ID" val="_11*i*9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31.xml><?xml version="1.0" encoding="utf-8"?>
<p:tagLst xmlns:p="http://schemas.openxmlformats.org/presentationml/2006/main">
  <p:tag name="LayoutZOrder" val="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32.xml><?xml version="1.0" encoding="utf-8"?>
<p:tagLst xmlns:p="http://schemas.openxmlformats.org/presentationml/2006/main">
  <p:tag name="LayoutZOrder" val="5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33.xml><?xml version="1.0" encoding="utf-8"?>
<p:tagLst xmlns:p="http://schemas.openxmlformats.org/presentationml/2006/main">
  <p:tag name="LayoutZOrder" val="6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34.xml><?xml version="1.0" encoding="utf-8"?>
<p:tagLst xmlns:p="http://schemas.openxmlformats.org/presentationml/2006/main">
  <p:tag name="LayoutZOrder" val="7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35.xml><?xml version="1.0" encoding="utf-8"?>
<p:tagLst xmlns:p="http://schemas.openxmlformats.org/presentationml/2006/main">
  <p:tag name="LayoutZOrder" val="8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36.xml><?xml version="1.0" encoding="utf-8"?>
<p:tagLst xmlns:p="http://schemas.openxmlformats.org/presentationml/2006/main">
  <p:tag name="LayoutZOrder" val="9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37.xml><?xml version="1.0" encoding="utf-8"?>
<p:tagLst xmlns:p="http://schemas.openxmlformats.org/presentationml/2006/main">
  <p:tag name="LayoutZOrder" val="10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38.xml><?xml version="1.0" encoding="utf-8"?>
<p:tagLst xmlns:p="http://schemas.openxmlformats.org/presentationml/2006/main">
  <p:tag name="LayoutZOrder" val="11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3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LayoutZOrder" val="12"/>
  <p:tag name="KSO_WM_UNIT_ID" val="_11*i*1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9630fd134e22364488bfae3ba0b8b305e8cb83d"/>
  <p:tag name="KSO_WM_NEWLAYOUT_GROUP_ID" val="layout_42"/>
  <p:tag name="KSO_WM_NEWLAYOUT_ID" val="slide_c13321443022db2c"/>
</p:tagLst>
</file>

<file path=ppt/tags/tag74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LayoutZOrder" val="13"/>
  <p:tag name="KSO_WM_UNIT_ID" val="_11*i*11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41.xml><?xml version="1.0" encoding="utf-8"?>
<p:tagLst xmlns:p="http://schemas.openxmlformats.org/presentationml/2006/main">
  <p:tag name="LayoutZOrder" val="1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42.xml><?xml version="1.0" encoding="utf-8"?>
<p:tagLst xmlns:p="http://schemas.openxmlformats.org/presentationml/2006/main">
  <p:tag name="LayoutZOrder" val="15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43.xml><?xml version="1.0" encoding="utf-8"?>
<p:tagLst xmlns:p="http://schemas.openxmlformats.org/presentationml/2006/main">
  <p:tag name="LayoutZOrder" val="16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44.xml><?xml version="1.0" encoding="utf-8"?>
<p:tagLst xmlns:p="http://schemas.openxmlformats.org/presentationml/2006/main">
  <p:tag name="LayoutZOrder" val="17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45.xml><?xml version="1.0" encoding="utf-8"?>
<p:tagLst xmlns:p="http://schemas.openxmlformats.org/presentationml/2006/main">
  <p:tag name="LayoutZOrder" val="18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46.xml><?xml version="1.0" encoding="utf-8"?>
<p:tagLst xmlns:p="http://schemas.openxmlformats.org/presentationml/2006/main">
  <p:tag name="LayoutZOrder" val="19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47.xml><?xml version="1.0" encoding="utf-8"?>
<p:tagLst xmlns:p="http://schemas.openxmlformats.org/presentationml/2006/main">
  <p:tag name="LayoutZOrder" val="20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48.xml><?xml version="1.0" encoding="utf-8"?>
<p:tagLst xmlns:p="http://schemas.openxmlformats.org/presentationml/2006/main">
  <p:tag name="LayoutZOrder" val="21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49.xml><?xml version="1.0" encoding="utf-8"?>
<p:tagLst xmlns:p="http://schemas.openxmlformats.org/presentationml/2006/main">
  <p:tag name="LayoutZOrder" val="2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50.xml><?xml version="1.0" encoding="utf-8"?>
<p:tagLst xmlns:p="http://schemas.openxmlformats.org/presentationml/2006/main">
  <p:tag name="LayoutZOrder" val="2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1.xml><?xml version="1.0" encoding="utf-8"?>
<p:tagLst xmlns:p="http://schemas.openxmlformats.org/presentationml/2006/main">
  <p:tag name="LayoutZOrder" val="2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2.xml><?xml version="1.0" encoding="utf-8"?>
<p:tagLst xmlns:p="http://schemas.openxmlformats.org/presentationml/2006/main">
  <p:tag name="LayoutZOrder" val="25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3.xml><?xml version="1.0" encoding="utf-8"?>
<p:tagLst xmlns:p="http://schemas.openxmlformats.org/presentationml/2006/main">
  <p:tag name="LayoutZOrder" val="26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4.xml><?xml version="1.0" encoding="utf-8"?>
<p:tagLst xmlns:p="http://schemas.openxmlformats.org/presentationml/2006/main">
  <p:tag name="LayoutZOrder" val="27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5.xml><?xml version="1.0" encoding="utf-8"?>
<p:tagLst xmlns:p="http://schemas.openxmlformats.org/presentationml/2006/main">
  <p:tag name="LayoutZOrder" val="28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6.xml><?xml version="1.0" encoding="utf-8"?>
<p:tagLst xmlns:p="http://schemas.openxmlformats.org/presentationml/2006/main">
  <p:tag name="LayoutZOrder" val="29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7.xml><?xml version="1.0" encoding="utf-8"?>
<p:tagLst xmlns:p="http://schemas.openxmlformats.org/presentationml/2006/main">
  <p:tag name="LayoutZOrder" val="30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8.xml><?xml version="1.0" encoding="utf-8"?>
<p:tagLst xmlns:p="http://schemas.openxmlformats.org/presentationml/2006/main">
  <p:tag name="LayoutZOrder" val="31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59.xml><?xml version="1.0" encoding="utf-8"?>
<p:tagLst xmlns:p="http://schemas.openxmlformats.org/presentationml/2006/main">
  <p:tag name="LayoutZOrder" val="3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60.xml><?xml version="1.0" encoding="utf-8"?>
<p:tagLst xmlns:p="http://schemas.openxmlformats.org/presentationml/2006/main">
  <p:tag name="LayoutZOrder" val="3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61.xml><?xml version="1.0" encoding="utf-8"?>
<p:tagLst xmlns:p="http://schemas.openxmlformats.org/presentationml/2006/main">
  <p:tag name="LayoutZOrder" val="3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62.xml><?xml version="1.0" encoding="utf-8"?>
<p:tagLst xmlns:p="http://schemas.openxmlformats.org/presentationml/2006/main">
  <p:tag name="LayoutZOrder" val="35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63.xml><?xml version="1.0" encoding="utf-8"?>
<p:tagLst xmlns:p="http://schemas.openxmlformats.org/presentationml/2006/main">
  <p:tag name="LayoutZOrder" val="36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64.xml><?xml version="1.0" encoding="utf-8"?>
<p:tagLst xmlns:p="http://schemas.openxmlformats.org/presentationml/2006/main">
  <p:tag name="LayoutZOrder" val="37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76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40"/>
  <p:tag name="KSO_WM_UNIT_ID" val="_11*i*2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6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47"/>
  <p:tag name="KSO_WM_UNIT_ID" val="_11*i*3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6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48"/>
  <p:tag name="KSO_WM_UNIT_ID" val="_11*i*4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6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9"/>
  <p:tag name="KSO_WM_UNIT_ID" val="_11*i*5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6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50"/>
  <p:tag name="KSO_WM_UNIT_ID" val="_11*i*6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7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LayoutZOrder" val="51"/>
  <p:tag name="KSO_WM_UNIT_ID" val="_11*i*7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7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LayoutZOrder" val="58"/>
  <p:tag name="KSO_WM_UNIT_ID" val="_11*i*12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772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77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c9af0265bd3e856337de200981bf2bcf3517c5a0"/>
  <p:tag name="KSO_WM_NEWLAYOUT_ID" val="88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2ee323db0ad12a925480eddd2f2d99147824077"/>
  <p:tag name="KSO_WM_NEWLAYOUT_ID" val="1"/>
</p:tagLst>
</file>

<file path=ppt/tags/tag7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8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7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78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7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78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7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8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92.xml><?xml version="1.0" encoding="utf-8"?>
<p:tagLst xmlns:p="http://schemas.openxmlformats.org/presentationml/2006/main">
  <p:tag name="KSO_WM_BEAUTIFY_FLAG" val="#fgm#"/>
  <p:tag name="KSO_WM_FIGMA_FLAG" val="#fgm#"/>
  <p:tag name="KSO_WM_UNIT_INDEX" val="2"/>
  <p:tag name="KSO_WM_UNIT_TEXT_TYPE" val="1"/>
  <p:tag name="KSO_WM_UNIT_TYPE" val="a"/>
  <p:tag name="KSO_WM_LAYOUT_CHECK_HASH" val="3c0576c76ac09d8b00ffadf5a3dae502d7eee646"/>
  <p:tag name="KSO_WM_NEWLAYOUT_ID" val="slide_41030c1ef11493f6"/>
</p:tagLst>
</file>

<file path=ppt/tags/tag7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1_1"/>
  <p:tag name="KSO_WM_UNIT_SUBTYPE" val="d"/>
  <p:tag name="KSO_WM_UNIT_TYPE" val="l_h_i"/>
</p:tagLst>
</file>

<file path=ppt/tags/tag79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7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2_1"/>
  <p:tag name="KSO_WM_UNIT_SUBTYPE" val="d"/>
  <p:tag name="KSO_WM_UNIT_TYPE" val="l_h_i"/>
</p:tagLst>
</file>

<file path=ppt/tags/tag79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7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3_1"/>
  <p:tag name="KSO_WM_UNIT_SUBTYPE" val="d"/>
  <p:tag name="KSO_WM_UNIT_TYPE" val="l_h_i"/>
</p:tagLst>
</file>

<file path=ppt/tags/tag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0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4_1"/>
  <p:tag name="KSO_WM_UNIT_SUBTYPE" val="d"/>
  <p:tag name="KSO_WM_UNIT_TYPE" val="l_h_i"/>
</p:tagLst>
</file>

<file path=ppt/tags/tag80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8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806.xml><?xml version="1.0" encoding="utf-8"?>
<p:tagLst xmlns:p="http://schemas.openxmlformats.org/presentationml/2006/main">
  <p:tag name="KSO_WM_BEAUTIFY_FLAG" val="#fgm#"/>
  <p:tag name="KSO_WM_FIGMA_FLAG" val="#fgm#"/>
  <p:tag name="KSO_WM_UNIT_INDEX" val="2"/>
  <p:tag name="KSO_WM_UNIT_TEXT_TYPE" val="1"/>
  <p:tag name="KSO_WM_UNIT_TYPE" val="a"/>
  <p:tag name="KSO_WM_LAYOUT_CHECK_HASH" val="7e6b07bcab9c1cbf1f0d1d33bb78f70e36032766"/>
  <p:tag name="KSO_WM_NEWLAYOUT_ID" val="slide_e1ac597c3f8feea9"/>
</p:tagLst>
</file>

<file path=ppt/tags/tag8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1_1"/>
  <p:tag name="KSO_WM_UNIT_SUBTYPE" val="d"/>
  <p:tag name="KSO_WM_UNIT_TYPE" val="l_h_i"/>
</p:tagLst>
</file>

<file path=ppt/tags/tag80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2_1"/>
  <p:tag name="KSO_WM_UNIT_SUBTYPE" val="d"/>
  <p:tag name="KSO_WM_UNIT_TYPE" val="l_h_i"/>
</p:tagLst>
</file>

<file path=ppt/tags/tag81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3_1"/>
  <p:tag name="KSO_WM_UNIT_SUBTYPE" val="d"/>
  <p:tag name="KSO_WM_UNIT_TYPE" val="l_h_i"/>
</p:tagLst>
</file>

<file path=ppt/tags/tag81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1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1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1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1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2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829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1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  <p:tag name="KSO_WM_TEMPLATE_CATEGORY" val="custom"/>
  <p:tag name="KSO_WM_TEMPLATE_INDEX" val="4048057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30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  <p:tag name="KSO_WM_TEMPLATE_CATEGORY" val="custom"/>
  <p:tag name="KSO_WM_TEMPLATE_INDEX" val="40480572"/>
</p:tagLst>
</file>

<file path=ppt/tags/tag831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0572"/>
  <p:tag name="KSO_WM_TEMPLATE_CATEGORY" val="custom"/>
  <p:tag name="KSO_WM_TEMPLATE_MASTER_TYPE" val="0"/>
  <p:tag name="KSO_WM_TEMPLATE_COLOR_TYPE" val="0"/>
  <p:tag name="KSO_WM_TAG_VERSION" val="3.0"/>
</p:tagLst>
</file>

<file path=ppt/tags/tag832.xml><?xml version="1.0" encoding="utf-8"?>
<p:tagLst xmlns:p="http://schemas.openxmlformats.org/presentationml/2006/main">
  <p:tag name="KSO_WM_AITEMPLATE_STYLE_ID" val="69796641228"/>
</p:tagLst>
</file>

<file path=ppt/tags/tag833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72"/>
  <p:tag name="KSO_WM_TEMPLATE_CATEGORY" val="custom"/>
  <p:tag name="KSO_WM_UNIT_TEXT_LAYER_COUNT" val="1"/>
  <p:tag name="KSO_WM_UNIT_PRESET_TEXT_INDEX" val="-1"/>
  <p:tag name="KSO_WM_UNIT_PRESET_TEXT_LEN" val="0"/>
</p:tagLst>
</file>

<file path=ppt/tags/tag83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1e10dccb772553ad8d7eefbfde9f471ec6a8299"/>
  <p:tag name="KSO_WM_NEWLAYOUT_ID" val="76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72"/>
  <p:tag name="KSO_WM_TEMPLATE_CATEGORY" val="custom"/>
  <p:tag name="KSO_WM_UNIT_ISCONTENTSTITLE" val="0"/>
  <p:tag name="KSO_WM_UNIT_PRESET_TEXT_INDEX" val="-1"/>
  <p:tag name="KSO_WM_UNIT_PRESET_TEXT_LEN" val="0"/>
</p:tagLst>
</file>

<file path=ppt/tags/tag83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72"/>
  <p:tag name="KSO_WM_TEMPLATE_CATEGORY" val="custom"/>
  <p:tag name="KSO_WM_UNIT_TEXT_LAYER_COUNT" val="1"/>
  <p:tag name="KSO_WM_UNIT_PRESET_TEXT_INDEX" val="-1"/>
  <p:tag name="KSO_WM_UNIT_PRESET_TEXT_LEN" val="0"/>
</p:tagLst>
</file>

<file path=ppt/tags/tag83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0572"/>
  <p:tag name="KSO_WM_TEMPLATE_CATEGORY" val="custom"/>
  <p:tag name="KSO_WM_SLIDE_INDEX" val="1"/>
  <p:tag name="KSO_WM_SLIDE_ID" val="custom40480572_1"/>
  <p:tag name="KSO_WM_TEMPLATE_MASTER_TYPE" val="0"/>
  <p:tag name="KSO_WM_SLIDE_LAYOUT" val="a_f"/>
  <p:tag name="KSO_WM_SLIDE_LAYOUT_CNT" val="1_2"/>
  <p:tag name="KSO_WM_TEMPLATE_COLOR_TYPE" val="0"/>
  <p:tag name="KSO_WM_TAG_VERSION" val="3.0"/>
</p:tagLst>
</file>

<file path=ppt/tags/tag8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838.xml><?xml version="1.0" encoding="utf-8"?>
<p:tagLst xmlns:p="http://schemas.openxmlformats.org/presentationml/2006/main">
  <p:tag name="KSO_WM_BEAUTIFY_FLAG" val="#fgm#"/>
  <p:tag name="KSO_WM_FIGMA_FLAG" val="#fgm#"/>
  <p:tag name="KSO_WM_UNIT_INDEX" val="2"/>
  <p:tag name="KSO_WM_UNIT_TEXT_TYPE" val="1"/>
  <p:tag name="KSO_WM_UNIT_TYPE" val="a"/>
  <p:tag name="KSO_WM_LAYOUT_CHECK_HASH" val="7e6b07bcab9c1cbf1f0d1d33bb78f70e36032766"/>
  <p:tag name="KSO_WM_NEWLAYOUT_GROUP_ID" val="layout_1-5"/>
  <p:tag name="KSO_WM_NEWLAYOUT_ID" val="slide_e1ac597c3f8feea9"/>
</p:tagLst>
</file>

<file path=ppt/tags/tag8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1_1"/>
  <p:tag name="KSO_WM_UNIT_SUBTYPE" val="d"/>
  <p:tag name="KSO_WM_UNIT_TYPE" val="l_h_i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4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8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2_1"/>
  <p:tag name="KSO_WM_UNIT_SUBTYPE" val="d"/>
  <p:tag name="KSO_WM_UNIT_TYPE" val="l_h_i"/>
</p:tagLst>
</file>

<file path=ppt/tags/tag84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8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3_1"/>
  <p:tag name="KSO_WM_UNIT_SUBTYPE" val="d"/>
  <p:tag name="KSO_WM_UNIT_TYPE" val="l_h_i"/>
</p:tagLst>
</file>

<file path=ppt/tags/tag84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84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contents"/>
  <p:tag name="KSO_WM_TEMPLATE_SUBCATEGORY" val="29"/>
  <p:tag name="KSO_WM_BEAUTIFY_FLAG" val="#wm#"/>
  <p:tag name="KSO_WM_TEMPLATE_FIGMA_ID" val="69796641228"/>
  <p:tag name="KSO_WM_TEMPLATE_SLIDE_ID" val="slide_e1ac597c3f8feea9"/>
</p:tagLst>
</file>

<file path=ppt/tags/tag8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94ce65c1cab7189649fd7d08780500c417b7153"/>
  <p:tag name="KSO_WM_NEWLAYOUT_GROUP_ID" val="layout_30"/>
  <p:tag name="KSO_WM_NEWLAYOUT_ID" val="slide_0581d4d39d80ce13"/>
  <p:tag name="KSO_WM_UNIT_PRESET_TEXT" val="单击此处添加标题"/>
</p:tagLst>
</file>

<file path=ppt/tags/tag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6cf80738c1c54b797f04579c4829d74986d53b8"/>
  <p:tag name="KSO_WM_NEWLAYOUT_GROUP_ID" val="layout_60"/>
  <p:tag name="KSO_WM_NEWLAYOUT_ID" val="slide_a784c87bdcc349d2"/>
</p:tagLst>
</file>

<file path=ppt/tags/tag8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573066fd-9e12-4092-84a6-c9bf3fa0e76b.jpg?Expires=1799224854\u0026AWSAccessKeyId=AKLT9NSy7kh8TIS1UzNqLRY2\u0026Signature=B0nGy2LnE5VJmEMLUimD4s0IIoE%3D&quot;,&quot;product_name&quot;:&quot;wps-wpp-pc&quot;,&quot;intention_code&quot;:&quot;wps_wpp_generate_doc_pay&quot;}*auto_qingqiu_3.0.4_Mock_V1_prod*1767688845503_7c5758_37bb0e375798-slide-2"/>
</p:tagLst>
</file>

<file path=ppt/tags/tag85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8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8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5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8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8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5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0581d4d39d80ce13"/>
</p:tagLst>
</file>

<file path=ppt/tags/tag85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b2e655b0069df45f22cb0c35d5b844c3b703ea0a"/>
  <p:tag name="KSO_WM_NEWLAYOUT_ID" val="84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72"/>
  <p:tag name="KSO_WM_TEMPLATE_CATEGORY" val="custom"/>
  <p:tag name="KSO_WM_UNIT_ISCONTENTSTITLE" val="0"/>
  <p:tag name="KSO_WM_UNIT_PRESET_TEXT_INDEX" val="-1"/>
  <p:tag name="KSO_WM_UNIT_PRESET_TEXT_LEN" val="0"/>
</p:tagLst>
</file>

<file path=ppt/tags/tag85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72"/>
  <p:tag name="KSO_WM_TEMPLATE_CATEGORY" val="custom"/>
  <p:tag name="KSO_WM_UNIT_PRESET_TEXT_INDEX" val="-1"/>
  <p:tag name="KSO_WM_UNIT_PRESET_TEXT_LEN" val="0"/>
</p:tagLst>
</file>

<file path=ppt/tags/tag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86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0572"/>
  <p:tag name="KSO_WM_TEMPLATE_CATEGORY" val="custom"/>
  <p:tag name="KSO_WM_SLIDE_INDEX" val="3"/>
  <p:tag name="KSO_WM_SLIDE_ID" val="custom40480572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8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be84ec406edc5c242e905c15b736795c0c23a1"/>
  <p:tag name="KSO_WM_NEWLAYOUT_GROUP_ID" val="layout_2"/>
  <p:tag name="KSO_WM_NEWLAYOUT_ID" val="slide_3dc25221a0f07cc8"/>
  <p:tag name="KSO_WM_UNIT_PRESET_TEXT" val="单击此处添加标题"/>
</p:tagLst>
</file>

<file path=ppt/tags/tag8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8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211379680707&quot;,&quot;product_name&quot;:&quot;wps-wpp-pc&quot;,&quot;intention_code&quot;:&quot;wps_wpp_generate_doc_pay&quot;}*auto_gallery_3.0.4_Mock_V1_prod*1767688845503_7c5758_37bb0e375798-slide-4"/>
</p:tagLst>
</file>

<file path=ppt/tags/tag8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8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6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8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153333775&quot;,&quot;product_name&quot;:&quot;wps-wpp-pc&quot;,&quot;intention_code&quot;:&quot;wps_wpp_generate_doc_pay&quot;}*auto_gallery_3.0.4_Mock_V1_prod*1767688845503_7c5758_37bb0e375798-slide-4"/>
</p:tagLst>
</file>

<file path=ppt/tags/tag8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8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7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87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8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1/b9b1d0d9-6f6e-42b8-9c4b-f792daeb040f.jpg?Expires=1799224854\u0026AWSAccessKeyId=AKLT9NSy7kh8TIS1UzNqLRY2\u0026Signature=h3t%2ByHke5RghlPf%2BJAPz5IMj28o%3D&quot;,&quot;product_name&quot;:&quot;wps-wpp-pc&quot;,&quot;intention_code&quot;:&quot;wps_wpp_generate_doc_pay&quot;}*auto_qingqiu_3.0.4_Mock_V1_prod*1767688845503_7c5758_37bb0e375798-slide-4"/>
</p:tagLst>
</file>

<file path=ppt/tags/tag8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8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7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3dc25221a0f07cc8"/>
</p:tagLst>
</file>

<file path=ppt/tags/tag8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f3c1dd292c93d2933aa6a2929fe50132ea5a3bd"/>
  <p:tag name="KSO_WM_NEWLAYOUT_GROUP_ID" val="layout_60"/>
  <p:tag name="KSO_WM_NEWLAYOUT_ID" val="slide_61bf0c8a0d03d17e"/>
  <p:tag name="KSO_WM_UNIT_PRESET_TEXT" val="单击此处添加标题"/>
</p:tagLst>
</file>

<file path=ppt/tags/tag8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97755001&quot;,&quot;product_name&quot;:&quot;wps-wpp-pc&quot;,&quot;intention_code&quot;:&quot;wps_wpp_generate_doc_pay&quot;}*auto_gallery_3.0.4_Mock_V1_prod*1767688845503_7c5758_37bb0e375798-slide-5"/>
</p:tagLst>
</file>

<file path=ppt/tags/tag877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8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8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8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8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8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61bf0c8a0d03d17e"/>
</p:tagLst>
</file>

<file path=ppt/tags/tag8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220b9e658940adfe62282e65f6554d86e3737a1"/>
  <p:tag name="KSO_WM_NEWLAYOUT_GROUP_ID" val="layout_6"/>
  <p:tag name="KSO_WM_NEWLAYOUT_ID" val="slide_36a2b200ef46e06b"/>
  <p:tag name="KSO_WM_UNIT_PRESET_TEXT" val="单击此处添加标题"/>
</p:tagLst>
</file>

<file path=ppt/tags/tag8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469002826&quot;,&quot;product_name&quot;:&quot;wps-wpp-pc&quot;,&quot;intention_code&quot;:&quot;wps_wpp_generate_doc_pay&quot;}*auto_gallery_3.0.4_Mock_V1_prod*1767688845503_7c5758_37bb0e375798-slide-6"/>
</p:tagLst>
</file>

<file path=ppt/tags/tag88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8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8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9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8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8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93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36a2b200ef46e06b"/>
</p:tagLst>
</file>

<file path=ppt/tags/tag8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1186797fb69737a6b4e1e8b00fa72ccb7d7bfa4"/>
  <p:tag name="KSO_WM_NEWLAYOUT_GROUP_ID" val="layout_49"/>
  <p:tag name="KSO_WM_NEWLAYOUT_ID" val="slide_eaa7f493df0db687"/>
  <p:tag name="KSO_WM_UNIT_PRESET_TEXT" val="单击此处添加标题"/>
</p:tagLst>
</file>

<file path=ppt/tags/tag89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8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8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8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9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9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9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903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228"/>
  <p:tag name="KSO_WM_TEMPLATE_SLIDE_ID" val="slide_eaa7f493df0db687"/>
</p:tagLst>
</file>

<file path=ppt/tags/tag90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b2e655b0069df45f22cb0c35d5b844c3b703ea0a"/>
  <p:tag name="KSO_WM_NEWLAYOUT_ID" val="84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72"/>
  <p:tag name="KSO_WM_TEMPLATE_CATEGORY" val="custom"/>
  <p:tag name="KSO_WM_UNIT_ISCONTENTSTITLE" val="0"/>
  <p:tag name="KSO_WM_UNIT_PRESET_TEXT_INDEX" val="-1"/>
  <p:tag name="KSO_WM_UNIT_PRESET_TEXT_LEN" val="0"/>
</p:tagLst>
</file>

<file path=ppt/tags/tag90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72"/>
  <p:tag name="KSO_WM_TEMPLATE_CATEGORY" val="custom"/>
  <p:tag name="KSO_WM_UNIT_PRESET_TEXT_INDEX" val="-1"/>
  <p:tag name="KSO_WM_UNIT_PRESET_TEXT_LEN" val="0"/>
</p:tagLst>
</file>

<file path=ppt/tags/tag906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0572"/>
  <p:tag name="KSO_WM_TEMPLATE_CATEGORY" val="custom"/>
  <p:tag name="KSO_WM_SLIDE_INDEX" val="3"/>
  <p:tag name="KSO_WM_SLIDE_ID" val="custom40480572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9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6b9fcda64e00ebee6affff65b230eca36663fb7"/>
  <p:tag name="KSO_WM_NEWLAYOUT_GROUP_ID" val="layout_42"/>
  <p:tag name="KSO_WM_NEWLAYOUT_ID" val="slide_d7c0be60fa345d37"/>
  <p:tag name="KSO_WM_UNIT_PRESET_TEXT" val="单击此处添加标题"/>
</p:tagLst>
</file>

<file path=ppt/tags/tag9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_days/2025-11-13/566ce444d6c5052b9c1ec700047a344b_0.png?Expires=1767775249\u0026AWSAccessKeyId=AKLTHzmNYxS86KQFnb2pvxtA\u0026Signature=3ag0iqn851Q1s6MNR1B9VdsfIKs%3D&quot;,&quot;product_name&quot;:&quot;wps-wpp-pc&quot;,&quot;intention_code&quot;:&quot;wps_wpp_generate_doc_pay&quot;}*auto_cache_hit_3.0.4_Mock_V1_prod*1767688845503_7c5758_37bb0e375798-slide-9"/>
</p:tagLst>
</file>

<file path=ppt/tags/tag90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9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91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9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9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91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9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9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91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d7c0be60fa345d37"/>
</p:tagLst>
</file>

<file path=ppt/tags/tag9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5cb5d0c7bb94d052e253e4be222c5a11311bad6"/>
  <p:tag name="KSO_WM_NEWLAYOUT_GROUP_ID" val="layout_10009"/>
  <p:tag name="KSO_WM_NEWLAYOUT_ID" val="slide_85028174430ae2b3"/>
  <p:tag name="KSO_WM_UNIT_PRESET_TEXT" val="单击此处添加标题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65281797&quot;,&quot;product_name&quot;:&quot;wps-wpp-pc&quot;,&quot;intention_code&quot;:&quot;wps_wpp_generate_doc_pay&quot;}*auto_gallery_3.0.4_Mock_V1_prod*1767688845503_7c5758_37bb0e375798-slide-10"/>
</p:tagLst>
</file>

<file path=ppt/tags/tag9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9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9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26033122&quot;,&quot;product_name&quot;:&quot;wps-wpp-pc&quot;,&quot;intention_code&quot;:&quot;wps_wpp_generate_doc_pay&quot;}*auto_gallery_3.0.4_Mock_V1_prod*1767688845503_7c5758_37bb0e375798-slide-10"/>
</p:tagLst>
</file>

<file path=ppt/tags/tag9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9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9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1/1b25ea06-8d94-402f-8049-0e52025bf49d.jpg?Expires=1799224854\u0026AWSAccessKeyId=AKLT9NSy7kh8TIS1UzNqLRY2\u0026Signature=6RaytsuIHQFkr5PukYfwB9qoJ8c%3D&quot;,&quot;product_name&quot;:&quot;wps-wpp-pc&quot;,&quot;intention_code&quot;:&quot;wps_wpp_generate_doc_pay&quot;}*auto_qingqiu_3.0.4_Mock_V1_prod*1767688845503_7c5758_37bb0e375798-slide-10"/>
</p:tagLst>
</file>

<file path=ppt/tags/tag9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9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92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85028174430ae2b3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9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4b4429cea424c4fbb3942ada49cfd0904652499"/>
  <p:tag name="KSO_WM_NEWLAYOUT_GROUP_ID" val="layout_26"/>
  <p:tag name="KSO_WM_NEWLAYOUT_ID" val="slide_33b65c8d547e38d4"/>
  <p:tag name="KSO_WM_UNIT_PRESET_TEXT" val="单击此处添加标题"/>
</p:tagLst>
</file>

<file path=ppt/tags/tag93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9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48972030&quot;,&quot;product_name&quot;:&quot;wps-wpp-pc&quot;,&quot;intention_code&quot;:&quot;wps_wpp_generate_doc_pay&quot;}*auto_gallery_3.0.4_Mock_V1_prod*1767688845503_7c5758_37bb0e375798-slide-11"/>
</p:tagLst>
</file>

<file path=ppt/tags/tag9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9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9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9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98924915&quot;,&quot;product_name&quot;:&quot;wps-wpp-pc&quot;,&quot;intention_code&quot;:&quot;wps_wpp_generate_doc_pay&quot;}*auto_gallery_3.0.4_Mock_V1_prod*1767688845503_7c5758_37bb0e375798-slide-11"/>
</p:tagLst>
</file>

<file path=ppt/tags/tag9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9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9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58294308&quot;,&quot;product_name&quot;:&quot;wps-wpp-pc&quot;,&quot;intention_code&quot;:&quot;wps_wpp_generate_doc_pay&quot;}*auto_gallery_3.0.4_Mock_V1_prod*1767688845503_7c5758_37bb0e375798-slide-11"/>
</p:tagLst>
</file>

<file path=ppt/tags/tag9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9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94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33b65c8d547e38d4"/>
</p:tagLst>
</file>

<file path=ppt/tags/tag9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b39654d1c00d445d335e8257c6811de7b2ed4e7"/>
  <p:tag name="KSO_WM_NEWLAYOUT_GROUP_ID" val="layout_59"/>
  <p:tag name="KSO_WM_NEWLAYOUT_ID" val="slide_0b31d42d75cc12df"/>
  <p:tag name="KSO_WM_UNIT_PRESET_TEXT" val="单击此处添加标题"/>
</p:tagLst>
</file>

<file path=ppt/tags/tag9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2176704b-0da5-4313-8f15-e5a476e0ac0c.jpg?Expires=1799224853\u0026AWSAccessKeyId=AKLT9NSy7kh8TIS1UzNqLRY2\u0026Signature=%2Fc1F15nwCBGGvPdkZLTQJsCURuk%3D&quot;,&quot;product_name&quot;:&quot;wps-wpp-pc&quot;,&quot;intention_code&quot;:&quot;wps_wpp_generate_doc_pay&quot;}*auto_qingqiu_3.0.4_Mock_V1_prod*1767688845503_7c5758_37bb0e375798-slide-12"/>
</p:tagLst>
</file>

<file path=ppt/tags/tag94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9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9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94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1228"/>
  <p:tag name="KSO_WM_TEMPLATE_SLIDE_ID" val="slide_0b31d42d75cc12df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9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920559243d65ae8b9d34ce20885526854918a2c"/>
  <p:tag name="KSO_WM_NEWLAYOUT_GROUP_ID" val="layout_31"/>
  <p:tag name="KSO_WM_NEWLAYOUT_ID" val="slide_7807438dff742be0"/>
  <p:tag name="KSO_WM_UNIT_PRESET_TEXT" val="单击此处添加标题"/>
</p:tagLst>
</file>

<file path=ppt/tags/tag95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9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97337410&quot;,&quot;product_name&quot;:&quot;wps-wpp-pc&quot;,&quot;intention_code&quot;:&quot;wps_wpp_generate_doc_pay&quot;}*auto_gallery_3.0.4_Mock_V1_prod*1767688845503_7c5758_37bb0e375798-slide-13"/>
</p:tagLst>
</file>

<file path=ppt/tags/tag9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9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9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9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18868254&quot;,&quot;product_name&quot;:&quot;wps-wpp-pc&quot;,&quot;intention_code&quot;:&quot;wps_wpp_generate_doc_pay&quot;}*auto_gallery_3.0.4_Mock_V1_prod*1767688845503_7c5758_37bb0e375798-slide-13"/>
</p:tagLst>
</file>

<file path=ppt/tags/tag9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9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9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78710819&quot;,&quot;product_name&quot;:&quot;wps-wpp-pc&quot;,&quot;intention_code&quot;:&quot;wps_wpp_generate_doc_pay&quot;}*auto_gallery_3.0.4_Mock_V1_prod*1767688845503_7c5758_37bb0e375798-slide-13"/>
</p:tagLst>
</file>

<file path=ppt/tags/tag9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9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96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7807438dff742be0"/>
</p:tagLst>
</file>

<file path=ppt/tags/tag9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361b17650721c32bdd5d09e1d1c17ca11f6c69c"/>
  <p:tag name="KSO_WM_NEWLAYOUT_GROUP_ID" val="layout_10014"/>
  <p:tag name="KSO_WM_NEWLAYOUT_ID" val="slide_8bf42050c508f287"/>
  <p:tag name="KSO_WM_UNIT_PRESET_TEXT" val="单击此处添加标题"/>
</p:tagLst>
</file>

<file path=ppt/tags/tag9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538726085&quot;,&quot;product_name&quot;:&quot;wps-wpp-pc&quot;,&quot;intention_code&quot;:&quot;wps_wpp_generate_doc_pay&quot;}*auto_gallery_3.0.4_Mock_V1_prod*1767688845503_7c5758_37bb0e375798-slide-14"/>
</p:tagLst>
</file>

<file path=ppt/tags/tag9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9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96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1228"/>
  <p:tag name="KSO_WM_TEMPLATE_SLIDE_ID" val="slide_8bf42050c508f287"/>
</p:tagLst>
</file>

<file path=ppt/tags/tag9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a36157e672c08536b3cc7b86cbcccdabcd5f910"/>
  <p:tag name="KSO_WM_NEWLAYOUT_GROUP_ID" val="layout_53"/>
  <p:tag name="KSO_WM_NEWLAYOUT_ID" val="slide_2f831b2b7f15b833"/>
  <p:tag name="KSO_WM_UNIT_PRESET_TEXT" val="单击此处添加标题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7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9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70917560&quot;,&quot;product_name&quot;:&quot;wps-wpp-pc&quot;,&quot;intention_code&quot;:&quot;wps_wpp_generate_doc_pay&quot;}*auto_gallery_3.0.4_Mock_V1_prod*1767688845503_7c5758_37bb0e375798-slide-15"/>
</p:tagLst>
</file>

<file path=ppt/tags/tag9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9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97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9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211395098651&quot;,&quot;product_name&quot;:&quot;wps-wpp-pc&quot;,&quot;intention_code&quot;:&quot;wps_wpp_generate_doc_pay&quot;}*auto_gallery_3.0.4_Mock_V1_prod*1767688845503_7c5758_37bb0e375798-slide-15"/>
</p:tagLst>
</file>

<file path=ppt/tags/tag9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9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97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9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1/e6237b5c-52ed-4b1e-9f5c-d0333e10b120.jpg?Expires=1799224854\u0026AWSAccessKeyId=AKLT9NSy7kh8TIS1UzNqLRY2\u0026Signature=M%2Fn3%2Fug1t3FP%2FzhiT68wvIvxDG8%3D&quot;,&quot;product_name&quot;:&quot;wps-wpp-pc&quot;,&quot;intention_code&quot;:&quot;wps_wpp_generate_doc_pay&quot;}*auto_qingqiu_3.0.4_Mock_V1_prod*1767688845503_7c5758_37bb0e375798-slide-15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9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98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2f831b2b7f15b833"/>
</p:tagLst>
</file>

<file path=ppt/tags/tag9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096deb5ccf92011b5407fded0f5a794ce70cd03"/>
  <p:tag name="KSO_WM_NEWLAYOUT_GROUP_ID" val="layout_34"/>
  <p:tag name="KSO_WM_NEWLAYOUT_ID" val="slide_fd856937e7e3a87d"/>
  <p:tag name="KSO_WM_UNIT_PRESET_TEXT" val="单击此处添加标题"/>
</p:tagLst>
</file>

<file path=ppt/tags/tag9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96651956&quot;,&quot;product_name&quot;:&quot;wps-wpp-pc&quot;,&quot;intention_code&quot;:&quot;wps_wpp_generate_doc_pay&quot;}*auto_gallery_3.0.4_Mock_V1_prod*1767688845503_7c5758_37bb0e375798-slide-16"/>
</p:tagLst>
</file>

<file path=ppt/tags/tag9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9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9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81300890&quot;,&quot;product_name&quot;:&quot;wps-wpp-pc&quot;,&quot;intention_code&quot;:&quot;wps_wpp_generate_doc_pay&quot;}*auto_gallery_3.0.4_Mock_V1_prod*1767688845503_7c5758_37bb0e375798-slide-16"/>
</p:tagLst>
</file>

<file path=ppt/tags/tag9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9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537353d6a378d5015c93074e73995998eb96eb3"/>
  <p:tag name="KSO_WM_NEWLAYOUT_GROUP_ID" val="layout_49"/>
  <p:tag name="KSO_WM_NEWLAYOUT_ID" val="slide_f7a9692bba1572bc"/>
</p:tagLst>
</file>

<file path=ppt/tags/tag9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19826960&quot;,&quot;product_name&quot;:&quot;wps-wpp-pc&quot;,&quot;intention_code&quot;:&quot;wps_wpp_generate_doc_pay&quot;}*auto_gallery_3.0.4_Mock_V1_prod*1767688845503_7c5758_37bb0e375798-slide-16"/>
</p:tagLst>
</file>

<file path=ppt/tags/tag9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9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99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1228"/>
  <p:tag name="KSO_WM_TEMPLATE_SLIDE_ID" val="slide_fd856937e7e3a87d"/>
</p:tagLst>
</file>

<file path=ppt/tags/tag9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af11389fe168611e32e2c7fc44568f8624a8d4"/>
  <p:tag name="KSO_WM_NEWLAYOUT_GROUP_ID" val="layout_48"/>
  <p:tag name="KSO_WM_NEWLAYOUT_ID" val="slide_e5e493f69f279955"/>
  <p:tag name="KSO_WM_UNIT_PRESET_TEXT" val="单击此处添加标题"/>
</p:tagLst>
</file>

<file path=ppt/tags/tag99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9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8232512bf28f21c3ca20b173de477903_0.jpeg?Expires=1767775256\u0026AWSAccessKeyId=AKLT9VJ0mcxR8yRlm6PIC9hY\u0026Signature=%2FoyAc%2F32%2BKTTHAbGnS9SNFHHKZk%3D&quot;,&quot;product_name&quot;:&quot;wps-wpp-pc&quot;,&quot;intention_code&quot;:&quot;wps_wpp_generate_doc_pay&quot;}*auto_doubao_3.0.4_Mock_V1_prod*1767688845503_7c5758_37bb0e375798-slide-17"/>
</p:tagLst>
</file>

<file path=ppt/tags/tag9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9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99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006DF2"/>
      </a:accent1>
      <a:accent2>
        <a:srgbClr val="63A9FF"/>
      </a:accent2>
      <a:accent3>
        <a:srgbClr val="88DCFF"/>
      </a:accent3>
      <a:accent4>
        <a:srgbClr val="FFCB6B"/>
      </a:accent4>
      <a:accent5>
        <a:srgbClr val="E49400"/>
      </a:accent5>
      <a:accent6>
        <a:srgbClr val="DE5D6F"/>
      </a:accent6>
      <a:hlink>
        <a:srgbClr val="0563C1"/>
      </a:hlink>
      <a:folHlink>
        <a:srgbClr val="954F72"/>
      </a:folHlink>
    </a:clrScheme>
    <a:fontScheme name="简约 商务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3368</Words>
  <Application>WPS Office WWO_wpscloud_20251224173010-b51a25e58c</Application>
  <PresentationFormat>宽屏</PresentationFormat>
  <Paragraphs>616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汉仪旗黑KW 55S</vt:lpstr>
      <vt:lpstr>汉仪书宋二KW</vt:lpstr>
      <vt:lpstr>Kingsoft Confetti</vt:lpstr>
      <vt:lpstr>MiSans Bold</vt:lpstr>
      <vt:lpstr>MiSans Demibold</vt:lpstr>
      <vt:lpstr>Office 主题</vt:lpstr>
      <vt:lpstr>1_Office 主题</vt:lpstr>
      <vt:lpstr>创业路演PPT模板指南</vt:lpstr>
      <vt:lpstr>目录</vt:lpstr>
      <vt:lpstr>路演PPT制作指南</vt:lpstr>
      <vt:lpstr>路演PPT整体框架（7大模块）</vt:lpstr>
      <vt:lpstr>项目概述</vt:lpstr>
      <vt:lpstr>执行策略</vt:lpstr>
      <vt:lpstr>团队与财务</vt:lpstr>
      <vt:lpstr>未来发展</vt:lpstr>
      <vt:lpstr>各模块详细说明</vt:lpstr>
      <vt:lpstr>模块1：封面页（1页）</vt:lpstr>
      <vt:lpstr>模块1：封面页（1页）：【案例示范】</vt:lpstr>
      <vt:lpstr>模块2 Why &amp; Why Now 市场与机遇：要点1：行业背景与市场规模</vt:lpstr>
      <vt:lpstr>模块2：Why &amp; Why Now - 市场与机遇（1-2页）</vt:lpstr>
      <vt:lpstr>模块2 Why &amp; Why Now 市场与机遇：要点3：时机论证（Why Now）</vt:lpstr>
      <vt:lpstr>模块2：Why &amp; Why Now - 市场与机遇（1-2页）</vt:lpstr>
      <vt:lpstr>模块3：What - 解决方案（1页）：呈现要素</vt:lpstr>
      <vt:lpstr>模块3：What - 解决方案（1页）：【关键原则】</vt:lpstr>
      <vt:lpstr>模块4：How（上）- 核心优势（4-6页）</vt:lpstr>
      <vt:lpstr>模块5：How（下）- 商业模式与运营（2-3页）：盈利模式</vt:lpstr>
      <vt:lpstr>模块5：How（下）- 商业模式与运营（2-3页）：客户获取策略</vt:lpstr>
      <vt:lpstr>模块5：How（下）- 商业模式与运营（2-3页）</vt:lpstr>
      <vt:lpstr>模块6：How Much - 财务与融资（1页）：财务预测</vt:lpstr>
      <vt:lpstr>模块6：How Much - 财务与融资（1页）：融资需求</vt:lpstr>
      <vt:lpstr>模块7：Who - 团队介绍（1页）：团队构成</vt:lpstr>
      <vt:lpstr>模块7：Who - 团队介绍（1页）</vt:lpstr>
      <vt:lpstr>模块8：Future - 战略规划与愿景（1页）</vt:lpstr>
      <vt:lpstr>模块9：结束页（1页）</vt:lpstr>
      <vt:lpstr>完整案例演示</vt:lpstr>
      <vt:lpstr>完整案例演示</vt:lpstr>
      <vt:lpstr>【封面示例】</vt:lpstr>
      <vt:lpstr>【Why &amp; Why Now示例】</vt:lpstr>
      <vt:lpstr>【What示例】</vt:lpstr>
      <vt:lpstr>【What示例】：产品形态</vt:lpstr>
      <vt:lpstr>【How - 核心优势示例】</vt:lpstr>
      <vt:lpstr>【How - 商业模式示例】：盈利模式</vt:lpstr>
      <vt:lpstr>【How - 商业模式示例】</vt:lpstr>
      <vt:lpstr>【How Much示例】</vt:lpstr>
      <vt:lpstr>【How Much示例】：融资需求</vt:lpstr>
      <vt:lpstr>【Who - 团队示例】</vt:lpstr>
      <vt:lpstr>【Future示例】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创业路演PPT模板指南</dc:title>
  <dc:creator/>
  <cp:lastModifiedBy/>
  <dcterms:created xsi:type="dcterms:W3CDTF">2026-01-06T08:52:48Z</dcterms:created>
  <dcterms:modified xsi:type="dcterms:W3CDTF">2026-01-06T08:52:48Z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2052-12.9.0.24678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v1.0_ai_69796641228</vt:lpwstr>
  </property>
</Properties>
</file>