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1" r:id="rId4"/>
    <p:sldId id="277" r:id="rId5"/>
    <p:sldId id="271" r:id="rId6"/>
    <p:sldId id="272" r:id="rId7"/>
    <p:sldId id="273" r:id="rId8"/>
    <p:sldId id="270" r:id="rId9"/>
    <p:sldId id="276" r:id="rId10"/>
    <p:sldId id="280" r:id="rId11"/>
    <p:sldId id="260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FF"/>
    <a:srgbClr val="99FF66"/>
    <a:srgbClr val="FFFF99"/>
    <a:srgbClr val="FF0000"/>
    <a:srgbClr val="EA71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5C0CB-A022-4D7E-8A03-1422A04A514F}" type="datetimeFigureOut">
              <a:rPr lang="zh-CN" altLang="en-US"/>
              <a:pPr>
                <a:defRPr/>
              </a:pPr>
              <a:t>2014/6/11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A358-3479-4284-9CE8-E6E4AFDEFA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52E0-58AF-438C-8763-4B0558B6AED9}" type="datetimeFigureOut">
              <a:rPr lang="zh-CN" altLang="en-US"/>
              <a:pPr>
                <a:defRPr/>
              </a:pPr>
              <a:t>2014/6/11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B958-8C8A-445F-9714-8DCD2B6E1D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465A-2AB2-413C-9A54-FA7B8CD37E67}" type="datetimeFigureOut">
              <a:rPr lang="zh-CN" altLang="en-US"/>
              <a:pPr>
                <a:defRPr/>
              </a:pPr>
              <a:t>2014/6/11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5BE5-F14E-49FA-91C4-94A0A3CFD5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5C0CB-A022-4D7E-8A03-1422A04A51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A358-3479-4284-9CE8-E6E4AFDEFAC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A1C6-3281-41A2-A66A-ACB2A02AB62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1466-E75F-47C6-BF89-6961A895053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0338-B6E0-4C97-A8C0-D3B1EE862E9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EBFC-0011-4FF8-939D-C15AD55BF52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5321-FBB3-4D41-A6BD-A8544FD6CA5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8174-B6EC-43B3-8BD4-9C47687DDDD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DF86E-B573-46AC-86EA-D15AD60A8E5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46C8-02E7-4FEC-97C9-6AF33FB3519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B5684-DFEE-40DA-B881-DCD6BAC6280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28D53-8587-4879-AEF8-754F4597F25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E6AF5-5B7E-4336-9A2E-765BB729D99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86EC-0D9F-4148-B25C-A6D90270079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53C8-7B42-4203-8221-F8BE5B244E7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DC65-66AB-451D-A7EC-D845F584649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A1C6-3281-41A2-A66A-ACB2A02AB624}" type="datetimeFigureOut">
              <a:rPr lang="zh-CN" altLang="en-US"/>
              <a:pPr>
                <a:defRPr/>
              </a:pPr>
              <a:t>2014/6/11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1466-E75F-47C6-BF89-6961A89505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20C6-1DD0-48F4-B605-DE042ABCA9C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ED6D-71BE-47DF-A6E0-E0025E24D0E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52E0-58AF-438C-8763-4B0558B6AED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B958-8C8A-445F-9714-8DCD2B6E1D9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465A-2AB2-413C-9A54-FA7B8CD37E6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5BE5-F14E-49FA-91C4-94A0A3CFD54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5C0CB-A022-4D7E-8A03-1422A04A51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A358-3479-4284-9CE8-E6E4AFDEFAC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A1C6-3281-41A2-A66A-ACB2A02AB62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1466-E75F-47C6-BF89-6961A895053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0338-B6E0-4C97-A8C0-D3B1EE862E9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EBFC-0011-4FF8-939D-C15AD55BF52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5321-FBB3-4D41-A6BD-A8544FD6CA5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8174-B6EC-43B3-8BD4-9C47687DDDD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DF86E-B573-46AC-86EA-D15AD60A8E5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46C8-02E7-4FEC-97C9-6AF33FB3519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B5684-DFEE-40DA-B881-DCD6BAC6280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28D53-8587-4879-AEF8-754F4597F25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E6AF5-5B7E-4336-9A2E-765BB729D99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86EC-0D9F-4148-B25C-A6D90270079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0338-B6E0-4C97-A8C0-D3B1EE862E93}" type="datetimeFigureOut">
              <a:rPr lang="zh-CN" altLang="en-US"/>
              <a:pPr>
                <a:defRPr/>
              </a:pPr>
              <a:t>2014/6/11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EBFC-0011-4FF8-939D-C15AD55BF5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53C8-7B42-4203-8221-F8BE5B244E7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DC65-66AB-451D-A7EC-D845F584649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20C6-1DD0-48F4-B605-DE042ABCA9C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ED6D-71BE-47DF-A6E0-E0025E24D0E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52E0-58AF-438C-8763-4B0558B6AED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B958-8C8A-445F-9714-8DCD2B6E1D9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465A-2AB2-413C-9A54-FA7B8CD37E6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5BE5-F14E-49FA-91C4-94A0A3CFD54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5321-FBB3-4D41-A6BD-A8544FD6CA5F}" type="datetimeFigureOut">
              <a:rPr lang="zh-CN" altLang="en-US"/>
              <a:pPr>
                <a:defRPr/>
              </a:pPr>
              <a:t>2014/6/11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8174-B6EC-43B3-8BD4-9C47687DDD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DF86E-B573-46AC-86EA-D15AD60A8E55}" type="datetimeFigureOut">
              <a:rPr lang="zh-CN" altLang="en-US"/>
              <a:pPr>
                <a:defRPr/>
              </a:pPr>
              <a:t>2014/6/11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46C8-02E7-4FEC-97C9-6AF33FB351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B5684-DFEE-40DA-B881-DCD6BAC62805}" type="datetimeFigureOut">
              <a:rPr lang="zh-CN" altLang="en-US"/>
              <a:pPr>
                <a:defRPr/>
              </a:pPr>
              <a:t>2014/6/11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28D53-8587-4879-AEF8-754F4597F2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E6AF5-5B7E-4336-9A2E-765BB729D993}" type="datetimeFigureOut">
              <a:rPr lang="zh-CN" altLang="en-US"/>
              <a:pPr>
                <a:defRPr/>
              </a:pPr>
              <a:t>2014/6/11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86EC-0D9F-4148-B25C-A6D9027007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53C8-7B42-4203-8221-F8BE5B244E70}" type="datetimeFigureOut">
              <a:rPr lang="zh-CN" altLang="en-US"/>
              <a:pPr>
                <a:defRPr/>
              </a:pPr>
              <a:t>2014/6/11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DC65-66AB-451D-A7EC-D845F58464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20C6-1DD0-48F4-B605-DE042ABCA9C7}" type="datetimeFigureOut">
              <a:rPr lang="zh-CN" altLang="en-US"/>
              <a:pPr>
                <a:defRPr/>
              </a:pPr>
              <a:t>2014/6/11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ED6D-71BE-47DF-A6E0-E0025E24D0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3F1ECE-FD24-412B-AF18-9E7CBF4A3F55}" type="datetimeFigureOut">
              <a:rPr lang="zh-CN" altLang="en-US"/>
              <a:pPr>
                <a:defRPr/>
              </a:pPr>
              <a:t>2014/6/11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1272E4-EC17-49DF-BEE3-9BB6AF47F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3F1ECE-FD24-412B-AF18-9E7CBF4A3F5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1272E4-EC17-49DF-BEE3-9BB6AF47FF5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3F1ECE-FD24-412B-AF18-9E7CBF4A3F5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1272E4-EC17-49DF-BEE3-9BB6AF47FF5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420888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7030A0"/>
                </a:solidFill>
              </a:rPr>
              <a:t> </a:t>
            </a:r>
            <a:endParaRPr lang="zh-CN" altLang="en-US" sz="4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263691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</a:rPr>
              <a:t> 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1405369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</a:rPr>
              <a:t>JOURNEY  DOWN  THE  MEKONG</a:t>
            </a:r>
          </a:p>
          <a:p>
            <a:pPr algn="ctr"/>
            <a:r>
              <a:rPr lang="en-US" altLang="zh-CN" sz="2800" b="1" dirty="0" smtClean="0">
                <a:solidFill>
                  <a:srgbClr val="0070C0"/>
                </a:solidFill>
              </a:rPr>
              <a:t>(PART 1  THE DREAM AND THE PLAN)</a:t>
            </a:r>
          </a:p>
          <a:p>
            <a:pPr algn="ctr"/>
            <a:r>
              <a:rPr lang="en-US" altLang="zh-CN" sz="2800" b="1" dirty="0" smtClean="0"/>
              <a:t>How to get the main idea of a narrative passage?</a:t>
            </a:r>
            <a:endParaRPr lang="zh-CN" altLang="en-US" sz="2800" b="1" dirty="0" smtClean="0"/>
          </a:p>
          <a:p>
            <a:pPr algn="r"/>
            <a:endParaRPr lang="en-US" altLang="zh-CN" b="1" dirty="0" smtClean="0">
              <a:solidFill>
                <a:srgbClr val="99FF66"/>
              </a:solidFill>
            </a:endParaRPr>
          </a:p>
          <a:p>
            <a:pPr algn="r"/>
            <a:endParaRPr lang="en-US" altLang="zh-CN" b="1" dirty="0" smtClean="0">
              <a:solidFill>
                <a:srgbClr val="99FF66"/>
              </a:solidFill>
            </a:endParaRPr>
          </a:p>
          <a:p>
            <a:pPr algn="r"/>
            <a:endParaRPr lang="en-US" altLang="zh-CN" b="1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rgbClr val="00B0F0"/>
                </a:solidFill>
              </a:rPr>
              <a:t> 新课标高中英语必修一</a:t>
            </a:r>
            <a:r>
              <a:rPr lang="en-US" altLang="zh-CN" sz="2800" b="1" dirty="0" smtClean="0">
                <a:solidFill>
                  <a:srgbClr val="00B0F0"/>
                </a:solidFill>
              </a:rPr>
              <a:t>M1U3</a:t>
            </a:r>
          </a:p>
          <a:p>
            <a:pPr algn="ctr"/>
            <a:r>
              <a:rPr lang="zh-CN" altLang="en-US" sz="2800" b="1" dirty="0" smtClean="0">
                <a:solidFill>
                  <a:srgbClr val="00B0F0"/>
                </a:solidFill>
              </a:rPr>
              <a:t>东莞市第二高级中学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rgbClr val="00B0F0"/>
                </a:solidFill>
              </a:rPr>
              <a:t>黄中总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rgbClr val="00B0F0"/>
                </a:solidFill>
              </a:rPr>
              <a:t>华南师范大学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rgbClr val="00B0F0"/>
                </a:solidFill>
              </a:rPr>
              <a:t>关智桢</a:t>
            </a:r>
            <a:endParaRPr lang="en-US" altLang="zh-CN" sz="2800" b="1" dirty="0" smtClean="0">
              <a:solidFill>
                <a:srgbClr val="00B0F0"/>
              </a:solidFill>
            </a:endParaRPr>
          </a:p>
        </p:txBody>
      </p:sp>
      <p:pic>
        <p:nvPicPr>
          <p:cNvPr id="20" name="Picture 6" descr="c:\users\ADMINI~1\appdata\roaming\360se6\USERDA~1\Temp\4472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3143984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476672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How to get the main idea of a narrative passage?</a:t>
            </a:r>
            <a:endParaRPr lang="zh-CN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420888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</a:rPr>
              <a:t>Who</a:t>
            </a:r>
            <a:r>
              <a:rPr lang="en-US" altLang="zh-CN" sz="4800" dirty="0" smtClean="0">
                <a:solidFill>
                  <a:srgbClr val="7030A0"/>
                </a:solidFill>
              </a:rPr>
              <a:t> </a:t>
            </a:r>
            <a:endParaRPr lang="zh-CN" altLang="en-US" sz="4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263691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</a:rPr>
              <a:t>Where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263691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</a:rPr>
              <a:t>When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263691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</a:rPr>
              <a:t>What 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263691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</a:rPr>
              <a:t>How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263691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</a:rPr>
              <a:t>Why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386104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Who did what?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479715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What was the result?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3568" y="4005064"/>
            <a:ext cx="1367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</a:rPr>
              <a:t>｛</a:t>
            </a:r>
            <a:endParaRPr lang="zh-CN" alt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4" grpId="0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图片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Who did what?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图片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1728192"/>
          </a:xfrm>
          <a:prstGeom prst="rect">
            <a:avLst/>
          </a:prstGeom>
          <a:noFill/>
        </p:spPr>
      </p:pic>
      <p:pic>
        <p:nvPicPr>
          <p:cNvPr id="2" name="Picture 3" descr="H:\图片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9144000" cy="295026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827584" y="188640"/>
            <a:ext cx="3780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    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Who did what?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90872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Why?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图片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056784" cy="453650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547664" y="260648"/>
            <a:ext cx="4281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What was the result?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6064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</a:rPr>
              <a:t>Match the main idea with each paragraph.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3440" y="3284984"/>
            <a:ext cx="504056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B. Wang Kun and Wang Wei decided to take a great trip along the Mekong River.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84482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00B0F0"/>
                </a:solidFill>
              </a:rPr>
              <a:t>Para.1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39952" y="5085184"/>
            <a:ext cx="5004048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rgbClr val="FF0000"/>
                </a:solidFill>
              </a:rPr>
              <a:t>C. Wang Wei was stubborn and the whole trip was organized by her.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67944" y="1628800"/>
            <a:ext cx="5076056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rgbClr val="FF0000"/>
                </a:solidFill>
              </a:rPr>
              <a:t>A. The preparation before the trip and details about the Mekong River.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3568" y="3501008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4000" dirty="0" smtClean="0">
                <a:solidFill>
                  <a:srgbClr val="00B0F0"/>
                </a:solidFill>
              </a:rPr>
              <a:t>Para.2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1560" y="5301208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4000" dirty="0" smtClean="0">
                <a:solidFill>
                  <a:srgbClr val="00B0F0"/>
                </a:solidFill>
              </a:rPr>
              <a:t>Para.3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cxnSp>
        <p:nvCxnSpPr>
          <p:cNvPr id="17" name="直接连接符 16"/>
          <p:cNvCxnSpPr>
            <a:stCxn id="8" idx="3"/>
          </p:cNvCxnSpPr>
          <p:nvPr/>
        </p:nvCxnSpPr>
        <p:spPr>
          <a:xfrm>
            <a:off x="2411760" y="2198767"/>
            <a:ext cx="1584176" cy="17342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4" idx="3"/>
          </p:cNvCxnSpPr>
          <p:nvPr/>
        </p:nvCxnSpPr>
        <p:spPr>
          <a:xfrm>
            <a:off x="2379866" y="3854951"/>
            <a:ext cx="1688078" cy="19503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5" idx="3"/>
          </p:cNvCxnSpPr>
          <p:nvPr/>
        </p:nvCxnSpPr>
        <p:spPr>
          <a:xfrm flipV="1">
            <a:off x="2307858" y="2420888"/>
            <a:ext cx="1688078" cy="323426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54868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400" dirty="0" smtClean="0">
                <a:solidFill>
                  <a:prstClr val="black"/>
                </a:solidFill>
              </a:rPr>
              <a:t>The main idea of the whole passage:</a:t>
            </a:r>
            <a:endParaRPr lang="zh-CN" altLang="en-US" sz="4400" dirty="0">
              <a:solidFill>
                <a:prstClr val="black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2420888"/>
            <a:ext cx="8424936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rgbClr val="0070C0"/>
                </a:solidFill>
              </a:rPr>
              <a:t>Wang Kun and her sister Wang Wei decided to cycle along the entire Mekong River .Since Wang Wei was a stubborn </a:t>
            </a:r>
            <a:r>
              <a:rPr lang="en-US" altLang="zh-CN" sz="3200" dirty="0" smtClean="0">
                <a:solidFill>
                  <a:srgbClr val="0070C0"/>
                </a:solidFill>
              </a:rPr>
              <a:t>girl, </a:t>
            </a:r>
            <a:r>
              <a:rPr lang="en-US" altLang="zh-CN" sz="3200" dirty="0" smtClean="0">
                <a:solidFill>
                  <a:srgbClr val="0070C0"/>
                </a:solidFill>
              </a:rPr>
              <a:t>so she insisted  organizing the trip .They went to the library and searched the information of the Mekong River for the preparation of their trip.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476672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prstClr val="black"/>
                </a:solidFill>
              </a:rPr>
              <a:t>How to get the main idea of a narrative passage?</a:t>
            </a:r>
            <a:endParaRPr lang="zh-CN" altLang="en-US" sz="4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420888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</a:rPr>
              <a:t>Who</a:t>
            </a:r>
            <a:r>
              <a:rPr lang="en-US" altLang="zh-CN" sz="4800" dirty="0" smtClean="0">
                <a:solidFill>
                  <a:srgbClr val="7030A0"/>
                </a:solidFill>
              </a:rPr>
              <a:t> </a:t>
            </a:r>
            <a:endParaRPr lang="zh-CN" altLang="en-US" sz="4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263691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</a:rPr>
              <a:t>Where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263691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</a:rPr>
              <a:t>When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263691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</a:rPr>
              <a:t>What 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263691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</a:rPr>
              <a:t>How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263691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</a:rPr>
              <a:t>Why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386104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Who did what?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479715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What was the result?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3568" y="4005064"/>
            <a:ext cx="1367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</a:rPr>
              <a:t>｛</a:t>
            </a:r>
            <a:endParaRPr lang="zh-CN" alt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4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772816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smtClean="0">
                <a:solidFill>
                  <a:srgbClr val="FF0000"/>
                </a:solidFill>
              </a:rPr>
              <a:t>THANK YOU!</a:t>
            </a:r>
            <a:endParaRPr lang="zh-CN" alt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249</Words>
  <Application>Microsoft Office PowerPoint</Application>
  <PresentationFormat>全屏显示(4:3)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Office 主题</vt:lpstr>
      <vt:lpstr>1_Office 主题</vt:lpstr>
      <vt:lpstr>2_Office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Administrator</cp:lastModifiedBy>
  <cp:revision>74</cp:revision>
  <dcterms:created xsi:type="dcterms:W3CDTF">2013-10-30T09:04:50Z</dcterms:created>
  <dcterms:modified xsi:type="dcterms:W3CDTF">2014-06-11T13:38:02Z</dcterms:modified>
</cp:coreProperties>
</file>