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U2 The Olympic Games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b="1" dirty="0" smtClean="0"/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>
              <a:solidFill>
                <a:srgbClr val="FF0000"/>
              </a:solidFill>
            </a:endParaRPr>
          </a:p>
          <a:p>
            <a:r>
              <a:rPr lang="en-US" altLang="zh-CN" b="1" smtClean="0">
                <a:solidFill>
                  <a:srgbClr val="FF0000"/>
                </a:solidFill>
              </a:rPr>
              <a:t>The </a:t>
            </a:r>
            <a:r>
              <a:rPr lang="en-US" altLang="zh-CN" b="1" dirty="0" smtClean="0">
                <a:solidFill>
                  <a:srgbClr val="FF0000"/>
                </a:solidFill>
              </a:rPr>
              <a:t>future Passive Voice(</a:t>
            </a:r>
            <a:r>
              <a:rPr lang="zh-CN" altLang="en-US" b="1" dirty="0" smtClean="0">
                <a:solidFill>
                  <a:srgbClr val="FF0000"/>
                </a:solidFill>
              </a:rPr>
              <a:t>将来被动语态</a:t>
            </a:r>
            <a:r>
              <a:rPr lang="en-US" altLang="zh-CN" b="1" dirty="0" smtClean="0">
                <a:solidFill>
                  <a:srgbClr val="FF0000"/>
                </a:solidFill>
              </a:rPr>
              <a:t>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51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Finish the exercises.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We’ll build a new house next year.</a:t>
            </a:r>
            <a:endParaRPr lang="zh-CN" altLang="zh-CN" dirty="0"/>
          </a:p>
          <a:p>
            <a:r>
              <a:rPr lang="en-US" altLang="zh-CN" dirty="0"/>
              <a:t>A new house will be ______(build) next year.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My mother will give me a shirt.</a:t>
            </a:r>
            <a:endParaRPr lang="zh-CN" altLang="zh-CN" dirty="0"/>
          </a:p>
          <a:p>
            <a:r>
              <a:rPr lang="en-US" altLang="zh-CN" dirty="0"/>
              <a:t>I will be ______(give)a new shirt.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We will ask him to help you tomorrow.</a:t>
            </a:r>
            <a:endParaRPr lang="zh-CN" altLang="zh-CN" dirty="0"/>
          </a:p>
          <a:p>
            <a:r>
              <a:rPr lang="en-US" altLang="zh-CN" dirty="0"/>
              <a:t>He will be ________ (ask) to help you.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The mother is going to tell the baby a story.</a:t>
            </a:r>
            <a:endParaRPr lang="zh-CN" altLang="zh-CN" dirty="0"/>
          </a:p>
          <a:p>
            <a:r>
              <a:rPr lang="en-US" altLang="zh-CN" dirty="0"/>
              <a:t>The baby is going to be _______ (</a:t>
            </a:r>
            <a:r>
              <a:rPr lang="en-US" altLang="zh-CN" dirty="0" smtClean="0"/>
              <a:t>tell)a story.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17728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built</a:t>
            </a:r>
            <a:endParaRPr lang="zh-CN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2780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given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26178" y="37890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asked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48691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told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94491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dirty="0">
                <a:solidFill>
                  <a:srgbClr val="FF0000"/>
                </a:solidFill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Will</a:t>
            </a:r>
            <a:r>
              <a:rPr lang="en-US" altLang="zh-CN" dirty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(not) </a:t>
            </a: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do</a:t>
            </a:r>
          </a:p>
          <a:p>
            <a:pPr marL="82296" indent="0">
              <a:buNone/>
            </a:pPr>
            <a:r>
              <a:rPr lang="en-US" altLang="zh-C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gong (not)to do </a:t>
            </a:r>
          </a:p>
          <a:p>
            <a:pPr marL="82296" indent="0">
              <a:buNone/>
            </a:pPr>
            <a:endParaRPr lang="en-US" altLang="zh-CN" dirty="0" smtClean="0"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                                          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altLang="zh-C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done</a:t>
            </a:r>
          </a:p>
          <a:p>
            <a:pPr marL="82296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gong (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not)to be done </a:t>
            </a:r>
            <a:endParaRPr lang="en-US" altLang="zh-CN" sz="2400" dirty="0" smtClean="0"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  <a:p>
            <a:pPr marL="82296" indent="0">
              <a:buNone/>
            </a:pPr>
            <a:endParaRPr lang="en-US" altLang="zh-CN" dirty="0" smtClean="0">
              <a:solidFill>
                <a:srgbClr val="FF0000"/>
              </a:solidFill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  <a:p>
            <a:pPr marL="82296" indent="0">
              <a:buNone/>
            </a:pPr>
            <a:endParaRPr lang="en-US" altLang="zh-CN" dirty="0">
              <a:solidFill>
                <a:srgbClr val="FF0000"/>
              </a:solidFill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done</a:t>
            </a: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altLang="zh-CN" dirty="0" smtClean="0"/>
          </a:p>
          <a:p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右大括号 3"/>
          <p:cNvSpPr/>
          <p:nvPr/>
        </p:nvSpPr>
        <p:spPr>
          <a:xfrm>
            <a:off x="4644008" y="1916832"/>
            <a:ext cx="1224136" cy="32403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208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would</a:t>
            </a: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</a:t>
            </a:r>
            <a:r>
              <a:rPr lang="en-US" altLang="zh-CN" dirty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(not) </a:t>
            </a: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do</a:t>
            </a:r>
          </a:p>
          <a:p>
            <a:pPr marL="82296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Was/were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gong (not)to do </a:t>
            </a:r>
          </a:p>
          <a:p>
            <a:pPr marL="82296" indent="0">
              <a:buNone/>
            </a:pPr>
            <a:endParaRPr lang="en-US" altLang="zh-CN" dirty="0" smtClean="0"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                                          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would </a:t>
            </a:r>
            <a:r>
              <a:rPr lang="en-US" altLang="zh-C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done</a:t>
            </a:r>
          </a:p>
          <a:p>
            <a:pPr marL="82296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was/were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gong (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not)to be done </a:t>
            </a:r>
            <a:endParaRPr lang="en-US" altLang="zh-CN" sz="2000" dirty="0" smtClean="0"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  <a:p>
            <a:pPr marL="82296" indent="0">
              <a:buNone/>
            </a:pPr>
            <a:endParaRPr lang="en-US" altLang="zh-CN" dirty="0" smtClean="0">
              <a:solidFill>
                <a:srgbClr val="FF0000"/>
              </a:solidFill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  <a:p>
            <a:pPr marL="82296" indent="0">
              <a:buNone/>
            </a:pPr>
            <a:endParaRPr lang="en-US" altLang="zh-CN" dirty="0">
              <a:solidFill>
                <a:srgbClr val="FF0000"/>
              </a:solidFill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Was/were</a:t>
            </a: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done</a:t>
            </a: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altLang="zh-CN" dirty="0" smtClean="0"/>
          </a:p>
          <a:p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右大括号 3"/>
          <p:cNvSpPr/>
          <p:nvPr/>
        </p:nvSpPr>
        <p:spPr>
          <a:xfrm>
            <a:off x="4644008" y="1916832"/>
            <a:ext cx="1224136" cy="32403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08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Have a try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1.It is clear that the 30</a:t>
            </a:r>
            <a:r>
              <a:rPr lang="en-US" altLang="zh-CN" baseline="30000" dirty="0"/>
              <a:t>th</a:t>
            </a:r>
            <a:r>
              <a:rPr lang="en-US" altLang="zh-CN" dirty="0"/>
              <a:t> Olympic Games ______(hold) in 2012</a:t>
            </a:r>
            <a:r>
              <a:rPr lang="en-US" altLang="zh-CN" dirty="0" smtClean="0"/>
              <a:t>.</a:t>
            </a:r>
          </a:p>
          <a:p>
            <a:pPr>
              <a:lnSpc>
                <a:spcPct val="120000"/>
              </a:lnSpc>
            </a:pPr>
            <a:endParaRPr lang="zh-CN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2.While many people turn to computer for news and movies, it doesn’t mean that the TV set _________(replace) in the near future</a:t>
            </a:r>
            <a:r>
              <a:rPr lang="en-US" altLang="zh-CN" dirty="0" smtClean="0"/>
              <a:t>.</a:t>
            </a:r>
          </a:p>
          <a:p>
            <a:pPr>
              <a:lnSpc>
                <a:spcPct val="120000"/>
              </a:lnSpc>
            </a:pPr>
            <a:endParaRPr lang="zh-CN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3.Many chances </a:t>
            </a:r>
            <a:r>
              <a:rPr lang="en-US" altLang="zh-CN" dirty="0" smtClean="0"/>
              <a:t>_______________(</a:t>
            </a:r>
            <a:r>
              <a:rPr lang="en-US" altLang="zh-CN" dirty="0"/>
              <a:t>lose) if you don’t work hard</a:t>
            </a:r>
            <a:r>
              <a:rPr lang="en-US" altLang="zh-CN" dirty="0" smtClean="0"/>
              <a:t>.</a:t>
            </a:r>
          </a:p>
          <a:p>
            <a:pPr>
              <a:lnSpc>
                <a:spcPct val="120000"/>
              </a:lnSpc>
            </a:pPr>
            <a:endParaRPr lang="zh-CN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4.You ___________(fine) by the police if you keep driving so fast.</a:t>
            </a:r>
            <a:endParaRPr lang="zh-CN" altLang="zh-CN" dirty="0"/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179585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ill be held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32849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ill be replaced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40770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ill be lost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ill be fined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088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5.The question </a:t>
            </a:r>
            <a:r>
              <a:rPr lang="en-US" altLang="zh-CN" dirty="0" smtClean="0"/>
              <a:t>_________________(</a:t>
            </a:r>
            <a:r>
              <a:rPr lang="en-US" altLang="zh-CN" dirty="0"/>
              <a:t>discuss)by us</a:t>
            </a:r>
            <a:r>
              <a:rPr lang="en-US" altLang="zh-CN" dirty="0" smtClean="0"/>
              <a:t>.</a:t>
            </a:r>
          </a:p>
          <a:p>
            <a:pPr>
              <a:lnSpc>
                <a:spcPct val="120000"/>
              </a:lnSpc>
            </a:pPr>
            <a:endParaRPr lang="zh-CN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6.The little girl is so pretty that she 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_______________(</a:t>
            </a:r>
            <a:r>
              <a:rPr lang="en-US" altLang="zh-CN" dirty="0"/>
              <a:t>admire) by all the people when she grows up.</a:t>
            </a:r>
            <a:endParaRPr lang="zh-CN" altLang="zh-CN" dirty="0"/>
          </a:p>
          <a:p>
            <a:pPr>
              <a:lnSpc>
                <a:spcPct val="120000"/>
              </a:lnSpc>
            </a:pP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7.Don’t </a:t>
            </a:r>
            <a:r>
              <a:rPr lang="en-US" altLang="zh-CN" dirty="0"/>
              <a:t>worry about that. It </a:t>
            </a:r>
            <a:r>
              <a:rPr lang="en-US" altLang="zh-CN" dirty="0" smtClean="0"/>
              <a:t>________________(</a:t>
            </a:r>
            <a:r>
              <a:rPr lang="en-US" altLang="zh-CN" dirty="0"/>
              <a:t>finish) next year</a:t>
            </a:r>
            <a:r>
              <a:rPr lang="en-US" altLang="zh-CN" dirty="0" smtClean="0"/>
              <a:t>.</a:t>
            </a:r>
          </a:p>
          <a:p>
            <a:pPr>
              <a:lnSpc>
                <a:spcPct val="120000"/>
              </a:lnSpc>
            </a:pPr>
            <a:endParaRPr lang="zh-CN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8.She </a:t>
            </a:r>
            <a:r>
              <a:rPr lang="en-US" altLang="zh-CN" dirty="0" smtClean="0"/>
              <a:t>_____________(</a:t>
            </a:r>
            <a:r>
              <a:rPr lang="en-US" altLang="zh-CN" dirty="0"/>
              <a:t>meet)by her friends as soon as she arrives.</a:t>
            </a:r>
            <a:endParaRPr lang="zh-CN" altLang="zh-CN" dirty="0"/>
          </a:p>
          <a:p>
            <a:pPr>
              <a:lnSpc>
                <a:spcPct val="120000"/>
              </a:lnSpc>
            </a:pP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9.I</a:t>
            </a:r>
            <a:r>
              <a:rPr lang="en-US" altLang="zh-CN" b="1" dirty="0"/>
              <a:t> heard </a:t>
            </a:r>
            <a:r>
              <a:rPr lang="en-US" altLang="zh-CN" dirty="0"/>
              <a:t>that more than one million dollars </a:t>
            </a:r>
            <a:r>
              <a:rPr lang="en-US" altLang="zh-CN" dirty="0" smtClean="0"/>
              <a:t>_______________(</a:t>
            </a:r>
            <a:r>
              <a:rPr lang="en-US" altLang="zh-CN" dirty="0"/>
              <a:t>spend) on the project next year.</a:t>
            </a:r>
            <a:endParaRPr lang="zh-CN" altLang="zh-CN" dirty="0"/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141277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ill be discussed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93398" y="24590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ill be admired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20072" y="3145391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ill be finished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83768" y="41490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ill be  met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7704" y="53732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would be spent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910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1. The young man </a:t>
            </a:r>
            <a:r>
              <a:rPr lang="en-US" altLang="zh-CN" b="1" dirty="0" smtClean="0"/>
              <a:t>said</a:t>
            </a:r>
            <a:r>
              <a:rPr lang="en-US" altLang="zh-CN" dirty="0" smtClean="0"/>
              <a:t> </a:t>
            </a:r>
            <a:r>
              <a:rPr lang="en-US" altLang="zh-CN" dirty="0"/>
              <a:t>that he </a:t>
            </a:r>
            <a:r>
              <a:rPr lang="en-US" altLang="zh-CN" dirty="0" err="1" smtClean="0"/>
              <a:t>he</a:t>
            </a:r>
            <a:r>
              <a:rPr lang="en-US" altLang="zh-CN" dirty="0" smtClean="0"/>
              <a:t> _____ for this and he had to leave the company. </a:t>
            </a:r>
            <a:endParaRPr lang="zh-CN" altLang="zh-CN" dirty="0"/>
          </a:p>
          <a:p>
            <a:pPr marL="82296" indent="0">
              <a:lnSpc>
                <a:spcPct val="120000"/>
              </a:lnSpc>
              <a:buNone/>
            </a:pPr>
            <a:endParaRPr lang="en-US" altLang="zh-CN" sz="2600" dirty="0" smtClean="0"/>
          </a:p>
          <a:p>
            <a:pPr marL="82296" indent="0">
              <a:lnSpc>
                <a:spcPct val="120000"/>
              </a:lnSpc>
              <a:buNone/>
            </a:pPr>
            <a:r>
              <a:rPr lang="en-US" altLang="zh-CN" sz="2600" dirty="0" smtClean="0"/>
              <a:t>A</a:t>
            </a:r>
            <a:r>
              <a:rPr lang="en-US" altLang="zh-CN" sz="2600" dirty="0"/>
              <a:t>. will be punished            </a:t>
            </a:r>
            <a:r>
              <a:rPr lang="en-US" altLang="zh-CN" sz="2600" dirty="0" err="1"/>
              <a:t>B.would</a:t>
            </a:r>
            <a:r>
              <a:rPr lang="en-US" altLang="zh-CN" sz="2600" dirty="0"/>
              <a:t> be punished   </a:t>
            </a:r>
            <a:endParaRPr lang="zh-CN" altLang="zh-CN" sz="2600" dirty="0"/>
          </a:p>
          <a:p>
            <a:pPr marL="82296" indent="0">
              <a:lnSpc>
                <a:spcPct val="120000"/>
              </a:lnSpc>
              <a:buNone/>
            </a:pPr>
            <a:r>
              <a:rPr lang="en-US" altLang="zh-CN" sz="2600" dirty="0"/>
              <a:t>C. is punished                 D.is going to be punished.</a:t>
            </a:r>
            <a:endParaRPr lang="zh-CN" altLang="zh-CN" sz="2600" dirty="0"/>
          </a:p>
          <a:p>
            <a:pPr marL="82296" indent="0">
              <a:lnSpc>
                <a:spcPct val="120000"/>
              </a:lnSpc>
              <a:buNone/>
            </a:pPr>
            <a:endParaRPr lang="en-US" altLang="zh-CN" dirty="0"/>
          </a:p>
          <a:p>
            <a:pPr marL="82296" indent="0">
              <a:lnSpc>
                <a:spcPct val="120000"/>
              </a:lnSpc>
              <a:buNone/>
            </a:pPr>
            <a:endParaRPr lang="zh-CN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2</a:t>
            </a:r>
            <a:r>
              <a:rPr lang="en-US" altLang="zh-CN" dirty="0" smtClean="0"/>
              <a:t>. The </a:t>
            </a:r>
            <a:r>
              <a:rPr lang="en-US" altLang="zh-CN" dirty="0"/>
              <a:t>repair work </a:t>
            </a:r>
            <a:r>
              <a:rPr lang="en-US" altLang="zh-CN" dirty="0" smtClean="0"/>
              <a:t>_______in two weeks and </a:t>
            </a:r>
            <a:r>
              <a:rPr lang="en-US" altLang="zh-CN" dirty="0"/>
              <a:t>more visitors will come to this famous temple.</a:t>
            </a:r>
            <a:endParaRPr lang="zh-CN" altLang="zh-CN" dirty="0"/>
          </a:p>
          <a:p>
            <a:pPr marL="82296" indent="0">
              <a:lnSpc>
                <a:spcPct val="120000"/>
              </a:lnSpc>
              <a:buNone/>
            </a:pPr>
            <a:endParaRPr lang="en-US" altLang="zh-CN" sz="2300" dirty="0" smtClean="0"/>
          </a:p>
          <a:p>
            <a:pPr marL="82296" indent="0">
              <a:lnSpc>
                <a:spcPct val="120000"/>
              </a:lnSpc>
              <a:buNone/>
            </a:pPr>
            <a:r>
              <a:rPr lang="en-US" altLang="zh-CN" sz="2300" dirty="0" smtClean="0"/>
              <a:t>A</a:t>
            </a:r>
            <a:r>
              <a:rPr lang="en-US" altLang="zh-CN" sz="2300" dirty="0"/>
              <a:t>. </a:t>
            </a:r>
            <a:r>
              <a:rPr lang="en-US" altLang="zh-CN" sz="2300" dirty="0" smtClean="0"/>
              <a:t>was </a:t>
            </a:r>
            <a:r>
              <a:rPr lang="en-US" altLang="zh-CN" sz="2300" dirty="0"/>
              <a:t>going to finish          B. is </a:t>
            </a:r>
            <a:r>
              <a:rPr lang="en-US" altLang="zh-CN" sz="2300" dirty="0" err="1"/>
              <a:t>fininshed</a:t>
            </a:r>
            <a:endParaRPr lang="zh-CN" altLang="zh-CN" sz="2300" dirty="0"/>
          </a:p>
          <a:p>
            <a:pPr marL="82296" indent="0">
              <a:lnSpc>
                <a:spcPct val="120000"/>
              </a:lnSpc>
              <a:buNone/>
            </a:pPr>
            <a:r>
              <a:rPr lang="en-US" altLang="zh-CN" sz="2300" dirty="0"/>
              <a:t>C. will be finished             </a:t>
            </a:r>
            <a:r>
              <a:rPr lang="en-US" altLang="zh-CN" sz="2300" dirty="0" err="1"/>
              <a:t>D.finished</a:t>
            </a:r>
            <a:endParaRPr lang="zh-CN" altLang="zh-CN" sz="2300" dirty="0"/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626080" y="3645024"/>
            <a:ext cx="5341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60232" y="1340768"/>
            <a:ext cx="5341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</a:t>
            </a:r>
            <a:endParaRPr lang="zh-CN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745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buNone/>
            </a:pPr>
            <a:r>
              <a:rPr lang="en-US" altLang="zh-CN" dirty="0" smtClean="0"/>
              <a:t>1.</a:t>
            </a:r>
            <a:r>
              <a:rPr lang="zh-CN" altLang="zh-CN" dirty="0" smtClean="0"/>
              <a:t>这个</a:t>
            </a:r>
            <a:r>
              <a:rPr lang="zh-CN" altLang="zh-CN" dirty="0"/>
              <a:t>会议将会在什么时候、哪里举行呢</a:t>
            </a:r>
            <a:r>
              <a:rPr lang="zh-CN" altLang="zh-CN" dirty="0" smtClean="0"/>
              <a:t>？</a:t>
            </a:r>
            <a:endParaRPr lang="en-US" altLang="zh-CN" dirty="0" smtClean="0"/>
          </a:p>
          <a:p>
            <a:pPr marL="82296" lvl="0" indent="0">
              <a:buNone/>
            </a:pPr>
            <a:endParaRPr lang="en-US" altLang="zh-CN" dirty="0"/>
          </a:p>
          <a:p>
            <a:pPr marL="82296" lvl="0" indent="0">
              <a:buNone/>
            </a:pPr>
            <a:r>
              <a:rPr lang="en-US" altLang="zh-CN" dirty="0" smtClean="0"/>
              <a:t>_________________________________</a:t>
            </a:r>
            <a:endParaRPr lang="zh-CN" altLang="zh-CN" dirty="0"/>
          </a:p>
          <a:p>
            <a:pPr marL="82296" indent="0">
              <a:buNone/>
            </a:pPr>
            <a:endParaRPr lang="zh-CN" altLang="zh-CN" dirty="0"/>
          </a:p>
          <a:p>
            <a:pPr marL="82296" lvl="0" indent="0">
              <a:buNone/>
            </a:pPr>
            <a:r>
              <a:rPr lang="en-US" altLang="zh-CN" dirty="0" smtClean="0"/>
              <a:t>2.</a:t>
            </a:r>
            <a:r>
              <a:rPr lang="zh-CN" altLang="zh-CN" dirty="0" smtClean="0"/>
              <a:t>这个</a:t>
            </a:r>
            <a:r>
              <a:rPr lang="zh-CN" altLang="zh-CN" dirty="0"/>
              <a:t>计划将会在下午的会议上讨论。</a:t>
            </a:r>
          </a:p>
          <a:p>
            <a:endParaRPr lang="en-US" altLang="zh-CN" dirty="0" smtClean="0"/>
          </a:p>
          <a:p>
            <a:pPr marL="82296" indent="0">
              <a:buNone/>
            </a:pPr>
            <a:r>
              <a:rPr lang="en-US" altLang="zh-CN" dirty="0" smtClean="0"/>
              <a:t>________________________________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66298" y="2908394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When and where will the meeting be held?</a:t>
            </a:r>
          </a:p>
          <a:p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64155" y="5100736"/>
            <a:ext cx="9361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The plan will be discussed at the meeting this </a:t>
            </a:r>
            <a:endParaRPr lang="en-US" altLang="zh-CN" sz="2400" dirty="0" smtClean="0"/>
          </a:p>
          <a:p>
            <a:r>
              <a:rPr lang="en-US" altLang="zh-CN" sz="2400" dirty="0" smtClean="0"/>
              <a:t>afternoon</a:t>
            </a:r>
            <a:r>
              <a:rPr lang="en-US" altLang="zh-CN" sz="2400" dirty="0"/>
              <a:t>.</a:t>
            </a:r>
            <a:endParaRPr lang="zh-CN" altLang="zh-CN" sz="24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6872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372</Words>
  <Application>Microsoft Office PowerPoint</Application>
  <PresentationFormat>全屏显示(4:3)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夏至</vt:lpstr>
      <vt:lpstr>U2 The Olympic Games</vt:lpstr>
      <vt:lpstr>Finish the exercises.</vt:lpstr>
      <vt:lpstr>PowerPoint 演示文稿</vt:lpstr>
      <vt:lpstr>PowerPoint 演示文稿</vt:lpstr>
      <vt:lpstr>Have a try</vt:lpstr>
      <vt:lpstr>PowerPoint 演示文稿</vt:lpstr>
      <vt:lpstr>PowerPoint 演示文稿</vt:lpstr>
      <vt:lpstr>Translation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U2 The Olympic Games</dc:title>
  <dc:creator>lin</dc:creator>
  <cp:lastModifiedBy>lin</cp:lastModifiedBy>
  <cp:revision>8</cp:revision>
  <dcterms:created xsi:type="dcterms:W3CDTF">2014-06-23T13:50:32Z</dcterms:created>
  <dcterms:modified xsi:type="dcterms:W3CDTF">2014-06-24T03:47:23Z</dcterms:modified>
</cp:coreProperties>
</file>