
<file path=[Content_Types].xml><?xml version="1.0" encoding="utf-8"?>
<Types xmlns="http://schemas.openxmlformats.org/package/2006/content-types">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
  </p:notesMasterIdLst>
  <p:handoutMasterIdLst>
    <p:handoutMasterId r:id="rId8"/>
  </p:handoutMasterIdLst>
  <p:sldIdLst>
    <p:sldId id="256" r:id="rId2"/>
    <p:sldId id="297" r:id="rId3"/>
    <p:sldId id="298" r:id="rId4"/>
    <p:sldId id="301" r:id="rId5"/>
    <p:sldId id="299" r:id="rId6"/>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宋体" charset="-122"/>
        <a:cs typeface="+mn-cs"/>
      </a:defRPr>
    </a:lvl1pPr>
    <a:lvl2pPr marL="457200" algn="l" rtl="0" fontAlgn="base">
      <a:spcBef>
        <a:spcPct val="0"/>
      </a:spcBef>
      <a:spcAft>
        <a:spcPct val="0"/>
      </a:spcAft>
      <a:defRPr kumimoji="1" kern="1200">
        <a:solidFill>
          <a:schemeClr val="tx1"/>
        </a:solidFill>
        <a:latin typeface="Arial" charset="0"/>
        <a:ea typeface="宋体" charset="-122"/>
        <a:cs typeface="+mn-cs"/>
      </a:defRPr>
    </a:lvl2pPr>
    <a:lvl3pPr marL="914400" algn="l" rtl="0" fontAlgn="base">
      <a:spcBef>
        <a:spcPct val="0"/>
      </a:spcBef>
      <a:spcAft>
        <a:spcPct val="0"/>
      </a:spcAft>
      <a:defRPr kumimoji="1" kern="1200">
        <a:solidFill>
          <a:schemeClr val="tx1"/>
        </a:solidFill>
        <a:latin typeface="Arial" charset="0"/>
        <a:ea typeface="宋体" charset="-122"/>
        <a:cs typeface="+mn-cs"/>
      </a:defRPr>
    </a:lvl3pPr>
    <a:lvl4pPr marL="1371600" algn="l" rtl="0" fontAlgn="base">
      <a:spcBef>
        <a:spcPct val="0"/>
      </a:spcBef>
      <a:spcAft>
        <a:spcPct val="0"/>
      </a:spcAft>
      <a:defRPr kumimoji="1" kern="1200">
        <a:solidFill>
          <a:schemeClr val="tx1"/>
        </a:solidFill>
        <a:latin typeface="Arial" charset="0"/>
        <a:ea typeface="宋体" charset="-122"/>
        <a:cs typeface="+mn-cs"/>
      </a:defRPr>
    </a:lvl4pPr>
    <a:lvl5pPr marL="1828800" algn="l" rtl="0" fontAlgn="base">
      <a:spcBef>
        <a:spcPct val="0"/>
      </a:spcBef>
      <a:spcAft>
        <a:spcPct val="0"/>
      </a:spcAft>
      <a:defRPr kumimoji="1" kern="1200">
        <a:solidFill>
          <a:schemeClr val="tx1"/>
        </a:solidFill>
        <a:latin typeface="Arial" charset="0"/>
        <a:ea typeface="宋体" charset="-122"/>
        <a:cs typeface="+mn-cs"/>
      </a:defRPr>
    </a:lvl5pPr>
    <a:lvl6pPr marL="2286000" algn="l" defTabSz="914400" rtl="0" eaLnBrk="1" latinLnBrk="0" hangingPunct="1">
      <a:defRPr kumimoji="1" kern="1200">
        <a:solidFill>
          <a:schemeClr val="tx1"/>
        </a:solidFill>
        <a:latin typeface="Arial" charset="0"/>
        <a:ea typeface="宋体" charset="-122"/>
        <a:cs typeface="+mn-cs"/>
      </a:defRPr>
    </a:lvl6pPr>
    <a:lvl7pPr marL="2743200" algn="l" defTabSz="914400" rtl="0" eaLnBrk="1" latinLnBrk="0" hangingPunct="1">
      <a:defRPr kumimoji="1" kern="1200">
        <a:solidFill>
          <a:schemeClr val="tx1"/>
        </a:solidFill>
        <a:latin typeface="Arial" charset="0"/>
        <a:ea typeface="宋体" charset="-122"/>
        <a:cs typeface="+mn-cs"/>
      </a:defRPr>
    </a:lvl7pPr>
    <a:lvl8pPr marL="3200400" algn="l" defTabSz="914400" rtl="0" eaLnBrk="1" latinLnBrk="0" hangingPunct="1">
      <a:defRPr kumimoji="1" kern="1200">
        <a:solidFill>
          <a:schemeClr val="tx1"/>
        </a:solidFill>
        <a:latin typeface="Arial" charset="0"/>
        <a:ea typeface="宋体" charset="-122"/>
        <a:cs typeface="+mn-cs"/>
      </a:defRPr>
    </a:lvl8pPr>
    <a:lvl9pPr marL="3657600" algn="l" defTabSz="914400" rtl="0" eaLnBrk="1" latinLnBrk="0" hangingPunct="1">
      <a:defRPr kumimoji="1"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56801E"/>
    <a:srgbClr val="00009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2" autoAdjust="0"/>
    <p:restoredTop sz="96721" autoAdjust="0"/>
  </p:normalViewPr>
  <p:slideViewPr>
    <p:cSldViewPr snapToGrid="0">
      <p:cViewPr varScale="1">
        <p:scale>
          <a:sx n="80" d="100"/>
          <a:sy n="80" d="100"/>
        </p:scale>
        <p:origin x="-11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75" d="100"/>
          <a:sy n="75" d="100"/>
        </p:scale>
        <p:origin x="-3384" y="-216"/>
      </p:cViewPr>
      <p:guideLst>
        <p:guide orient="horz" pos="3130"/>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ea typeface="MS PGothic" pitchFamily="34" charset="-128"/>
              </a:defRPr>
            </a:lvl1pPr>
          </a:lstStyle>
          <a:p>
            <a:pPr>
              <a:defRPr/>
            </a:pPr>
            <a:endParaRPr lang="ja-JP" altLang="en-US"/>
          </a:p>
        </p:txBody>
      </p:sp>
      <p:sp>
        <p:nvSpPr>
          <p:cNvPr id="3" name="日付プレースホルダ 2"/>
          <p:cNvSpPr>
            <a:spLocks noGrp="1"/>
          </p:cNvSpPr>
          <p:nvPr>
            <p:ph type="dt" sz="quarter" idx="1"/>
          </p:nvPr>
        </p:nvSpPr>
        <p:spPr>
          <a:xfrm>
            <a:off x="3854450" y="0"/>
            <a:ext cx="2949575"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ea typeface="MS PGothic" pitchFamily="34" charset="-128"/>
              </a:defRPr>
            </a:lvl1pPr>
          </a:lstStyle>
          <a:p>
            <a:pPr>
              <a:defRPr/>
            </a:pPr>
            <a:fld id="{AE9A2802-D865-4A06-8904-C025F80905E5}" type="datetime1">
              <a:rPr lang="ja-JP" altLang="en-US"/>
              <a:pPr>
                <a:defRPr/>
              </a:pPr>
              <a:t>2014/6/24</a:t>
            </a:fld>
            <a:endParaRPr lang="en-US" altLang="ja-JP"/>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ea typeface="MS PGothic" pitchFamily="34"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ea typeface="MS PGothic" pitchFamily="34" charset="-128"/>
              </a:defRPr>
            </a:lvl1pPr>
          </a:lstStyle>
          <a:p>
            <a:pPr>
              <a:defRPr/>
            </a:pPr>
            <a:fld id="{80B3AA8D-58F6-4FC6-9E2E-3A83F629F229}"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ea typeface="MS PGothic" pitchFamily="34" charset="-128"/>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ea typeface="MS PGothic" pitchFamily="34" charset="-128"/>
              </a:defRPr>
            </a:lvl1pPr>
          </a:lstStyle>
          <a:p>
            <a:pPr>
              <a:defRPr/>
            </a:pPr>
            <a:fld id="{9B4BD4E9-5339-4E67-9718-A52C478FFD12}" type="datetime1">
              <a:rPr lang="ja-JP" altLang="en-US"/>
              <a:pPr>
                <a:defRPr/>
              </a:pPr>
              <a:t>2014/6/24</a:t>
            </a:fld>
            <a:endParaRPr lang="en-US" altLang="ja-JP"/>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ea typeface="MS PGothic" pitchFamily="34"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ea typeface="MS PGothic" pitchFamily="34" charset="-128"/>
              </a:defRPr>
            </a:lvl1pPr>
          </a:lstStyle>
          <a:p>
            <a:pPr>
              <a:defRPr/>
            </a:pPr>
            <a:fld id="{4D82B424-A2F3-4048-9711-48755934657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MS PGothic" pitchFamily="3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7170"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7171" name="スライド番号プレースホルダ 3"/>
          <p:cNvSpPr>
            <a:spLocks noGrp="1"/>
          </p:cNvSpPr>
          <p:nvPr>
            <p:ph type="sldNum" sz="quarter" idx="5"/>
          </p:nvPr>
        </p:nvSpPr>
        <p:spPr bwMode="auto">
          <a:noFill/>
          <a:ln>
            <a:miter lim="800000"/>
            <a:headEnd/>
            <a:tailEnd/>
          </a:ln>
        </p:spPr>
        <p:txBody>
          <a:bodyPr/>
          <a:lstStyle/>
          <a:p>
            <a:fld id="{DCB49DD0-0F28-41D0-AEF2-4EC07E4F262B}" type="slidenum">
              <a:rPr lang="ja-JP" altLang="en-US"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9218"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9219" name="スライド番号プレースホルダ 3"/>
          <p:cNvSpPr>
            <a:spLocks noGrp="1"/>
          </p:cNvSpPr>
          <p:nvPr>
            <p:ph type="sldNum" sz="quarter" idx="5"/>
          </p:nvPr>
        </p:nvSpPr>
        <p:spPr bwMode="auto">
          <a:noFill/>
          <a:ln>
            <a:miter lim="800000"/>
            <a:headEnd/>
            <a:tailEnd/>
          </a:ln>
        </p:spPr>
        <p:txBody>
          <a:bodyPr/>
          <a:lstStyle/>
          <a:p>
            <a:fld id="{B7F6AF54-CAAD-4ED1-80F3-E9B243ACE48F}" type="slidenum">
              <a:rPr lang="ja-JP" altLang="en-US" smtClean="0"/>
              <a:pPr/>
              <a:t>2</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1266"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11267" name="スライド番号プレースホルダ 3"/>
          <p:cNvSpPr>
            <a:spLocks noGrp="1"/>
          </p:cNvSpPr>
          <p:nvPr>
            <p:ph type="sldNum" sz="quarter" idx="5"/>
          </p:nvPr>
        </p:nvSpPr>
        <p:spPr bwMode="auto">
          <a:noFill/>
          <a:ln>
            <a:miter lim="800000"/>
            <a:headEnd/>
            <a:tailEnd/>
          </a:ln>
        </p:spPr>
        <p:txBody>
          <a:bodyPr/>
          <a:lstStyle/>
          <a:p>
            <a:fld id="{19E23985-FA7D-4E95-B947-D008D5D0E60C}" type="slidenum">
              <a:rPr lang="ja-JP" altLang="en-US" smtClean="0"/>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4338"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14339" name="スライド番号プレースホルダ 3"/>
          <p:cNvSpPr>
            <a:spLocks noGrp="1"/>
          </p:cNvSpPr>
          <p:nvPr>
            <p:ph type="sldNum" sz="quarter" idx="5"/>
          </p:nvPr>
        </p:nvSpPr>
        <p:spPr bwMode="auto">
          <a:noFill/>
          <a:ln>
            <a:miter lim="800000"/>
            <a:headEnd/>
            <a:tailEnd/>
          </a:ln>
        </p:spPr>
        <p:txBody>
          <a:bodyPr/>
          <a:lstStyle/>
          <a:p>
            <a:fld id="{C38D34F2-C7B6-4A4A-9EB7-26AEDE8D1D6A}" type="slidenum">
              <a:rPr lang="ja-JP" altLang="en-US" smtClean="0"/>
              <a:pPr/>
              <a:t>5</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2" name="正方形/長方形 8"/>
          <p:cNvSpPr/>
          <p:nvPr userDrawn="1"/>
        </p:nvSpPr>
        <p:spPr bwMode="ltGray">
          <a:xfrm>
            <a:off x="0" y="0"/>
            <a:ext cx="9144000" cy="3030538"/>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zh-CN">
              <a:solidFill>
                <a:srgbClr val="FFFFFF"/>
              </a:solidFill>
            </a:endParaRPr>
          </a:p>
        </p:txBody>
      </p:sp>
      <p:sp>
        <p:nvSpPr>
          <p:cNvPr id="3" name="正方形/長方形 9"/>
          <p:cNvSpPr/>
          <p:nvPr userDrawn="1"/>
        </p:nvSpPr>
        <p:spPr bwMode="invGray">
          <a:xfrm>
            <a:off x="0" y="30448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zh-CN">
              <a:solidFill>
                <a:srgbClr val="FFFFFF"/>
              </a:solidFill>
            </a:endParaRPr>
          </a:p>
        </p:txBody>
      </p:sp>
      <p:sp>
        <p:nvSpPr>
          <p:cNvPr id="4" name="正方形/長方形 9"/>
          <p:cNvSpPr/>
          <p:nvPr userDrawn="1"/>
        </p:nvSpPr>
        <p:spPr bwMode="invGray">
          <a:xfrm>
            <a:off x="0" y="4737100"/>
            <a:ext cx="9144000" cy="44450"/>
          </a:xfrm>
          <a:prstGeom prst="rect">
            <a:avLst/>
          </a:prstGeom>
          <a:solidFill>
            <a:srgbClr val="FFFFFF">
              <a:alpha val="71000"/>
            </a:srgbClr>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zh-CN">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cSld>
  <p:clrMapOvr>
    <a:masterClrMapping/>
  </p:clrMapOvr>
  <p:hf hdr="0" ftr="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正方形/長方形 9"/>
          <p:cNvSpPr/>
          <p:nvPr/>
        </p:nvSpPr>
        <p:spPr bwMode="invGray">
          <a:xfrm>
            <a:off x="0" y="763588"/>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zh-CN">
              <a:solidFill>
                <a:srgbClr val="FFFFFF"/>
              </a:solidFill>
            </a:endParaRPr>
          </a:p>
        </p:txBody>
      </p:sp>
      <p:sp>
        <p:nvSpPr>
          <p:cNvPr id="7" name="正方形/長方形 6"/>
          <p:cNvSpPr/>
          <p:nvPr userDrawn="1"/>
        </p:nvSpPr>
        <p:spPr bwMode="ltGray">
          <a:xfrm>
            <a:off x="0" y="-6350"/>
            <a:ext cx="9144000" cy="766763"/>
          </a:xfrm>
          <a:prstGeom prst="rect">
            <a:avLst/>
          </a:prstGeom>
          <a:solidFill>
            <a:schemeClr val="tx1"/>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zh-CN">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Lst>
  <p:timing>
    <p:tnLst>
      <p:par>
        <p:cTn id="1" dur="indefinite" restart="never" nodeType="tmRoot"/>
      </p:par>
    </p:tnLst>
  </p:timing>
  <p:hf hdr="0" ftr="0"/>
  <p:txStyles>
    <p:titleStyle>
      <a:lvl1pPr algn="l" rtl="0" eaLnBrk="0" fontAlgn="base" hangingPunct="0">
        <a:spcBef>
          <a:spcPct val="0"/>
        </a:spcBef>
        <a:spcAft>
          <a:spcPct val="0"/>
        </a:spcAft>
        <a:defRPr kumimoji="1" sz="3200" b="1" kern="1200">
          <a:solidFill>
            <a:srgbClr val="FF8000"/>
          </a:solidFill>
          <a:latin typeface="+mj-lt"/>
          <a:ea typeface="MS PGothic" pitchFamily="34" charset="-128"/>
          <a:cs typeface="+mj-cs"/>
        </a:defRPr>
      </a:lvl1pPr>
      <a:lvl2pPr algn="l" rtl="0" eaLnBrk="0" fontAlgn="base" hangingPunct="0">
        <a:spcBef>
          <a:spcPct val="0"/>
        </a:spcBef>
        <a:spcAft>
          <a:spcPct val="0"/>
        </a:spcAft>
        <a:defRPr kumimoji="1" sz="3200" b="1">
          <a:solidFill>
            <a:srgbClr val="FF8000"/>
          </a:solidFill>
          <a:latin typeface="Tahoma" pitchFamily="34" charset="0"/>
          <a:ea typeface="MS PGothic" pitchFamily="34" charset="-128"/>
        </a:defRPr>
      </a:lvl2pPr>
      <a:lvl3pPr algn="l" rtl="0" eaLnBrk="0" fontAlgn="base" hangingPunct="0">
        <a:spcBef>
          <a:spcPct val="0"/>
        </a:spcBef>
        <a:spcAft>
          <a:spcPct val="0"/>
        </a:spcAft>
        <a:defRPr kumimoji="1" sz="3200" b="1">
          <a:solidFill>
            <a:srgbClr val="FF8000"/>
          </a:solidFill>
          <a:latin typeface="Tahoma" pitchFamily="34" charset="0"/>
          <a:ea typeface="MS PGothic" pitchFamily="34" charset="-128"/>
        </a:defRPr>
      </a:lvl3pPr>
      <a:lvl4pPr algn="l" rtl="0" eaLnBrk="0" fontAlgn="base" hangingPunct="0">
        <a:spcBef>
          <a:spcPct val="0"/>
        </a:spcBef>
        <a:spcAft>
          <a:spcPct val="0"/>
        </a:spcAft>
        <a:defRPr kumimoji="1" sz="3200" b="1">
          <a:solidFill>
            <a:srgbClr val="FF8000"/>
          </a:solidFill>
          <a:latin typeface="Tahoma" pitchFamily="34" charset="0"/>
          <a:ea typeface="MS PGothic" pitchFamily="34" charset="-128"/>
        </a:defRPr>
      </a:lvl4pPr>
      <a:lvl5pPr algn="l" rtl="0" eaLnBrk="0" fontAlgn="base" hangingPunct="0">
        <a:spcBef>
          <a:spcPct val="0"/>
        </a:spcBef>
        <a:spcAft>
          <a:spcPct val="0"/>
        </a:spcAft>
        <a:defRPr kumimoji="1" sz="3200" b="1">
          <a:solidFill>
            <a:srgbClr val="FF8000"/>
          </a:solidFill>
          <a:latin typeface="Tahoma" pitchFamily="34" charset="0"/>
          <a:ea typeface="MS PGothic" pitchFamily="34" charset="-128"/>
        </a:defRPr>
      </a:lvl5pPr>
      <a:lvl6pPr marL="457200" algn="l" rtl="0" fontAlgn="base">
        <a:spcBef>
          <a:spcPct val="0"/>
        </a:spcBef>
        <a:spcAft>
          <a:spcPct val="0"/>
        </a:spcAft>
        <a:defRPr kumimoji="1" sz="3200" b="1">
          <a:solidFill>
            <a:srgbClr val="FF8000"/>
          </a:solidFill>
          <a:latin typeface="Tahoma" pitchFamily="34" charset="0"/>
          <a:ea typeface="MS PGothic" pitchFamily="34" charset="-128"/>
        </a:defRPr>
      </a:lvl6pPr>
      <a:lvl7pPr marL="914400" algn="l" rtl="0" fontAlgn="base">
        <a:spcBef>
          <a:spcPct val="0"/>
        </a:spcBef>
        <a:spcAft>
          <a:spcPct val="0"/>
        </a:spcAft>
        <a:defRPr kumimoji="1" sz="3200" b="1">
          <a:solidFill>
            <a:srgbClr val="FF8000"/>
          </a:solidFill>
          <a:latin typeface="Tahoma" pitchFamily="34" charset="0"/>
          <a:ea typeface="MS PGothic" pitchFamily="34" charset="-128"/>
        </a:defRPr>
      </a:lvl7pPr>
      <a:lvl8pPr marL="1371600" algn="l" rtl="0" fontAlgn="base">
        <a:spcBef>
          <a:spcPct val="0"/>
        </a:spcBef>
        <a:spcAft>
          <a:spcPct val="0"/>
        </a:spcAft>
        <a:defRPr kumimoji="1" sz="3200" b="1">
          <a:solidFill>
            <a:srgbClr val="FF8000"/>
          </a:solidFill>
          <a:latin typeface="Tahoma" pitchFamily="34" charset="0"/>
          <a:ea typeface="MS PGothic" pitchFamily="34" charset="-128"/>
        </a:defRPr>
      </a:lvl8pPr>
      <a:lvl9pPr marL="1828800" algn="l" rtl="0" fontAlgn="base">
        <a:spcBef>
          <a:spcPct val="0"/>
        </a:spcBef>
        <a:spcAft>
          <a:spcPct val="0"/>
        </a:spcAft>
        <a:defRPr kumimoji="1" sz="3200" b="1">
          <a:solidFill>
            <a:srgbClr val="FF8000"/>
          </a:solidFill>
          <a:latin typeface="Tahoma" pitchFamily="34" charset="0"/>
          <a:ea typeface="MS PGothic" pitchFamily="34" charset="-128"/>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kumimoji="1" sz="2400" kern="1200">
          <a:solidFill>
            <a:schemeClr val="tx1"/>
          </a:solidFill>
          <a:latin typeface="+mn-lt"/>
          <a:ea typeface="MS PGothic" pitchFamily="34" charset="-128"/>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kumimoji="1" sz="2000" kern="1200">
          <a:solidFill>
            <a:schemeClr val="tx1"/>
          </a:solidFill>
          <a:latin typeface="+mn-lt"/>
          <a:ea typeface="MS PGothic" pitchFamily="34" charset="-128"/>
          <a:cs typeface="+mn-cs"/>
        </a:defRPr>
      </a:lvl2pPr>
      <a:lvl3pPr marL="995363" indent="-228600" algn="l" rtl="0" eaLnBrk="0" fontAlgn="base" hangingPunct="0">
        <a:spcBef>
          <a:spcPct val="20000"/>
        </a:spcBef>
        <a:spcAft>
          <a:spcPct val="0"/>
        </a:spcAft>
        <a:buClr>
          <a:srgbClr val="1B587C"/>
        </a:buClr>
        <a:buFont typeface="Arial" charset="0"/>
        <a:buChar char="▪"/>
        <a:defRPr kumimoji="1" sz="2000" kern="1200">
          <a:solidFill>
            <a:schemeClr val="tx1"/>
          </a:solidFill>
          <a:latin typeface="+mn-lt"/>
          <a:ea typeface="MS PGothic" pitchFamily="34" charset="-128"/>
          <a:cs typeface="+mn-cs"/>
        </a:defRPr>
      </a:lvl3pPr>
      <a:lvl4pPr marL="1216025" indent="-182563" algn="l" rtl="0" eaLnBrk="0" fontAlgn="base" hangingPunct="0">
        <a:spcBef>
          <a:spcPct val="20000"/>
        </a:spcBef>
        <a:spcAft>
          <a:spcPct val="0"/>
        </a:spcAft>
        <a:buClr>
          <a:srgbClr val="4E8542"/>
        </a:buClr>
        <a:buFont typeface="Arial" charset="0"/>
        <a:buChar char="▪"/>
        <a:defRPr kumimoji="1" kern="1200">
          <a:solidFill>
            <a:schemeClr val="tx1"/>
          </a:solidFill>
          <a:latin typeface="+mn-lt"/>
          <a:ea typeface="MS PGothic" pitchFamily="34" charset="-128"/>
          <a:cs typeface="+mn-cs"/>
        </a:defRPr>
      </a:lvl4pPr>
      <a:lvl5pPr marL="1425575" indent="-182563" algn="l" rtl="0" eaLnBrk="0" fontAlgn="base" hangingPunct="0">
        <a:spcBef>
          <a:spcPct val="20000"/>
        </a:spcBef>
        <a:spcAft>
          <a:spcPct val="0"/>
        </a:spcAft>
        <a:buClr>
          <a:srgbClr val="604878"/>
        </a:buClr>
        <a:buFont typeface="Wingdings 3" pitchFamily="18" charset="2"/>
        <a:buChar char=""/>
        <a:defRPr kumimoji="1" lang="en-US" sz="1600" kern="1200">
          <a:solidFill>
            <a:schemeClr val="tx1"/>
          </a:solidFill>
          <a:latin typeface="+mn-lt"/>
          <a:ea typeface="MS PGothic" pitchFamily="34" charset="-128"/>
          <a:cs typeface="+mn-cs"/>
        </a:defRPr>
      </a:lvl5pPr>
      <a:lvl6pPr marL="1627632" indent="-182880" algn="l" rtl="0" eaLnBrk="1" latinLnBrk="0" hangingPunct="1">
        <a:spcBef>
          <a:spcPct val="20000"/>
        </a:spcBef>
        <a:buClr>
          <a:schemeClr val="accent6"/>
        </a:buClr>
        <a:buSzPct val="100000"/>
        <a:buFont typeface="Wingdings 2"/>
        <a:buChar char=""/>
        <a:defRPr kumimoji="1"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1"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1"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1" sz="18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
          <p:cNvSpPr>
            <a:spLocks noChangeArrowheads="1"/>
          </p:cNvSpPr>
          <p:nvPr/>
        </p:nvSpPr>
        <p:spPr bwMode="auto">
          <a:xfrm>
            <a:off x="915988" y="985838"/>
            <a:ext cx="7861300" cy="1263650"/>
          </a:xfrm>
          <a:prstGeom prst="rect">
            <a:avLst/>
          </a:prstGeom>
          <a:noFill/>
          <a:ln w="9525">
            <a:noFill/>
            <a:miter lim="800000"/>
            <a:headEnd/>
            <a:tailEnd/>
          </a:ln>
        </p:spPr>
        <p:txBody>
          <a:bodyPr wrap="none">
            <a:spAutoFit/>
          </a:bodyPr>
          <a:lstStyle/>
          <a:p>
            <a:pPr>
              <a:lnSpc>
                <a:spcPct val="80000"/>
              </a:lnSpc>
              <a:buClr>
                <a:schemeClr val="accent1"/>
              </a:buClr>
              <a:buSzPct val="80000"/>
              <a:buFont typeface="Wingdings 2" pitchFamily="18" charset="2"/>
              <a:buNone/>
            </a:pPr>
            <a:r>
              <a:rPr lang="en-US" altLang="zh-CN" sz="3200" b="1">
                <a:solidFill>
                  <a:schemeClr val="accent1"/>
                </a:solidFill>
              </a:rPr>
              <a:t>A useful sentence structure</a:t>
            </a:r>
          </a:p>
          <a:p>
            <a:pPr>
              <a:lnSpc>
                <a:spcPct val="80000"/>
              </a:lnSpc>
              <a:buClr>
                <a:schemeClr val="accent1"/>
              </a:buClr>
              <a:buSzPct val="80000"/>
              <a:buFont typeface="Wingdings 2" pitchFamily="18" charset="2"/>
              <a:buNone/>
            </a:pPr>
            <a:r>
              <a:rPr lang="en-US" altLang="zh-CN" sz="3200" b="1">
                <a:solidFill>
                  <a:schemeClr val="accent1"/>
                </a:solidFill>
              </a:rPr>
              <a:t>                                 </a:t>
            </a:r>
          </a:p>
          <a:p>
            <a:pPr>
              <a:lnSpc>
                <a:spcPct val="80000"/>
              </a:lnSpc>
              <a:buClr>
                <a:schemeClr val="accent1"/>
              </a:buClr>
              <a:buSzPct val="80000"/>
              <a:buFont typeface="Wingdings 2" pitchFamily="18" charset="2"/>
              <a:buNone/>
            </a:pPr>
            <a:r>
              <a:rPr lang="en-US" altLang="zh-CN" sz="3200" b="1">
                <a:solidFill>
                  <a:schemeClr val="accent1"/>
                </a:solidFill>
              </a:rPr>
              <a:t>                                      —With+</a:t>
            </a:r>
            <a:r>
              <a:rPr lang="zh-CN" altLang="en-US" sz="3200" b="1">
                <a:solidFill>
                  <a:schemeClr val="accent1"/>
                </a:solidFill>
              </a:rPr>
              <a:t>宾语</a:t>
            </a:r>
            <a:r>
              <a:rPr lang="en-US" altLang="zh-CN" sz="3200" b="1">
                <a:solidFill>
                  <a:schemeClr val="accent1"/>
                </a:solidFill>
              </a:rPr>
              <a:t>+</a:t>
            </a:r>
            <a:r>
              <a:rPr lang="zh-CN" altLang="en-US" sz="3200" b="1">
                <a:solidFill>
                  <a:schemeClr val="accent1"/>
                </a:solidFill>
              </a:rPr>
              <a:t>宾补</a:t>
            </a:r>
          </a:p>
        </p:txBody>
      </p:sp>
      <p:sp>
        <p:nvSpPr>
          <p:cNvPr id="6146" name="Text Box 3"/>
          <p:cNvSpPr txBox="1">
            <a:spLocks noChangeArrowheads="1"/>
          </p:cNvSpPr>
          <p:nvPr/>
        </p:nvSpPr>
        <p:spPr bwMode="auto">
          <a:xfrm>
            <a:off x="6581775" y="4954588"/>
            <a:ext cx="2695575" cy="1768475"/>
          </a:xfrm>
          <a:prstGeom prst="rect">
            <a:avLst/>
          </a:prstGeom>
          <a:noFill/>
          <a:ln w="9525">
            <a:noFill/>
            <a:miter lim="800000"/>
            <a:headEnd/>
            <a:tailEnd/>
          </a:ln>
        </p:spPr>
        <p:txBody>
          <a:bodyPr>
            <a:spAutoFit/>
          </a:bodyPr>
          <a:lstStyle/>
          <a:p>
            <a:pPr>
              <a:spcBef>
                <a:spcPct val="50000"/>
              </a:spcBef>
            </a:pPr>
            <a:r>
              <a:rPr lang="zh-CN" altLang="en-US" sz="2000" b="1">
                <a:solidFill>
                  <a:schemeClr val="accent1"/>
                </a:solidFill>
                <a:latin typeface="黑体" pitchFamily="49" charset="-122"/>
                <a:ea typeface="黑体" pitchFamily="49" charset="-122"/>
              </a:rPr>
              <a:t> 东莞实验中学教师</a:t>
            </a:r>
          </a:p>
          <a:p>
            <a:pPr>
              <a:spcBef>
                <a:spcPct val="50000"/>
              </a:spcBef>
            </a:pPr>
            <a:r>
              <a:rPr lang="zh-CN" altLang="en-US" sz="2000" b="1">
                <a:solidFill>
                  <a:schemeClr val="accent1"/>
                </a:solidFill>
                <a:latin typeface="黑体" pitchFamily="49" charset="-122"/>
                <a:ea typeface="黑体" pitchFamily="49" charset="-122"/>
              </a:rPr>
              <a:t>      王莉</a:t>
            </a:r>
          </a:p>
          <a:p>
            <a:pPr>
              <a:spcBef>
                <a:spcPct val="50000"/>
              </a:spcBef>
            </a:pPr>
            <a:r>
              <a:rPr lang="zh-CN" altLang="en-US" sz="2000" b="1">
                <a:solidFill>
                  <a:schemeClr val="accent1"/>
                </a:solidFill>
                <a:latin typeface="黑体" pitchFamily="49" charset="-122"/>
                <a:ea typeface="黑体" pitchFamily="49" charset="-122"/>
              </a:rPr>
              <a:t> 华南师范大学学生</a:t>
            </a:r>
          </a:p>
          <a:p>
            <a:pPr>
              <a:spcBef>
                <a:spcPct val="50000"/>
              </a:spcBef>
            </a:pPr>
            <a:r>
              <a:rPr lang="zh-CN" altLang="en-US" sz="2000" b="1">
                <a:solidFill>
                  <a:schemeClr val="accent1"/>
                </a:solidFill>
                <a:latin typeface="黑体" pitchFamily="49" charset="-122"/>
                <a:ea typeface="黑体" pitchFamily="49" charset="-122"/>
              </a:rPr>
              <a:t>     陈嘉欢</a:t>
            </a:r>
          </a:p>
        </p:txBody>
      </p:sp>
      <p:sp>
        <p:nvSpPr>
          <p:cNvPr id="6148" name="Text Box 4"/>
          <p:cNvSpPr txBox="1">
            <a:spLocks noChangeArrowheads="1"/>
          </p:cNvSpPr>
          <p:nvPr/>
        </p:nvSpPr>
        <p:spPr bwMode="auto">
          <a:xfrm>
            <a:off x="962025" y="3387725"/>
            <a:ext cx="6697663" cy="1004888"/>
          </a:xfrm>
          <a:prstGeom prst="rect">
            <a:avLst/>
          </a:prstGeom>
          <a:noFill/>
          <a:ln w="9525">
            <a:noFill/>
            <a:miter lim="800000"/>
            <a:headEnd/>
            <a:tailEnd/>
          </a:ln>
          <a:effectLst/>
        </p:spPr>
        <p:txBody>
          <a:bodyPr>
            <a:spAutoFit/>
          </a:bodyPr>
          <a:lstStyle/>
          <a:p>
            <a:pPr algn="ctr">
              <a:spcBef>
                <a:spcPct val="50000"/>
              </a:spcBef>
            </a:pPr>
            <a:r>
              <a:rPr lang="en-US" altLang="zh-CN" sz="2400" b="1"/>
              <a:t>B3  U1</a:t>
            </a:r>
          </a:p>
          <a:p>
            <a:pPr algn="ctr">
              <a:spcBef>
                <a:spcPct val="50000"/>
              </a:spcBef>
            </a:pPr>
            <a:r>
              <a:rPr lang="en-US" altLang="zh-CN" sz="2400" b="1"/>
              <a:t>Festival around the world</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3"/>
          <p:cNvSpPr>
            <a:spLocks noChangeArrowheads="1"/>
          </p:cNvSpPr>
          <p:nvPr/>
        </p:nvSpPr>
        <p:spPr bwMode="auto">
          <a:xfrm>
            <a:off x="0" y="733425"/>
            <a:ext cx="9144000" cy="2805113"/>
          </a:xfrm>
          <a:prstGeom prst="rect">
            <a:avLst/>
          </a:prstGeom>
          <a:noFill/>
          <a:ln w="9525">
            <a:noFill/>
            <a:miter lim="800000"/>
            <a:headEnd/>
            <a:tailEnd/>
          </a:ln>
        </p:spPr>
        <p:txBody>
          <a:bodyPr>
            <a:spAutoFit/>
          </a:bodyPr>
          <a:lstStyle/>
          <a:p>
            <a:pPr marL="342900" indent="-342900"/>
            <a:r>
              <a:rPr lang="zh-CN" altLang="en-US" sz="2000" b="1">
                <a:solidFill>
                  <a:schemeClr val="hlink"/>
                </a:solidFill>
              </a:rPr>
              <a:t>请用英语写一篇短文介绍广东的气候，内容包括： 　　</a:t>
            </a:r>
          </a:p>
          <a:p>
            <a:pPr marL="342900" indent="-342900">
              <a:buFontTx/>
              <a:buAutoNum type="arabicPeriod"/>
            </a:pPr>
            <a:r>
              <a:rPr lang="zh-CN" altLang="en-US" sz="2000" b="1">
                <a:solidFill>
                  <a:schemeClr val="hlink"/>
                </a:solidFill>
              </a:rPr>
              <a:t>相对北方而言，广东的气候冬不寒夏不热，春秋连在一起，适宜居住。 　　</a:t>
            </a:r>
          </a:p>
          <a:p>
            <a:pPr marL="342900" indent="-342900"/>
            <a:r>
              <a:rPr lang="en-US" altLang="zh-CN" sz="2000" b="1">
                <a:solidFill>
                  <a:schemeClr val="hlink"/>
                </a:solidFill>
              </a:rPr>
              <a:t>2. </a:t>
            </a:r>
            <a:r>
              <a:rPr lang="zh-CN" altLang="en-US" sz="2000" b="1">
                <a:solidFill>
                  <a:schemeClr val="hlink"/>
                </a:solidFill>
              </a:rPr>
              <a:t>全年温暖湿润，冬天最低温度为</a:t>
            </a:r>
            <a:r>
              <a:rPr lang="en-US" altLang="zh-CN" sz="2000" b="1">
                <a:solidFill>
                  <a:schemeClr val="hlink"/>
                </a:solidFill>
              </a:rPr>
              <a:t>7</a:t>
            </a:r>
            <a:r>
              <a:rPr lang="zh-CN" altLang="en-US" sz="2000" b="1">
                <a:solidFill>
                  <a:schemeClr val="hlink"/>
                </a:solidFill>
              </a:rPr>
              <a:t>摄氏度，最冷的</a:t>
            </a:r>
            <a:r>
              <a:rPr lang="en-US" altLang="zh-CN" sz="2000" b="1">
                <a:solidFill>
                  <a:schemeClr val="hlink"/>
                </a:solidFill>
              </a:rPr>
              <a:t>1-2</a:t>
            </a:r>
            <a:r>
              <a:rPr lang="zh-CN" altLang="en-US" sz="2000" b="1">
                <a:solidFill>
                  <a:schemeClr val="hlink"/>
                </a:solidFill>
              </a:rPr>
              <a:t>月份平均气温也有</a:t>
            </a:r>
            <a:r>
              <a:rPr lang="en-US" altLang="zh-CN" sz="2000" b="1">
                <a:solidFill>
                  <a:schemeClr val="hlink"/>
                </a:solidFill>
              </a:rPr>
              <a:t>14</a:t>
            </a:r>
            <a:r>
              <a:rPr lang="zh-CN" altLang="en-US" sz="2000" b="1">
                <a:solidFill>
                  <a:schemeClr val="hlink"/>
                </a:solidFill>
              </a:rPr>
              <a:t>摄氏度。 　　</a:t>
            </a:r>
          </a:p>
          <a:p>
            <a:pPr marL="342900" indent="-342900"/>
            <a:r>
              <a:rPr lang="en-US" altLang="zh-CN" sz="2000" b="1">
                <a:solidFill>
                  <a:schemeClr val="hlink"/>
                </a:solidFill>
              </a:rPr>
              <a:t>3. </a:t>
            </a:r>
            <a:r>
              <a:rPr lang="zh-CN" altLang="en-US" sz="2000" b="1">
                <a:solidFill>
                  <a:schemeClr val="hlink"/>
                </a:solidFill>
              </a:rPr>
              <a:t>夏天最高温度只有</a:t>
            </a:r>
            <a:r>
              <a:rPr lang="en-US" altLang="zh-CN" sz="2000" b="1">
                <a:solidFill>
                  <a:schemeClr val="hlink"/>
                </a:solidFill>
              </a:rPr>
              <a:t>36</a:t>
            </a:r>
            <a:r>
              <a:rPr lang="zh-CN" altLang="en-US" sz="2000" b="1">
                <a:solidFill>
                  <a:schemeClr val="hlink"/>
                </a:solidFill>
              </a:rPr>
              <a:t>摄氏度，最热的</a:t>
            </a:r>
            <a:r>
              <a:rPr lang="en-US" altLang="zh-CN" sz="2000" b="1">
                <a:solidFill>
                  <a:schemeClr val="hlink"/>
                </a:solidFill>
              </a:rPr>
              <a:t>6-8</a:t>
            </a:r>
            <a:r>
              <a:rPr lang="zh-CN" altLang="en-US" sz="2000" b="1">
                <a:solidFill>
                  <a:schemeClr val="hlink"/>
                </a:solidFill>
              </a:rPr>
              <a:t>月份月平均温度才</a:t>
            </a:r>
            <a:r>
              <a:rPr lang="en-US" altLang="zh-CN" sz="2000" b="1">
                <a:solidFill>
                  <a:schemeClr val="hlink"/>
                </a:solidFill>
              </a:rPr>
              <a:t>28</a:t>
            </a:r>
            <a:r>
              <a:rPr lang="zh-CN" altLang="en-US" sz="2000" b="1">
                <a:solidFill>
                  <a:schemeClr val="hlink"/>
                </a:solidFill>
              </a:rPr>
              <a:t>摄氏度。 　　</a:t>
            </a:r>
          </a:p>
          <a:p>
            <a:pPr marL="342900" indent="-342900"/>
            <a:r>
              <a:rPr lang="en-US" altLang="zh-CN" sz="2000" b="1">
                <a:solidFill>
                  <a:schemeClr val="hlink"/>
                </a:solidFill>
              </a:rPr>
              <a:t>4. </a:t>
            </a:r>
            <a:r>
              <a:rPr lang="zh-CN" altLang="en-US" sz="2000" b="1">
                <a:solidFill>
                  <a:schemeClr val="hlink"/>
                </a:solidFill>
              </a:rPr>
              <a:t>每年的</a:t>
            </a:r>
            <a:r>
              <a:rPr lang="en-US" altLang="zh-CN" sz="2000" b="1">
                <a:solidFill>
                  <a:schemeClr val="hlink"/>
                </a:solidFill>
              </a:rPr>
              <a:t>5</a:t>
            </a:r>
            <a:r>
              <a:rPr lang="zh-CN" altLang="en-US" sz="2000" b="1">
                <a:solidFill>
                  <a:schemeClr val="hlink"/>
                </a:solidFill>
              </a:rPr>
              <a:t>月到</a:t>
            </a:r>
            <a:r>
              <a:rPr lang="en-US" altLang="zh-CN" sz="2000" b="1">
                <a:solidFill>
                  <a:schemeClr val="hlink"/>
                </a:solidFill>
              </a:rPr>
              <a:t>10</a:t>
            </a:r>
            <a:r>
              <a:rPr lang="zh-CN" altLang="en-US" sz="2000" b="1">
                <a:solidFill>
                  <a:schemeClr val="hlink"/>
                </a:solidFill>
              </a:rPr>
              <a:t>月是雨季。 　　</a:t>
            </a:r>
          </a:p>
          <a:p>
            <a:pPr marL="342900" indent="-342900"/>
            <a:r>
              <a:rPr lang="en-US" altLang="zh-CN" sz="2000" b="1">
                <a:solidFill>
                  <a:schemeClr val="hlink"/>
                </a:solidFill>
              </a:rPr>
              <a:t>5. </a:t>
            </a:r>
            <a:r>
              <a:rPr lang="zh-CN" altLang="en-US" sz="2000" b="1">
                <a:solidFill>
                  <a:schemeClr val="hlink"/>
                </a:solidFill>
              </a:rPr>
              <a:t>但是，随着大气层二氧化碳的增多以及环境污染的日趋严重，跟全球一样，广东也时不时受极端天气的影响。</a:t>
            </a:r>
            <a:r>
              <a:rPr lang="zh-CN" altLang="en-US" sz="2400" b="1">
                <a:solidFill>
                  <a:schemeClr val="hlink"/>
                </a:solidFill>
              </a:rPr>
              <a:t/>
            </a:r>
            <a:br>
              <a:rPr lang="zh-CN" altLang="en-US" sz="2400" b="1">
                <a:solidFill>
                  <a:schemeClr val="hlink"/>
                </a:solidFill>
              </a:rPr>
            </a:br>
            <a:r>
              <a:rPr lang="zh-CN" altLang="en-US"/>
              <a:t>　 </a:t>
            </a:r>
          </a:p>
        </p:txBody>
      </p:sp>
      <p:sp>
        <p:nvSpPr>
          <p:cNvPr id="8197" name="Rectangle 5"/>
          <p:cNvSpPr>
            <a:spLocks noChangeArrowheads="1"/>
          </p:cNvSpPr>
          <p:nvPr/>
        </p:nvSpPr>
        <p:spPr bwMode="auto">
          <a:xfrm>
            <a:off x="0" y="2614613"/>
            <a:ext cx="9144000" cy="712787"/>
          </a:xfrm>
          <a:prstGeom prst="rect">
            <a:avLst/>
          </a:prstGeom>
          <a:noFill/>
          <a:ln w="25400">
            <a:solidFill>
              <a:srgbClr val="FF0000"/>
            </a:solidFill>
            <a:miter lim="800000"/>
            <a:headEnd/>
            <a:tailEnd/>
          </a:ln>
        </p:spPr>
        <p:txBody>
          <a:bodyPr wrap="none" anchor="ctr"/>
          <a:lstStyle/>
          <a:p>
            <a:endParaRPr lang="zh-CN" altLang="en-US"/>
          </a:p>
        </p:txBody>
      </p:sp>
      <p:sp>
        <p:nvSpPr>
          <p:cNvPr id="2" name="Text Box 5"/>
          <p:cNvSpPr txBox="1">
            <a:spLocks noChangeArrowheads="1"/>
          </p:cNvSpPr>
          <p:nvPr/>
        </p:nvSpPr>
        <p:spPr bwMode="auto">
          <a:xfrm>
            <a:off x="0" y="3611563"/>
            <a:ext cx="9144000" cy="3800475"/>
          </a:xfrm>
          <a:prstGeom prst="rect">
            <a:avLst/>
          </a:prstGeom>
          <a:noFill/>
          <a:ln w="9525">
            <a:noFill/>
            <a:miter lim="800000"/>
            <a:headEnd/>
            <a:tailEnd/>
          </a:ln>
        </p:spPr>
        <p:txBody>
          <a:bodyPr>
            <a:spAutoFit/>
          </a:bodyPr>
          <a:lstStyle/>
          <a:p>
            <a:r>
              <a:rPr lang="en-US" altLang="zh-CN" b="1">
                <a:solidFill>
                  <a:schemeClr val="accent2"/>
                </a:solidFill>
              </a:rPr>
              <a:t>However, as people put more and more carbon dioxide into the atmosphere and pollution gets more and more serious, Guangdong is affected by extreme weather now and then like other places on the earth.</a:t>
            </a:r>
            <a:r>
              <a:rPr lang="zh-CN" altLang="en-US" b="1">
                <a:solidFill>
                  <a:schemeClr val="accent2"/>
                </a:solidFill>
              </a:rPr>
              <a:t>　</a:t>
            </a:r>
          </a:p>
          <a:p>
            <a:endParaRPr lang="en-US" altLang="zh-CN" b="1">
              <a:solidFill>
                <a:schemeClr val="accent2"/>
              </a:solidFill>
            </a:endParaRPr>
          </a:p>
          <a:p>
            <a:r>
              <a:rPr lang="en-US" altLang="zh-CN" b="1">
                <a:solidFill>
                  <a:schemeClr val="accent2"/>
                </a:solidFill>
              </a:rPr>
              <a:t>However, people put more and more carbon dioxide into the atmosphere and pollution gets more and more serious, so Guangdong is affected by extreme weather now and then like other places on the earth.</a:t>
            </a:r>
          </a:p>
          <a:p>
            <a:endParaRPr lang="en-US" altLang="zh-CN" b="1">
              <a:solidFill>
                <a:schemeClr val="accent2"/>
              </a:solidFill>
            </a:endParaRPr>
          </a:p>
          <a:p>
            <a:r>
              <a:rPr lang="en-US" altLang="zh-CN" b="1">
                <a:solidFill>
                  <a:schemeClr val="accent2"/>
                </a:solidFill>
              </a:rPr>
              <a:t>However, with the carbon dioxide in the atmosphere increasing and pollution getting more and more serious, Guangdong is affected by extreme weather now and then like other places on the earth.</a:t>
            </a:r>
          </a:p>
          <a:p>
            <a:endParaRPr lang="en-US" altLang="zh-CN" b="1">
              <a:solidFill>
                <a:schemeClr val="accent2"/>
              </a:solidFill>
            </a:endParaRPr>
          </a:p>
          <a:p>
            <a:pPr>
              <a:spcBef>
                <a:spcPct val="50000"/>
              </a:spcBef>
            </a:pPr>
            <a:endParaRPr lang="zh-CN" altLang="en-US"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animEffect transition="in" filter="slide(fromBottom)">
                                      <p:cBhvr>
                                        <p:cTn id="7" dur="500"/>
                                        <p:tgtEl>
                                          <p:spTgt spid="819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Bottom)">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3"/>
          <p:cNvSpPr txBox="1">
            <a:spLocks noChangeArrowheads="1"/>
          </p:cNvSpPr>
          <p:nvPr/>
        </p:nvSpPr>
        <p:spPr bwMode="auto">
          <a:xfrm>
            <a:off x="450850" y="1258888"/>
            <a:ext cx="5807075" cy="366712"/>
          </a:xfrm>
          <a:prstGeom prst="rect">
            <a:avLst/>
          </a:prstGeom>
          <a:noFill/>
          <a:ln w="9525">
            <a:noFill/>
            <a:miter lim="800000"/>
            <a:headEnd/>
            <a:tailEnd/>
          </a:ln>
        </p:spPr>
        <p:txBody>
          <a:bodyPr>
            <a:spAutoFit/>
          </a:bodyPr>
          <a:lstStyle/>
          <a:p>
            <a:pPr>
              <a:spcBef>
                <a:spcPct val="50000"/>
              </a:spcBef>
            </a:pPr>
            <a:endParaRPr lang="en-US" altLang="zh-CN"/>
          </a:p>
        </p:txBody>
      </p:sp>
      <p:sp>
        <p:nvSpPr>
          <p:cNvPr id="10242" name="Rectangle 4"/>
          <p:cNvSpPr>
            <a:spLocks noChangeArrowheads="1"/>
          </p:cNvSpPr>
          <p:nvPr/>
        </p:nvSpPr>
        <p:spPr bwMode="auto">
          <a:xfrm>
            <a:off x="34925" y="2032000"/>
            <a:ext cx="2465388" cy="420688"/>
          </a:xfrm>
          <a:prstGeom prst="rect">
            <a:avLst/>
          </a:prstGeom>
          <a:noFill/>
          <a:ln w="9525">
            <a:noFill/>
            <a:miter lim="800000"/>
            <a:headEnd/>
            <a:tailEnd/>
          </a:ln>
        </p:spPr>
        <p:txBody>
          <a:bodyPr wrap="none">
            <a:spAutoFit/>
          </a:bodyPr>
          <a:lstStyle/>
          <a:p>
            <a:pPr>
              <a:lnSpc>
                <a:spcPct val="90000"/>
              </a:lnSpc>
            </a:pPr>
            <a:r>
              <a:rPr kumimoji="0" lang="en-US" altLang="zh-CN" sz="2400" b="1">
                <a:solidFill>
                  <a:srgbClr val="0000FF"/>
                </a:solidFill>
              </a:rPr>
              <a:t>with + sth./sb. +</a:t>
            </a:r>
          </a:p>
        </p:txBody>
      </p:sp>
      <p:sp>
        <p:nvSpPr>
          <p:cNvPr id="10243" name="Text Box 6"/>
          <p:cNvSpPr txBox="1">
            <a:spLocks noChangeArrowheads="1"/>
          </p:cNvSpPr>
          <p:nvPr/>
        </p:nvSpPr>
        <p:spPr bwMode="auto">
          <a:xfrm>
            <a:off x="2754313" y="417513"/>
            <a:ext cx="1809750" cy="3159125"/>
          </a:xfrm>
          <a:prstGeom prst="rect">
            <a:avLst/>
          </a:prstGeom>
          <a:noFill/>
          <a:ln w="9525">
            <a:noFill/>
            <a:miter lim="800000"/>
            <a:headEnd/>
            <a:tailEnd/>
          </a:ln>
        </p:spPr>
        <p:txBody>
          <a:bodyPr wrap="none">
            <a:spAutoFit/>
          </a:bodyPr>
          <a:lstStyle/>
          <a:p>
            <a:pPr>
              <a:lnSpc>
                <a:spcPct val="90000"/>
              </a:lnSpc>
            </a:pPr>
            <a:endParaRPr kumimoji="0" lang="zh-CN" altLang="en-US" sz="3200" b="1">
              <a:solidFill>
                <a:srgbClr val="0000FF"/>
              </a:solidFill>
              <a:latin typeface="Arial Narrow" pitchFamily="34" charset="0"/>
              <a:ea typeface="华文新魏"/>
              <a:cs typeface="华文新魏"/>
            </a:endParaRPr>
          </a:p>
          <a:p>
            <a:pPr>
              <a:lnSpc>
                <a:spcPct val="90000"/>
              </a:lnSpc>
            </a:pPr>
            <a:r>
              <a:rPr kumimoji="0" lang="en-US" altLang="zh-CN" sz="3200" b="1">
                <a:solidFill>
                  <a:srgbClr val="0000FF"/>
                </a:solidFill>
                <a:latin typeface="Arial Narrow" pitchFamily="34" charset="0"/>
                <a:ea typeface="华文新魏"/>
                <a:cs typeface="华文新魏"/>
              </a:rPr>
              <a:t>doing sth.</a:t>
            </a:r>
          </a:p>
          <a:p>
            <a:pPr>
              <a:lnSpc>
                <a:spcPct val="90000"/>
              </a:lnSpc>
            </a:pPr>
            <a:r>
              <a:rPr kumimoji="0" lang="en-US" altLang="zh-CN" sz="3200" b="1">
                <a:solidFill>
                  <a:srgbClr val="0000FF"/>
                </a:solidFill>
                <a:latin typeface="Arial Narrow" pitchFamily="34" charset="0"/>
                <a:ea typeface="华文新魏"/>
                <a:cs typeface="华文新魏"/>
              </a:rPr>
              <a:t>to do sth.</a:t>
            </a:r>
          </a:p>
          <a:p>
            <a:pPr>
              <a:lnSpc>
                <a:spcPct val="90000"/>
              </a:lnSpc>
            </a:pPr>
            <a:r>
              <a:rPr kumimoji="0" lang="en-US" altLang="zh-CN" sz="3200" b="1">
                <a:solidFill>
                  <a:srgbClr val="0000FF"/>
                </a:solidFill>
                <a:latin typeface="Arial Narrow" pitchFamily="34" charset="0"/>
                <a:ea typeface="华文新魏"/>
                <a:cs typeface="华文新魏"/>
              </a:rPr>
              <a:t>done</a:t>
            </a:r>
          </a:p>
          <a:p>
            <a:pPr>
              <a:lnSpc>
                <a:spcPct val="90000"/>
              </a:lnSpc>
            </a:pPr>
            <a:r>
              <a:rPr kumimoji="0" lang="zh-CN" altLang="en-US" sz="3200" b="1">
                <a:solidFill>
                  <a:srgbClr val="0000FF"/>
                </a:solidFill>
                <a:latin typeface="Arial Narrow" pitchFamily="34" charset="0"/>
                <a:ea typeface="华文新魏"/>
                <a:cs typeface="华文新魏"/>
              </a:rPr>
              <a:t>介词短语</a:t>
            </a:r>
          </a:p>
          <a:p>
            <a:pPr>
              <a:lnSpc>
                <a:spcPct val="90000"/>
              </a:lnSpc>
            </a:pPr>
            <a:r>
              <a:rPr kumimoji="0" lang="en-US" altLang="zh-CN" sz="3200" b="1">
                <a:solidFill>
                  <a:srgbClr val="0000FF"/>
                </a:solidFill>
                <a:latin typeface="Arial Narrow" pitchFamily="34" charset="0"/>
                <a:ea typeface="华文新魏"/>
                <a:cs typeface="华文新魏"/>
              </a:rPr>
              <a:t>adj.</a:t>
            </a:r>
          </a:p>
          <a:p>
            <a:pPr>
              <a:lnSpc>
                <a:spcPct val="90000"/>
              </a:lnSpc>
            </a:pPr>
            <a:r>
              <a:rPr kumimoji="0" lang="en-US" altLang="zh-CN" sz="3200" b="1">
                <a:solidFill>
                  <a:srgbClr val="0000FF"/>
                </a:solidFill>
                <a:latin typeface="Arial Narrow" pitchFamily="34" charset="0"/>
                <a:ea typeface="华文新魏"/>
                <a:cs typeface="华文新魏"/>
              </a:rPr>
              <a:t>adv.</a:t>
            </a:r>
          </a:p>
        </p:txBody>
      </p:sp>
      <p:sp>
        <p:nvSpPr>
          <p:cNvPr id="10244" name="AutoShape 7"/>
          <p:cNvSpPr>
            <a:spLocks/>
          </p:cNvSpPr>
          <p:nvPr/>
        </p:nvSpPr>
        <p:spPr bwMode="auto">
          <a:xfrm>
            <a:off x="2466975" y="1014413"/>
            <a:ext cx="287338" cy="2447925"/>
          </a:xfrm>
          <a:prstGeom prst="leftBrace">
            <a:avLst>
              <a:gd name="adj1" fmla="val 70994"/>
              <a:gd name="adj2" fmla="val 50000"/>
            </a:avLst>
          </a:prstGeom>
          <a:noFill/>
          <a:ln w="63500">
            <a:solidFill>
              <a:schemeClr val="tx1"/>
            </a:solidFill>
            <a:round/>
            <a:headEnd/>
            <a:tailEnd/>
          </a:ln>
        </p:spPr>
        <p:txBody>
          <a:bodyPr wrap="none" anchor="ctr"/>
          <a:lstStyle/>
          <a:p>
            <a:endParaRPr lang="zh-CN" altLang="en-US"/>
          </a:p>
        </p:txBody>
      </p:sp>
      <p:sp>
        <p:nvSpPr>
          <p:cNvPr id="10245" name="Text Box 8"/>
          <p:cNvSpPr txBox="1">
            <a:spLocks noChangeArrowheads="1"/>
          </p:cNvSpPr>
          <p:nvPr/>
        </p:nvSpPr>
        <p:spPr bwMode="auto">
          <a:xfrm>
            <a:off x="5340350" y="1539875"/>
            <a:ext cx="3384550" cy="1066800"/>
          </a:xfrm>
          <a:prstGeom prst="rect">
            <a:avLst/>
          </a:prstGeom>
          <a:solidFill>
            <a:srgbClr val="FFCC99"/>
          </a:solidFill>
          <a:ln w="9525">
            <a:noFill/>
            <a:miter lim="800000"/>
            <a:headEnd/>
            <a:tailEnd/>
          </a:ln>
        </p:spPr>
        <p:txBody>
          <a:bodyPr>
            <a:spAutoFit/>
          </a:bodyPr>
          <a:lstStyle/>
          <a:p>
            <a:r>
              <a:rPr kumimoji="0" lang="zh-CN" altLang="en-US" sz="3200" b="1">
                <a:solidFill>
                  <a:srgbClr val="0000FF"/>
                </a:solidFill>
                <a:latin typeface="Arial Narrow" pitchFamily="34" charset="0"/>
              </a:rPr>
              <a:t>意思</a:t>
            </a:r>
            <a:r>
              <a:rPr kumimoji="0" lang="zh-CN" altLang="en-US" sz="3200" b="1">
                <a:latin typeface="Arial Narrow" pitchFamily="34" charset="0"/>
              </a:rPr>
              <a:t>：“拥有”</a:t>
            </a:r>
          </a:p>
          <a:p>
            <a:r>
              <a:rPr kumimoji="0" lang="zh-CN" altLang="en-US" sz="3200" b="1">
                <a:latin typeface="Arial Narrow" pitchFamily="34" charset="0"/>
              </a:rPr>
              <a:t>              “随着”</a:t>
            </a:r>
          </a:p>
        </p:txBody>
      </p:sp>
      <p:sp>
        <p:nvSpPr>
          <p:cNvPr id="10246" name="Text Box 9"/>
          <p:cNvSpPr txBox="1">
            <a:spLocks noChangeArrowheads="1"/>
          </p:cNvSpPr>
          <p:nvPr/>
        </p:nvSpPr>
        <p:spPr bwMode="auto">
          <a:xfrm>
            <a:off x="142875" y="4265613"/>
            <a:ext cx="9001125" cy="1917700"/>
          </a:xfrm>
          <a:prstGeom prst="rect">
            <a:avLst/>
          </a:prstGeom>
          <a:noFill/>
          <a:ln w="9525">
            <a:noFill/>
            <a:miter lim="800000"/>
            <a:headEnd/>
            <a:tailEnd/>
          </a:ln>
        </p:spPr>
        <p:txBody>
          <a:bodyPr>
            <a:spAutoFit/>
          </a:bodyPr>
          <a:lstStyle/>
          <a:p>
            <a:r>
              <a:rPr kumimoji="0" lang="en-US" altLang="zh-CN" sz="2400" b="1"/>
              <a:t>I feel quite nervous </a:t>
            </a:r>
            <a:r>
              <a:rPr kumimoji="0" lang="en-US" altLang="zh-CN" sz="2400" b="1">
                <a:solidFill>
                  <a:srgbClr val="FF0000"/>
                </a:solidFill>
              </a:rPr>
              <a:t>with him </a:t>
            </a:r>
            <a:r>
              <a:rPr kumimoji="0" lang="en-US" altLang="zh-CN" sz="2400" b="1"/>
              <a:t>_________</a:t>
            </a:r>
            <a:r>
              <a:rPr kumimoji="0" lang="en-US" altLang="zh-CN" sz="2400" b="1">
                <a:solidFill>
                  <a:srgbClr val="FF0000"/>
                </a:solidFill>
              </a:rPr>
              <a:t> </a:t>
            </a:r>
            <a:r>
              <a:rPr kumimoji="0" lang="en-US" altLang="zh-CN" sz="2400" b="1"/>
              <a:t>(stand)</a:t>
            </a:r>
            <a:r>
              <a:rPr kumimoji="0" lang="en-US" altLang="zh-CN" sz="2400" b="1">
                <a:solidFill>
                  <a:srgbClr val="FF0000"/>
                </a:solidFill>
              </a:rPr>
              <a:t> behind</a:t>
            </a:r>
            <a:r>
              <a:rPr kumimoji="0" lang="en-US" altLang="zh-CN" sz="2400" b="1"/>
              <a:t>. </a:t>
            </a:r>
          </a:p>
          <a:p>
            <a:r>
              <a:rPr kumimoji="0" lang="en-US" altLang="zh-CN" sz="2400" b="1">
                <a:solidFill>
                  <a:srgbClr val="FF0000"/>
                </a:solidFill>
              </a:rPr>
              <a:t>With lots of trees </a:t>
            </a:r>
            <a:r>
              <a:rPr kumimoji="0" lang="en-US" altLang="zh-CN" sz="2400" b="1"/>
              <a:t>_______(plant), our school looks so beautiful.</a:t>
            </a:r>
          </a:p>
          <a:p>
            <a:r>
              <a:rPr kumimoji="0" lang="en-US" altLang="zh-CN" sz="2400" b="1">
                <a:solidFill>
                  <a:srgbClr val="FF0000"/>
                </a:solidFill>
              </a:rPr>
              <a:t>With</a:t>
            </a:r>
            <a:r>
              <a:rPr kumimoji="0" lang="en-US" altLang="zh-CN" sz="2400" b="1"/>
              <a:t>___________________(</a:t>
            </a:r>
            <a:r>
              <a:rPr kumimoji="0" lang="zh-CN" altLang="en-US" sz="2400" b="1"/>
              <a:t>很多事情要做</a:t>
            </a:r>
            <a:r>
              <a:rPr kumimoji="0" lang="en-US" altLang="zh-CN" sz="2400" b="1"/>
              <a:t>), I don’t have time to go outside.</a:t>
            </a:r>
          </a:p>
        </p:txBody>
      </p:sp>
      <p:sp>
        <p:nvSpPr>
          <p:cNvPr id="10248" name="Text Box 8"/>
          <p:cNvSpPr txBox="1">
            <a:spLocks noChangeArrowheads="1"/>
          </p:cNvSpPr>
          <p:nvPr/>
        </p:nvSpPr>
        <p:spPr bwMode="auto">
          <a:xfrm>
            <a:off x="4437063" y="4208463"/>
            <a:ext cx="1508125" cy="457200"/>
          </a:xfrm>
          <a:prstGeom prst="rect">
            <a:avLst/>
          </a:prstGeom>
          <a:noFill/>
          <a:ln w="9525">
            <a:noFill/>
            <a:miter lim="800000"/>
            <a:headEnd/>
            <a:tailEnd/>
          </a:ln>
        </p:spPr>
        <p:txBody>
          <a:bodyPr>
            <a:spAutoFit/>
          </a:bodyPr>
          <a:lstStyle/>
          <a:p>
            <a:pPr>
              <a:spcBef>
                <a:spcPct val="50000"/>
              </a:spcBef>
            </a:pPr>
            <a:r>
              <a:rPr lang="en-US" altLang="zh-CN" sz="2400" b="1">
                <a:solidFill>
                  <a:srgbClr val="FF0000"/>
                </a:solidFill>
              </a:rPr>
              <a:t>standing</a:t>
            </a:r>
          </a:p>
        </p:txBody>
      </p:sp>
      <p:sp>
        <p:nvSpPr>
          <p:cNvPr id="10249" name="Text Box 9"/>
          <p:cNvSpPr txBox="1">
            <a:spLocks noChangeArrowheads="1"/>
          </p:cNvSpPr>
          <p:nvPr/>
        </p:nvSpPr>
        <p:spPr bwMode="auto">
          <a:xfrm>
            <a:off x="2727325" y="4651375"/>
            <a:ext cx="2387600" cy="457200"/>
          </a:xfrm>
          <a:prstGeom prst="rect">
            <a:avLst/>
          </a:prstGeom>
          <a:noFill/>
          <a:ln w="9525">
            <a:noFill/>
            <a:miter lim="800000"/>
            <a:headEnd/>
            <a:tailEnd/>
          </a:ln>
        </p:spPr>
        <p:txBody>
          <a:bodyPr>
            <a:spAutoFit/>
          </a:bodyPr>
          <a:lstStyle/>
          <a:p>
            <a:pPr>
              <a:spcBef>
                <a:spcPct val="50000"/>
              </a:spcBef>
            </a:pPr>
            <a:r>
              <a:rPr lang="en-US" altLang="zh-CN" sz="2400" b="1">
                <a:solidFill>
                  <a:srgbClr val="FF0000"/>
                </a:solidFill>
              </a:rPr>
              <a:t>planted</a:t>
            </a:r>
          </a:p>
        </p:txBody>
      </p:sp>
      <p:sp>
        <p:nvSpPr>
          <p:cNvPr id="10250" name="Text Box 10"/>
          <p:cNvSpPr txBox="1">
            <a:spLocks noChangeArrowheads="1"/>
          </p:cNvSpPr>
          <p:nvPr/>
        </p:nvSpPr>
        <p:spPr bwMode="auto">
          <a:xfrm>
            <a:off x="895350" y="5340350"/>
            <a:ext cx="3300413" cy="457200"/>
          </a:xfrm>
          <a:prstGeom prst="rect">
            <a:avLst/>
          </a:prstGeom>
          <a:noFill/>
          <a:ln w="9525">
            <a:noFill/>
            <a:miter lim="800000"/>
            <a:headEnd/>
            <a:tailEnd/>
          </a:ln>
        </p:spPr>
        <p:txBody>
          <a:bodyPr>
            <a:spAutoFit/>
          </a:bodyPr>
          <a:lstStyle/>
          <a:p>
            <a:pPr>
              <a:spcBef>
                <a:spcPct val="50000"/>
              </a:spcBef>
            </a:pPr>
            <a:r>
              <a:rPr lang="en-US" altLang="zh-CN" sz="2400" b="1">
                <a:solidFill>
                  <a:srgbClr val="FF0000"/>
                </a:solidFill>
              </a:rPr>
              <a:t>so many things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248"/>
                                        </p:tgtEl>
                                        <p:attrNameLst>
                                          <p:attrName>style.visibility</p:attrName>
                                        </p:attrNameLst>
                                      </p:cBhvr>
                                      <p:to>
                                        <p:strVal val="visible"/>
                                      </p:to>
                                    </p:set>
                                    <p:animEffect transition="in" filter="slide(fromBottom)">
                                      <p:cBhvr>
                                        <p:cTn id="7" dur="500"/>
                                        <p:tgtEl>
                                          <p:spTgt spid="1024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0249"/>
                                        </p:tgtEl>
                                        <p:attrNameLst>
                                          <p:attrName>style.visibility</p:attrName>
                                        </p:attrNameLst>
                                      </p:cBhvr>
                                      <p:to>
                                        <p:strVal val="visible"/>
                                      </p:to>
                                    </p:set>
                                    <p:animEffect transition="in" filter="slide(fromBottom)">
                                      <p:cBhvr>
                                        <p:cTn id="12" dur="500"/>
                                        <p:tgtEl>
                                          <p:spTgt spid="1024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0250"/>
                                        </p:tgtEl>
                                        <p:attrNameLst>
                                          <p:attrName>style.visibility</p:attrName>
                                        </p:attrNameLst>
                                      </p:cBhvr>
                                      <p:to>
                                        <p:strVal val="visible"/>
                                      </p:to>
                                    </p:set>
                                    <p:animEffect transition="in" filter="slide(fromBottom)">
                                      <p:cBhvr>
                                        <p:cTn id="17" dur="500"/>
                                        <p:tgtEl>
                                          <p:spTgt spid="10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P spid="10249" grpId="0"/>
      <p:bldP spid="102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4"/>
          <p:cNvSpPr txBox="1">
            <a:spLocks noChangeArrowheads="1"/>
          </p:cNvSpPr>
          <p:nvPr/>
        </p:nvSpPr>
        <p:spPr bwMode="auto">
          <a:xfrm>
            <a:off x="-44450" y="752475"/>
            <a:ext cx="7516813" cy="854075"/>
          </a:xfrm>
          <a:prstGeom prst="rect">
            <a:avLst/>
          </a:prstGeom>
          <a:noFill/>
          <a:ln w="9525">
            <a:noFill/>
            <a:miter lim="800000"/>
            <a:headEnd/>
            <a:tailEnd/>
          </a:ln>
        </p:spPr>
        <p:txBody>
          <a:bodyPr>
            <a:spAutoFit/>
          </a:bodyPr>
          <a:lstStyle/>
          <a:p>
            <a:pPr>
              <a:spcBef>
                <a:spcPct val="50000"/>
              </a:spcBef>
            </a:pPr>
            <a:r>
              <a:rPr lang="en-US" altLang="zh-CN" sz="2000" b="1">
                <a:solidFill>
                  <a:schemeClr val="accent2"/>
                </a:solidFill>
              </a:rPr>
              <a:t>With time going by, Bill Gates earns more and more money.</a:t>
            </a:r>
          </a:p>
          <a:p>
            <a:pPr>
              <a:spcBef>
                <a:spcPct val="50000"/>
              </a:spcBef>
            </a:pPr>
            <a:r>
              <a:rPr lang="en-US" altLang="zh-CN" sz="2000" b="1">
                <a:solidFill>
                  <a:schemeClr val="accent2"/>
                </a:solidFill>
              </a:rPr>
              <a:t> As time goes by, Bill Gates earns more and more money.</a:t>
            </a:r>
          </a:p>
        </p:txBody>
      </p:sp>
      <p:sp>
        <p:nvSpPr>
          <p:cNvPr id="12290" name="Text Box 5"/>
          <p:cNvSpPr txBox="1">
            <a:spLocks noChangeArrowheads="1"/>
          </p:cNvSpPr>
          <p:nvPr/>
        </p:nvSpPr>
        <p:spPr bwMode="auto">
          <a:xfrm>
            <a:off x="190500" y="2671763"/>
            <a:ext cx="8335963" cy="366712"/>
          </a:xfrm>
          <a:prstGeom prst="rect">
            <a:avLst/>
          </a:prstGeom>
          <a:noFill/>
          <a:ln w="9525">
            <a:noFill/>
            <a:miter lim="800000"/>
            <a:headEnd/>
            <a:tailEnd/>
          </a:ln>
        </p:spPr>
        <p:txBody>
          <a:bodyPr>
            <a:spAutoFit/>
          </a:bodyPr>
          <a:lstStyle/>
          <a:p>
            <a:pPr>
              <a:spcBef>
                <a:spcPct val="50000"/>
              </a:spcBef>
            </a:pPr>
            <a:endParaRPr lang="en-US" altLang="zh-CN"/>
          </a:p>
        </p:txBody>
      </p:sp>
      <p:sp>
        <p:nvSpPr>
          <p:cNvPr id="17414" name="Text Box 6"/>
          <p:cNvSpPr txBox="1">
            <a:spLocks noChangeArrowheads="1"/>
          </p:cNvSpPr>
          <p:nvPr/>
        </p:nvSpPr>
        <p:spPr bwMode="auto">
          <a:xfrm>
            <a:off x="28575" y="2921000"/>
            <a:ext cx="6851650" cy="701675"/>
          </a:xfrm>
          <a:prstGeom prst="rect">
            <a:avLst/>
          </a:prstGeom>
          <a:noFill/>
          <a:ln w="9525">
            <a:noFill/>
            <a:miter lim="800000"/>
            <a:headEnd/>
            <a:tailEnd/>
          </a:ln>
        </p:spPr>
        <p:txBody>
          <a:bodyPr>
            <a:spAutoFit/>
          </a:bodyPr>
          <a:lstStyle/>
          <a:p>
            <a:pPr>
              <a:spcBef>
                <a:spcPct val="50000"/>
              </a:spcBef>
            </a:pPr>
            <a:r>
              <a:rPr lang="zh-CN" altLang="en-US" sz="2000" b="1"/>
              <a:t>随着科技的发展，微博（</a:t>
            </a:r>
            <a:r>
              <a:rPr lang="en-US" altLang="zh-CN" sz="2000" b="1"/>
              <a:t>Micro Blog</a:t>
            </a:r>
            <a:r>
              <a:rPr lang="zh-CN" altLang="en-US" sz="2000" b="1"/>
              <a:t>）和微信（</a:t>
            </a:r>
            <a:r>
              <a:rPr lang="en-US" altLang="zh-CN" sz="2000" b="1"/>
              <a:t>We Chat</a:t>
            </a:r>
            <a:r>
              <a:rPr lang="zh-CN" altLang="en-US" sz="2000" b="1"/>
              <a:t>）越来越流行。</a:t>
            </a:r>
          </a:p>
        </p:txBody>
      </p:sp>
      <p:sp>
        <p:nvSpPr>
          <p:cNvPr id="12293" name="Text Box 5"/>
          <p:cNvSpPr txBox="1">
            <a:spLocks noChangeArrowheads="1"/>
          </p:cNvSpPr>
          <p:nvPr/>
        </p:nvSpPr>
        <p:spPr bwMode="auto">
          <a:xfrm>
            <a:off x="0" y="4400550"/>
            <a:ext cx="6792913" cy="1741488"/>
          </a:xfrm>
          <a:prstGeom prst="rect">
            <a:avLst/>
          </a:prstGeom>
          <a:noFill/>
          <a:ln w="9525">
            <a:noFill/>
            <a:miter lim="800000"/>
            <a:headEnd/>
            <a:tailEnd/>
          </a:ln>
        </p:spPr>
        <p:txBody>
          <a:bodyPr>
            <a:spAutoFit/>
          </a:bodyPr>
          <a:lstStyle/>
          <a:p>
            <a:pPr>
              <a:spcBef>
                <a:spcPct val="50000"/>
              </a:spcBef>
            </a:pPr>
            <a:r>
              <a:rPr lang="en-US" altLang="zh-CN" b="1">
                <a:solidFill>
                  <a:srgbClr val="56801E"/>
                </a:solidFill>
              </a:rPr>
              <a:t>With technology developing, We Chat and Micro blog become more and more popular.</a:t>
            </a:r>
          </a:p>
          <a:p>
            <a:pPr>
              <a:spcBef>
                <a:spcPct val="50000"/>
              </a:spcBef>
            </a:pPr>
            <a:r>
              <a:rPr lang="en-US" altLang="zh-CN" b="1">
                <a:solidFill>
                  <a:srgbClr val="56801E"/>
                </a:solidFill>
              </a:rPr>
              <a:t>As technology develops, We Chat and Micro blog become more and more popular.</a:t>
            </a:r>
          </a:p>
          <a:p>
            <a:pPr>
              <a:spcBef>
                <a:spcPct val="50000"/>
              </a:spcBef>
            </a:pPr>
            <a:endParaRPr lang="en-US" altLang="zh-CN" b="1">
              <a:solidFill>
                <a:srgbClr val="56801E"/>
              </a:solidFill>
            </a:endParaRPr>
          </a:p>
        </p:txBody>
      </p:sp>
      <p:pic>
        <p:nvPicPr>
          <p:cNvPr id="12297" name="Picture 12" descr="0"/>
          <p:cNvPicPr>
            <a:picLocks noChangeAspect="1" noChangeArrowheads="1"/>
          </p:cNvPicPr>
          <p:nvPr/>
        </p:nvPicPr>
        <p:blipFill>
          <a:blip r:embed="rId2"/>
          <a:srcRect/>
          <a:stretch>
            <a:fillRect/>
          </a:stretch>
        </p:blipFill>
        <p:spPr bwMode="auto">
          <a:xfrm>
            <a:off x="6786563" y="4662488"/>
            <a:ext cx="2335212" cy="2195512"/>
          </a:xfrm>
          <a:prstGeom prst="rect">
            <a:avLst/>
          </a:prstGeom>
          <a:noFill/>
          <a:ln w="9525">
            <a:noFill/>
            <a:miter lim="800000"/>
            <a:headEnd/>
            <a:tailEnd/>
          </a:ln>
        </p:spPr>
      </p:pic>
      <p:pic>
        <p:nvPicPr>
          <p:cNvPr id="12298" name="Picture 13" descr="0(1)"/>
          <p:cNvPicPr>
            <a:picLocks noChangeAspect="1" noChangeArrowheads="1"/>
          </p:cNvPicPr>
          <p:nvPr/>
        </p:nvPicPr>
        <p:blipFill>
          <a:blip r:embed="rId3"/>
          <a:srcRect/>
          <a:stretch>
            <a:fillRect/>
          </a:stretch>
        </p:blipFill>
        <p:spPr bwMode="auto">
          <a:xfrm>
            <a:off x="6754813" y="2184400"/>
            <a:ext cx="2333625" cy="2333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slide(fromBottom)">
                                      <p:cBhvr>
                                        <p:cTn id="7" dur="500"/>
                                        <p:tgtEl>
                                          <p:spTgt spid="1741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2298"/>
                                        </p:tgtEl>
                                        <p:attrNameLst>
                                          <p:attrName>style.visibility</p:attrName>
                                        </p:attrNameLst>
                                      </p:cBhvr>
                                      <p:to>
                                        <p:strVal val="visible"/>
                                      </p:to>
                                    </p:set>
                                    <p:animEffect transition="in" filter="slide(fromBottom)">
                                      <p:cBhvr>
                                        <p:cTn id="12" dur="500"/>
                                        <p:tgtEl>
                                          <p:spTgt spid="1229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2297"/>
                                        </p:tgtEl>
                                        <p:attrNameLst>
                                          <p:attrName>style.visibility</p:attrName>
                                        </p:attrNameLst>
                                      </p:cBhvr>
                                      <p:to>
                                        <p:strVal val="visible"/>
                                      </p:to>
                                    </p:set>
                                    <p:animEffect transition="in" filter="slide(fromBottom)">
                                      <p:cBhvr>
                                        <p:cTn id="17" dur="500"/>
                                        <p:tgtEl>
                                          <p:spTgt spid="1229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2293">
                                            <p:txEl>
                                              <p:pRg st="0" end="0"/>
                                            </p:txEl>
                                          </p:spTgt>
                                        </p:tgtEl>
                                        <p:attrNameLst>
                                          <p:attrName>style.visibility</p:attrName>
                                        </p:attrNameLst>
                                      </p:cBhvr>
                                      <p:to>
                                        <p:strVal val="visible"/>
                                      </p:to>
                                    </p:set>
                                    <p:animEffect transition="in" filter="slide(fromBottom)">
                                      <p:cBhvr>
                                        <p:cTn id="22" dur="500"/>
                                        <p:tgtEl>
                                          <p:spTgt spid="12293">
                                            <p:txEl>
                                              <p:pRg st="0" end="0"/>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12293">
                                            <p:txEl>
                                              <p:pRg st="1" end="1"/>
                                            </p:txEl>
                                          </p:spTgt>
                                        </p:tgtEl>
                                        <p:attrNameLst>
                                          <p:attrName>style.visibility</p:attrName>
                                        </p:attrNameLst>
                                      </p:cBhvr>
                                      <p:to>
                                        <p:strVal val="visible"/>
                                      </p:to>
                                    </p:set>
                                    <p:animEffect transition="in" filter="slide(fromBottom)">
                                      <p:cBhvr>
                                        <p:cTn id="25" dur="500"/>
                                        <p:tgtEl>
                                          <p:spTgt spid="1229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标题 1"/>
          <p:cNvSpPr txBox="1">
            <a:spLocks/>
          </p:cNvSpPr>
          <p:nvPr/>
        </p:nvSpPr>
        <p:spPr>
          <a:xfrm>
            <a:off x="603250" y="3255963"/>
            <a:ext cx="8235950" cy="1038225"/>
          </a:xfrm>
          <a:prstGeom prst="rect">
            <a:avLst/>
          </a:prstGeom>
        </p:spPr>
        <p:txBody>
          <a:bodyPr rIns="45720" anchor="ctr">
            <a:scene3d>
              <a:camera prst="orthographicFront"/>
              <a:lightRig rig="threePt" dir="t">
                <a:rot lat="0" lon="0" rev="4800000"/>
              </a:lightRig>
            </a:scene3d>
            <a:sp3d prstMaterial="matte">
              <a:bevelT w="50800" h="10160"/>
            </a:sp3d>
          </a:bodyPr>
          <a:lstStyle>
            <a:lvl1pPr algn="l" rtl="0" eaLnBrk="1" latinLnBrk="0" hangingPunct="1">
              <a:spcBef>
                <a:spcPct val="0"/>
              </a:spcBef>
              <a:buNone/>
              <a:defRPr kumimoji="1" sz="3200" b="1" kern="1200">
                <a:solidFill>
                  <a:schemeClr val="accent1">
                    <a:satMod val="150000"/>
                  </a:schemeClr>
                </a:solidFill>
                <a:effectLst/>
                <a:latin typeface="+mj-lt"/>
                <a:ea typeface="+mj-ea"/>
                <a:cs typeface="+mj-cs"/>
              </a:defRPr>
            </a:lvl1pPr>
            <a:extLst/>
          </a:lstStyle>
          <a:p>
            <a:pPr algn="ctr" fontAlgn="auto">
              <a:spcAft>
                <a:spcPts val="0"/>
              </a:spcAft>
              <a:defRPr/>
            </a:pPr>
            <a:endParaRPr lang="zh-CN" altLang="en-US" sz="3600" dirty="0">
              <a:solidFill>
                <a:schemeClr val="tx1"/>
              </a:solidFill>
              <a:latin typeface="Times New Roman" pitchFamily="18" charset="0"/>
              <a:ea typeface="黑体" pitchFamily="2" charset="-122"/>
              <a:cs typeface="Times New Roman" pitchFamily="18" charset="0"/>
            </a:endParaRPr>
          </a:p>
        </p:txBody>
      </p:sp>
      <p:sp>
        <p:nvSpPr>
          <p:cNvPr id="13314" name="コンテンツ プレースホルダ 2"/>
          <p:cNvSpPr txBox="1">
            <a:spLocks/>
          </p:cNvSpPr>
          <p:nvPr/>
        </p:nvSpPr>
        <p:spPr bwMode="auto">
          <a:xfrm>
            <a:off x="195263" y="1011238"/>
            <a:ext cx="8755062" cy="2690812"/>
          </a:xfrm>
          <a:prstGeom prst="rect">
            <a:avLst/>
          </a:prstGeom>
          <a:noFill/>
          <a:ln w="9525">
            <a:noFill/>
            <a:miter lim="800000"/>
            <a:headEnd/>
            <a:tailEnd/>
          </a:ln>
        </p:spPr>
        <p:txBody>
          <a:bodyPr/>
          <a:lstStyle/>
          <a:p>
            <a:pPr marL="438150" indent="-319088" algn="ctr">
              <a:lnSpc>
                <a:spcPct val="80000"/>
              </a:lnSpc>
              <a:buClr>
                <a:schemeClr val="accent1"/>
              </a:buClr>
              <a:buSzPct val="80000"/>
              <a:buFont typeface="Wingdings 2" pitchFamily="18" charset="2"/>
              <a:buNone/>
            </a:pPr>
            <a:r>
              <a:rPr lang="en-US" altLang="ja-JP" sz="6800" b="1">
                <a:solidFill>
                  <a:schemeClr val="accent1"/>
                </a:solidFill>
                <a:latin typeface="Tahoma" pitchFamily="34" charset="0"/>
                <a:ea typeface="MS PGothic" pitchFamily="34" charset="-128"/>
              </a:rPr>
              <a:t>Thank You !</a:t>
            </a:r>
          </a:p>
          <a:p>
            <a:pPr marL="438150" indent="-319088" algn="ctr">
              <a:lnSpc>
                <a:spcPct val="80000"/>
              </a:lnSpc>
              <a:buClr>
                <a:schemeClr val="accent1"/>
              </a:buClr>
              <a:buSzPct val="80000"/>
              <a:buFont typeface="Wingdings 2" pitchFamily="18" charset="2"/>
              <a:buNone/>
            </a:pPr>
            <a:endParaRPr lang="ja-JP" altLang="en-US" sz="1900" b="1">
              <a:solidFill>
                <a:schemeClr val="accent1"/>
              </a:solidFill>
              <a:latin typeface="Tahoma" pitchFamily="34" charset="0"/>
              <a:ea typeface="MS PGothic" pitchFamily="34" charset="-128"/>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1.9"/>
</p:tagLst>
</file>

<file path=ppt/tags/tag2.xml><?xml version="1.0" encoding="utf-8"?>
<p:tagLst xmlns:a="http://schemas.openxmlformats.org/drawingml/2006/main" xmlns:r="http://schemas.openxmlformats.org/officeDocument/2006/relationships" xmlns:p="http://schemas.openxmlformats.org/presentationml/2006/main">
  <p:tag name="TIMING" val="|41.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モジュール">
  <a:themeElements>
    <a:clrScheme name="シック">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Hong1">
      <a:majorFont>
        <a:latin typeface="Tahoma"/>
        <a:ea typeface="ＭＳ Ｐゴシック"/>
        <a:cs typeface=""/>
      </a:majorFont>
      <a:minorFont>
        <a:latin typeface="Tahoma"/>
        <a:ea typeface="ＭＳ Ｐゴシック"/>
        <a:cs typeface=""/>
      </a:minorFont>
    </a:fontScheme>
    <a:fmtScheme name="クール">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8429</TotalTime>
  <Words>437</Words>
  <Application>Microsoft Office PowerPoint</Application>
  <PresentationFormat>全屏显示(4:3)</PresentationFormat>
  <Paragraphs>46</Paragraphs>
  <Slides>5</Slides>
  <Notes>4</Notes>
  <HiddenSlides>0</HiddenSlides>
  <MMClips>0</MMClips>
  <ScaleCrop>false</ScaleCrop>
  <HeadingPairs>
    <vt:vector size="6" baseType="variant">
      <vt:variant>
        <vt:lpstr>已用的字体</vt:lpstr>
      </vt:variant>
      <vt:variant>
        <vt:i4>12</vt:i4>
      </vt:variant>
      <vt:variant>
        <vt:lpstr>演示文稿设计模板</vt:lpstr>
      </vt:variant>
      <vt:variant>
        <vt:i4>2</vt:i4>
      </vt:variant>
      <vt:variant>
        <vt:lpstr>幻灯片标题</vt:lpstr>
      </vt:variant>
      <vt:variant>
        <vt:i4>5</vt:i4>
      </vt:variant>
    </vt:vector>
  </HeadingPairs>
  <TitlesOfParts>
    <vt:vector size="19" baseType="lpstr">
      <vt:lpstr>Arial</vt:lpstr>
      <vt:lpstr>宋体</vt:lpstr>
      <vt:lpstr>Tahoma</vt:lpstr>
      <vt:lpstr>MS PGothic</vt:lpstr>
      <vt:lpstr>Wingdings 2</vt:lpstr>
      <vt:lpstr>Wingdings</vt:lpstr>
      <vt:lpstr>Wingdings 3</vt:lpstr>
      <vt:lpstr>Calibri</vt:lpstr>
      <vt:lpstr>黑体</vt:lpstr>
      <vt:lpstr>Arial Narrow</vt:lpstr>
      <vt:lpstr>华文新魏</vt:lpstr>
      <vt:lpstr>Times New Roman</vt:lpstr>
      <vt:lpstr>モジュール</vt:lpstr>
      <vt:lpstr>モジュール</vt:lpstr>
      <vt:lpstr>幻灯片 1</vt:lpstr>
      <vt:lpstr>幻灯片 2</vt:lpstr>
      <vt:lpstr>幻灯片 3</vt:lpstr>
      <vt:lpstr>幻灯片 4</vt:lpstr>
      <vt:lpstr>幻灯片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桑原研究室</dc:creator>
  <cp:lastModifiedBy>User</cp:lastModifiedBy>
  <cp:revision>810</cp:revision>
  <dcterms:created xsi:type="dcterms:W3CDTF">2009-04-20T17:06:46Z</dcterms:created>
  <dcterms:modified xsi:type="dcterms:W3CDTF">2014-06-24T04:45:57Z</dcterms:modified>
</cp:coreProperties>
</file>