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6" r:id="rId5"/>
    <p:sldId id="267" r:id="rId6"/>
    <p:sldId id="268" r:id="rId7"/>
    <p:sldId id="269" r:id="rId8"/>
    <p:sldId id="263" r:id="rId9"/>
    <p:sldId id="270" r:id="rId10"/>
    <p:sldId id="271" r:id="rId11"/>
    <p:sldId id="272" r:id="rId12"/>
    <p:sldId id="25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4D4D4D"/>
    <a:srgbClr val="FFCC00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60"/>
  </p:normalViewPr>
  <p:slideViewPr>
    <p:cSldViewPr>
      <p:cViewPr varScale="1">
        <p:scale>
          <a:sx n="49" d="100"/>
          <a:sy n="49" d="100"/>
        </p:scale>
        <p:origin x="-72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58D18D-CDA2-401E-A269-636B23C93BE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0C9FC78-6356-43A8-9C98-FF0EE914F580}">
      <dgm:prSet phldrT="[文本]" custT="1"/>
      <dgm:spPr/>
      <dgm:t>
        <a:bodyPr/>
        <a:lstStyle/>
        <a:p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V-</a:t>
          </a:r>
          <a:r>
            <a:rPr lang="en-US" altLang="zh-CN" sz="3200" b="1" kern="1200" dirty="0" err="1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ing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gm:t>
    </dgm:pt>
    <dgm:pt modelId="{FA5B4635-6D70-4798-9B09-F3392D7FA447}" type="parTrans" cxnId="{69605F01-635E-4326-A828-D83970BAC0C4}">
      <dgm:prSet/>
      <dgm:spPr/>
      <dgm:t>
        <a:bodyPr/>
        <a:lstStyle/>
        <a:p>
          <a:endParaRPr lang="zh-CN" altLang="en-US"/>
        </a:p>
      </dgm:t>
    </dgm:pt>
    <dgm:pt modelId="{D324CB82-2A85-434B-B0F7-83C4CCAF177A}" type="sibTrans" cxnId="{69605F01-635E-4326-A828-D83970BAC0C4}">
      <dgm:prSet/>
      <dgm:spPr/>
      <dgm:t>
        <a:bodyPr/>
        <a:lstStyle/>
        <a:p>
          <a:endParaRPr lang="zh-CN" altLang="en-US"/>
        </a:p>
      </dgm:t>
    </dgm:pt>
    <dgm:pt modelId="{204EFF9C-EB1C-44A9-9CF8-EBA81343BEE2}">
      <dgm:prSet phldrT="[文本]"/>
      <dgm:spPr/>
      <dgm:t>
        <a:bodyPr/>
        <a:lstStyle/>
        <a:p>
          <a:r>
            <a:rPr lang="zh-CN" altLang="en-US" dirty="0" smtClean="0"/>
            <a:t>前置定语</a:t>
          </a:r>
          <a:endParaRPr lang="zh-CN" altLang="en-US" dirty="0"/>
        </a:p>
      </dgm:t>
    </dgm:pt>
    <dgm:pt modelId="{E8EB0E79-4B26-4541-A67A-DF6C25DFDD5F}" type="parTrans" cxnId="{5FE61E7A-3ACF-4524-A213-E27EF45F5A31}">
      <dgm:prSet/>
      <dgm:spPr/>
      <dgm:t>
        <a:bodyPr/>
        <a:lstStyle/>
        <a:p>
          <a:endParaRPr lang="zh-CN" altLang="en-US"/>
        </a:p>
      </dgm:t>
    </dgm:pt>
    <dgm:pt modelId="{8E6572E0-AA5C-49A6-BDDF-E39556E57358}" type="sibTrans" cxnId="{5FE61E7A-3ACF-4524-A213-E27EF45F5A31}">
      <dgm:prSet/>
      <dgm:spPr/>
      <dgm:t>
        <a:bodyPr/>
        <a:lstStyle/>
        <a:p>
          <a:endParaRPr lang="zh-CN" altLang="en-US"/>
        </a:p>
      </dgm:t>
    </dgm:pt>
    <dgm:pt modelId="{D1A43CCD-4DAB-4294-A779-410847E3D8EF}">
      <dgm:prSet phldrT="[文本]" custT="1"/>
      <dgm:spPr/>
      <dgm:t>
        <a:bodyPr/>
        <a:lstStyle/>
        <a:p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Drinking water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gm:t>
    </dgm:pt>
    <dgm:pt modelId="{68F2DF25-7ACF-4968-8908-BCF3EBDDC5EC}" type="parTrans" cxnId="{77A0B742-F384-4F42-8AA9-D93C6AD4C8BE}">
      <dgm:prSet/>
      <dgm:spPr/>
      <dgm:t>
        <a:bodyPr/>
        <a:lstStyle/>
        <a:p>
          <a:endParaRPr lang="zh-CN" altLang="en-US"/>
        </a:p>
      </dgm:t>
    </dgm:pt>
    <dgm:pt modelId="{ED54E7AF-4C1E-4625-887D-A73D05CF1A30}" type="sibTrans" cxnId="{77A0B742-F384-4F42-8AA9-D93C6AD4C8BE}">
      <dgm:prSet/>
      <dgm:spPr/>
      <dgm:t>
        <a:bodyPr/>
        <a:lstStyle/>
        <a:p>
          <a:endParaRPr lang="zh-CN" altLang="en-US"/>
        </a:p>
      </dgm:t>
    </dgm:pt>
    <dgm:pt modelId="{59793D0B-77F5-4C87-8025-FEEE1332BBA8}">
      <dgm:prSet phldrT="[文本]"/>
      <dgm:spPr/>
      <dgm:t>
        <a:bodyPr/>
        <a:lstStyle/>
        <a:p>
          <a:r>
            <a:rPr lang="zh-CN" altLang="en-US" dirty="0" smtClean="0"/>
            <a:t>后置定语</a:t>
          </a:r>
          <a:endParaRPr lang="zh-CN" altLang="en-US" dirty="0"/>
        </a:p>
      </dgm:t>
    </dgm:pt>
    <dgm:pt modelId="{4B3935B0-A60A-404F-8377-DFCA43005149}" type="parTrans" cxnId="{622490F4-8B4E-482B-935F-D01D8D6F3522}">
      <dgm:prSet/>
      <dgm:spPr/>
      <dgm:t>
        <a:bodyPr/>
        <a:lstStyle/>
        <a:p>
          <a:endParaRPr lang="zh-CN" altLang="en-US"/>
        </a:p>
      </dgm:t>
    </dgm:pt>
    <dgm:pt modelId="{56A3F37D-D4DB-4E2A-BB0A-D90C3F1BC035}" type="sibTrans" cxnId="{622490F4-8B4E-482B-935F-D01D8D6F3522}">
      <dgm:prSet/>
      <dgm:spPr/>
      <dgm:t>
        <a:bodyPr/>
        <a:lstStyle/>
        <a:p>
          <a:endParaRPr lang="zh-CN" altLang="en-US"/>
        </a:p>
      </dgm:t>
    </dgm:pt>
    <dgm:pt modelId="{48F5471B-215D-4AEC-85F4-EB7CA76B2A2D}">
      <dgm:prSet phldrT="[文本]" custT="1"/>
      <dgm:spPr/>
      <dgm:t>
        <a:bodyPr/>
        <a:lstStyle/>
        <a:p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The man standing there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gm:t>
    </dgm:pt>
    <dgm:pt modelId="{700A1F16-BFB9-4FEB-B1EF-B7BA3BFFD0F7}" type="parTrans" cxnId="{D7255B46-2460-48FA-99D4-51219D8C6F65}">
      <dgm:prSet/>
      <dgm:spPr/>
      <dgm:t>
        <a:bodyPr/>
        <a:lstStyle/>
        <a:p>
          <a:endParaRPr lang="zh-CN" altLang="en-US"/>
        </a:p>
      </dgm:t>
    </dgm:pt>
    <dgm:pt modelId="{71765D03-274E-4FA5-A874-369FB2158B08}" type="sibTrans" cxnId="{D7255B46-2460-48FA-99D4-51219D8C6F65}">
      <dgm:prSet/>
      <dgm:spPr/>
      <dgm:t>
        <a:bodyPr/>
        <a:lstStyle/>
        <a:p>
          <a:endParaRPr lang="zh-CN" altLang="en-US"/>
        </a:p>
      </dgm:t>
    </dgm:pt>
    <dgm:pt modelId="{BB580F33-C957-46BB-856E-A16269440AB0}" type="pres">
      <dgm:prSet presAssocID="{D858D18D-CDA2-401E-A269-636B23C93B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49A3A62-1903-470E-B05B-2C9A8C44E794}" type="pres">
      <dgm:prSet presAssocID="{E0C9FC78-6356-43A8-9C98-FF0EE914F580}" presName="hierRoot1" presStyleCnt="0"/>
      <dgm:spPr/>
    </dgm:pt>
    <dgm:pt modelId="{44B8BCD3-C20D-4B94-B528-DCB703F9FD9D}" type="pres">
      <dgm:prSet presAssocID="{E0C9FC78-6356-43A8-9C98-FF0EE914F580}" presName="composite" presStyleCnt="0"/>
      <dgm:spPr/>
    </dgm:pt>
    <dgm:pt modelId="{5AB011E3-8DBE-4743-997A-7359E9DC7BDD}" type="pres">
      <dgm:prSet presAssocID="{E0C9FC78-6356-43A8-9C98-FF0EE914F580}" presName="background" presStyleLbl="node0" presStyleIdx="0" presStyleCnt="1"/>
      <dgm:spPr>
        <a:solidFill>
          <a:srgbClr val="FFC000"/>
        </a:solidFill>
      </dgm:spPr>
    </dgm:pt>
    <dgm:pt modelId="{77F56499-21F2-482D-91E2-1B3F65627312}" type="pres">
      <dgm:prSet presAssocID="{E0C9FC78-6356-43A8-9C98-FF0EE914F58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853687A-DD51-43E7-BDDA-13D4A443D442}" type="pres">
      <dgm:prSet presAssocID="{E0C9FC78-6356-43A8-9C98-FF0EE914F580}" presName="hierChild2" presStyleCnt="0"/>
      <dgm:spPr/>
    </dgm:pt>
    <dgm:pt modelId="{4173FC29-8B33-4048-B8DE-D0DBF8AD5860}" type="pres">
      <dgm:prSet presAssocID="{E8EB0E79-4B26-4541-A67A-DF6C25DFDD5F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D21224A7-2A1C-47E1-8E43-BA43BE504519}" type="pres">
      <dgm:prSet presAssocID="{204EFF9C-EB1C-44A9-9CF8-EBA81343BEE2}" presName="hierRoot2" presStyleCnt="0"/>
      <dgm:spPr/>
    </dgm:pt>
    <dgm:pt modelId="{267D9A50-D48F-44E7-B5DD-F81A721B8C03}" type="pres">
      <dgm:prSet presAssocID="{204EFF9C-EB1C-44A9-9CF8-EBA81343BEE2}" presName="composite2" presStyleCnt="0"/>
      <dgm:spPr/>
    </dgm:pt>
    <dgm:pt modelId="{05E2E81B-94FE-4727-A634-179FA9DBF242}" type="pres">
      <dgm:prSet presAssocID="{204EFF9C-EB1C-44A9-9CF8-EBA81343BEE2}" presName="background2" presStyleLbl="node2" presStyleIdx="0" presStyleCnt="2"/>
      <dgm:spPr>
        <a:solidFill>
          <a:srgbClr val="FFC000"/>
        </a:solidFill>
      </dgm:spPr>
    </dgm:pt>
    <dgm:pt modelId="{0F5F1D80-3CE6-4F69-ABBA-4E4689ED3410}" type="pres">
      <dgm:prSet presAssocID="{204EFF9C-EB1C-44A9-9CF8-EBA81343BEE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FA601EF-9C1E-4AE1-819E-ACD8AB4DF584}" type="pres">
      <dgm:prSet presAssocID="{204EFF9C-EB1C-44A9-9CF8-EBA81343BEE2}" presName="hierChild3" presStyleCnt="0"/>
      <dgm:spPr/>
    </dgm:pt>
    <dgm:pt modelId="{6861A06B-8EB5-4400-90A3-B376519AF721}" type="pres">
      <dgm:prSet presAssocID="{68F2DF25-7ACF-4968-8908-BCF3EBDDC5EC}" presName="Name17" presStyleLbl="parChTrans1D3" presStyleIdx="0" presStyleCnt="2"/>
      <dgm:spPr/>
      <dgm:t>
        <a:bodyPr/>
        <a:lstStyle/>
        <a:p>
          <a:endParaRPr lang="zh-CN" altLang="en-US"/>
        </a:p>
      </dgm:t>
    </dgm:pt>
    <dgm:pt modelId="{0A2191C4-1347-450F-9506-CDF91CD5D846}" type="pres">
      <dgm:prSet presAssocID="{D1A43CCD-4DAB-4294-A779-410847E3D8EF}" presName="hierRoot3" presStyleCnt="0"/>
      <dgm:spPr/>
    </dgm:pt>
    <dgm:pt modelId="{A1FB644F-43D9-4728-8B81-C844CB5A11AA}" type="pres">
      <dgm:prSet presAssocID="{D1A43CCD-4DAB-4294-A779-410847E3D8EF}" presName="composite3" presStyleCnt="0"/>
      <dgm:spPr/>
    </dgm:pt>
    <dgm:pt modelId="{82C49411-4B0F-435A-A802-A9F49D3FB23E}" type="pres">
      <dgm:prSet presAssocID="{D1A43CCD-4DAB-4294-A779-410847E3D8EF}" presName="background3" presStyleLbl="node3" presStyleIdx="0" presStyleCnt="2"/>
      <dgm:spPr>
        <a:solidFill>
          <a:srgbClr val="FFC000"/>
        </a:solidFill>
      </dgm:spPr>
    </dgm:pt>
    <dgm:pt modelId="{C5413E55-888C-4737-91B5-33D6AD1665D6}" type="pres">
      <dgm:prSet presAssocID="{D1A43CCD-4DAB-4294-A779-410847E3D8EF}" presName="text3" presStyleLbl="fgAcc3" presStyleIdx="0" presStyleCnt="2" custScaleX="19142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1981076-D112-424E-A006-002CEC6C4208}" type="pres">
      <dgm:prSet presAssocID="{D1A43CCD-4DAB-4294-A779-410847E3D8EF}" presName="hierChild4" presStyleCnt="0"/>
      <dgm:spPr/>
    </dgm:pt>
    <dgm:pt modelId="{A494B47F-D43F-4CEB-9DC0-8A41B6A15B22}" type="pres">
      <dgm:prSet presAssocID="{4B3935B0-A60A-404F-8377-DFCA43005149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1A78ACE8-67C0-44F3-9E3F-50B0CB753AEA}" type="pres">
      <dgm:prSet presAssocID="{59793D0B-77F5-4C87-8025-FEEE1332BBA8}" presName="hierRoot2" presStyleCnt="0"/>
      <dgm:spPr/>
    </dgm:pt>
    <dgm:pt modelId="{21E29147-6CC9-45C7-AF4F-87F1453CBF10}" type="pres">
      <dgm:prSet presAssocID="{59793D0B-77F5-4C87-8025-FEEE1332BBA8}" presName="composite2" presStyleCnt="0"/>
      <dgm:spPr/>
    </dgm:pt>
    <dgm:pt modelId="{BB1BC0D6-A91B-4F4B-9D6F-57F2189B8041}" type="pres">
      <dgm:prSet presAssocID="{59793D0B-77F5-4C87-8025-FEEE1332BBA8}" presName="background2" presStyleLbl="node2" presStyleIdx="1" presStyleCnt="2"/>
      <dgm:spPr>
        <a:solidFill>
          <a:srgbClr val="FFC000"/>
        </a:solidFill>
      </dgm:spPr>
    </dgm:pt>
    <dgm:pt modelId="{29172898-E21F-499C-BA2C-5F8C06565B4E}" type="pres">
      <dgm:prSet presAssocID="{59793D0B-77F5-4C87-8025-FEEE1332BBA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B738D72-35C5-4AA9-99F2-52919B7AAD7B}" type="pres">
      <dgm:prSet presAssocID="{59793D0B-77F5-4C87-8025-FEEE1332BBA8}" presName="hierChild3" presStyleCnt="0"/>
      <dgm:spPr/>
    </dgm:pt>
    <dgm:pt modelId="{6E188F71-E509-4496-97D8-A962AD40F2AA}" type="pres">
      <dgm:prSet presAssocID="{700A1F16-BFB9-4FEB-B1EF-B7BA3BFFD0F7}" presName="Name17" presStyleLbl="parChTrans1D3" presStyleIdx="1" presStyleCnt="2"/>
      <dgm:spPr/>
      <dgm:t>
        <a:bodyPr/>
        <a:lstStyle/>
        <a:p>
          <a:endParaRPr lang="zh-CN" altLang="en-US"/>
        </a:p>
      </dgm:t>
    </dgm:pt>
    <dgm:pt modelId="{ECC7B792-C1FE-4BC2-BF1D-17B938F8E624}" type="pres">
      <dgm:prSet presAssocID="{48F5471B-215D-4AEC-85F4-EB7CA76B2A2D}" presName="hierRoot3" presStyleCnt="0"/>
      <dgm:spPr/>
    </dgm:pt>
    <dgm:pt modelId="{095AE5CE-6F41-4EEE-B0D6-18E45A7FECD6}" type="pres">
      <dgm:prSet presAssocID="{48F5471B-215D-4AEC-85F4-EB7CA76B2A2D}" presName="composite3" presStyleCnt="0"/>
      <dgm:spPr/>
    </dgm:pt>
    <dgm:pt modelId="{20ECC237-921F-4DA6-80F3-B41D2C2B6B4D}" type="pres">
      <dgm:prSet presAssocID="{48F5471B-215D-4AEC-85F4-EB7CA76B2A2D}" presName="background3" presStyleLbl="node3" presStyleIdx="1" presStyleCnt="2"/>
      <dgm:spPr>
        <a:solidFill>
          <a:srgbClr val="FFC000"/>
        </a:solidFill>
      </dgm:spPr>
    </dgm:pt>
    <dgm:pt modelId="{91E26668-43AA-4206-93E7-EEA2660E9424}" type="pres">
      <dgm:prSet presAssocID="{48F5471B-215D-4AEC-85F4-EB7CA76B2A2D}" presName="text3" presStyleLbl="fgAcc3" presStyleIdx="1" presStyleCnt="2" custScaleX="31104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520D939-DA0D-4BE7-8785-81ADF9ED9D74}" type="pres">
      <dgm:prSet presAssocID="{48F5471B-215D-4AEC-85F4-EB7CA76B2A2D}" presName="hierChild4" presStyleCnt="0"/>
      <dgm:spPr/>
    </dgm:pt>
  </dgm:ptLst>
  <dgm:cxnLst>
    <dgm:cxn modelId="{D7255B46-2460-48FA-99D4-51219D8C6F65}" srcId="{59793D0B-77F5-4C87-8025-FEEE1332BBA8}" destId="{48F5471B-215D-4AEC-85F4-EB7CA76B2A2D}" srcOrd="0" destOrd="0" parTransId="{700A1F16-BFB9-4FEB-B1EF-B7BA3BFFD0F7}" sibTransId="{71765D03-274E-4FA5-A874-369FB2158B08}"/>
    <dgm:cxn modelId="{622490F4-8B4E-482B-935F-D01D8D6F3522}" srcId="{E0C9FC78-6356-43A8-9C98-FF0EE914F580}" destId="{59793D0B-77F5-4C87-8025-FEEE1332BBA8}" srcOrd="1" destOrd="0" parTransId="{4B3935B0-A60A-404F-8377-DFCA43005149}" sibTransId="{56A3F37D-D4DB-4E2A-BB0A-D90C3F1BC035}"/>
    <dgm:cxn modelId="{A149A085-B441-45D0-B6A9-418498D0CEB9}" type="presOf" srcId="{D1A43CCD-4DAB-4294-A779-410847E3D8EF}" destId="{C5413E55-888C-4737-91B5-33D6AD1665D6}" srcOrd="0" destOrd="0" presId="urn:microsoft.com/office/officeart/2005/8/layout/hierarchy1"/>
    <dgm:cxn modelId="{C0E9B8A9-9D40-4B5B-949B-89336A366A62}" type="presOf" srcId="{68F2DF25-7ACF-4968-8908-BCF3EBDDC5EC}" destId="{6861A06B-8EB5-4400-90A3-B376519AF721}" srcOrd="0" destOrd="0" presId="urn:microsoft.com/office/officeart/2005/8/layout/hierarchy1"/>
    <dgm:cxn modelId="{F3856BA1-2415-4E71-840D-BAE85C2CACD5}" type="presOf" srcId="{E8EB0E79-4B26-4541-A67A-DF6C25DFDD5F}" destId="{4173FC29-8B33-4048-B8DE-D0DBF8AD5860}" srcOrd="0" destOrd="0" presId="urn:microsoft.com/office/officeart/2005/8/layout/hierarchy1"/>
    <dgm:cxn modelId="{69605F01-635E-4326-A828-D83970BAC0C4}" srcId="{D858D18D-CDA2-401E-A269-636B23C93BE6}" destId="{E0C9FC78-6356-43A8-9C98-FF0EE914F580}" srcOrd="0" destOrd="0" parTransId="{FA5B4635-6D70-4798-9B09-F3392D7FA447}" sibTransId="{D324CB82-2A85-434B-B0F7-83C4CCAF177A}"/>
    <dgm:cxn modelId="{5FE61E7A-3ACF-4524-A213-E27EF45F5A31}" srcId="{E0C9FC78-6356-43A8-9C98-FF0EE914F580}" destId="{204EFF9C-EB1C-44A9-9CF8-EBA81343BEE2}" srcOrd="0" destOrd="0" parTransId="{E8EB0E79-4B26-4541-A67A-DF6C25DFDD5F}" sibTransId="{8E6572E0-AA5C-49A6-BDDF-E39556E57358}"/>
    <dgm:cxn modelId="{21F7200B-FB24-434E-9A8A-774269F3BDCA}" type="presOf" srcId="{59793D0B-77F5-4C87-8025-FEEE1332BBA8}" destId="{29172898-E21F-499C-BA2C-5F8C06565B4E}" srcOrd="0" destOrd="0" presId="urn:microsoft.com/office/officeart/2005/8/layout/hierarchy1"/>
    <dgm:cxn modelId="{2D3B18FA-8203-4255-9EFE-EADE82CA0DBB}" type="presOf" srcId="{4B3935B0-A60A-404F-8377-DFCA43005149}" destId="{A494B47F-D43F-4CEB-9DC0-8A41B6A15B22}" srcOrd="0" destOrd="0" presId="urn:microsoft.com/office/officeart/2005/8/layout/hierarchy1"/>
    <dgm:cxn modelId="{7775C0C5-6D89-4861-942C-DED4F230D99C}" type="presOf" srcId="{700A1F16-BFB9-4FEB-B1EF-B7BA3BFFD0F7}" destId="{6E188F71-E509-4496-97D8-A962AD40F2AA}" srcOrd="0" destOrd="0" presId="urn:microsoft.com/office/officeart/2005/8/layout/hierarchy1"/>
    <dgm:cxn modelId="{46168488-645C-4153-A729-A90A40DE59D3}" type="presOf" srcId="{204EFF9C-EB1C-44A9-9CF8-EBA81343BEE2}" destId="{0F5F1D80-3CE6-4F69-ABBA-4E4689ED3410}" srcOrd="0" destOrd="0" presId="urn:microsoft.com/office/officeart/2005/8/layout/hierarchy1"/>
    <dgm:cxn modelId="{78CBE693-4092-442D-B17A-5DB72D508A1A}" type="presOf" srcId="{48F5471B-215D-4AEC-85F4-EB7CA76B2A2D}" destId="{91E26668-43AA-4206-93E7-EEA2660E9424}" srcOrd="0" destOrd="0" presId="urn:microsoft.com/office/officeart/2005/8/layout/hierarchy1"/>
    <dgm:cxn modelId="{CD5E785A-0D38-4F11-984E-15D440B00DD1}" type="presOf" srcId="{D858D18D-CDA2-401E-A269-636B23C93BE6}" destId="{BB580F33-C957-46BB-856E-A16269440AB0}" srcOrd="0" destOrd="0" presId="urn:microsoft.com/office/officeart/2005/8/layout/hierarchy1"/>
    <dgm:cxn modelId="{AA5465CF-94B9-43DC-8DF2-9D6E2706FF47}" type="presOf" srcId="{E0C9FC78-6356-43A8-9C98-FF0EE914F580}" destId="{77F56499-21F2-482D-91E2-1B3F65627312}" srcOrd="0" destOrd="0" presId="urn:microsoft.com/office/officeart/2005/8/layout/hierarchy1"/>
    <dgm:cxn modelId="{77A0B742-F384-4F42-8AA9-D93C6AD4C8BE}" srcId="{204EFF9C-EB1C-44A9-9CF8-EBA81343BEE2}" destId="{D1A43CCD-4DAB-4294-A779-410847E3D8EF}" srcOrd="0" destOrd="0" parTransId="{68F2DF25-7ACF-4968-8908-BCF3EBDDC5EC}" sibTransId="{ED54E7AF-4C1E-4625-887D-A73D05CF1A30}"/>
    <dgm:cxn modelId="{672CFC3E-B6CC-4E67-9ABD-4F3116CFAA44}" type="presParOf" srcId="{BB580F33-C957-46BB-856E-A16269440AB0}" destId="{F49A3A62-1903-470E-B05B-2C9A8C44E794}" srcOrd="0" destOrd="0" presId="urn:microsoft.com/office/officeart/2005/8/layout/hierarchy1"/>
    <dgm:cxn modelId="{E283E88E-6599-4A62-9A02-3E55B341074F}" type="presParOf" srcId="{F49A3A62-1903-470E-B05B-2C9A8C44E794}" destId="{44B8BCD3-C20D-4B94-B528-DCB703F9FD9D}" srcOrd="0" destOrd="0" presId="urn:microsoft.com/office/officeart/2005/8/layout/hierarchy1"/>
    <dgm:cxn modelId="{37FFE436-6F4F-42F6-8046-7E6A46C1A6A6}" type="presParOf" srcId="{44B8BCD3-C20D-4B94-B528-DCB703F9FD9D}" destId="{5AB011E3-8DBE-4743-997A-7359E9DC7BDD}" srcOrd="0" destOrd="0" presId="urn:microsoft.com/office/officeart/2005/8/layout/hierarchy1"/>
    <dgm:cxn modelId="{C0FC6DB1-0643-465D-B056-E00AA0D42FF7}" type="presParOf" srcId="{44B8BCD3-C20D-4B94-B528-DCB703F9FD9D}" destId="{77F56499-21F2-482D-91E2-1B3F65627312}" srcOrd="1" destOrd="0" presId="urn:microsoft.com/office/officeart/2005/8/layout/hierarchy1"/>
    <dgm:cxn modelId="{6C1D7122-50A3-42D8-968D-A88123B8D860}" type="presParOf" srcId="{F49A3A62-1903-470E-B05B-2C9A8C44E794}" destId="{B853687A-DD51-43E7-BDDA-13D4A443D442}" srcOrd="1" destOrd="0" presId="urn:microsoft.com/office/officeart/2005/8/layout/hierarchy1"/>
    <dgm:cxn modelId="{1EE77DB8-500F-4368-A357-8D067999E16E}" type="presParOf" srcId="{B853687A-DD51-43E7-BDDA-13D4A443D442}" destId="{4173FC29-8B33-4048-B8DE-D0DBF8AD5860}" srcOrd="0" destOrd="0" presId="urn:microsoft.com/office/officeart/2005/8/layout/hierarchy1"/>
    <dgm:cxn modelId="{0F1533AE-C96D-4A15-A132-72F48CACACE3}" type="presParOf" srcId="{B853687A-DD51-43E7-BDDA-13D4A443D442}" destId="{D21224A7-2A1C-47E1-8E43-BA43BE504519}" srcOrd="1" destOrd="0" presId="urn:microsoft.com/office/officeart/2005/8/layout/hierarchy1"/>
    <dgm:cxn modelId="{FE7CD918-533B-40A2-971A-C5F95A6D72EA}" type="presParOf" srcId="{D21224A7-2A1C-47E1-8E43-BA43BE504519}" destId="{267D9A50-D48F-44E7-B5DD-F81A721B8C03}" srcOrd="0" destOrd="0" presId="urn:microsoft.com/office/officeart/2005/8/layout/hierarchy1"/>
    <dgm:cxn modelId="{FECC8615-60DA-4484-8610-19BB4D20BFA0}" type="presParOf" srcId="{267D9A50-D48F-44E7-B5DD-F81A721B8C03}" destId="{05E2E81B-94FE-4727-A634-179FA9DBF242}" srcOrd="0" destOrd="0" presId="urn:microsoft.com/office/officeart/2005/8/layout/hierarchy1"/>
    <dgm:cxn modelId="{1045BE2F-D990-4B49-8716-4C5D4E8A75BC}" type="presParOf" srcId="{267D9A50-D48F-44E7-B5DD-F81A721B8C03}" destId="{0F5F1D80-3CE6-4F69-ABBA-4E4689ED3410}" srcOrd="1" destOrd="0" presId="urn:microsoft.com/office/officeart/2005/8/layout/hierarchy1"/>
    <dgm:cxn modelId="{2E80FF19-0F1D-414B-B126-5C5B463F4EE0}" type="presParOf" srcId="{D21224A7-2A1C-47E1-8E43-BA43BE504519}" destId="{AFA601EF-9C1E-4AE1-819E-ACD8AB4DF584}" srcOrd="1" destOrd="0" presId="urn:microsoft.com/office/officeart/2005/8/layout/hierarchy1"/>
    <dgm:cxn modelId="{5C73373D-30FB-4354-9F7B-248217874F55}" type="presParOf" srcId="{AFA601EF-9C1E-4AE1-819E-ACD8AB4DF584}" destId="{6861A06B-8EB5-4400-90A3-B376519AF721}" srcOrd="0" destOrd="0" presId="urn:microsoft.com/office/officeart/2005/8/layout/hierarchy1"/>
    <dgm:cxn modelId="{BF2E5638-38BB-4B92-AF54-4C80B724266F}" type="presParOf" srcId="{AFA601EF-9C1E-4AE1-819E-ACD8AB4DF584}" destId="{0A2191C4-1347-450F-9506-CDF91CD5D846}" srcOrd="1" destOrd="0" presId="urn:microsoft.com/office/officeart/2005/8/layout/hierarchy1"/>
    <dgm:cxn modelId="{E55E3CE0-3B70-4CA9-9784-DF5119E1DC13}" type="presParOf" srcId="{0A2191C4-1347-450F-9506-CDF91CD5D846}" destId="{A1FB644F-43D9-4728-8B81-C844CB5A11AA}" srcOrd="0" destOrd="0" presId="urn:microsoft.com/office/officeart/2005/8/layout/hierarchy1"/>
    <dgm:cxn modelId="{D9C50E3B-43E9-43B8-9435-A4C7FF0B4C16}" type="presParOf" srcId="{A1FB644F-43D9-4728-8B81-C844CB5A11AA}" destId="{82C49411-4B0F-435A-A802-A9F49D3FB23E}" srcOrd="0" destOrd="0" presId="urn:microsoft.com/office/officeart/2005/8/layout/hierarchy1"/>
    <dgm:cxn modelId="{7473CE8E-EDB7-42A6-AF41-1CAA2F1987FC}" type="presParOf" srcId="{A1FB644F-43D9-4728-8B81-C844CB5A11AA}" destId="{C5413E55-888C-4737-91B5-33D6AD1665D6}" srcOrd="1" destOrd="0" presId="urn:microsoft.com/office/officeart/2005/8/layout/hierarchy1"/>
    <dgm:cxn modelId="{494086DA-6A51-441E-A838-B7C7A311178D}" type="presParOf" srcId="{0A2191C4-1347-450F-9506-CDF91CD5D846}" destId="{F1981076-D112-424E-A006-002CEC6C4208}" srcOrd="1" destOrd="0" presId="urn:microsoft.com/office/officeart/2005/8/layout/hierarchy1"/>
    <dgm:cxn modelId="{277C3539-E012-4A29-8C62-49A2022F9209}" type="presParOf" srcId="{B853687A-DD51-43E7-BDDA-13D4A443D442}" destId="{A494B47F-D43F-4CEB-9DC0-8A41B6A15B22}" srcOrd="2" destOrd="0" presId="urn:microsoft.com/office/officeart/2005/8/layout/hierarchy1"/>
    <dgm:cxn modelId="{AA7A22B9-432D-4BF9-ABED-E6787F82A278}" type="presParOf" srcId="{B853687A-DD51-43E7-BDDA-13D4A443D442}" destId="{1A78ACE8-67C0-44F3-9E3F-50B0CB753AEA}" srcOrd="3" destOrd="0" presId="urn:microsoft.com/office/officeart/2005/8/layout/hierarchy1"/>
    <dgm:cxn modelId="{3DD7B2BE-28AA-4268-880F-AD7613E28BBF}" type="presParOf" srcId="{1A78ACE8-67C0-44F3-9E3F-50B0CB753AEA}" destId="{21E29147-6CC9-45C7-AF4F-87F1453CBF10}" srcOrd="0" destOrd="0" presId="urn:microsoft.com/office/officeart/2005/8/layout/hierarchy1"/>
    <dgm:cxn modelId="{70FF7D5F-805D-480D-930A-84CB18D8E8ED}" type="presParOf" srcId="{21E29147-6CC9-45C7-AF4F-87F1453CBF10}" destId="{BB1BC0D6-A91B-4F4B-9D6F-57F2189B8041}" srcOrd="0" destOrd="0" presId="urn:microsoft.com/office/officeart/2005/8/layout/hierarchy1"/>
    <dgm:cxn modelId="{3ED58244-FE5C-41D0-97BD-E3B0406F4D45}" type="presParOf" srcId="{21E29147-6CC9-45C7-AF4F-87F1453CBF10}" destId="{29172898-E21F-499C-BA2C-5F8C06565B4E}" srcOrd="1" destOrd="0" presId="urn:microsoft.com/office/officeart/2005/8/layout/hierarchy1"/>
    <dgm:cxn modelId="{72F91CC2-CB1B-4384-8BE4-3EBD78FC332D}" type="presParOf" srcId="{1A78ACE8-67C0-44F3-9E3F-50B0CB753AEA}" destId="{0B738D72-35C5-4AA9-99F2-52919B7AAD7B}" srcOrd="1" destOrd="0" presId="urn:microsoft.com/office/officeart/2005/8/layout/hierarchy1"/>
    <dgm:cxn modelId="{171FF065-B9D5-4524-8034-BB8386347C91}" type="presParOf" srcId="{0B738D72-35C5-4AA9-99F2-52919B7AAD7B}" destId="{6E188F71-E509-4496-97D8-A962AD40F2AA}" srcOrd="0" destOrd="0" presId="urn:microsoft.com/office/officeart/2005/8/layout/hierarchy1"/>
    <dgm:cxn modelId="{C3C3DB45-0B76-4705-ABD5-A32DCDCD06F5}" type="presParOf" srcId="{0B738D72-35C5-4AA9-99F2-52919B7AAD7B}" destId="{ECC7B792-C1FE-4BC2-BF1D-17B938F8E624}" srcOrd="1" destOrd="0" presId="urn:microsoft.com/office/officeart/2005/8/layout/hierarchy1"/>
    <dgm:cxn modelId="{34A49377-A486-4575-81C9-8369FBFCEB7D}" type="presParOf" srcId="{ECC7B792-C1FE-4BC2-BF1D-17B938F8E624}" destId="{095AE5CE-6F41-4EEE-B0D6-18E45A7FECD6}" srcOrd="0" destOrd="0" presId="urn:microsoft.com/office/officeart/2005/8/layout/hierarchy1"/>
    <dgm:cxn modelId="{CAC8A441-913D-4015-BA56-22D90AB668D2}" type="presParOf" srcId="{095AE5CE-6F41-4EEE-B0D6-18E45A7FECD6}" destId="{20ECC237-921F-4DA6-80F3-B41D2C2B6B4D}" srcOrd="0" destOrd="0" presId="urn:microsoft.com/office/officeart/2005/8/layout/hierarchy1"/>
    <dgm:cxn modelId="{1F91606D-A7A1-4031-8970-BD021B81F8D7}" type="presParOf" srcId="{095AE5CE-6F41-4EEE-B0D6-18E45A7FECD6}" destId="{91E26668-43AA-4206-93E7-EEA2660E9424}" srcOrd="1" destOrd="0" presId="urn:microsoft.com/office/officeart/2005/8/layout/hierarchy1"/>
    <dgm:cxn modelId="{5FD09561-E188-4D3B-A6E3-0C2AA9D397D9}" type="presParOf" srcId="{ECC7B792-C1FE-4BC2-BF1D-17B938F8E624}" destId="{6520D939-DA0D-4BE7-8785-81ADF9ED9D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9E5B9F-7821-4752-85C8-9C6967BA2F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F59BB1A-BE17-4A70-95F9-79B1CE167057}">
      <dgm:prSet phldrT="[文本]"/>
      <dgm:spPr>
        <a:solidFill>
          <a:srgbClr val="FFC000"/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V-</a:t>
          </a:r>
          <a:r>
            <a:rPr lang="en-US" altLang="zh-CN" dirty="0" err="1" smtClean="0">
              <a:solidFill>
                <a:schemeClr val="tx1"/>
              </a:solidFill>
            </a:rPr>
            <a:t>ing</a:t>
          </a:r>
          <a:endParaRPr lang="zh-CN" altLang="en-US" dirty="0">
            <a:solidFill>
              <a:schemeClr val="tx1"/>
            </a:solidFill>
          </a:endParaRPr>
        </a:p>
      </dgm:t>
    </dgm:pt>
    <dgm:pt modelId="{718F4A59-3D32-42A5-AD83-EA0953AAC8E2}" type="parTrans" cxnId="{C5177F36-7323-4D98-B213-CA76F795968C}">
      <dgm:prSet/>
      <dgm:spPr/>
      <dgm:t>
        <a:bodyPr/>
        <a:lstStyle/>
        <a:p>
          <a:endParaRPr lang="zh-CN" altLang="en-US"/>
        </a:p>
      </dgm:t>
    </dgm:pt>
    <dgm:pt modelId="{7FC3E3B4-7D8E-42DA-B592-F3F3D53C6F07}" type="sibTrans" cxnId="{C5177F36-7323-4D98-B213-CA76F795968C}">
      <dgm:prSet/>
      <dgm:spPr/>
      <dgm:t>
        <a:bodyPr/>
        <a:lstStyle/>
        <a:p>
          <a:endParaRPr lang="zh-CN" altLang="en-US"/>
        </a:p>
      </dgm:t>
    </dgm:pt>
    <dgm:pt modelId="{10D8CFB5-1E60-4928-836C-C9A07C4284FF}" type="asst">
      <dgm:prSet phldrT="[文本]"/>
      <dgm:spPr>
        <a:solidFill>
          <a:srgbClr val="FFC000"/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revision</a:t>
          </a:r>
          <a:endParaRPr lang="zh-CN" altLang="en-US" dirty="0">
            <a:solidFill>
              <a:schemeClr val="tx1"/>
            </a:solidFill>
          </a:endParaRPr>
        </a:p>
      </dgm:t>
    </dgm:pt>
    <dgm:pt modelId="{D0BE9E48-1F65-4BCE-BC72-FF28AC449474}" type="parTrans" cxnId="{7C4C87C1-F412-4695-82E8-65D1BD0D3006}">
      <dgm:prSet/>
      <dgm:spPr/>
      <dgm:t>
        <a:bodyPr/>
        <a:lstStyle/>
        <a:p>
          <a:endParaRPr lang="zh-CN" altLang="en-US"/>
        </a:p>
      </dgm:t>
    </dgm:pt>
    <dgm:pt modelId="{35B0438F-8E16-40AE-B336-11DFA2AF204E}" type="sibTrans" cxnId="{7C4C87C1-F412-4695-82E8-65D1BD0D3006}">
      <dgm:prSet/>
      <dgm:spPr/>
      <dgm:t>
        <a:bodyPr/>
        <a:lstStyle/>
        <a:p>
          <a:endParaRPr lang="zh-CN" altLang="en-US"/>
        </a:p>
      </dgm:t>
    </dgm:pt>
    <dgm:pt modelId="{BB619159-CC52-4EE9-A624-3FD274E16C2B}">
      <dgm:prSet phldrT="[文本]"/>
      <dgm:spPr>
        <a:solidFill>
          <a:srgbClr val="FFC000"/>
        </a:solidFill>
      </dgm:spPr>
      <dgm:t>
        <a:bodyPr/>
        <a:lstStyle/>
        <a:p>
          <a:r>
            <a:rPr lang="en-US" altLang="zh-CN" dirty="0" err="1" smtClean="0">
              <a:solidFill>
                <a:schemeClr val="tx1"/>
              </a:solidFill>
            </a:rPr>
            <a:t>Subject&amp;object</a:t>
          </a:r>
          <a:endParaRPr lang="zh-CN" altLang="en-US" dirty="0">
            <a:solidFill>
              <a:schemeClr val="tx1"/>
            </a:solidFill>
          </a:endParaRPr>
        </a:p>
      </dgm:t>
    </dgm:pt>
    <dgm:pt modelId="{EE3DDCAB-4936-40A5-A239-3F4E62A7A707}" type="parTrans" cxnId="{07A79410-59C1-463A-8455-A5B9E170ABA4}">
      <dgm:prSet/>
      <dgm:spPr/>
      <dgm:t>
        <a:bodyPr/>
        <a:lstStyle/>
        <a:p>
          <a:endParaRPr lang="zh-CN" altLang="en-US"/>
        </a:p>
      </dgm:t>
    </dgm:pt>
    <dgm:pt modelId="{E0A68D53-9144-4CFF-BFE7-2B82348EF0AF}" type="sibTrans" cxnId="{07A79410-59C1-463A-8455-A5B9E170ABA4}">
      <dgm:prSet/>
      <dgm:spPr/>
      <dgm:t>
        <a:bodyPr/>
        <a:lstStyle/>
        <a:p>
          <a:endParaRPr lang="zh-CN" altLang="en-US"/>
        </a:p>
      </dgm:t>
    </dgm:pt>
    <dgm:pt modelId="{3DC0575B-95AF-4B00-BC63-64C1843DA19A}">
      <dgm:prSet phldrT="[文本]"/>
      <dgm:spPr>
        <a:solidFill>
          <a:srgbClr val="FFC000"/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Attribute</a:t>
          </a:r>
          <a:endParaRPr lang="zh-CN" altLang="en-US" dirty="0">
            <a:solidFill>
              <a:schemeClr val="tx1"/>
            </a:solidFill>
          </a:endParaRPr>
        </a:p>
      </dgm:t>
    </dgm:pt>
    <dgm:pt modelId="{3C590FE7-E75A-4EA1-982E-750FF653BDC9}" type="parTrans" cxnId="{81ABBD94-0C0F-4211-8D24-9092C139A278}">
      <dgm:prSet/>
      <dgm:spPr/>
      <dgm:t>
        <a:bodyPr/>
        <a:lstStyle/>
        <a:p>
          <a:endParaRPr lang="zh-CN" altLang="en-US"/>
        </a:p>
      </dgm:t>
    </dgm:pt>
    <dgm:pt modelId="{03EBABB3-4DFC-4696-981B-F2F6711E177A}" type="sibTrans" cxnId="{81ABBD94-0C0F-4211-8D24-9092C139A278}">
      <dgm:prSet/>
      <dgm:spPr/>
      <dgm:t>
        <a:bodyPr/>
        <a:lstStyle/>
        <a:p>
          <a:endParaRPr lang="zh-CN" altLang="en-US"/>
        </a:p>
      </dgm:t>
    </dgm:pt>
    <dgm:pt modelId="{F6E3E729-8257-4467-BAD7-058972B7744A}" type="pres">
      <dgm:prSet presAssocID="{2F9E5B9F-7821-4752-85C8-9C6967BA2F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C08CF55-EE90-4958-B984-CACDA8842FE4}" type="pres">
      <dgm:prSet presAssocID="{5F59BB1A-BE17-4A70-95F9-79B1CE167057}" presName="hierRoot1" presStyleCnt="0">
        <dgm:presLayoutVars>
          <dgm:hierBranch val="init"/>
        </dgm:presLayoutVars>
      </dgm:prSet>
      <dgm:spPr/>
    </dgm:pt>
    <dgm:pt modelId="{05216310-6AB9-460D-AD2F-E4A86FA8985E}" type="pres">
      <dgm:prSet presAssocID="{5F59BB1A-BE17-4A70-95F9-79B1CE167057}" presName="rootComposite1" presStyleCnt="0"/>
      <dgm:spPr/>
    </dgm:pt>
    <dgm:pt modelId="{B940D690-C4AC-4C34-B41B-ACE22C3E2974}" type="pres">
      <dgm:prSet presAssocID="{5F59BB1A-BE17-4A70-95F9-79B1CE16705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50942A3-4EC9-40AD-9A97-F281BC7222D7}" type="pres">
      <dgm:prSet presAssocID="{5F59BB1A-BE17-4A70-95F9-79B1CE167057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E08AC7CA-2D5B-4E29-A807-D8FECFA07335}" type="pres">
      <dgm:prSet presAssocID="{5F59BB1A-BE17-4A70-95F9-79B1CE167057}" presName="hierChild2" presStyleCnt="0"/>
      <dgm:spPr/>
    </dgm:pt>
    <dgm:pt modelId="{DF262746-78F2-4137-861C-F12352943E96}" type="pres">
      <dgm:prSet presAssocID="{EE3DDCAB-4936-40A5-A239-3F4E62A7A707}" presName="Name37" presStyleLbl="parChTrans1D2" presStyleIdx="0" presStyleCnt="3"/>
      <dgm:spPr/>
      <dgm:t>
        <a:bodyPr/>
        <a:lstStyle/>
        <a:p>
          <a:endParaRPr lang="zh-CN" altLang="en-US"/>
        </a:p>
      </dgm:t>
    </dgm:pt>
    <dgm:pt modelId="{3233FA8B-DDDE-4E66-8EE1-D30990F5A380}" type="pres">
      <dgm:prSet presAssocID="{BB619159-CC52-4EE9-A624-3FD274E16C2B}" presName="hierRoot2" presStyleCnt="0">
        <dgm:presLayoutVars>
          <dgm:hierBranch val="init"/>
        </dgm:presLayoutVars>
      </dgm:prSet>
      <dgm:spPr/>
    </dgm:pt>
    <dgm:pt modelId="{C5F4DB83-0A64-46CA-A610-DC19899F288D}" type="pres">
      <dgm:prSet presAssocID="{BB619159-CC52-4EE9-A624-3FD274E16C2B}" presName="rootComposite" presStyleCnt="0"/>
      <dgm:spPr/>
    </dgm:pt>
    <dgm:pt modelId="{EB4F67A4-D53D-4BC1-B8BA-1CEA577BCDD2}" type="pres">
      <dgm:prSet presAssocID="{BB619159-CC52-4EE9-A624-3FD274E16C2B}" presName="rootText" presStyleLbl="node2" presStyleIdx="0" presStyleCnt="2" custScaleX="199510" custLinFactNeighborX="-13889" custLinFactNeighborY="-218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96FF53F-B553-447D-B9E5-A7DA1BD4A6F9}" type="pres">
      <dgm:prSet presAssocID="{BB619159-CC52-4EE9-A624-3FD274E16C2B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58C76255-7027-482C-8897-83872D216A85}" type="pres">
      <dgm:prSet presAssocID="{BB619159-CC52-4EE9-A624-3FD274E16C2B}" presName="hierChild4" presStyleCnt="0"/>
      <dgm:spPr/>
    </dgm:pt>
    <dgm:pt modelId="{2C015AEF-7A66-4557-A784-8988E669431D}" type="pres">
      <dgm:prSet presAssocID="{BB619159-CC52-4EE9-A624-3FD274E16C2B}" presName="hierChild5" presStyleCnt="0"/>
      <dgm:spPr/>
    </dgm:pt>
    <dgm:pt modelId="{3F2C96EB-9FD6-4D74-B2F3-A1545718B245}" type="pres">
      <dgm:prSet presAssocID="{3C590FE7-E75A-4EA1-982E-750FF653BDC9}" presName="Name37" presStyleLbl="parChTrans1D2" presStyleIdx="1" presStyleCnt="3"/>
      <dgm:spPr/>
      <dgm:t>
        <a:bodyPr/>
        <a:lstStyle/>
        <a:p>
          <a:endParaRPr lang="zh-CN" altLang="en-US"/>
        </a:p>
      </dgm:t>
    </dgm:pt>
    <dgm:pt modelId="{4CB80123-8357-46D8-B3B3-9E061C68CEB0}" type="pres">
      <dgm:prSet presAssocID="{3DC0575B-95AF-4B00-BC63-64C1843DA19A}" presName="hierRoot2" presStyleCnt="0">
        <dgm:presLayoutVars>
          <dgm:hierBranch val="init"/>
        </dgm:presLayoutVars>
      </dgm:prSet>
      <dgm:spPr/>
    </dgm:pt>
    <dgm:pt modelId="{E8B17E4B-365F-485D-87EE-3E53B3AF7EBA}" type="pres">
      <dgm:prSet presAssocID="{3DC0575B-95AF-4B00-BC63-64C1843DA19A}" presName="rootComposite" presStyleCnt="0"/>
      <dgm:spPr/>
    </dgm:pt>
    <dgm:pt modelId="{0B41D5B7-06E3-4BF1-B1D5-BB8498ABA278}" type="pres">
      <dgm:prSet presAssocID="{3DC0575B-95AF-4B00-BC63-64C1843DA19A}" presName="rootText" presStyleLbl="node2" presStyleIdx="1" presStyleCnt="2" custScaleX="13399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2AEAEF8-D3CE-4F28-8714-068D435D4078}" type="pres">
      <dgm:prSet presAssocID="{3DC0575B-95AF-4B00-BC63-64C1843DA19A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2C32B3C7-D611-48D3-968A-3D0522E799F7}" type="pres">
      <dgm:prSet presAssocID="{3DC0575B-95AF-4B00-BC63-64C1843DA19A}" presName="hierChild4" presStyleCnt="0"/>
      <dgm:spPr/>
    </dgm:pt>
    <dgm:pt modelId="{516D8170-D040-4875-B90F-F6075C8BECD6}" type="pres">
      <dgm:prSet presAssocID="{3DC0575B-95AF-4B00-BC63-64C1843DA19A}" presName="hierChild5" presStyleCnt="0"/>
      <dgm:spPr/>
    </dgm:pt>
    <dgm:pt modelId="{BE95DCD2-28F0-4356-8847-36D641071308}" type="pres">
      <dgm:prSet presAssocID="{5F59BB1A-BE17-4A70-95F9-79B1CE167057}" presName="hierChild3" presStyleCnt="0"/>
      <dgm:spPr/>
    </dgm:pt>
    <dgm:pt modelId="{0F6CA810-6FF1-485E-AB53-B74AA4A2946F}" type="pres">
      <dgm:prSet presAssocID="{D0BE9E48-1F65-4BCE-BC72-FF28AC449474}" presName="Name111" presStyleLbl="parChTrans1D2" presStyleIdx="2" presStyleCnt="3"/>
      <dgm:spPr/>
      <dgm:t>
        <a:bodyPr/>
        <a:lstStyle/>
        <a:p>
          <a:endParaRPr lang="zh-CN" altLang="en-US"/>
        </a:p>
      </dgm:t>
    </dgm:pt>
    <dgm:pt modelId="{D1263550-9180-428C-83BE-D9075998CBE0}" type="pres">
      <dgm:prSet presAssocID="{10D8CFB5-1E60-4928-836C-C9A07C4284FF}" presName="hierRoot3" presStyleCnt="0">
        <dgm:presLayoutVars>
          <dgm:hierBranch val="init"/>
        </dgm:presLayoutVars>
      </dgm:prSet>
      <dgm:spPr/>
    </dgm:pt>
    <dgm:pt modelId="{40529B10-FCE2-4327-803D-4B41E992FAAC}" type="pres">
      <dgm:prSet presAssocID="{10D8CFB5-1E60-4928-836C-C9A07C4284FF}" presName="rootComposite3" presStyleCnt="0"/>
      <dgm:spPr/>
    </dgm:pt>
    <dgm:pt modelId="{C9FB9C3D-8FB3-402A-9AD4-9B43A6207793}" type="pres">
      <dgm:prSet presAssocID="{10D8CFB5-1E60-4928-836C-C9A07C4284F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CD2C040-3D64-4992-BE80-E3B6A663173A}" type="pres">
      <dgm:prSet presAssocID="{10D8CFB5-1E60-4928-836C-C9A07C4284FF}" presName="rootConnector3" presStyleLbl="asst1" presStyleIdx="0" presStyleCnt="1"/>
      <dgm:spPr/>
      <dgm:t>
        <a:bodyPr/>
        <a:lstStyle/>
        <a:p>
          <a:endParaRPr lang="zh-CN" altLang="en-US"/>
        </a:p>
      </dgm:t>
    </dgm:pt>
    <dgm:pt modelId="{6D76D9C6-E5E6-4512-A165-71B8D1C26DBB}" type="pres">
      <dgm:prSet presAssocID="{10D8CFB5-1E60-4928-836C-C9A07C4284FF}" presName="hierChild6" presStyleCnt="0"/>
      <dgm:spPr/>
    </dgm:pt>
    <dgm:pt modelId="{01CDB53D-DE37-4248-9E7C-B1CAEC88C89E}" type="pres">
      <dgm:prSet presAssocID="{10D8CFB5-1E60-4928-836C-C9A07C4284FF}" presName="hierChild7" presStyleCnt="0"/>
      <dgm:spPr/>
    </dgm:pt>
  </dgm:ptLst>
  <dgm:cxnLst>
    <dgm:cxn modelId="{0D25D35F-A908-47F5-9B01-759DA9115CEC}" type="presOf" srcId="{10D8CFB5-1E60-4928-836C-C9A07C4284FF}" destId="{6CD2C040-3D64-4992-BE80-E3B6A663173A}" srcOrd="1" destOrd="0" presId="urn:microsoft.com/office/officeart/2005/8/layout/orgChart1"/>
    <dgm:cxn modelId="{BD49D22C-CDFB-438C-8428-D310D8F9929A}" type="presOf" srcId="{10D8CFB5-1E60-4928-836C-C9A07C4284FF}" destId="{C9FB9C3D-8FB3-402A-9AD4-9B43A6207793}" srcOrd="0" destOrd="0" presId="urn:microsoft.com/office/officeart/2005/8/layout/orgChart1"/>
    <dgm:cxn modelId="{81ABBD94-0C0F-4211-8D24-9092C139A278}" srcId="{5F59BB1A-BE17-4A70-95F9-79B1CE167057}" destId="{3DC0575B-95AF-4B00-BC63-64C1843DA19A}" srcOrd="2" destOrd="0" parTransId="{3C590FE7-E75A-4EA1-982E-750FF653BDC9}" sibTransId="{03EBABB3-4DFC-4696-981B-F2F6711E177A}"/>
    <dgm:cxn modelId="{8456CB8A-11DB-4353-BEC4-9B44F65038F8}" type="presOf" srcId="{5F59BB1A-BE17-4A70-95F9-79B1CE167057}" destId="{650942A3-4EC9-40AD-9A97-F281BC7222D7}" srcOrd="1" destOrd="0" presId="urn:microsoft.com/office/officeart/2005/8/layout/orgChart1"/>
    <dgm:cxn modelId="{E64D09B6-78DF-48E2-A5D9-F0669F52BA8A}" type="presOf" srcId="{3DC0575B-95AF-4B00-BC63-64C1843DA19A}" destId="{0B41D5B7-06E3-4BF1-B1D5-BB8498ABA278}" srcOrd="0" destOrd="0" presId="urn:microsoft.com/office/officeart/2005/8/layout/orgChart1"/>
    <dgm:cxn modelId="{62734B5A-87F8-4E30-A772-F8ECC4419A8E}" type="presOf" srcId="{2F9E5B9F-7821-4752-85C8-9C6967BA2FD9}" destId="{F6E3E729-8257-4467-BAD7-058972B7744A}" srcOrd="0" destOrd="0" presId="urn:microsoft.com/office/officeart/2005/8/layout/orgChart1"/>
    <dgm:cxn modelId="{64CB0576-0790-4B2C-A7EB-283B85936A03}" type="presOf" srcId="{D0BE9E48-1F65-4BCE-BC72-FF28AC449474}" destId="{0F6CA810-6FF1-485E-AB53-B74AA4A2946F}" srcOrd="0" destOrd="0" presId="urn:microsoft.com/office/officeart/2005/8/layout/orgChart1"/>
    <dgm:cxn modelId="{C5177F36-7323-4D98-B213-CA76F795968C}" srcId="{2F9E5B9F-7821-4752-85C8-9C6967BA2FD9}" destId="{5F59BB1A-BE17-4A70-95F9-79B1CE167057}" srcOrd="0" destOrd="0" parTransId="{718F4A59-3D32-42A5-AD83-EA0953AAC8E2}" sibTransId="{7FC3E3B4-7D8E-42DA-B592-F3F3D53C6F07}"/>
    <dgm:cxn modelId="{0AADA5AD-81DB-4C2E-98B3-03D0CBE4817F}" type="presOf" srcId="{EE3DDCAB-4936-40A5-A239-3F4E62A7A707}" destId="{DF262746-78F2-4137-861C-F12352943E96}" srcOrd="0" destOrd="0" presId="urn:microsoft.com/office/officeart/2005/8/layout/orgChart1"/>
    <dgm:cxn modelId="{6811FAB1-820E-4E32-A602-994C78D871FE}" type="presOf" srcId="{5F59BB1A-BE17-4A70-95F9-79B1CE167057}" destId="{B940D690-C4AC-4C34-B41B-ACE22C3E2974}" srcOrd="0" destOrd="0" presId="urn:microsoft.com/office/officeart/2005/8/layout/orgChart1"/>
    <dgm:cxn modelId="{7C4C87C1-F412-4695-82E8-65D1BD0D3006}" srcId="{5F59BB1A-BE17-4A70-95F9-79B1CE167057}" destId="{10D8CFB5-1E60-4928-836C-C9A07C4284FF}" srcOrd="0" destOrd="0" parTransId="{D0BE9E48-1F65-4BCE-BC72-FF28AC449474}" sibTransId="{35B0438F-8E16-40AE-B336-11DFA2AF204E}"/>
    <dgm:cxn modelId="{7B0BE70C-DFB0-4BB1-9215-1117C74862AA}" type="presOf" srcId="{BB619159-CC52-4EE9-A624-3FD274E16C2B}" destId="{396FF53F-B553-447D-B9E5-A7DA1BD4A6F9}" srcOrd="1" destOrd="0" presId="urn:microsoft.com/office/officeart/2005/8/layout/orgChart1"/>
    <dgm:cxn modelId="{07A79410-59C1-463A-8455-A5B9E170ABA4}" srcId="{5F59BB1A-BE17-4A70-95F9-79B1CE167057}" destId="{BB619159-CC52-4EE9-A624-3FD274E16C2B}" srcOrd="1" destOrd="0" parTransId="{EE3DDCAB-4936-40A5-A239-3F4E62A7A707}" sibTransId="{E0A68D53-9144-4CFF-BFE7-2B82348EF0AF}"/>
    <dgm:cxn modelId="{4C896557-A439-427D-86EC-493EA63C353D}" type="presOf" srcId="{3C590FE7-E75A-4EA1-982E-750FF653BDC9}" destId="{3F2C96EB-9FD6-4D74-B2F3-A1545718B245}" srcOrd="0" destOrd="0" presId="urn:microsoft.com/office/officeart/2005/8/layout/orgChart1"/>
    <dgm:cxn modelId="{EB76D7E8-262F-45B5-8B9C-F2DEEA56DE6B}" type="presOf" srcId="{BB619159-CC52-4EE9-A624-3FD274E16C2B}" destId="{EB4F67A4-D53D-4BC1-B8BA-1CEA577BCDD2}" srcOrd="0" destOrd="0" presId="urn:microsoft.com/office/officeart/2005/8/layout/orgChart1"/>
    <dgm:cxn modelId="{141C1C9F-94FC-4E27-9865-73C611D12684}" type="presOf" srcId="{3DC0575B-95AF-4B00-BC63-64C1843DA19A}" destId="{52AEAEF8-D3CE-4F28-8714-068D435D4078}" srcOrd="1" destOrd="0" presId="urn:microsoft.com/office/officeart/2005/8/layout/orgChart1"/>
    <dgm:cxn modelId="{80CE364E-0933-4427-B49D-13A35ED72D2D}" type="presParOf" srcId="{F6E3E729-8257-4467-BAD7-058972B7744A}" destId="{DC08CF55-EE90-4958-B984-CACDA8842FE4}" srcOrd="0" destOrd="0" presId="urn:microsoft.com/office/officeart/2005/8/layout/orgChart1"/>
    <dgm:cxn modelId="{94E39C14-E664-408A-96EA-21E70CF0C8BD}" type="presParOf" srcId="{DC08CF55-EE90-4958-B984-CACDA8842FE4}" destId="{05216310-6AB9-460D-AD2F-E4A86FA8985E}" srcOrd="0" destOrd="0" presId="urn:microsoft.com/office/officeart/2005/8/layout/orgChart1"/>
    <dgm:cxn modelId="{4442215E-3FD0-4FBE-8369-0F9BB18AFC86}" type="presParOf" srcId="{05216310-6AB9-460D-AD2F-E4A86FA8985E}" destId="{B940D690-C4AC-4C34-B41B-ACE22C3E2974}" srcOrd="0" destOrd="0" presId="urn:microsoft.com/office/officeart/2005/8/layout/orgChart1"/>
    <dgm:cxn modelId="{368271AD-AE09-4C3B-839D-C6393E3A85C2}" type="presParOf" srcId="{05216310-6AB9-460D-AD2F-E4A86FA8985E}" destId="{650942A3-4EC9-40AD-9A97-F281BC7222D7}" srcOrd="1" destOrd="0" presId="urn:microsoft.com/office/officeart/2005/8/layout/orgChart1"/>
    <dgm:cxn modelId="{1F85974C-6F5D-42ED-8375-978F7748319F}" type="presParOf" srcId="{DC08CF55-EE90-4958-B984-CACDA8842FE4}" destId="{E08AC7CA-2D5B-4E29-A807-D8FECFA07335}" srcOrd="1" destOrd="0" presId="urn:microsoft.com/office/officeart/2005/8/layout/orgChart1"/>
    <dgm:cxn modelId="{F58567E5-6ADE-4767-8FFF-FA8217820457}" type="presParOf" srcId="{E08AC7CA-2D5B-4E29-A807-D8FECFA07335}" destId="{DF262746-78F2-4137-861C-F12352943E96}" srcOrd="0" destOrd="0" presId="urn:microsoft.com/office/officeart/2005/8/layout/orgChart1"/>
    <dgm:cxn modelId="{5F30A3A0-4278-4CF1-AF7A-999F906E02DB}" type="presParOf" srcId="{E08AC7CA-2D5B-4E29-A807-D8FECFA07335}" destId="{3233FA8B-DDDE-4E66-8EE1-D30990F5A380}" srcOrd="1" destOrd="0" presId="urn:microsoft.com/office/officeart/2005/8/layout/orgChart1"/>
    <dgm:cxn modelId="{6A44A04E-0A36-4F92-A287-4EF052BCB4CB}" type="presParOf" srcId="{3233FA8B-DDDE-4E66-8EE1-D30990F5A380}" destId="{C5F4DB83-0A64-46CA-A610-DC19899F288D}" srcOrd="0" destOrd="0" presId="urn:microsoft.com/office/officeart/2005/8/layout/orgChart1"/>
    <dgm:cxn modelId="{FD6FD480-92B9-4EDC-8FEB-28DFF14CA2A7}" type="presParOf" srcId="{C5F4DB83-0A64-46CA-A610-DC19899F288D}" destId="{EB4F67A4-D53D-4BC1-B8BA-1CEA577BCDD2}" srcOrd="0" destOrd="0" presId="urn:microsoft.com/office/officeart/2005/8/layout/orgChart1"/>
    <dgm:cxn modelId="{50799543-D8E2-4FEC-A499-E0CEFB8A0852}" type="presParOf" srcId="{C5F4DB83-0A64-46CA-A610-DC19899F288D}" destId="{396FF53F-B553-447D-B9E5-A7DA1BD4A6F9}" srcOrd="1" destOrd="0" presId="urn:microsoft.com/office/officeart/2005/8/layout/orgChart1"/>
    <dgm:cxn modelId="{4CFDF631-D9F0-4A14-9B48-9340E49D6076}" type="presParOf" srcId="{3233FA8B-DDDE-4E66-8EE1-D30990F5A380}" destId="{58C76255-7027-482C-8897-83872D216A85}" srcOrd="1" destOrd="0" presId="urn:microsoft.com/office/officeart/2005/8/layout/orgChart1"/>
    <dgm:cxn modelId="{4D57FD15-A44E-4F3A-8FE2-D28E8DC67D26}" type="presParOf" srcId="{3233FA8B-DDDE-4E66-8EE1-D30990F5A380}" destId="{2C015AEF-7A66-4557-A784-8988E669431D}" srcOrd="2" destOrd="0" presId="urn:microsoft.com/office/officeart/2005/8/layout/orgChart1"/>
    <dgm:cxn modelId="{E6752F9E-96C7-4414-968B-04AA133C441E}" type="presParOf" srcId="{E08AC7CA-2D5B-4E29-A807-D8FECFA07335}" destId="{3F2C96EB-9FD6-4D74-B2F3-A1545718B245}" srcOrd="2" destOrd="0" presId="urn:microsoft.com/office/officeart/2005/8/layout/orgChart1"/>
    <dgm:cxn modelId="{FE176520-8E6F-4CB1-BC5F-66D10575D50B}" type="presParOf" srcId="{E08AC7CA-2D5B-4E29-A807-D8FECFA07335}" destId="{4CB80123-8357-46D8-B3B3-9E061C68CEB0}" srcOrd="3" destOrd="0" presId="urn:microsoft.com/office/officeart/2005/8/layout/orgChart1"/>
    <dgm:cxn modelId="{5CFBD12F-5C55-4CAE-A1BB-B1EF0DC07D19}" type="presParOf" srcId="{4CB80123-8357-46D8-B3B3-9E061C68CEB0}" destId="{E8B17E4B-365F-485D-87EE-3E53B3AF7EBA}" srcOrd="0" destOrd="0" presId="urn:microsoft.com/office/officeart/2005/8/layout/orgChart1"/>
    <dgm:cxn modelId="{50A17965-760A-40AC-A166-FFADCA51E1DB}" type="presParOf" srcId="{E8B17E4B-365F-485D-87EE-3E53B3AF7EBA}" destId="{0B41D5B7-06E3-4BF1-B1D5-BB8498ABA278}" srcOrd="0" destOrd="0" presId="urn:microsoft.com/office/officeart/2005/8/layout/orgChart1"/>
    <dgm:cxn modelId="{23F36904-8920-4E68-9AB9-AAD96846DC5E}" type="presParOf" srcId="{E8B17E4B-365F-485D-87EE-3E53B3AF7EBA}" destId="{52AEAEF8-D3CE-4F28-8714-068D435D4078}" srcOrd="1" destOrd="0" presId="urn:microsoft.com/office/officeart/2005/8/layout/orgChart1"/>
    <dgm:cxn modelId="{5B6EE270-C837-4C79-90D7-5376A099A670}" type="presParOf" srcId="{4CB80123-8357-46D8-B3B3-9E061C68CEB0}" destId="{2C32B3C7-D611-48D3-968A-3D0522E799F7}" srcOrd="1" destOrd="0" presId="urn:microsoft.com/office/officeart/2005/8/layout/orgChart1"/>
    <dgm:cxn modelId="{80B19A59-3BE1-49D6-B49F-77E4B0CC7E5A}" type="presParOf" srcId="{4CB80123-8357-46D8-B3B3-9E061C68CEB0}" destId="{516D8170-D040-4875-B90F-F6075C8BECD6}" srcOrd="2" destOrd="0" presId="urn:microsoft.com/office/officeart/2005/8/layout/orgChart1"/>
    <dgm:cxn modelId="{8F94CD9D-5A96-4FC3-90A1-7C3FFC1F174F}" type="presParOf" srcId="{DC08CF55-EE90-4958-B984-CACDA8842FE4}" destId="{BE95DCD2-28F0-4356-8847-36D641071308}" srcOrd="2" destOrd="0" presId="urn:microsoft.com/office/officeart/2005/8/layout/orgChart1"/>
    <dgm:cxn modelId="{1DEA6B9A-285A-4130-81E8-0B2A32739E27}" type="presParOf" srcId="{BE95DCD2-28F0-4356-8847-36D641071308}" destId="{0F6CA810-6FF1-485E-AB53-B74AA4A2946F}" srcOrd="0" destOrd="0" presId="urn:microsoft.com/office/officeart/2005/8/layout/orgChart1"/>
    <dgm:cxn modelId="{703F4E70-3A9D-41A8-B2AB-8578A5AD97F9}" type="presParOf" srcId="{BE95DCD2-28F0-4356-8847-36D641071308}" destId="{D1263550-9180-428C-83BE-D9075998CBE0}" srcOrd="1" destOrd="0" presId="urn:microsoft.com/office/officeart/2005/8/layout/orgChart1"/>
    <dgm:cxn modelId="{7464425E-3AFF-490E-89A1-7CD83535B6CA}" type="presParOf" srcId="{D1263550-9180-428C-83BE-D9075998CBE0}" destId="{40529B10-FCE2-4327-803D-4B41E992FAAC}" srcOrd="0" destOrd="0" presId="urn:microsoft.com/office/officeart/2005/8/layout/orgChart1"/>
    <dgm:cxn modelId="{7A4E9198-1F44-4B64-9C1B-29479FF48C13}" type="presParOf" srcId="{40529B10-FCE2-4327-803D-4B41E992FAAC}" destId="{C9FB9C3D-8FB3-402A-9AD4-9B43A6207793}" srcOrd="0" destOrd="0" presId="urn:microsoft.com/office/officeart/2005/8/layout/orgChart1"/>
    <dgm:cxn modelId="{510E9523-DEE3-40AA-85A2-F6C987A01A85}" type="presParOf" srcId="{40529B10-FCE2-4327-803D-4B41E992FAAC}" destId="{6CD2C040-3D64-4992-BE80-E3B6A663173A}" srcOrd="1" destOrd="0" presId="urn:microsoft.com/office/officeart/2005/8/layout/orgChart1"/>
    <dgm:cxn modelId="{B1215515-3354-4089-B03F-F14E0C54328A}" type="presParOf" srcId="{D1263550-9180-428C-83BE-D9075998CBE0}" destId="{6D76D9C6-E5E6-4512-A165-71B8D1C26DBB}" srcOrd="1" destOrd="0" presId="urn:microsoft.com/office/officeart/2005/8/layout/orgChart1"/>
    <dgm:cxn modelId="{7BC53B0F-50C9-438F-9600-E03A48A85022}" type="presParOf" srcId="{D1263550-9180-428C-83BE-D9075998CBE0}" destId="{01CDB53D-DE37-4248-9E7C-B1CAEC88C8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188F71-E509-4496-97D8-A962AD40F2AA}">
      <dsp:nvSpPr>
        <dsp:cNvPr id="0" name=""/>
        <dsp:cNvSpPr/>
      </dsp:nvSpPr>
      <dsp:spPr>
        <a:xfrm>
          <a:off x="5623784" y="2631286"/>
          <a:ext cx="91440" cy="446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6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4B47F-D43F-4CEB-9DC0-8A41B6A15B22}">
      <dsp:nvSpPr>
        <dsp:cNvPr id="0" name=""/>
        <dsp:cNvSpPr/>
      </dsp:nvSpPr>
      <dsp:spPr>
        <a:xfrm>
          <a:off x="3570419" y="1209934"/>
          <a:ext cx="2099084" cy="446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270"/>
              </a:lnTo>
              <a:lnTo>
                <a:pt x="2099084" y="304270"/>
              </a:lnTo>
              <a:lnTo>
                <a:pt x="2099084" y="446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1A06B-8EB5-4400-90A3-B376519AF721}">
      <dsp:nvSpPr>
        <dsp:cNvPr id="0" name=""/>
        <dsp:cNvSpPr/>
      </dsp:nvSpPr>
      <dsp:spPr>
        <a:xfrm>
          <a:off x="1425615" y="2631286"/>
          <a:ext cx="91440" cy="446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6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3FC29-8B33-4048-B8DE-D0DBF8AD5860}">
      <dsp:nvSpPr>
        <dsp:cNvPr id="0" name=""/>
        <dsp:cNvSpPr/>
      </dsp:nvSpPr>
      <dsp:spPr>
        <a:xfrm>
          <a:off x="1471335" y="1209934"/>
          <a:ext cx="2099084" cy="446491"/>
        </a:xfrm>
        <a:custGeom>
          <a:avLst/>
          <a:gdLst/>
          <a:ahLst/>
          <a:cxnLst/>
          <a:rect l="0" t="0" r="0" b="0"/>
          <a:pathLst>
            <a:path>
              <a:moveTo>
                <a:pt x="2099084" y="0"/>
              </a:moveTo>
              <a:lnTo>
                <a:pt x="2099084" y="304270"/>
              </a:lnTo>
              <a:lnTo>
                <a:pt x="0" y="304270"/>
              </a:lnTo>
              <a:lnTo>
                <a:pt x="0" y="446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011E3-8DBE-4743-997A-7359E9DC7BDD}">
      <dsp:nvSpPr>
        <dsp:cNvPr id="0" name=""/>
        <dsp:cNvSpPr/>
      </dsp:nvSpPr>
      <dsp:spPr>
        <a:xfrm>
          <a:off x="2802812" y="235073"/>
          <a:ext cx="1535214" cy="9748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56499-21F2-482D-91E2-1B3F65627312}">
      <dsp:nvSpPr>
        <dsp:cNvPr id="0" name=""/>
        <dsp:cNvSpPr/>
      </dsp:nvSpPr>
      <dsp:spPr>
        <a:xfrm>
          <a:off x="2973392" y="397123"/>
          <a:ext cx="1535214" cy="974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V-</a:t>
          </a:r>
          <a:r>
            <a:rPr lang="en-US" altLang="zh-CN" sz="3200" b="1" kern="1200" dirty="0" err="1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ing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sp:txBody>
      <dsp:txXfrm>
        <a:off x="2973392" y="397123"/>
        <a:ext cx="1535214" cy="974861"/>
      </dsp:txXfrm>
    </dsp:sp>
    <dsp:sp modelId="{05E2E81B-94FE-4727-A634-179FA9DBF242}">
      <dsp:nvSpPr>
        <dsp:cNvPr id="0" name=""/>
        <dsp:cNvSpPr/>
      </dsp:nvSpPr>
      <dsp:spPr>
        <a:xfrm>
          <a:off x="703728" y="1656425"/>
          <a:ext cx="1535214" cy="9748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F1D80-3CE6-4F69-ABBA-4E4689ED3410}">
      <dsp:nvSpPr>
        <dsp:cNvPr id="0" name=""/>
        <dsp:cNvSpPr/>
      </dsp:nvSpPr>
      <dsp:spPr>
        <a:xfrm>
          <a:off x="874307" y="1818476"/>
          <a:ext cx="1535214" cy="974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前置定语</a:t>
          </a:r>
          <a:endParaRPr lang="zh-CN" altLang="en-US" sz="2500" kern="1200" dirty="0"/>
        </a:p>
      </dsp:txBody>
      <dsp:txXfrm>
        <a:off x="874307" y="1818476"/>
        <a:ext cx="1535214" cy="974861"/>
      </dsp:txXfrm>
    </dsp:sp>
    <dsp:sp modelId="{82C49411-4B0F-435A-A802-A9F49D3FB23E}">
      <dsp:nvSpPr>
        <dsp:cNvPr id="0" name=""/>
        <dsp:cNvSpPr/>
      </dsp:nvSpPr>
      <dsp:spPr>
        <a:xfrm>
          <a:off x="1920" y="3077778"/>
          <a:ext cx="2938829" cy="9748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13E55-888C-4737-91B5-33D6AD1665D6}">
      <dsp:nvSpPr>
        <dsp:cNvPr id="0" name=""/>
        <dsp:cNvSpPr/>
      </dsp:nvSpPr>
      <dsp:spPr>
        <a:xfrm>
          <a:off x="172499" y="3239828"/>
          <a:ext cx="2938829" cy="974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Drinking water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sp:txBody>
      <dsp:txXfrm>
        <a:off x="172499" y="3239828"/>
        <a:ext cx="2938829" cy="974861"/>
      </dsp:txXfrm>
    </dsp:sp>
    <dsp:sp modelId="{BB1BC0D6-A91B-4F4B-9D6F-57F2189B8041}">
      <dsp:nvSpPr>
        <dsp:cNvPr id="0" name=""/>
        <dsp:cNvSpPr/>
      </dsp:nvSpPr>
      <dsp:spPr>
        <a:xfrm>
          <a:off x="4901897" y="1656425"/>
          <a:ext cx="1535214" cy="9748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72898-E21F-499C-BA2C-5F8C06565B4E}">
      <dsp:nvSpPr>
        <dsp:cNvPr id="0" name=""/>
        <dsp:cNvSpPr/>
      </dsp:nvSpPr>
      <dsp:spPr>
        <a:xfrm>
          <a:off x="5072476" y="1818476"/>
          <a:ext cx="1535214" cy="974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后置定语</a:t>
          </a:r>
          <a:endParaRPr lang="zh-CN" altLang="en-US" sz="2500" kern="1200" dirty="0"/>
        </a:p>
      </dsp:txBody>
      <dsp:txXfrm>
        <a:off x="5072476" y="1818476"/>
        <a:ext cx="1535214" cy="974861"/>
      </dsp:txXfrm>
    </dsp:sp>
    <dsp:sp modelId="{20ECC237-921F-4DA6-80F3-B41D2C2B6B4D}">
      <dsp:nvSpPr>
        <dsp:cNvPr id="0" name=""/>
        <dsp:cNvSpPr/>
      </dsp:nvSpPr>
      <dsp:spPr>
        <a:xfrm>
          <a:off x="3281908" y="3077778"/>
          <a:ext cx="4775191" cy="9748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26668-43AA-4206-93E7-EEA2660E9424}">
      <dsp:nvSpPr>
        <dsp:cNvPr id="0" name=""/>
        <dsp:cNvSpPr/>
      </dsp:nvSpPr>
      <dsp:spPr>
        <a:xfrm>
          <a:off x="3452488" y="3239828"/>
          <a:ext cx="4775191" cy="974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rPr>
            <a:t>The man standing there</a:t>
          </a:r>
          <a:endParaRPr lang="zh-CN" altLang="en-US" sz="3200" b="1" kern="1200" dirty="0" smtClean="0">
            <a:solidFill>
              <a:schemeClr val="tx1"/>
            </a:solidFill>
            <a:latin typeface="Times New Roman" pitchFamily="18" charset="0"/>
            <a:ea typeface="+mn-ea"/>
            <a:cs typeface="+mn-cs"/>
          </a:endParaRPr>
        </a:p>
      </dsp:txBody>
      <dsp:txXfrm>
        <a:off x="3452488" y="3239828"/>
        <a:ext cx="4775191" cy="9748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6CA810-6FF1-485E-AB53-B74AA4A2946F}">
      <dsp:nvSpPr>
        <dsp:cNvPr id="0" name=""/>
        <dsp:cNvSpPr/>
      </dsp:nvSpPr>
      <dsp:spPr>
        <a:xfrm>
          <a:off x="3871664" y="1159714"/>
          <a:ext cx="243135" cy="1065166"/>
        </a:xfrm>
        <a:custGeom>
          <a:avLst/>
          <a:gdLst/>
          <a:ahLst/>
          <a:cxnLst/>
          <a:rect l="0" t="0" r="0" b="0"/>
          <a:pathLst>
            <a:path>
              <a:moveTo>
                <a:pt x="243135" y="0"/>
              </a:moveTo>
              <a:lnTo>
                <a:pt x="243135" y="1065166"/>
              </a:lnTo>
              <a:lnTo>
                <a:pt x="0" y="10651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C96EB-9FD6-4D74-B2F3-A1545718B245}">
      <dsp:nvSpPr>
        <dsp:cNvPr id="0" name=""/>
        <dsp:cNvSpPr/>
      </dsp:nvSpPr>
      <dsp:spPr>
        <a:xfrm>
          <a:off x="4114800" y="1159714"/>
          <a:ext cx="2553042" cy="2130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7197"/>
              </a:lnTo>
              <a:lnTo>
                <a:pt x="2553042" y="1887197"/>
              </a:lnTo>
              <a:lnTo>
                <a:pt x="2553042" y="2130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62746-78F2-4137-861C-F12352943E96}">
      <dsp:nvSpPr>
        <dsp:cNvPr id="0" name=""/>
        <dsp:cNvSpPr/>
      </dsp:nvSpPr>
      <dsp:spPr>
        <a:xfrm>
          <a:off x="2309906" y="1159714"/>
          <a:ext cx="1804893" cy="2105058"/>
        </a:xfrm>
        <a:custGeom>
          <a:avLst/>
          <a:gdLst/>
          <a:ahLst/>
          <a:cxnLst/>
          <a:rect l="0" t="0" r="0" b="0"/>
          <a:pathLst>
            <a:path>
              <a:moveTo>
                <a:pt x="1804893" y="0"/>
              </a:moveTo>
              <a:lnTo>
                <a:pt x="1804893" y="1861922"/>
              </a:lnTo>
              <a:lnTo>
                <a:pt x="0" y="1861922"/>
              </a:lnTo>
              <a:lnTo>
                <a:pt x="0" y="21050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0D690-C4AC-4C34-B41B-ACE22C3E2974}">
      <dsp:nvSpPr>
        <dsp:cNvPr id="0" name=""/>
        <dsp:cNvSpPr/>
      </dsp:nvSpPr>
      <dsp:spPr>
        <a:xfrm>
          <a:off x="2957010" y="1925"/>
          <a:ext cx="2315579" cy="11577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kern="1200" dirty="0" smtClean="0">
              <a:solidFill>
                <a:schemeClr val="tx1"/>
              </a:solidFill>
            </a:rPr>
            <a:t>V-</a:t>
          </a:r>
          <a:r>
            <a:rPr lang="en-US" altLang="zh-CN" sz="5400" kern="1200" dirty="0" err="1" smtClean="0">
              <a:solidFill>
                <a:schemeClr val="tx1"/>
              </a:solidFill>
            </a:rPr>
            <a:t>ing</a:t>
          </a:r>
          <a:endParaRPr lang="zh-CN" altLang="en-US" sz="5400" kern="1200" dirty="0">
            <a:solidFill>
              <a:schemeClr val="tx1"/>
            </a:solidFill>
          </a:endParaRPr>
        </a:p>
      </dsp:txBody>
      <dsp:txXfrm>
        <a:off x="2957010" y="1925"/>
        <a:ext cx="2315579" cy="1157789"/>
      </dsp:txXfrm>
    </dsp:sp>
    <dsp:sp modelId="{EB4F67A4-D53D-4BC1-B8BA-1CEA577BCDD2}">
      <dsp:nvSpPr>
        <dsp:cNvPr id="0" name=""/>
        <dsp:cNvSpPr/>
      </dsp:nvSpPr>
      <dsp:spPr>
        <a:xfrm>
          <a:off x="0" y="3264773"/>
          <a:ext cx="4619812" cy="11577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kern="1200" dirty="0" err="1" smtClean="0">
              <a:solidFill>
                <a:schemeClr val="tx1"/>
              </a:solidFill>
            </a:rPr>
            <a:t>Subject&amp;object</a:t>
          </a:r>
          <a:endParaRPr lang="zh-CN" altLang="en-US" sz="5400" kern="1200" dirty="0">
            <a:solidFill>
              <a:schemeClr val="tx1"/>
            </a:solidFill>
          </a:endParaRPr>
        </a:p>
      </dsp:txBody>
      <dsp:txXfrm>
        <a:off x="0" y="3264773"/>
        <a:ext cx="4619812" cy="1157789"/>
      </dsp:txXfrm>
    </dsp:sp>
    <dsp:sp modelId="{0B41D5B7-06E3-4BF1-B1D5-BB8498ABA278}">
      <dsp:nvSpPr>
        <dsp:cNvPr id="0" name=""/>
        <dsp:cNvSpPr/>
      </dsp:nvSpPr>
      <dsp:spPr>
        <a:xfrm>
          <a:off x="5116427" y="3290048"/>
          <a:ext cx="3102830" cy="11577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kern="1200" dirty="0" smtClean="0">
              <a:solidFill>
                <a:schemeClr val="tx1"/>
              </a:solidFill>
            </a:rPr>
            <a:t>Attribute</a:t>
          </a:r>
          <a:endParaRPr lang="zh-CN" altLang="en-US" sz="5400" kern="1200" dirty="0">
            <a:solidFill>
              <a:schemeClr val="tx1"/>
            </a:solidFill>
          </a:endParaRPr>
        </a:p>
      </dsp:txBody>
      <dsp:txXfrm>
        <a:off x="5116427" y="3290048"/>
        <a:ext cx="3102830" cy="1157789"/>
      </dsp:txXfrm>
    </dsp:sp>
    <dsp:sp modelId="{C9FB9C3D-8FB3-402A-9AD4-9B43A6207793}">
      <dsp:nvSpPr>
        <dsp:cNvPr id="0" name=""/>
        <dsp:cNvSpPr/>
      </dsp:nvSpPr>
      <dsp:spPr>
        <a:xfrm>
          <a:off x="1556084" y="1645986"/>
          <a:ext cx="2315579" cy="11577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kern="1200" dirty="0" smtClean="0">
              <a:solidFill>
                <a:schemeClr val="tx1"/>
              </a:solidFill>
            </a:rPr>
            <a:t>revision</a:t>
          </a:r>
          <a:endParaRPr lang="zh-CN" altLang="en-US" sz="5400" kern="1200" dirty="0">
            <a:solidFill>
              <a:schemeClr val="tx1"/>
            </a:solidFill>
          </a:endParaRPr>
        </a:p>
      </dsp:txBody>
      <dsp:txXfrm>
        <a:off x="1556084" y="1645986"/>
        <a:ext cx="2315579" cy="1157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80968-DB74-4520-B2B1-5B2E38C91333}" type="datetimeFigureOut">
              <a:rPr lang="zh-CN" altLang="en-US" smtClean="0"/>
              <a:pPr/>
              <a:t>2014/6/17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699C9-F2A9-431B-97F0-6B1E21F9BF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667000"/>
            <a:ext cx="53340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0"/>
            <a:ext cx="7391400" cy="5334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5B3871-2ABE-403F-9BBF-46006C65873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FDFC1-2100-4C9B-958D-E72A5939777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2348B-C216-4464-A089-409905CAE25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8159A-A6D5-47B2-A979-DCAA711508A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CAECB-B4DD-4356-B8EE-B1B411653B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BE23A-362E-4012-AC68-2DEE8CDBCB9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A8213-775F-4C61-91B5-822A58AEA00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04BB1-6B14-4E2F-B1D5-F0CF388B102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FC3F8-DC33-4623-8953-57DDF475EBA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10981-CFDE-4C81-A311-64A69465A2F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9295C-22E0-41E8-B105-44D00E7CDC1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7DF588EE-4F5F-46BF-A41E-63DDF34303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924944"/>
            <a:ext cx="6783288" cy="1905000"/>
          </a:xfrm>
        </p:spPr>
        <p:txBody>
          <a:bodyPr/>
          <a:lstStyle/>
          <a:p>
            <a:r>
              <a:rPr lang="zh-CN" altLang="en-US" dirty="0" smtClean="0"/>
              <a:t>华南师范大学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邹媛媛</a:t>
            </a:r>
            <a:endParaRPr lang="en-US" altLang="zh-CN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67544" y="404664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altLang="zh-CN" dirty="0" smtClean="0"/>
              <a:t> </a:t>
            </a:r>
            <a:r>
              <a:rPr lang="en-US" altLang="zh-CN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Taste </a:t>
            </a:r>
            <a:r>
              <a:rPr lang="en-US" altLang="zh-CN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English Humor  M4U3</a:t>
            </a:r>
            <a:endParaRPr lang="zh-CN" alt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Exercise</a:t>
            </a:r>
            <a:endParaRPr lang="zh-CN" altLang="en-US" dirty="0"/>
          </a:p>
        </p:txBody>
      </p:sp>
      <p:pic>
        <p:nvPicPr>
          <p:cNvPr id="4" name="内容占位符 3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cxnSp>
        <p:nvCxnSpPr>
          <p:cNvPr id="7" name="直接连接符 6"/>
          <p:cNvCxnSpPr/>
          <p:nvPr/>
        </p:nvCxnSpPr>
        <p:spPr>
          <a:xfrm>
            <a:off x="2411760" y="692696"/>
            <a:ext cx="201622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63888" y="1340768"/>
            <a:ext cx="36724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83768" y="188640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smiling</a:t>
            </a:r>
            <a:endParaRPr lang="zh-CN" alt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63888" y="83671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kissing his mother</a:t>
            </a:r>
            <a:endParaRPr lang="zh-CN" alt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23528" y="188640"/>
            <a:ext cx="8820472" cy="1232847"/>
            <a:chOff x="323528" y="188640"/>
            <a:chExt cx="8820472" cy="1232847"/>
          </a:xfrm>
        </p:grpSpPr>
        <p:sp>
          <p:nvSpPr>
            <p:cNvPr id="5" name="TextBox 4"/>
            <p:cNvSpPr txBox="1"/>
            <p:nvPr/>
          </p:nvSpPr>
          <p:spPr>
            <a:xfrm>
              <a:off x="323528" y="188640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Times New Roman" pitchFamily="18" charset="0"/>
                </a:rPr>
                <a:t>There is a</a:t>
              </a:r>
              <a:endParaRPr lang="zh-CN" altLang="en-US" sz="3200" b="1" dirty="0" smtClean="0"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11760" y="836712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Times New Roman" pitchFamily="18" charset="0"/>
                </a:rPr>
                <a:t>baby</a:t>
              </a:r>
              <a:endParaRPr lang="zh-CN" altLang="en-US" sz="3200" b="1" dirty="0" smtClean="0"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91672" y="188640"/>
              <a:ext cx="29523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Times New Roman" pitchFamily="18" charset="0"/>
                </a:rPr>
                <a:t>in the picture</a:t>
              </a:r>
              <a:endParaRPr lang="zh-CN" altLang="en-US" sz="3200" b="1" dirty="0" smtClean="0">
                <a:latin typeface="Times New Roman" pitchFamily="18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427984" y="188640"/>
              <a:ext cx="146065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b="1" dirty="0" smtClean="0">
                  <a:latin typeface="Times New Roman" pitchFamily="18" charset="0"/>
                </a:rPr>
                <a:t>mother</a:t>
              </a:r>
              <a:endParaRPr lang="zh-CN" altLang="en-US" sz="3200" b="1" dirty="0" smtClean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learned today?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3276600"/>
            <a:ext cx="9144000" cy="1295400"/>
          </a:xfrm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Do you know other use of V-</a:t>
            </a:r>
            <a:r>
              <a:rPr lang="en-US" altLang="zh-CN" dirty="0" err="1" smtClean="0">
                <a:ea typeface="宋体" charset="-122"/>
              </a:rPr>
              <a:t>ing</a:t>
            </a:r>
            <a:r>
              <a:rPr lang="zh-CN" altLang="en-US" dirty="0" smtClean="0">
                <a:ea typeface="宋体" charset="-122"/>
              </a:rPr>
              <a:t>？</a:t>
            </a: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Revision of V-</a:t>
            </a:r>
            <a:r>
              <a:rPr lang="en-US" altLang="zh-CN" dirty="0" err="1" smtClean="0">
                <a:ea typeface="宋体" charset="-122"/>
              </a:rPr>
              <a:t>ing</a:t>
            </a:r>
            <a:r>
              <a:rPr lang="en-US" altLang="zh-CN" dirty="0" smtClean="0">
                <a:ea typeface="宋体" charset="-122"/>
              </a:rPr>
              <a:t> form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229600" cy="456455"/>
          </a:xfrm>
        </p:spPr>
        <p:txBody>
          <a:bodyPr/>
          <a:lstStyle/>
          <a:p>
            <a:r>
              <a:rPr lang="en-US" altLang="zh-CN" sz="2800" b="1" dirty="0" smtClean="0">
                <a:ea typeface="宋体" charset="-122"/>
              </a:rPr>
              <a:t>What you have learned</a:t>
            </a:r>
            <a:r>
              <a:rPr lang="zh-CN" altLang="en-US" sz="2800" b="1" dirty="0" smtClean="0">
                <a:ea typeface="宋体" charset="-122"/>
              </a:rPr>
              <a:t>？</a:t>
            </a:r>
            <a:endParaRPr lang="en-US" altLang="zh-CN" sz="2800" b="1" dirty="0" smtClean="0">
              <a:ea typeface="宋体" charset="-122"/>
            </a:endParaRPr>
          </a:p>
          <a:p>
            <a:pPr>
              <a:buNone/>
            </a:pPr>
            <a:endParaRPr lang="en-US" altLang="zh-CN" dirty="0">
              <a:ea typeface="宋体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83568" y="3429000"/>
          <a:ext cx="612068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66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Adj.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66">
                        <a:alpha val="90980"/>
                      </a:srgbClr>
                    </a:solidFill>
                  </a:tcPr>
                </a:tc>
              </a:tr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  <a:endParaRPr lang="zh-CN" alt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interesti</a:t>
                      </a:r>
                      <a:r>
                        <a:rPr lang="en-US" altLang="zh-CN" sz="24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endParaRPr lang="zh-CN" altLang="en-US" sz="2400" b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</a:tr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astonish</a:t>
                      </a:r>
                      <a:endParaRPr lang="zh-CN" alt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Astonish</a:t>
                      </a:r>
                      <a:r>
                        <a:rPr lang="en-US" altLang="zh-CN" sz="24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</a:t>
                      </a:r>
                      <a:endParaRPr lang="zh-CN" altLang="en-US" sz="2400" b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</a:tr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surprise</a:t>
                      </a:r>
                      <a:endParaRPr lang="zh-CN" alt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Surpris</a:t>
                      </a:r>
                      <a:r>
                        <a:rPr lang="en-US" altLang="zh-CN" sz="2400" b="0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</a:t>
                      </a:r>
                      <a:endParaRPr lang="zh-CN" altLang="en-US" sz="2400" b="0" i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</a:tr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excite</a:t>
                      </a:r>
                      <a:endParaRPr lang="zh-CN" alt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Excit</a:t>
                      </a:r>
                      <a:r>
                        <a:rPr lang="en-US" altLang="zh-CN" sz="24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</a:t>
                      </a:r>
                      <a:endParaRPr lang="zh-CN" altLang="en-US" sz="2400" b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</a:tr>
              <a:tr h="4451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confuse</a:t>
                      </a:r>
                      <a:endParaRPr lang="zh-CN" alt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confus</a:t>
                      </a:r>
                      <a:r>
                        <a:rPr lang="en-US" altLang="zh-CN" sz="24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</a:t>
                      </a:r>
                      <a:endParaRPr lang="zh-CN" altLang="en-US" sz="2400" b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>
                        <a:alpha val="91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220486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>
                <a:ea typeface="宋体" charset="-122"/>
              </a:rPr>
              <a:t> </a:t>
            </a:r>
            <a:r>
              <a:rPr lang="en-US" altLang="zh-CN" sz="2800" dirty="0" smtClean="0">
                <a:latin typeface="+mn-lt"/>
                <a:ea typeface="宋体" charset="-122"/>
              </a:rPr>
              <a:t>My mother </a:t>
            </a:r>
            <a:r>
              <a:rPr lang="en-US" altLang="zh-CN" sz="2800" dirty="0" smtClean="0">
                <a:solidFill>
                  <a:schemeClr val="accent2"/>
                </a:solidFill>
                <a:latin typeface="+mn-lt"/>
                <a:ea typeface="宋体" charset="-122"/>
              </a:rPr>
              <a:t>is</a:t>
            </a:r>
            <a:r>
              <a:rPr lang="en-US" altLang="zh-CN" sz="2800" dirty="0" smtClean="0">
                <a:solidFill>
                  <a:schemeClr val="accent2"/>
                </a:solidFill>
                <a:latin typeface="+mn-lt"/>
                <a:ea typeface="宋体" charset="-122"/>
              </a:rPr>
              <a:t> </a:t>
            </a:r>
            <a:r>
              <a:rPr lang="en-US" altLang="zh-CN" sz="2800" dirty="0" smtClean="0">
                <a:solidFill>
                  <a:schemeClr val="accent2"/>
                </a:solidFill>
                <a:latin typeface="+mn-lt"/>
                <a:ea typeface="宋体" charset="-122"/>
              </a:rPr>
              <a:t>sweeping </a:t>
            </a:r>
            <a:r>
              <a:rPr lang="en-US" altLang="zh-CN" sz="2800" dirty="0" smtClean="0">
                <a:latin typeface="+mn-lt"/>
                <a:ea typeface="宋体" charset="-122"/>
              </a:rPr>
              <a:t>the floor when I walk into the house</a:t>
            </a:r>
            <a:r>
              <a:rPr lang="en-US" altLang="zh-CN" sz="2000" dirty="0" smtClean="0">
                <a:ea typeface="宋体" charset="-122"/>
              </a:rPr>
              <a:t>.</a:t>
            </a:r>
            <a:endParaRPr lang="zh-CN" altLang="en-US" dirty="0"/>
          </a:p>
        </p:txBody>
      </p:sp>
      <p:sp>
        <p:nvSpPr>
          <p:cNvPr id="9" name="圆角矩形标注 8"/>
          <p:cNvSpPr/>
          <p:nvPr/>
        </p:nvSpPr>
        <p:spPr>
          <a:xfrm>
            <a:off x="6660232" y="1628800"/>
            <a:ext cx="2483768" cy="864096"/>
          </a:xfrm>
          <a:prstGeom prst="wedgeRoundRectCallout">
            <a:avLst>
              <a:gd name="adj1" fmla="val -42673"/>
              <a:gd name="adj2" fmla="val 75593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ea typeface="宋体" charset="-122"/>
              </a:rPr>
              <a:t>Present/past progressive tense</a:t>
            </a:r>
          </a:p>
          <a:p>
            <a:pPr algn="ctr"/>
            <a:r>
              <a:rPr lang="zh-CN" altLang="en-US" dirty="0" smtClean="0">
                <a:solidFill>
                  <a:schemeClr val="tx1"/>
                </a:solidFill>
                <a:ea typeface="宋体" charset="-122"/>
              </a:rPr>
              <a:t>现在进行时</a:t>
            </a:r>
            <a:r>
              <a:rPr lang="en-US" altLang="zh-CN" dirty="0" smtClean="0">
                <a:ea typeface="宋体" charset="-122"/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7020272" y="3212976"/>
            <a:ext cx="2123728" cy="648072"/>
          </a:xfrm>
          <a:prstGeom prst="wedgeRoundRectCallout">
            <a:avLst>
              <a:gd name="adj1" fmla="val -47834"/>
              <a:gd name="adj2" fmla="val 100763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Formation of  some adjectives</a:t>
            </a:r>
            <a:endParaRPr lang="zh-CN" altLang="en-US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6660232" y="1556792"/>
            <a:ext cx="2483768" cy="864096"/>
          </a:xfrm>
          <a:prstGeom prst="wedgeRoundRectCallout">
            <a:avLst>
              <a:gd name="adj1" fmla="val -42673"/>
              <a:gd name="adj2" fmla="val 75593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tx1"/>
                </a:solidFill>
                <a:ea typeface="宋体" charset="-122"/>
              </a:rPr>
              <a:t>Be+ V-</a:t>
            </a:r>
            <a:r>
              <a:rPr lang="en-US" altLang="zh-CN" sz="2400" dirty="0" err="1" smtClean="0">
                <a:solidFill>
                  <a:schemeClr val="tx1"/>
                </a:solidFill>
                <a:ea typeface="宋体" charset="-122"/>
              </a:rPr>
              <a:t>ing</a:t>
            </a:r>
            <a:r>
              <a:rPr lang="en-US" altLang="zh-CN" sz="2000" dirty="0" smtClean="0">
                <a:ea typeface="宋体" charset="-122"/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7" grpId="0"/>
      <p:bldP spid="9" grpId="0" animBg="1"/>
      <p:bldP spid="9" grpId="1" animBg="1"/>
      <p:bldP spid="11" grpId="0" animBg="1"/>
      <p:bldP spid="8" grpId="2" animBg="1"/>
      <p:bldP spid="8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V-</a:t>
            </a:r>
            <a:r>
              <a:rPr lang="en-US" altLang="zh-CN" dirty="0" err="1" smtClean="0">
                <a:ea typeface="宋体" charset="-122"/>
              </a:rPr>
              <a:t>ing</a:t>
            </a:r>
            <a:r>
              <a:rPr lang="en-US" altLang="zh-CN" dirty="0" smtClean="0">
                <a:ea typeface="宋体" charset="-122"/>
              </a:rPr>
              <a:t> form as subject &amp; object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457200" y="1676401"/>
            <a:ext cx="4258816" cy="60047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chemeClr val="accent2"/>
                </a:solidFill>
                <a:latin typeface="Times New Roman" pitchFamily="18" charset="0"/>
              </a:rPr>
              <a:t>Smoking</a:t>
            </a:r>
            <a:r>
              <a:rPr lang="en-US" altLang="zh-CN" b="1" dirty="0" smtClean="0">
                <a:latin typeface="Times New Roman" pitchFamily="18" charset="0"/>
              </a:rPr>
              <a:t> may cause cancer.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3356992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Times New Roman" pitchFamily="18" charset="0"/>
              </a:rPr>
              <a:t>What she wants is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</a:rPr>
              <a:t>realizing her dreams.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4437112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solidFill>
                  <a:schemeClr val="accent2"/>
                </a:solidFill>
                <a:latin typeface="Times New Roman" pitchFamily="18" charset="0"/>
              </a:rPr>
              <a:t>Seeing</a:t>
            </a:r>
            <a:r>
              <a:rPr lang="en-US" altLang="zh-CN" sz="2400" b="1" dirty="0" smtClean="0">
                <a:latin typeface="Times New Roman" pitchFamily="18" charset="0"/>
              </a:rPr>
              <a:t> is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</a:rPr>
              <a:t>believing.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solidFill>
                  <a:schemeClr val="accent2"/>
                </a:solidFill>
                <a:latin typeface="Times New Roman" pitchFamily="18" charset="0"/>
              </a:rPr>
              <a:t>Talking</a:t>
            </a:r>
            <a:r>
              <a:rPr lang="en-US" altLang="zh-CN" sz="2400" b="1" dirty="0" smtClean="0">
                <a:latin typeface="Times New Roman" pitchFamily="18" charset="0"/>
              </a:rPr>
              <a:t> to him is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</a:rPr>
              <a:t>talking to a wall</a:t>
            </a:r>
            <a:r>
              <a:rPr lang="en-US" altLang="zh-CN" b="1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2132856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solidFill>
                  <a:schemeClr val="accent2"/>
                </a:solidFill>
                <a:latin typeface="Times New Roman" pitchFamily="18" charset="0"/>
              </a:rPr>
              <a:t>Walking</a:t>
            </a:r>
            <a:r>
              <a:rPr lang="en-US" altLang="zh-CN" sz="2400" b="1" dirty="0" smtClean="0">
                <a:latin typeface="Times New Roman" pitchFamily="18" charset="0"/>
              </a:rPr>
              <a:t> is my sole exercise</a:t>
            </a:r>
            <a:r>
              <a:rPr lang="en-US" altLang="zh-CN" b="1" dirty="0" smtClean="0">
                <a:latin typeface="Times New Roman" pitchFamily="18" charset="0"/>
              </a:rPr>
              <a:t>.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263691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solidFill>
                  <a:schemeClr val="accent2"/>
                </a:solidFill>
                <a:latin typeface="Times New Roman" pitchFamily="18" charset="0"/>
              </a:rPr>
              <a:t>Talking</a:t>
            </a:r>
            <a:r>
              <a:rPr lang="en-US" altLang="zh-CN" sz="2400" b="1" dirty="0" smtClean="0">
                <a:latin typeface="Times New Roman" pitchFamily="18" charset="0"/>
              </a:rPr>
              <a:t> mends no holes</a:t>
            </a:r>
            <a:r>
              <a:rPr lang="en-US" altLang="zh-CN" b="1" dirty="0" smtClean="0">
                <a:latin typeface="Times New Roman" pitchFamily="18" charset="0"/>
              </a:rPr>
              <a:t>.</a:t>
            </a:r>
            <a:endParaRPr lang="zh-CN" altLang="en-US" dirty="0"/>
          </a:p>
        </p:txBody>
      </p:sp>
      <p:sp>
        <p:nvSpPr>
          <p:cNvPr id="18" name="椭圆形标注 17"/>
          <p:cNvSpPr/>
          <p:nvPr/>
        </p:nvSpPr>
        <p:spPr>
          <a:xfrm>
            <a:off x="5220072" y="1628800"/>
            <a:ext cx="2016224" cy="792088"/>
          </a:xfrm>
          <a:prstGeom prst="wedgeEllipseCallout">
            <a:avLst>
              <a:gd name="adj1" fmla="val -28007"/>
              <a:gd name="adj2" fmla="val 6641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subject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544" y="3789040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Times New Roman" pitchFamily="18" charset="0"/>
              </a:rPr>
              <a:t>I suggest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</a:rPr>
              <a:t>bringing the meeting to an end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椭圆形标注 19"/>
          <p:cNvSpPr/>
          <p:nvPr/>
        </p:nvSpPr>
        <p:spPr>
          <a:xfrm>
            <a:off x="6588224" y="3212976"/>
            <a:ext cx="2016224" cy="792088"/>
          </a:xfrm>
          <a:prstGeom prst="wedgeEllipseCallout">
            <a:avLst>
              <a:gd name="adj1" fmla="val -28007"/>
              <a:gd name="adj2" fmla="val 6641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object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21" name="椭圆形标注 20"/>
          <p:cNvSpPr/>
          <p:nvPr/>
        </p:nvSpPr>
        <p:spPr>
          <a:xfrm>
            <a:off x="6228184" y="4437112"/>
            <a:ext cx="2376264" cy="1080120"/>
          </a:xfrm>
          <a:prstGeom prst="wedgeEllipseCallout">
            <a:avLst>
              <a:gd name="adj1" fmla="val -42356"/>
              <a:gd name="adj2" fmla="val 53500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b="1" dirty="0" smtClean="0">
                <a:solidFill>
                  <a:schemeClr val="tx1"/>
                </a:solidFill>
              </a:rPr>
              <a:t>Subject</a:t>
            </a:r>
          </a:p>
          <a:p>
            <a:r>
              <a:rPr lang="en-US" altLang="zh-CN" sz="3200" b="1" dirty="0" smtClean="0">
                <a:solidFill>
                  <a:schemeClr val="tx1"/>
                </a:solidFill>
              </a:rPr>
              <a:t> object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  <p:bldP spid="12" grpId="0"/>
      <p:bldP spid="14" grpId="0"/>
      <p:bldP spid="10" grpId="0"/>
      <p:bldP spid="16" grpId="0"/>
      <p:bldP spid="18" grpId="0" animBg="1"/>
      <p:bldP spid="19" grpId="0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39552" y="332656"/>
            <a:ext cx="51125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zh-CN" altLang="en-US" b="1" i="1" dirty="0" smtClean="0">
                <a:latin typeface="Times New Roman" pitchFamily="18" charset="0"/>
              </a:rPr>
              <a:t>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itchFamily="18" charset="0"/>
              </a:rPr>
              <a:t>building</a:t>
            </a:r>
            <a:r>
              <a:rPr lang="en-US" altLang="zh-CN" sz="3200" b="1" dirty="0" smtClean="0">
                <a:latin typeface="Times New Roman" pitchFamily="18" charset="0"/>
              </a:rPr>
              <a:t> materials </a:t>
            </a:r>
          </a:p>
          <a:p>
            <a:pPr>
              <a:buFontTx/>
              <a:buNone/>
            </a:pPr>
            <a:r>
              <a:rPr lang="en-US" altLang="zh-CN" sz="3200" b="1" dirty="0" smtClean="0">
                <a:latin typeface="Times New Roman" pitchFamily="18" charset="0"/>
              </a:rPr>
              <a:t>= materials for building </a:t>
            </a:r>
            <a:endParaRPr lang="zh-CN" altLang="en-US" sz="3200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39552" y="3717032"/>
            <a:ext cx="612068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drinking</a:t>
            </a:r>
            <a:r>
              <a:rPr lang="en-US" altLang="zh-CN" sz="3200" b="1" dirty="0" smtClean="0">
                <a:latin typeface="Times New Roman" pitchFamily="18" charset="0"/>
              </a:rPr>
              <a:t> water 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latin typeface="Times New Roman" pitchFamily="18" charset="0"/>
              </a:rPr>
              <a:t>= water for drinking  </a:t>
            </a:r>
            <a:endParaRPr lang="zh-CN" altLang="en-US" b="1" dirty="0" smtClean="0">
              <a:latin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内容占位符 7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TextBox 8"/>
          <p:cNvSpPr txBox="1"/>
          <p:nvPr/>
        </p:nvSpPr>
        <p:spPr>
          <a:xfrm>
            <a:off x="5364088" y="188640"/>
            <a:ext cx="3779912" cy="127419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 reading </a:t>
            </a:r>
            <a:r>
              <a:rPr lang="en-US" altLang="zh-CN" sz="3200" b="1" dirty="0" smtClean="0">
                <a:latin typeface="Times New Roman" pitchFamily="18" charset="0"/>
              </a:rPr>
              <a:t>room 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latin typeface="Times New Roman" pitchFamily="18" charset="0"/>
              </a:rPr>
              <a:t>= a room for reading   </a:t>
            </a:r>
            <a:endParaRPr lang="zh-CN" altLang="en-US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内容占位符 8"/>
          <p:cNvSpPr txBox="1">
            <a:spLocks/>
          </p:cNvSpPr>
          <p:nvPr/>
        </p:nvSpPr>
        <p:spPr bwMode="auto">
          <a:xfrm>
            <a:off x="755576" y="620688"/>
            <a:ext cx="8064896" cy="13681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zh-CN" sz="3200" b="1" noProof="0" dirty="0" smtClean="0">
                <a:latin typeface="Times New Roman" pitchFamily="18" charset="0"/>
              </a:rPr>
              <a:t>I</a:t>
            </a:r>
            <a:r>
              <a:rPr lang="en-US" altLang="zh-CN" sz="3200" b="1" dirty="0" smtClean="0">
                <a:latin typeface="Times New Roman" pitchFamily="18" charset="0"/>
              </a:rPr>
              <a:t> live in a room that faces the mountain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zh-CN" sz="3200" b="1" dirty="0" smtClean="0">
                <a:latin typeface="Times New Roman" pitchFamily="18" charset="0"/>
              </a:rPr>
              <a:t>=I live in a room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facing the mountain</a:t>
            </a:r>
            <a:r>
              <a:rPr lang="en-US" altLang="zh-CN" sz="3200" b="1" dirty="0" smtClean="0">
                <a:latin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V-</a:t>
            </a:r>
            <a:r>
              <a:rPr lang="en-US" altLang="zh-CN" dirty="0" err="1" smtClean="0">
                <a:ea typeface="宋体" charset="-122"/>
              </a:rPr>
              <a:t>ing</a:t>
            </a:r>
            <a:r>
              <a:rPr lang="en-US" altLang="zh-CN" dirty="0" smtClean="0">
                <a:ea typeface="宋体" charset="-122"/>
              </a:rPr>
              <a:t> form as attribute(</a:t>
            </a:r>
            <a:r>
              <a:rPr lang="zh-CN" altLang="en-US" dirty="0" smtClean="0">
                <a:ea typeface="宋体" charset="-122"/>
              </a:rPr>
              <a:t>定语</a:t>
            </a:r>
            <a:r>
              <a:rPr lang="en-US" altLang="zh-CN" dirty="0" smtClean="0">
                <a:ea typeface="宋体" charset="-122"/>
              </a:rPr>
              <a:t>)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1988840"/>
            <a:ext cx="828092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latin typeface="Times New Roman" pitchFamily="18" charset="0"/>
              </a:rPr>
              <a:t> </a:t>
            </a:r>
            <a:r>
              <a:rPr lang="en-US" altLang="zh-CN" sz="3200" b="1" dirty="0" smtClean="0">
                <a:latin typeface="Times New Roman" pitchFamily="18" charset="0"/>
              </a:rPr>
              <a:t>The man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standing there </a:t>
            </a:r>
            <a:r>
              <a:rPr lang="en-US" altLang="zh-CN" sz="3200" b="1" dirty="0" smtClean="0">
                <a:latin typeface="Times New Roman" pitchFamily="18" charset="0"/>
              </a:rPr>
              <a:t>is Peter’s father. 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latin typeface="Times New Roman" pitchFamily="18" charset="0"/>
              </a:rPr>
              <a:t>    = The man who is standing there is Peter’s father</a:t>
            </a:r>
            <a:r>
              <a:rPr lang="en-US" altLang="zh-CN" b="1" dirty="0" smtClean="0">
                <a:latin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4005064"/>
            <a:ext cx="8136904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sz="3200" b="1" dirty="0" smtClean="0">
                <a:latin typeface="Times New Roman" pitchFamily="18" charset="0"/>
              </a:rPr>
              <a:t> Anybody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</a:rPr>
              <a:t>swimming in this river </a:t>
            </a:r>
            <a:r>
              <a:rPr lang="en-US" altLang="zh-CN" sz="3200" b="1" dirty="0" smtClean="0">
                <a:latin typeface="Times New Roman" pitchFamily="18" charset="0"/>
              </a:rPr>
              <a:t>will be fined. </a:t>
            </a:r>
          </a:p>
          <a:p>
            <a:pPr>
              <a:lnSpc>
                <a:spcPct val="130000"/>
              </a:lnSpc>
            </a:pPr>
            <a:r>
              <a:rPr lang="en-US" altLang="zh-CN" sz="3200" b="1" dirty="0" smtClean="0">
                <a:latin typeface="Times New Roman" pitchFamily="18" charset="0"/>
              </a:rPr>
              <a:t>   = Anybody who is swimming in this river will be fined</a:t>
            </a:r>
            <a:r>
              <a:rPr lang="en-US" altLang="zh-CN" b="1" dirty="0" smtClean="0">
                <a:latin typeface="Times New Roman" pitchFamily="18" charset="0"/>
              </a:rPr>
              <a:t>. </a:t>
            </a:r>
          </a:p>
        </p:txBody>
      </p:sp>
      <p:sp>
        <p:nvSpPr>
          <p:cNvPr id="13" name="下弧形箭头 12"/>
          <p:cNvSpPr/>
          <p:nvPr/>
        </p:nvSpPr>
        <p:spPr>
          <a:xfrm rot="10800000">
            <a:off x="1979712" y="1628800"/>
            <a:ext cx="1368152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下弧形箭头 13"/>
          <p:cNvSpPr/>
          <p:nvPr/>
        </p:nvSpPr>
        <p:spPr>
          <a:xfrm rot="10800000">
            <a:off x="1835696" y="3645024"/>
            <a:ext cx="1368152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V-</a:t>
            </a:r>
            <a:r>
              <a:rPr lang="en-US" altLang="zh-CN" dirty="0" err="1" smtClean="0">
                <a:ea typeface="宋体" charset="-122"/>
              </a:rPr>
              <a:t>ing</a:t>
            </a:r>
            <a:r>
              <a:rPr lang="en-US" altLang="zh-CN" dirty="0" smtClean="0">
                <a:ea typeface="宋体" charset="-122"/>
              </a:rPr>
              <a:t> form as attribute</a:t>
            </a:r>
            <a:r>
              <a:rPr lang="zh-CN" altLang="en-US" dirty="0" smtClean="0">
                <a:ea typeface="宋体" charset="-122"/>
              </a:rPr>
              <a:t>（定语）</a:t>
            </a:r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d_schoolhouse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old_schoolhouse</Template>
  <TotalTime>1119</TotalTime>
  <Words>259</Words>
  <Application>Microsoft Office PowerPoint</Application>
  <PresentationFormat>全屏显示(4:3)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old_schoolhouse</vt:lpstr>
      <vt:lpstr>华南师范大学 邹媛媛</vt:lpstr>
      <vt:lpstr>Revision of V-ing form</vt:lpstr>
      <vt:lpstr>V-ing form as subject &amp; object</vt:lpstr>
      <vt:lpstr>幻灯片 4</vt:lpstr>
      <vt:lpstr>幻灯片 5</vt:lpstr>
      <vt:lpstr>幻灯片 6</vt:lpstr>
      <vt:lpstr>幻灯片 7</vt:lpstr>
      <vt:lpstr>V-ing form as attribute(定语)</vt:lpstr>
      <vt:lpstr>V-ing form as attribute（定语）</vt:lpstr>
      <vt:lpstr>Exercise</vt:lpstr>
      <vt:lpstr>What we learned today?</vt:lpstr>
      <vt:lpstr>Do you know other use of V-ing？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华南师范大学 邹媛媛</dc:title>
  <dc:creator>dell</dc:creator>
  <cp:lastModifiedBy>dell</cp:lastModifiedBy>
  <cp:revision>107</cp:revision>
  <dcterms:created xsi:type="dcterms:W3CDTF">2014-06-12T09:10:56Z</dcterms:created>
  <dcterms:modified xsi:type="dcterms:W3CDTF">2014-06-17T15:31:24Z</dcterms:modified>
</cp:coreProperties>
</file>