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65" r:id="rId6"/>
    <p:sldId id="271" r:id="rId7"/>
    <p:sldId id="267" r:id="rId8"/>
    <p:sldId id="268" r:id="rId9"/>
    <p:sldId id="272" r:id="rId10"/>
    <p:sldId id="266" r:id="rId11"/>
    <p:sldId id="269" r:id="rId12"/>
    <p:sldId id="270" r:id="rId13"/>
    <p:sldId id="263" r:id="rId1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F298"/>
    <a:srgbClr val="0DD3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51" y="0"/>
            <a:ext cx="9127098" cy="6858000"/>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2014/6/25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2014/6/25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7" name="任意多边形 6"/>
          <p:cNvSpPr/>
          <p:nvPr userDrawn="1"/>
        </p:nvSpPr>
        <p:spPr>
          <a:xfrm>
            <a:off x="0" y="6174859"/>
            <a:ext cx="9162107" cy="539898"/>
          </a:xfrm>
          <a:custGeom>
            <a:avLst/>
            <a:gdLst>
              <a:gd name="connsiteX0" fmla="*/ 0 w 9162107"/>
              <a:gd name="connsiteY0" fmla="*/ 277347 h 539898"/>
              <a:gd name="connsiteX1" fmla="*/ 1747319 w 9162107"/>
              <a:gd name="connsiteY1" fmla="*/ 5743 h 539898"/>
              <a:gd name="connsiteX2" fmla="*/ 3720974 w 9162107"/>
              <a:gd name="connsiteY2" fmla="*/ 503684 h 539898"/>
              <a:gd name="connsiteX3" fmla="*/ 7586804 w 9162107"/>
              <a:gd name="connsiteY3" fmla="*/ 168705 h 539898"/>
              <a:gd name="connsiteX4" fmla="*/ 9162107 w 9162107"/>
              <a:gd name="connsiteY4" fmla="*/ 539898 h 539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62107" h="539898">
                <a:moveTo>
                  <a:pt x="0" y="277347"/>
                </a:moveTo>
                <a:cubicBezTo>
                  <a:pt x="563578" y="122683"/>
                  <a:pt x="1127157" y="-31980"/>
                  <a:pt x="1747319" y="5743"/>
                </a:cubicBezTo>
                <a:cubicBezTo>
                  <a:pt x="2367481" y="43466"/>
                  <a:pt x="2747727" y="476524"/>
                  <a:pt x="3720974" y="503684"/>
                </a:cubicBezTo>
                <a:cubicBezTo>
                  <a:pt x="4694221" y="530844"/>
                  <a:pt x="6679949" y="162669"/>
                  <a:pt x="7586804" y="168705"/>
                </a:cubicBezTo>
                <a:cubicBezTo>
                  <a:pt x="8493659" y="174741"/>
                  <a:pt x="8827883" y="357319"/>
                  <a:pt x="9162107" y="539898"/>
                </a:cubicBezTo>
              </a:path>
            </a:pathLst>
          </a:custGeom>
          <a:noFill/>
          <a:ln w="98425" cmpd="thickThi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userDrawn="1"/>
        </p:nvSpPr>
        <p:spPr>
          <a:xfrm>
            <a:off x="409387" y="6228784"/>
            <a:ext cx="346189" cy="346189"/>
          </a:xfrm>
          <a:prstGeom prst="ellipse">
            <a:avLst/>
          </a:prstGeom>
          <a:solidFill>
            <a:srgbClr val="FFC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userDrawn="1"/>
        </p:nvSpPr>
        <p:spPr>
          <a:xfrm>
            <a:off x="1907704" y="6165304"/>
            <a:ext cx="216024" cy="216024"/>
          </a:xfrm>
          <a:prstGeom prst="ellipse">
            <a:avLst/>
          </a:prstGeom>
          <a:solidFill>
            <a:srgbClr val="FFC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userDrawn="1"/>
        </p:nvSpPr>
        <p:spPr>
          <a:xfrm>
            <a:off x="4139952" y="6534737"/>
            <a:ext cx="288032" cy="288032"/>
          </a:xfrm>
          <a:prstGeom prst="ellipse">
            <a:avLst/>
          </a:prstGeom>
          <a:solidFill>
            <a:srgbClr val="FFC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userDrawn="1"/>
        </p:nvSpPr>
        <p:spPr>
          <a:xfrm>
            <a:off x="4519778" y="6569376"/>
            <a:ext cx="144016" cy="144016"/>
          </a:xfrm>
          <a:prstGeom prst="ellipse">
            <a:avLst/>
          </a:prstGeom>
          <a:solidFill>
            <a:srgbClr val="FFC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userDrawn="1"/>
        </p:nvSpPr>
        <p:spPr>
          <a:xfrm>
            <a:off x="4898569" y="6426725"/>
            <a:ext cx="288032" cy="288032"/>
          </a:xfrm>
          <a:prstGeom prst="ellipse">
            <a:avLst/>
          </a:prstGeom>
          <a:solidFill>
            <a:srgbClr val="FFC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userDrawn="1"/>
        </p:nvSpPr>
        <p:spPr>
          <a:xfrm>
            <a:off x="5364088" y="6442885"/>
            <a:ext cx="144016" cy="144016"/>
          </a:xfrm>
          <a:prstGeom prst="ellipse">
            <a:avLst/>
          </a:prstGeom>
          <a:solidFill>
            <a:srgbClr val="FFC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userDrawn="1"/>
        </p:nvSpPr>
        <p:spPr>
          <a:xfrm>
            <a:off x="8820472" y="6497368"/>
            <a:ext cx="144016" cy="144016"/>
          </a:xfrm>
          <a:prstGeom prst="ellipse">
            <a:avLst/>
          </a:prstGeom>
          <a:solidFill>
            <a:srgbClr val="FFC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p:nvPr userDrawn="1"/>
        </p:nvSpPr>
        <p:spPr>
          <a:xfrm>
            <a:off x="2402828" y="6329870"/>
            <a:ext cx="144016" cy="144016"/>
          </a:xfrm>
          <a:prstGeom prst="ellipse">
            <a:avLst/>
          </a:prstGeom>
          <a:solidFill>
            <a:srgbClr val="FFC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userDrawn="1"/>
        </p:nvSpPr>
        <p:spPr>
          <a:xfrm>
            <a:off x="755576" y="6201308"/>
            <a:ext cx="144016" cy="144016"/>
          </a:xfrm>
          <a:prstGeom prst="ellipse">
            <a:avLst/>
          </a:prstGeom>
          <a:solidFill>
            <a:srgbClr val="FFC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userDrawn="1"/>
        </p:nvSpPr>
        <p:spPr>
          <a:xfrm>
            <a:off x="2186804" y="6228783"/>
            <a:ext cx="197941" cy="197941"/>
          </a:xfrm>
          <a:prstGeom prst="ellipse">
            <a:avLst/>
          </a:prstGeom>
          <a:solidFill>
            <a:srgbClr val="FFC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2014/6/25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2014/6/25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2014/6/25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2014/6/25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2014/6/25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2014/6/25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2014/6/25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2014/6/25</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1035" y="5227286"/>
            <a:ext cx="4713287"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椭圆形标注 3"/>
          <p:cNvSpPr/>
          <p:nvPr/>
        </p:nvSpPr>
        <p:spPr>
          <a:xfrm>
            <a:off x="493867" y="878930"/>
            <a:ext cx="1944216" cy="1442483"/>
          </a:xfrm>
          <a:prstGeom prst="wedgeEllipseCallou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流程图: 手动输入 5"/>
          <p:cNvSpPr/>
          <p:nvPr/>
        </p:nvSpPr>
        <p:spPr>
          <a:xfrm rot="218998">
            <a:off x="1298169" y="2576623"/>
            <a:ext cx="7200800" cy="1440160"/>
          </a:xfrm>
          <a:prstGeom prst="flowChartManualInput">
            <a:avLst/>
          </a:prstGeom>
          <a:solidFill>
            <a:schemeClr val="tx1"/>
          </a:solidFill>
          <a:ln w="381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五边形 6"/>
          <p:cNvSpPr/>
          <p:nvPr/>
        </p:nvSpPr>
        <p:spPr>
          <a:xfrm>
            <a:off x="4050496" y="4437112"/>
            <a:ext cx="4608512" cy="648072"/>
          </a:xfrm>
          <a:prstGeom prst="homePlat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任意多边形 7"/>
          <p:cNvSpPr/>
          <p:nvPr/>
        </p:nvSpPr>
        <p:spPr>
          <a:xfrm>
            <a:off x="0" y="5949280"/>
            <a:ext cx="9162107" cy="539898"/>
          </a:xfrm>
          <a:custGeom>
            <a:avLst/>
            <a:gdLst>
              <a:gd name="connsiteX0" fmla="*/ 0 w 9162107"/>
              <a:gd name="connsiteY0" fmla="*/ 277347 h 539898"/>
              <a:gd name="connsiteX1" fmla="*/ 1747319 w 9162107"/>
              <a:gd name="connsiteY1" fmla="*/ 5743 h 539898"/>
              <a:gd name="connsiteX2" fmla="*/ 3720974 w 9162107"/>
              <a:gd name="connsiteY2" fmla="*/ 503684 h 539898"/>
              <a:gd name="connsiteX3" fmla="*/ 7586804 w 9162107"/>
              <a:gd name="connsiteY3" fmla="*/ 168705 h 539898"/>
              <a:gd name="connsiteX4" fmla="*/ 9162107 w 9162107"/>
              <a:gd name="connsiteY4" fmla="*/ 539898 h 539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62107" h="539898">
                <a:moveTo>
                  <a:pt x="0" y="277347"/>
                </a:moveTo>
                <a:cubicBezTo>
                  <a:pt x="563578" y="122683"/>
                  <a:pt x="1127157" y="-31980"/>
                  <a:pt x="1747319" y="5743"/>
                </a:cubicBezTo>
                <a:cubicBezTo>
                  <a:pt x="2367481" y="43466"/>
                  <a:pt x="2747727" y="476524"/>
                  <a:pt x="3720974" y="503684"/>
                </a:cubicBezTo>
                <a:cubicBezTo>
                  <a:pt x="4694221" y="530844"/>
                  <a:pt x="6679949" y="162669"/>
                  <a:pt x="7586804" y="168705"/>
                </a:cubicBezTo>
                <a:cubicBezTo>
                  <a:pt x="8493659" y="174741"/>
                  <a:pt x="8827883" y="357319"/>
                  <a:pt x="9162107" y="539898"/>
                </a:cubicBezTo>
              </a:path>
            </a:pathLst>
          </a:custGeom>
          <a:noFill/>
          <a:ln w="98425" cmpd="thickThi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409387" y="6003205"/>
            <a:ext cx="346189" cy="346189"/>
          </a:xfrm>
          <a:prstGeom prst="ellipse">
            <a:avLst/>
          </a:prstGeom>
          <a:solidFill>
            <a:srgbClr val="FFC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a:off x="1907704" y="5939725"/>
            <a:ext cx="216024" cy="216024"/>
          </a:xfrm>
          <a:prstGeom prst="ellipse">
            <a:avLst/>
          </a:prstGeom>
          <a:solidFill>
            <a:srgbClr val="FFC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4139952" y="6309158"/>
            <a:ext cx="288032" cy="288032"/>
          </a:xfrm>
          <a:prstGeom prst="ellipse">
            <a:avLst/>
          </a:prstGeom>
          <a:solidFill>
            <a:srgbClr val="FFC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a:off x="4519778" y="6343797"/>
            <a:ext cx="144016" cy="144016"/>
          </a:xfrm>
          <a:prstGeom prst="ellipse">
            <a:avLst/>
          </a:prstGeom>
          <a:solidFill>
            <a:srgbClr val="FFC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a:off x="4898569" y="6201146"/>
            <a:ext cx="288032" cy="288032"/>
          </a:xfrm>
          <a:prstGeom prst="ellipse">
            <a:avLst/>
          </a:prstGeom>
          <a:solidFill>
            <a:srgbClr val="FFC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a:off x="5364088" y="6217306"/>
            <a:ext cx="144016" cy="144016"/>
          </a:xfrm>
          <a:prstGeom prst="ellipse">
            <a:avLst/>
          </a:prstGeom>
          <a:solidFill>
            <a:srgbClr val="FFC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p:nvPr/>
        </p:nvSpPr>
        <p:spPr>
          <a:xfrm>
            <a:off x="8820472" y="6271789"/>
            <a:ext cx="144016" cy="144016"/>
          </a:xfrm>
          <a:prstGeom prst="ellipse">
            <a:avLst/>
          </a:prstGeom>
          <a:solidFill>
            <a:srgbClr val="FFC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2402828" y="6104291"/>
            <a:ext cx="144016" cy="144016"/>
          </a:xfrm>
          <a:prstGeom prst="ellipse">
            <a:avLst/>
          </a:prstGeom>
          <a:solidFill>
            <a:srgbClr val="FFC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755576" y="5975729"/>
            <a:ext cx="144016" cy="144016"/>
          </a:xfrm>
          <a:prstGeom prst="ellipse">
            <a:avLst/>
          </a:prstGeom>
          <a:solidFill>
            <a:srgbClr val="FFC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p:cNvSpPr/>
          <p:nvPr/>
        </p:nvSpPr>
        <p:spPr>
          <a:xfrm>
            <a:off x="2186804" y="6003204"/>
            <a:ext cx="197941" cy="197941"/>
          </a:xfrm>
          <a:prstGeom prst="ellipse">
            <a:avLst/>
          </a:prstGeom>
          <a:solidFill>
            <a:srgbClr val="FFC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TextBox 32"/>
          <p:cNvSpPr txBox="1"/>
          <p:nvPr/>
        </p:nvSpPr>
        <p:spPr>
          <a:xfrm rot="203647">
            <a:off x="1625074" y="2874291"/>
            <a:ext cx="6546985" cy="1015663"/>
          </a:xfrm>
          <a:prstGeom prst="rect">
            <a:avLst/>
          </a:prstGeom>
          <a:noFill/>
        </p:spPr>
        <p:txBody>
          <a:bodyPr wrap="none" rtlCol="0">
            <a:spAutoFit/>
          </a:bodyPr>
          <a:lstStyle/>
          <a:p>
            <a:r>
              <a:rPr lang="en-US" altLang="zh-CN" sz="6000" dirty="0" smtClean="0">
                <a:solidFill>
                  <a:schemeClr val="bg1"/>
                </a:solidFill>
                <a:latin typeface="方正毡笔黑简体" pitchFamily="65" charset="-122"/>
                <a:ea typeface="方正毡笔黑简体" pitchFamily="65" charset="-122"/>
              </a:rPr>
              <a:t>The Suffix of -</a:t>
            </a:r>
            <a:r>
              <a:rPr lang="en-US" altLang="zh-CN" sz="6000" dirty="0" err="1" smtClean="0">
                <a:solidFill>
                  <a:schemeClr val="bg1"/>
                </a:solidFill>
                <a:latin typeface="方正毡笔黑简体" pitchFamily="65" charset="-122"/>
                <a:ea typeface="方正毡笔黑简体" pitchFamily="65" charset="-122"/>
              </a:rPr>
              <a:t>ment</a:t>
            </a:r>
            <a:endParaRPr lang="zh-CN" altLang="en-US" sz="6000" dirty="0">
              <a:solidFill>
                <a:schemeClr val="bg1"/>
              </a:solidFill>
              <a:latin typeface="方正毡笔黑简体" pitchFamily="65" charset="-122"/>
              <a:ea typeface="方正毡笔黑简体" pitchFamily="65" charset="-122"/>
            </a:endParaRPr>
          </a:p>
        </p:txBody>
      </p:sp>
      <p:sp>
        <p:nvSpPr>
          <p:cNvPr id="35" name="TextBox 34"/>
          <p:cNvSpPr txBox="1"/>
          <p:nvPr/>
        </p:nvSpPr>
        <p:spPr>
          <a:xfrm>
            <a:off x="5093474" y="4500409"/>
            <a:ext cx="2646878" cy="584775"/>
          </a:xfrm>
          <a:prstGeom prst="rect">
            <a:avLst/>
          </a:prstGeom>
          <a:noFill/>
        </p:spPr>
        <p:txBody>
          <a:bodyPr wrap="none" rtlCol="0">
            <a:spAutoFit/>
          </a:bodyPr>
          <a:lstStyle/>
          <a:p>
            <a:r>
              <a:rPr lang="zh-CN" altLang="en-US" sz="3200" dirty="0" smtClean="0">
                <a:solidFill>
                  <a:srgbClr val="00B0F0"/>
                </a:solidFill>
                <a:latin typeface="方正毡笔黑简体" pitchFamily="65" charset="-122"/>
                <a:ea typeface="方正毡笔黑简体" pitchFamily="65" charset="-122"/>
              </a:rPr>
              <a:t>华南师范大学</a:t>
            </a:r>
            <a:endParaRPr lang="en-US" altLang="zh-CN" sz="3200" dirty="0" smtClean="0">
              <a:solidFill>
                <a:srgbClr val="00B0F0"/>
              </a:solidFill>
              <a:latin typeface="方正毡笔黑简体" pitchFamily="65" charset="-122"/>
              <a:ea typeface="方正毡笔黑简体" pitchFamily="65" charset="-122"/>
            </a:endParaRPr>
          </a:p>
        </p:txBody>
      </p:sp>
      <p:sp>
        <p:nvSpPr>
          <p:cNvPr id="36" name="椭圆 35"/>
          <p:cNvSpPr/>
          <p:nvPr/>
        </p:nvSpPr>
        <p:spPr>
          <a:xfrm>
            <a:off x="1132351" y="3573017"/>
            <a:ext cx="288032" cy="288032"/>
          </a:xfrm>
          <a:prstGeom prst="ellipse">
            <a:avLst/>
          </a:prstGeom>
          <a:solidFill>
            <a:srgbClr val="00B0F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p:cNvSpPr/>
          <p:nvPr/>
        </p:nvSpPr>
        <p:spPr>
          <a:xfrm>
            <a:off x="1454132" y="3733871"/>
            <a:ext cx="144016" cy="144016"/>
          </a:xfrm>
          <a:prstGeom prst="ellipse">
            <a:avLst/>
          </a:prstGeom>
          <a:solidFill>
            <a:srgbClr val="00B0F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p:cNvSpPr/>
          <p:nvPr/>
        </p:nvSpPr>
        <p:spPr>
          <a:xfrm>
            <a:off x="1252535" y="3310114"/>
            <a:ext cx="144016" cy="144016"/>
          </a:xfrm>
          <a:prstGeom prst="ellipse">
            <a:avLst/>
          </a:prstGeom>
          <a:solidFill>
            <a:srgbClr val="00B0F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椭圆 41"/>
          <p:cNvSpPr/>
          <p:nvPr/>
        </p:nvSpPr>
        <p:spPr>
          <a:xfrm>
            <a:off x="7695563" y="2735266"/>
            <a:ext cx="144016" cy="144016"/>
          </a:xfrm>
          <a:prstGeom prst="ellipse">
            <a:avLst/>
          </a:prstGeom>
          <a:solidFill>
            <a:srgbClr val="00B0F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椭圆 42"/>
          <p:cNvSpPr/>
          <p:nvPr/>
        </p:nvSpPr>
        <p:spPr>
          <a:xfrm>
            <a:off x="8338986" y="2720108"/>
            <a:ext cx="239463" cy="239463"/>
          </a:xfrm>
          <a:prstGeom prst="ellipse">
            <a:avLst/>
          </a:prstGeom>
          <a:solidFill>
            <a:srgbClr val="00B0F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椭圆 43"/>
          <p:cNvSpPr/>
          <p:nvPr/>
        </p:nvSpPr>
        <p:spPr>
          <a:xfrm>
            <a:off x="7956376" y="2767831"/>
            <a:ext cx="144016" cy="144016"/>
          </a:xfrm>
          <a:prstGeom prst="ellipse">
            <a:avLst/>
          </a:prstGeom>
          <a:solidFill>
            <a:srgbClr val="00B0F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TextBox 44"/>
          <p:cNvSpPr txBox="1"/>
          <p:nvPr/>
        </p:nvSpPr>
        <p:spPr>
          <a:xfrm>
            <a:off x="679159" y="1123117"/>
            <a:ext cx="1627369" cy="954107"/>
          </a:xfrm>
          <a:prstGeom prst="rect">
            <a:avLst/>
          </a:prstGeom>
          <a:noFill/>
        </p:spPr>
        <p:txBody>
          <a:bodyPr wrap="none" rtlCol="0">
            <a:spAutoFit/>
          </a:bodyPr>
          <a:lstStyle/>
          <a:p>
            <a:r>
              <a:rPr lang="en-US" altLang="zh-CN" sz="2800" dirty="0" smtClean="0">
                <a:solidFill>
                  <a:srgbClr val="FFC000"/>
                </a:solidFill>
                <a:latin typeface="Berlin Sans FB Demi" pitchFamily="34" charset="0"/>
              </a:rPr>
              <a:t>Useful </a:t>
            </a:r>
          </a:p>
          <a:p>
            <a:r>
              <a:rPr lang="en-US" altLang="zh-CN" sz="2800" dirty="0" smtClean="0">
                <a:solidFill>
                  <a:srgbClr val="FFC000"/>
                </a:solidFill>
                <a:latin typeface="Berlin Sans FB Demi" pitchFamily="34" charset="0"/>
              </a:rPr>
              <a:t>Structure</a:t>
            </a:r>
            <a:endParaRPr lang="zh-CN" altLang="en-US" sz="2800" dirty="0">
              <a:solidFill>
                <a:srgbClr val="FFC000"/>
              </a:solidFill>
              <a:latin typeface="Berlin Sans FB Demi" pitchFamily="34" charset="0"/>
            </a:endParaRPr>
          </a:p>
        </p:txBody>
      </p:sp>
      <p:sp>
        <p:nvSpPr>
          <p:cNvPr id="2" name="TextBox 1"/>
          <p:cNvSpPr txBox="1"/>
          <p:nvPr/>
        </p:nvSpPr>
        <p:spPr>
          <a:xfrm>
            <a:off x="5148064" y="5292497"/>
            <a:ext cx="3057247" cy="584775"/>
          </a:xfrm>
          <a:prstGeom prst="rect">
            <a:avLst/>
          </a:prstGeom>
          <a:noFill/>
        </p:spPr>
        <p:txBody>
          <a:bodyPr wrap="none" rtlCol="0">
            <a:spAutoFit/>
          </a:bodyPr>
          <a:lstStyle/>
          <a:p>
            <a:r>
              <a:rPr lang="zh-CN" altLang="en-US" sz="3200" dirty="0">
                <a:solidFill>
                  <a:srgbClr val="00B0F0"/>
                </a:solidFill>
                <a:latin typeface="方正毡笔黑简体" pitchFamily="65" charset="-122"/>
                <a:ea typeface="方正毡笔黑简体" pitchFamily="65" charset="-122"/>
              </a:rPr>
              <a:t>制作人：黄莹莹</a:t>
            </a:r>
          </a:p>
        </p:txBody>
      </p:sp>
      <p:sp>
        <p:nvSpPr>
          <p:cNvPr id="27" name="TextBox 26"/>
          <p:cNvSpPr txBox="1"/>
          <p:nvPr/>
        </p:nvSpPr>
        <p:spPr>
          <a:xfrm>
            <a:off x="2771800" y="1916832"/>
            <a:ext cx="5782352" cy="584775"/>
          </a:xfrm>
          <a:prstGeom prst="rect">
            <a:avLst/>
          </a:prstGeom>
          <a:noFill/>
        </p:spPr>
        <p:txBody>
          <a:bodyPr wrap="none" rtlCol="0">
            <a:spAutoFit/>
          </a:bodyPr>
          <a:lstStyle/>
          <a:p>
            <a:r>
              <a:rPr lang="zh-CN" altLang="en-US" sz="3200" dirty="0" smtClean="0">
                <a:effectLst>
                  <a:outerShdw blurRad="50800" dist="38100" dir="2700000" algn="tl" rotWithShape="0">
                    <a:prstClr val="black">
                      <a:alpha val="40000"/>
                    </a:prstClr>
                  </a:outerShdw>
                </a:effectLst>
                <a:latin typeface="方正毡笔黑简体" pitchFamily="65" charset="-122"/>
                <a:ea typeface="方正毡笔黑简体" pitchFamily="65" charset="-122"/>
              </a:rPr>
              <a:t>人教版</a:t>
            </a:r>
            <a:r>
              <a:rPr lang="en-US" altLang="zh-CN" sz="3200" dirty="0" smtClean="0">
                <a:effectLst>
                  <a:outerShdw blurRad="50800" dist="38100" dir="2700000" algn="tl" rotWithShape="0">
                    <a:prstClr val="black">
                      <a:alpha val="40000"/>
                    </a:prstClr>
                  </a:outerShdw>
                </a:effectLst>
                <a:latin typeface="方正毡笔黑简体" pitchFamily="65" charset="-122"/>
                <a:ea typeface="方正毡笔黑简体" pitchFamily="65" charset="-122"/>
              </a:rPr>
              <a:t>B4U3 </a:t>
            </a:r>
            <a:r>
              <a:rPr lang="en-US" altLang="zh-CN" sz="3200" dirty="0" smtClean="0">
                <a:effectLst>
                  <a:outerShdw blurRad="50800" dist="38100" dir="2700000" algn="tl" rotWithShape="0">
                    <a:prstClr val="black">
                      <a:alpha val="40000"/>
                    </a:prstClr>
                  </a:outerShdw>
                </a:effectLst>
                <a:latin typeface="方正毡笔黑简体" pitchFamily="65" charset="-122"/>
                <a:ea typeface="方正毡笔黑简体" pitchFamily="65" charset="-122"/>
              </a:rPr>
              <a:t>A Sense of Humour</a:t>
            </a:r>
            <a:endParaRPr lang="zh-CN" altLang="en-US" sz="3200" dirty="0">
              <a:effectLst>
                <a:outerShdw blurRad="50800" dist="38100" dir="2700000" algn="tl" rotWithShape="0">
                  <a:prstClr val="black">
                    <a:alpha val="40000"/>
                  </a:prstClr>
                </a:outerShdw>
              </a:effectLst>
              <a:latin typeface="方正毡笔黑简体" pitchFamily="65" charset="-122"/>
              <a:ea typeface="方正毡笔黑简体" pitchFamily="65" charset="-122"/>
            </a:endParaRPr>
          </a:p>
        </p:txBody>
      </p:sp>
    </p:spTree>
    <p:extLst>
      <p:ext uri="{BB962C8B-B14F-4D97-AF65-F5344CB8AC3E}">
        <p14:creationId xmlns:p14="http://schemas.microsoft.com/office/powerpoint/2010/main" val="32383751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p:cNvSpPr txBox="1"/>
          <p:nvPr/>
        </p:nvSpPr>
        <p:spPr>
          <a:xfrm>
            <a:off x="3622433" y="4641558"/>
            <a:ext cx="1093569" cy="400110"/>
          </a:xfrm>
          <a:prstGeom prst="rect">
            <a:avLst/>
          </a:prstGeom>
          <a:noFill/>
        </p:spPr>
        <p:txBody>
          <a:bodyPr wrap="none" rtlCol="0">
            <a:spAutoFit/>
          </a:bodyPr>
          <a:lstStyle/>
          <a:p>
            <a:r>
              <a:rPr lang="en-US" altLang="zh-CN" sz="2000" dirty="0">
                <a:solidFill>
                  <a:prstClr val="white"/>
                </a:solidFill>
                <a:latin typeface="Berlin Sans FB Demi" pitchFamily="34" charset="0"/>
                <a:ea typeface="方正毡笔黑简体" pitchFamily="65" charset="-122"/>
              </a:rPr>
              <a:t>Content</a:t>
            </a:r>
            <a:endParaRPr lang="zh-CN" altLang="en-US" sz="2000" dirty="0">
              <a:solidFill>
                <a:prstClr val="white"/>
              </a:solidFill>
              <a:latin typeface="Berlin Sans FB Demi" pitchFamily="34" charset="0"/>
              <a:ea typeface="方正毡笔黑简体" pitchFamily="65" charset="-122"/>
            </a:endParaRPr>
          </a:p>
        </p:txBody>
      </p:sp>
      <p:pic>
        <p:nvPicPr>
          <p:cNvPr id="2" name="图片 1"/>
          <p:cNvPicPr>
            <a:picLocks noChangeAspect="1"/>
          </p:cNvPicPr>
          <p:nvPr/>
        </p:nvPicPr>
        <p:blipFill rotWithShape="1">
          <a:blip r:embed="rId2">
            <a:extLst>
              <a:ext uri="{28A0092B-C50C-407E-A947-70E740481C1C}">
                <a14:useLocalDpi xmlns:a14="http://schemas.microsoft.com/office/drawing/2010/main" val="0"/>
              </a:ext>
            </a:extLst>
          </a:blip>
          <a:srcRect b="86837"/>
          <a:stretch/>
        </p:blipFill>
        <p:spPr>
          <a:xfrm>
            <a:off x="-23958" y="0"/>
            <a:ext cx="9167958" cy="798286"/>
          </a:xfrm>
          <a:prstGeom prst="rect">
            <a:avLst/>
          </a:prstGeom>
        </p:spPr>
      </p:pic>
      <p:sp>
        <p:nvSpPr>
          <p:cNvPr id="31" name="TextBox 30"/>
          <p:cNvSpPr txBox="1"/>
          <p:nvPr/>
        </p:nvSpPr>
        <p:spPr>
          <a:xfrm rot="21293205">
            <a:off x="202636" y="69117"/>
            <a:ext cx="1475084" cy="584775"/>
          </a:xfrm>
          <a:prstGeom prst="rect">
            <a:avLst/>
          </a:prstGeom>
          <a:noFill/>
        </p:spPr>
        <p:txBody>
          <a:bodyPr wrap="none" rtlCol="0">
            <a:spAutoFit/>
          </a:bodyPr>
          <a:lstStyle/>
          <a:p>
            <a:r>
              <a:rPr lang="en-US" altLang="zh-CN" sz="3200" b="1" dirty="0" smtClean="0">
                <a:solidFill>
                  <a:schemeClr val="bg1"/>
                </a:solidFill>
                <a:effectLst>
                  <a:outerShdw blurRad="50800" dist="38100" dir="2700000" algn="tl" rotWithShape="0">
                    <a:prstClr val="black">
                      <a:alpha val="40000"/>
                    </a:prstClr>
                  </a:outerShdw>
                </a:effectLst>
                <a:latin typeface="方正毡笔黑简体" pitchFamily="65" charset="-122"/>
                <a:ea typeface="方正毡笔黑简体" pitchFamily="65" charset="-122"/>
              </a:rPr>
              <a:t>Practice</a:t>
            </a:r>
            <a:endParaRPr lang="zh-CN" altLang="en-US" sz="3200" b="1" dirty="0">
              <a:solidFill>
                <a:schemeClr val="bg1"/>
              </a:solidFill>
              <a:effectLst>
                <a:outerShdw blurRad="50800" dist="38100" dir="2700000" algn="tl" rotWithShape="0">
                  <a:prstClr val="black">
                    <a:alpha val="40000"/>
                  </a:prstClr>
                </a:outerShdw>
              </a:effectLst>
              <a:latin typeface="方正毡笔黑简体" pitchFamily="65" charset="-122"/>
              <a:ea typeface="方正毡笔黑简体" pitchFamily="65" charset="-122"/>
            </a:endParaRPr>
          </a:p>
        </p:txBody>
      </p:sp>
      <p:sp>
        <p:nvSpPr>
          <p:cNvPr id="32" name="TextBox 31"/>
          <p:cNvSpPr txBox="1"/>
          <p:nvPr/>
        </p:nvSpPr>
        <p:spPr>
          <a:xfrm>
            <a:off x="251520" y="908720"/>
            <a:ext cx="8712968" cy="954107"/>
          </a:xfrm>
          <a:prstGeom prst="rect">
            <a:avLst/>
          </a:prstGeom>
          <a:noFill/>
        </p:spPr>
        <p:txBody>
          <a:bodyPr wrap="square" rtlCol="0">
            <a:spAutoFit/>
          </a:bodyPr>
          <a:lstStyle/>
          <a:p>
            <a:r>
              <a:rPr lang="en-US" altLang="zh-CN" sz="2800" b="1" dirty="0" smtClean="0">
                <a:effectLst>
                  <a:outerShdw blurRad="50800" dist="38100" dir="2700000" algn="tl" rotWithShape="0">
                    <a:prstClr val="black">
                      <a:alpha val="40000"/>
                    </a:prstClr>
                  </a:outerShdw>
                </a:effectLst>
                <a:latin typeface="方正毡笔黑简体" pitchFamily="65" charset="-122"/>
                <a:ea typeface="方正毡笔黑简体" pitchFamily="65" charset="-122"/>
              </a:rPr>
              <a:t>Please complete the passage with the words and phrases below in their proper form.</a:t>
            </a:r>
            <a:endParaRPr lang="zh-CN" altLang="en-US" sz="2800" b="1" dirty="0">
              <a:effectLst>
                <a:outerShdw blurRad="50800" dist="38100" dir="2700000" algn="tl" rotWithShape="0">
                  <a:prstClr val="black">
                    <a:alpha val="40000"/>
                  </a:prstClr>
                </a:outerShdw>
              </a:effectLst>
              <a:latin typeface="方正毡笔黑简体" pitchFamily="65" charset="-122"/>
              <a:ea typeface="方正毡笔黑简体" pitchFamily="65" charset="-122"/>
            </a:endParaRPr>
          </a:p>
        </p:txBody>
      </p:sp>
      <p:sp>
        <p:nvSpPr>
          <p:cNvPr id="3" name="TextBox 2"/>
          <p:cNvSpPr txBox="1"/>
          <p:nvPr/>
        </p:nvSpPr>
        <p:spPr>
          <a:xfrm>
            <a:off x="404848" y="2774027"/>
            <a:ext cx="8028383" cy="2246769"/>
          </a:xfrm>
          <a:prstGeom prst="rect">
            <a:avLst/>
          </a:prstGeom>
          <a:noFill/>
        </p:spPr>
        <p:txBody>
          <a:bodyPr wrap="square" rtlCol="0">
            <a:spAutoFit/>
          </a:bodyPr>
          <a:lstStyle/>
          <a:p>
            <a:r>
              <a:rPr lang="en-US" altLang="zh-CN" sz="2800" dirty="0" smtClean="0">
                <a:latin typeface="方正毡笔黑简体" pitchFamily="65" charset="-122"/>
                <a:ea typeface="方正毡笔黑简体" pitchFamily="65" charset="-122"/>
              </a:rPr>
              <a:t>    </a:t>
            </a:r>
            <a:r>
              <a:rPr lang="en-US" altLang="zh-CN" sz="2800" dirty="0" smtClean="0">
                <a:latin typeface="Times New Roman" panose="02020603050405020304" pitchFamily="18" charset="0"/>
                <a:ea typeface="方正毡笔黑简体" pitchFamily="65" charset="-122"/>
                <a:cs typeface="Times New Roman" panose="02020603050405020304" pitchFamily="18" charset="0"/>
              </a:rPr>
              <a:t>Last </a:t>
            </a:r>
            <a:r>
              <a:rPr lang="en-US" altLang="zh-CN" sz="2800" dirty="0">
                <a:latin typeface="Times New Roman" panose="02020603050405020304" pitchFamily="18" charset="0"/>
                <a:ea typeface="方正毡笔黑简体" pitchFamily="65" charset="-122"/>
                <a:cs typeface="Times New Roman" panose="02020603050405020304" pitchFamily="18" charset="0"/>
              </a:rPr>
              <a:t>weekend, Tom went to </a:t>
            </a:r>
            <a:r>
              <a:rPr lang="en-US" altLang="zh-CN" sz="2800" dirty="0" smtClean="0">
                <a:latin typeface="Times New Roman" panose="02020603050405020304" pitchFamily="18" charset="0"/>
                <a:ea typeface="方正毡笔黑简体" pitchFamily="65" charset="-122"/>
                <a:cs typeface="Times New Roman" panose="02020603050405020304" pitchFamily="18" charset="0"/>
              </a:rPr>
              <a:t>an </a:t>
            </a:r>
            <a:r>
              <a:rPr lang="en-US" altLang="zh-CN" sz="2800" dirty="0" smtClean="0">
                <a:latin typeface="Times New Roman" panose="02020603050405020304" pitchFamily="18" charset="0"/>
                <a:ea typeface="方正毡笔黑简体" pitchFamily="65" charset="-122"/>
                <a:cs typeface="Times New Roman" panose="02020603050405020304" pitchFamily="18" charset="0"/>
              </a:rPr>
              <a:t>____________ </a:t>
            </a:r>
            <a:r>
              <a:rPr lang="en-US" altLang="zh-CN" sz="2800" dirty="0">
                <a:latin typeface="Times New Roman" panose="02020603050405020304" pitchFamily="18" charset="0"/>
                <a:ea typeface="方正毡笔黑简体" pitchFamily="65" charset="-122"/>
                <a:cs typeface="Times New Roman" panose="02020603050405020304" pitchFamily="18" charset="0"/>
              </a:rPr>
              <a:t>park with his father. </a:t>
            </a:r>
            <a:r>
              <a:rPr lang="en-US" altLang="zh-CN" sz="2800" dirty="0" smtClean="0">
                <a:latin typeface="Times New Roman" panose="02020603050405020304" pitchFamily="18" charset="0"/>
                <a:ea typeface="方正毡笔黑简体" pitchFamily="65" charset="-122"/>
                <a:cs typeface="Times New Roman" panose="02020603050405020304" pitchFamily="18" charset="0"/>
              </a:rPr>
              <a:t>There, he </a:t>
            </a:r>
            <a:r>
              <a:rPr lang="en-US" altLang="zh-CN" sz="2800" dirty="0">
                <a:latin typeface="Times New Roman" panose="02020603050405020304" pitchFamily="18" charset="0"/>
                <a:ea typeface="方正毡笔黑简体" pitchFamily="65" charset="-122"/>
                <a:cs typeface="Times New Roman" panose="02020603050405020304" pitchFamily="18" charset="0"/>
              </a:rPr>
              <a:t>was </a:t>
            </a:r>
            <a:r>
              <a:rPr lang="en-US" altLang="zh-CN" sz="2800" dirty="0" smtClean="0">
                <a:latin typeface="Times New Roman" panose="02020603050405020304" pitchFamily="18" charset="0"/>
                <a:ea typeface="方正毡笔黑简体" pitchFamily="65" charset="-122"/>
                <a:cs typeface="Times New Roman" panose="02020603050405020304" pitchFamily="18" charset="0"/>
              </a:rPr>
              <a:t>__________ by the aerialist</a:t>
            </a:r>
            <a:r>
              <a:rPr lang="zh-CN" altLang="en-US" sz="2800" dirty="0" smtClean="0">
                <a:latin typeface="Times New Roman" panose="02020603050405020304" pitchFamily="18" charset="0"/>
                <a:ea typeface="方正毡笔黑简体" pitchFamily="65" charset="-122"/>
                <a:cs typeface="Times New Roman" panose="02020603050405020304" pitchFamily="18" charset="0"/>
              </a:rPr>
              <a:t>（高空杂技）</a:t>
            </a:r>
            <a:r>
              <a:rPr lang="en-US" altLang="zh-CN" sz="2800" dirty="0" smtClean="0">
                <a:latin typeface="Times New Roman" panose="02020603050405020304" pitchFamily="18" charset="0"/>
                <a:ea typeface="方正毡笔黑简体" pitchFamily="65" charset="-122"/>
                <a:cs typeface="Times New Roman" panose="02020603050405020304" pitchFamily="18" charset="0"/>
              </a:rPr>
              <a:t>. </a:t>
            </a:r>
            <a:r>
              <a:rPr lang="en-US" altLang="zh-CN" sz="2800" dirty="0">
                <a:latin typeface="Times New Roman" panose="02020603050405020304" pitchFamily="18" charset="0"/>
                <a:ea typeface="方正毡笔黑简体" pitchFamily="65" charset="-122"/>
                <a:cs typeface="Times New Roman" panose="02020603050405020304" pitchFamily="18" charset="0"/>
              </a:rPr>
              <a:t>H</a:t>
            </a:r>
            <a:r>
              <a:rPr lang="en-US" altLang="zh-CN" sz="2800" dirty="0" smtClean="0">
                <a:latin typeface="Times New Roman" panose="02020603050405020304" pitchFamily="18" charset="0"/>
                <a:ea typeface="方正毡笔黑简体" pitchFamily="65" charset="-122"/>
                <a:cs typeface="Times New Roman" panose="02020603050405020304" pitchFamily="18" charset="0"/>
              </a:rPr>
              <a:t>e laughed happily when watching </a:t>
            </a:r>
            <a:r>
              <a:rPr lang="en-US" altLang="zh-CN" sz="2800" dirty="0">
                <a:latin typeface="Times New Roman" panose="02020603050405020304" pitchFamily="18" charset="0"/>
                <a:ea typeface="方正毡笔黑简体" pitchFamily="65" charset="-122"/>
                <a:cs typeface="Times New Roman" panose="02020603050405020304" pitchFamily="18" charset="0"/>
              </a:rPr>
              <a:t>the </a:t>
            </a:r>
            <a:r>
              <a:rPr lang="en-US" altLang="zh-CN" sz="2800" dirty="0" smtClean="0">
                <a:latin typeface="Times New Roman" panose="02020603050405020304" pitchFamily="18" charset="0"/>
                <a:ea typeface="方正毡笔黑简体" pitchFamily="65" charset="-122"/>
                <a:cs typeface="Times New Roman" panose="02020603050405020304" pitchFamily="18" charset="0"/>
              </a:rPr>
              <a:t>animals ________  performance. He gained great _________ that day.</a:t>
            </a:r>
            <a:endParaRPr lang="zh-CN" altLang="en-US" sz="2800" dirty="0">
              <a:latin typeface="Times New Roman" panose="02020603050405020304" pitchFamily="18" charset="0"/>
              <a:ea typeface="方正毡笔黑简体" pitchFamily="65" charset="-122"/>
              <a:cs typeface="Times New Roman" panose="02020603050405020304" pitchFamily="18" charset="0"/>
            </a:endParaRPr>
          </a:p>
        </p:txBody>
      </p:sp>
      <p:sp>
        <p:nvSpPr>
          <p:cNvPr id="4" name="TextBox 3"/>
          <p:cNvSpPr txBox="1"/>
          <p:nvPr/>
        </p:nvSpPr>
        <p:spPr>
          <a:xfrm>
            <a:off x="1492543" y="2060848"/>
            <a:ext cx="5671745" cy="523220"/>
          </a:xfrm>
          <a:prstGeom prst="rect">
            <a:avLst/>
          </a:prstGeom>
          <a:noFill/>
        </p:spPr>
        <p:txBody>
          <a:bodyPr wrap="none" rtlCol="0">
            <a:spAutoFit/>
          </a:bodyPr>
          <a:lstStyle/>
          <a:p>
            <a:r>
              <a:rPr lang="en-US" altLang="zh-CN" sz="2800" dirty="0" smtClean="0">
                <a:solidFill>
                  <a:schemeClr val="accent1"/>
                </a:solidFill>
                <a:latin typeface="Times New Roman" panose="02020603050405020304" pitchFamily="18" charset="0"/>
                <a:ea typeface="方正毡笔黑简体" pitchFamily="65" charset="-122"/>
                <a:cs typeface="Times New Roman" panose="02020603050405020304" pitchFamily="18" charset="0"/>
              </a:rPr>
              <a:t>entertain    </a:t>
            </a:r>
            <a:r>
              <a:rPr lang="en-US" altLang="zh-CN" sz="2800" dirty="0">
                <a:solidFill>
                  <a:schemeClr val="accent1"/>
                </a:solidFill>
                <a:latin typeface="Times New Roman" panose="02020603050405020304" pitchFamily="18" charset="0"/>
                <a:ea typeface="方正毡笔黑简体" pitchFamily="65" charset="-122"/>
                <a:cs typeface="Times New Roman" panose="02020603050405020304" pitchFamily="18" charset="0"/>
              </a:rPr>
              <a:t>amuse </a:t>
            </a:r>
            <a:r>
              <a:rPr lang="en-US" altLang="zh-CN" sz="2800" dirty="0" smtClean="0">
                <a:solidFill>
                  <a:schemeClr val="accent1"/>
                </a:solidFill>
                <a:latin typeface="Times New Roman" panose="02020603050405020304" pitchFamily="18" charset="0"/>
                <a:ea typeface="方正毡笔黑简体" pitchFamily="65" charset="-122"/>
                <a:cs typeface="Times New Roman" panose="02020603050405020304" pitchFamily="18" charset="0"/>
              </a:rPr>
              <a:t>   enjoy   </a:t>
            </a:r>
            <a:r>
              <a:rPr lang="en-US" altLang="zh-CN" sz="2800" dirty="0">
                <a:solidFill>
                  <a:schemeClr val="accent1"/>
                </a:solidFill>
                <a:latin typeface="Times New Roman" panose="02020603050405020304" pitchFamily="18" charset="0"/>
                <a:ea typeface="方正毡笔黑简体" pitchFamily="65" charset="-122"/>
                <a:cs typeface="Times New Roman" panose="02020603050405020304" pitchFamily="18" charset="0"/>
              </a:rPr>
              <a:t>astonish    </a:t>
            </a:r>
            <a:endParaRPr lang="zh-CN" altLang="en-US" sz="2800" dirty="0">
              <a:solidFill>
                <a:schemeClr val="accent1"/>
              </a:solidFill>
              <a:latin typeface="Times New Roman" panose="02020603050405020304" pitchFamily="18" charset="0"/>
              <a:ea typeface="方正毡笔黑简体" pitchFamily="65" charset="-122"/>
              <a:cs typeface="Times New Roman" panose="02020603050405020304" pitchFamily="18" charset="0"/>
            </a:endParaRPr>
          </a:p>
        </p:txBody>
      </p:sp>
      <p:sp>
        <p:nvSpPr>
          <p:cNvPr id="7" name="TextBox 6"/>
          <p:cNvSpPr txBox="1"/>
          <p:nvPr/>
        </p:nvSpPr>
        <p:spPr>
          <a:xfrm>
            <a:off x="5211128" y="2708920"/>
            <a:ext cx="2169184" cy="523220"/>
          </a:xfrm>
          <a:prstGeom prst="rect">
            <a:avLst/>
          </a:prstGeom>
          <a:noFill/>
        </p:spPr>
        <p:txBody>
          <a:bodyPr wrap="none" rtlCol="0">
            <a:spAutoFit/>
          </a:bodyPr>
          <a:lstStyle/>
          <a:p>
            <a:r>
              <a:rPr lang="en-US" altLang="zh-CN" sz="2800" dirty="0">
                <a:solidFill>
                  <a:srgbClr val="FF0000"/>
                </a:solidFill>
                <a:latin typeface="Times New Roman" panose="02020603050405020304" pitchFamily="18" charset="0"/>
                <a:ea typeface="方正毡笔黑简体" pitchFamily="65" charset="-122"/>
                <a:cs typeface="Times New Roman" panose="02020603050405020304" pitchFamily="18" charset="0"/>
              </a:rPr>
              <a:t>entertainment</a:t>
            </a:r>
            <a:endParaRPr lang="zh-CN" altLang="en-US" sz="2800" dirty="0">
              <a:solidFill>
                <a:srgbClr val="FF0000"/>
              </a:solidFill>
              <a:latin typeface="Times New Roman" panose="02020603050405020304" pitchFamily="18" charset="0"/>
              <a:ea typeface="方正毡笔黑简体" pitchFamily="65" charset="-122"/>
              <a:cs typeface="Times New Roman" panose="02020603050405020304" pitchFamily="18" charset="0"/>
            </a:endParaRPr>
          </a:p>
        </p:txBody>
      </p:sp>
      <p:sp>
        <p:nvSpPr>
          <p:cNvPr id="13" name="TextBox 12"/>
          <p:cNvSpPr txBox="1"/>
          <p:nvPr/>
        </p:nvSpPr>
        <p:spPr>
          <a:xfrm>
            <a:off x="4788024" y="3212976"/>
            <a:ext cx="1697901" cy="523220"/>
          </a:xfrm>
          <a:prstGeom prst="rect">
            <a:avLst/>
          </a:prstGeom>
          <a:noFill/>
        </p:spPr>
        <p:txBody>
          <a:bodyPr wrap="none" rtlCol="0">
            <a:spAutoFit/>
          </a:bodyPr>
          <a:lstStyle/>
          <a:p>
            <a:r>
              <a:rPr lang="en-US" altLang="zh-CN" sz="2800" dirty="0" smtClean="0">
                <a:solidFill>
                  <a:srgbClr val="FF0000"/>
                </a:solidFill>
                <a:latin typeface="Times New Roman" panose="02020603050405020304" pitchFamily="18" charset="0"/>
                <a:ea typeface="方正毡笔黑简体" pitchFamily="65" charset="-122"/>
                <a:cs typeface="Times New Roman" panose="02020603050405020304" pitchFamily="18" charset="0"/>
              </a:rPr>
              <a:t>astonished</a:t>
            </a:r>
            <a:endParaRPr lang="zh-CN" altLang="en-US" sz="2800" dirty="0">
              <a:solidFill>
                <a:srgbClr val="FF0000"/>
              </a:solidFill>
              <a:latin typeface="Times New Roman" panose="02020603050405020304" pitchFamily="18" charset="0"/>
              <a:ea typeface="方正毡笔黑简体" pitchFamily="65" charset="-122"/>
              <a:cs typeface="Times New Roman" panose="02020603050405020304" pitchFamily="18" charset="0"/>
            </a:endParaRPr>
          </a:p>
        </p:txBody>
      </p:sp>
      <p:sp>
        <p:nvSpPr>
          <p:cNvPr id="14" name="TextBox 13"/>
          <p:cNvSpPr txBox="1"/>
          <p:nvPr/>
        </p:nvSpPr>
        <p:spPr>
          <a:xfrm>
            <a:off x="3563888" y="4057908"/>
            <a:ext cx="1399742" cy="523220"/>
          </a:xfrm>
          <a:prstGeom prst="rect">
            <a:avLst/>
          </a:prstGeom>
          <a:noFill/>
        </p:spPr>
        <p:txBody>
          <a:bodyPr wrap="none" rtlCol="0">
            <a:spAutoFit/>
          </a:bodyPr>
          <a:lstStyle/>
          <a:p>
            <a:r>
              <a:rPr lang="en-US" altLang="zh-CN" sz="2800" dirty="0" smtClean="0">
                <a:solidFill>
                  <a:srgbClr val="FF0000"/>
                </a:solidFill>
                <a:latin typeface="Times New Roman" panose="02020603050405020304" pitchFamily="18" charset="0"/>
                <a:ea typeface="方正毡笔黑简体" pitchFamily="65" charset="-122"/>
                <a:cs typeface="Times New Roman" panose="02020603050405020304" pitchFamily="18" charset="0"/>
              </a:rPr>
              <a:t>amusing</a:t>
            </a:r>
            <a:endParaRPr lang="zh-CN" altLang="en-US" sz="2800" dirty="0">
              <a:solidFill>
                <a:srgbClr val="FF0000"/>
              </a:solidFill>
              <a:latin typeface="Times New Roman" panose="02020603050405020304" pitchFamily="18" charset="0"/>
              <a:ea typeface="方正毡笔黑简体" pitchFamily="65" charset="-122"/>
              <a:cs typeface="Times New Roman" panose="02020603050405020304" pitchFamily="18" charset="0"/>
            </a:endParaRPr>
          </a:p>
        </p:txBody>
      </p:sp>
      <p:sp>
        <p:nvSpPr>
          <p:cNvPr id="15" name="TextBox 14"/>
          <p:cNvSpPr txBox="1"/>
          <p:nvPr/>
        </p:nvSpPr>
        <p:spPr>
          <a:xfrm>
            <a:off x="2267744" y="4489956"/>
            <a:ext cx="1707519" cy="523220"/>
          </a:xfrm>
          <a:prstGeom prst="rect">
            <a:avLst/>
          </a:prstGeom>
          <a:noFill/>
        </p:spPr>
        <p:txBody>
          <a:bodyPr wrap="none" rtlCol="0">
            <a:spAutoFit/>
          </a:bodyPr>
          <a:lstStyle/>
          <a:p>
            <a:r>
              <a:rPr lang="en-US" altLang="zh-CN" sz="2800" dirty="0" smtClean="0">
                <a:solidFill>
                  <a:srgbClr val="FF0000"/>
                </a:solidFill>
                <a:latin typeface="Times New Roman" panose="02020603050405020304" pitchFamily="18" charset="0"/>
                <a:ea typeface="方正毡笔黑简体" pitchFamily="65" charset="-122"/>
                <a:cs typeface="Times New Roman" panose="02020603050405020304" pitchFamily="18" charset="0"/>
              </a:rPr>
              <a:t>enjoyment</a:t>
            </a:r>
            <a:endParaRPr lang="zh-CN" altLang="en-US" sz="2800" dirty="0">
              <a:solidFill>
                <a:srgbClr val="FF0000"/>
              </a:solidFill>
              <a:latin typeface="Times New Roman" panose="02020603050405020304" pitchFamily="18" charset="0"/>
              <a:ea typeface="方正毡笔黑简体" pitchFamily="65" charset="-122"/>
              <a:cs typeface="Times New Roman" panose="02020603050405020304" pitchFamily="18" charset="0"/>
            </a:endParaRPr>
          </a:p>
        </p:txBody>
      </p:sp>
    </p:spTree>
    <p:extLst>
      <p:ext uri="{BB962C8B-B14F-4D97-AF65-F5344CB8AC3E}">
        <p14:creationId xmlns:p14="http://schemas.microsoft.com/office/powerpoint/2010/main" val="369897521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p:bldP spid="14" grpId="0"/>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组合 19"/>
          <p:cNvGrpSpPr/>
          <p:nvPr/>
        </p:nvGrpSpPr>
        <p:grpSpPr>
          <a:xfrm>
            <a:off x="72328" y="260648"/>
            <a:ext cx="9020352" cy="5967846"/>
            <a:chOff x="1511300" y="1392238"/>
            <a:chExt cx="6159500" cy="4075112"/>
          </a:xfrm>
        </p:grpSpPr>
        <p:sp>
          <p:nvSpPr>
            <p:cNvPr id="2" name="Rectangle 9"/>
            <p:cNvSpPr>
              <a:spLocks noChangeArrowheads="1"/>
            </p:cNvSpPr>
            <p:nvPr/>
          </p:nvSpPr>
          <p:spPr bwMode="auto">
            <a:xfrm>
              <a:off x="1511300" y="1392238"/>
              <a:ext cx="6159500" cy="4075112"/>
            </a:xfrm>
            <a:prstGeom prst="rect">
              <a:avLst/>
            </a:prstGeom>
            <a:solidFill>
              <a:srgbClr val="0DD3D3"/>
            </a:solidFill>
            <a:ln w="28575">
              <a:noFill/>
              <a:miter lim="800000"/>
              <a:headEnd/>
              <a:tailEnd/>
            </a:ln>
            <a:effectLst/>
          </p:spPr>
          <p:txBody>
            <a:bodyPr wrap="none" anchor="ctr"/>
            <a:lstStyle/>
            <a:p>
              <a:endParaRPr lang="zh-CN" altLang="en-US"/>
            </a:p>
          </p:txBody>
        </p:sp>
        <p:sp>
          <p:nvSpPr>
            <p:cNvPr id="3" name="AutoShape 21"/>
            <p:cNvSpPr>
              <a:spLocks noChangeArrowheads="1"/>
            </p:cNvSpPr>
            <p:nvPr/>
          </p:nvSpPr>
          <p:spPr bwMode="auto">
            <a:xfrm>
              <a:off x="3998913" y="2447925"/>
              <a:ext cx="1184275" cy="1573213"/>
            </a:xfrm>
            <a:prstGeom prst="can">
              <a:avLst>
                <a:gd name="adj" fmla="val 33210"/>
              </a:avLst>
            </a:prstGeom>
            <a:solidFill>
              <a:srgbClr val="FFFFFF"/>
            </a:solidFill>
            <a:ln w="9525">
              <a:solidFill>
                <a:schemeClr val="bg1">
                  <a:lumMod val="75000"/>
                </a:schemeClr>
              </a:solidFill>
              <a:round/>
              <a:headEnd/>
              <a:tailEnd/>
            </a:ln>
          </p:spPr>
          <p:txBody>
            <a:bodyPr anchor="ctr"/>
            <a:lstStyle/>
            <a:p>
              <a:endParaRPr lang="zh-CN" altLang="en-US"/>
            </a:p>
          </p:txBody>
        </p:sp>
        <p:sp>
          <p:nvSpPr>
            <p:cNvPr id="4" name="AutoShape 22"/>
            <p:cNvSpPr>
              <a:spLocks noChangeArrowheads="1"/>
            </p:cNvSpPr>
            <p:nvPr/>
          </p:nvSpPr>
          <p:spPr bwMode="auto">
            <a:xfrm>
              <a:off x="3998913" y="3633788"/>
              <a:ext cx="1184275" cy="1573212"/>
            </a:xfrm>
            <a:prstGeom prst="can">
              <a:avLst>
                <a:gd name="adj" fmla="val 33210"/>
              </a:avLst>
            </a:prstGeom>
            <a:solidFill>
              <a:srgbClr val="F9F298"/>
            </a:solidFill>
            <a:ln w="9525">
              <a:solidFill>
                <a:schemeClr val="bg1">
                  <a:lumMod val="75000"/>
                </a:schemeClr>
              </a:solidFill>
              <a:round/>
              <a:headEnd/>
              <a:tailEnd/>
            </a:ln>
          </p:spPr>
          <p:txBody>
            <a:bodyPr anchor="ctr"/>
            <a:lstStyle/>
            <a:p>
              <a:endParaRPr lang="zh-CN" altLang="en-US"/>
            </a:p>
          </p:txBody>
        </p:sp>
        <p:grpSp>
          <p:nvGrpSpPr>
            <p:cNvPr id="5" name="Group 23"/>
            <p:cNvGrpSpPr>
              <a:grpSpLocks/>
            </p:cNvGrpSpPr>
            <p:nvPr/>
          </p:nvGrpSpPr>
          <p:grpSpPr bwMode="auto">
            <a:xfrm>
              <a:off x="1958975" y="2454275"/>
              <a:ext cx="1149350" cy="2759075"/>
              <a:chOff x="1192" y="3006"/>
              <a:chExt cx="3191" cy="7667"/>
            </a:xfrm>
          </p:grpSpPr>
          <p:sp>
            <p:nvSpPr>
              <p:cNvPr id="6" name="AutoShape 24"/>
              <p:cNvSpPr>
                <a:spLocks noChangeArrowheads="1"/>
              </p:cNvSpPr>
              <p:nvPr/>
            </p:nvSpPr>
            <p:spPr bwMode="auto">
              <a:xfrm>
                <a:off x="1192" y="3006"/>
                <a:ext cx="3191" cy="5813"/>
              </a:xfrm>
              <a:prstGeom prst="can">
                <a:avLst>
                  <a:gd name="adj" fmla="val 45542"/>
                </a:avLst>
              </a:prstGeom>
              <a:solidFill>
                <a:srgbClr val="FFFFFF"/>
              </a:solidFill>
              <a:ln w="9525">
                <a:solidFill>
                  <a:schemeClr val="bg1">
                    <a:lumMod val="75000"/>
                  </a:schemeClr>
                </a:solidFill>
                <a:round/>
                <a:headEnd/>
                <a:tailEnd/>
              </a:ln>
            </p:spPr>
            <p:txBody>
              <a:bodyPr anchor="ctr"/>
              <a:lstStyle/>
              <a:p>
                <a:endParaRPr lang="zh-CN" altLang="en-US"/>
              </a:p>
            </p:txBody>
          </p:sp>
          <p:sp>
            <p:nvSpPr>
              <p:cNvPr id="7" name="AutoShape 25"/>
              <p:cNvSpPr>
                <a:spLocks noChangeArrowheads="1"/>
              </p:cNvSpPr>
              <p:nvPr/>
            </p:nvSpPr>
            <p:spPr bwMode="auto">
              <a:xfrm>
                <a:off x="1192" y="7364"/>
                <a:ext cx="3190" cy="3309"/>
              </a:xfrm>
              <a:prstGeom prst="can">
                <a:avLst>
                  <a:gd name="adj" fmla="val 25933"/>
                </a:avLst>
              </a:prstGeom>
              <a:solidFill>
                <a:srgbClr val="F9F298"/>
              </a:solidFill>
              <a:ln w="9525">
                <a:solidFill>
                  <a:schemeClr val="bg1">
                    <a:lumMod val="75000"/>
                  </a:schemeClr>
                </a:solidFill>
                <a:round/>
                <a:headEnd/>
                <a:tailEnd/>
              </a:ln>
            </p:spPr>
            <p:txBody>
              <a:bodyPr anchor="ctr"/>
              <a:lstStyle/>
              <a:p>
                <a:endParaRPr lang="zh-CN" altLang="en-US"/>
              </a:p>
            </p:txBody>
          </p:sp>
        </p:grpSp>
        <p:sp>
          <p:nvSpPr>
            <p:cNvPr id="8" name="Rectangle 26"/>
            <p:cNvSpPr>
              <a:spLocks noChangeArrowheads="1"/>
            </p:cNvSpPr>
            <p:nvPr/>
          </p:nvSpPr>
          <p:spPr bwMode="auto">
            <a:xfrm>
              <a:off x="1885950" y="4521200"/>
              <a:ext cx="1296988" cy="433388"/>
            </a:xfrm>
            <a:prstGeom prst="rect">
              <a:avLst/>
            </a:prstGeom>
            <a:solidFill>
              <a:schemeClr val="tx1"/>
            </a:solidFill>
            <a:ln w="19050">
              <a:noFill/>
              <a:miter lim="800000"/>
              <a:headEnd/>
              <a:tailEnd/>
            </a:ln>
            <a:effectLst>
              <a:outerShdw blurRad="50800" dist="38100" dir="2700000" algn="tl" rotWithShape="0">
                <a:prstClr val="black">
                  <a:alpha val="40000"/>
                </a:prstClr>
              </a:outerShdw>
            </a:effectLst>
          </p:spPr>
          <p:txBody>
            <a:bodyPr anchor="ctr"/>
            <a:lstStyle/>
            <a:p>
              <a:pPr algn="ctr"/>
              <a:endParaRPr lang="zh-CN" altLang="zh-CN"/>
            </a:p>
          </p:txBody>
        </p:sp>
        <p:grpSp>
          <p:nvGrpSpPr>
            <p:cNvPr id="9" name="Group 27"/>
            <p:cNvGrpSpPr>
              <a:grpSpLocks/>
            </p:cNvGrpSpPr>
            <p:nvPr/>
          </p:nvGrpSpPr>
          <p:grpSpPr bwMode="auto">
            <a:xfrm>
              <a:off x="6073775" y="2435225"/>
              <a:ext cx="1147763" cy="2771775"/>
              <a:chOff x="12553" y="2954"/>
              <a:chExt cx="3190" cy="7701"/>
            </a:xfrm>
          </p:grpSpPr>
          <p:sp>
            <p:nvSpPr>
              <p:cNvPr id="10" name="AutoShape 28"/>
              <p:cNvSpPr>
                <a:spLocks noChangeArrowheads="1"/>
              </p:cNvSpPr>
              <p:nvPr/>
            </p:nvSpPr>
            <p:spPr bwMode="auto">
              <a:xfrm>
                <a:off x="12553" y="2954"/>
                <a:ext cx="3190" cy="4819"/>
              </a:xfrm>
              <a:prstGeom prst="can">
                <a:avLst>
                  <a:gd name="adj" fmla="val 37766"/>
                </a:avLst>
              </a:prstGeom>
              <a:solidFill>
                <a:srgbClr val="FFFFFF"/>
              </a:solidFill>
              <a:ln w="9525">
                <a:solidFill>
                  <a:schemeClr val="bg1">
                    <a:lumMod val="75000"/>
                  </a:schemeClr>
                </a:solidFill>
                <a:round/>
                <a:headEnd/>
                <a:tailEnd/>
              </a:ln>
            </p:spPr>
            <p:txBody>
              <a:bodyPr anchor="ctr"/>
              <a:lstStyle/>
              <a:p>
                <a:endParaRPr lang="zh-CN" altLang="en-US"/>
              </a:p>
            </p:txBody>
          </p:sp>
          <p:sp>
            <p:nvSpPr>
              <p:cNvPr id="11" name="AutoShape 29"/>
              <p:cNvSpPr>
                <a:spLocks noChangeArrowheads="1"/>
              </p:cNvSpPr>
              <p:nvPr/>
            </p:nvSpPr>
            <p:spPr bwMode="auto">
              <a:xfrm>
                <a:off x="12553" y="4911"/>
                <a:ext cx="3190" cy="5744"/>
              </a:xfrm>
              <a:prstGeom prst="can">
                <a:avLst>
                  <a:gd name="adj" fmla="val 45016"/>
                </a:avLst>
              </a:prstGeom>
              <a:solidFill>
                <a:srgbClr val="F9F298"/>
              </a:solidFill>
              <a:ln w="9525">
                <a:solidFill>
                  <a:schemeClr val="bg1">
                    <a:lumMod val="75000"/>
                  </a:schemeClr>
                </a:solidFill>
                <a:round/>
                <a:headEnd/>
                <a:tailEnd/>
              </a:ln>
            </p:spPr>
            <p:txBody>
              <a:bodyPr anchor="ctr"/>
              <a:lstStyle/>
              <a:p>
                <a:endParaRPr lang="zh-CN" altLang="en-US"/>
              </a:p>
            </p:txBody>
          </p:sp>
        </p:grpSp>
        <p:sp>
          <p:nvSpPr>
            <p:cNvPr id="12" name="Rectangle 30"/>
            <p:cNvSpPr>
              <a:spLocks noChangeArrowheads="1"/>
            </p:cNvSpPr>
            <p:nvPr/>
          </p:nvSpPr>
          <p:spPr bwMode="auto">
            <a:xfrm>
              <a:off x="5999163" y="4521200"/>
              <a:ext cx="1296987" cy="433388"/>
            </a:xfrm>
            <a:prstGeom prst="rect">
              <a:avLst/>
            </a:prstGeom>
            <a:solidFill>
              <a:schemeClr val="tx1"/>
            </a:solidFill>
            <a:ln w="19050">
              <a:noFill/>
              <a:miter lim="800000"/>
              <a:headEnd/>
              <a:tailEnd/>
            </a:ln>
            <a:effectLst>
              <a:outerShdw blurRad="50800" dist="38100" dir="2700000" algn="tl" rotWithShape="0">
                <a:prstClr val="black">
                  <a:alpha val="40000"/>
                </a:prstClr>
              </a:outerShdw>
            </a:effectLst>
          </p:spPr>
          <p:txBody>
            <a:bodyPr anchor="ctr"/>
            <a:lstStyle/>
            <a:p>
              <a:pPr algn="ctr"/>
              <a:endParaRPr lang="en-US" altLang="ja-JP" sz="1000">
                <a:latin typeface="Times New Roman" pitchFamily="18" charset="0"/>
              </a:endParaRPr>
            </a:p>
            <a:p>
              <a:pPr algn="ctr"/>
              <a:endParaRPr lang="en-US" altLang="ja-JP"/>
            </a:p>
          </p:txBody>
        </p:sp>
        <p:sp>
          <p:nvSpPr>
            <p:cNvPr id="13" name="Rectangle 31"/>
            <p:cNvSpPr>
              <a:spLocks noChangeArrowheads="1"/>
            </p:cNvSpPr>
            <p:nvPr/>
          </p:nvSpPr>
          <p:spPr bwMode="auto">
            <a:xfrm>
              <a:off x="3943350" y="4521200"/>
              <a:ext cx="1295400" cy="433388"/>
            </a:xfrm>
            <a:prstGeom prst="rect">
              <a:avLst/>
            </a:prstGeom>
            <a:solidFill>
              <a:schemeClr val="tx1"/>
            </a:solidFill>
            <a:ln w="19050">
              <a:noFill/>
              <a:miter lim="800000"/>
              <a:headEnd/>
              <a:tailEnd/>
            </a:ln>
            <a:effectLst>
              <a:outerShdw blurRad="50800" dist="38100" dir="2700000" algn="tl" rotWithShape="0">
                <a:prstClr val="black">
                  <a:alpha val="40000"/>
                </a:prstClr>
              </a:outerShdw>
            </a:effectLst>
          </p:spPr>
          <p:txBody>
            <a:bodyPr anchor="ctr"/>
            <a:lstStyle/>
            <a:p>
              <a:pPr algn="ctr"/>
              <a:endParaRPr lang="en-US" altLang="ja-JP" sz="1000">
                <a:latin typeface="Times New Roman" pitchFamily="18" charset="0"/>
              </a:endParaRPr>
            </a:p>
            <a:p>
              <a:pPr algn="ctr"/>
              <a:endParaRPr lang="en-US" altLang="ja-JP"/>
            </a:p>
          </p:txBody>
        </p:sp>
        <p:sp>
          <p:nvSpPr>
            <p:cNvPr id="14" name="AutoShape 32"/>
            <p:cNvSpPr>
              <a:spLocks noChangeArrowheads="1"/>
            </p:cNvSpPr>
            <p:nvPr/>
          </p:nvSpPr>
          <p:spPr bwMode="auto">
            <a:xfrm rot="5400000">
              <a:off x="3142457" y="3763169"/>
              <a:ext cx="452437" cy="130175"/>
            </a:xfrm>
            <a:prstGeom prst="triangle">
              <a:avLst>
                <a:gd name="adj" fmla="val 50000"/>
              </a:avLst>
            </a:prstGeom>
            <a:solidFill>
              <a:schemeClr val="bg1"/>
            </a:solidFill>
            <a:ln>
              <a:noFill/>
            </a:ln>
          </p:spPr>
          <p:txBody>
            <a:bodyPr anchor="ctr"/>
            <a:lstStyle/>
            <a:p>
              <a:endParaRPr lang="zh-CN" altLang="en-US"/>
            </a:p>
          </p:txBody>
        </p:sp>
        <p:sp>
          <p:nvSpPr>
            <p:cNvPr id="15" name="AutoShape 33"/>
            <p:cNvSpPr>
              <a:spLocks noChangeArrowheads="1"/>
            </p:cNvSpPr>
            <p:nvPr/>
          </p:nvSpPr>
          <p:spPr bwMode="auto">
            <a:xfrm rot="5400000">
              <a:off x="3336132" y="3763169"/>
              <a:ext cx="452437" cy="130175"/>
            </a:xfrm>
            <a:prstGeom prst="triangle">
              <a:avLst>
                <a:gd name="adj" fmla="val 50000"/>
              </a:avLst>
            </a:prstGeom>
            <a:solidFill>
              <a:schemeClr val="bg1"/>
            </a:solidFill>
            <a:ln>
              <a:noFill/>
            </a:ln>
          </p:spPr>
          <p:txBody>
            <a:bodyPr anchor="ctr"/>
            <a:lstStyle/>
            <a:p>
              <a:endParaRPr lang="zh-CN" altLang="en-US"/>
            </a:p>
          </p:txBody>
        </p:sp>
        <p:sp>
          <p:nvSpPr>
            <p:cNvPr id="16" name="AutoShape 34"/>
            <p:cNvSpPr>
              <a:spLocks noChangeArrowheads="1"/>
            </p:cNvSpPr>
            <p:nvPr/>
          </p:nvSpPr>
          <p:spPr bwMode="auto">
            <a:xfrm rot="5400000">
              <a:off x="3529807" y="3763169"/>
              <a:ext cx="452437" cy="130175"/>
            </a:xfrm>
            <a:prstGeom prst="triangle">
              <a:avLst>
                <a:gd name="adj" fmla="val 50000"/>
              </a:avLst>
            </a:prstGeom>
            <a:solidFill>
              <a:schemeClr val="bg1"/>
            </a:solidFill>
            <a:ln>
              <a:noFill/>
            </a:ln>
          </p:spPr>
          <p:txBody>
            <a:bodyPr anchor="ctr"/>
            <a:lstStyle/>
            <a:p>
              <a:endParaRPr lang="zh-CN" altLang="en-US"/>
            </a:p>
          </p:txBody>
        </p:sp>
        <p:sp>
          <p:nvSpPr>
            <p:cNvPr id="17" name="AutoShape 35"/>
            <p:cNvSpPr>
              <a:spLocks noChangeArrowheads="1"/>
            </p:cNvSpPr>
            <p:nvPr/>
          </p:nvSpPr>
          <p:spPr bwMode="auto">
            <a:xfrm rot="5400000">
              <a:off x="5198269" y="3763169"/>
              <a:ext cx="452437" cy="130175"/>
            </a:xfrm>
            <a:prstGeom prst="triangle">
              <a:avLst>
                <a:gd name="adj" fmla="val 50000"/>
              </a:avLst>
            </a:prstGeom>
            <a:solidFill>
              <a:schemeClr val="bg1"/>
            </a:solidFill>
            <a:ln>
              <a:noFill/>
            </a:ln>
          </p:spPr>
          <p:txBody>
            <a:bodyPr anchor="ctr"/>
            <a:lstStyle/>
            <a:p>
              <a:endParaRPr lang="zh-CN" altLang="en-US"/>
            </a:p>
          </p:txBody>
        </p:sp>
        <p:sp>
          <p:nvSpPr>
            <p:cNvPr id="18" name="AutoShape 36"/>
            <p:cNvSpPr>
              <a:spLocks noChangeArrowheads="1"/>
            </p:cNvSpPr>
            <p:nvPr/>
          </p:nvSpPr>
          <p:spPr bwMode="auto">
            <a:xfrm rot="5400000">
              <a:off x="5391944" y="3763169"/>
              <a:ext cx="452437" cy="130175"/>
            </a:xfrm>
            <a:prstGeom prst="triangle">
              <a:avLst>
                <a:gd name="adj" fmla="val 50000"/>
              </a:avLst>
            </a:prstGeom>
            <a:solidFill>
              <a:schemeClr val="bg1"/>
            </a:solidFill>
            <a:ln>
              <a:noFill/>
            </a:ln>
          </p:spPr>
          <p:txBody>
            <a:bodyPr anchor="ctr"/>
            <a:lstStyle/>
            <a:p>
              <a:endParaRPr lang="zh-CN" altLang="en-US"/>
            </a:p>
          </p:txBody>
        </p:sp>
        <p:sp>
          <p:nvSpPr>
            <p:cNvPr id="19" name="AutoShape 37"/>
            <p:cNvSpPr>
              <a:spLocks noChangeArrowheads="1"/>
            </p:cNvSpPr>
            <p:nvPr/>
          </p:nvSpPr>
          <p:spPr bwMode="auto">
            <a:xfrm rot="5400000">
              <a:off x="5586413" y="3763963"/>
              <a:ext cx="452437" cy="128587"/>
            </a:xfrm>
            <a:prstGeom prst="triangle">
              <a:avLst>
                <a:gd name="adj" fmla="val 50000"/>
              </a:avLst>
            </a:prstGeom>
            <a:solidFill>
              <a:schemeClr val="bg1"/>
            </a:solidFill>
            <a:ln>
              <a:noFill/>
            </a:ln>
          </p:spPr>
          <p:txBody>
            <a:bodyPr anchor="ctr"/>
            <a:lstStyle/>
            <a:p>
              <a:endParaRPr lang="zh-CN" altLang="en-US"/>
            </a:p>
          </p:txBody>
        </p:sp>
      </p:grpSp>
      <p:sp>
        <p:nvSpPr>
          <p:cNvPr id="21" name="TextBox 20"/>
          <p:cNvSpPr txBox="1"/>
          <p:nvPr/>
        </p:nvSpPr>
        <p:spPr>
          <a:xfrm rot="21293205">
            <a:off x="227800" y="479449"/>
            <a:ext cx="3408305" cy="584775"/>
          </a:xfrm>
          <a:prstGeom prst="rect">
            <a:avLst/>
          </a:prstGeom>
          <a:noFill/>
        </p:spPr>
        <p:txBody>
          <a:bodyPr wrap="none" rtlCol="0">
            <a:spAutoFit/>
          </a:bodyPr>
          <a:lstStyle/>
          <a:p>
            <a:r>
              <a:rPr lang="en-US" altLang="zh-CN" sz="3200" dirty="0" smtClean="0">
                <a:solidFill>
                  <a:schemeClr val="bg1"/>
                </a:solidFill>
                <a:effectLst>
                  <a:outerShdw blurRad="50800" dist="38100" dir="2700000" algn="tl" rotWithShape="0">
                    <a:prstClr val="black">
                      <a:alpha val="40000"/>
                    </a:prstClr>
                  </a:outerShdw>
                </a:effectLst>
                <a:latin typeface="方正毡笔黑简体" pitchFamily="65" charset="-122"/>
                <a:ea typeface="方正毡笔黑简体" pitchFamily="65" charset="-122"/>
              </a:rPr>
              <a:t>Teaching-Learning</a:t>
            </a:r>
            <a:endParaRPr lang="zh-CN" altLang="en-US" sz="3200" dirty="0">
              <a:solidFill>
                <a:schemeClr val="bg1"/>
              </a:solidFill>
              <a:effectLst>
                <a:outerShdw blurRad="50800" dist="38100" dir="2700000" algn="tl" rotWithShape="0">
                  <a:prstClr val="black">
                    <a:alpha val="40000"/>
                  </a:prstClr>
                </a:outerShdw>
              </a:effectLst>
              <a:latin typeface="方正毡笔黑简体" pitchFamily="65" charset="-122"/>
              <a:ea typeface="方正毡笔黑简体" pitchFamily="65" charset="-122"/>
            </a:endParaRPr>
          </a:p>
        </p:txBody>
      </p:sp>
      <p:sp>
        <p:nvSpPr>
          <p:cNvPr id="22" name="TextBox 21"/>
          <p:cNvSpPr txBox="1"/>
          <p:nvPr/>
        </p:nvSpPr>
        <p:spPr>
          <a:xfrm>
            <a:off x="701162" y="4960178"/>
            <a:ext cx="1638590" cy="400110"/>
          </a:xfrm>
          <a:prstGeom prst="rect">
            <a:avLst/>
          </a:prstGeom>
          <a:noFill/>
        </p:spPr>
        <p:txBody>
          <a:bodyPr wrap="none" rtlCol="0">
            <a:spAutoFit/>
          </a:bodyPr>
          <a:lstStyle/>
          <a:p>
            <a:r>
              <a:rPr lang="en-US" altLang="zh-CN" sz="2000" dirty="0" smtClean="0">
                <a:solidFill>
                  <a:schemeClr val="bg1"/>
                </a:solidFill>
                <a:latin typeface="Berlin Sans FB Demi" pitchFamily="34" charset="0"/>
                <a:ea typeface="方正毡笔黑简体" pitchFamily="65" charset="-122"/>
              </a:rPr>
              <a:t>Presentation</a:t>
            </a:r>
            <a:endParaRPr lang="zh-CN" altLang="en-US" sz="2000" dirty="0">
              <a:solidFill>
                <a:schemeClr val="bg1"/>
              </a:solidFill>
              <a:latin typeface="Berlin Sans FB Demi" pitchFamily="34" charset="0"/>
              <a:ea typeface="方正毡笔黑简体" pitchFamily="65" charset="-122"/>
            </a:endParaRPr>
          </a:p>
        </p:txBody>
      </p:sp>
      <p:sp>
        <p:nvSpPr>
          <p:cNvPr id="23" name="TextBox 22"/>
          <p:cNvSpPr txBox="1"/>
          <p:nvPr/>
        </p:nvSpPr>
        <p:spPr>
          <a:xfrm>
            <a:off x="3977210" y="4960178"/>
            <a:ext cx="1109599" cy="400110"/>
          </a:xfrm>
          <a:prstGeom prst="rect">
            <a:avLst/>
          </a:prstGeom>
          <a:noFill/>
        </p:spPr>
        <p:txBody>
          <a:bodyPr wrap="none" rtlCol="0">
            <a:spAutoFit/>
          </a:bodyPr>
          <a:lstStyle/>
          <a:p>
            <a:r>
              <a:rPr lang="en-US" altLang="zh-CN" sz="2000" dirty="0" smtClean="0">
                <a:solidFill>
                  <a:schemeClr val="bg1"/>
                </a:solidFill>
                <a:latin typeface="Berlin Sans FB Demi" pitchFamily="34" charset="0"/>
                <a:ea typeface="方正毡笔黑简体" pitchFamily="65" charset="-122"/>
              </a:rPr>
              <a:t>Practice</a:t>
            </a:r>
            <a:endParaRPr lang="zh-CN" altLang="en-US" sz="2000" dirty="0">
              <a:solidFill>
                <a:schemeClr val="bg1"/>
              </a:solidFill>
              <a:latin typeface="Berlin Sans FB Demi" pitchFamily="34" charset="0"/>
              <a:ea typeface="方正毡笔黑简体" pitchFamily="65" charset="-122"/>
            </a:endParaRPr>
          </a:p>
        </p:txBody>
      </p:sp>
      <p:sp>
        <p:nvSpPr>
          <p:cNvPr id="24" name="TextBox 23"/>
          <p:cNvSpPr txBox="1"/>
          <p:nvPr/>
        </p:nvSpPr>
        <p:spPr>
          <a:xfrm>
            <a:off x="6876256" y="4960178"/>
            <a:ext cx="1441420" cy="400110"/>
          </a:xfrm>
          <a:prstGeom prst="rect">
            <a:avLst/>
          </a:prstGeom>
          <a:noFill/>
        </p:spPr>
        <p:txBody>
          <a:bodyPr wrap="none" rtlCol="0">
            <a:spAutoFit/>
          </a:bodyPr>
          <a:lstStyle/>
          <a:p>
            <a:r>
              <a:rPr lang="en-US" altLang="zh-CN" sz="2000" dirty="0" smtClean="0">
                <a:solidFill>
                  <a:srgbClr val="FFC000"/>
                </a:solidFill>
                <a:latin typeface="Berlin Sans FB Demi" pitchFamily="34" charset="0"/>
                <a:ea typeface="方正毡笔黑简体" pitchFamily="65" charset="-122"/>
              </a:rPr>
              <a:t>Production</a:t>
            </a:r>
            <a:endParaRPr lang="zh-CN" altLang="en-US" sz="2000" dirty="0">
              <a:solidFill>
                <a:srgbClr val="FFC000"/>
              </a:solidFill>
              <a:latin typeface="Berlin Sans FB Demi" pitchFamily="34" charset="0"/>
              <a:ea typeface="方正毡笔黑简体" pitchFamily="65" charset="-122"/>
            </a:endParaRPr>
          </a:p>
        </p:txBody>
      </p:sp>
    </p:spTree>
    <p:extLst>
      <p:ext uri="{BB962C8B-B14F-4D97-AF65-F5344CB8AC3E}">
        <p14:creationId xmlns:p14="http://schemas.microsoft.com/office/powerpoint/2010/main" val="61675296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p:cNvSpPr txBox="1"/>
          <p:nvPr/>
        </p:nvSpPr>
        <p:spPr>
          <a:xfrm>
            <a:off x="3622433" y="4641558"/>
            <a:ext cx="1093569" cy="400110"/>
          </a:xfrm>
          <a:prstGeom prst="rect">
            <a:avLst/>
          </a:prstGeom>
          <a:noFill/>
        </p:spPr>
        <p:txBody>
          <a:bodyPr wrap="none" rtlCol="0">
            <a:spAutoFit/>
          </a:bodyPr>
          <a:lstStyle/>
          <a:p>
            <a:r>
              <a:rPr lang="en-US" altLang="zh-CN" sz="2000" dirty="0">
                <a:solidFill>
                  <a:prstClr val="white"/>
                </a:solidFill>
                <a:latin typeface="Berlin Sans FB Demi" pitchFamily="34" charset="0"/>
                <a:ea typeface="方正毡笔黑简体" pitchFamily="65" charset="-122"/>
              </a:rPr>
              <a:t>Content</a:t>
            </a:r>
            <a:endParaRPr lang="zh-CN" altLang="en-US" sz="2000" dirty="0">
              <a:solidFill>
                <a:prstClr val="white"/>
              </a:solidFill>
              <a:latin typeface="Berlin Sans FB Demi" pitchFamily="34" charset="0"/>
              <a:ea typeface="方正毡笔黑简体" pitchFamily="65" charset="-122"/>
            </a:endParaRPr>
          </a:p>
        </p:txBody>
      </p:sp>
      <p:pic>
        <p:nvPicPr>
          <p:cNvPr id="2" name="图片 1"/>
          <p:cNvPicPr>
            <a:picLocks noChangeAspect="1"/>
          </p:cNvPicPr>
          <p:nvPr/>
        </p:nvPicPr>
        <p:blipFill rotWithShape="1">
          <a:blip r:embed="rId2">
            <a:extLst>
              <a:ext uri="{28A0092B-C50C-407E-A947-70E740481C1C}">
                <a14:useLocalDpi xmlns:a14="http://schemas.microsoft.com/office/drawing/2010/main" val="0"/>
              </a:ext>
            </a:extLst>
          </a:blip>
          <a:srcRect b="86837"/>
          <a:stretch/>
        </p:blipFill>
        <p:spPr>
          <a:xfrm>
            <a:off x="-23958" y="0"/>
            <a:ext cx="9167958" cy="798286"/>
          </a:xfrm>
          <a:prstGeom prst="rect">
            <a:avLst/>
          </a:prstGeom>
        </p:spPr>
      </p:pic>
      <p:sp>
        <p:nvSpPr>
          <p:cNvPr id="31" name="TextBox 30"/>
          <p:cNvSpPr txBox="1"/>
          <p:nvPr/>
        </p:nvSpPr>
        <p:spPr>
          <a:xfrm rot="21293205">
            <a:off x="9575" y="91072"/>
            <a:ext cx="2020105" cy="584775"/>
          </a:xfrm>
          <a:prstGeom prst="rect">
            <a:avLst/>
          </a:prstGeom>
          <a:noFill/>
        </p:spPr>
        <p:txBody>
          <a:bodyPr wrap="none" rtlCol="0">
            <a:spAutoFit/>
          </a:bodyPr>
          <a:lstStyle/>
          <a:p>
            <a:r>
              <a:rPr lang="en-US" altLang="zh-CN" sz="3200" b="1" dirty="0" smtClean="0">
                <a:solidFill>
                  <a:schemeClr val="bg1"/>
                </a:solidFill>
                <a:effectLst>
                  <a:outerShdw blurRad="50800" dist="38100" dir="2700000" algn="tl" rotWithShape="0">
                    <a:prstClr val="black">
                      <a:alpha val="40000"/>
                    </a:prstClr>
                  </a:outerShdw>
                </a:effectLst>
                <a:latin typeface="方正毡笔黑简体" pitchFamily="65" charset="-122"/>
                <a:ea typeface="方正毡笔黑简体" pitchFamily="65" charset="-122"/>
              </a:rPr>
              <a:t>Production</a:t>
            </a:r>
            <a:endParaRPr lang="zh-CN" altLang="en-US" sz="3200" b="1" dirty="0">
              <a:solidFill>
                <a:schemeClr val="bg1"/>
              </a:solidFill>
              <a:effectLst>
                <a:outerShdw blurRad="50800" dist="38100" dir="2700000" algn="tl" rotWithShape="0">
                  <a:prstClr val="black">
                    <a:alpha val="40000"/>
                  </a:prstClr>
                </a:outerShdw>
              </a:effectLst>
              <a:latin typeface="方正毡笔黑简体" pitchFamily="65" charset="-122"/>
              <a:ea typeface="方正毡笔黑简体" pitchFamily="65" charset="-122"/>
            </a:endParaRPr>
          </a:p>
        </p:txBody>
      </p:sp>
      <p:sp>
        <p:nvSpPr>
          <p:cNvPr id="32" name="TextBox 31"/>
          <p:cNvSpPr txBox="1"/>
          <p:nvPr/>
        </p:nvSpPr>
        <p:spPr>
          <a:xfrm>
            <a:off x="179512" y="908720"/>
            <a:ext cx="8712968" cy="954107"/>
          </a:xfrm>
          <a:prstGeom prst="rect">
            <a:avLst/>
          </a:prstGeom>
          <a:noFill/>
        </p:spPr>
        <p:txBody>
          <a:bodyPr wrap="square" rtlCol="0">
            <a:spAutoFit/>
          </a:bodyPr>
          <a:lstStyle/>
          <a:p>
            <a:r>
              <a:rPr lang="en-US" altLang="zh-CN" sz="2800" b="1" dirty="0" smtClean="0">
                <a:effectLst>
                  <a:outerShdw blurRad="50800" dist="38100" dir="2700000" algn="tl" rotWithShape="0">
                    <a:prstClr val="black">
                      <a:alpha val="40000"/>
                    </a:prstClr>
                  </a:outerShdw>
                </a:effectLst>
                <a:latin typeface="方正毡笔黑简体" pitchFamily="65" charset="-122"/>
                <a:ea typeface="方正毡笔黑简体" pitchFamily="65" charset="-122"/>
              </a:rPr>
              <a:t>Could you find more words with the suffixes of –</a:t>
            </a:r>
            <a:r>
              <a:rPr lang="en-US" altLang="zh-CN" sz="2800" b="1" dirty="0" err="1" smtClean="0">
                <a:effectLst>
                  <a:outerShdw blurRad="50800" dist="38100" dir="2700000" algn="tl" rotWithShape="0">
                    <a:prstClr val="black">
                      <a:alpha val="40000"/>
                    </a:prstClr>
                  </a:outerShdw>
                </a:effectLst>
                <a:latin typeface="方正毡笔黑简体" pitchFamily="65" charset="-122"/>
                <a:ea typeface="方正毡笔黑简体" pitchFamily="65" charset="-122"/>
              </a:rPr>
              <a:t>ment</a:t>
            </a:r>
            <a:r>
              <a:rPr lang="en-US" altLang="zh-CN" sz="2800" b="1" dirty="0" smtClean="0">
                <a:effectLst>
                  <a:outerShdw blurRad="50800" dist="38100" dir="2700000" algn="tl" rotWithShape="0">
                    <a:prstClr val="black">
                      <a:alpha val="40000"/>
                    </a:prstClr>
                  </a:outerShdw>
                </a:effectLst>
                <a:latin typeface="方正毡笔黑简体" pitchFamily="65" charset="-122"/>
                <a:ea typeface="方正毡笔黑简体" pitchFamily="65" charset="-122"/>
              </a:rPr>
              <a:t> by yourself and use them to make sentences?</a:t>
            </a:r>
            <a:endParaRPr lang="zh-CN" altLang="en-US" sz="2800" b="1" dirty="0">
              <a:effectLst>
                <a:outerShdw blurRad="50800" dist="38100" dir="2700000" algn="tl" rotWithShape="0">
                  <a:prstClr val="black">
                    <a:alpha val="40000"/>
                  </a:prstClr>
                </a:outerShdw>
              </a:effectLst>
              <a:latin typeface="方正毡笔黑简体" pitchFamily="65" charset="-122"/>
              <a:ea typeface="方正毡笔黑简体" pitchFamily="65" charset="-122"/>
            </a:endParaRPr>
          </a:p>
        </p:txBody>
      </p:sp>
      <p:sp>
        <p:nvSpPr>
          <p:cNvPr id="5" name="TextBox 4"/>
          <p:cNvSpPr txBox="1"/>
          <p:nvPr/>
        </p:nvSpPr>
        <p:spPr>
          <a:xfrm>
            <a:off x="287524" y="2348880"/>
            <a:ext cx="8496944" cy="2677656"/>
          </a:xfrm>
          <a:prstGeom prst="rect">
            <a:avLst/>
          </a:prstGeom>
          <a:noFill/>
        </p:spPr>
        <p:txBody>
          <a:bodyPr wrap="square" rtlCol="0">
            <a:spAutoFit/>
          </a:bodyPr>
          <a:lstStyle/>
          <a:p>
            <a:r>
              <a:rPr lang="en-US" altLang="zh-CN" sz="2800" dirty="0">
                <a:latin typeface="Times New Roman" panose="02020603050405020304" pitchFamily="18" charset="0"/>
                <a:ea typeface="方正毡笔黑简体" pitchFamily="65" charset="-122"/>
                <a:cs typeface="Times New Roman" panose="02020603050405020304" pitchFamily="18" charset="0"/>
              </a:rPr>
              <a:t>Tips</a:t>
            </a:r>
            <a:r>
              <a:rPr lang="en-US" altLang="zh-CN" sz="2800" dirty="0" smtClean="0">
                <a:latin typeface="Times New Roman" panose="02020603050405020304" pitchFamily="18" charset="0"/>
                <a:ea typeface="方正毡笔黑简体" pitchFamily="65" charset="-122"/>
                <a:cs typeface="Times New Roman" panose="02020603050405020304" pitchFamily="18" charset="0"/>
              </a:rPr>
              <a:t>:</a:t>
            </a:r>
          </a:p>
          <a:p>
            <a:r>
              <a:rPr lang="en-US" altLang="zh-CN" sz="2800" dirty="0" smtClean="0">
                <a:latin typeface="Times New Roman" panose="02020603050405020304" pitchFamily="18" charset="0"/>
                <a:ea typeface="方正毡笔黑简体" pitchFamily="65" charset="-122"/>
                <a:cs typeface="Times New Roman" panose="02020603050405020304" pitchFamily="18" charset="0"/>
              </a:rPr>
              <a:t> You </a:t>
            </a:r>
            <a:r>
              <a:rPr lang="en-US" altLang="zh-CN" sz="2800" dirty="0">
                <a:latin typeface="Times New Roman" panose="02020603050405020304" pitchFamily="18" charset="0"/>
                <a:ea typeface="方正毡笔黑简体" pitchFamily="65" charset="-122"/>
                <a:cs typeface="Times New Roman" panose="02020603050405020304" pitchFamily="18" charset="0"/>
              </a:rPr>
              <a:t>can search for such items in your </a:t>
            </a:r>
            <a:r>
              <a:rPr lang="en-US" altLang="zh-CN" sz="2800" dirty="0">
                <a:solidFill>
                  <a:srgbClr val="FF0000"/>
                </a:solidFill>
                <a:latin typeface="Times New Roman" panose="02020603050405020304" pitchFamily="18" charset="0"/>
                <a:ea typeface="方正毡笔黑简体" pitchFamily="65" charset="-122"/>
                <a:cs typeface="Times New Roman" panose="02020603050405020304" pitchFamily="18" charset="0"/>
              </a:rPr>
              <a:t>textbooks </a:t>
            </a:r>
            <a:r>
              <a:rPr lang="en-US" altLang="zh-CN" sz="2800" dirty="0">
                <a:latin typeface="Times New Roman" panose="02020603050405020304" pitchFamily="18" charset="0"/>
                <a:ea typeface="方正毡笔黑简体" pitchFamily="65" charset="-122"/>
                <a:cs typeface="Times New Roman" panose="02020603050405020304" pitchFamily="18" charset="0"/>
              </a:rPr>
              <a:t>or turn to the </a:t>
            </a:r>
            <a:r>
              <a:rPr lang="en-US" altLang="zh-CN" sz="2800" dirty="0">
                <a:solidFill>
                  <a:srgbClr val="FF0000"/>
                </a:solidFill>
                <a:latin typeface="Times New Roman" panose="02020603050405020304" pitchFamily="18" charset="0"/>
                <a:ea typeface="方正毡笔黑简体" pitchFamily="65" charset="-122"/>
                <a:cs typeface="Times New Roman" panose="02020603050405020304" pitchFamily="18" charset="0"/>
              </a:rPr>
              <a:t>Internet</a:t>
            </a:r>
            <a:r>
              <a:rPr lang="en-US" altLang="zh-CN" sz="2800" dirty="0">
                <a:latin typeface="Times New Roman" panose="02020603050405020304" pitchFamily="18" charset="0"/>
                <a:ea typeface="方正毡笔黑简体" pitchFamily="65" charset="-122"/>
                <a:cs typeface="Times New Roman" panose="02020603050405020304" pitchFamily="18" charset="0"/>
              </a:rPr>
              <a:t> for help</a:t>
            </a:r>
            <a:r>
              <a:rPr lang="en-US" altLang="zh-CN" sz="2800" dirty="0" smtClean="0">
                <a:latin typeface="Times New Roman" panose="02020603050405020304" pitchFamily="18" charset="0"/>
                <a:ea typeface="方正毡笔黑简体" pitchFamily="65" charset="-122"/>
                <a:cs typeface="Times New Roman" panose="02020603050405020304" pitchFamily="18" charset="0"/>
              </a:rPr>
              <a:t>.</a:t>
            </a:r>
          </a:p>
          <a:p>
            <a:endParaRPr lang="en-US" altLang="zh-CN" sz="2800" dirty="0">
              <a:latin typeface="Times New Roman" panose="02020603050405020304" pitchFamily="18" charset="0"/>
              <a:ea typeface="方正毡笔黑简体" pitchFamily="65" charset="-122"/>
              <a:cs typeface="Times New Roman" panose="02020603050405020304" pitchFamily="18" charset="0"/>
            </a:endParaRPr>
          </a:p>
          <a:p>
            <a:r>
              <a:rPr lang="en-US" altLang="zh-CN" sz="2800" dirty="0">
                <a:latin typeface="Times New Roman" panose="02020603050405020304" pitchFamily="18" charset="0"/>
                <a:ea typeface="方正毡笔黑简体" pitchFamily="65" charset="-122"/>
                <a:cs typeface="Times New Roman" panose="02020603050405020304" pitchFamily="18" charset="0"/>
              </a:rPr>
              <a:t> </a:t>
            </a:r>
            <a:r>
              <a:rPr lang="en-US" altLang="zh-CN" sz="2800" dirty="0" smtClean="0">
                <a:solidFill>
                  <a:srgbClr val="FF0000"/>
                </a:solidFill>
                <a:latin typeface="Times New Roman" panose="02020603050405020304" pitchFamily="18" charset="0"/>
                <a:ea typeface="方正毡笔黑简体" pitchFamily="65" charset="-122"/>
                <a:cs typeface="Times New Roman" panose="02020603050405020304" pitchFamily="18" charset="0"/>
              </a:rPr>
              <a:t>Share</a:t>
            </a:r>
            <a:r>
              <a:rPr lang="en-US" altLang="zh-CN" sz="2800" dirty="0" smtClean="0">
                <a:latin typeface="Times New Roman" panose="02020603050405020304" pitchFamily="18" charset="0"/>
                <a:ea typeface="方正毡笔黑简体" pitchFamily="65" charset="-122"/>
                <a:cs typeface="Times New Roman" panose="02020603050405020304" pitchFamily="18" charset="0"/>
              </a:rPr>
              <a:t> </a:t>
            </a:r>
            <a:r>
              <a:rPr lang="en-US" altLang="zh-CN" sz="2800" dirty="0">
                <a:latin typeface="Times New Roman" panose="02020603050405020304" pitchFamily="18" charset="0"/>
                <a:ea typeface="方正毡笔黑简体" pitchFamily="65" charset="-122"/>
                <a:cs typeface="Times New Roman" panose="02020603050405020304" pitchFamily="18" charset="0"/>
              </a:rPr>
              <a:t>with your classmates </a:t>
            </a:r>
            <a:r>
              <a:rPr lang="en-US" altLang="zh-CN" sz="2800" dirty="0" smtClean="0">
                <a:latin typeface="Times New Roman" panose="02020603050405020304" pitchFamily="18" charset="0"/>
                <a:ea typeface="方正毡笔黑简体" pitchFamily="65" charset="-122"/>
                <a:cs typeface="Times New Roman" panose="02020603050405020304" pitchFamily="18" charset="0"/>
              </a:rPr>
              <a:t>the words you </a:t>
            </a:r>
            <a:r>
              <a:rPr lang="en-US" altLang="zh-CN" sz="2800" dirty="0">
                <a:latin typeface="Times New Roman" panose="02020603050405020304" pitchFamily="18" charset="0"/>
                <a:ea typeface="方正毡笔黑简体" pitchFamily="65" charset="-122"/>
                <a:cs typeface="Times New Roman" panose="02020603050405020304" pitchFamily="18" charset="0"/>
              </a:rPr>
              <a:t>have find and </a:t>
            </a:r>
            <a:r>
              <a:rPr lang="en-US" altLang="zh-CN" sz="2800" dirty="0" smtClean="0">
                <a:latin typeface="Times New Roman" panose="02020603050405020304" pitchFamily="18" charset="0"/>
                <a:ea typeface="方正毡笔黑简体" pitchFamily="65" charset="-122"/>
                <a:cs typeface="Times New Roman" panose="02020603050405020304" pitchFamily="18" charset="0"/>
              </a:rPr>
              <a:t>learn </a:t>
            </a:r>
            <a:r>
              <a:rPr lang="en-US" altLang="zh-CN" sz="2800" dirty="0">
                <a:latin typeface="Times New Roman" panose="02020603050405020304" pitchFamily="18" charset="0"/>
                <a:ea typeface="方正毡笔黑简体" pitchFamily="65" charset="-122"/>
                <a:cs typeface="Times New Roman" panose="02020603050405020304" pitchFamily="18" charset="0"/>
              </a:rPr>
              <a:t>from each other.</a:t>
            </a:r>
            <a:endParaRPr lang="zh-CN" altLang="en-US" sz="2800" dirty="0">
              <a:latin typeface="Times New Roman" panose="02020603050405020304" pitchFamily="18" charset="0"/>
              <a:ea typeface="方正毡笔黑简体" pitchFamily="65" charset="-122"/>
              <a:cs typeface="Times New Roman" panose="02020603050405020304" pitchFamily="18" charset="0"/>
            </a:endParaRPr>
          </a:p>
        </p:txBody>
      </p:sp>
    </p:spTree>
    <p:extLst>
      <p:ext uri="{BB962C8B-B14F-4D97-AF65-F5344CB8AC3E}">
        <p14:creationId xmlns:p14="http://schemas.microsoft.com/office/powerpoint/2010/main" val="279354289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195736" y="2852936"/>
            <a:ext cx="4968552" cy="923330"/>
          </a:xfrm>
          <a:prstGeom prst="rect">
            <a:avLst/>
          </a:prstGeom>
        </p:spPr>
        <p:txBody>
          <a:bodyPr wrap="square">
            <a:spAutoFit/>
          </a:bodyPr>
          <a:lstStyle/>
          <a:p>
            <a:r>
              <a:rPr lang="en-US" altLang="zh-CN" sz="5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Times New Roman" panose="02020603050405020304" pitchFamily="18" charset="0"/>
                <a:cs typeface="Times New Roman" panose="02020603050405020304" pitchFamily="18" charset="0"/>
              </a:rPr>
              <a:t>THANK </a:t>
            </a:r>
            <a:r>
              <a:rPr lang="en-US" altLang="zh-CN" sz="54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Times New Roman" panose="02020603050405020304" pitchFamily="18" charset="0"/>
                <a:cs typeface="Times New Roman" panose="02020603050405020304" pitchFamily="18" charset="0"/>
              </a:rPr>
              <a:t>YOU!</a:t>
            </a:r>
            <a:endParaRPr lang="zh-CN"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8041848"/>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组合 21"/>
          <p:cNvGrpSpPr/>
          <p:nvPr/>
        </p:nvGrpSpPr>
        <p:grpSpPr>
          <a:xfrm>
            <a:off x="553705" y="1530796"/>
            <a:ext cx="8050743" cy="4058444"/>
            <a:chOff x="1885950" y="2455863"/>
            <a:chExt cx="5410200" cy="2727325"/>
          </a:xfrm>
        </p:grpSpPr>
        <p:sp>
          <p:nvSpPr>
            <p:cNvPr id="5" name="Oval 36"/>
            <p:cNvSpPr>
              <a:spLocks noChangeArrowheads="1"/>
            </p:cNvSpPr>
            <p:nvPr/>
          </p:nvSpPr>
          <p:spPr bwMode="auto">
            <a:xfrm>
              <a:off x="3273425" y="5016500"/>
              <a:ext cx="904875" cy="166688"/>
            </a:xfrm>
            <a:prstGeom prst="ellipse">
              <a:avLst/>
            </a:prstGeom>
            <a:solidFill>
              <a:schemeClr val="bg1">
                <a:lumMod val="85000"/>
              </a:schemeClr>
            </a:solidFill>
            <a:ln w="9525">
              <a:noFill/>
              <a:round/>
              <a:headEnd/>
              <a:tailEnd/>
            </a:ln>
          </p:spPr>
          <p:txBody>
            <a:bodyPr anchor="ctr"/>
            <a:lstStyle/>
            <a:p>
              <a:endParaRPr lang="zh-CN" altLang="en-US"/>
            </a:p>
          </p:txBody>
        </p:sp>
        <p:grpSp>
          <p:nvGrpSpPr>
            <p:cNvPr id="21" name="组合 20"/>
            <p:cNvGrpSpPr/>
            <p:nvPr/>
          </p:nvGrpSpPr>
          <p:grpSpPr>
            <a:xfrm>
              <a:off x="3970338" y="3322638"/>
              <a:ext cx="1333500" cy="1835657"/>
              <a:chOff x="3970338" y="3322638"/>
              <a:chExt cx="1333500" cy="1835657"/>
            </a:xfrm>
          </p:grpSpPr>
          <p:sp>
            <p:nvSpPr>
              <p:cNvPr id="7" name="Rectangle 38"/>
              <p:cNvSpPr>
                <a:spLocks noChangeArrowheads="1"/>
              </p:cNvSpPr>
              <p:nvPr/>
            </p:nvSpPr>
            <p:spPr bwMode="auto">
              <a:xfrm>
                <a:off x="3975019" y="4398986"/>
                <a:ext cx="759839" cy="759309"/>
              </a:xfrm>
              <a:prstGeom prst="rect">
                <a:avLst/>
              </a:prstGeom>
              <a:solidFill>
                <a:srgbClr val="0DD3D3"/>
              </a:solidFill>
              <a:ln w="9525">
                <a:miter lim="800000"/>
                <a:headEnd/>
                <a:tailEnd/>
              </a:ln>
              <a:scene3d>
                <a:camera prst="legacyObliqueTopRight"/>
                <a:lightRig rig="legacyFlat3" dir="b"/>
              </a:scene3d>
              <a:sp3d extrusionH="1320800" contourW="12700" prstMaterial="legacyMatte">
                <a:bevelT w="13500" h="13500" prst="angle"/>
                <a:bevelB w="13500" h="13500" prst="angle"/>
                <a:extrusionClr>
                  <a:srgbClr val="0DD3D3"/>
                </a:extrusionClr>
                <a:contourClr>
                  <a:srgbClr val="00B0F0"/>
                </a:contourClr>
              </a:sp3d>
            </p:spPr>
            <p:txBody>
              <a:bodyPr anchor="ctr">
                <a:flatTx/>
              </a:bodyPr>
              <a:lstStyle/>
              <a:p>
                <a:endParaRPr lang="zh-CN" altLang="en-US"/>
              </a:p>
            </p:txBody>
          </p:sp>
          <p:sp>
            <p:nvSpPr>
              <p:cNvPr id="8" name="AutoShape 39"/>
              <p:cNvSpPr>
                <a:spLocks noChangeArrowheads="1"/>
              </p:cNvSpPr>
              <p:nvPr/>
            </p:nvSpPr>
            <p:spPr bwMode="auto">
              <a:xfrm>
                <a:off x="4302723" y="3322638"/>
                <a:ext cx="1001115" cy="753192"/>
              </a:xfrm>
              <a:prstGeom prst="parallelogram">
                <a:avLst>
                  <a:gd name="adj" fmla="val 33206"/>
                </a:avLst>
              </a:prstGeom>
              <a:solidFill>
                <a:srgbClr val="0DD3D3"/>
              </a:solidFill>
              <a:ln w="9525">
                <a:solidFill>
                  <a:srgbClr val="00B0F0"/>
                </a:solidFill>
                <a:miter lim="800000"/>
                <a:headEnd/>
                <a:tailEnd/>
              </a:ln>
            </p:spPr>
            <p:txBody>
              <a:bodyPr anchor="ctr"/>
              <a:lstStyle/>
              <a:p>
                <a:endParaRPr lang="zh-CN" altLang="en-US"/>
              </a:p>
            </p:txBody>
          </p:sp>
          <p:sp>
            <p:nvSpPr>
              <p:cNvPr id="9" name="Line 40"/>
              <p:cNvSpPr>
                <a:spLocks noChangeShapeType="1"/>
              </p:cNvSpPr>
              <p:nvPr/>
            </p:nvSpPr>
            <p:spPr bwMode="auto">
              <a:xfrm flipH="1">
                <a:off x="3970338" y="4074030"/>
                <a:ext cx="328784" cy="328554"/>
              </a:xfrm>
              <a:prstGeom prst="line">
                <a:avLst/>
              </a:prstGeom>
              <a:solidFill>
                <a:srgbClr val="0DD3D3"/>
              </a:solidFill>
              <a:ln w="9525">
                <a:solidFill>
                  <a:srgbClr val="00B0F0"/>
                </a:solidFill>
                <a:round/>
                <a:headEnd/>
                <a:tailEnd/>
              </a:ln>
              <a:extLst/>
            </p:spPr>
            <p:txBody>
              <a:bodyPr anchor="ctr"/>
              <a:lstStyle/>
              <a:p>
                <a:endParaRPr lang="zh-CN" altLang="en-US"/>
              </a:p>
            </p:txBody>
          </p:sp>
          <p:sp>
            <p:nvSpPr>
              <p:cNvPr id="12" name="Line 43"/>
              <p:cNvSpPr>
                <a:spLocks noChangeShapeType="1"/>
              </p:cNvSpPr>
              <p:nvPr/>
            </p:nvSpPr>
            <p:spPr bwMode="auto">
              <a:xfrm flipH="1">
                <a:off x="4732698" y="4829741"/>
                <a:ext cx="328784" cy="328554"/>
              </a:xfrm>
              <a:prstGeom prst="line">
                <a:avLst/>
              </a:prstGeom>
              <a:solidFill>
                <a:srgbClr val="0DD3D3"/>
              </a:solidFill>
              <a:ln w="9525">
                <a:solidFill>
                  <a:srgbClr val="00B0F0"/>
                </a:solidFill>
                <a:round/>
                <a:headEnd/>
                <a:tailEnd/>
              </a:ln>
              <a:extLst/>
            </p:spPr>
            <p:txBody>
              <a:bodyPr anchor="ctr"/>
              <a:lstStyle/>
              <a:p>
                <a:endParaRPr lang="zh-CN" altLang="en-US"/>
              </a:p>
            </p:txBody>
          </p:sp>
          <p:sp>
            <p:nvSpPr>
              <p:cNvPr id="13" name="Line 44"/>
              <p:cNvSpPr>
                <a:spLocks noChangeShapeType="1"/>
              </p:cNvSpPr>
              <p:nvPr/>
            </p:nvSpPr>
            <p:spPr bwMode="auto">
              <a:xfrm flipH="1">
                <a:off x="4732698" y="4067913"/>
                <a:ext cx="328784" cy="328554"/>
              </a:xfrm>
              <a:prstGeom prst="line">
                <a:avLst/>
              </a:prstGeom>
              <a:solidFill>
                <a:srgbClr val="0DD3D3"/>
              </a:solidFill>
              <a:ln w="9525">
                <a:solidFill>
                  <a:srgbClr val="00B0F0"/>
                </a:solidFill>
                <a:round/>
                <a:headEnd/>
                <a:tailEnd/>
              </a:ln>
              <a:extLst/>
            </p:spPr>
            <p:txBody>
              <a:bodyPr anchor="ctr"/>
              <a:lstStyle/>
              <a:p>
                <a:endParaRPr lang="zh-CN" altLang="en-US"/>
              </a:p>
            </p:txBody>
          </p:sp>
        </p:grpSp>
        <p:sp>
          <p:nvSpPr>
            <p:cNvPr id="14" name="Oval 45"/>
            <p:cNvSpPr>
              <a:spLocks noChangeArrowheads="1"/>
            </p:cNvSpPr>
            <p:nvPr/>
          </p:nvSpPr>
          <p:spPr bwMode="auto">
            <a:xfrm>
              <a:off x="1890713" y="5016500"/>
              <a:ext cx="904875" cy="166688"/>
            </a:xfrm>
            <a:prstGeom prst="ellipse">
              <a:avLst/>
            </a:prstGeom>
            <a:solidFill>
              <a:schemeClr val="bg1">
                <a:lumMod val="85000"/>
              </a:schemeClr>
            </a:solidFill>
            <a:ln w="9525">
              <a:noFill/>
              <a:round/>
              <a:headEnd/>
              <a:tailEnd/>
            </a:ln>
          </p:spPr>
          <p:txBody>
            <a:bodyPr anchor="ctr"/>
            <a:lstStyle/>
            <a:p>
              <a:endParaRPr lang="zh-CN" altLang="en-US"/>
            </a:p>
          </p:txBody>
        </p:sp>
        <p:sp>
          <p:nvSpPr>
            <p:cNvPr id="15" name="Oval 46"/>
            <p:cNvSpPr>
              <a:spLocks noChangeArrowheads="1"/>
            </p:cNvSpPr>
            <p:nvPr/>
          </p:nvSpPr>
          <p:spPr bwMode="auto">
            <a:xfrm>
              <a:off x="6367463" y="5016500"/>
              <a:ext cx="904875" cy="166688"/>
            </a:xfrm>
            <a:prstGeom prst="ellipse">
              <a:avLst/>
            </a:prstGeom>
            <a:solidFill>
              <a:schemeClr val="bg1">
                <a:lumMod val="85000"/>
              </a:schemeClr>
            </a:solidFill>
            <a:ln w="9525">
              <a:noFill/>
              <a:round/>
              <a:headEnd/>
              <a:tailEnd/>
            </a:ln>
          </p:spPr>
          <p:txBody>
            <a:bodyPr anchor="ctr"/>
            <a:lstStyle/>
            <a:p>
              <a:endParaRPr lang="zh-CN" altLang="en-US"/>
            </a:p>
          </p:txBody>
        </p:sp>
        <p:sp>
          <p:nvSpPr>
            <p:cNvPr id="16" name="Oval 47"/>
            <p:cNvSpPr>
              <a:spLocks noChangeArrowheads="1"/>
            </p:cNvSpPr>
            <p:nvPr/>
          </p:nvSpPr>
          <p:spPr bwMode="auto">
            <a:xfrm>
              <a:off x="1885950" y="3783013"/>
              <a:ext cx="1057027" cy="1057027"/>
            </a:xfrm>
            <a:prstGeom prst="ellipse">
              <a:avLst/>
            </a:prstGeom>
            <a:solidFill>
              <a:srgbClr val="F9F298"/>
            </a:solidFill>
            <a:ln w="19050">
              <a:noFill/>
              <a:round/>
              <a:headEnd/>
              <a:tailEnd/>
            </a:ln>
          </p:spPr>
          <p:txBody>
            <a:bodyPr anchor="ctr"/>
            <a:lstStyle/>
            <a:p>
              <a:pPr algn="ctr"/>
              <a:endParaRPr lang="zh-TW" altLang="en-US">
                <a:ea typeface="新細明體" pitchFamily="18" charset="-120"/>
              </a:endParaRPr>
            </a:p>
          </p:txBody>
        </p:sp>
        <p:sp>
          <p:nvSpPr>
            <p:cNvPr id="17" name="Oval 48"/>
            <p:cNvSpPr>
              <a:spLocks noChangeArrowheads="1"/>
            </p:cNvSpPr>
            <p:nvPr/>
          </p:nvSpPr>
          <p:spPr bwMode="auto">
            <a:xfrm>
              <a:off x="6381750" y="3419475"/>
              <a:ext cx="914400" cy="914400"/>
            </a:xfrm>
            <a:prstGeom prst="ellipse">
              <a:avLst/>
            </a:prstGeom>
            <a:solidFill>
              <a:srgbClr val="F9F298"/>
            </a:solidFill>
            <a:ln w="19050">
              <a:noFill/>
              <a:round/>
              <a:headEnd/>
              <a:tailEnd/>
            </a:ln>
          </p:spPr>
          <p:txBody>
            <a:bodyPr anchor="ctr"/>
            <a:lstStyle/>
            <a:p>
              <a:pPr algn="ctr"/>
              <a:endParaRPr lang="zh-TW" altLang="en-US">
                <a:ea typeface="新細明體" pitchFamily="18" charset="-120"/>
              </a:endParaRPr>
            </a:p>
          </p:txBody>
        </p:sp>
        <p:sp>
          <p:nvSpPr>
            <p:cNvPr id="18" name="Oval 49"/>
            <p:cNvSpPr>
              <a:spLocks noChangeArrowheads="1"/>
            </p:cNvSpPr>
            <p:nvPr/>
          </p:nvSpPr>
          <p:spPr bwMode="auto">
            <a:xfrm>
              <a:off x="4968875" y="5016500"/>
              <a:ext cx="904875" cy="166688"/>
            </a:xfrm>
            <a:prstGeom prst="ellipse">
              <a:avLst/>
            </a:prstGeom>
            <a:solidFill>
              <a:schemeClr val="bg1">
                <a:lumMod val="85000"/>
              </a:schemeClr>
            </a:solidFill>
            <a:ln w="9525">
              <a:noFill/>
              <a:round/>
              <a:headEnd/>
              <a:tailEnd/>
            </a:ln>
          </p:spPr>
          <p:txBody>
            <a:bodyPr anchor="ctr"/>
            <a:lstStyle/>
            <a:p>
              <a:endParaRPr lang="zh-CN" altLang="en-US"/>
            </a:p>
          </p:txBody>
        </p:sp>
        <p:sp>
          <p:nvSpPr>
            <p:cNvPr id="19" name="Oval 50"/>
            <p:cNvSpPr>
              <a:spLocks noChangeArrowheads="1"/>
            </p:cNvSpPr>
            <p:nvPr/>
          </p:nvSpPr>
          <p:spPr bwMode="auto">
            <a:xfrm>
              <a:off x="3284772" y="2455863"/>
              <a:ext cx="1070166" cy="1070166"/>
            </a:xfrm>
            <a:prstGeom prst="ellipse">
              <a:avLst/>
            </a:prstGeom>
            <a:solidFill>
              <a:srgbClr val="F9F298"/>
            </a:solidFill>
            <a:ln w="19050">
              <a:noFill/>
              <a:round/>
              <a:headEnd/>
              <a:tailEnd/>
            </a:ln>
          </p:spPr>
          <p:txBody>
            <a:bodyPr anchor="ctr"/>
            <a:lstStyle/>
            <a:p>
              <a:pPr algn="ctr"/>
              <a:endParaRPr lang="zh-TW" altLang="en-US">
                <a:ea typeface="新細明體" pitchFamily="18" charset="-120"/>
              </a:endParaRPr>
            </a:p>
          </p:txBody>
        </p:sp>
        <p:sp>
          <p:nvSpPr>
            <p:cNvPr id="20" name="Oval 51"/>
            <p:cNvSpPr>
              <a:spLocks noChangeArrowheads="1"/>
            </p:cNvSpPr>
            <p:nvPr/>
          </p:nvSpPr>
          <p:spPr bwMode="auto">
            <a:xfrm>
              <a:off x="4968875" y="3019425"/>
              <a:ext cx="914400" cy="914400"/>
            </a:xfrm>
            <a:prstGeom prst="ellipse">
              <a:avLst/>
            </a:prstGeom>
            <a:solidFill>
              <a:srgbClr val="F9F298"/>
            </a:solidFill>
            <a:ln w="19050">
              <a:noFill/>
              <a:round/>
              <a:headEnd/>
              <a:tailEnd/>
            </a:ln>
          </p:spPr>
          <p:txBody>
            <a:bodyPr anchor="ctr"/>
            <a:lstStyle/>
            <a:p>
              <a:pPr algn="ctr"/>
              <a:endParaRPr lang="zh-TW" altLang="en-US">
                <a:ea typeface="新細明體" pitchFamily="18" charset="-120"/>
              </a:endParaRPr>
            </a:p>
          </p:txBody>
        </p:sp>
      </p:grpSp>
      <p:sp>
        <p:nvSpPr>
          <p:cNvPr id="23" name="五边形 22"/>
          <p:cNvSpPr/>
          <p:nvPr/>
        </p:nvSpPr>
        <p:spPr>
          <a:xfrm rot="21327882">
            <a:off x="-21826" y="419066"/>
            <a:ext cx="4608512" cy="648072"/>
          </a:xfrm>
          <a:prstGeom prst="homePlat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TextBox 23"/>
          <p:cNvSpPr txBox="1"/>
          <p:nvPr/>
        </p:nvSpPr>
        <p:spPr>
          <a:xfrm rot="21293205">
            <a:off x="1354627" y="472306"/>
            <a:ext cx="1544012" cy="584775"/>
          </a:xfrm>
          <a:prstGeom prst="rect">
            <a:avLst/>
          </a:prstGeom>
          <a:noFill/>
        </p:spPr>
        <p:txBody>
          <a:bodyPr wrap="none" rtlCol="0">
            <a:spAutoFit/>
          </a:bodyPr>
          <a:lstStyle/>
          <a:p>
            <a:r>
              <a:rPr lang="en-US" altLang="zh-CN" sz="3200" dirty="0" smtClean="0">
                <a:latin typeface="方正毡笔黑简体" pitchFamily="65" charset="-122"/>
                <a:ea typeface="方正毡笔黑简体" pitchFamily="65" charset="-122"/>
              </a:rPr>
              <a:t>Content</a:t>
            </a:r>
            <a:endParaRPr lang="zh-CN" altLang="en-US" sz="3200" dirty="0">
              <a:latin typeface="方正毡笔黑简体" pitchFamily="65" charset="-122"/>
              <a:ea typeface="方正毡笔黑简体" pitchFamily="65" charset="-122"/>
            </a:endParaRPr>
          </a:p>
        </p:txBody>
      </p:sp>
      <p:sp>
        <p:nvSpPr>
          <p:cNvPr id="25" name="TextBox 24"/>
          <p:cNvSpPr txBox="1"/>
          <p:nvPr/>
        </p:nvSpPr>
        <p:spPr>
          <a:xfrm>
            <a:off x="539552" y="3861048"/>
            <a:ext cx="1659089" cy="707886"/>
          </a:xfrm>
          <a:prstGeom prst="rect">
            <a:avLst/>
          </a:prstGeom>
          <a:noFill/>
        </p:spPr>
        <p:txBody>
          <a:bodyPr wrap="square" rtlCol="0">
            <a:spAutoFit/>
          </a:bodyPr>
          <a:lstStyle/>
          <a:p>
            <a:pPr algn="ctr"/>
            <a:r>
              <a:rPr lang="en-US" altLang="zh-CN" sz="2000" dirty="0" smtClean="0">
                <a:solidFill>
                  <a:schemeClr val="tx1">
                    <a:lumMod val="85000"/>
                    <a:lumOff val="15000"/>
                  </a:schemeClr>
                </a:solidFill>
                <a:latin typeface="Berlin Sans FB Demi" pitchFamily="34" charset="0"/>
                <a:ea typeface="方正毡笔黑简体" pitchFamily="65" charset="-122"/>
              </a:rPr>
              <a:t>Content</a:t>
            </a:r>
          </a:p>
          <a:p>
            <a:pPr algn="ctr"/>
            <a:r>
              <a:rPr lang="en-US" altLang="zh-CN" sz="2000" dirty="0" smtClean="0">
                <a:solidFill>
                  <a:schemeClr val="tx1">
                    <a:lumMod val="85000"/>
                    <a:lumOff val="15000"/>
                  </a:schemeClr>
                </a:solidFill>
                <a:latin typeface="Berlin Sans FB Demi" pitchFamily="34" charset="0"/>
                <a:ea typeface="方正毡笔黑简体" pitchFamily="65" charset="-122"/>
              </a:rPr>
              <a:t>Introduction</a:t>
            </a:r>
            <a:endParaRPr lang="zh-CN" altLang="en-US" sz="2000" dirty="0">
              <a:solidFill>
                <a:schemeClr val="tx1">
                  <a:lumMod val="85000"/>
                  <a:lumOff val="15000"/>
                </a:schemeClr>
              </a:solidFill>
              <a:latin typeface="Berlin Sans FB Demi" pitchFamily="34" charset="0"/>
              <a:ea typeface="方正毡笔黑简体" pitchFamily="65" charset="-122"/>
            </a:endParaRPr>
          </a:p>
        </p:txBody>
      </p:sp>
      <p:sp>
        <p:nvSpPr>
          <p:cNvPr id="26" name="TextBox 25"/>
          <p:cNvSpPr txBox="1"/>
          <p:nvPr/>
        </p:nvSpPr>
        <p:spPr>
          <a:xfrm>
            <a:off x="2627784" y="2092786"/>
            <a:ext cx="1800200" cy="400110"/>
          </a:xfrm>
          <a:prstGeom prst="rect">
            <a:avLst/>
          </a:prstGeom>
          <a:noFill/>
        </p:spPr>
        <p:txBody>
          <a:bodyPr wrap="square" rtlCol="0">
            <a:spAutoFit/>
          </a:bodyPr>
          <a:lstStyle/>
          <a:p>
            <a:r>
              <a:rPr lang="en-US" altLang="zh-CN" sz="2000" dirty="0" smtClean="0">
                <a:solidFill>
                  <a:schemeClr val="tx1">
                    <a:lumMod val="85000"/>
                    <a:lumOff val="15000"/>
                  </a:schemeClr>
                </a:solidFill>
                <a:latin typeface="Berlin Sans FB Demi" pitchFamily="34" charset="0"/>
                <a:ea typeface="方正毡笔黑简体" pitchFamily="65" charset="-122"/>
              </a:rPr>
              <a:t>Presentation</a:t>
            </a:r>
            <a:endParaRPr lang="zh-CN" altLang="en-US" sz="2000" dirty="0">
              <a:solidFill>
                <a:schemeClr val="tx1">
                  <a:lumMod val="85000"/>
                  <a:lumOff val="15000"/>
                </a:schemeClr>
              </a:solidFill>
              <a:latin typeface="Berlin Sans FB Demi" pitchFamily="34" charset="0"/>
              <a:ea typeface="方正毡笔黑简体" pitchFamily="65" charset="-122"/>
            </a:endParaRPr>
          </a:p>
        </p:txBody>
      </p:sp>
      <p:sp>
        <p:nvSpPr>
          <p:cNvPr id="27" name="TextBox 26"/>
          <p:cNvSpPr txBox="1"/>
          <p:nvPr/>
        </p:nvSpPr>
        <p:spPr>
          <a:xfrm>
            <a:off x="5220072" y="2780928"/>
            <a:ext cx="1109599" cy="400110"/>
          </a:xfrm>
          <a:prstGeom prst="rect">
            <a:avLst/>
          </a:prstGeom>
          <a:noFill/>
        </p:spPr>
        <p:txBody>
          <a:bodyPr wrap="none" rtlCol="0">
            <a:spAutoFit/>
          </a:bodyPr>
          <a:lstStyle/>
          <a:p>
            <a:r>
              <a:rPr lang="en-US" altLang="zh-CN" sz="2000" dirty="0" smtClean="0">
                <a:solidFill>
                  <a:schemeClr val="tx1">
                    <a:lumMod val="85000"/>
                    <a:lumOff val="15000"/>
                  </a:schemeClr>
                </a:solidFill>
                <a:latin typeface="Berlin Sans FB Demi" pitchFamily="34" charset="0"/>
                <a:ea typeface="方正毡笔黑简体" pitchFamily="65" charset="-122"/>
              </a:rPr>
              <a:t>Practice</a:t>
            </a:r>
            <a:endParaRPr lang="zh-CN" altLang="en-US" sz="2000" dirty="0">
              <a:solidFill>
                <a:schemeClr val="tx1">
                  <a:lumMod val="85000"/>
                  <a:lumOff val="15000"/>
                </a:schemeClr>
              </a:solidFill>
              <a:latin typeface="Berlin Sans FB Demi" pitchFamily="34" charset="0"/>
              <a:ea typeface="方正毡笔黑简体" pitchFamily="65" charset="-122"/>
            </a:endParaRPr>
          </a:p>
        </p:txBody>
      </p:sp>
      <p:sp>
        <p:nvSpPr>
          <p:cNvPr id="28" name="TextBox 27"/>
          <p:cNvSpPr txBox="1"/>
          <p:nvPr/>
        </p:nvSpPr>
        <p:spPr>
          <a:xfrm>
            <a:off x="7164288" y="3395257"/>
            <a:ext cx="1441420" cy="400110"/>
          </a:xfrm>
          <a:prstGeom prst="rect">
            <a:avLst/>
          </a:prstGeom>
          <a:noFill/>
        </p:spPr>
        <p:txBody>
          <a:bodyPr wrap="none" rtlCol="0">
            <a:spAutoFit/>
          </a:bodyPr>
          <a:lstStyle/>
          <a:p>
            <a:r>
              <a:rPr lang="en-US" altLang="zh-CN" sz="2000" dirty="0" smtClean="0">
                <a:solidFill>
                  <a:schemeClr val="tx1">
                    <a:lumMod val="85000"/>
                    <a:lumOff val="15000"/>
                  </a:schemeClr>
                </a:solidFill>
                <a:latin typeface="Berlin Sans FB Demi" pitchFamily="34" charset="0"/>
                <a:ea typeface="方正毡笔黑简体" pitchFamily="65" charset="-122"/>
              </a:rPr>
              <a:t>Production</a:t>
            </a:r>
            <a:endParaRPr lang="zh-CN" altLang="en-US" sz="2000" dirty="0">
              <a:solidFill>
                <a:schemeClr val="tx1">
                  <a:lumMod val="85000"/>
                  <a:lumOff val="15000"/>
                </a:schemeClr>
              </a:solidFill>
              <a:latin typeface="Berlin Sans FB Demi" pitchFamily="34" charset="0"/>
              <a:ea typeface="方正毡笔黑简体" pitchFamily="65" charset="-122"/>
            </a:endParaRPr>
          </a:p>
        </p:txBody>
      </p:sp>
      <p:sp>
        <p:nvSpPr>
          <p:cNvPr id="29" name="TextBox 28"/>
          <p:cNvSpPr txBox="1"/>
          <p:nvPr/>
        </p:nvSpPr>
        <p:spPr>
          <a:xfrm>
            <a:off x="3622433" y="4641558"/>
            <a:ext cx="1093569" cy="400110"/>
          </a:xfrm>
          <a:prstGeom prst="rect">
            <a:avLst/>
          </a:prstGeom>
          <a:noFill/>
        </p:spPr>
        <p:txBody>
          <a:bodyPr wrap="none" rtlCol="0">
            <a:spAutoFit/>
          </a:bodyPr>
          <a:lstStyle/>
          <a:p>
            <a:r>
              <a:rPr lang="en-US" altLang="zh-CN" sz="2000" dirty="0">
                <a:solidFill>
                  <a:schemeClr val="bg1"/>
                </a:solidFill>
                <a:latin typeface="Berlin Sans FB Demi" pitchFamily="34" charset="0"/>
                <a:ea typeface="方正毡笔黑简体" pitchFamily="65" charset="-122"/>
              </a:rPr>
              <a:t>Content</a:t>
            </a:r>
            <a:endParaRPr lang="zh-CN" altLang="en-US" sz="2000" dirty="0">
              <a:solidFill>
                <a:schemeClr val="bg1"/>
              </a:solidFill>
              <a:latin typeface="Berlin Sans FB Demi" pitchFamily="34" charset="0"/>
              <a:ea typeface="方正毡笔黑简体" pitchFamily="65" charset="-122"/>
            </a:endParaRPr>
          </a:p>
        </p:txBody>
      </p:sp>
    </p:spTree>
    <p:extLst>
      <p:ext uri="{BB962C8B-B14F-4D97-AF65-F5344CB8AC3E}">
        <p14:creationId xmlns:p14="http://schemas.microsoft.com/office/powerpoint/2010/main" val="383640949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组合 19"/>
          <p:cNvGrpSpPr/>
          <p:nvPr/>
        </p:nvGrpSpPr>
        <p:grpSpPr>
          <a:xfrm>
            <a:off x="72328" y="260648"/>
            <a:ext cx="9020352" cy="5967846"/>
            <a:chOff x="1511300" y="1392238"/>
            <a:chExt cx="6159500" cy="4075112"/>
          </a:xfrm>
        </p:grpSpPr>
        <p:sp>
          <p:nvSpPr>
            <p:cNvPr id="2" name="Rectangle 9"/>
            <p:cNvSpPr>
              <a:spLocks noChangeArrowheads="1"/>
            </p:cNvSpPr>
            <p:nvPr/>
          </p:nvSpPr>
          <p:spPr bwMode="auto">
            <a:xfrm>
              <a:off x="1511300" y="1392238"/>
              <a:ext cx="6159500" cy="4075112"/>
            </a:xfrm>
            <a:prstGeom prst="rect">
              <a:avLst/>
            </a:prstGeom>
            <a:solidFill>
              <a:srgbClr val="0DD3D3"/>
            </a:solidFill>
            <a:ln w="28575">
              <a:noFill/>
              <a:miter lim="800000"/>
              <a:headEnd/>
              <a:tailEnd/>
            </a:ln>
            <a:effectLst/>
          </p:spPr>
          <p:txBody>
            <a:bodyPr wrap="none" anchor="ctr"/>
            <a:lstStyle/>
            <a:p>
              <a:endParaRPr lang="zh-CN" altLang="en-US"/>
            </a:p>
          </p:txBody>
        </p:sp>
        <p:sp>
          <p:nvSpPr>
            <p:cNvPr id="3" name="AutoShape 21"/>
            <p:cNvSpPr>
              <a:spLocks noChangeArrowheads="1"/>
            </p:cNvSpPr>
            <p:nvPr/>
          </p:nvSpPr>
          <p:spPr bwMode="auto">
            <a:xfrm>
              <a:off x="3998913" y="2447925"/>
              <a:ext cx="1184275" cy="1573213"/>
            </a:xfrm>
            <a:prstGeom prst="can">
              <a:avLst>
                <a:gd name="adj" fmla="val 33210"/>
              </a:avLst>
            </a:prstGeom>
            <a:solidFill>
              <a:srgbClr val="FFFFFF"/>
            </a:solidFill>
            <a:ln w="9525">
              <a:solidFill>
                <a:schemeClr val="bg1">
                  <a:lumMod val="75000"/>
                </a:schemeClr>
              </a:solidFill>
              <a:round/>
              <a:headEnd/>
              <a:tailEnd/>
            </a:ln>
          </p:spPr>
          <p:txBody>
            <a:bodyPr anchor="ctr"/>
            <a:lstStyle/>
            <a:p>
              <a:endParaRPr lang="zh-CN" altLang="en-US"/>
            </a:p>
          </p:txBody>
        </p:sp>
        <p:sp>
          <p:nvSpPr>
            <p:cNvPr id="4" name="AutoShape 22"/>
            <p:cNvSpPr>
              <a:spLocks noChangeArrowheads="1"/>
            </p:cNvSpPr>
            <p:nvPr/>
          </p:nvSpPr>
          <p:spPr bwMode="auto">
            <a:xfrm>
              <a:off x="3998913" y="3633788"/>
              <a:ext cx="1184275" cy="1573212"/>
            </a:xfrm>
            <a:prstGeom prst="can">
              <a:avLst>
                <a:gd name="adj" fmla="val 33210"/>
              </a:avLst>
            </a:prstGeom>
            <a:solidFill>
              <a:srgbClr val="F9F298"/>
            </a:solidFill>
            <a:ln w="9525">
              <a:solidFill>
                <a:schemeClr val="bg1">
                  <a:lumMod val="75000"/>
                </a:schemeClr>
              </a:solidFill>
              <a:round/>
              <a:headEnd/>
              <a:tailEnd/>
            </a:ln>
          </p:spPr>
          <p:txBody>
            <a:bodyPr anchor="ctr"/>
            <a:lstStyle/>
            <a:p>
              <a:endParaRPr lang="zh-CN" altLang="en-US"/>
            </a:p>
          </p:txBody>
        </p:sp>
        <p:grpSp>
          <p:nvGrpSpPr>
            <p:cNvPr id="5" name="Group 23"/>
            <p:cNvGrpSpPr>
              <a:grpSpLocks/>
            </p:cNvGrpSpPr>
            <p:nvPr/>
          </p:nvGrpSpPr>
          <p:grpSpPr bwMode="auto">
            <a:xfrm>
              <a:off x="1958975" y="2454275"/>
              <a:ext cx="1149350" cy="2759075"/>
              <a:chOff x="1192" y="3006"/>
              <a:chExt cx="3191" cy="7667"/>
            </a:xfrm>
          </p:grpSpPr>
          <p:sp>
            <p:nvSpPr>
              <p:cNvPr id="6" name="AutoShape 24"/>
              <p:cNvSpPr>
                <a:spLocks noChangeArrowheads="1"/>
              </p:cNvSpPr>
              <p:nvPr/>
            </p:nvSpPr>
            <p:spPr bwMode="auto">
              <a:xfrm>
                <a:off x="1192" y="3006"/>
                <a:ext cx="3191" cy="5813"/>
              </a:xfrm>
              <a:prstGeom prst="can">
                <a:avLst>
                  <a:gd name="adj" fmla="val 45542"/>
                </a:avLst>
              </a:prstGeom>
              <a:solidFill>
                <a:srgbClr val="FFFFFF"/>
              </a:solidFill>
              <a:ln w="9525">
                <a:solidFill>
                  <a:schemeClr val="bg1">
                    <a:lumMod val="75000"/>
                  </a:schemeClr>
                </a:solidFill>
                <a:round/>
                <a:headEnd/>
                <a:tailEnd/>
              </a:ln>
            </p:spPr>
            <p:txBody>
              <a:bodyPr anchor="ctr"/>
              <a:lstStyle/>
              <a:p>
                <a:endParaRPr lang="zh-CN" altLang="en-US"/>
              </a:p>
            </p:txBody>
          </p:sp>
          <p:sp>
            <p:nvSpPr>
              <p:cNvPr id="7" name="AutoShape 25"/>
              <p:cNvSpPr>
                <a:spLocks noChangeArrowheads="1"/>
              </p:cNvSpPr>
              <p:nvPr/>
            </p:nvSpPr>
            <p:spPr bwMode="auto">
              <a:xfrm>
                <a:off x="1192" y="7364"/>
                <a:ext cx="3190" cy="3309"/>
              </a:xfrm>
              <a:prstGeom prst="can">
                <a:avLst>
                  <a:gd name="adj" fmla="val 25933"/>
                </a:avLst>
              </a:prstGeom>
              <a:solidFill>
                <a:srgbClr val="F9F298"/>
              </a:solidFill>
              <a:ln w="9525">
                <a:solidFill>
                  <a:schemeClr val="bg1">
                    <a:lumMod val="75000"/>
                  </a:schemeClr>
                </a:solidFill>
                <a:round/>
                <a:headEnd/>
                <a:tailEnd/>
              </a:ln>
            </p:spPr>
            <p:txBody>
              <a:bodyPr anchor="ctr"/>
              <a:lstStyle/>
              <a:p>
                <a:endParaRPr lang="zh-CN" altLang="en-US"/>
              </a:p>
            </p:txBody>
          </p:sp>
        </p:grpSp>
        <p:sp>
          <p:nvSpPr>
            <p:cNvPr id="8" name="Rectangle 26"/>
            <p:cNvSpPr>
              <a:spLocks noChangeArrowheads="1"/>
            </p:cNvSpPr>
            <p:nvPr/>
          </p:nvSpPr>
          <p:spPr bwMode="auto">
            <a:xfrm>
              <a:off x="1885950" y="4521200"/>
              <a:ext cx="1296988" cy="433388"/>
            </a:xfrm>
            <a:prstGeom prst="rect">
              <a:avLst/>
            </a:prstGeom>
            <a:solidFill>
              <a:schemeClr val="tx1"/>
            </a:solidFill>
            <a:ln w="19050">
              <a:noFill/>
              <a:miter lim="800000"/>
              <a:headEnd/>
              <a:tailEnd/>
            </a:ln>
            <a:effectLst>
              <a:outerShdw blurRad="50800" dist="38100" dir="2700000" algn="tl" rotWithShape="0">
                <a:prstClr val="black">
                  <a:alpha val="40000"/>
                </a:prstClr>
              </a:outerShdw>
            </a:effectLst>
          </p:spPr>
          <p:txBody>
            <a:bodyPr anchor="ctr"/>
            <a:lstStyle/>
            <a:p>
              <a:pPr algn="ctr"/>
              <a:endParaRPr lang="zh-CN" altLang="zh-CN"/>
            </a:p>
          </p:txBody>
        </p:sp>
        <p:grpSp>
          <p:nvGrpSpPr>
            <p:cNvPr id="9" name="Group 27"/>
            <p:cNvGrpSpPr>
              <a:grpSpLocks/>
            </p:cNvGrpSpPr>
            <p:nvPr/>
          </p:nvGrpSpPr>
          <p:grpSpPr bwMode="auto">
            <a:xfrm>
              <a:off x="6073775" y="2435225"/>
              <a:ext cx="1147763" cy="2771775"/>
              <a:chOff x="12553" y="2954"/>
              <a:chExt cx="3190" cy="7701"/>
            </a:xfrm>
          </p:grpSpPr>
          <p:sp>
            <p:nvSpPr>
              <p:cNvPr id="10" name="AutoShape 28"/>
              <p:cNvSpPr>
                <a:spLocks noChangeArrowheads="1"/>
              </p:cNvSpPr>
              <p:nvPr/>
            </p:nvSpPr>
            <p:spPr bwMode="auto">
              <a:xfrm>
                <a:off x="12553" y="2954"/>
                <a:ext cx="3190" cy="4819"/>
              </a:xfrm>
              <a:prstGeom prst="can">
                <a:avLst>
                  <a:gd name="adj" fmla="val 37766"/>
                </a:avLst>
              </a:prstGeom>
              <a:solidFill>
                <a:srgbClr val="FFFFFF"/>
              </a:solidFill>
              <a:ln w="9525">
                <a:solidFill>
                  <a:schemeClr val="bg1">
                    <a:lumMod val="75000"/>
                  </a:schemeClr>
                </a:solidFill>
                <a:round/>
                <a:headEnd/>
                <a:tailEnd/>
              </a:ln>
            </p:spPr>
            <p:txBody>
              <a:bodyPr anchor="ctr"/>
              <a:lstStyle/>
              <a:p>
                <a:endParaRPr lang="zh-CN" altLang="en-US"/>
              </a:p>
            </p:txBody>
          </p:sp>
          <p:sp>
            <p:nvSpPr>
              <p:cNvPr id="11" name="AutoShape 29"/>
              <p:cNvSpPr>
                <a:spLocks noChangeArrowheads="1"/>
              </p:cNvSpPr>
              <p:nvPr/>
            </p:nvSpPr>
            <p:spPr bwMode="auto">
              <a:xfrm>
                <a:off x="12553" y="4911"/>
                <a:ext cx="3190" cy="5744"/>
              </a:xfrm>
              <a:prstGeom prst="can">
                <a:avLst>
                  <a:gd name="adj" fmla="val 45016"/>
                </a:avLst>
              </a:prstGeom>
              <a:solidFill>
                <a:srgbClr val="F9F298"/>
              </a:solidFill>
              <a:ln w="9525">
                <a:solidFill>
                  <a:schemeClr val="bg1">
                    <a:lumMod val="75000"/>
                  </a:schemeClr>
                </a:solidFill>
                <a:round/>
                <a:headEnd/>
                <a:tailEnd/>
              </a:ln>
            </p:spPr>
            <p:txBody>
              <a:bodyPr anchor="ctr"/>
              <a:lstStyle/>
              <a:p>
                <a:endParaRPr lang="zh-CN" altLang="en-US"/>
              </a:p>
            </p:txBody>
          </p:sp>
        </p:grpSp>
        <p:sp>
          <p:nvSpPr>
            <p:cNvPr id="12" name="Rectangle 30"/>
            <p:cNvSpPr>
              <a:spLocks noChangeArrowheads="1"/>
            </p:cNvSpPr>
            <p:nvPr/>
          </p:nvSpPr>
          <p:spPr bwMode="auto">
            <a:xfrm>
              <a:off x="5999163" y="4521200"/>
              <a:ext cx="1296987" cy="433388"/>
            </a:xfrm>
            <a:prstGeom prst="rect">
              <a:avLst/>
            </a:prstGeom>
            <a:solidFill>
              <a:schemeClr val="tx1"/>
            </a:solidFill>
            <a:ln w="19050">
              <a:noFill/>
              <a:miter lim="800000"/>
              <a:headEnd/>
              <a:tailEnd/>
            </a:ln>
            <a:effectLst>
              <a:outerShdw blurRad="50800" dist="38100" dir="2700000" algn="tl" rotWithShape="0">
                <a:prstClr val="black">
                  <a:alpha val="40000"/>
                </a:prstClr>
              </a:outerShdw>
            </a:effectLst>
          </p:spPr>
          <p:txBody>
            <a:bodyPr anchor="ctr"/>
            <a:lstStyle/>
            <a:p>
              <a:pPr algn="ctr"/>
              <a:endParaRPr lang="en-US" altLang="ja-JP" sz="1000">
                <a:latin typeface="Times New Roman" pitchFamily="18" charset="0"/>
              </a:endParaRPr>
            </a:p>
            <a:p>
              <a:pPr algn="ctr"/>
              <a:endParaRPr lang="en-US" altLang="ja-JP"/>
            </a:p>
          </p:txBody>
        </p:sp>
        <p:sp>
          <p:nvSpPr>
            <p:cNvPr id="13" name="Rectangle 31"/>
            <p:cNvSpPr>
              <a:spLocks noChangeArrowheads="1"/>
            </p:cNvSpPr>
            <p:nvPr/>
          </p:nvSpPr>
          <p:spPr bwMode="auto">
            <a:xfrm>
              <a:off x="3943350" y="4521200"/>
              <a:ext cx="1295400" cy="433388"/>
            </a:xfrm>
            <a:prstGeom prst="rect">
              <a:avLst/>
            </a:prstGeom>
            <a:solidFill>
              <a:schemeClr val="tx1"/>
            </a:solidFill>
            <a:ln w="19050">
              <a:noFill/>
              <a:miter lim="800000"/>
              <a:headEnd/>
              <a:tailEnd/>
            </a:ln>
            <a:effectLst>
              <a:outerShdw blurRad="50800" dist="38100" dir="2700000" algn="tl" rotWithShape="0">
                <a:prstClr val="black">
                  <a:alpha val="40000"/>
                </a:prstClr>
              </a:outerShdw>
            </a:effectLst>
          </p:spPr>
          <p:txBody>
            <a:bodyPr anchor="ctr"/>
            <a:lstStyle/>
            <a:p>
              <a:pPr algn="ctr"/>
              <a:endParaRPr lang="en-US" altLang="ja-JP" sz="1000">
                <a:latin typeface="Times New Roman" pitchFamily="18" charset="0"/>
              </a:endParaRPr>
            </a:p>
            <a:p>
              <a:pPr algn="ctr"/>
              <a:endParaRPr lang="en-US" altLang="ja-JP"/>
            </a:p>
          </p:txBody>
        </p:sp>
        <p:sp>
          <p:nvSpPr>
            <p:cNvPr id="14" name="AutoShape 32"/>
            <p:cNvSpPr>
              <a:spLocks noChangeArrowheads="1"/>
            </p:cNvSpPr>
            <p:nvPr/>
          </p:nvSpPr>
          <p:spPr bwMode="auto">
            <a:xfrm rot="5400000">
              <a:off x="3142457" y="3763169"/>
              <a:ext cx="452437" cy="130175"/>
            </a:xfrm>
            <a:prstGeom prst="triangle">
              <a:avLst>
                <a:gd name="adj" fmla="val 50000"/>
              </a:avLst>
            </a:prstGeom>
            <a:solidFill>
              <a:schemeClr val="bg1"/>
            </a:solidFill>
            <a:ln>
              <a:noFill/>
            </a:ln>
          </p:spPr>
          <p:txBody>
            <a:bodyPr anchor="ctr"/>
            <a:lstStyle/>
            <a:p>
              <a:endParaRPr lang="zh-CN" altLang="en-US"/>
            </a:p>
          </p:txBody>
        </p:sp>
        <p:sp>
          <p:nvSpPr>
            <p:cNvPr id="15" name="AutoShape 33"/>
            <p:cNvSpPr>
              <a:spLocks noChangeArrowheads="1"/>
            </p:cNvSpPr>
            <p:nvPr/>
          </p:nvSpPr>
          <p:spPr bwMode="auto">
            <a:xfrm rot="5400000">
              <a:off x="3336132" y="3763169"/>
              <a:ext cx="452437" cy="130175"/>
            </a:xfrm>
            <a:prstGeom prst="triangle">
              <a:avLst>
                <a:gd name="adj" fmla="val 50000"/>
              </a:avLst>
            </a:prstGeom>
            <a:solidFill>
              <a:schemeClr val="bg1"/>
            </a:solidFill>
            <a:ln>
              <a:noFill/>
            </a:ln>
          </p:spPr>
          <p:txBody>
            <a:bodyPr anchor="ctr"/>
            <a:lstStyle/>
            <a:p>
              <a:endParaRPr lang="zh-CN" altLang="en-US"/>
            </a:p>
          </p:txBody>
        </p:sp>
        <p:sp>
          <p:nvSpPr>
            <p:cNvPr id="16" name="AutoShape 34"/>
            <p:cNvSpPr>
              <a:spLocks noChangeArrowheads="1"/>
            </p:cNvSpPr>
            <p:nvPr/>
          </p:nvSpPr>
          <p:spPr bwMode="auto">
            <a:xfrm rot="5400000">
              <a:off x="3529807" y="3763169"/>
              <a:ext cx="452437" cy="130175"/>
            </a:xfrm>
            <a:prstGeom prst="triangle">
              <a:avLst>
                <a:gd name="adj" fmla="val 50000"/>
              </a:avLst>
            </a:prstGeom>
            <a:solidFill>
              <a:schemeClr val="bg1"/>
            </a:solidFill>
            <a:ln>
              <a:noFill/>
            </a:ln>
          </p:spPr>
          <p:txBody>
            <a:bodyPr anchor="ctr"/>
            <a:lstStyle/>
            <a:p>
              <a:endParaRPr lang="zh-CN" altLang="en-US"/>
            </a:p>
          </p:txBody>
        </p:sp>
        <p:sp>
          <p:nvSpPr>
            <p:cNvPr id="17" name="AutoShape 35"/>
            <p:cNvSpPr>
              <a:spLocks noChangeArrowheads="1"/>
            </p:cNvSpPr>
            <p:nvPr/>
          </p:nvSpPr>
          <p:spPr bwMode="auto">
            <a:xfrm rot="5400000">
              <a:off x="5198269" y="3763169"/>
              <a:ext cx="452437" cy="130175"/>
            </a:xfrm>
            <a:prstGeom prst="triangle">
              <a:avLst>
                <a:gd name="adj" fmla="val 50000"/>
              </a:avLst>
            </a:prstGeom>
            <a:solidFill>
              <a:schemeClr val="bg1"/>
            </a:solidFill>
            <a:ln>
              <a:noFill/>
            </a:ln>
          </p:spPr>
          <p:txBody>
            <a:bodyPr anchor="ctr"/>
            <a:lstStyle/>
            <a:p>
              <a:endParaRPr lang="zh-CN" altLang="en-US"/>
            </a:p>
          </p:txBody>
        </p:sp>
        <p:sp>
          <p:nvSpPr>
            <p:cNvPr id="18" name="AutoShape 36"/>
            <p:cNvSpPr>
              <a:spLocks noChangeArrowheads="1"/>
            </p:cNvSpPr>
            <p:nvPr/>
          </p:nvSpPr>
          <p:spPr bwMode="auto">
            <a:xfrm rot="5400000">
              <a:off x="5391944" y="3763169"/>
              <a:ext cx="452437" cy="130175"/>
            </a:xfrm>
            <a:prstGeom prst="triangle">
              <a:avLst>
                <a:gd name="adj" fmla="val 50000"/>
              </a:avLst>
            </a:prstGeom>
            <a:solidFill>
              <a:schemeClr val="bg1"/>
            </a:solidFill>
            <a:ln>
              <a:noFill/>
            </a:ln>
          </p:spPr>
          <p:txBody>
            <a:bodyPr anchor="ctr"/>
            <a:lstStyle/>
            <a:p>
              <a:endParaRPr lang="zh-CN" altLang="en-US"/>
            </a:p>
          </p:txBody>
        </p:sp>
        <p:sp>
          <p:nvSpPr>
            <p:cNvPr id="19" name="AutoShape 37"/>
            <p:cNvSpPr>
              <a:spLocks noChangeArrowheads="1"/>
            </p:cNvSpPr>
            <p:nvPr/>
          </p:nvSpPr>
          <p:spPr bwMode="auto">
            <a:xfrm rot="5400000">
              <a:off x="5586413" y="3763963"/>
              <a:ext cx="452437" cy="128587"/>
            </a:xfrm>
            <a:prstGeom prst="triangle">
              <a:avLst>
                <a:gd name="adj" fmla="val 50000"/>
              </a:avLst>
            </a:prstGeom>
            <a:solidFill>
              <a:schemeClr val="bg1"/>
            </a:solidFill>
            <a:ln>
              <a:noFill/>
            </a:ln>
          </p:spPr>
          <p:txBody>
            <a:bodyPr anchor="ctr"/>
            <a:lstStyle/>
            <a:p>
              <a:endParaRPr lang="zh-CN" altLang="en-US"/>
            </a:p>
          </p:txBody>
        </p:sp>
      </p:grpSp>
      <p:sp>
        <p:nvSpPr>
          <p:cNvPr id="21" name="TextBox 20"/>
          <p:cNvSpPr txBox="1"/>
          <p:nvPr/>
        </p:nvSpPr>
        <p:spPr>
          <a:xfrm rot="21293205">
            <a:off x="227800" y="479449"/>
            <a:ext cx="3408305" cy="584775"/>
          </a:xfrm>
          <a:prstGeom prst="rect">
            <a:avLst/>
          </a:prstGeom>
          <a:noFill/>
        </p:spPr>
        <p:txBody>
          <a:bodyPr wrap="none" rtlCol="0">
            <a:spAutoFit/>
          </a:bodyPr>
          <a:lstStyle/>
          <a:p>
            <a:r>
              <a:rPr lang="en-US" altLang="zh-CN" sz="3200" dirty="0" smtClean="0">
                <a:solidFill>
                  <a:schemeClr val="bg1"/>
                </a:solidFill>
                <a:effectLst>
                  <a:outerShdw blurRad="50800" dist="38100" dir="2700000" algn="tl" rotWithShape="0">
                    <a:prstClr val="black">
                      <a:alpha val="40000"/>
                    </a:prstClr>
                  </a:outerShdw>
                </a:effectLst>
                <a:latin typeface="方正毡笔黑简体" pitchFamily="65" charset="-122"/>
                <a:ea typeface="方正毡笔黑简体" pitchFamily="65" charset="-122"/>
              </a:rPr>
              <a:t>Teaching-Learning</a:t>
            </a:r>
            <a:endParaRPr lang="zh-CN" altLang="en-US" sz="3200" dirty="0">
              <a:solidFill>
                <a:schemeClr val="bg1"/>
              </a:solidFill>
              <a:effectLst>
                <a:outerShdw blurRad="50800" dist="38100" dir="2700000" algn="tl" rotWithShape="0">
                  <a:prstClr val="black">
                    <a:alpha val="40000"/>
                  </a:prstClr>
                </a:outerShdw>
              </a:effectLst>
              <a:latin typeface="方正毡笔黑简体" pitchFamily="65" charset="-122"/>
              <a:ea typeface="方正毡笔黑简体" pitchFamily="65" charset="-122"/>
            </a:endParaRPr>
          </a:p>
        </p:txBody>
      </p:sp>
      <p:sp>
        <p:nvSpPr>
          <p:cNvPr id="22" name="TextBox 21"/>
          <p:cNvSpPr txBox="1"/>
          <p:nvPr/>
        </p:nvSpPr>
        <p:spPr>
          <a:xfrm>
            <a:off x="701162" y="4960178"/>
            <a:ext cx="1638590" cy="400110"/>
          </a:xfrm>
          <a:prstGeom prst="rect">
            <a:avLst/>
          </a:prstGeom>
          <a:noFill/>
        </p:spPr>
        <p:txBody>
          <a:bodyPr wrap="none" rtlCol="0">
            <a:spAutoFit/>
          </a:bodyPr>
          <a:lstStyle/>
          <a:p>
            <a:r>
              <a:rPr lang="en-US" altLang="zh-CN" sz="2000" dirty="0" smtClean="0">
                <a:solidFill>
                  <a:srgbClr val="FFC000"/>
                </a:solidFill>
                <a:latin typeface="Berlin Sans FB Demi" pitchFamily="34" charset="0"/>
                <a:ea typeface="方正毡笔黑简体" pitchFamily="65" charset="-122"/>
              </a:rPr>
              <a:t>Presentation</a:t>
            </a:r>
            <a:endParaRPr lang="zh-CN" altLang="en-US" sz="2000" dirty="0">
              <a:solidFill>
                <a:srgbClr val="FFC000"/>
              </a:solidFill>
              <a:latin typeface="Berlin Sans FB Demi" pitchFamily="34" charset="0"/>
              <a:ea typeface="方正毡笔黑简体" pitchFamily="65" charset="-122"/>
            </a:endParaRPr>
          </a:p>
        </p:txBody>
      </p:sp>
      <p:sp>
        <p:nvSpPr>
          <p:cNvPr id="23" name="TextBox 22"/>
          <p:cNvSpPr txBox="1"/>
          <p:nvPr/>
        </p:nvSpPr>
        <p:spPr>
          <a:xfrm>
            <a:off x="3977210" y="4960178"/>
            <a:ext cx="1109599" cy="400110"/>
          </a:xfrm>
          <a:prstGeom prst="rect">
            <a:avLst/>
          </a:prstGeom>
          <a:noFill/>
        </p:spPr>
        <p:txBody>
          <a:bodyPr wrap="none" rtlCol="0">
            <a:spAutoFit/>
          </a:bodyPr>
          <a:lstStyle/>
          <a:p>
            <a:r>
              <a:rPr lang="en-US" altLang="zh-CN" sz="2000" dirty="0" smtClean="0">
                <a:solidFill>
                  <a:schemeClr val="bg1"/>
                </a:solidFill>
                <a:latin typeface="Berlin Sans FB Demi" pitchFamily="34" charset="0"/>
                <a:ea typeface="方正毡笔黑简体" pitchFamily="65" charset="-122"/>
              </a:rPr>
              <a:t>Practice</a:t>
            </a:r>
            <a:endParaRPr lang="zh-CN" altLang="en-US" sz="2000" dirty="0">
              <a:solidFill>
                <a:schemeClr val="bg1"/>
              </a:solidFill>
              <a:latin typeface="Berlin Sans FB Demi" pitchFamily="34" charset="0"/>
              <a:ea typeface="方正毡笔黑简体" pitchFamily="65" charset="-122"/>
            </a:endParaRPr>
          </a:p>
        </p:txBody>
      </p:sp>
      <p:sp>
        <p:nvSpPr>
          <p:cNvPr id="24" name="TextBox 23"/>
          <p:cNvSpPr txBox="1"/>
          <p:nvPr/>
        </p:nvSpPr>
        <p:spPr>
          <a:xfrm>
            <a:off x="6876256" y="4960178"/>
            <a:ext cx="1441420" cy="400110"/>
          </a:xfrm>
          <a:prstGeom prst="rect">
            <a:avLst/>
          </a:prstGeom>
          <a:noFill/>
        </p:spPr>
        <p:txBody>
          <a:bodyPr wrap="none" rtlCol="0">
            <a:spAutoFit/>
          </a:bodyPr>
          <a:lstStyle/>
          <a:p>
            <a:r>
              <a:rPr lang="en-US" altLang="zh-CN" sz="2000" dirty="0" smtClean="0">
                <a:solidFill>
                  <a:schemeClr val="bg1"/>
                </a:solidFill>
                <a:latin typeface="Berlin Sans FB Demi" pitchFamily="34" charset="0"/>
                <a:ea typeface="方正毡笔黑简体" pitchFamily="65" charset="-122"/>
              </a:rPr>
              <a:t>Production</a:t>
            </a:r>
            <a:endParaRPr lang="zh-CN" altLang="en-US" sz="2000" dirty="0">
              <a:solidFill>
                <a:schemeClr val="bg1"/>
              </a:solidFill>
              <a:latin typeface="Berlin Sans FB Demi" pitchFamily="34" charset="0"/>
              <a:ea typeface="方正毡笔黑简体" pitchFamily="65" charset="-122"/>
            </a:endParaRPr>
          </a:p>
        </p:txBody>
      </p:sp>
    </p:spTree>
    <p:extLst>
      <p:ext uri="{BB962C8B-B14F-4D97-AF65-F5344CB8AC3E}">
        <p14:creationId xmlns:p14="http://schemas.microsoft.com/office/powerpoint/2010/main" val="312188050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p:cNvSpPr txBox="1"/>
          <p:nvPr/>
        </p:nvSpPr>
        <p:spPr>
          <a:xfrm>
            <a:off x="3622433" y="4641558"/>
            <a:ext cx="1093569" cy="400110"/>
          </a:xfrm>
          <a:prstGeom prst="rect">
            <a:avLst/>
          </a:prstGeom>
          <a:noFill/>
        </p:spPr>
        <p:txBody>
          <a:bodyPr wrap="none" rtlCol="0">
            <a:spAutoFit/>
          </a:bodyPr>
          <a:lstStyle/>
          <a:p>
            <a:r>
              <a:rPr lang="en-US" altLang="zh-CN" sz="2000" dirty="0">
                <a:solidFill>
                  <a:prstClr val="white"/>
                </a:solidFill>
                <a:latin typeface="Berlin Sans FB Demi" pitchFamily="34" charset="0"/>
                <a:ea typeface="方正毡笔黑简体" pitchFamily="65" charset="-122"/>
              </a:rPr>
              <a:t>Content</a:t>
            </a:r>
            <a:endParaRPr lang="zh-CN" altLang="en-US" sz="2000" dirty="0">
              <a:solidFill>
                <a:prstClr val="white"/>
              </a:solidFill>
              <a:latin typeface="Berlin Sans FB Demi" pitchFamily="34" charset="0"/>
              <a:ea typeface="方正毡笔黑简体" pitchFamily="65" charset="-122"/>
            </a:endParaRPr>
          </a:p>
        </p:txBody>
      </p:sp>
      <p:pic>
        <p:nvPicPr>
          <p:cNvPr id="2" name="图片 1"/>
          <p:cNvPicPr>
            <a:picLocks noChangeAspect="1"/>
          </p:cNvPicPr>
          <p:nvPr/>
        </p:nvPicPr>
        <p:blipFill rotWithShape="1">
          <a:blip r:embed="rId2">
            <a:extLst>
              <a:ext uri="{28A0092B-C50C-407E-A947-70E740481C1C}">
                <a14:useLocalDpi xmlns:a14="http://schemas.microsoft.com/office/drawing/2010/main" val="0"/>
              </a:ext>
            </a:extLst>
          </a:blip>
          <a:srcRect b="86837"/>
          <a:stretch/>
        </p:blipFill>
        <p:spPr>
          <a:xfrm>
            <a:off x="-23958" y="0"/>
            <a:ext cx="9167958" cy="798286"/>
          </a:xfrm>
          <a:prstGeom prst="rect">
            <a:avLst/>
          </a:prstGeom>
        </p:spPr>
      </p:pic>
      <p:sp>
        <p:nvSpPr>
          <p:cNvPr id="31" name="TextBox 30"/>
          <p:cNvSpPr txBox="1"/>
          <p:nvPr/>
        </p:nvSpPr>
        <p:spPr>
          <a:xfrm rot="21293205">
            <a:off x="57195" y="69117"/>
            <a:ext cx="2191626" cy="584775"/>
          </a:xfrm>
          <a:prstGeom prst="rect">
            <a:avLst/>
          </a:prstGeom>
          <a:noFill/>
        </p:spPr>
        <p:txBody>
          <a:bodyPr wrap="none" rtlCol="0">
            <a:spAutoFit/>
          </a:bodyPr>
          <a:lstStyle/>
          <a:p>
            <a:r>
              <a:rPr lang="en-US" altLang="zh-CN" sz="3200" b="1" dirty="0" smtClean="0">
                <a:solidFill>
                  <a:schemeClr val="bg1"/>
                </a:solidFill>
                <a:effectLst>
                  <a:outerShdw blurRad="50800" dist="38100" dir="2700000" algn="tl" rotWithShape="0">
                    <a:prstClr val="black">
                      <a:alpha val="40000"/>
                    </a:prstClr>
                  </a:outerShdw>
                </a:effectLst>
                <a:latin typeface="方正毡笔黑简体" pitchFamily="65" charset="-122"/>
                <a:ea typeface="方正毡笔黑简体" pitchFamily="65" charset="-122"/>
              </a:rPr>
              <a:t>Presentation</a:t>
            </a:r>
            <a:endParaRPr lang="zh-CN" altLang="en-US" sz="3200" b="1" dirty="0">
              <a:solidFill>
                <a:schemeClr val="bg1"/>
              </a:solidFill>
              <a:effectLst>
                <a:outerShdw blurRad="50800" dist="38100" dir="2700000" algn="tl" rotWithShape="0">
                  <a:prstClr val="black">
                    <a:alpha val="40000"/>
                  </a:prstClr>
                </a:outerShdw>
              </a:effectLst>
              <a:latin typeface="方正毡笔黑简体" pitchFamily="65" charset="-122"/>
              <a:ea typeface="方正毡笔黑简体" pitchFamily="65" charset="-122"/>
            </a:endParaRPr>
          </a:p>
        </p:txBody>
      </p:sp>
      <p:sp>
        <p:nvSpPr>
          <p:cNvPr id="32" name="TextBox 31"/>
          <p:cNvSpPr txBox="1"/>
          <p:nvPr/>
        </p:nvSpPr>
        <p:spPr>
          <a:xfrm>
            <a:off x="179512" y="908720"/>
            <a:ext cx="8712968" cy="954107"/>
          </a:xfrm>
          <a:prstGeom prst="rect">
            <a:avLst/>
          </a:prstGeom>
          <a:noFill/>
        </p:spPr>
        <p:txBody>
          <a:bodyPr wrap="square" rtlCol="0">
            <a:spAutoFit/>
          </a:bodyPr>
          <a:lstStyle/>
          <a:p>
            <a:r>
              <a:rPr lang="en-US" altLang="zh-CN" sz="2800" b="1" dirty="0" smtClean="0">
                <a:effectLst>
                  <a:outerShdw blurRad="50800" dist="38100" dir="2700000" algn="tl" rotWithShape="0">
                    <a:prstClr val="black">
                      <a:alpha val="40000"/>
                    </a:prstClr>
                  </a:outerShdw>
                </a:effectLst>
                <a:latin typeface="方正毡笔黑简体" pitchFamily="65" charset="-122"/>
                <a:ea typeface="方正毡笔黑简体" pitchFamily="65" charset="-122"/>
              </a:rPr>
              <a:t>Please read </a:t>
            </a:r>
            <a:r>
              <a:rPr lang="en-US" altLang="zh-CN" sz="2800" b="1" dirty="0">
                <a:effectLst>
                  <a:outerShdw blurRad="50800" dist="38100" dir="2700000" algn="tl" rotWithShape="0">
                    <a:prstClr val="black">
                      <a:alpha val="40000"/>
                    </a:prstClr>
                  </a:outerShdw>
                </a:effectLst>
                <a:latin typeface="方正毡笔黑简体" pitchFamily="65" charset="-122"/>
                <a:ea typeface="方正毡笔黑简体" pitchFamily="65" charset="-122"/>
              </a:rPr>
              <a:t>the </a:t>
            </a:r>
            <a:r>
              <a:rPr lang="en-US" altLang="zh-CN" sz="2800" b="1" dirty="0" smtClean="0">
                <a:effectLst>
                  <a:outerShdw blurRad="50800" dist="38100" dir="2700000" algn="tl" rotWithShape="0">
                    <a:prstClr val="black">
                      <a:alpha val="40000"/>
                    </a:prstClr>
                  </a:outerShdw>
                </a:effectLst>
                <a:latin typeface="方正毡笔黑简体" pitchFamily="65" charset="-122"/>
                <a:ea typeface="方正毡笔黑简体" pitchFamily="65" charset="-122"/>
              </a:rPr>
              <a:t>passage </a:t>
            </a:r>
            <a:r>
              <a:rPr lang="en-US" altLang="zh-CN" sz="2800" b="1" i="1" dirty="0">
                <a:effectLst>
                  <a:outerShdw blurRad="50800" dist="38100" dir="2700000" algn="tl" rotWithShape="0">
                    <a:prstClr val="black">
                      <a:alpha val="40000"/>
                    </a:prstClr>
                  </a:outerShdw>
                </a:effectLst>
                <a:latin typeface="方正毡笔黑简体" pitchFamily="65" charset="-122"/>
                <a:ea typeface="方正毡笔黑简体" pitchFamily="65" charset="-122"/>
              </a:rPr>
              <a:t>A </a:t>
            </a:r>
            <a:r>
              <a:rPr lang="en-US" altLang="zh-CN" sz="2800" b="1" i="1" dirty="0" smtClean="0">
                <a:effectLst>
                  <a:outerShdw blurRad="50800" dist="38100" dir="2700000" algn="tl" rotWithShape="0">
                    <a:prstClr val="black">
                      <a:alpha val="40000"/>
                    </a:prstClr>
                  </a:outerShdw>
                </a:effectLst>
                <a:latin typeface="方正毡笔黑简体" pitchFamily="65" charset="-122"/>
                <a:ea typeface="方正毡笔黑简体" pitchFamily="65" charset="-122"/>
              </a:rPr>
              <a:t>Master of Nonverbal  Humour  </a:t>
            </a:r>
            <a:r>
              <a:rPr lang="en-US" altLang="zh-CN" sz="2800" b="1" dirty="0" smtClean="0">
                <a:effectLst>
                  <a:outerShdw blurRad="50800" dist="38100" dir="2700000" algn="tl" rotWithShape="0">
                    <a:prstClr val="black">
                      <a:alpha val="40000"/>
                    </a:prstClr>
                  </a:outerShdw>
                </a:effectLst>
                <a:latin typeface="方正毡笔黑简体" pitchFamily="65" charset="-122"/>
                <a:ea typeface="方正毡笔黑简体" pitchFamily="65" charset="-122"/>
              </a:rPr>
              <a:t>quickly</a:t>
            </a:r>
            <a:r>
              <a:rPr lang="en-US" altLang="zh-CN" sz="2800" b="1" i="1" dirty="0" smtClean="0">
                <a:effectLst>
                  <a:outerShdw blurRad="50800" dist="38100" dir="2700000" algn="tl" rotWithShape="0">
                    <a:prstClr val="black">
                      <a:alpha val="40000"/>
                    </a:prstClr>
                  </a:outerShdw>
                </a:effectLst>
                <a:latin typeface="方正毡笔黑简体" pitchFamily="65" charset="-122"/>
                <a:ea typeface="方正毡笔黑简体" pitchFamily="65" charset="-122"/>
              </a:rPr>
              <a:t> </a:t>
            </a:r>
            <a:r>
              <a:rPr lang="en-US" altLang="zh-CN" sz="2800" b="1" dirty="0" smtClean="0">
                <a:effectLst>
                  <a:outerShdw blurRad="50800" dist="38100" dir="2700000" algn="tl" rotWithShape="0">
                    <a:prstClr val="black">
                      <a:alpha val="40000"/>
                    </a:prstClr>
                  </a:outerShdw>
                </a:effectLst>
                <a:latin typeface="方正毡笔黑简体" pitchFamily="65" charset="-122"/>
                <a:ea typeface="方正毡笔黑简体" pitchFamily="65" charset="-122"/>
              </a:rPr>
              <a:t>and </a:t>
            </a:r>
            <a:r>
              <a:rPr lang="en-US" altLang="zh-CN" sz="2800" b="1" dirty="0">
                <a:effectLst>
                  <a:outerShdw blurRad="50800" dist="38100" dir="2700000" algn="tl" rotWithShape="0">
                    <a:prstClr val="black">
                      <a:alpha val="40000"/>
                    </a:prstClr>
                  </a:outerShdw>
                </a:effectLst>
                <a:latin typeface="方正毡笔黑简体" pitchFamily="65" charset="-122"/>
                <a:ea typeface="方正毡笔黑简体" pitchFamily="65" charset="-122"/>
              </a:rPr>
              <a:t>fill in the </a:t>
            </a:r>
            <a:r>
              <a:rPr lang="en-US" altLang="zh-CN" sz="2800" b="1" dirty="0" smtClean="0">
                <a:effectLst>
                  <a:outerShdw blurRad="50800" dist="38100" dir="2700000" algn="tl" rotWithShape="0">
                    <a:prstClr val="black">
                      <a:alpha val="40000"/>
                    </a:prstClr>
                  </a:outerShdw>
                </a:effectLst>
                <a:latin typeface="方正毡笔黑简体" pitchFamily="65" charset="-122"/>
                <a:ea typeface="方正毡笔黑简体" pitchFamily="65" charset="-122"/>
              </a:rPr>
              <a:t>blanks in the sentences below.</a:t>
            </a:r>
            <a:endParaRPr lang="zh-CN" altLang="en-US" sz="2800" b="1" dirty="0">
              <a:effectLst>
                <a:outerShdw blurRad="50800" dist="38100" dir="2700000" algn="tl" rotWithShape="0">
                  <a:prstClr val="black">
                    <a:alpha val="40000"/>
                  </a:prstClr>
                </a:outerShdw>
              </a:effectLst>
              <a:latin typeface="方正毡笔黑简体" pitchFamily="65" charset="-122"/>
              <a:ea typeface="方正毡笔黑简体" pitchFamily="65" charset="-122"/>
            </a:endParaRPr>
          </a:p>
        </p:txBody>
      </p:sp>
      <p:sp>
        <p:nvSpPr>
          <p:cNvPr id="3" name="TextBox 2"/>
          <p:cNvSpPr txBox="1"/>
          <p:nvPr/>
        </p:nvSpPr>
        <p:spPr>
          <a:xfrm>
            <a:off x="179512" y="2420888"/>
            <a:ext cx="8712968" cy="954107"/>
          </a:xfrm>
          <a:prstGeom prst="rect">
            <a:avLst/>
          </a:prstGeom>
          <a:noFill/>
        </p:spPr>
        <p:txBody>
          <a:bodyPr wrap="square" rtlCol="0">
            <a:spAutoFit/>
          </a:bodyPr>
          <a:lstStyle/>
          <a:p>
            <a:r>
              <a:rPr lang="en-US" altLang="zh-CN" sz="2800" dirty="0">
                <a:latin typeface="Times New Roman" panose="02020603050405020304" pitchFamily="18" charset="0"/>
                <a:ea typeface="方正毡笔黑简体" pitchFamily="65" charset="-122"/>
                <a:cs typeface="Times New Roman" panose="02020603050405020304" pitchFamily="18" charset="0"/>
              </a:rPr>
              <a:t>It was </a:t>
            </a:r>
            <a:r>
              <a:rPr lang="en-US" altLang="zh-CN" sz="2800" dirty="0" smtClean="0">
                <a:latin typeface="Times New Roman" panose="02020603050405020304" pitchFamily="18" charset="0"/>
                <a:ea typeface="方正毡笔黑简体" pitchFamily="65" charset="-122"/>
                <a:cs typeface="Times New Roman" panose="02020603050405020304" pitchFamily="18" charset="0"/>
              </a:rPr>
              <a:t>___________ </a:t>
            </a:r>
            <a:r>
              <a:rPr lang="en-US" altLang="zh-CN" sz="2800" dirty="0">
                <a:latin typeface="Times New Roman" panose="02020603050405020304" pitchFamily="18" charset="0"/>
                <a:ea typeface="方正毡笔黑简体" pitchFamily="65" charset="-122"/>
                <a:cs typeface="Times New Roman" panose="02020603050405020304" pitchFamily="18" charset="0"/>
              </a:rPr>
              <a:t>that Charlie was taught to sing as soon as he could speak and dance as soon as he could walk.</a:t>
            </a:r>
            <a:endParaRPr lang="zh-CN" altLang="en-US" sz="2800" dirty="0">
              <a:latin typeface="Times New Roman" panose="02020603050405020304" pitchFamily="18" charset="0"/>
              <a:ea typeface="方正毡笔黑简体" pitchFamily="65" charset="-122"/>
              <a:cs typeface="Times New Roman" panose="02020603050405020304" pitchFamily="18" charset="0"/>
            </a:endParaRPr>
          </a:p>
        </p:txBody>
      </p:sp>
      <p:sp>
        <p:nvSpPr>
          <p:cNvPr id="4" name="TextBox 3"/>
          <p:cNvSpPr txBox="1"/>
          <p:nvPr/>
        </p:nvSpPr>
        <p:spPr>
          <a:xfrm>
            <a:off x="179512" y="3915053"/>
            <a:ext cx="8845691" cy="954107"/>
          </a:xfrm>
          <a:prstGeom prst="rect">
            <a:avLst/>
          </a:prstGeom>
          <a:noFill/>
        </p:spPr>
        <p:txBody>
          <a:bodyPr wrap="none" rtlCol="0">
            <a:spAutoFit/>
          </a:bodyPr>
          <a:lstStyle/>
          <a:p>
            <a:r>
              <a:rPr lang="en-US" altLang="zh-CN" sz="2800" dirty="0" smtClean="0">
                <a:latin typeface="Times New Roman" panose="02020603050405020304" pitchFamily="18" charset="0"/>
                <a:ea typeface="方正毡笔黑简体" pitchFamily="65" charset="-122"/>
                <a:cs typeface="Times New Roman" panose="02020603050405020304" pitchFamily="18" charset="0"/>
              </a:rPr>
              <a:t>Finally </a:t>
            </a:r>
            <a:r>
              <a:rPr lang="en-US" altLang="zh-CN" sz="2800" dirty="0">
                <a:latin typeface="Times New Roman" panose="02020603050405020304" pitchFamily="18" charset="0"/>
                <a:ea typeface="方正毡笔黑简体" pitchFamily="65" charset="-122"/>
                <a:cs typeface="Times New Roman" panose="02020603050405020304" pitchFamily="18" charset="0"/>
              </a:rPr>
              <a:t>he tries cutting and chewing the bottom of the shoe. </a:t>
            </a:r>
            <a:endParaRPr lang="en-US" altLang="zh-CN" sz="2800" dirty="0" smtClean="0">
              <a:latin typeface="Times New Roman" panose="02020603050405020304" pitchFamily="18" charset="0"/>
              <a:ea typeface="方正毡笔黑简体" pitchFamily="65" charset="-122"/>
              <a:cs typeface="Times New Roman" panose="02020603050405020304" pitchFamily="18" charset="0"/>
            </a:endParaRPr>
          </a:p>
          <a:p>
            <a:r>
              <a:rPr lang="en-US" altLang="zh-CN" sz="2800" dirty="0" smtClean="0">
                <a:latin typeface="Times New Roman" panose="02020603050405020304" pitchFamily="18" charset="0"/>
                <a:ea typeface="方正毡笔黑简体" pitchFamily="65" charset="-122"/>
                <a:cs typeface="Times New Roman" panose="02020603050405020304" pitchFamily="18" charset="0"/>
              </a:rPr>
              <a:t>He </a:t>
            </a:r>
            <a:r>
              <a:rPr lang="en-US" altLang="zh-CN" sz="2800" dirty="0">
                <a:latin typeface="Times New Roman" panose="02020603050405020304" pitchFamily="18" charset="0"/>
                <a:ea typeface="方正毡笔黑简体" pitchFamily="65" charset="-122"/>
                <a:cs typeface="Times New Roman" panose="02020603050405020304" pitchFamily="18" charset="0"/>
              </a:rPr>
              <a:t>eats each mouthful with great </a:t>
            </a:r>
            <a:r>
              <a:rPr lang="en-US" altLang="zh-CN" sz="2800" dirty="0" smtClean="0">
                <a:latin typeface="Times New Roman" panose="02020603050405020304" pitchFamily="18" charset="0"/>
                <a:ea typeface="方正毡笔黑简体" pitchFamily="65" charset="-122"/>
                <a:cs typeface="Times New Roman" panose="02020603050405020304" pitchFamily="18" charset="0"/>
              </a:rPr>
              <a:t>____________.</a:t>
            </a:r>
            <a:endParaRPr lang="en-US" altLang="zh-CN" dirty="0" smtClean="0">
              <a:latin typeface="Times New Roman" panose="02020603050405020304" pitchFamily="18" charset="0"/>
              <a:cs typeface="Times New Roman" panose="02020603050405020304" pitchFamily="18" charset="0"/>
            </a:endParaRPr>
          </a:p>
        </p:txBody>
      </p:sp>
      <p:sp>
        <p:nvSpPr>
          <p:cNvPr id="6" name="TextBox 5"/>
          <p:cNvSpPr txBox="1"/>
          <p:nvPr/>
        </p:nvSpPr>
        <p:spPr>
          <a:xfrm>
            <a:off x="1187624" y="2340169"/>
            <a:ext cx="1973617" cy="584775"/>
          </a:xfrm>
          <a:prstGeom prst="rect">
            <a:avLst/>
          </a:prstGeom>
          <a:noFill/>
        </p:spPr>
        <p:txBody>
          <a:bodyPr wrap="none" rtlCol="0">
            <a:spAutoFit/>
          </a:bodyPr>
          <a:lstStyle/>
          <a:p>
            <a:r>
              <a:rPr lang="en-US" altLang="zh-CN" sz="3200" b="1" dirty="0">
                <a:solidFill>
                  <a:srgbClr val="FF0000"/>
                </a:solidFill>
                <a:latin typeface="方正毡笔黑简体" pitchFamily="65" charset="-122"/>
                <a:ea typeface="方正毡笔黑简体" pitchFamily="65" charset="-122"/>
              </a:rPr>
              <a:t>astonishing</a:t>
            </a:r>
            <a:endParaRPr lang="zh-CN" altLang="en-US" sz="3200" b="1" dirty="0">
              <a:solidFill>
                <a:srgbClr val="FF0000"/>
              </a:solidFill>
              <a:latin typeface="方正毡笔黑简体" pitchFamily="65" charset="-122"/>
              <a:ea typeface="方正毡笔黑简体" pitchFamily="65" charset="-122"/>
            </a:endParaRPr>
          </a:p>
        </p:txBody>
      </p:sp>
      <p:sp>
        <p:nvSpPr>
          <p:cNvPr id="10" name="TextBox 9"/>
          <p:cNvSpPr txBox="1"/>
          <p:nvPr/>
        </p:nvSpPr>
        <p:spPr>
          <a:xfrm>
            <a:off x="5163547" y="4284385"/>
            <a:ext cx="1928733" cy="584775"/>
          </a:xfrm>
          <a:prstGeom prst="rect">
            <a:avLst/>
          </a:prstGeom>
          <a:noFill/>
        </p:spPr>
        <p:txBody>
          <a:bodyPr wrap="none" rtlCol="0">
            <a:spAutoFit/>
          </a:bodyPr>
          <a:lstStyle/>
          <a:p>
            <a:r>
              <a:rPr lang="en-US" altLang="zh-CN" sz="3200" b="1" dirty="0">
                <a:solidFill>
                  <a:srgbClr val="FF0000"/>
                </a:solidFill>
                <a:latin typeface="方正毡笔黑简体" pitchFamily="65" charset="-122"/>
                <a:ea typeface="方正毡笔黑简体" pitchFamily="65" charset="-122"/>
              </a:rPr>
              <a:t>enjoyment</a:t>
            </a:r>
            <a:endParaRPr lang="zh-CN" altLang="en-US" sz="3200" b="1" dirty="0">
              <a:solidFill>
                <a:srgbClr val="FF0000"/>
              </a:solidFill>
              <a:latin typeface="方正毡笔黑简体" pitchFamily="65" charset="-122"/>
              <a:ea typeface="方正毡笔黑简体" pitchFamily="65" charset="-122"/>
            </a:endParaRPr>
          </a:p>
        </p:txBody>
      </p:sp>
    </p:spTree>
    <p:extLst>
      <p:ext uri="{BB962C8B-B14F-4D97-AF65-F5344CB8AC3E}">
        <p14:creationId xmlns:p14="http://schemas.microsoft.com/office/powerpoint/2010/main" val="160786590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p:cNvSpPr txBox="1"/>
          <p:nvPr/>
        </p:nvSpPr>
        <p:spPr>
          <a:xfrm>
            <a:off x="3622433" y="4641558"/>
            <a:ext cx="1093569" cy="400110"/>
          </a:xfrm>
          <a:prstGeom prst="rect">
            <a:avLst/>
          </a:prstGeom>
          <a:noFill/>
        </p:spPr>
        <p:txBody>
          <a:bodyPr wrap="none" rtlCol="0">
            <a:spAutoFit/>
          </a:bodyPr>
          <a:lstStyle/>
          <a:p>
            <a:r>
              <a:rPr lang="en-US" altLang="zh-CN" sz="2000" dirty="0">
                <a:solidFill>
                  <a:prstClr val="white"/>
                </a:solidFill>
                <a:latin typeface="Berlin Sans FB Demi" pitchFamily="34" charset="0"/>
                <a:ea typeface="方正毡笔黑简体" pitchFamily="65" charset="-122"/>
              </a:rPr>
              <a:t>Content</a:t>
            </a:r>
            <a:endParaRPr lang="zh-CN" altLang="en-US" sz="2000" dirty="0">
              <a:solidFill>
                <a:prstClr val="white"/>
              </a:solidFill>
              <a:latin typeface="Berlin Sans FB Demi" pitchFamily="34" charset="0"/>
              <a:ea typeface="方正毡笔黑简体" pitchFamily="65" charset="-122"/>
            </a:endParaRPr>
          </a:p>
        </p:txBody>
      </p:sp>
      <p:pic>
        <p:nvPicPr>
          <p:cNvPr id="2" name="图片 1"/>
          <p:cNvPicPr>
            <a:picLocks noChangeAspect="1"/>
          </p:cNvPicPr>
          <p:nvPr/>
        </p:nvPicPr>
        <p:blipFill rotWithShape="1">
          <a:blip r:embed="rId2">
            <a:extLst>
              <a:ext uri="{28A0092B-C50C-407E-A947-70E740481C1C}">
                <a14:useLocalDpi xmlns:a14="http://schemas.microsoft.com/office/drawing/2010/main" val="0"/>
              </a:ext>
            </a:extLst>
          </a:blip>
          <a:srcRect b="86837"/>
          <a:stretch/>
        </p:blipFill>
        <p:spPr>
          <a:xfrm>
            <a:off x="-23958" y="0"/>
            <a:ext cx="9167958" cy="798286"/>
          </a:xfrm>
          <a:prstGeom prst="rect">
            <a:avLst/>
          </a:prstGeom>
        </p:spPr>
      </p:pic>
      <p:sp>
        <p:nvSpPr>
          <p:cNvPr id="31" name="TextBox 30"/>
          <p:cNvSpPr txBox="1"/>
          <p:nvPr/>
        </p:nvSpPr>
        <p:spPr>
          <a:xfrm rot="21293205">
            <a:off x="57195" y="69117"/>
            <a:ext cx="2191626" cy="584775"/>
          </a:xfrm>
          <a:prstGeom prst="rect">
            <a:avLst/>
          </a:prstGeom>
          <a:noFill/>
        </p:spPr>
        <p:txBody>
          <a:bodyPr wrap="none" rtlCol="0">
            <a:spAutoFit/>
          </a:bodyPr>
          <a:lstStyle/>
          <a:p>
            <a:r>
              <a:rPr lang="en-US" altLang="zh-CN" sz="3200" b="1" dirty="0" smtClean="0">
                <a:solidFill>
                  <a:schemeClr val="bg1"/>
                </a:solidFill>
                <a:effectLst>
                  <a:outerShdw blurRad="50800" dist="38100" dir="2700000" algn="tl" rotWithShape="0">
                    <a:prstClr val="black">
                      <a:alpha val="40000"/>
                    </a:prstClr>
                  </a:outerShdw>
                </a:effectLst>
                <a:latin typeface="方正毡笔黑简体" pitchFamily="65" charset="-122"/>
                <a:ea typeface="方正毡笔黑简体" pitchFamily="65" charset="-122"/>
              </a:rPr>
              <a:t>Presentation</a:t>
            </a:r>
            <a:endParaRPr lang="zh-CN" altLang="en-US" sz="3200" b="1" dirty="0">
              <a:solidFill>
                <a:schemeClr val="bg1"/>
              </a:solidFill>
              <a:effectLst>
                <a:outerShdw blurRad="50800" dist="38100" dir="2700000" algn="tl" rotWithShape="0">
                  <a:prstClr val="black">
                    <a:alpha val="40000"/>
                  </a:prstClr>
                </a:outerShdw>
              </a:effectLst>
              <a:latin typeface="方正毡笔黑简体" pitchFamily="65" charset="-122"/>
              <a:ea typeface="方正毡笔黑简体" pitchFamily="65" charset="-122"/>
            </a:endParaRPr>
          </a:p>
        </p:txBody>
      </p:sp>
      <p:sp>
        <p:nvSpPr>
          <p:cNvPr id="32" name="TextBox 31"/>
          <p:cNvSpPr txBox="1"/>
          <p:nvPr/>
        </p:nvSpPr>
        <p:spPr>
          <a:xfrm>
            <a:off x="179512" y="908720"/>
            <a:ext cx="8712968" cy="523220"/>
          </a:xfrm>
          <a:prstGeom prst="rect">
            <a:avLst/>
          </a:prstGeom>
          <a:noFill/>
        </p:spPr>
        <p:txBody>
          <a:bodyPr wrap="square" rtlCol="0">
            <a:spAutoFit/>
          </a:bodyPr>
          <a:lstStyle/>
          <a:p>
            <a:r>
              <a:rPr lang="en-US" altLang="zh-CN" sz="2800" b="1" dirty="0" smtClean="0">
                <a:effectLst>
                  <a:outerShdw blurRad="50800" dist="38100" dir="2700000" algn="tl" rotWithShape="0">
                    <a:prstClr val="black">
                      <a:alpha val="40000"/>
                    </a:prstClr>
                  </a:outerShdw>
                </a:effectLst>
                <a:latin typeface="方正毡笔黑简体" pitchFamily="65" charset="-122"/>
                <a:ea typeface="方正毡笔黑简体" pitchFamily="65" charset="-122"/>
              </a:rPr>
              <a:t>What is the meanings of  these two words?</a:t>
            </a:r>
            <a:endParaRPr lang="zh-CN" altLang="en-US" sz="2800" b="1" dirty="0">
              <a:effectLst>
                <a:outerShdw blurRad="50800" dist="38100" dir="2700000" algn="tl" rotWithShape="0">
                  <a:prstClr val="black">
                    <a:alpha val="40000"/>
                  </a:prstClr>
                </a:outerShdw>
              </a:effectLst>
              <a:latin typeface="方正毡笔黑简体" pitchFamily="65" charset="-122"/>
              <a:ea typeface="方正毡笔黑简体" pitchFamily="65" charset="-122"/>
            </a:endParaRPr>
          </a:p>
        </p:txBody>
      </p:sp>
      <p:sp>
        <p:nvSpPr>
          <p:cNvPr id="6" name="TextBox 5"/>
          <p:cNvSpPr txBox="1"/>
          <p:nvPr/>
        </p:nvSpPr>
        <p:spPr>
          <a:xfrm>
            <a:off x="1115616" y="1476073"/>
            <a:ext cx="1973617" cy="584775"/>
          </a:xfrm>
          <a:prstGeom prst="rect">
            <a:avLst/>
          </a:prstGeom>
          <a:noFill/>
        </p:spPr>
        <p:txBody>
          <a:bodyPr wrap="none" rtlCol="0">
            <a:spAutoFit/>
          </a:bodyPr>
          <a:lstStyle/>
          <a:p>
            <a:r>
              <a:rPr lang="en-US" altLang="zh-CN" sz="3200" b="1" dirty="0">
                <a:solidFill>
                  <a:srgbClr val="FF0000"/>
                </a:solidFill>
                <a:latin typeface="方正毡笔黑简体" pitchFamily="65" charset="-122"/>
                <a:ea typeface="方正毡笔黑简体" pitchFamily="65" charset="-122"/>
              </a:rPr>
              <a:t>astonishing</a:t>
            </a:r>
            <a:endParaRPr lang="zh-CN" altLang="en-US" sz="3200" b="1" dirty="0">
              <a:solidFill>
                <a:srgbClr val="FF0000"/>
              </a:solidFill>
              <a:latin typeface="方正毡笔黑简体" pitchFamily="65" charset="-122"/>
              <a:ea typeface="方正毡笔黑简体" pitchFamily="65" charset="-122"/>
            </a:endParaRPr>
          </a:p>
        </p:txBody>
      </p:sp>
      <p:sp>
        <p:nvSpPr>
          <p:cNvPr id="33" name="TextBox 32"/>
          <p:cNvSpPr txBox="1"/>
          <p:nvPr/>
        </p:nvSpPr>
        <p:spPr>
          <a:xfrm>
            <a:off x="179512" y="5148481"/>
            <a:ext cx="6681766" cy="523220"/>
          </a:xfrm>
          <a:prstGeom prst="rect">
            <a:avLst/>
          </a:prstGeom>
          <a:noFill/>
        </p:spPr>
        <p:txBody>
          <a:bodyPr wrap="none" rtlCol="0">
            <a:spAutoFit/>
          </a:bodyPr>
          <a:lstStyle/>
          <a:p>
            <a:r>
              <a:rPr lang="en-US" altLang="zh-CN" sz="2800" dirty="0">
                <a:latin typeface="Times New Roman" panose="02020603050405020304" pitchFamily="18" charset="0"/>
                <a:ea typeface="方正毡笔黑简体" pitchFamily="65" charset="-122"/>
                <a:cs typeface="Times New Roman" panose="02020603050405020304" pitchFamily="18" charset="0"/>
              </a:rPr>
              <a:t>W</a:t>
            </a:r>
            <a:r>
              <a:rPr lang="en-US" altLang="zh-CN" sz="2800" dirty="0" smtClean="0">
                <a:latin typeface="Times New Roman" panose="02020603050405020304" pitchFamily="18" charset="0"/>
                <a:ea typeface="方正毡笔黑简体" pitchFamily="65" charset="-122"/>
                <a:cs typeface="Times New Roman" panose="02020603050405020304" pitchFamily="18" charset="0"/>
              </a:rPr>
              <a:t>e </a:t>
            </a:r>
            <a:r>
              <a:rPr lang="en-US" altLang="zh-CN" sz="2800" dirty="0">
                <a:latin typeface="Times New Roman" panose="02020603050405020304" pitchFamily="18" charset="0"/>
                <a:ea typeface="方正毡笔黑简体" pitchFamily="65" charset="-122"/>
                <a:cs typeface="Times New Roman" panose="02020603050405020304" pitchFamily="18" charset="0"/>
              </a:rPr>
              <a:t>were </a:t>
            </a:r>
            <a:r>
              <a:rPr lang="en-US" altLang="zh-CN" sz="2800" dirty="0" smtClean="0">
                <a:latin typeface="Times New Roman" panose="02020603050405020304" pitchFamily="18" charset="0"/>
                <a:ea typeface="方正毡笔黑简体" pitchFamily="65" charset="-122"/>
                <a:cs typeface="Times New Roman" panose="02020603050405020304" pitchFamily="18" charset="0"/>
              </a:rPr>
              <a:t>__________to </a:t>
            </a:r>
            <a:r>
              <a:rPr lang="en-US" altLang="zh-CN" sz="2800" dirty="0">
                <a:latin typeface="Times New Roman" panose="02020603050405020304" pitchFamily="18" charset="0"/>
                <a:ea typeface="方正毡笔黑简体" pitchFamily="65" charset="-122"/>
                <a:cs typeface="Times New Roman" panose="02020603050405020304" pitchFamily="18" charset="0"/>
              </a:rPr>
              <a:t>hear of this </a:t>
            </a:r>
            <a:r>
              <a:rPr lang="en-US" altLang="zh-CN" sz="2800" dirty="0" smtClean="0">
                <a:latin typeface="Times New Roman" panose="02020603050405020304" pitchFamily="18" charset="0"/>
                <a:ea typeface="方正毡笔黑简体" pitchFamily="65" charset="-122"/>
                <a:cs typeface="Times New Roman" panose="02020603050405020304" pitchFamily="18" charset="0"/>
              </a:rPr>
              <a:t>decision.</a:t>
            </a:r>
            <a:endParaRPr lang="zh-CN" altLang="en-US" sz="2800" dirty="0">
              <a:latin typeface="Times New Roman" panose="02020603050405020304" pitchFamily="18" charset="0"/>
              <a:ea typeface="方正毡笔黑简体" pitchFamily="65" charset="-122"/>
              <a:cs typeface="Times New Roman" panose="02020603050405020304" pitchFamily="18" charset="0"/>
            </a:endParaRPr>
          </a:p>
        </p:txBody>
      </p:sp>
      <p:sp>
        <p:nvSpPr>
          <p:cNvPr id="5" name="矩形 4"/>
          <p:cNvSpPr/>
          <p:nvPr/>
        </p:nvSpPr>
        <p:spPr>
          <a:xfrm>
            <a:off x="2468545" y="2833772"/>
            <a:ext cx="6639959" cy="954107"/>
          </a:xfrm>
          <a:prstGeom prst="rect">
            <a:avLst/>
          </a:prstGeom>
        </p:spPr>
        <p:txBody>
          <a:bodyPr wrap="none">
            <a:spAutoFit/>
          </a:bodyPr>
          <a:lstStyle/>
          <a:p>
            <a:r>
              <a:rPr lang="en-US" altLang="zh-CN" sz="2800" dirty="0">
                <a:solidFill>
                  <a:schemeClr val="accent5"/>
                </a:solidFill>
                <a:latin typeface="Times New Roman" panose="02020603050405020304" pitchFamily="18" charset="0"/>
                <a:ea typeface="方正毡笔黑简体" pitchFamily="65" charset="-122"/>
                <a:cs typeface="Times New Roman" panose="02020603050405020304" pitchFamily="18" charset="0"/>
              </a:rPr>
              <a:t>Extremely surprising or impressive; </a:t>
            </a:r>
            <a:r>
              <a:rPr lang="en-US" altLang="zh-CN" sz="2800" dirty="0" smtClean="0">
                <a:solidFill>
                  <a:schemeClr val="accent5"/>
                </a:solidFill>
                <a:latin typeface="Times New Roman" panose="02020603050405020304" pitchFamily="18" charset="0"/>
                <a:ea typeface="方正毡笔黑简体" pitchFamily="65" charset="-122"/>
                <a:cs typeface="Times New Roman" panose="02020603050405020304" pitchFamily="18" charset="0"/>
              </a:rPr>
              <a:t>amazing</a:t>
            </a:r>
          </a:p>
          <a:p>
            <a:r>
              <a:rPr lang="en-US" altLang="zh-CN" sz="2800" dirty="0">
                <a:solidFill>
                  <a:srgbClr val="FF0000"/>
                </a:solidFill>
                <a:latin typeface="Times New Roman" panose="02020603050405020304" pitchFamily="18" charset="0"/>
                <a:ea typeface="方正毡笔黑简体" pitchFamily="65" charset="-122"/>
                <a:cs typeface="Times New Roman" panose="02020603050405020304" pitchFamily="18" charset="0"/>
              </a:rPr>
              <a:t>(</a:t>
            </a:r>
            <a:r>
              <a:rPr lang="en-US" altLang="zh-CN" sz="2800" dirty="0" smtClean="0">
                <a:solidFill>
                  <a:srgbClr val="FF0000"/>
                </a:solidFill>
                <a:latin typeface="Times New Roman" panose="02020603050405020304" pitchFamily="18" charset="0"/>
                <a:ea typeface="方正毡笔黑简体" pitchFamily="65" charset="-122"/>
                <a:cs typeface="Times New Roman" panose="02020603050405020304" pitchFamily="18" charset="0"/>
              </a:rPr>
              <a:t>adj.)</a:t>
            </a:r>
            <a:endParaRPr lang="zh-CN" altLang="en-US" sz="2800" dirty="0">
              <a:solidFill>
                <a:srgbClr val="FF0000"/>
              </a:solidFill>
              <a:latin typeface="Times New Roman" panose="02020603050405020304" pitchFamily="18" charset="0"/>
              <a:ea typeface="方正毡笔黑简体" pitchFamily="65" charset="-122"/>
              <a:cs typeface="Times New Roman" panose="02020603050405020304" pitchFamily="18" charset="0"/>
            </a:endParaRPr>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20272" y="4268134"/>
            <a:ext cx="1959966" cy="1986724"/>
          </a:xfrm>
          <a:prstGeom prst="rect">
            <a:avLst/>
          </a:prstGeom>
        </p:spPr>
      </p:pic>
      <p:cxnSp>
        <p:nvCxnSpPr>
          <p:cNvPr id="9" name="直接箭头连接符 8"/>
          <p:cNvCxnSpPr/>
          <p:nvPr/>
        </p:nvCxnSpPr>
        <p:spPr>
          <a:xfrm>
            <a:off x="1763688" y="3069838"/>
            <a:ext cx="64807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1763688" y="2213575"/>
            <a:ext cx="0" cy="856263"/>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691680" y="2607295"/>
            <a:ext cx="1346844" cy="461665"/>
          </a:xfrm>
          <a:prstGeom prst="rect">
            <a:avLst/>
          </a:prstGeom>
          <a:noFill/>
        </p:spPr>
        <p:txBody>
          <a:bodyPr wrap="none" rtlCol="0">
            <a:spAutoFit/>
          </a:bodyPr>
          <a:lstStyle/>
          <a:p>
            <a:r>
              <a:rPr lang="en-US" altLang="zh-CN" sz="2400" b="1" dirty="0">
                <a:solidFill>
                  <a:schemeClr val="accent3">
                    <a:lumMod val="75000"/>
                  </a:schemeClr>
                </a:solidFill>
                <a:latin typeface="Times New Roman" panose="02020603050405020304" pitchFamily="18" charset="0"/>
                <a:ea typeface="方正毡笔黑简体" pitchFamily="65" charset="-122"/>
                <a:cs typeface="Times New Roman" panose="02020603050405020304" pitchFamily="18" charset="0"/>
              </a:rPr>
              <a:t>Meaning</a:t>
            </a:r>
            <a:endParaRPr lang="zh-CN" altLang="en-US" sz="2400" b="1" dirty="0">
              <a:solidFill>
                <a:schemeClr val="accent3">
                  <a:lumMod val="75000"/>
                </a:schemeClr>
              </a:solidFill>
              <a:latin typeface="Times New Roman" panose="02020603050405020304" pitchFamily="18" charset="0"/>
              <a:ea typeface="方正毡笔黑简体" pitchFamily="65" charset="-122"/>
              <a:cs typeface="Times New Roman" panose="02020603050405020304" pitchFamily="18" charset="0"/>
            </a:endParaRPr>
          </a:p>
        </p:txBody>
      </p:sp>
      <p:sp>
        <p:nvSpPr>
          <p:cNvPr id="16" name="TextBox 15"/>
          <p:cNvSpPr txBox="1"/>
          <p:nvPr/>
        </p:nvSpPr>
        <p:spPr>
          <a:xfrm>
            <a:off x="633073" y="4549225"/>
            <a:ext cx="1935851" cy="523220"/>
          </a:xfrm>
          <a:prstGeom prst="rect">
            <a:avLst/>
          </a:prstGeom>
          <a:noFill/>
        </p:spPr>
        <p:txBody>
          <a:bodyPr wrap="none" rtlCol="0">
            <a:spAutoFit/>
          </a:bodyPr>
          <a:lstStyle>
            <a:defPPr>
              <a:defRPr lang="zh-CN"/>
            </a:defPPr>
          </a:lstStyle>
          <a:p>
            <a:r>
              <a:rPr lang="en-US" altLang="zh-CN" sz="2800" dirty="0">
                <a:solidFill>
                  <a:schemeClr val="accent5"/>
                </a:solidFill>
                <a:latin typeface="Times New Roman" panose="02020603050405020304" pitchFamily="18" charset="0"/>
                <a:ea typeface="方正毡笔黑简体" pitchFamily="65" charset="-122"/>
                <a:cs typeface="Times New Roman" panose="02020603050405020304" pitchFamily="18" charset="0"/>
              </a:rPr>
              <a:t>a</a:t>
            </a:r>
            <a:r>
              <a:rPr lang="en-US" altLang="zh-CN" sz="2800" dirty="0" smtClean="0">
                <a:solidFill>
                  <a:schemeClr val="accent5"/>
                </a:solidFill>
                <a:latin typeface="Times New Roman" panose="02020603050405020304" pitchFamily="18" charset="0"/>
                <a:ea typeface="方正毡笔黑简体" pitchFamily="65" charset="-122"/>
                <a:cs typeface="Times New Roman" panose="02020603050405020304" pitchFamily="18" charset="0"/>
              </a:rPr>
              <a:t>stonish </a:t>
            </a:r>
            <a:r>
              <a:rPr lang="en-US" altLang="zh-CN" sz="2800" dirty="0" smtClean="0">
                <a:solidFill>
                  <a:srgbClr val="FF0000"/>
                </a:solidFill>
                <a:latin typeface="Times New Roman" panose="02020603050405020304" pitchFamily="18" charset="0"/>
                <a:ea typeface="方正毡笔黑简体" pitchFamily="65" charset="-122"/>
                <a:cs typeface="Times New Roman" panose="02020603050405020304" pitchFamily="18" charset="0"/>
              </a:rPr>
              <a:t>(v.)</a:t>
            </a:r>
            <a:endParaRPr lang="zh-CN" altLang="en-US" sz="2800" dirty="0">
              <a:solidFill>
                <a:srgbClr val="FF0000"/>
              </a:solidFill>
              <a:latin typeface="Times New Roman" panose="02020603050405020304" pitchFamily="18" charset="0"/>
              <a:ea typeface="方正毡笔黑简体" pitchFamily="65" charset="-122"/>
              <a:cs typeface="Times New Roman" panose="02020603050405020304" pitchFamily="18" charset="0"/>
            </a:endParaRPr>
          </a:p>
        </p:txBody>
      </p:sp>
      <p:sp>
        <p:nvSpPr>
          <p:cNvPr id="22" name="TextBox 21"/>
          <p:cNvSpPr txBox="1"/>
          <p:nvPr/>
        </p:nvSpPr>
        <p:spPr>
          <a:xfrm>
            <a:off x="179512" y="1538789"/>
            <a:ext cx="8712968" cy="954107"/>
          </a:xfrm>
          <a:prstGeom prst="rect">
            <a:avLst/>
          </a:prstGeom>
          <a:noFill/>
        </p:spPr>
        <p:txBody>
          <a:bodyPr wrap="square" rtlCol="0">
            <a:spAutoFit/>
          </a:bodyPr>
          <a:lstStyle/>
          <a:p>
            <a:r>
              <a:rPr lang="en-US" altLang="zh-CN" sz="2800" dirty="0">
                <a:latin typeface="Times New Roman" panose="02020603050405020304" pitchFamily="18" charset="0"/>
                <a:ea typeface="方正毡笔黑简体" pitchFamily="65" charset="-122"/>
                <a:cs typeface="Times New Roman" panose="02020603050405020304" pitchFamily="18" charset="0"/>
              </a:rPr>
              <a:t>It was </a:t>
            </a:r>
            <a:r>
              <a:rPr lang="en-US" altLang="zh-CN" sz="2800" dirty="0" smtClean="0">
                <a:latin typeface="Times New Roman" panose="02020603050405020304" pitchFamily="18" charset="0"/>
                <a:ea typeface="方正毡笔黑简体" pitchFamily="65" charset="-122"/>
                <a:cs typeface="Times New Roman" panose="02020603050405020304" pitchFamily="18" charset="0"/>
              </a:rPr>
              <a:t>__________ </a:t>
            </a:r>
            <a:r>
              <a:rPr lang="en-US" altLang="zh-CN" sz="2800" dirty="0">
                <a:latin typeface="Times New Roman" panose="02020603050405020304" pitchFamily="18" charset="0"/>
                <a:ea typeface="方正毡笔黑简体" pitchFamily="65" charset="-122"/>
                <a:cs typeface="Times New Roman" panose="02020603050405020304" pitchFamily="18" charset="0"/>
              </a:rPr>
              <a:t>that Charlie was taught to sing as soon as he could speak and dance as soon as he could walk.</a:t>
            </a:r>
            <a:endParaRPr lang="zh-CN" altLang="en-US" sz="2800" dirty="0">
              <a:latin typeface="Times New Roman" panose="02020603050405020304" pitchFamily="18" charset="0"/>
              <a:ea typeface="方正毡笔黑简体" pitchFamily="65" charset="-122"/>
              <a:cs typeface="Times New Roman" panose="02020603050405020304" pitchFamily="18" charset="0"/>
            </a:endParaRPr>
          </a:p>
        </p:txBody>
      </p:sp>
      <p:sp>
        <p:nvSpPr>
          <p:cNvPr id="19" name="矩形 18"/>
          <p:cNvSpPr/>
          <p:nvPr/>
        </p:nvSpPr>
        <p:spPr>
          <a:xfrm>
            <a:off x="179512" y="4056783"/>
            <a:ext cx="6423553" cy="523220"/>
          </a:xfrm>
          <a:prstGeom prst="rect">
            <a:avLst/>
          </a:prstGeom>
        </p:spPr>
        <p:txBody>
          <a:bodyPr wrap="none">
            <a:spAutoFit/>
          </a:bodyPr>
          <a:lstStyle/>
          <a:p>
            <a:r>
              <a:rPr lang="en-US" altLang="zh-CN" sz="2800" dirty="0" smtClean="0">
                <a:latin typeface="Times New Roman" panose="02020603050405020304" pitchFamily="18" charset="0"/>
                <a:ea typeface="方正毡笔黑简体" pitchFamily="65" charset="-122"/>
                <a:cs typeface="Times New Roman" panose="02020603050405020304" pitchFamily="18" charset="0"/>
              </a:rPr>
              <a:t>It ___________her </a:t>
            </a:r>
            <a:r>
              <a:rPr lang="en-US" altLang="zh-CN" sz="2800" dirty="0">
                <a:latin typeface="Times New Roman" panose="02020603050405020304" pitchFamily="18" charset="0"/>
                <a:ea typeface="方正毡笔黑简体" pitchFamily="65" charset="-122"/>
                <a:cs typeface="Times New Roman" panose="02020603050405020304" pitchFamily="18" charset="0"/>
              </a:rPr>
              <a:t>that he was so </a:t>
            </a:r>
            <a:r>
              <a:rPr lang="en-US" altLang="zh-CN" sz="2800" dirty="0" smtClean="0">
                <a:latin typeface="Times New Roman" panose="02020603050405020304" pitchFamily="18" charset="0"/>
                <a:ea typeface="方正毡笔黑简体" pitchFamily="65" charset="-122"/>
                <a:cs typeface="Times New Roman" panose="02020603050405020304" pitchFamily="18" charset="0"/>
              </a:rPr>
              <a:t>anxious.</a:t>
            </a:r>
            <a:endParaRPr lang="zh-CN" altLang="en-US" sz="2800" dirty="0">
              <a:latin typeface="Times New Roman" panose="02020603050405020304" pitchFamily="18" charset="0"/>
              <a:ea typeface="方正毡笔黑简体" pitchFamily="65" charset="-122"/>
              <a:cs typeface="Times New Roman" panose="02020603050405020304" pitchFamily="18" charset="0"/>
            </a:endParaRPr>
          </a:p>
        </p:txBody>
      </p:sp>
      <p:sp>
        <p:nvSpPr>
          <p:cNvPr id="20" name="TextBox 19"/>
          <p:cNvSpPr txBox="1"/>
          <p:nvPr/>
        </p:nvSpPr>
        <p:spPr>
          <a:xfrm>
            <a:off x="683568" y="4027674"/>
            <a:ext cx="1854995" cy="584775"/>
          </a:xfrm>
          <a:prstGeom prst="rect">
            <a:avLst/>
          </a:prstGeom>
          <a:noFill/>
        </p:spPr>
        <p:txBody>
          <a:bodyPr wrap="none" rtlCol="0">
            <a:spAutoFit/>
          </a:bodyPr>
          <a:lstStyle/>
          <a:p>
            <a:r>
              <a:rPr lang="en-US" altLang="zh-CN" sz="3200" b="1" dirty="0" smtClean="0">
                <a:solidFill>
                  <a:srgbClr val="FF0000"/>
                </a:solidFill>
                <a:latin typeface="方正毡笔黑简体" pitchFamily="65" charset="-122"/>
                <a:ea typeface="方正毡笔黑简体" pitchFamily="65" charset="-122"/>
              </a:rPr>
              <a:t>astonished</a:t>
            </a:r>
            <a:endParaRPr lang="zh-CN" altLang="en-US" sz="3200" b="1" dirty="0">
              <a:solidFill>
                <a:srgbClr val="FF0000"/>
              </a:solidFill>
              <a:latin typeface="方正毡笔黑简体" pitchFamily="65" charset="-122"/>
              <a:ea typeface="方正毡笔黑简体" pitchFamily="65" charset="-122"/>
            </a:endParaRPr>
          </a:p>
        </p:txBody>
      </p:sp>
      <p:sp>
        <p:nvSpPr>
          <p:cNvPr id="21" name="矩形 20"/>
          <p:cNvSpPr/>
          <p:nvPr/>
        </p:nvSpPr>
        <p:spPr>
          <a:xfrm>
            <a:off x="1492869" y="5085184"/>
            <a:ext cx="1854995" cy="584775"/>
          </a:xfrm>
          <a:prstGeom prst="rect">
            <a:avLst/>
          </a:prstGeom>
        </p:spPr>
        <p:txBody>
          <a:bodyPr wrap="none">
            <a:spAutoFit/>
          </a:bodyPr>
          <a:lstStyle/>
          <a:p>
            <a:r>
              <a:rPr lang="en-US" altLang="zh-CN" sz="3200" b="1" dirty="0">
                <a:solidFill>
                  <a:srgbClr val="FF0000"/>
                </a:solidFill>
                <a:latin typeface="方正毡笔黑简体" pitchFamily="65" charset="-122"/>
                <a:ea typeface="方正毡笔黑简体" pitchFamily="65" charset="-122"/>
              </a:rPr>
              <a:t>astonished</a:t>
            </a:r>
            <a:endParaRPr lang="zh-CN" altLang="en-US" sz="3200" b="1" dirty="0">
              <a:solidFill>
                <a:srgbClr val="FF0000"/>
              </a:solidFill>
              <a:latin typeface="方正毡笔黑简体" pitchFamily="65" charset="-122"/>
              <a:ea typeface="方正毡笔黑简体" pitchFamily="65" charset="-122"/>
            </a:endParaRPr>
          </a:p>
        </p:txBody>
      </p:sp>
      <p:sp>
        <p:nvSpPr>
          <p:cNvPr id="23" name="TextBox 22"/>
          <p:cNvSpPr txBox="1"/>
          <p:nvPr/>
        </p:nvSpPr>
        <p:spPr>
          <a:xfrm>
            <a:off x="2051720" y="5517232"/>
            <a:ext cx="952505" cy="523220"/>
          </a:xfrm>
          <a:prstGeom prst="rect">
            <a:avLst/>
          </a:prstGeom>
          <a:noFill/>
        </p:spPr>
        <p:txBody>
          <a:bodyPr wrap="none" rtlCol="0">
            <a:spAutoFit/>
          </a:bodyPr>
          <a:lstStyle/>
          <a:p>
            <a:r>
              <a:rPr lang="en-US" altLang="zh-CN" sz="2800" dirty="0">
                <a:solidFill>
                  <a:srgbClr val="FF0000"/>
                </a:solidFill>
                <a:latin typeface="Times New Roman" panose="02020603050405020304" pitchFamily="18" charset="0"/>
                <a:ea typeface="方正毡笔黑简体" pitchFamily="65" charset="-122"/>
                <a:cs typeface="Times New Roman" panose="02020603050405020304" pitchFamily="18" charset="0"/>
              </a:rPr>
              <a:t>(adj</a:t>
            </a:r>
            <a:r>
              <a:rPr lang="en-US" altLang="zh-CN" sz="2800" dirty="0" smtClean="0">
                <a:solidFill>
                  <a:srgbClr val="FF0000"/>
                </a:solidFill>
                <a:latin typeface="Times New Roman" panose="02020603050405020304" pitchFamily="18" charset="0"/>
                <a:ea typeface="方正毡笔黑简体" pitchFamily="65" charset="-122"/>
                <a:cs typeface="Times New Roman" panose="02020603050405020304" pitchFamily="18" charset="0"/>
              </a:rPr>
              <a:t>.)</a:t>
            </a:r>
            <a:endParaRPr lang="zh-CN" altLang="en-US" sz="2800" dirty="0">
              <a:solidFill>
                <a:srgbClr val="FF0000"/>
              </a:solidFill>
              <a:latin typeface="Times New Roman" panose="02020603050405020304" pitchFamily="18" charset="0"/>
              <a:ea typeface="方正毡笔黑简体" pitchFamily="65" charset="-122"/>
              <a:cs typeface="Times New Roman" panose="02020603050405020304" pitchFamily="18" charset="0"/>
            </a:endParaRPr>
          </a:p>
        </p:txBody>
      </p:sp>
    </p:spTree>
    <p:extLst>
      <p:ext uri="{BB962C8B-B14F-4D97-AF65-F5344CB8AC3E}">
        <p14:creationId xmlns:p14="http://schemas.microsoft.com/office/powerpoint/2010/main" val="95329360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1000"/>
                                        <p:tgtEl>
                                          <p:spTgt spid="5"/>
                                        </p:tgtEl>
                                      </p:cBhvr>
                                    </p:animEffect>
                                    <p:anim calcmode="lin" valueType="num">
                                      <p:cBhvr>
                                        <p:cTn id="27" dur="1000" fill="hold"/>
                                        <p:tgtEl>
                                          <p:spTgt spid="5"/>
                                        </p:tgtEl>
                                        <p:attrNameLst>
                                          <p:attrName>ppt_x</p:attrName>
                                        </p:attrNameLst>
                                      </p:cBhvr>
                                      <p:tavLst>
                                        <p:tav tm="0">
                                          <p:val>
                                            <p:strVal val="#ppt_x"/>
                                          </p:val>
                                        </p:tav>
                                        <p:tav tm="100000">
                                          <p:val>
                                            <p:strVal val="#ppt_x"/>
                                          </p:val>
                                        </p:tav>
                                      </p:tavLst>
                                    </p:anim>
                                    <p:anim calcmode="lin" valueType="num">
                                      <p:cBhvr>
                                        <p:cTn id="2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5" grpId="0"/>
      <p:bldP spid="15" grpId="0"/>
      <p:bldP spid="16" grpId="0"/>
      <p:bldP spid="19" grpId="0"/>
      <p:bldP spid="20" grpId="0"/>
      <p:bldP spid="21" grpId="0"/>
      <p:bldP spid="2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p:cNvSpPr txBox="1"/>
          <p:nvPr/>
        </p:nvSpPr>
        <p:spPr>
          <a:xfrm>
            <a:off x="3622433" y="4641558"/>
            <a:ext cx="1093569" cy="400110"/>
          </a:xfrm>
          <a:prstGeom prst="rect">
            <a:avLst/>
          </a:prstGeom>
          <a:noFill/>
        </p:spPr>
        <p:txBody>
          <a:bodyPr wrap="none" rtlCol="0">
            <a:spAutoFit/>
          </a:bodyPr>
          <a:lstStyle/>
          <a:p>
            <a:r>
              <a:rPr lang="en-US" altLang="zh-CN" sz="2000" dirty="0">
                <a:solidFill>
                  <a:prstClr val="white"/>
                </a:solidFill>
                <a:latin typeface="Berlin Sans FB Demi" pitchFamily="34" charset="0"/>
                <a:ea typeface="方正毡笔黑简体" pitchFamily="65" charset="-122"/>
              </a:rPr>
              <a:t>Content</a:t>
            </a:r>
            <a:endParaRPr lang="zh-CN" altLang="en-US" sz="2000" dirty="0">
              <a:solidFill>
                <a:prstClr val="white"/>
              </a:solidFill>
              <a:latin typeface="Berlin Sans FB Demi" pitchFamily="34" charset="0"/>
              <a:ea typeface="方正毡笔黑简体" pitchFamily="65" charset="-122"/>
            </a:endParaRPr>
          </a:p>
        </p:txBody>
      </p:sp>
      <p:pic>
        <p:nvPicPr>
          <p:cNvPr id="2" name="图片 1"/>
          <p:cNvPicPr>
            <a:picLocks noChangeAspect="1"/>
          </p:cNvPicPr>
          <p:nvPr/>
        </p:nvPicPr>
        <p:blipFill rotWithShape="1">
          <a:blip r:embed="rId2">
            <a:extLst>
              <a:ext uri="{28A0092B-C50C-407E-A947-70E740481C1C}">
                <a14:useLocalDpi xmlns:a14="http://schemas.microsoft.com/office/drawing/2010/main" val="0"/>
              </a:ext>
            </a:extLst>
          </a:blip>
          <a:srcRect b="86837"/>
          <a:stretch/>
        </p:blipFill>
        <p:spPr>
          <a:xfrm>
            <a:off x="-23958" y="0"/>
            <a:ext cx="9167958" cy="798286"/>
          </a:xfrm>
          <a:prstGeom prst="rect">
            <a:avLst/>
          </a:prstGeom>
        </p:spPr>
      </p:pic>
      <p:sp>
        <p:nvSpPr>
          <p:cNvPr id="31" name="TextBox 30"/>
          <p:cNvSpPr txBox="1"/>
          <p:nvPr/>
        </p:nvSpPr>
        <p:spPr>
          <a:xfrm rot="21293205">
            <a:off x="57195" y="69117"/>
            <a:ext cx="2191626" cy="584775"/>
          </a:xfrm>
          <a:prstGeom prst="rect">
            <a:avLst/>
          </a:prstGeom>
          <a:noFill/>
        </p:spPr>
        <p:txBody>
          <a:bodyPr wrap="none" rtlCol="0">
            <a:spAutoFit/>
          </a:bodyPr>
          <a:lstStyle/>
          <a:p>
            <a:r>
              <a:rPr lang="en-US" altLang="zh-CN" sz="3200" b="1" dirty="0" smtClean="0">
                <a:solidFill>
                  <a:prstClr val="white"/>
                </a:solidFill>
                <a:effectLst>
                  <a:outerShdw blurRad="50800" dist="38100" dir="2700000" algn="tl" rotWithShape="0">
                    <a:prstClr val="black">
                      <a:alpha val="40000"/>
                    </a:prstClr>
                  </a:outerShdw>
                </a:effectLst>
                <a:latin typeface="方正毡笔黑简体" pitchFamily="65" charset="-122"/>
                <a:ea typeface="方正毡笔黑简体" pitchFamily="65" charset="-122"/>
              </a:rPr>
              <a:t>Presentation</a:t>
            </a:r>
            <a:endParaRPr lang="zh-CN" altLang="en-US" sz="3200" b="1" dirty="0">
              <a:solidFill>
                <a:prstClr val="white"/>
              </a:solidFill>
              <a:effectLst>
                <a:outerShdw blurRad="50800" dist="38100" dir="2700000" algn="tl" rotWithShape="0">
                  <a:prstClr val="black">
                    <a:alpha val="40000"/>
                  </a:prstClr>
                </a:outerShdw>
              </a:effectLst>
              <a:latin typeface="方正毡笔黑简体" pitchFamily="65" charset="-122"/>
              <a:ea typeface="方正毡笔黑简体" pitchFamily="65" charset="-122"/>
            </a:endParaRPr>
          </a:p>
        </p:txBody>
      </p:sp>
      <p:sp>
        <p:nvSpPr>
          <p:cNvPr id="32" name="TextBox 31"/>
          <p:cNvSpPr txBox="1"/>
          <p:nvPr/>
        </p:nvSpPr>
        <p:spPr>
          <a:xfrm>
            <a:off x="179512" y="908720"/>
            <a:ext cx="8712968" cy="523220"/>
          </a:xfrm>
          <a:prstGeom prst="rect">
            <a:avLst/>
          </a:prstGeom>
          <a:noFill/>
        </p:spPr>
        <p:txBody>
          <a:bodyPr wrap="square" rtlCol="0">
            <a:spAutoFit/>
          </a:bodyPr>
          <a:lstStyle/>
          <a:p>
            <a:r>
              <a:rPr lang="en-US" altLang="zh-CN" sz="2800" b="1" dirty="0" smtClean="0">
                <a:solidFill>
                  <a:prstClr val="black"/>
                </a:solidFill>
                <a:effectLst>
                  <a:outerShdw blurRad="50800" dist="38100" dir="2700000" algn="tl" rotWithShape="0">
                    <a:prstClr val="black">
                      <a:alpha val="40000"/>
                    </a:prstClr>
                  </a:outerShdw>
                </a:effectLst>
                <a:latin typeface="方正毡笔黑简体" pitchFamily="65" charset="-122"/>
                <a:ea typeface="方正毡笔黑简体" pitchFamily="65" charset="-122"/>
              </a:rPr>
              <a:t>What is the meanings of  these two words?</a:t>
            </a:r>
            <a:endParaRPr lang="zh-CN" altLang="en-US" sz="2800" b="1" dirty="0">
              <a:solidFill>
                <a:prstClr val="black"/>
              </a:solidFill>
              <a:effectLst>
                <a:outerShdw blurRad="50800" dist="38100" dir="2700000" algn="tl" rotWithShape="0">
                  <a:prstClr val="black">
                    <a:alpha val="40000"/>
                  </a:prstClr>
                </a:outerShdw>
              </a:effectLst>
              <a:latin typeface="方正毡笔黑简体" pitchFamily="65" charset="-122"/>
              <a:ea typeface="方正毡笔黑简体" pitchFamily="65" charset="-122"/>
            </a:endParaRPr>
          </a:p>
        </p:txBody>
      </p:sp>
      <p:sp>
        <p:nvSpPr>
          <p:cNvPr id="6" name="TextBox 5"/>
          <p:cNvSpPr txBox="1"/>
          <p:nvPr/>
        </p:nvSpPr>
        <p:spPr>
          <a:xfrm>
            <a:off x="1115616" y="1476073"/>
            <a:ext cx="1973617" cy="584775"/>
          </a:xfrm>
          <a:prstGeom prst="rect">
            <a:avLst/>
          </a:prstGeom>
          <a:noFill/>
        </p:spPr>
        <p:txBody>
          <a:bodyPr wrap="none" rtlCol="0">
            <a:spAutoFit/>
          </a:bodyPr>
          <a:lstStyle/>
          <a:p>
            <a:r>
              <a:rPr lang="en-US" altLang="zh-CN" sz="3200" b="1" dirty="0">
                <a:solidFill>
                  <a:srgbClr val="4BACC6"/>
                </a:solidFill>
                <a:latin typeface="方正毡笔黑简体" pitchFamily="65" charset="-122"/>
                <a:ea typeface="方正毡笔黑简体" pitchFamily="65" charset="-122"/>
              </a:rPr>
              <a:t>astonishing</a:t>
            </a:r>
            <a:endParaRPr lang="zh-CN" altLang="en-US" sz="3200" b="1" dirty="0">
              <a:solidFill>
                <a:srgbClr val="4BACC6"/>
              </a:solidFill>
              <a:latin typeface="方正毡笔黑简体" pitchFamily="65" charset="-122"/>
              <a:ea typeface="方正毡笔黑简体" pitchFamily="65" charset="-122"/>
            </a:endParaRPr>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20272" y="4268134"/>
            <a:ext cx="1959966" cy="1986724"/>
          </a:xfrm>
          <a:prstGeom prst="rect">
            <a:avLst/>
          </a:prstGeom>
        </p:spPr>
      </p:pic>
      <p:sp>
        <p:nvSpPr>
          <p:cNvPr id="22" name="TextBox 21"/>
          <p:cNvSpPr txBox="1"/>
          <p:nvPr/>
        </p:nvSpPr>
        <p:spPr>
          <a:xfrm>
            <a:off x="179512" y="1553597"/>
            <a:ext cx="8712968" cy="954107"/>
          </a:xfrm>
          <a:prstGeom prst="rect">
            <a:avLst/>
          </a:prstGeom>
          <a:noFill/>
        </p:spPr>
        <p:txBody>
          <a:bodyPr wrap="square" rtlCol="0">
            <a:spAutoFit/>
          </a:bodyPr>
          <a:lstStyle/>
          <a:p>
            <a:r>
              <a:rPr lang="en-US" altLang="zh-CN" sz="2800" dirty="0">
                <a:solidFill>
                  <a:prstClr val="black"/>
                </a:solidFill>
                <a:latin typeface="Times New Roman" panose="02020603050405020304" pitchFamily="18" charset="0"/>
                <a:ea typeface="方正毡笔黑简体" pitchFamily="65" charset="-122"/>
                <a:cs typeface="Times New Roman" panose="02020603050405020304" pitchFamily="18" charset="0"/>
              </a:rPr>
              <a:t>It was </a:t>
            </a:r>
            <a:r>
              <a:rPr lang="en-US" altLang="zh-CN" sz="2800" dirty="0" smtClean="0">
                <a:solidFill>
                  <a:prstClr val="black"/>
                </a:solidFill>
                <a:latin typeface="Times New Roman" panose="02020603050405020304" pitchFamily="18" charset="0"/>
                <a:ea typeface="方正毡笔黑简体" pitchFamily="65" charset="-122"/>
                <a:cs typeface="Times New Roman" panose="02020603050405020304" pitchFamily="18" charset="0"/>
              </a:rPr>
              <a:t>__________ </a:t>
            </a:r>
            <a:r>
              <a:rPr lang="en-US" altLang="zh-CN" sz="2800" dirty="0">
                <a:solidFill>
                  <a:prstClr val="black"/>
                </a:solidFill>
                <a:latin typeface="Times New Roman" panose="02020603050405020304" pitchFamily="18" charset="0"/>
                <a:ea typeface="方正毡笔黑简体" pitchFamily="65" charset="-122"/>
                <a:cs typeface="Times New Roman" panose="02020603050405020304" pitchFamily="18" charset="0"/>
              </a:rPr>
              <a:t>that Charlie was taught to sing as soon as he could speak and dance as soon as he could walk.</a:t>
            </a:r>
            <a:endParaRPr lang="zh-CN" altLang="en-US" sz="2800" dirty="0">
              <a:solidFill>
                <a:prstClr val="black"/>
              </a:solidFill>
              <a:latin typeface="Times New Roman" panose="02020603050405020304" pitchFamily="18" charset="0"/>
              <a:ea typeface="方正毡笔黑简体" pitchFamily="65" charset="-122"/>
              <a:cs typeface="Times New Roman" panose="02020603050405020304" pitchFamily="18" charset="0"/>
            </a:endParaRPr>
          </a:p>
        </p:txBody>
      </p:sp>
      <p:sp>
        <p:nvSpPr>
          <p:cNvPr id="24" name="TextBox 23"/>
          <p:cNvSpPr txBox="1"/>
          <p:nvPr/>
        </p:nvSpPr>
        <p:spPr>
          <a:xfrm>
            <a:off x="273866" y="2944108"/>
            <a:ext cx="1935851" cy="523220"/>
          </a:xfrm>
          <a:prstGeom prst="rect">
            <a:avLst/>
          </a:prstGeom>
          <a:noFill/>
        </p:spPr>
        <p:txBody>
          <a:bodyPr wrap="none" rtlCol="0">
            <a:spAutoFit/>
          </a:bodyPr>
          <a:lstStyle>
            <a:defPPr>
              <a:defRPr lang="zh-CN"/>
            </a:defPPr>
          </a:lstStyle>
          <a:p>
            <a:r>
              <a:rPr lang="en-US" altLang="zh-CN" sz="2800" dirty="0">
                <a:solidFill>
                  <a:schemeClr val="accent5"/>
                </a:solidFill>
                <a:latin typeface="Times New Roman" panose="02020603050405020304" pitchFamily="18" charset="0"/>
                <a:ea typeface="方正毡笔黑简体" pitchFamily="65" charset="-122"/>
                <a:cs typeface="Times New Roman" panose="02020603050405020304" pitchFamily="18" charset="0"/>
              </a:rPr>
              <a:t>a</a:t>
            </a:r>
            <a:r>
              <a:rPr lang="en-US" altLang="zh-CN" sz="2800" dirty="0" smtClean="0">
                <a:solidFill>
                  <a:schemeClr val="accent5"/>
                </a:solidFill>
                <a:latin typeface="Times New Roman" panose="02020603050405020304" pitchFamily="18" charset="0"/>
                <a:ea typeface="方正毡笔黑简体" pitchFamily="65" charset="-122"/>
                <a:cs typeface="Times New Roman" panose="02020603050405020304" pitchFamily="18" charset="0"/>
              </a:rPr>
              <a:t>stonish (v.)</a:t>
            </a:r>
            <a:endParaRPr lang="zh-CN" altLang="en-US" sz="2800" dirty="0">
              <a:solidFill>
                <a:schemeClr val="accent5"/>
              </a:solidFill>
              <a:latin typeface="Times New Roman" panose="02020603050405020304" pitchFamily="18" charset="0"/>
              <a:ea typeface="方正毡笔黑简体" pitchFamily="65" charset="-122"/>
              <a:cs typeface="Times New Roman" panose="02020603050405020304" pitchFamily="18" charset="0"/>
            </a:endParaRPr>
          </a:p>
        </p:txBody>
      </p:sp>
      <p:sp>
        <p:nvSpPr>
          <p:cNvPr id="25" name="矩形 24"/>
          <p:cNvSpPr/>
          <p:nvPr/>
        </p:nvSpPr>
        <p:spPr>
          <a:xfrm>
            <a:off x="2551967" y="2944108"/>
            <a:ext cx="2465740" cy="523220"/>
          </a:xfrm>
          <a:prstGeom prst="rect">
            <a:avLst/>
          </a:prstGeom>
        </p:spPr>
        <p:txBody>
          <a:bodyPr wrap="none">
            <a:spAutoFit/>
          </a:bodyPr>
          <a:lstStyle/>
          <a:p>
            <a:r>
              <a:rPr lang="en-US" altLang="zh-CN" sz="2800" dirty="0">
                <a:solidFill>
                  <a:schemeClr val="accent5"/>
                </a:solidFill>
                <a:latin typeface="Times New Roman" panose="02020603050405020304" pitchFamily="18" charset="0"/>
                <a:ea typeface="方正毡笔黑简体" pitchFamily="65" charset="-122"/>
                <a:cs typeface="Times New Roman" panose="02020603050405020304" pitchFamily="18" charset="0"/>
              </a:rPr>
              <a:t>a</a:t>
            </a:r>
            <a:r>
              <a:rPr lang="en-US" altLang="zh-CN" sz="2800" dirty="0" smtClean="0">
                <a:solidFill>
                  <a:schemeClr val="accent5"/>
                </a:solidFill>
                <a:latin typeface="Times New Roman" panose="02020603050405020304" pitchFamily="18" charset="0"/>
                <a:ea typeface="方正毡笔黑简体" pitchFamily="65" charset="-122"/>
                <a:cs typeface="Times New Roman" panose="02020603050405020304" pitchFamily="18" charset="0"/>
              </a:rPr>
              <a:t>stonished(adj.)</a:t>
            </a:r>
            <a:endParaRPr lang="zh-CN" altLang="en-US" sz="2800" dirty="0">
              <a:solidFill>
                <a:schemeClr val="accent5"/>
              </a:solidFill>
              <a:latin typeface="Times New Roman" panose="02020603050405020304" pitchFamily="18" charset="0"/>
              <a:ea typeface="方正毡笔黑简体" pitchFamily="65" charset="-122"/>
              <a:cs typeface="Times New Roman" panose="02020603050405020304" pitchFamily="18" charset="0"/>
            </a:endParaRPr>
          </a:p>
        </p:txBody>
      </p:sp>
      <p:sp>
        <p:nvSpPr>
          <p:cNvPr id="26" name="矩形 25"/>
          <p:cNvSpPr/>
          <p:nvPr/>
        </p:nvSpPr>
        <p:spPr>
          <a:xfrm>
            <a:off x="252770" y="4221088"/>
            <a:ext cx="5307863" cy="523220"/>
          </a:xfrm>
          <a:prstGeom prst="rect">
            <a:avLst/>
          </a:prstGeom>
        </p:spPr>
        <p:txBody>
          <a:bodyPr wrap="none">
            <a:spAutoFit/>
          </a:bodyPr>
          <a:lstStyle/>
          <a:p>
            <a:r>
              <a:rPr lang="en-US" altLang="zh-CN" sz="2800" dirty="0">
                <a:latin typeface="Times New Roman" panose="02020603050405020304" pitchFamily="18" charset="0"/>
                <a:ea typeface="方正毡笔黑简体" pitchFamily="65" charset="-122"/>
                <a:cs typeface="Times New Roman" panose="02020603050405020304" pitchFamily="18" charset="0"/>
              </a:rPr>
              <a:t>S</a:t>
            </a:r>
            <a:r>
              <a:rPr lang="en-US" altLang="zh-CN" sz="2800" dirty="0" smtClean="0">
                <a:latin typeface="Times New Roman" panose="02020603050405020304" pitchFamily="18" charset="0"/>
                <a:ea typeface="方正毡笔黑简体" pitchFamily="65" charset="-122"/>
                <a:cs typeface="Times New Roman" panose="02020603050405020304" pitchFamily="18" charset="0"/>
              </a:rPr>
              <a:t>he </a:t>
            </a:r>
            <a:r>
              <a:rPr lang="en-US" altLang="zh-CN" sz="2800" dirty="0">
                <a:latin typeface="Times New Roman" panose="02020603050405020304" pitchFamily="18" charset="0"/>
                <a:ea typeface="方正毡笔黑简体" pitchFamily="65" charset="-122"/>
                <a:cs typeface="Times New Roman" panose="02020603050405020304" pitchFamily="18" charset="0"/>
              </a:rPr>
              <a:t>looked at him </a:t>
            </a:r>
            <a:r>
              <a:rPr lang="en-US" altLang="zh-CN" sz="2800" dirty="0" smtClean="0">
                <a:latin typeface="Times New Roman" panose="02020603050405020304" pitchFamily="18" charset="0"/>
                <a:ea typeface="方正毡笔黑简体" pitchFamily="65" charset="-122"/>
                <a:cs typeface="Times New Roman" panose="02020603050405020304" pitchFamily="18" charset="0"/>
              </a:rPr>
              <a:t>in ___________.</a:t>
            </a:r>
            <a:endParaRPr lang="zh-CN" altLang="en-US" sz="2800" dirty="0">
              <a:latin typeface="Times New Roman" panose="02020603050405020304" pitchFamily="18" charset="0"/>
              <a:ea typeface="方正毡笔黑简体" pitchFamily="65" charset="-122"/>
              <a:cs typeface="Times New Roman" panose="02020603050405020304" pitchFamily="18" charset="0"/>
            </a:endParaRPr>
          </a:p>
        </p:txBody>
      </p:sp>
      <p:sp>
        <p:nvSpPr>
          <p:cNvPr id="4" name="TextBox 3"/>
          <p:cNvSpPr txBox="1"/>
          <p:nvPr/>
        </p:nvSpPr>
        <p:spPr>
          <a:xfrm>
            <a:off x="3995936" y="4653136"/>
            <a:ext cx="715260" cy="523220"/>
          </a:xfrm>
          <a:prstGeom prst="rect">
            <a:avLst/>
          </a:prstGeom>
          <a:noFill/>
        </p:spPr>
        <p:txBody>
          <a:bodyPr wrap="none" rtlCol="0">
            <a:spAutoFit/>
          </a:bodyPr>
          <a:lstStyle/>
          <a:p>
            <a:r>
              <a:rPr lang="en-US" altLang="zh-CN" sz="2800" b="1" dirty="0" smtClean="0">
                <a:solidFill>
                  <a:srgbClr val="FF0000"/>
                </a:solidFill>
                <a:latin typeface="Times New Roman" panose="02020603050405020304" pitchFamily="18" charset="0"/>
                <a:ea typeface="方正毡笔黑简体" pitchFamily="65" charset="-122"/>
                <a:cs typeface="Times New Roman" panose="02020603050405020304" pitchFamily="18" charset="0"/>
              </a:rPr>
              <a:t>(n.)</a:t>
            </a:r>
            <a:endParaRPr lang="zh-CN" altLang="en-US" sz="2800" b="1" dirty="0">
              <a:solidFill>
                <a:srgbClr val="FF0000"/>
              </a:solidFill>
              <a:latin typeface="Times New Roman" panose="02020603050405020304" pitchFamily="18" charset="0"/>
              <a:ea typeface="方正毡笔黑简体" pitchFamily="65" charset="-122"/>
              <a:cs typeface="Times New Roman" panose="02020603050405020304" pitchFamily="18" charset="0"/>
            </a:endParaRPr>
          </a:p>
        </p:txBody>
      </p:sp>
      <p:sp>
        <p:nvSpPr>
          <p:cNvPr id="8" name="TextBox 7"/>
          <p:cNvSpPr txBox="1"/>
          <p:nvPr/>
        </p:nvSpPr>
        <p:spPr>
          <a:xfrm>
            <a:off x="1475656" y="2420888"/>
            <a:ext cx="952505" cy="523220"/>
          </a:xfrm>
          <a:prstGeom prst="rect">
            <a:avLst/>
          </a:prstGeom>
          <a:noFill/>
        </p:spPr>
        <p:txBody>
          <a:bodyPr wrap="none" rtlCol="0">
            <a:spAutoFit/>
          </a:bodyPr>
          <a:lstStyle/>
          <a:p>
            <a:r>
              <a:rPr lang="en-US" altLang="zh-CN" sz="2800" dirty="0" smtClean="0">
                <a:solidFill>
                  <a:schemeClr val="accent5"/>
                </a:solidFill>
                <a:latin typeface="Times New Roman" panose="02020603050405020304" pitchFamily="18" charset="0"/>
                <a:ea typeface="方正毡笔黑简体" pitchFamily="65" charset="-122"/>
                <a:cs typeface="Times New Roman" panose="02020603050405020304" pitchFamily="18" charset="0"/>
              </a:rPr>
              <a:t>(adj.)</a:t>
            </a:r>
            <a:endParaRPr lang="zh-CN" altLang="en-US" sz="2800" dirty="0">
              <a:solidFill>
                <a:schemeClr val="accent5"/>
              </a:solidFill>
              <a:latin typeface="Times New Roman" panose="02020603050405020304" pitchFamily="18" charset="0"/>
              <a:ea typeface="方正毡笔黑简体" pitchFamily="65" charset="-122"/>
              <a:cs typeface="Times New Roman" panose="02020603050405020304" pitchFamily="18" charset="0"/>
            </a:endParaRPr>
          </a:p>
        </p:txBody>
      </p:sp>
      <p:cxnSp>
        <p:nvCxnSpPr>
          <p:cNvPr id="11" name="直接箭头连接符 10"/>
          <p:cNvCxnSpPr/>
          <p:nvPr/>
        </p:nvCxnSpPr>
        <p:spPr>
          <a:xfrm>
            <a:off x="1907704" y="2060848"/>
            <a:ext cx="0" cy="4468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377096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p:cNvSpPr txBox="1"/>
          <p:nvPr/>
        </p:nvSpPr>
        <p:spPr>
          <a:xfrm>
            <a:off x="3622433" y="4641558"/>
            <a:ext cx="1093569" cy="400110"/>
          </a:xfrm>
          <a:prstGeom prst="rect">
            <a:avLst/>
          </a:prstGeom>
          <a:noFill/>
        </p:spPr>
        <p:txBody>
          <a:bodyPr wrap="none" rtlCol="0">
            <a:spAutoFit/>
          </a:bodyPr>
          <a:lstStyle/>
          <a:p>
            <a:r>
              <a:rPr lang="en-US" altLang="zh-CN" sz="2000" dirty="0">
                <a:solidFill>
                  <a:prstClr val="white"/>
                </a:solidFill>
                <a:latin typeface="Berlin Sans FB Demi" pitchFamily="34" charset="0"/>
                <a:ea typeface="方正毡笔黑简体" pitchFamily="65" charset="-122"/>
              </a:rPr>
              <a:t>Content</a:t>
            </a:r>
            <a:endParaRPr lang="zh-CN" altLang="en-US" sz="2000" dirty="0">
              <a:solidFill>
                <a:prstClr val="white"/>
              </a:solidFill>
              <a:latin typeface="Berlin Sans FB Demi" pitchFamily="34" charset="0"/>
              <a:ea typeface="方正毡笔黑简体" pitchFamily="65" charset="-122"/>
            </a:endParaRPr>
          </a:p>
        </p:txBody>
      </p:sp>
      <p:pic>
        <p:nvPicPr>
          <p:cNvPr id="2" name="图片 1"/>
          <p:cNvPicPr>
            <a:picLocks noChangeAspect="1"/>
          </p:cNvPicPr>
          <p:nvPr/>
        </p:nvPicPr>
        <p:blipFill rotWithShape="1">
          <a:blip r:embed="rId2">
            <a:extLst>
              <a:ext uri="{28A0092B-C50C-407E-A947-70E740481C1C}">
                <a14:useLocalDpi xmlns:a14="http://schemas.microsoft.com/office/drawing/2010/main" val="0"/>
              </a:ext>
            </a:extLst>
          </a:blip>
          <a:srcRect b="86837"/>
          <a:stretch/>
        </p:blipFill>
        <p:spPr>
          <a:xfrm>
            <a:off x="-23958" y="0"/>
            <a:ext cx="9167958" cy="798286"/>
          </a:xfrm>
          <a:prstGeom prst="rect">
            <a:avLst/>
          </a:prstGeom>
        </p:spPr>
      </p:pic>
      <p:sp>
        <p:nvSpPr>
          <p:cNvPr id="31" name="TextBox 30"/>
          <p:cNvSpPr txBox="1"/>
          <p:nvPr/>
        </p:nvSpPr>
        <p:spPr>
          <a:xfrm rot="21293205">
            <a:off x="57195" y="69117"/>
            <a:ext cx="2191626" cy="584775"/>
          </a:xfrm>
          <a:prstGeom prst="rect">
            <a:avLst/>
          </a:prstGeom>
          <a:noFill/>
        </p:spPr>
        <p:txBody>
          <a:bodyPr wrap="none" rtlCol="0">
            <a:spAutoFit/>
          </a:bodyPr>
          <a:lstStyle/>
          <a:p>
            <a:r>
              <a:rPr lang="en-US" altLang="zh-CN" sz="3200" b="1" dirty="0" smtClean="0">
                <a:solidFill>
                  <a:schemeClr val="bg1"/>
                </a:solidFill>
                <a:effectLst>
                  <a:outerShdw blurRad="50800" dist="38100" dir="2700000" algn="tl" rotWithShape="0">
                    <a:prstClr val="black">
                      <a:alpha val="40000"/>
                    </a:prstClr>
                  </a:outerShdw>
                </a:effectLst>
                <a:latin typeface="方正毡笔黑简体" pitchFamily="65" charset="-122"/>
                <a:ea typeface="方正毡笔黑简体" pitchFamily="65" charset="-122"/>
              </a:rPr>
              <a:t>Presentation</a:t>
            </a:r>
            <a:endParaRPr lang="zh-CN" altLang="en-US" sz="3200" b="1" dirty="0">
              <a:solidFill>
                <a:schemeClr val="bg1"/>
              </a:solidFill>
              <a:effectLst>
                <a:outerShdw blurRad="50800" dist="38100" dir="2700000" algn="tl" rotWithShape="0">
                  <a:prstClr val="black">
                    <a:alpha val="40000"/>
                  </a:prstClr>
                </a:outerShdw>
              </a:effectLst>
              <a:latin typeface="方正毡笔黑简体" pitchFamily="65" charset="-122"/>
              <a:ea typeface="方正毡笔黑简体" pitchFamily="65" charset="-122"/>
            </a:endParaRPr>
          </a:p>
        </p:txBody>
      </p:sp>
      <p:sp>
        <p:nvSpPr>
          <p:cNvPr id="32" name="TextBox 31"/>
          <p:cNvSpPr txBox="1"/>
          <p:nvPr/>
        </p:nvSpPr>
        <p:spPr>
          <a:xfrm>
            <a:off x="179512" y="908720"/>
            <a:ext cx="8712968" cy="523220"/>
          </a:xfrm>
          <a:prstGeom prst="rect">
            <a:avLst/>
          </a:prstGeom>
          <a:noFill/>
        </p:spPr>
        <p:txBody>
          <a:bodyPr wrap="square" rtlCol="0">
            <a:spAutoFit/>
          </a:bodyPr>
          <a:lstStyle/>
          <a:p>
            <a:r>
              <a:rPr lang="en-US" altLang="zh-CN" sz="2800" b="1" dirty="0" smtClean="0">
                <a:effectLst>
                  <a:outerShdw blurRad="50800" dist="38100" dir="2700000" algn="tl" rotWithShape="0">
                    <a:prstClr val="black">
                      <a:alpha val="40000"/>
                    </a:prstClr>
                  </a:outerShdw>
                </a:effectLst>
                <a:latin typeface="方正毡笔黑简体" pitchFamily="65" charset="-122"/>
                <a:ea typeface="方正毡笔黑简体" pitchFamily="65" charset="-122"/>
              </a:rPr>
              <a:t>What is the meanings of  these three words?</a:t>
            </a:r>
            <a:endParaRPr lang="zh-CN" altLang="en-US" sz="2800" b="1" dirty="0">
              <a:effectLst>
                <a:outerShdw blurRad="50800" dist="38100" dir="2700000" algn="tl" rotWithShape="0">
                  <a:prstClr val="black">
                    <a:alpha val="40000"/>
                  </a:prstClr>
                </a:outerShdw>
              </a:effectLst>
              <a:latin typeface="方正毡笔黑简体" pitchFamily="65" charset="-122"/>
              <a:ea typeface="方正毡笔黑简体" pitchFamily="65" charset="-122"/>
            </a:endParaRPr>
          </a:p>
        </p:txBody>
      </p:sp>
      <p:sp>
        <p:nvSpPr>
          <p:cNvPr id="11" name="TextBox 10"/>
          <p:cNvSpPr txBox="1"/>
          <p:nvPr/>
        </p:nvSpPr>
        <p:spPr>
          <a:xfrm>
            <a:off x="190805" y="1610797"/>
            <a:ext cx="8845691" cy="954107"/>
          </a:xfrm>
          <a:prstGeom prst="rect">
            <a:avLst/>
          </a:prstGeom>
          <a:noFill/>
        </p:spPr>
        <p:txBody>
          <a:bodyPr wrap="none" rtlCol="0">
            <a:spAutoFit/>
          </a:bodyPr>
          <a:lstStyle/>
          <a:p>
            <a:r>
              <a:rPr lang="en-US" altLang="zh-CN" sz="2800" dirty="0" smtClean="0">
                <a:latin typeface="Times New Roman" panose="02020603050405020304" pitchFamily="18" charset="0"/>
                <a:ea typeface="方正毡笔黑简体" pitchFamily="65" charset="-122"/>
                <a:cs typeface="Times New Roman" panose="02020603050405020304" pitchFamily="18" charset="0"/>
              </a:rPr>
              <a:t>Finally </a:t>
            </a:r>
            <a:r>
              <a:rPr lang="en-US" altLang="zh-CN" sz="2800" dirty="0">
                <a:latin typeface="Times New Roman" panose="02020603050405020304" pitchFamily="18" charset="0"/>
                <a:ea typeface="方正毡笔黑简体" pitchFamily="65" charset="-122"/>
                <a:cs typeface="Times New Roman" panose="02020603050405020304" pitchFamily="18" charset="0"/>
              </a:rPr>
              <a:t>he tries cutting and chewing the bottom of the shoe. </a:t>
            </a:r>
            <a:endParaRPr lang="en-US" altLang="zh-CN" sz="2800" dirty="0" smtClean="0">
              <a:latin typeface="Times New Roman" panose="02020603050405020304" pitchFamily="18" charset="0"/>
              <a:ea typeface="方正毡笔黑简体" pitchFamily="65" charset="-122"/>
              <a:cs typeface="Times New Roman" panose="02020603050405020304" pitchFamily="18" charset="0"/>
            </a:endParaRPr>
          </a:p>
          <a:p>
            <a:r>
              <a:rPr lang="en-US" altLang="zh-CN" sz="2800" dirty="0" smtClean="0">
                <a:latin typeface="Times New Roman" panose="02020603050405020304" pitchFamily="18" charset="0"/>
                <a:ea typeface="方正毡笔黑简体" pitchFamily="65" charset="-122"/>
                <a:cs typeface="Times New Roman" panose="02020603050405020304" pitchFamily="18" charset="0"/>
              </a:rPr>
              <a:t>He </a:t>
            </a:r>
            <a:r>
              <a:rPr lang="en-US" altLang="zh-CN" sz="2800" dirty="0">
                <a:latin typeface="Times New Roman" panose="02020603050405020304" pitchFamily="18" charset="0"/>
                <a:ea typeface="方正毡笔黑简体" pitchFamily="65" charset="-122"/>
                <a:cs typeface="Times New Roman" panose="02020603050405020304" pitchFamily="18" charset="0"/>
              </a:rPr>
              <a:t>eats each mouthful with great </a:t>
            </a:r>
            <a:r>
              <a:rPr lang="en-US" altLang="zh-CN" sz="2800" dirty="0" smtClean="0">
                <a:latin typeface="Times New Roman" panose="02020603050405020304" pitchFamily="18" charset="0"/>
                <a:ea typeface="方正毡笔黑简体" pitchFamily="65" charset="-122"/>
                <a:cs typeface="Times New Roman" panose="02020603050405020304" pitchFamily="18" charset="0"/>
              </a:rPr>
              <a:t>___________.</a:t>
            </a:r>
            <a:endParaRPr lang="en-US" altLang="zh-CN" dirty="0" smtClean="0">
              <a:latin typeface="Times New Roman" panose="02020603050405020304" pitchFamily="18" charset="0"/>
              <a:cs typeface="Times New Roman" panose="02020603050405020304" pitchFamily="18" charset="0"/>
            </a:endParaRPr>
          </a:p>
        </p:txBody>
      </p:sp>
      <p:sp>
        <p:nvSpPr>
          <p:cNvPr id="12" name="TextBox 11"/>
          <p:cNvSpPr txBox="1"/>
          <p:nvPr/>
        </p:nvSpPr>
        <p:spPr>
          <a:xfrm>
            <a:off x="5019531" y="1980129"/>
            <a:ext cx="1802096" cy="523220"/>
          </a:xfrm>
          <a:prstGeom prst="rect">
            <a:avLst/>
          </a:prstGeom>
          <a:noFill/>
        </p:spPr>
        <p:txBody>
          <a:bodyPr wrap="none" rtlCol="0">
            <a:spAutoFit/>
          </a:bodyPr>
          <a:lstStyle/>
          <a:p>
            <a:r>
              <a:rPr lang="en-US" altLang="zh-CN" sz="2800" b="1" dirty="0">
                <a:solidFill>
                  <a:schemeClr val="accent5"/>
                </a:solidFill>
                <a:latin typeface="Times New Roman" panose="02020603050405020304" pitchFamily="18" charset="0"/>
                <a:ea typeface="方正毡笔黑简体" pitchFamily="65" charset="-122"/>
                <a:cs typeface="Times New Roman" panose="02020603050405020304" pitchFamily="18" charset="0"/>
              </a:rPr>
              <a:t>enjoyment</a:t>
            </a:r>
            <a:endParaRPr lang="zh-CN" altLang="en-US" sz="2800" b="1" dirty="0">
              <a:solidFill>
                <a:schemeClr val="accent5"/>
              </a:solidFill>
              <a:latin typeface="Times New Roman" panose="02020603050405020304" pitchFamily="18" charset="0"/>
              <a:ea typeface="方正毡笔黑简体" pitchFamily="65" charset="-122"/>
              <a:cs typeface="Times New Roman" panose="02020603050405020304" pitchFamily="18" charset="0"/>
            </a:endParaRPr>
          </a:p>
        </p:txBody>
      </p:sp>
      <p:cxnSp>
        <p:nvCxnSpPr>
          <p:cNvPr id="13" name="直接箭头连接符 12"/>
          <p:cNvCxnSpPr/>
          <p:nvPr/>
        </p:nvCxnSpPr>
        <p:spPr>
          <a:xfrm>
            <a:off x="5724128" y="2564904"/>
            <a:ext cx="0" cy="4953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矩形 13"/>
          <p:cNvSpPr/>
          <p:nvPr/>
        </p:nvSpPr>
        <p:spPr>
          <a:xfrm>
            <a:off x="1547664" y="2924944"/>
            <a:ext cx="8136904" cy="523220"/>
          </a:xfrm>
          <a:prstGeom prst="rect">
            <a:avLst/>
          </a:prstGeom>
        </p:spPr>
        <p:txBody>
          <a:bodyPr wrap="square">
            <a:spAutoFit/>
          </a:bodyPr>
          <a:lstStyle/>
          <a:p>
            <a:r>
              <a:rPr lang="en-US" altLang="zh-CN" sz="2800" dirty="0">
                <a:solidFill>
                  <a:schemeClr val="accent5"/>
                </a:solidFill>
                <a:latin typeface="Times New Roman" panose="02020603050405020304" pitchFamily="18" charset="0"/>
                <a:ea typeface="方正毡笔黑简体" pitchFamily="65" charset="-122"/>
                <a:cs typeface="Times New Roman" panose="02020603050405020304" pitchFamily="18" charset="0"/>
              </a:rPr>
              <a:t>The state or process of taking pleasure in something</a:t>
            </a:r>
            <a:endParaRPr lang="zh-CN" altLang="en-US" sz="2800" dirty="0">
              <a:solidFill>
                <a:schemeClr val="accent5"/>
              </a:solidFill>
              <a:latin typeface="Times New Roman" panose="02020603050405020304" pitchFamily="18" charset="0"/>
              <a:ea typeface="方正毡笔黑简体" pitchFamily="65" charset="-122"/>
              <a:cs typeface="Times New Roman" panose="02020603050405020304" pitchFamily="18" charset="0"/>
            </a:endParaRPr>
          </a:p>
        </p:txBody>
      </p:sp>
      <p:sp>
        <p:nvSpPr>
          <p:cNvPr id="15" name="TextBox 14"/>
          <p:cNvSpPr txBox="1"/>
          <p:nvPr/>
        </p:nvSpPr>
        <p:spPr>
          <a:xfrm>
            <a:off x="251520" y="4129916"/>
            <a:ext cx="1528688" cy="523220"/>
          </a:xfrm>
          <a:prstGeom prst="rect">
            <a:avLst/>
          </a:prstGeom>
          <a:noFill/>
        </p:spPr>
        <p:txBody>
          <a:bodyPr wrap="none" rtlCol="0">
            <a:spAutoFit/>
          </a:bodyPr>
          <a:lstStyle/>
          <a:p>
            <a:r>
              <a:rPr lang="en-US" altLang="zh-CN" sz="2800" dirty="0">
                <a:solidFill>
                  <a:schemeClr val="accent5"/>
                </a:solidFill>
                <a:latin typeface="Times New Roman" panose="02020603050405020304" pitchFamily="18" charset="0"/>
                <a:ea typeface="方正毡笔黑简体" pitchFamily="65" charset="-122"/>
                <a:cs typeface="Times New Roman" panose="02020603050405020304" pitchFamily="18" charset="0"/>
              </a:rPr>
              <a:t>Enjoy(v.)</a:t>
            </a:r>
            <a:endParaRPr lang="zh-CN" altLang="en-US" sz="2800" dirty="0">
              <a:solidFill>
                <a:schemeClr val="accent5"/>
              </a:solidFill>
              <a:latin typeface="Times New Roman" panose="02020603050405020304" pitchFamily="18" charset="0"/>
              <a:ea typeface="方正毡笔黑简体" pitchFamily="65" charset="-122"/>
              <a:cs typeface="Times New Roman" panose="02020603050405020304" pitchFamily="18" charset="0"/>
            </a:endParaRPr>
          </a:p>
        </p:txBody>
      </p:sp>
      <p:cxnSp>
        <p:nvCxnSpPr>
          <p:cNvPr id="16" name="直接箭头连接符 15"/>
          <p:cNvCxnSpPr/>
          <p:nvPr/>
        </p:nvCxnSpPr>
        <p:spPr>
          <a:xfrm>
            <a:off x="1979712" y="4509120"/>
            <a:ext cx="104411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3203848" y="4129916"/>
            <a:ext cx="2358338" cy="523220"/>
          </a:xfrm>
          <a:prstGeom prst="rect">
            <a:avLst/>
          </a:prstGeom>
          <a:noFill/>
        </p:spPr>
        <p:txBody>
          <a:bodyPr wrap="none" rtlCol="0">
            <a:spAutoFit/>
          </a:bodyPr>
          <a:lstStyle/>
          <a:p>
            <a:r>
              <a:rPr lang="en-US" altLang="zh-CN" sz="2800" dirty="0" smtClean="0">
                <a:solidFill>
                  <a:schemeClr val="accent5"/>
                </a:solidFill>
                <a:latin typeface="Times New Roman" panose="02020603050405020304" pitchFamily="18" charset="0"/>
                <a:ea typeface="方正毡笔黑简体" pitchFamily="65" charset="-122"/>
                <a:cs typeface="Times New Roman" panose="02020603050405020304" pitchFamily="18" charset="0"/>
              </a:rPr>
              <a:t>Enjoyment (n.)</a:t>
            </a:r>
            <a:endParaRPr lang="zh-CN" altLang="en-US" sz="2800" dirty="0">
              <a:solidFill>
                <a:schemeClr val="accent5"/>
              </a:solidFill>
              <a:latin typeface="Times New Roman" panose="02020603050405020304" pitchFamily="18" charset="0"/>
              <a:ea typeface="方正毡笔黑简体" pitchFamily="65" charset="-122"/>
              <a:cs typeface="Times New Roman" panose="02020603050405020304" pitchFamily="18" charset="0"/>
            </a:endParaRPr>
          </a:p>
        </p:txBody>
      </p:sp>
      <p:pic>
        <p:nvPicPr>
          <p:cNvPr id="18" name="图片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6256" y="4149080"/>
            <a:ext cx="1934344" cy="1934344"/>
          </a:xfrm>
          <a:prstGeom prst="rect">
            <a:avLst/>
          </a:prstGeom>
        </p:spPr>
      </p:pic>
      <p:sp>
        <p:nvSpPr>
          <p:cNvPr id="7" name="TextBox 6"/>
          <p:cNvSpPr txBox="1"/>
          <p:nvPr/>
        </p:nvSpPr>
        <p:spPr>
          <a:xfrm>
            <a:off x="5471494" y="3356992"/>
            <a:ext cx="694421" cy="523220"/>
          </a:xfrm>
          <a:prstGeom prst="rect">
            <a:avLst/>
          </a:prstGeom>
          <a:noFill/>
        </p:spPr>
        <p:txBody>
          <a:bodyPr wrap="none" rtlCol="0">
            <a:spAutoFit/>
          </a:bodyPr>
          <a:lstStyle/>
          <a:p>
            <a:r>
              <a:rPr lang="en-US" altLang="zh-CN" sz="2800" dirty="0">
                <a:solidFill>
                  <a:schemeClr val="accent5"/>
                </a:solidFill>
                <a:latin typeface="Times New Roman" panose="02020603050405020304" pitchFamily="18" charset="0"/>
                <a:ea typeface="方正毡笔黑简体" pitchFamily="65" charset="-122"/>
                <a:cs typeface="Times New Roman" panose="02020603050405020304" pitchFamily="18" charset="0"/>
              </a:rPr>
              <a:t>(n.)</a:t>
            </a:r>
            <a:endParaRPr lang="zh-CN" altLang="en-US" sz="2800" dirty="0">
              <a:solidFill>
                <a:schemeClr val="accent5"/>
              </a:solidFill>
              <a:latin typeface="Times New Roman" panose="02020603050405020304" pitchFamily="18" charset="0"/>
              <a:ea typeface="方正毡笔黑简体" pitchFamily="65" charset="-122"/>
              <a:cs typeface="Times New Roman" panose="02020603050405020304" pitchFamily="18" charset="0"/>
            </a:endParaRPr>
          </a:p>
        </p:txBody>
      </p:sp>
      <p:sp>
        <p:nvSpPr>
          <p:cNvPr id="8" name="TextBox 7"/>
          <p:cNvSpPr txBox="1"/>
          <p:nvPr/>
        </p:nvSpPr>
        <p:spPr>
          <a:xfrm>
            <a:off x="1907704" y="4057908"/>
            <a:ext cx="1156086" cy="523220"/>
          </a:xfrm>
          <a:prstGeom prst="rect">
            <a:avLst/>
          </a:prstGeom>
          <a:noFill/>
        </p:spPr>
        <p:txBody>
          <a:bodyPr wrap="none" rtlCol="0">
            <a:spAutoFit/>
          </a:bodyPr>
          <a:lstStyle/>
          <a:p>
            <a:r>
              <a:rPr lang="en-US" altLang="zh-CN" sz="2800" dirty="0">
                <a:solidFill>
                  <a:srgbClr val="FF0000"/>
                </a:solidFill>
                <a:latin typeface="Times New Roman" panose="02020603050405020304" pitchFamily="18" charset="0"/>
                <a:ea typeface="方正毡笔黑简体" pitchFamily="65" charset="-122"/>
                <a:cs typeface="Times New Roman" panose="02020603050405020304" pitchFamily="18" charset="0"/>
              </a:rPr>
              <a:t>+</a:t>
            </a:r>
            <a:r>
              <a:rPr lang="en-US" altLang="zh-CN" dirty="0" smtClean="0">
                <a:solidFill>
                  <a:srgbClr val="FF0000"/>
                </a:solidFill>
              </a:rPr>
              <a:t> </a:t>
            </a:r>
            <a:r>
              <a:rPr lang="en-US" altLang="zh-CN" sz="2800" dirty="0" err="1" smtClean="0">
                <a:solidFill>
                  <a:srgbClr val="FF0000"/>
                </a:solidFill>
                <a:latin typeface="Times New Roman" panose="02020603050405020304" pitchFamily="18" charset="0"/>
                <a:ea typeface="方正毡笔黑简体" pitchFamily="65" charset="-122"/>
                <a:cs typeface="Times New Roman" panose="02020603050405020304" pitchFamily="18" charset="0"/>
              </a:rPr>
              <a:t>ment</a:t>
            </a:r>
            <a:endParaRPr lang="zh-CN" altLang="en-US" sz="2800" dirty="0">
              <a:solidFill>
                <a:srgbClr val="FF0000"/>
              </a:solidFill>
              <a:latin typeface="Times New Roman" panose="02020603050405020304" pitchFamily="18" charset="0"/>
              <a:ea typeface="方正毡笔黑简体" pitchFamily="65" charset="-122"/>
              <a:cs typeface="Times New Roman" panose="02020603050405020304" pitchFamily="18" charset="0"/>
            </a:endParaRPr>
          </a:p>
        </p:txBody>
      </p:sp>
      <p:sp>
        <p:nvSpPr>
          <p:cNvPr id="3" name="TextBox 2"/>
          <p:cNvSpPr txBox="1"/>
          <p:nvPr/>
        </p:nvSpPr>
        <p:spPr>
          <a:xfrm>
            <a:off x="395536" y="5024408"/>
            <a:ext cx="474810" cy="523220"/>
          </a:xfrm>
          <a:prstGeom prst="rect">
            <a:avLst/>
          </a:prstGeom>
          <a:noFill/>
        </p:spPr>
        <p:txBody>
          <a:bodyPr wrap="none" rtlCol="0">
            <a:spAutoFit/>
          </a:bodyPr>
          <a:lstStyle/>
          <a:p>
            <a:r>
              <a:rPr lang="en-US" altLang="zh-CN" sz="2800" dirty="0" smtClean="0">
                <a:solidFill>
                  <a:schemeClr val="accent5"/>
                </a:solidFill>
                <a:latin typeface="Times New Roman" panose="02020603050405020304" pitchFamily="18" charset="0"/>
                <a:ea typeface="方正毡笔黑简体" pitchFamily="65" charset="-122"/>
                <a:cs typeface="Times New Roman" panose="02020603050405020304" pitchFamily="18" charset="0"/>
              </a:rPr>
              <a:t>v</a:t>
            </a:r>
            <a:r>
              <a:rPr lang="en-US" altLang="zh-CN" dirty="0"/>
              <a:t>.</a:t>
            </a:r>
            <a:r>
              <a:rPr lang="en-US" altLang="zh-CN" dirty="0" smtClean="0"/>
              <a:t> </a:t>
            </a:r>
            <a:endParaRPr lang="zh-CN" altLang="en-US" dirty="0"/>
          </a:p>
        </p:txBody>
      </p:sp>
      <p:sp>
        <p:nvSpPr>
          <p:cNvPr id="4" name="矩形 3"/>
          <p:cNvSpPr/>
          <p:nvPr/>
        </p:nvSpPr>
        <p:spPr>
          <a:xfrm>
            <a:off x="899592" y="5013176"/>
            <a:ext cx="1313180" cy="523220"/>
          </a:xfrm>
          <a:prstGeom prst="rect">
            <a:avLst/>
          </a:prstGeom>
        </p:spPr>
        <p:txBody>
          <a:bodyPr wrap="none">
            <a:spAutoFit/>
          </a:bodyPr>
          <a:lstStyle/>
          <a:p>
            <a:r>
              <a:rPr lang="en-US" altLang="zh-CN" sz="2800" dirty="0">
                <a:solidFill>
                  <a:schemeClr val="accent5"/>
                </a:solidFill>
                <a:latin typeface="Times New Roman" panose="02020603050405020304" pitchFamily="18" charset="0"/>
                <a:ea typeface="方正毡笔黑简体" pitchFamily="65" charset="-122"/>
                <a:cs typeface="Times New Roman" panose="02020603050405020304" pitchFamily="18" charset="0"/>
              </a:rPr>
              <a:t>+ -</a:t>
            </a:r>
            <a:r>
              <a:rPr lang="en-US" altLang="zh-CN" sz="2800" dirty="0" err="1">
                <a:solidFill>
                  <a:schemeClr val="accent5"/>
                </a:solidFill>
                <a:latin typeface="Times New Roman" panose="02020603050405020304" pitchFamily="18" charset="0"/>
                <a:ea typeface="方正毡笔黑简体" pitchFamily="65" charset="-122"/>
                <a:cs typeface="Times New Roman" panose="02020603050405020304" pitchFamily="18" charset="0"/>
              </a:rPr>
              <a:t>ment</a:t>
            </a:r>
            <a:endParaRPr lang="en-US" altLang="zh-CN" sz="2800" dirty="0">
              <a:solidFill>
                <a:schemeClr val="accent5"/>
              </a:solidFill>
              <a:latin typeface="Times New Roman" panose="02020603050405020304" pitchFamily="18" charset="0"/>
              <a:ea typeface="方正毡笔黑简体" pitchFamily="65" charset="-122"/>
              <a:cs typeface="Times New Roman" panose="02020603050405020304" pitchFamily="18" charset="0"/>
            </a:endParaRPr>
          </a:p>
        </p:txBody>
      </p:sp>
      <p:cxnSp>
        <p:nvCxnSpPr>
          <p:cNvPr id="6" name="直接箭头连接符 5"/>
          <p:cNvCxnSpPr/>
          <p:nvPr/>
        </p:nvCxnSpPr>
        <p:spPr>
          <a:xfrm>
            <a:off x="2339752" y="5286018"/>
            <a:ext cx="71810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203848" y="4994012"/>
            <a:ext cx="453970" cy="523220"/>
          </a:xfrm>
          <a:prstGeom prst="rect">
            <a:avLst/>
          </a:prstGeom>
          <a:noFill/>
        </p:spPr>
        <p:txBody>
          <a:bodyPr wrap="none" rtlCol="0">
            <a:spAutoFit/>
          </a:bodyPr>
          <a:lstStyle/>
          <a:p>
            <a:r>
              <a:rPr lang="en-US" altLang="zh-CN" sz="2800" dirty="0">
                <a:solidFill>
                  <a:schemeClr val="accent5"/>
                </a:solidFill>
                <a:latin typeface="Times New Roman" panose="02020603050405020304" pitchFamily="18" charset="0"/>
                <a:ea typeface="方正毡笔黑简体" pitchFamily="65" charset="-122"/>
                <a:cs typeface="Times New Roman" panose="02020603050405020304" pitchFamily="18" charset="0"/>
              </a:rPr>
              <a:t>n.</a:t>
            </a:r>
            <a:endParaRPr lang="zh-CN" altLang="en-US" sz="2800" dirty="0">
              <a:solidFill>
                <a:schemeClr val="accent5"/>
              </a:solidFill>
              <a:latin typeface="Times New Roman" panose="02020603050405020304" pitchFamily="18" charset="0"/>
              <a:ea typeface="方正毡笔黑简体" pitchFamily="65" charset="-122"/>
              <a:cs typeface="Times New Roman" panose="02020603050405020304" pitchFamily="18" charset="0"/>
            </a:endParaRPr>
          </a:p>
        </p:txBody>
      </p:sp>
    </p:spTree>
    <p:extLst>
      <p:ext uri="{BB962C8B-B14F-4D97-AF65-F5344CB8AC3E}">
        <p14:creationId xmlns:p14="http://schemas.microsoft.com/office/powerpoint/2010/main" val="369897521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additive="base">
                                        <p:cTn id="14" dur="500" fill="hold"/>
                                        <p:tgtEl>
                                          <p:spTgt spid="18"/>
                                        </p:tgtEl>
                                        <p:attrNameLst>
                                          <p:attrName>ppt_x</p:attrName>
                                        </p:attrNameLst>
                                      </p:cBhvr>
                                      <p:tavLst>
                                        <p:tav tm="0">
                                          <p:val>
                                            <p:strVal val="#ppt_x"/>
                                          </p:val>
                                        </p:tav>
                                        <p:tav tm="100000">
                                          <p:val>
                                            <p:strVal val="#ppt_x"/>
                                          </p:val>
                                        </p:tav>
                                      </p:tavLst>
                                    </p:anim>
                                    <p:anim calcmode="lin" valueType="num">
                                      <p:cBhvr additive="base">
                                        <p:cTn id="15"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1000"/>
                                        <p:tgtEl>
                                          <p:spTgt spid="14"/>
                                        </p:tgtEl>
                                      </p:cBhvr>
                                    </p:animEffect>
                                    <p:anim calcmode="lin" valueType="num">
                                      <p:cBhvr>
                                        <p:cTn id="21" dur="1000" fill="hold"/>
                                        <p:tgtEl>
                                          <p:spTgt spid="14"/>
                                        </p:tgtEl>
                                        <p:attrNameLst>
                                          <p:attrName>ppt_x</p:attrName>
                                        </p:attrNameLst>
                                      </p:cBhvr>
                                      <p:tavLst>
                                        <p:tav tm="0">
                                          <p:val>
                                            <p:strVal val="#ppt_x"/>
                                          </p:val>
                                        </p:tav>
                                        <p:tav tm="100000">
                                          <p:val>
                                            <p:strVal val="#ppt_x"/>
                                          </p:val>
                                        </p:tav>
                                      </p:tavLst>
                                    </p:anim>
                                    <p:anim calcmode="lin" valueType="num">
                                      <p:cBhvr>
                                        <p:cTn id="22"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ipe(down)">
                                      <p:cBhvr>
                                        <p:cTn id="31" dur="500"/>
                                        <p:tgtEl>
                                          <p:spTgt spid="15"/>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wipe(down)">
                                      <p:cBhvr>
                                        <p:cTn id="36" dur="500"/>
                                        <p:tgtEl>
                                          <p:spTgt spid="16"/>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wipe(down)">
                                      <p:cBhvr>
                                        <p:cTn id="41" dur="500"/>
                                        <p:tgtEl>
                                          <p:spTgt spid="17"/>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wipe(down)">
                                      <p:cBhvr>
                                        <p:cTn id="46" dur="500"/>
                                        <p:tgtEl>
                                          <p:spTgt spid="8"/>
                                        </p:tgtEl>
                                      </p:cBhvr>
                                    </p:animEffec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7" grpId="0"/>
      <p:bldP spid="7" grpId="0"/>
      <p:bldP spid="8" grpId="0"/>
      <p:bldP spid="3" grpId="0"/>
      <p:bldP spid="4"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p:cNvSpPr txBox="1"/>
          <p:nvPr/>
        </p:nvSpPr>
        <p:spPr>
          <a:xfrm>
            <a:off x="3622433" y="4641558"/>
            <a:ext cx="1093569" cy="400110"/>
          </a:xfrm>
          <a:prstGeom prst="rect">
            <a:avLst/>
          </a:prstGeom>
          <a:noFill/>
        </p:spPr>
        <p:txBody>
          <a:bodyPr wrap="none" rtlCol="0">
            <a:spAutoFit/>
          </a:bodyPr>
          <a:lstStyle/>
          <a:p>
            <a:r>
              <a:rPr lang="en-US" altLang="zh-CN" sz="2000" dirty="0">
                <a:solidFill>
                  <a:prstClr val="white"/>
                </a:solidFill>
                <a:latin typeface="Berlin Sans FB Demi" pitchFamily="34" charset="0"/>
                <a:ea typeface="方正毡笔黑简体" pitchFamily="65" charset="-122"/>
              </a:rPr>
              <a:t>Content</a:t>
            </a:r>
            <a:endParaRPr lang="zh-CN" altLang="en-US" sz="2000" dirty="0">
              <a:solidFill>
                <a:prstClr val="white"/>
              </a:solidFill>
              <a:latin typeface="Berlin Sans FB Demi" pitchFamily="34" charset="0"/>
              <a:ea typeface="方正毡笔黑简体" pitchFamily="65" charset="-122"/>
            </a:endParaRPr>
          </a:p>
        </p:txBody>
      </p:sp>
      <p:pic>
        <p:nvPicPr>
          <p:cNvPr id="2" name="图片 1"/>
          <p:cNvPicPr>
            <a:picLocks noChangeAspect="1"/>
          </p:cNvPicPr>
          <p:nvPr/>
        </p:nvPicPr>
        <p:blipFill rotWithShape="1">
          <a:blip r:embed="rId2">
            <a:extLst>
              <a:ext uri="{28A0092B-C50C-407E-A947-70E740481C1C}">
                <a14:useLocalDpi xmlns:a14="http://schemas.microsoft.com/office/drawing/2010/main" val="0"/>
              </a:ext>
            </a:extLst>
          </a:blip>
          <a:srcRect b="86837"/>
          <a:stretch/>
        </p:blipFill>
        <p:spPr>
          <a:xfrm>
            <a:off x="-23958" y="0"/>
            <a:ext cx="9167958" cy="798286"/>
          </a:xfrm>
          <a:prstGeom prst="rect">
            <a:avLst/>
          </a:prstGeom>
        </p:spPr>
      </p:pic>
      <p:sp>
        <p:nvSpPr>
          <p:cNvPr id="31" name="TextBox 30"/>
          <p:cNvSpPr txBox="1"/>
          <p:nvPr/>
        </p:nvSpPr>
        <p:spPr>
          <a:xfrm rot="21293205">
            <a:off x="57195" y="69117"/>
            <a:ext cx="2191626" cy="584775"/>
          </a:xfrm>
          <a:prstGeom prst="rect">
            <a:avLst/>
          </a:prstGeom>
          <a:noFill/>
        </p:spPr>
        <p:txBody>
          <a:bodyPr wrap="none" rtlCol="0">
            <a:spAutoFit/>
          </a:bodyPr>
          <a:lstStyle/>
          <a:p>
            <a:r>
              <a:rPr lang="en-US" altLang="zh-CN" sz="3200" b="1" dirty="0" smtClean="0">
                <a:solidFill>
                  <a:prstClr val="white"/>
                </a:solidFill>
                <a:effectLst>
                  <a:outerShdw blurRad="50800" dist="38100" dir="2700000" algn="tl" rotWithShape="0">
                    <a:prstClr val="black">
                      <a:alpha val="40000"/>
                    </a:prstClr>
                  </a:outerShdw>
                </a:effectLst>
                <a:latin typeface="方正毡笔黑简体" pitchFamily="65" charset="-122"/>
                <a:ea typeface="方正毡笔黑简体" pitchFamily="65" charset="-122"/>
              </a:rPr>
              <a:t>Presentation</a:t>
            </a:r>
            <a:endParaRPr lang="zh-CN" altLang="en-US" sz="3200" b="1" dirty="0">
              <a:solidFill>
                <a:prstClr val="white"/>
              </a:solidFill>
              <a:effectLst>
                <a:outerShdw blurRad="50800" dist="38100" dir="2700000" algn="tl" rotWithShape="0">
                  <a:prstClr val="black">
                    <a:alpha val="40000"/>
                  </a:prstClr>
                </a:outerShdw>
              </a:effectLst>
              <a:latin typeface="方正毡笔黑简体" pitchFamily="65" charset="-122"/>
              <a:ea typeface="方正毡笔黑简体" pitchFamily="65" charset="-122"/>
            </a:endParaRPr>
          </a:p>
        </p:txBody>
      </p:sp>
      <p:sp>
        <p:nvSpPr>
          <p:cNvPr id="32" name="TextBox 31"/>
          <p:cNvSpPr txBox="1"/>
          <p:nvPr/>
        </p:nvSpPr>
        <p:spPr>
          <a:xfrm>
            <a:off x="179512" y="908720"/>
            <a:ext cx="8712968" cy="523220"/>
          </a:xfrm>
          <a:prstGeom prst="rect">
            <a:avLst/>
          </a:prstGeom>
          <a:noFill/>
        </p:spPr>
        <p:txBody>
          <a:bodyPr wrap="square" rtlCol="0">
            <a:spAutoFit/>
          </a:bodyPr>
          <a:lstStyle/>
          <a:p>
            <a:r>
              <a:rPr lang="en-US" altLang="zh-CN" sz="2800" b="1" dirty="0" smtClean="0">
                <a:solidFill>
                  <a:prstClr val="black"/>
                </a:solidFill>
                <a:effectLst>
                  <a:outerShdw blurRad="50800" dist="38100" dir="2700000" algn="tl" rotWithShape="0">
                    <a:prstClr val="black">
                      <a:alpha val="40000"/>
                    </a:prstClr>
                  </a:outerShdw>
                </a:effectLst>
                <a:latin typeface="方正毡笔黑简体" pitchFamily="65" charset="-122"/>
                <a:ea typeface="方正毡笔黑简体" pitchFamily="65" charset="-122"/>
              </a:rPr>
              <a:t>What is the meanings of  these two words?</a:t>
            </a:r>
            <a:endParaRPr lang="zh-CN" altLang="en-US" sz="2800" b="1" dirty="0">
              <a:solidFill>
                <a:prstClr val="black"/>
              </a:solidFill>
              <a:effectLst>
                <a:outerShdw blurRad="50800" dist="38100" dir="2700000" algn="tl" rotWithShape="0">
                  <a:prstClr val="black">
                    <a:alpha val="40000"/>
                  </a:prstClr>
                </a:outerShdw>
              </a:effectLst>
              <a:latin typeface="方正毡笔黑简体" pitchFamily="65" charset="-122"/>
              <a:ea typeface="方正毡笔黑简体" pitchFamily="65" charset="-122"/>
            </a:endParaRPr>
          </a:p>
        </p:txBody>
      </p:sp>
      <p:sp>
        <p:nvSpPr>
          <p:cNvPr id="6" name="TextBox 5"/>
          <p:cNvSpPr txBox="1"/>
          <p:nvPr/>
        </p:nvSpPr>
        <p:spPr>
          <a:xfrm>
            <a:off x="1115616" y="1476073"/>
            <a:ext cx="1973617" cy="584775"/>
          </a:xfrm>
          <a:prstGeom prst="rect">
            <a:avLst/>
          </a:prstGeom>
          <a:noFill/>
        </p:spPr>
        <p:txBody>
          <a:bodyPr wrap="none" rtlCol="0">
            <a:spAutoFit/>
          </a:bodyPr>
          <a:lstStyle/>
          <a:p>
            <a:r>
              <a:rPr lang="en-US" altLang="zh-CN" sz="3200" b="1" dirty="0">
                <a:solidFill>
                  <a:srgbClr val="4BACC6"/>
                </a:solidFill>
                <a:latin typeface="方正毡笔黑简体" pitchFamily="65" charset="-122"/>
                <a:ea typeface="方正毡笔黑简体" pitchFamily="65" charset="-122"/>
              </a:rPr>
              <a:t>astonishing</a:t>
            </a:r>
            <a:endParaRPr lang="zh-CN" altLang="en-US" sz="3200" b="1" dirty="0">
              <a:solidFill>
                <a:srgbClr val="4BACC6"/>
              </a:solidFill>
              <a:latin typeface="方正毡笔黑简体" pitchFamily="65" charset="-122"/>
              <a:ea typeface="方正毡笔黑简体" pitchFamily="65" charset="-122"/>
            </a:endParaRPr>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20272" y="4268134"/>
            <a:ext cx="1959966" cy="1986724"/>
          </a:xfrm>
          <a:prstGeom prst="rect">
            <a:avLst/>
          </a:prstGeom>
        </p:spPr>
      </p:pic>
      <p:sp>
        <p:nvSpPr>
          <p:cNvPr id="22" name="TextBox 21"/>
          <p:cNvSpPr txBox="1"/>
          <p:nvPr/>
        </p:nvSpPr>
        <p:spPr>
          <a:xfrm>
            <a:off x="179512" y="1553597"/>
            <a:ext cx="8712968" cy="954107"/>
          </a:xfrm>
          <a:prstGeom prst="rect">
            <a:avLst/>
          </a:prstGeom>
          <a:noFill/>
        </p:spPr>
        <p:txBody>
          <a:bodyPr wrap="square" rtlCol="0">
            <a:spAutoFit/>
          </a:bodyPr>
          <a:lstStyle/>
          <a:p>
            <a:r>
              <a:rPr lang="en-US" altLang="zh-CN" sz="2800" dirty="0">
                <a:solidFill>
                  <a:prstClr val="black"/>
                </a:solidFill>
                <a:latin typeface="Times New Roman" panose="02020603050405020304" pitchFamily="18" charset="0"/>
                <a:ea typeface="方正毡笔黑简体" pitchFamily="65" charset="-122"/>
                <a:cs typeface="Times New Roman" panose="02020603050405020304" pitchFamily="18" charset="0"/>
              </a:rPr>
              <a:t>It was </a:t>
            </a:r>
            <a:r>
              <a:rPr lang="en-US" altLang="zh-CN" sz="2800" dirty="0" smtClean="0">
                <a:solidFill>
                  <a:prstClr val="black"/>
                </a:solidFill>
                <a:latin typeface="Times New Roman" panose="02020603050405020304" pitchFamily="18" charset="0"/>
                <a:ea typeface="方正毡笔黑简体" pitchFamily="65" charset="-122"/>
                <a:cs typeface="Times New Roman" panose="02020603050405020304" pitchFamily="18" charset="0"/>
              </a:rPr>
              <a:t>__________ </a:t>
            </a:r>
            <a:r>
              <a:rPr lang="en-US" altLang="zh-CN" sz="2800" dirty="0">
                <a:solidFill>
                  <a:prstClr val="black"/>
                </a:solidFill>
                <a:latin typeface="Times New Roman" panose="02020603050405020304" pitchFamily="18" charset="0"/>
                <a:ea typeface="方正毡笔黑简体" pitchFamily="65" charset="-122"/>
                <a:cs typeface="Times New Roman" panose="02020603050405020304" pitchFamily="18" charset="0"/>
              </a:rPr>
              <a:t>that Charlie was taught to sing as soon as he could speak and dance as soon as he could walk.</a:t>
            </a:r>
            <a:endParaRPr lang="zh-CN" altLang="en-US" sz="2800" dirty="0">
              <a:solidFill>
                <a:prstClr val="black"/>
              </a:solidFill>
              <a:latin typeface="Times New Roman" panose="02020603050405020304" pitchFamily="18" charset="0"/>
              <a:ea typeface="方正毡笔黑简体" pitchFamily="65" charset="-122"/>
              <a:cs typeface="Times New Roman" panose="02020603050405020304" pitchFamily="18" charset="0"/>
            </a:endParaRPr>
          </a:p>
        </p:txBody>
      </p:sp>
      <p:sp>
        <p:nvSpPr>
          <p:cNvPr id="24" name="TextBox 23"/>
          <p:cNvSpPr txBox="1"/>
          <p:nvPr/>
        </p:nvSpPr>
        <p:spPr>
          <a:xfrm>
            <a:off x="273866" y="2944108"/>
            <a:ext cx="2022733" cy="523220"/>
          </a:xfrm>
          <a:prstGeom prst="rect">
            <a:avLst/>
          </a:prstGeom>
          <a:noFill/>
        </p:spPr>
        <p:txBody>
          <a:bodyPr wrap="none" rtlCol="0">
            <a:spAutoFit/>
          </a:bodyPr>
          <a:lstStyle>
            <a:defPPr>
              <a:defRPr lang="zh-CN"/>
            </a:defPPr>
          </a:lstStyle>
          <a:p>
            <a:r>
              <a:rPr lang="en-US" altLang="zh-CN" sz="2800" b="1" dirty="0">
                <a:solidFill>
                  <a:schemeClr val="accent5"/>
                </a:solidFill>
                <a:latin typeface="Times New Roman" panose="02020603050405020304" pitchFamily="18" charset="0"/>
                <a:ea typeface="方正毡笔黑简体" pitchFamily="65" charset="-122"/>
                <a:cs typeface="Times New Roman" panose="02020603050405020304" pitchFamily="18" charset="0"/>
              </a:rPr>
              <a:t>a</a:t>
            </a:r>
            <a:r>
              <a:rPr lang="en-US" altLang="zh-CN" sz="2800" b="1" dirty="0" smtClean="0">
                <a:solidFill>
                  <a:schemeClr val="accent5"/>
                </a:solidFill>
                <a:latin typeface="Times New Roman" panose="02020603050405020304" pitchFamily="18" charset="0"/>
                <a:ea typeface="方正毡笔黑简体" pitchFamily="65" charset="-122"/>
                <a:cs typeface="Times New Roman" panose="02020603050405020304" pitchFamily="18" charset="0"/>
              </a:rPr>
              <a:t>stonish (v.)</a:t>
            </a:r>
            <a:endParaRPr lang="zh-CN" altLang="en-US" sz="2800" b="1" dirty="0">
              <a:solidFill>
                <a:schemeClr val="accent5"/>
              </a:solidFill>
              <a:latin typeface="Times New Roman" panose="02020603050405020304" pitchFamily="18" charset="0"/>
              <a:ea typeface="方正毡笔黑简体" pitchFamily="65" charset="-122"/>
              <a:cs typeface="Times New Roman" panose="02020603050405020304" pitchFamily="18" charset="0"/>
            </a:endParaRPr>
          </a:p>
        </p:txBody>
      </p:sp>
      <p:sp>
        <p:nvSpPr>
          <p:cNvPr id="25" name="矩形 24"/>
          <p:cNvSpPr/>
          <p:nvPr/>
        </p:nvSpPr>
        <p:spPr>
          <a:xfrm>
            <a:off x="2551967" y="2944108"/>
            <a:ext cx="2632452" cy="523220"/>
          </a:xfrm>
          <a:prstGeom prst="rect">
            <a:avLst/>
          </a:prstGeom>
        </p:spPr>
        <p:txBody>
          <a:bodyPr wrap="none">
            <a:spAutoFit/>
          </a:bodyPr>
          <a:lstStyle/>
          <a:p>
            <a:r>
              <a:rPr lang="en-US" altLang="zh-CN" sz="2800" b="1" dirty="0">
                <a:solidFill>
                  <a:schemeClr val="accent5"/>
                </a:solidFill>
                <a:latin typeface="Times New Roman" panose="02020603050405020304" pitchFamily="18" charset="0"/>
                <a:ea typeface="方正毡笔黑简体" pitchFamily="65" charset="-122"/>
                <a:cs typeface="Times New Roman" panose="02020603050405020304" pitchFamily="18" charset="0"/>
              </a:rPr>
              <a:t>a</a:t>
            </a:r>
            <a:r>
              <a:rPr lang="en-US" altLang="zh-CN" sz="2800" b="1" dirty="0" smtClean="0">
                <a:solidFill>
                  <a:schemeClr val="accent5"/>
                </a:solidFill>
                <a:latin typeface="Times New Roman" panose="02020603050405020304" pitchFamily="18" charset="0"/>
                <a:ea typeface="方正毡笔黑简体" pitchFamily="65" charset="-122"/>
                <a:cs typeface="Times New Roman" panose="02020603050405020304" pitchFamily="18" charset="0"/>
              </a:rPr>
              <a:t>stonished(adj.)</a:t>
            </a:r>
            <a:endParaRPr lang="zh-CN" altLang="en-US" sz="2800" b="1" dirty="0">
              <a:solidFill>
                <a:schemeClr val="accent5"/>
              </a:solidFill>
              <a:latin typeface="Times New Roman" panose="02020603050405020304" pitchFamily="18" charset="0"/>
              <a:ea typeface="方正毡笔黑简体" pitchFamily="65" charset="-122"/>
              <a:cs typeface="Times New Roman" panose="02020603050405020304" pitchFamily="18" charset="0"/>
            </a:endParaRPr>
          </a:p>
        </p:txBody>
      </p:sp>
      <p:sp>
        <p:nvSpPr>
          <p:cNvPr id="26" name="矩形 25"/>
          <p:cNvSpPr/>
          <p:nvPr/>
        </p:nvSpPr>
        <p:spPr>
          <a:xfrm>
            <a:off x="252770" y="4221088"/>
            <a:ext cx="5307863" cy="523220"/>
          </a:xfrm>
          <a:prstGeom prst="rect">
            <a:avLst/>
          </a:prstGeom>
        </p:spPr>
        <p:txBody>
          <a:bodyPr wrap="none">
            <a:spAutoFit/>
          </a:bodyPr>
          <a:lstStyle/>
          <a:p>
            <a:r>
              <a:rPr lang="en-US" altLang="zh-CN" sz="2800" dirty="0">
                <a:latin typeface="Times New Roman" panose="02020603050405020304" pitchFamily="18" charset="0"/>
                <a:ea typeface="方正毡笔黑简体" pitchFamily="65" charset="-122"/>
                <a:cs typeface="Times New Roman" panose="02020603050405020304" pitchFamily="18" charset="0"/>
              </a:rPr>
              <a:t>S</a:t>
            </a:r>
            <a:r>
              <a:rPr lang="en-US" altLang="zh-CN" sz="2800" dirty="0" smtClean="0">
                <a:latin typeface="Times New Roman" panose="02020603050405020304" pitchFamily="18" charset="0"/>
                <a:ea typeface="方正毡笔黑简体" pitchFamily="65" charset="-122"/>
                <a:cs typeface="Times New Roman" panose="02020603050405020304" pitchFamily="18" charset="0"/>
              </a:rPr>
              <a:t>he </a:t>
            </a:r>
            <a:r>
              <a:rPr lang="en-US" altLang="zh-CN" sz="2800" dirty="0">
                <a:latin typeface="Times New Roman" panose="02020603050405020304" pitchFamily="18" charset="0"/>
                <a:ea typeface="方正毡笔黑简体" pitchFamily="65" charset="-122"/>
                <a:cs typeface="Times New Roman" panose="02020603050405020304" pitchFamily="18" charset="0"/>
              </a:rPr>
              <a:t>looked at him </a:t>
            </a:r>
            <a:r>
              <a:rPr lang="en-US" altLang="zh-CN" sz="2800" dirty="0" smtClean="0">
                <a:latin typeface="Times New Roman" panose="02020603050405020304" pitchFamily="18" charset="0"/>
                <a:ea typeface="方正毡笔黑简体" pitchFamily="65" charset="-122"/>
                <a:cs typeface="Times New Roman" panose="02020603050405020304" pitchFamily="18" charset="0"/>
              </a:rPr>
              <a:t>in ___________.</a:t>
            </a:r>
            <a:endParaRPr lang="zh-CN" altLang="en-US" sz="2800" dirty="0">
              <a:latin typeface="Times New Roman" panose="02020603050405020304" pitchFamily="18" charset="0"/>
              <a:ea typeface="方正毡笔黑简体" pitchFamily="65" charset="-122"/>
              <a:cs typeface="Times New Roman" panose="02020603050405020304" pitchFamily="18" charset="0"/>
            </a:endParaRPr>
          </a:p>
        </p:txBody>
      </p:sp>
      <p:sp>
        <p:nvSpPr>
          <p:cNvPr id="3" name="矩形 2"/>
          <p:cNvSpPr/>
          <p:nvPr/>
        </p:nvSpPr>
        <p:spPr>
          <a:xfrm>
            <a:off x="3275856" y="4149080"/>
            <a:ext cx="2222083" cy="523220"/>
          </a:xfrm>
          <a:prstGeom prst="rect">
            <a:avLst/>
          </a:prstGeom>
        </p:spPr>
        <p:txBody>
          <a:bodyPr wrap="none">
            <a:spAutoFit/>
          </a:bodyPr>
          <a:lstStyle/>
          <a:p>
            <a:r>
              <a:rPr lang="en-US" altLang="zh-CN" sz="2800" b="1" dirty="0">
                <a:solidFill>
                  <a:srgbClr val="FF0000"/>
                </a:solidFill>
                <a:latin typeface="Times New Roman" panose="02020603050405020304" pitchFamily="18" charset="0"/>
                <a:ea typeface="方正毡笔黑简体" pitchFamily="65" charset="-122"/>
                <a:cs typeface="Times New Roman" panose="02020603050405020304" pitchFamily="18" charset="0"/>
              </a:rPr>
              <a:t>astonishment</a:t>
            </a:r>
            <a:endParaRPr lang="zh-CN" altLang="en-US" sz="2800" b="1" dirty="0">
              <a:solidFill>
                <a:srgbClr val="FF0000"/>
              </a:solidFill>
              <a:latin typeface="Times New Roman" panose="02020603050405020304" pitchFamily="18" charset="0"/>
              <a:ea typeface="方正毡笔黑简体" pitchFamily="65" charset="-122"/>
              <a:cs typeface="Times New Roman" panose="02020603050405020304" pitchFamily="18" charset="0"/>
            </a:endParaRPr>
          </a:p>
        </p:txBody>
      </p:sp>
      <p:sp>
        <p:nvSpPr>
          <p:cNvPr id="4" name="TextBox 3"/>
          <p:cNvSpPr txBox="1"/>
          <p:nvPr/>
        </p:nvSpPr>
        <p:spPr>
          <a:xfrm>
            <a:off x="4008428" y="4750055"/>
            <a:ext cx="715260" cy="523220"/>
          </a:xfrm>
          <a:prstGeom prst="rect">
            <a:avLst/>
          </a:prstGeom>
          <a:noFill/>
        </p:spPr>
        <p:txBody>
          <a:bodyPr wrap="none" rtlCol="0">
            <a:spAutoFit/>
          </a:bodyPr>
          <a:lstStyle/>
          <a:p>
            <a:r>
              <a:rPr lang="en-US" altLang="zh-CN" sz="2800" b="1" dirty="0" smtClean="0">
                <a:solidFill>
                  <a:srgbClr val="FF0000"/>
                </a:solidFill>
                <a:latin typeface="Times New Roman" panose="02020603050405020304" pitchFamily="18" charset="0"/>
                <a:ea typeface="方正毡笔黑简体" pitchFamily="65" charset="-122"/>
                <a:cs typeface="Times New Roman" panose="02020603050405020304" pitchFamily="18" charset="0"/>
              </a:rPr>
              <a:t>(n.)</a:t>
            </a:r>
            <a:endParaRPr lang="zh-CN" altLang="en-US" sz="2800" b="1" dirty="0">
              <a:solidFill>
                <a:srgbClr val="FF0000"/>
              </a:solidFill>
              <a:latin typeface="Times New Roman" panose="02020603050405020304" pitchFamily="18" charset="0"/>
              <a:ea typeface="方正毡笔黑简体" pitchFamily="65" charset="-122"/>
              <a:cs typeface="Times New Roman" panose="02020603050405020304" pitchFamily="18" charset="0"/>
            </a:endParaRPr>
          </a:p>
        </p:txBody>
      </p:sp>
      <p:sp>
        <p:nvSpPr>
          <p:cNvPr id="8" name="TextBox 7"/>
          <p:cNvSpPr txBox="1"/>
          <p:nvPr/>
        </p:nvSpPr>
        <p:spPr>
          <a:xfrm>
            <a:off x="1475656" y="2420888"/>
            <a:ext cx="1015021" cy="523220"/>
          </a:xfrm>
          <a:prstGeom prst="rect">
            <a:avLst/>
          </a:prstGeom>
          <a:noFill/>
        </p:spPr>
        <p:txBody>
          <a:bodyPr wrap="none" rtlCol="0">
            <a:spAutoFit/>
          </a:bodyPr>
          <a:lstStyle/>
          <a:p>
            <a:r>
              <a:rPr lang="en-US" altLang="zh-CN" sz="2800" b="1" dirty="0" smtClean="0">
                <a:solidFill>
                  <a:schemeClr val="accent5"/>
                </a:solidFill>
                <a:latin typeface="Times New Roman" panose="02020603050405020304" pitchFamily="18" charset="0"/>
                <a:ea typeface="方正毡笔黑简体" pitchFamily="65" charset="-122"/>
                <a:cs typeface="Times New Roman" panose="02020603050405020304" pitchFamily="18" charset="0"/>
              </a:rPr>
              <a:t>(adj.)</a:t>
            </a:r>
            <a:endParaRPr lang="zh-CN" altLang="en-US" sz="2800" b="1" dirty="0">
              <a:solidFill>
                <a:schemeClr val="accent5"/>
              </a:solidFill>
              <a:latin typeface="Times New Roman" panose="02020603050405020304" pitchFamily="18" charset="0"/>
              <a:ea typeface="方正毡笔黑简体" pitchFamily="65" charset="-122"/>
              <a:cs typeface="Times New Roman" panose="02020603050405020304" pitchFamily="18" charset="0"/>
            </a:endParaRPr>
          </a:p>
        </p:txBody>
      </p:sp>
      <p:cxnSp>
        <p:nvCxnSpPr>
          <p:cNvPr id="11" name="直接箭头连接符 10"/>
          <p:cNvCxnSpPr/>
          <p:nvPr/>
        </p:nvCxnSpPr>
        <p:spPr>
          <a:xfrm>
            <a:off x="1907704" y="2060848"/>
            <a:ext cx="0" cy="4468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830051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组合 19"/>
          <p:cNvGrpSpPr/>
          <p:nvPr/>
        </p:nvGrpSpPr>
        <p:grpSpPr>
          <a:xfrm>
            <a:off x="72328" y="260648"/>
            <a:ext cx="9020352" cy="5967846"/>
            <a:chOff x="1511300" y="1392238"/>
            <a:chExt cx="6159500" cy="4075112"/>
          </a:xfrm>
        </p:grpSpPr>
        <p:sp>
          <p:nvSpPr>
            <p:cNvPr id="2" name="Rectangle 9"/>
            <p:cNvSpPr>
              <a:spLocks noChangeArrowheads="1"/>
            </p:cNvSpPr>
            <p:nvPr/>
          </p:nvSpPr>
          <p:spPr bwMode="auto">
            <a:xfrm>
              <a:off x="1511300" y="1392238"/>
              <a:ext cx="6159500" cy="4075112"/>
            </a:xfrm>
            <a:prstGeom prst="rect">
              <a:avLst/>
            </a:prstGeom>
            <a:solidFill>
              <a:srgbClr val="0DD3D3"/>
            </a:solidFill>
            <a:ln w="28575">
              <a:noFill/>
              <a:miter lim="800000"/>
              <a:headEnd/>
              <a:tailEnd/>
            </a:ln>
            <a:effectLst/>
          </p:spPr>
          <p:txBody>
            <a:bodyPr wrap="none" anchor="ctr"/>
            <a:lstStyle/>
            <a:p>
              <a:endParaRPr lang="zh-CN" altLang="en-US"/>
            </a:p>
          </p:txBody>
        </p:sp>
        <p:sp>
          <p:nvSpPr>
            <p:cNvPr id="3" name="AutoShape 21"/>
            <p:cNvSpPr>
              <a:spLocks noChangeArrowheads="1"/>
            </p:cNvSpPr>
            <p:nvPr/>
          </p:nvSpPr>
          <p:spPr bwMode="auto">
            <a:xfrm>
              <a:off x="3998913" y="2447925"/>
              <a:ext cx="1184275" cy="1573213"/>
            </a:xfrm>
            <a:prstGeom prst="can">
              <a:avLst>
                <a:gd name="adj" fmla="val 33210"/>
              </a:avLst>
            </a:prstGeom>
            <a:solidFill>
              <a:srgbClr val="FFFFFF"/>
            </a:solidFill>
            <a:ln w="9525">
              <a:solidFill>
                <a:schemeClr val="bg1">
                  <a:lumMod val="75000"/>
                </a:schemeClr>
              </a:solidFill>
              <a:round/>
              <a:headEnd/>
              <a:tailEnd/>
            </a:ln>
          </p:spPr>
          <p:txBody>
            <a:bodyPr anchor="ctr"/>
            <a:lstStyle/>
            <a:p>
              <a:endParaRPr lang="zh-CN" altLang="en-US"/>
            </a:p>
          </p:txBody>
        </p:sp>
        <p:sp>
          <p:nvSpPr>
            <p:cNvPr id="4" name="AutoShape 22"/>
            <p:cNvSpPr>
              <a:spLocks noChangeArrowheads="1"/>
            </p:cNvSpPr>
            <p:nvPr/>
          </p:nvSpPr>
          <p:spPr bwMode="auto">
            <a:xfrm>
              <a:off x="3998913" y="3633788"/>
              <a:ext cx="1184275" cy="1573212"/>
            </a:xfrm>
            <a:prstGeom prst="can">
              <a:avLst>
                <a:gd name="adj" fmla="val 33210"/>
              </a:avLst>
            </a:prstGeom>
            <a:solidFill>
              <a:srgbClr val="F9F298"/>
            </a:solidFill>
            <a:ln w="9525">
              <a:solidFill>
                <a:schemeClr val="bg1">
                  <a:lumMod val="75000"/>
                </a:schemeClr>
              </a:solidFill>
              <a:round/>
              <a:headEnd/>
              <a:tailEnd/>
            </a:ln>
          </p:spPr>
          <p:txBody>
            <a:bodyPr anchor="ctr"/>
            <a:lstStyle/>
            <a:p>
              <a:endParaRPr lang="zh-CN" altLang="en-US"/>
            </a:p>
          </p:txBody>
        </p:sp>
        <p:grpSp>
          <p:nvGrpSpPr>
            <p:cNvPr id="5" name="Group 23"/>
            <p:cNvGrpSpPr>
              <a:grpSpLocks/>
            </p:cNvGrpSpPr>
            <p:nvPr/>
          </p:nvGrpSpPr>
          <p:grpSpPr bwMode="auto">
            <a:xfrm>
              <a:off x="1958975" y="2454275"/>
              <a:ext cx="1149350" cy="2759075"/>
              <a:chOff x="1192" y="3006"/>
              <a:chExt cx="3191" cy="7667"/>
            </a:xfrm>
          </p:grpSpPr>
          <p:sp>
            <p:nvSpPr>
              <p:cNvPr id="6" name="AutoShape 24"/>
              <p:cNvSpPr>
                <a:spLocks noChangeArrowheads="1"/>
              </p:cNvSpPr>
              <p:nvPr/>
            </p:nvSpPr>
            <p:spPr bwMode="auto">
              <a:xfrm>
                <a:off x="1192" y="3006"/>
                <a:ext cx="3191" cy="5813"/>
              </a:xfrm>
              <a:prstGeom prst="can">
                <a:avLst>
                  <a:gd name="adj" fmla="val 45542"/>
                </a:avLst>
              </a:prstGeom>
              <a:solidFill>
                <a:srgbClr val="FFFFFF"/>
              </a:solidFill>
              <a:ln w="9525">
                <a:solidFill>
                  <a:schemeClr val="bg1">
                    <a:lumMod val="75000"/>
                  </a:schemeClr>
                </a:solidFill>
                <a:round/>
                <a:headEnd/>
                <a:tailEnd/>
              </a:ln>
            </p:spPr>
            <p:txBody>
              <a:bodyPr anchor="ctr"/>
              <a:lstStyle/>
              <a:p>
                <a:endParaRPr lang="zh-CN" altLang="en-US"/>
              </a:p>
            </p:txBody>
          </p:sp>
          <p:sp>
            <p:nvSpPr>
              <p:cNvPr id="7" name="AutoShape 25"/>
              <p:cNvSpPr>
                <a:spLocks noChangeArrowheads="1"/>
              </p:cNvSpPr>
              <p:nvPr/>
            </p:nvSpPr>
            <p:spPr bwMode="auto">
              <a:xfrm>
                <a:off x="1192" y="7364"/>
                <a:ext cx="3190" cy="3309"/>
              </a:xfrm>
              <a:prstGeom prst="can">
                <a:avLst>
                  <a:gd name="adj" fmla="val 25933"/>
                </a:avLst>
              </a:prstGeom>
              <a:solidFill>
                <a:srgbClr val="F9F298"/>
              </a:solidFill>
              <a:ln w="9525">
                <a:solidFill>
                  <a:schemeClr val="bg1">
                    <a:lumMod val="75000"/>
                  </a:schemeClr>
                </a:solidFill>
                <a:round/>
                <a:headEnd/>
                <a:tailEnd/>
              </a:ln>
            </p:spPr>
            <p:txBody>
              <a:bodyPr anchor="ctr"/>
              <a:lstStyle/>
              <a:p>
                <a:endParaRPr lang="zh-CN" altLang="en-US"/>
              </a:p>
            </p:txBody>
          </p:sp>
        </p:grpSp>
        <p:sp>
          <p:nvSpPr>
            <p:cNvPr id="8" name="Rectangle 26"/>
            <p:cNvSpPr>
              <a:spLocks noChangeArrowheads="1"/>
            </p:cNvSpPr>
            <p:nvPr/>
          </p:nvSpPr>
          <p:spPr bwMode="auto">
            <a:xfrm>
              <a:off x="1885950" y="4521200"/>
              <a:ext cx="1296988" cy="433388"/>
            </a:xfrm>
            <a:prstGeom prst="rect">
              <a:avLst/>
            </a:prstGeom>
            <a:solidFill>
              <a:schemeClr val="tx1"/>
            </a:solidFill>
            <a:ln w="19050">
              <a:noFill/>
              <a:miter lim="800000"/>
              <a:headEnd/>
              <a:tailEnd/>
            </a:ln>
            <a:effectLst>
              <a:outerShdw blurRad="50800" dist="38100" dir="2700000" algn="tl" rotWithShape="0">
                <a:prstClr val="black">
                  <a:alpha val="40000"/>
                </a:prstClr>
              </a:outerShdw>
            </a:effectLst>
          </p:spPr>
          <p:txBody>
            <a:bodyPr anchor="ctr"/>
            <a:lstStyle/>
            <a:p>
              <a:pPr algn="ctr"/>
              <a:endParaRPr lang="zh-CN" altLang="zh-CN"/>
            </a:p>
          </p:txBody>
        </p:sp>
        <p:grpSp>
          <p:nvGrpSpPr>
            <p:cNvPr id="9" name="Group 27"/>
            <p:cNvGrpSpPr>
              <a:grpSpLocks/>
            </p:cNvGrpSpPr>
            <p:nvPr/>
          </p:nvGrpSpPr>
          <p:grpSpPr bwMode="auto">
            <a:xfrm>
              <a:off x="6073775" y="2435225"/>
              <a:ext cx="1147763" cy="2771775"/>
              <a:chOff x="12553" y="2954"/>
              <a:chExt cx="3190" cy="7701"/>
            </a:xfrm>
          </p:grpSpPr>
          <p:sp>
            <p:nvSpPr>
              <p:cNvPr id="10" name="AutoShape 28"/>
              <p:cNvSpPr>
                <a:spLocks noChangeArrowheads="1"/>
              </p:cNvSpPr>
              <p:nvPr/>
            </p:nvSpPr>
            <p:spPr bwMode="auto">
              <a:xfrm>
                <a:off x="12553" y="2954"/>
                <a:ext cx="3190" cy="4819"/>
              </a:xfrm>
              <a:prstGeom prst="can">
                <a:avLst>
                  <a:gd name="adj" fmla="val 37766"/>
                </a:avLst>
              </a:prstGeom>
              <a:solidFill>
                <a:srgbClr val="FFFFFF"/>
              </a:solidFill>
              <a:ln w="9525">
                <a:solidFill>
                  <a:schemeClr val="bg1">
                    <a:lumMod val="75000"/>
                  </a:schemeClr>
                </a:solidFill>
                <a:round/>
                <a:headEnd/>
                <a:tailEnd/>
              </a:ln>
            </p:spPr>
            <p:txBody>
              <a:bodyPr anchor="ctr"/>
              <a:lstStyle/>
              <a:p>
                <a:endParaRPr lang="zh-CN" altLang="en-US"/>
              </a:p>
            </p:txBody>
          </p:sp>
          <p:sp>
            <p:nvSpPr>
              <p:cNvPr id="11" name="AutoShape 29"/>
              <p:cNvSpPr>
                <a:spLocks noChangeArrowheads="1"/>
              </p:cNvSpPr>
              <p:nvPr/>
            </p:nvSpPr>
            <p:spPr bwMode="auto">
              <a:xfrm>
                <a:off x="12553" y="4911"/>
                <a:ext cx="3190" cy="5744"/>
              </a:xfrm>
              <a:prstGeom prst="can">
                <a:avLst>
                  <a:gd name="adj" fmla="val 45016"/>
                </a:avLst>
              </a:prstGeom>
              <a:solidFill>
                <a:srgbClr val="F9F298"/>
              </a:solidFill>
              <a:ln w="9525">
                <a:solidFill>
                  <a:schemeClr val="bg1">
                    <a:lumMod val="75000"/>
                  </a:schemeClr>
                </a:solidFill>
                <a:round/>
                <a:headEnd/>
                <a:tailEnd/>
              </a:ln>
            </p:spPr>
            <p:txBody>
              <a:bodyPr anchor="ctr"/>
              <a:lstStyle/>
              <a:p>
                <a:endParaRPr lang="zh-CN" altLang="en-US"/>
              </a:p>
            </p:txBody>
          </p:sp>
        </p:grpSp>
        <p:sp>
          <p:nvSpPr>
            <p:cNvPr id="12" name="Rectangle 30"/>
            <p:cNvSpPr>
              <a:spLocks noChangeArrowheads="1"/>
            </p:cNvSpPr>
            <p:nvPr/>
          </p:nvSpPr>
          <p:spPr bwMode="auto">
            <a:xfrm>
              <a:off x="5999163" y="4521200"/>
              <a:ext cx="1296987" cy="433388"/>
            </a:xfrm>
            <a:prstGeom prst="rect">
              <a:avLst/>
            </a:prstGeom>
            <a:solidFill>
              <a:schemeClr val="tx1"/>
            </a:solidFill>
            <a:ln w="19050">
              <a:noFill/>
              <a:miter lim="800000"/>
              <a:headEnd/>
              <a:tailEnd/>
            </a:ln>
            <a:effectLst>
              <a:outerShdw blurRad="50800" dist="38100" dir="2700000" algn="tl" rotWithShape="0">
                <a:prstClr val="black">
                  <a:alpha val="40000"/>
                </a:prstClr>
              </a:outerShdw>
            </a:effectLst>
          </p:spPr>
          <p:txBody>
            <a:bodyPr anchor="ctr"/>
            <a:lstStyle/>
            <a:p>
              <a:pPr algn="ctr"/>
              <a:endParaRPr lang="en-US" altLang="ja-JP" sz="1000">
                <a:latin typeface="Times New Roman" pitchFamily="18" charset="0"/>
              </a:endParaRPr>
            </a:p>
            <a:p>
              <a:pPr algn="ctr"/>
              <a:endParaRPr lang="en-US" altLang="ja-JP"/>
            </a:p>
          </p:txBody>
        </p:sp>
        <p:sp>
          <p:nvSpPr>
            <p:cNvPr id="13" name="Rectangle 31"/>
            <p:cNvSpPr>
              <a:spLocks noChangeArrowheads="1"/>
            </p:cNvSpPr>
            <p:nvPr/>
          </p:nvSpPr>
          <p:spPr bwMode="auto">
            <a:xfrm>
              <a:off x="3943350" y="4521200"/>
              <a:ext cx="1295400" cy="433388"/>
            </a:xfrm>
            <a:prstGeom prst="rect">
              <a:avLst/>
            </a:prstGeom>
            <a:solidFill>
              <a:schemeClr val="tx1"/>
            </a:solidFill>
            <a:ln w="19050">
              <a:noFill/>
              <a:miter lim="800000"/>
              <a:headEnd/>
              <a:tailEnd/>
            </a:ln>
            <a:effectLst>
              <a:outerShdw blurRad="50800" dist="38100" dir="2700000" algn="tl" rotWithShape="0">
                <a:prstClr val="black">
                  <a:alpha val="40000"/>
                </a:prstClr>
              </a:outerShdw>
            </a:effectLst>
          </p:spPr>
          <p:txBody>
            <a:bodyPr anchor="ctr"/>
            <a:lstStyle/>
            <a:p>
              <a:pPr algn="ctr"/>
              <a:endParaRPr lang="en-US" altLang="ja-JP" sz="1000">
                <a:latin typeface="Times New Roman" pitchFamily="18" charset="0"/>
              </a:endParaRPr>
            </a:p>
            <a:p>
              <a:pPr algn="ctr"/>
              <a:endParaRPr lang="en-US" altLang="ja-JP"/>
            </a:p>
          </p:txBody>
        </p:sp>
        <p:sp>
          <p:nvSpPr>
            <p:cNvPr id="14" name="AutoShape 32"/>
            <p:cNvSpPr>
              <a:spLocks noChangeArrowheads="1"/>
            </p:cNvSpPr>
            <p:nvPr/>
          </p:nvSpPr>
          <p:spPr bwMode="auto">
            <a:xfrm rot="5400000">
              <a:off x="3142457" y="3763169"/>
              <a:ext cx="452437" cy="130175"/>
            </a:xfrm>
            <a:prstGeom prst="triangle">
              <a:avLst>
                <a:gd name="adj" fmla="val 50000"/>
              </a:avLst>
            </a:prstGeom>
            <a:solidFill>
              <a:schemeClr val="bg1"/>
            </a:solidFill>
            <a:ln>
              <a:noFill/>
            </a:ln>
          </p:spPr>
          <p:txBody>
            <a:bodyPr anchor="ctr"/>
            <a:lstStyle/>
            <a:p>
              <a:endParaRPr lang="zh-CN" altLang="en-US"/>
            </a:p>
          </p:txBody>
        </p:sp>
        <p:sp>
          <p:nvSpPr>
            <p:cNvPr id="15" name="AutoShape 33"/>
            <p:cNvSpPr>
              <a:spLocks noChangeArrowheads="1"/>
            </p:cNvSpPr>
            <p:nvPr/>
          </p:nvSpPr>
          <p:spPr bwMode="auto">
            <a:xfrm rot="5400000">
              <a:off x="3336132" y="3763169"/>
              <a:ext cx="452437" cy="130175"/>
            </a:xfrm>
            <a:prstGeom prst="triangle">
              <a:avLst>
                <a:gd name="adj" fmla="val 50000"/>
              </a:avLst>
            </a:prstGeom>
            <a:solidFill>
              <a:schemeClr val="bg1"/>
            </a:solidFill>
            <a:ln>
              <a:noFill/>
            </a:ln>
          </p:spPr>
          <p:txBody>
            <a:bodyPr anchor="ctr"/>
            <a:lstStyle/>
            <a:p>
              <a:endParaRPr lang="zh-CN" altLang="en-US"/>
            </a:p>
          </p:txBody>
        </p:sp>
        <p:sp>
          <p:nvSpPr>
            <p:cNvPr id="16" name="AutoShape 34"/>
            <p:cNvSpPr>
              <a:spLocks noChangeArrowheads="1"/>
            </p:cNvSpPr>
            <p:nvPr/>
          </p:nvSpPr>
          <p:spPr bwMode="auto">
            <a:xfrm rot="5400000">
              <a:off x="3529807" y="3763169"/>
              <a:ext cx="452437" cy="130175"/>
            </a:xfrm>
            <a:prstGeom prst="triangle">
              <a:avLst>
                <a:gd name="adj" fmla="val 50000"/>
              </a:avLst>
            </a:prstGeom>
            <a:solidFill>
              <a:schemeClr val="bg1"/>
            </a:solidFill>
            <a:ln>
              <a:noFill/>
            </a:ln>
          </p:spPr>
          <p:txBody>
            <a:bodyPr anchor="ctr"/>
            <a:lstStyle/>
            <a:p>
              <a:endParaRPr lang="zh-CN" altLang="en-US"/>
            </a:p>
          </p:txBody>
        </p:sp>
        <p:sp>
          <p:nvSpPr>
            <p:cNvPr id="17" name="AutoShape 35"/>
            <p:cNvSpPr>
              <a:spLocks noChangeArrowheads="1"/>
            </p:cNvSpPr>
            <p:nvPr/>
          </p:nvSpPr>
          <p:spPr bwMode="auto">
            <a:xfrm rot="5400000">
              <a:off x="5198269" y="3763169"/>
              <a:ext cx="452437" cy="130175"/>
            </a:xfrm>
            <a:prstGeom prst="triangle">
              <a:avLst>
                <a:gd name="adj" fmla="val 50000"/>
              </a:avLst>
            </a:prstGeom>
            <a:solidFill>
              <a:schemeClr val="bg1"/>
            </a:solidFill>
            <a:ln>
              <a:noFill/>
            </a:ln>
          </p:spPr>
          <p:txBody>
            <a:bodyPr anchor="ctr"/>
            <a:lstStyle/>
            <a:p>
              <a:endParaRPr lang="zh-CN" altLang="en-US"/>
            </a:p>
          </p:txBody>
        </p:sp>
        <p:sp>
          <p:nvSpPr>
            <p:cNvPr id="18" name="AutoShape 36"/>
            <p:cNvSpPr>
              <a:spLocks noChangeArrowheads="1"/>
            </p:cNvSpPr>
            <p:nvPr/>
          </p:nvSpPr>
          <p:spPr bwMode="auto">
            <a:xfrm rot="5400000">
              <a:off x="5391944" y="3763169"/>
              <a:ext cx="452437" cy="130175"/>
            </a:xfrm>
            <a:prstGeom prst="triangle">
              <a:avLst>
                <a:gd name="adj" fmla="val 50000"/>
              </a:avLst>
            </a:prstGeom>
            <a:solidFill>
              <a:schemeClr val="bg1"/>
            </a:solidFill>
            <a:ln>
              <a:noFill/>
            </a:ln>
          </p:spPr>
          <p:txBody>
            <a:bodyPr anchor="ctr"/>
            <a:lstStyle/>
            <a:p>
              <a:endParaRPr lang="zh-CN" altLang="en-US"/>
            </a:p>
          </p:txBody>
        </p:sp>
        <p:sp>
          <p:nvSpPr>
            <p:cNvPr id="19" name="AutoShape 37"/>
            <p:cNvSpPr>
              <a:spLocks noChangeArrowheads="1"/>
            </p:cNvSpPr>
            <p:nvPr/>
          </p:nvSpPr>
          <p:spPr bwMode="auto">
            <a:xfrm rot="5400000">
              <a:off x="5586413" y="3763963"/>
              <a:ext cx="452437" cy="128587"/>
            </a:xfrm>
            <a:prstGeom prst="triangle">
              <a:avLst>
                <a:gd name="adj" fmla="val 50000"/>
              </a:avLst>
            </a:prstGeom>
            <a:solidFill>
              <a:schemeClr val="bg1"/>
            </a:solidFill>
            <a:ln>
              <a:noFill/>
            </a:ln>
          </p:spPr>
          <p:txBody>
            <a:bodyPr anchor="ctr"/>
            <a:lstStyle/>
            <a:p>
              <a:endParaRPr lang="zh-CN" altLang="en-US"/>
            </a:p>
          </p:txBody>
        </p:sp>
      </p:grpSp>
      <p:sp>
        <p:nvSpPr>
          <p:cNvPr id="21" name="TextBox 20"/>
          <p:cNvSpPr txBox="1"/>
          <p:nvPr/>
        </p:nvSpPr>
        <p:spPr>
          <a:xfrm rot="21293205">
            <a:off x="227800" y="479449"/>
            <a:ext cx="3408305" cy="584775"/>
          </a:xfrm>
          <a:prstGeom prst="rect">
            <a:avLst/>
          </a:prstGeom>
          <a:noFill/>
        </p:spPr>
        <p:txBody>
          <a:bodyPr wrap="none" rtlCol="0">
            <a:spAutoFit/>
          </a:bodyPr>
          <a:lstStyle/>
          <a:p>
            <a:r>
              <a:rPr lang="en-US" altLang="zh-CN" sz="3200" dirty="0" smtClean="0">
                <a:solidFill>
                  <a:schemeClr val="bg1"/>
                </a:solidFill>
                <a:effectLst>
                  <a:outerShdw blurRad="50800" dist="38100" dir="2700000" algn="tl" rotWithShape="0">
                    <a:prstClr val="black">
                      <a:alpha val="40000"/>
                    </a:prstClr>
                  </a:outerShdw>
                </a:effectLst>
                <a:latin typeface="方正毡笔黑简体" pitchFamily="65" charset="-122"/>
                <a:ea typeface="方正毡笔黑简体" pitchFamily="65" charset="-122"/>
              </a:rPr>
              <a:t>Teaching-Learning</a:t>
            </a:r>
            <a:endParaRPr lang="zh-CN" altLang="en-US" sz="3200" dirty="0">
              <a:solidFill>
                <a:schemeClr val="bg1"/>
              </a:solidFill>
              <a:effectLst>
                <a:outerShdw blurRad="50800" dist="38100" dir="2700000" algn="tl" rotWithShape="0">
                  <a:prstClr val="black">
                    <a:alpha val="40000"/>
                  </a:prstClr>
                </a:outerShdw>
              </a:effectLst>
              <a:latin typeface="方正毡笔黑简体" pitchFamily="65" charset="-122"/>
              <a:ea typeface="方正毡笔黑简体" pitchFamily="65" charset="-122"/>
            </a:endParaRPr>
          </a:p>
        </p:txBody>
      </p:sp>
      <p:sp>
        <p:nvSpPr>
          <p:cNvPr id="22" name="TextBox 21"/>
          <p:cNvSpPr txBox="1"/>
          <p:nvPr/>
        </p:nvSpPr>
        <p:spPr>
          <a:xfrm>
            <a:off x="701162" y="4960178"/>
            <a:ext cx="1638590" cy="400110"/>
          </a:xfrm>
          <a:prstGeom prst="rect">
            <a:avLst/>
          </a:prstGeom>
          <a:noFill/>
        </p:spPr>
        <p:txBody>
          <a:bodyPr wrap="none" rtlCol="0">
            <a:spAutoFit/>
          </a:bodyPr>
          <a:lstStyle/>
          <a:p>
            <a:r>
              <a:rPr lang="en-US" altLang="zh-CN" sz="2000" dirty="0" smtClean="0">
                <a:solidFill>
                  <a:schemeClr val="bg1"/>
                </a:solidFill>
                <a:latin typeface="Berlin Sans FB Demi" pitchFamily="34" charset="0"/>
                <a:ea typeface="方正毡笔黑简体" pitchFamily="65" charset="-122"/>
              </a:rPr>
              <a:t>Presentation</a:t>
            </a:r>
            <a:endParaRPr lang="zh-CN" altLang="en-US" sz="2000" dirty="0">
              <a:solidFill>
                <a:schemeClr val="bg1"/>
              </a:solidFill>
              <a:latin typeface="Berlin Sans FB Demi" pitchFamily="34" charset="0"/>
              <a:ea typeface="方正毡笔黑简体" pitchFamily="65" charset="-122"/>
            </a:endParaRPr>
          </a:p>
        </p:txBody>
      </p:sp>
      <p:sp>
        <p:nvSpPr>
          <p:cNvPr id="23" name="TextBox 22"/>
          <p:cNvSpPr txBox="1"/>
          <p:nvPr/>
        </p:nvSpPr>
        <p:spPr>
          <a:xfrm>
            <a:off x="3977210" y="4960178"/>
            <a:ext cx="1109599" cy="400110"/>
          </a:xfrm>
          <a:prstGeom prst="rect">
            <a:avLst/>
          </a:prstGeom>
          <a:noFill/>
        </p:spPr>
        <p:txBody>
          <a:bodyPr wrap="none" rtlCol="0">
            <a:spAutoFit/>
          </a:bodyPr>
          <a:lstStyle/>
          <a:p>
            <a:r>
              <a:rPr lang="en-US" altLang="zh-CN" sz="2000" dirty="0" smtClean="0">
                <a:solidFill>
                  <a:srgbClr val="FFC000"/>
                </a:solidFill>
                <a:latin typeface="Berlin Sans FB Demi" pitchFamily="34" charset="0"/>
                <a:ea typeface="方正毡笔黑简体" pitchFamily="65" charset="-122"/>
              </a:rPr>
              <a:t>Practice</a:t>
            </a:r>
            <a:endParaRPr lang="zh-CN" altLang="en-US" sz="2000" dirty="0">
              <a:solidFill>
                <a:srgbClr val="FFC000"/>
              </a:solidFill>
              <a:latin typeface="Berlin Sans FB Demi" pitchFamily="34" charset="0"/>
              <a:ea typeface="方正毡笔黑简体" pitchFamily="65" charset="-122"/>
            </a:endParaRPr>
          </a:p>
        </p:txBody>
      </p:sp>
      <p:sp>
        <p:nvSpPr>
          <p:cNvPr id="24" name="TextBox 23"/>
          <p:cNvSpPr txBox="1"/>
          <p:nvPr/>
        </p:nvSpPr>
        <p:spPr>
          <a:xfrm>
            <a:off x="6876256" y="4960178"/>
            <a:ext cx="1441420" cy="400110"/>
          </a:xfrm>
          <a:prstGeom prst="rect">
            <a:avLst/>
          </a:prstGeom>
          <a:noFill/>
        </p:spPr>
        <p:txBody>
          <a:bodyPr wrap="none" rtlCol="0">
            <a:spAutoFit/>
          </a:bodyPr>
          <a:lstStyle/>
          <a:p>
            <a:r>
              <a:rPr lang="en-US" altLang="zh-CN" sz="2000" dirty="0" smtClean="0">
                <a:solidFill>
                  <a:schemeClr val="bg1"/>
                </a:solidFill>
                <a:latin typeface="Berlin Sans FB Demi" pitchFamily="34" charset="0"/>
                <a:ea typeface="方正毡笔黑简体" pitchFamily="65" charset="-122"/>
              </a:rPr>
              <a:t>Production</a:t>
            </a:r>
            <a:endParaRPr lang="zh-CN" altLang="en-US" sz="2000" dirty="0">
              <a:solidFill>
                <a:schemeClr val="bg1"/>
              </a:solidFill>
              <a:latin typeface="Berlin Sans FB Demi" pitchFamily="34" charset="0"/>
              <a:ea typeface="方正毡笔黑简体" pitchFamily="65" charset="-122"/>
            </a:endParaRPr>
          </a:p>
        </p:txBody>
      </p:sp>
    </p:spTree>
    <p:extLst>
      <p:ext uri="{BB962C8B-B14F-4D97-AF65-F5344CB8AC3E}">
        <p14:creationId xmlns:p14="http://schemas.microsoft.com/office/powerpoint/2010/main" val="10813672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329</TotalTime>
  <Words>473</Words>
  <Application>Microsoft Office PowerPoint</Application>
  <PresentationFormat>全屏显示(4:3)</PresentationFormat>
  <Paragraphs>99</Paragraphs>
  <Slides>13</Slides>
  <Notes>0</Notes>
  <HiddenSlides>0</HiddenSlides>
  <MMClips>0</MMClips>
  <ScaleCrop>false</ScaleCrop>
  <HeadingPairs>
    <vt:vector size="4" baseType="variant">
      <vt:variant>
        <vt:lpstr>主题</vt:lpstr>
      </vt:variant>
      <vt:variant>
        <vt:i4>1</vt:i4>
      </vt:variant>
      <vt:variant>
        <vt:lpstr>幻灯片标题</vt:lpstr>
      </vt:variant>
      <vt:variant>
        <vt:i4>13</vt:i4>
      </vt:variant>
    </vt:vector>
  </HeadingPairs>
  <TitlesOfParts>
    <vt:vector size="14"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Rolling lines PPT template</dc:title>
  <dc:subject>Rolling lines</dc:subject>
  <dc:creator>PPT STORE</dc:creator>
  <cp:keywords>Rolling lines PPT template</cp:keywords>
  <dc:description>☆ PPT STORE, the official website: http://www.pptstore.org_x000d_
  ☆ Thank you for purchasing the products sold in the PPT STORE website for you and the PPT STORE, and the original author's interests, do not copy, dissemination, sale, otherwise it will be liable</dc:description>
  <cp:lastModifiedBy>Yingying</cp:lastModifiedBy>
  <cp:revision>109</cp:revision>
  <dcterms:modified xsi:type="dcterms:W3CDTF">2014-06-25T06:50:19Z</dcterms:modified>
  <cp:category>PPT template</cp:category>
</cp:coreProperties>
</file>