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257" r:id="rId3"/>
    <p:sldId id="300" r:id="rId4"/>
    <p:sldId id="301" r:id="rId5"/>
    <p:sldId id="292" r:id="rId6"/>
    <p:sldId id="293" r:id="rId7"/>
    <p:sldId id="294" r:id="rId8"/>
    <p:sldId id="295" r:id="rId9"/>
    <p:sldId id="296" r:id="rId10"/>
    <p:sldId id="302" r:id="rId11"/>
    <p:sldId id="297" r:id="rId12"/>
    <p:sldId id="261" r:id="rId1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F00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3424" autoAdjust="0"/>
  </p:normalViewPr>
  <p:slideViewPr>
    <p:cSldViewPr>
      <p:cViewPr>
        <p:scale>
          <a:sx n="78" d="100"/>
          <a:sy n="78" d="100"/>
        </p:scale>
        <p:origin x="-58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F8647BB-42A3-4BFA-BB3A-E5B97D598DBB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8CE8C2C-9867-44DF-A865-F1D8B191A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852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04686-4961-41ED-AB27-7BFE31D993E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我第一次当老师，可能会有些啰嗦，还望各位童鞋海涵！</a:t>
            </a: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04686-4961-41ED-AB27-7BFE31D993E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我第一次当老师，可能会有些啰嗦，还望各位童鞋海涵！</a:t>
            </a: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04686-4961-41ED-AB27-7BFE31D993E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我第一次当老师，可能会有些啰嗦，还望各位童鞋海涵！</a:t>
            </a: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04686-4961-41ED-AB27-7BFE31D993E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我第一次当老师，可能会有些啰嗦，还望各位童鞋海涵！</a:t>
            </a: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04686-4961-41ED-AB27-7BFE31D993E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我第一次当老师，可能会有些啰嗦，还望各位童鞋海涵！</a:t>
            </a: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04686-4961-41ED-AB27-7BFE31D993E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我第一次当老师，可能会有些啰嗦，还望各位童鞋海涵！</a:t>
            </a: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04686-4961-41ED-AB27-7BFE31D993E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我第一次当老师，可能会有些啰嗦，还望各位童鞋海涵！</a:t>
            </a: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04686-4961-41ED-AB27-7BFE31D993E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我第一次当老师，可能会有些啰嗦，还望各位童鞋海涵！</a:t>
            </a: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04686-4961-41ED-AB27-7BFE31D993E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我第一次当老师，可能会有些啰嗦，还望各位童鞋海涵！</a:t>
            </a: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04686-4961-41ED-AB27-7BFE31D993E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0DD5-7809-40C4-BC62-8558A8C1C6DF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1914-3FC3-40A9-8193-36C8DF7A7D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0639-F22D-494A-8E5C-AE682943673E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6DA-3C49-4AB2-BB31-EDE5049870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422F-8480-4073-BA25-016CCF31A3E7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33B5-540F-44B1-9281-B33C67ED7F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700F-0863-4998-996F-DA6BEE8D8616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BABE-74AE-48CA-B70D-BC61B64D31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4911-6DA1-4774-906F-4D85B42C966F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DED6-5292-4D5D-9CD1-481ABC03B5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3F8E-2F48-4527-937F-C30B618AAAE4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D9ECE-8D8B-4A1D-9AAC-9354BAF59E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B958-7CC2-4459-A84B-EC5ABCA7E7A8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0D90-E840-4819-8411-360B20C773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4C1E-5710-4DFF-94A0-937432C7D66F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CDD5-9489-4437-A7C0-B2086EDF2C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2389-65E4-43A5-BE4F-42278D92C5B4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D82C-814C-4216-9E87-502A450D53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DF864-EE37-4917-A6C4-51B474CC7890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D335-4CDD-4F43-849A-5F258348E8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88A4-C67A-40BA-812A-18008AA00A27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30E2-5C3D-48DE-A4B8-88A6F66142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F3E4D2-4A37-4649-837D-939790248C70}" type="datetimeFigureOut">
              <a:rPr lang="zh-CN" altLang="en-US"/>
              <a:pPr>
                <a:defRPr/>
              </a:pPr>
              <a:t>2014/6/23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CCA50A-BA34-4A43-B01B-745BC28ECD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4878388"/>
            <a:ext cx="1296988" cy="265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275" y="4878388"/>
            <a:ext cx="1298575" cy="265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22550" y="4878388"/>
            <a:ext cx="1298575" cy="265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3825" y="4878388"/>
            <a:ext cx="1298575" cy="2651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46688" y="4878388"/>
            <a:ext cx="1296987" cy="265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57963" y="4878388"/>
            <a:ext cx="1296987" cy="265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0825" y="4878388"/>
            <a:ext cx="1296988" cy="265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7" name="ShockwaveFlash1" r:id="rId2" imgW="9142857" imgH="4571429"/>
        </mc:Choice>
        <mc:Fallback>
          <p:control name="ShockwaveFlash1" r:id="rId2" imgW="9142857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8" y="195263"/>
                  <a:ext cx="9142412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00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4878388"/>
            <a:ext cx="1296988" cy="265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275" y="4878388"/>
            <a:ext cx="1298575" cy="265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22550" y="4878388"/>
            <a:ext cx="1298575" cy="265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3825" y="4878388"/>
            <a:ext cx="1298575" cy="2651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46688" y="4878388"/>
            <a:ext cx="1296987" cy="265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57963" y="4878388"/>
            <a:ext cx="1296987" cy="265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0825" y="4878388"/>
            <a:ext cx="1296988" cy="265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82860" y="830995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Mary’s school life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represents</a:t>
            </a:r>
            <a:r>
              <a:rPr lang="en-US" altLang="zh-CN" sz="2000" dirty="0" smtClean="0"/>
              <a:t> most of Chinese students’ lives in which the  dormitory, canteen and classroom are three places they mostly frequent. Although Mary studied very hard, she still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had some misunderstanding of </a:t>
            </a:r>
            <a:r>
              <a:rPr lang="en-US" altLang="zh-CN" sz="2000" dirty="0" smtClean="0"/>
              <a:t>knowledge, for example, she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misunderstood </a:t>
            </a:r>
            <a:r>
              <a:rPr lang="en-US" altLang="zh-CN" sz="2000" dirty="0" smtClean="0"/>
              <a:t>that the boundary between China and foreign countries was just a line on the ground. </a:t>
            </a:r>
          </a:p>
          <a:p>
            <a:r>
              <a:rPr lang="en-US" altLang="zh-CN" sz="2000" dirty="0" smtClean="0"/>
              <a:t>During an exam, Mary stood up and answered no firmly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in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defence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of </a:t>
            </a:r>
            <a:r>
              <a:rPr lang="en-US" altLang="zh-CN" sz="2000" dirty="0" smtClean="0"/>
              <a:t>her innocence when the teacher suspected that she was cheating for the noise she made by accident . </a:t>
            </a:r>
          </a:p>
          <a:p>
            <a:r>
              <a:rPr lang="en-US" altLang="zh-CN" sz="2000" dirty="0" smtClean="0"/>
              <a:t>After the exam, she went to the shop to buy herbal tea to cure her pimples caused by lack of sleep. </a:t>
            </a:r>
          </a:p>
          <a:p>
            <a:r>
              <a:rPr lang="en-US" altLang="zh-CN" sz="2000" dirty="0" smtClean="0"/>
              <a:t>She decided to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turn her back to </a:t>
            </a:r>
            <a:r>
              <a:rPr lang="en-US" altLang="zh-CN" sz="2000" dirty="0" smtClean="0"/>
              <a:t>the shopkeeper because he made fun of her pimples.</a:t>
            </a:r>
            <a:endParaRPr lang="zh-CN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71873" y="0"/>
            <a:ext cx="4779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</a:rPr>
              <a:t>Example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958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4878388"/>
            <a:ext cx="1296988" cy="265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275" y="4878388"/>
            <a:ext cx="1298575" cy="265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22550" y="4878388"/>
            <a:ext cx="1298575" cy="265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3825" y="4878388"/>
            <a:ext cx="1298575" cy="2651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46688" y="4878388"/>
            <a:ext cx="1296987" cy="265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57963" y="4878388"/>
            <a:ext cx="1296987" cy="265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0825" y="4878388"/>
            <a:ext cx="1296988" cy="265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88963" y="193506"/>
            <a:ext cx="4963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Berlin Sans FB" pitchFamily="34" charset="0"/>
                <a:ea typeface="方正静蕾简体" pitchFamily="2" charset="-122"/>
              </a:rPr>
              <a:t>Homework</a:t>
            </a:r>
            <a:endParaRPr lang="zh-CN" altLang="en-US" sz="4800" b="1" dirty="0">
              <a:solidFill>
                <a:prstClr val="black">
                  <a:lumMod val="95000"/>
                  <a:lumOff val="5000"/>
                </a:prstClr>
              </a:solidFill>
              <a:latin typeface="Berlin Sans FB" pitchFamily="34" charset="0"/>
              <a:ea typeface="方正静蕾简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4160" y="1421718"/>
            <a:ext cx="8182296" cy="3204585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8505447" y="936780"/>
            <a:ext cx="342017" cy="324036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8519319" y="1242070"/>
            <a:ext cx="189617" cy="179648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890" y="1780091"/>
            <a:ext cx="80604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+mj-lt"/>
                <a:cs typeface="Aharoni" pitchFamily="2" charset="-79"/>
              </a:rPr>
              <a:t>Write a few sentences to describe a kind of body language with the words and phrases we just learned.</a:t>
            </a:r>
            <a:endParaRPr lang="zh-CN" altLang="en-US" sz="4400" dirty="0"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403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4878388"/>
            <a:ext cx="1296988" cy="265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275" y="4878388"/>
            <a:ext cx="1298575" cy="265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22550" y="4878388"/>
            <a:ext cx="1298575" cy="265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3825" y="4878388"/>
            <a:ext cx="1298575" cy="2651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46688" y="4878388"/>
            <a:ext cx="1296987" cy="265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57963" y="4878388"/>
            <a:ext cx="1296987" cy="265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0825" y="4878388"/>
            <a:ext cx="1296988" cy="265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162694" y="3651870"/>
            <a:ext cx="971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583112" y="3659398"/>
            <a:ext cx="45016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5626" y="3051705"/>
            <a:ext cx="5363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Thank you!</a:t>
            </a:r>
            <a:endParaRPr lang="zh-CN" altLang="zh-CN" sz="7200" b="1" dirty="0">
              <a:solidFill>
                <a:srgbClr val="F79646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4878388"/>
            <a:ext cx="1296988" cy="265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275" y="4878388"/>
            <a:ext cx="1298575" cy="265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22550" y="4878388"/>
            <a:ext cx="1298575" cy="265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3825" y="4878388"/>
            <a:ext cx="1298575" cy="2651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46688" y="4878388"/>
            <a:ext cx="1296987" cy="265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57963" y="4878388"/>
            <a:ext cx="1296987" cy="265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0825" y="4878388"/>
            <a:ext cx="1296988" cy="265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163737"/>
            <a:ext cx="90364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Vocabulary</a:t>
            </a:r>
          </a:p>
          <a:p>
            <a:pPr algn="ctr"/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教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版</a:t>
            </a:r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B4U4</a:t>
            </a:r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Body </a:t>
            </a:r>
            <a:r>
              <a:rPr lang="en-US" altLang="zh-CN" sz="4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Language</a:t>
            </a:r>
          </a:p>
          <a:p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Teaching 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aim:</a:t>
            </a:r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Leaning the use of key words and 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phrases: </a:t>
            </a:r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represent, </a:t>
            </a:r>
            <a:r>
              <a:rPr lang="en-US" altLang="zh-CN" sz="2800" dirty="0" err="1">
                <a:solidFill>
                  <a:schemeClr val="accent6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defence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misunderstanding, turn </a:t>
            </a:r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one’s 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back to</a:t>
            </a:r>
            <a:r>
              <a:rPr lang="en-US" altLang="zh-CN" sz="4400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.</a:t>
            </a:r>
            <a:endParaRPr lang="zh-CN" altLang="en-US" sz="4400" dirty="0">
              <a:latin typeface="Microsoft Himalaya" pitchFamily="2" charset="0"/>
              <a:cs typeface="Microsoft Himalaya" pitchFamily="2" charset="0"/>
            </a:endParaRPr>
          </a:p>
          <a:p>
            <a:endParaRPr lang="zh-CN" alt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4195569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/>
              <a:t>东莞光明中学：梁颖婵</a:t>
            </a:r>
            <a:endParaRPr lang="en-US" altLang="zh-CN" sz="2000" b="1" dirty="0" smtClean="0"/>
          </a:p>
          <a:p>
            <a:pPr algn="r"/>
            <a:r>
              <a:rPr lang="zh-CN" altLang="en-US" sz="2000" b="1" dirty="0"/>
              <a:t>华南</a:t>
            </a:r>
            <a:r>
              <a:rPr lang="zh-CN" altLang="en-US" sz="2000" b="1" dirty="0" smtClean="0"/>
              <a:t>师范大学外文学院：</a:t>
            </a:r>
            <a:r>
              <a:rPr lang="zh-CN" altLang="en-US" sz="2000" b="1" dirty="0" smtClean="0"/>
              <a:t>郑主均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4878388"/>
            <a:ext cx="1296988" cy="265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275" y="4878388"/>
            <a:ext cx="1298575" cy="265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22550" y="4878388"/>
            <a:ext cx="1298575" cy="265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3825" y="4878388"/>
            <a:ext cx="1298575" cy="2651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46688" y="4878388"/>
            <a:ext cx="1296987" cy="265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57963" y="4878388"/>
            <a:ext cx="1296987" cy="265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0825" y="4878388"/>
            <a:ext cx="1296988" cy="265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14969" y="123478"/>
            <a:ext cx="8736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1.Yesterday, another student and I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lang="en-US" altLang="zh-CN" sz="2000" b="1" kern="0" dirty="0">
                <a:solidFill>
                  <a:srgbClr val="F79646">
                    <a:lumMod val="75000"/>
                  </a:srgbClr>
                </a:solidFill>
              </a:rPr>
              <a:t>representing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our university’s student </a:t>
            </a:r>
            <a:r>
              <a:rPr lang="en-US" altLang="zh-CN" sz="2000" b="1" kern="0" dirty="0">
                <a:solidFill>
                  <a:sysClr val="windowText" lastClr="000000"/>
                </a:solidFill>
              </a:rPr>
              <a:t>association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went to the Capital International Airport to meet this year’s international students.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4968" y="1139141"/>
            <a:ext cx="9109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chemeClr val="accent6">
                    <a:lumMod val="75000"/>
                  </a:schemeClr>
                </a:solidFill>
              </a:rPr>
              <a:t>1.represent:</a:t>
            </a:r>
            <a:r>
              <a:rPr lang="en-US" altLang="zh-CN" sz="2400" dirty="0"/>
              <a:t> to be a member of a group of people and act or speak on their behalf at an event, a meeting, etc.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代表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8" y="1936984"/>
            <a:ext cx="4554780" cy="280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4842099" y="2183241"/>
            <a:ext cx="4109156" cy="1815882"/>
          </a:xfrm>
          <a:prstGeom prst="rect">
            <a:avLst/>
          </a:prstGeom>
          <a:solidFill>
            <a:srgbClr val="00B0F0">
              <a:alpha val="15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微软雅黑" pitchFamily="34" charset="-122"/>
                <a:ea typeface="微软雅黑" pitchFamily="34" charset="-122"/>
              </a:rPr>
              <a:t>e.g.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Mike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, Amy and Alice 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represented 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China to take part in the competition.</a:t>
            </a:r>
          </a:p>
        </p:txBody>
      </p:sp>
    </p:spTree>
    <p:extLst>
      <p:ext uri="{BB962C8B-B14F-4D97-AF65-F5344CB8AC3E}">
        <p14:creationId xmlns:p14="http://schemas.microsoft.com/office/powerpoint/2010/main" val="456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4878388"/>
            <a:ext cx="1296988" cy="265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275" y="4878388"/>
            <a:ext cx="1298575" cy="265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22550" y="4878388"/>
            <a:ext cx="1298575" cy="265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3825" y="4878388"/>
            <a:ext cx="1298575" cy="2651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46688" y="4878388"/>
            <a:ext cx="1296987" cy="265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57963" y="4878388"/>
            <a:ext cx="1296987" cy="265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0825" y="4878388"/>
            <a:ext cx="1296988" cy="265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91830" y="19548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1.represent: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to show sb/</a:t>
            </a: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sth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especially in a picture 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展示，描绘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40392" y="1149593"/>
            <a:ext cx="8452087" cy="3728795"/>
            <a:chOff x="395535" y="850066"/>
            <a:chExt cx="8452087" cy="372879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25" y="1928257"/>
              <a:ext cx="4968552" cy="265060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95535" y="850066"/>
              <a:ext cx="8452087" cy="892552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kern="0" dirty="0"/>
                <a:t>e.g.</a:t>
              </a:r>
              <a:r>
                <a:rPr lang="en-US" altLang="zh-CN" sz="2400" b="1" kern="0" dirty="0"/>
                <a:t> The results are </a:t>
              </a:r>
              <a:r>
                <a:rPr lang="en-US" altLang="zh-CN" sz="2800" b="1" i="1" kern="0" dirty="0">
                  <a:solidFill>
                    <a:srgbClr val="FF0000"/>
                  </a:solidFill>
                </a:rPr>
                <a:t>represented</a:t>
              </a:r>
              <a:r>
                <a:rPr lang="en-US" altLang="zh-CN" sz="2400" b="1" kern="0" dirty="0">
                  <a:solidFill>
                    <a:srgbClr val="FF0000"/>
                  </a:solidFill>
                </a:rPr>
                <a:t> </a:t>
              </a:r>
              <a:r>
                <a:rPr lang="en-US" altLang="zh-CN" sz="2400" b="1" kern="0" dirty="0"/>
                <a:t>in the picture below.</a:t>
              </a:r>
            </a:p>
            <a:p>
              <a:r>
                <a:rPr lang="en-US" altLang="zh-CN" sz="2400" b="1" kern="0" dirty="0"/>
                <a:t>       </a:t>
              </a:r>
              <a:r>
                <a:rPr lang="zh-CN" altLang="en-US" sz="2400" b="1" kern="0" dirty="0"/>
                <a:t>结果如下图所示。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9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4878388"/>
            <a:ext cx="1296988" cy="265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275" y="4878388"/>
            <a:ext cx="1298575" cy="265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22550" y="4878388"/>
            <a:ext cx="1298575" cy="265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3825" y="4878388"/>
            <a:ext cx="1298575" cy="2651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46688" y="4878388"/>
            <a:ext cx="1296987" cy="265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57963" y="4878388"/>
            <a:ext cx="1296987" cy="265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0825" y="4878388"/>
            <a:ext cx="1296988" cy="265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1665" y="11470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2.She stepped back appearing surprised and put up her hands, as if in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defence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707" y="826452"/>
            <a:ext cx="897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2.defence: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act of protecting sb/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sth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attack, criticism, etc. 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防御；保护，保卫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" y="1768564"/>
            <a:ext cx="4306866" cy="3123696"/>
            <a:chOff x="112892" y="1812898"/>
            <a:chExt cx="4474361" cy="2906407"/>
          </a:xfrm>
        </p:grpSpPr>
        <p:sp>
          <p:nvSpPr>
            <p:cNvPr id="12" name="TextBox 11"/>
            <p:cNvSpPr txBox="1"/>
            <p:nvPr/>
          </p:nvSpPr>
          <p:spPr>
            <a:xfrm>
              <a:off x="112892" y="3774293"/>
              <a:ext cx="4474361" cy="945012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They were willing to do anything </a:t>
              </a:r>
              <a:r>
                <a:rPr kumimoji="0" lang="en-US" altLang="zh-CN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in defence of 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their right.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他们愿意做任何事来保护他们的权利。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46" y="1812898"/>
              <a:ext cx="3578990" cy="195777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590336" y="1768202"/>
            <a:ext cx="4320480" cy="3156939"/>
            <a:chOff x="4805152" y="1980079"/>
            <a:chExt cx="4320480" cy="315693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08" y="1980079"/>
              <a:ext cx="3733555" cy="208823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805152" y="4121355"/>
              <a:ext cx="4320480" cy="1015663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The woman in white plays </a:t>
              </a:r>
              <a:r>
                <a:rPr kumimoji="0" lang="en-US" altLang="zh-CN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in defence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   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穿白色球衣的女运动员打防守。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2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4878388"/>
            <a:ext cx="1296988" cy="265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275" y="4878388"/>
            <a:ext cx="1298575" cy="265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22550" y="4878388"/>
            <a:ext cx="1298575" cy="265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3825" y="4878388"/>
            <a:ext cx="1298575" cy="2651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46688" y="4878388"/>
            <a:ext cx="1296987" cy="265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57963" y="4878388"/>
            <a:ext cx="1296987" cy="265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0825" y="4878388"/>
            <a:ext cx="1296988" cy="265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23478"/>
            <a:ext cx="955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3.I guessed that there was probably a major 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misunderstanding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648" y="585143"/>
            <a:ext cx="887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3.misunderstanding(n.):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situation in which a comment, an instruction, etc. is not understood correctly 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误解，误会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0" y="1448342"/>
            <a:ext cx="3816424" cy="35626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1089" y="1707654"/>
            <a:ext cx="4731009" cy="1938992"/>
          </a:xfrm>
          <a:prstGeom prst="rect">
            <a:avLst/>
          </a:prstGeom>
          <a:solidFill>
            <a:srgbClr val="00B0F0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Mr. Li had a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misunderstanding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of the age of the person in front of him.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李先生搞错了在他前面的人的年龄。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2623" y="4011910"/>
            <a:ext cx="3269777" cy="523220"/>
          </a:xfrm>
          <a:prstGeom prst="rect">
            <a:avLst/>
          </a:prstGeom>
          <a:solidFill>
            <a:srgbClr val="00B0F0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misunderstand  v.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02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4878388"/>
            <a:ext cx="1296988" cy="265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275" y="4878388"/>
            <a:ext cx="1298575" cy="265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22550" y="4878388"/>
            <a:ext cx="1298575" cy="265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3825" y="4878388"/>
            <a:ext cx="1298575" cy="2651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46688" y="4878388"/>
            <a:ext cx="1296987" cy="265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57963" y="4878388"/>
            <a:ext cx="1296987" cy="265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0825" y="4878388"/>
            <a:ext cx="1296988" cy="265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9512" y="26064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4.In most places around the world, frowning and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turning one’s back to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someone shows anger.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594" y="1051124"/>
            <a:ext cx="8805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4.turn one’s back to: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reject sb/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sth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that you have previously been connected with 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不理睬；背弃，抛弃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312368" cy="28871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0141" y="2355726"/>
            <a:ext cx="4260586" cy="1815882"/>
          </a:xfrm>
          <a:prstGeom prst="rect">
            <a:avLst/>
          </a:prstGeom>
          <a:solidFill>
            <a:srgbClr val="00B0F0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e.g. 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The mother and the daughter </a:t>
            </a: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turned their backs to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each other.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这对母女互不理睬。</a:t>
            </a:r>
          </a:p>
        </p:txBody>
      </p:sp>
    </p:spTree>
    <p:extLst>
      <p:ext uri="{BB962C8B-B14F-4D97-AF65-F5344CB8AC3E}">
        <p14:creationId xmlns:p14="http://schemas.microsoft.com/office/powerpoint/2010/main" val="216403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4878388"/>
            <a:ext cx="1296988" cy="265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275" y="4878388"/>
            <a:ext cx="1298575" cy="265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22550" y="4878388"/>
            <a:ext cx="1298575" cy="265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3825" y="4878388"/>
            <a:ext cx="1298575" cy="2651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46688" y="4878388"/>
            <a:ext cx="1296987" cy="265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57963" y="4878388"/>
            <a:ext cx="1296987" cy="265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0825" y="4878388"/>
            <a:ext cx="1296988" cy="265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7544" y="123478"/>
            <a:ext cx="2622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Eras Demi ITC" pitchFamily="34" charset="0"/>
                <a:ea typeface="Microsoft YaHei UI" pitchFamily="34" charset="-122"/>
              </a:rPr>
              <a:t>Task</a:t>
            </a:r>
            <a:endParaRPr lang="zh-CN" altLang="en-US" sz="5400" b="1" dirty="0">
              <a:solidFill>
                <a:prstClr val="black">
                  <a:lumMod val="95000"/>
                  <a:lumOff val="5000"/>
                </a:prstClr>
              </a:solidFill>
              <a:latin typeface="Eras Demi ITC" pitchFamily="34" charset="0"/>
              <a:ea typeface="Microsoft YaHei UI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575" y="1203598"/>
            <a:ext cx="7763743" cy="3528392"/>
          </a:xfrm>
          <a:prstGeom prst="rect">
            <a:avLst/>
          </a:prstGeom>
          <a:solidFill>
            <a:srgbClr val="00B0F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prstClr val="black"/>
                </a:solidFill>
                <a:latin typeface="Eras Demi ITC" pitchFamily="34" charset="0"/>
              </a:rPr>
              <a:t> </a:t>
            </a:r>
            <a:r>
              <a:rPr lang="en-US" altLang="zh-CN" sz="3200" dirty="0" smtClean="0">
                <a:solidFill>
                  <a:prstClr val="black"/>
                </a:solidFill>
                <a:latin typeface="Eras Demi ITC" pitchFamily="34" charset="0"/>
              </a:rPr>
              <a:t>      </a:t>
            </a:r>
            <a:r>
              <a:rPr lang="en-US" altLang="zh-CN" sz="4000" dirty="0">
                <a:solidFill>
                  <a:prstClr val="black"/>
                </a:solidFill>
                <a:latin typeface="Eras Demi ITC" pitchFamily="34" charset="0"/>
              </a:rPr>
              <a:t>Write only five sentences to link the pictures below into a story </a:t>
            </a:r>
            <a:r>
              <a:rPr lang="en-US" altLang="zh-CN" sz="4000" dirty="0" smtClean="0">
                <a:solidFill>
                  <a:prstClr val="black"/>
                </a:solidFill>
                <a:latin typeface="Eras Demi ITC" pitchFamily="34" charset="0"/>
              </a:rPr>
              <a:t>with </a:t>
            </a:r>
            <a:r>
              <a:rPr lang="en-US" altLang="zh-CN" sz="4000" dirty="0">
                <a:solidFill>
                  <a:prstClr val="black"/>
                </a:solidFill>
                <a:latin typeface="Eras Demi ITC" pitchFamily="34" charset="0"/>
              </a:rPr>
              <a:t>the key words and phrases just </a:t>
            </a:r>
            <a:r>
              <a:rPr lang="en-US" altLang="zh-CN" sz="4000" dirty="0" smtClean="0">
                <a:solidFill>
                  <a:prstClr val="black"/>
                </a:solidFill>
                <a:latin typeface="Eras Demi ITC" pitchFamily="34" charset="0"/>
              </a:rPr>
              <a:t>learned.</a:t>
            </a:r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3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4878388"/>
            <a:ext cx="1296988" cy="265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11275" y="4878388"/>
            <a:ext cx="1298575" cy="265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622550" y="4878388"/>
            <a:ext cx="1298575" cy="265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33825" y="4878388"/>
            <a:ext cx="1298575" cy="2651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246688" y="4878388"/>
            <a:ext cx="1296987" cy="265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57963" y="4878388"/>
            <a:ext cx="1296987" cy="265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0825" y="4878388"/>
            <a:ext cx="1296988" cy="265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70825" y="4878388"/>
            <a:ext cx="1296988" cy="265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50142" y="197867"/>
            <a:ext cx="8865939" cy="4667175"/>
            <a:chOff x="179512" y="188640"/>
            <a:chExt cx="8676456" cy="584927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2808312" cy="288489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61" y="3237300"/>
              <a:ext cx="3777543" cy="280061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188640"/>
              <a:ext cx="2771800" cy="288489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665" y="3118252"/>
              <a:ext cx="3888432" cy="280061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188640"/>
              <a:ext cx="2736304" cy="2884894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4415" y="4743390"/>
            <a:ext cx="9119585" cy="400110"/>
          </a:xfrm>
          <a:prstGeom prst="rect">
            <a:avLst/>
          </a:prstGeom>
          <a:solidFill>
            <a:srgbClr val="00B0F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represent, </a:t>
            </a: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defence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misunderstanding, turn one’s back to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40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694</Words>
  <Application>Microsoft Office PowerPoint</Application>
  <PresentationFormat>全屏显示(16:9)</PresentationFormat>
  <Paragraphs>56</Paragraphs>
  <Slides>12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PS告别菜鸟三部曲</dc:title>
  <dc:creator>Rafael</dc:creator>
  <cp:lastModifiedBy>Administrator</cp:lastModifiedBy>
  <cp:revision>181</cp:revision>
  <dcterms:created xsi:type="dcterms:W3CDTF">2012-04-11T07:51:08Z</dcterms:created>
  <dcterms:modified xsi:type="dcterms:W3CDTF">2014-06-23T14:26:44Z</dcterms:modified>
</cp:coreProperties>
</file>