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4" r:id="rId5"/>
    <p:sldId id="277" r:id="rId6"/>
    <p:sldId id="278" r:id="rId7"/>
    <p:sldId id="275" r:id="rId8"/>
    <p:sldId id="279" r:id="rId9"/>
    <p:sldId id="280" r:id="rId10"/>
    <p:sldId id="281" r:id="rId11"/>
    <p:sldId id="282" r:id="rId12"/>
    <p:sldId id="283" r:id="rId13"/>
    <p:sldId id="276" r:id="rId14"/>
    <p:sldId id="286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3" autoAdjust="0"/>
  </p:normalViewPr>
  <p:slideViewPr>
    <p:cSldViewPr>
      <p:cViewPr>
        <p:scale>
          <a:sx n="56" d="100"/>
          <a:sy n="56" d="100"/>
        </p:scale>
        <p:origin x="-109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708" y="0"/>
            <a:ext cx="2031291" cy="2132856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151574" cy="2348880"/>
          </a:xfrm>
          <a:prstGeom prst="rect">
            <a:avLst/>
          </a:prstGeom>
          <a:noFill/>
        </p:spPr>
      </p:pic>
      <p:sp>
        <p:nvSpPr>
          <p:cNvPr id="6" name="标题 1"/>
          <p:cNvSpPr>
            <a:spLocks noGrp="1"/>
          </p:cNvSpPr>
          <p:nvPr>
            <p:ph type="ctrTitle"/>
          </p:nvPr>
        </p:nvSpPr>
        <p:spPr>
          <a:xfrm>
            <a:off x="-34280" y="1844824"/>
            <a:ext cx="6910536" cy="2262113"/>
          </a:xfrm>
        </p:spPr>
        <p:txBody>
          <a:bodyPr>
            <a:noAutofit/>
          </a:bodyPr>
          <a:lstStyle/>
          <a:p>
            <a:pPr algn="r"/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高中人教版必修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   First Aid</a:t>
            </a:r>
            <a:r>
              <a:rPr lang="en-US" altLang="zh-CN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CN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重点词汇讲解</a:t>
            </a:r>
            <a:r>
              <a:rPr lang="zh-CN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CN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副标题 2"/>
          <p:cNvSpPr>
            <a:spLocks noGrp="1"/>
          </p:cNvSpPr>
          <p:nvPr>
            <p:ph type="subTitle" idx="1"/>
          </p:nvPr>
        </p:nvSpPr>
        <p:spPr>
          <a:xfrm>
            <a:off x="1691680" y="4509120"/>
            <a:ext cx="6400800" cy="1752600"/>
          </a:xfrm>
        </p:spPr>
        <p:txBody>
          <a:bodyPr/>
          <a:lstStyle/>
          <a:p>
            <a:pPr algn="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授课者：洪小婷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指导老师：何亚菲</a:t>
            </a:r>
            <a:endParaRPr lang="en-US" altLang="zh-C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华南师范大学外国语言文化学院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27584" y="807090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authentic 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adj.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真实的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真迹的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可信的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authority   n.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权威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权力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482" name="Picture 2" descr="e:\360安~1\360se6\USERDA~1\Temp\200961~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700808"/>
            <a:ext cx="6084168" cy="3019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60040" y="1083508"/>
            <a:ext cx="86764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electric  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adj. 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用电的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电动的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带电的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He has an 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electric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guitar.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他有一把电吉他。</a:t>
            </a: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He was sent to the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electric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 chair. </a:t>
            </a: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他被送上电椅处决。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electrical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adj.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电的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有关电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的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electricity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  n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27584" y="548681"/>
            <a:ext cx="7200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electric  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adj. 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用电的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电动的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带电的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electrical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adj.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电的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有关电的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electronic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   adj.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电子的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electrical</a:t>
            </a:r>
            <a:r>
              <a:rPr lang="en-US" altLang="zh-CN" sz="3200" dirty="0" smtClean="0"/>
              <a:t> appliances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电器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electrical</a:t>
            </a:r>
            <a:r>
              <a:rPr lang="en-US" altLang="zh-CN" sz="3200" dirty="0" smtClean="0"/>
              <a:t> faults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电路故障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electronic</a:t>
            </a:r>
            <a:r>
              <a:rPr lang="en-US" altLang="zh-CN" sz="3200" dirty="0" smtClean="0"/>
              <a:t> computer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电子计算机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FF0000"/>
                </a:solidFill>
              </a:rPr>
              <a:t>electronic</a:t>
            </a:r>
            <a:r>
              <a:rPr lang="en-US" altLang="zh-CN" sz="3200" dirty="0" smtClean="0"/>
              <a:t> music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电子乐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800" dirty="0" smtClean="0"/>
          </a:p>
          <a:p>
            <a:endParaRPr lang="zh-CN" altLang="en-US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9632" y="476672"/>
            <a:ext cx="61926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over and over again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重复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dirty="0" smtClean="0"/>
              <a:t>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She combed her hair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again and again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. 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她把头发梳了又梳。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 b="1" dirty="0" smtClean="0">
              <a:solidFill>
                <a:schemeClr val="accent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synonyms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:</a:t>
            </a:r>
          </a:p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</a:rPr>
              <a:t>over and over</a:t>
            </a:r>
          </a:p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</a:rPr>
              <a:t>again and again</a:t>
            </a:r>
          </a:p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</a:rPr>
              <a:t>time and again</a:t>
            </a:r>
          </a:p>
          <a:p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</a:rPr>
              <a:t>time and time again</a:t>
            </a:r>
            <a:r>
              <a:rPr lang="en-US" altLang="zh-CN" sz="3200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800" dirty="0" smtClean="0"/>
          </a:p>
          <a:p>
            <a:endParaRPr lang="zh-CN" altLang="en-US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708" y="0"/>
            <a:ext cx="2031291" cy="2132856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151574" cy="2348880"/>
          </a:xfrm>
          <a:prstGeom prst="rect">
            <a:avLst/>
          </a:prstGeom>
          <a:noFill/>
        </p:spPr>
      </p:pic>
      <p:sp>
        <p:nvSpPr>
          <p:cNvPr id="6" name="标题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6910536" cy="2262113"/>
          </a:xfrm>
        </p:spPr>
        <p:txBody>
          <a:bodyPr>
            <a:noAutofit/>
          </a:bodyPr>
          <a:lstStyle/>
          <a:p>
            <a:r>
              <a:rPr lang="en-US" altLang="zh-CN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zh-CN" alt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副标题 2"/>
          <p:cNvSpPr>
            <a:spLocks noGrp="1"/>
          </p:cNvSpPr>
          <p:nvPr>
            <p:ph type="subTitle" idx="1"/>
          </p:nvPr>
        </p:nvSpPr>
        <p:spPr>
          <a:xfrm>
            <a:off x="3707904" y="4797152"/>
            <a:ext cx="6400800" cy="1752600"/>
          </a:xfrm>
        </p:spPr>
        <p:txBody>
          <a:bodyPr/>
          <a:lstStyle/>
          <a:p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授课者：洪小婷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708" y="0"/>
            <a:ext cx="2031291" cy="2132856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151574" cy="234888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1560" y="692696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burn    </a:t>
            </a:r>
            <a:r>
              <a:rPr lang="en-US" altLang="zh-CN" dirty="0" smtClean="0"/>
              <a:t>                                    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v.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灼伤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烧伤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get burnt </a:t>
            </a:r>
            <a:r>
              <a:rPr lang="en-US" altLang="zh-CN" dirty="0" smtClean="0"/>
              <a:t>                                   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烧伤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organ </a:t>
            </a:r>
            <a:r>
              <a:rPr lang="en-US" altLang="zh-CN" dirty="0" smtClean="0"/>
              <a:t>                                         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n.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器官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      </a:t>
            </a: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treatment  </a:t>
            </a:r>
            <a:r>
              <a:rPr lang="en-US" altLang="zh-CN" dirty="0" smtClean="0"/>
              <a:t>                       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n.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对待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治疗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处理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              damage  </a:t>
            </a:r>
            <a:r>
              <a:rPr lang="en-US" altLang="zh-CN" dirty="0" smtClean="0"/>
              <a:t>                   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v/n.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毁坏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损坏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              authentic    </a:t>
            </a:r>
            <a:r>
              <a:rPr lang="en-US" altLang="zh-CN" dirty="0" smtClean="0"/>
              <a:t>          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adj.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真实的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真迹的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              electric  </a:t>
            </a:r>
            <a:r>
              <a:rPr lang="en-US" altLang="zh-CN" dirty="0" smtClean="0"/>
              <a:t>                         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adj.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用电的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电动的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                over and over again    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重复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75656" y="972592"/>
            <a:ext cx="71287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微软雅黑" pitchFamily="34" charset="-122"/>
                <a:ea typeface="微软雅黑" pitchFamily="34" charset="-122"/>
              </a:rPr>
              <a:t>burn</a:t>
            </a:r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v.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烧伤，灼伤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(burnt/burned, burnt/burned)</a:t>
            </a:r>
          </a:p>
          <a:p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Take care not to 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burn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your fingers.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注意别烧着手指头。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If you are badly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burnt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, seek medical attention.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如果是严重烧伤，就得去看医生。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5616" y="1052736"/>
            <a:ext cx="66247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微软雅黑" pitchFamily="34" charset="-122"/>
                <a:ea typeface="微软雅黑" pitchFamily="34" charset="-122"/>
              </a:rPr>
              <a:t>get burnt 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烧伤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5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The boy </a:t>
            </a:r>
            <a:r>
              <a:rPr lang="en-US" altLang="zh-CN" sz="3200" b="1" u="sng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got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badly </a:t>
            </a:r>
            <a:r>
              <a:rPr lang="en-US" altLang="zh-CN" sz="3200" b="1" u="sng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burnt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endParaRPr lang="zh-CN" altLang="en-US" sz="32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Picture 2" descr="C:\Users\Administrator\Desktop\QQ图片201406212323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1232" y="3528392"/>
            <a:ext cx="2632768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31640" y="972592"/>
            <a:ext cx="78123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微软雅黑" pitchFamily="34" charset="-122"/>
                <a:ea typeface="微软雅黑" pitchFamily="34" charset="-122"/>
              </a:rPr>
              <a:t>burn</a:t>
            </a:r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v.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燃烧，着火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(burnt/burned, burnt/burned)</a:t>
            </a:r>
          </a:p>
          <a:p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That boy was rescued from a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burning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house. 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那个男孩被人从失火的房子中救了出来。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The building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burned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for hours.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这幢大楼燃烧了好几个小时。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e:\360安~1\360se6\USERDA~1\Temp\HOUSE-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0"/>
            <a:ext cx="1035169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31640" y="1052736"/>
            <a:ext cx="71287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organ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n.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器官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;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风琴，管风琴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organization    n.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组织，机构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2" name="Picture 2" descr="e:\360安~1\360se6\USERDA~1\Temp\organ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060848"/>
            <a:ext cx="3810000" cy="3048001"/>
          </a:xfrm>
          <a:prstGeom prst="rect">
            <a:avLst/>
          </a:prstGeom>
          <a:noFill/>
        </p:spPr>
      </p:pic>
      <p:pic>
        <p:nvPicPr>
          <p:cNvPr id="5124" name="Picture 4" descr="e:\360安~1\360se6\USERDA~1\Temp\PIPEOR~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2108378"/>
            <a:ext cx="4230547" cy="3048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7624" y="1060281"/>
            <a:ext cx="77048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treatment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n.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处理；治疗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Many patients are not getting the medical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 treatment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 they need. 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很多病人没有得到他们需要的医治。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r>
              <a:rPr lang="en-US" altLang="zh-CN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treat    v.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对待；处理</a:t>
            </a:r>
            <a:endParaRPr lang="en-US" altLang="zh-CN" sz="28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She adored Paddy but he didn't </a:t>
            </a:r>
            <a:r>
              <a:rPr lang="en-US" altLang="zh-CN" sz="28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treat</a:t>
            </a:r>
            <a:r>
              <a:rPr lang="en-US" altLang="zh-CN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 her well. </a:t>
            </a:r>
            <a:r>
              <a:rPr lang="zh-CN" altLang="en-US" sz="28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她深爱帕迪，但他对她却并不好。</a:t>
            </a:r>
          </a:p>
          <a:p>
            <a:pPr>
              <a:buFont typeface="Wingdings" pitchFamily="2" charset="2"/>
              <a:buChar char="l"/>
            </a:pP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360安~1\360se6\USERDA~1\Temp\ROYALT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1340" y="0"/>
            <a:ext cx="1482659" cy="1556792"/>
          </a:xfrm>
          <a:prstGeom prst="rect">
            <a:avLst/>
          </a:prstGeom>
          <a:noFill/>
        </p:spPr>
      </p:pic>
      <p:pic>
        <p:nvPicPr>
          <p:cNvPr id="3074" name="Picture 2" descr="e:\360安~1\360se6\USERDA~1\Temp\FIRST%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1557940" cy="17008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807090"/>
            <a:ext cx="867645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微软雅黑" pitchFamily="34" charset="-122"/>
                <a:ea typeface="微软雅黑" pitchFamily="34" charset="-122"/>
              </a:rPr>
              <a:t>damage 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n/v. 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毁坏，损坏</a:t>
            </a:r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He 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damaged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a car with a baseball bat.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他用棒球棒恶意损毁了一辆汽车。</a:t>
            </a: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 The blast caused extensive 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damage</a:t>
            </a:r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 to the house.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爆炸给这所房子造成了大面积的损坏。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280</Words>
  <Application>Microsoft Office PowerPoint</Application>
  <PresentationFormat>全屏显示(4:3)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高中人教版必修5  unit 5   First Aid ——重点词汇讲解 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61</cp:revision>
  <dcterms:created xsi:type="dcterms:W3CDTF">2014-06-21T15:59:59Z</dcterms:created>
  <dcterms:modified xsi:type="dcterms:W3CDTF">2014-06-24T02:09:41Z</dcterms:modified>
</cp:coreProperties>
</file>