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2" r:id="rId1"/>
  </p:sldMasterIdLst>
  <p:notesMasterIdLst>
    <p:notesMasterId r:id="rId27"/>
  </p:notesMasterIdLst>
  <p:sldIdLst>
    <p:sldId id="346" r:id="rId2"/>
    <p:sldId id="269" r:id="rId3"/>
    <p:sldId id="258" r:id="rId4"/>
    <p:sldId id="306" r:id="rId5"/>
    <p:sldId id="307" r:id="rId6"/>
    <p:sldId id="301" r:id="rId7"/>
    <p:sldId id="261" r:id="rId8"/>
    <p:sldId id="302" r:id="rId9"/>
    <p:sldId id="304" r:id="rId10"/>
    <p:sldId id="305" r:id="rId11"/>
    <p:sldId id="312" r:id="rId12"/>
    <p:sldId id="297" r:id="rId13"/>
    <p:sldId id="310" r:id="rId14"/>
    <p:sldId id="313" r:id="rId15"/>
    <p:sldId id="282" r:id="rId16"/>
    <p:sldId id="317" r:id="rId17"/>
    <p:sldId id="325" r:id="rId18"/>
    <p:sldId id="329" r:id="rId19"/>
    <p:sldId id="335" r:id="rId20"/>
    <p:sldId id="338" r:id="rId21"/>
    <p:sldId id="343" r:id="rId22"/>
    <p:sldId id="344" r:id="rId23"/>
    <p:sldId id="326" r:id="rId24"/>
    <p:sldId id="341" r:id="rId25"/>
    <p:sldId id="342" r:id="rId26"/>
  </p:sldIdLst>
  <p:sldSz cx="9144000" cy="5715000" type="screen16x10"/>
  <p:notesSz cx="6858000" cy="9144000"/>
  <p:embeddedFontLst>
    <p:embeddedFont>
      <p:font typeface="Helvetica" panose="020B0604020202020204" pitchFamily="34" charset="0"/>
      <p:regular r:id="rId28"/>
      <p:bold r:id="rId29"/>
      <p:italic r:id="rId30"/>
      <p:boldItalic r:id="rId31"/>
    </p:embeddedFont>
    <p:embeddedFont>
      <p:font typeface="方正正纤黑简体" panose="02010600030101010101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方正兰亭中黑_GBK" panose="02010600030101010101" charset="-122"/>
      <p:regular r:id="rId37"/>
    </p:embeddedFont>
    <p:embeddedFont>
      <p:font typeface="方正兰亭超细黑简体" panose="02000000000000000000" pitchFamily="2" charset="-122"/>
      <p:regular r:id="rId38"/>
    </p:embeddedFont>
    <p:embeddedFont>
      <p:font typeface="方正兰亭黑_GBK" panose="02010600030101010101" charset="-122"/>
      <p:regular r:id="rId39"/>
    </p:embeddedFont>
    <p:embeddedFont>
      <p:font typeface="Arial Unicode MS" panose="020B0604020202020204" pitchFamily="34" charset="-122"/>
      <p:regular r:id="rId40"/>
    </p:embeddedFont>
    <p:embeddedFont>
      <p:font typeface="方正兰亭中粗黑_GBK" panose="02010600030101010101" charset="-122"/>
      <p:regular r:id="rId41"/>
    </p:embeddedFont>
    <p:embeddedFont>
      <p:font typeface="微软雅黑" panose="020B0503020204020204" pitchFamily="34" charset="-122"/>
      <p:regular r:id="rId42"/>
      <p:bold r:id="rId43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modifyVerifier cryptProviderType="rsaAES" cryptAlgorithmClass="hash" cryptAlgorithmType="typeAny" cryptAlgorithmSid="14" spinCount="100000" saltData="YXzs/mNtPOrihqlbnpZwgA==" hashData="ym/6TpqMBA8JxUZ4qr8BcXP8bEwcqGDMkS2v5D+tfFqC6Kb6DHizYFRigitjXZzQjSWaCBDB0Jmyk20/UESqRQ=="/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B9D"/>
    <a:srgbClr val="4EC3DE"/>
    <a:srgbClr val="BCE8F2"/>
    <a:srgbClr val="F7F7F7"/>
    <a:srgbClr val="99BBC6"/>
    <a:srgbClr val="272636"/>
    <a:srgbClr val="000D18"/>
    <a:srgbClr val="FF66FF"/>
    <a:srgbClr val="C0C3C8"/>
    <a:srgbClr val="BAB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982" autoAdjust="0"/>
  </p:normalViewPr>
  <p:slideViewPr>
    <p:cSldViewPr>
      <p:cViewPr varScale="1">
        <p:scale>
          <a:sx n="116" d="100"/>
          <a:sy n="116" d="100"/>
        </p:scale>
        <p:origin x="192" y="108"/>
      </p:cViewPr>
      <p:guideLst>
        <p:guide orient="horz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04BE77D-1EDC-4F6F-8CC8-27B311086800}" type="datetimeFigureOut">
              <a:rPr lang="zh-CN" altLang="en-US"/>
              <a:pPr>
                <a:defRPr/>
              </a:pPr>
              <a:t>2016/2/19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418EEC9-1412-4412-AF2B-792AAB5333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934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DF01D6C4-FDE1-4202-8200-A0E8B28A5C78}" type="slidenum">
              <a:rPr lang="zh-CN" altLang="en-US" smtClean="0"/>
              <a:pPr eaLnBrk="1" hangingPunct="1"/>
              <a:t>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969234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C944B3FD-0249-4656-AAB6-051ED876A082}" type="slidenum">
              <a:rPr lang="zh-CN" altLang="en-US" smtClean="0"/>
              <a:pPr eaLnBrk="1" hangingPunct="1"/>
              <a:t>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53527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C944B3FD-0249-4656-AAB6-051ED876A082}" type="slidenum">
              <a:rPr lang="zh-CN" altLang="en-US" smtClean="0"/>
              <a:pPr eaLnBrk="1" hangingPunct="1"/>
              <a:t>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1332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EAB12E8A-0BB6-4BF2-9BA6-41760060CFF4}" type="slidenum">
              <a:rPr lang="zh-CN" altLang="en-US" smtClean="0"/>
              <a:pPr eaLnBrk="1" hangingPunct="1"/>
              <a:t>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07148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C944B3FD-0249-4656-AAB6-051ED876A082}" type="slidenum">
              <a:rPr lang="zh-CN" altLang="en-US" smtClean="0"/>
              <a:pPr eaLnBrk="1" hangingPunct="1"/>
              <a:t>12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4901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18EEC9-1412-4412-AF2B-792AAB5333BB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142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B1E27B-404A-4A7A-BE81-14C10A2A9E59}" type="slidenum">
              <a:rPr lang="zh-CN" altLang="en-US" smtClean="0"/>
              <a:pPr eaLnBrk="1" hangingPunct="1"/>
              <a:t>23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696218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61EEF6D3-8FDF-4DCC-923E-153CDE91857E}" type="slidenum">
              <a:rPr lang="zh-CN" altLang="en-US" smtClean="0"/>
              <a:pPr eaLnBrk="1" hangingPunct="1"/>
              <a:t>24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85934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71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25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251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0C1BDB8C-F0BC-450A-9555-A785EBD1DBD5}" type="datetimeFigureOut">
              <a:rPr lang="zh-CN" altLang="en-US" smtClean="0"/>
              <a:t>2016/2/19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CD6C053-5635-4109-86E8-D248137C90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268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图片 87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6512"/>
            <a:ext cx="9144000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2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188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528"/>
            <a:ext cx="7772400" cy="12493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1745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2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526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926"/>
            <a:ext cx="4040188" cy="3292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279526"/>
            <a:ext cx="4041775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812926"/>
            <a:ext cx="4041775" cy="3292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5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同侧圆角矩形 869"/>
          <p:cNvSpPr/>
          <p:nvPr userDrawn="1"/>
        </p:nvSpPr>
        <p:spPr>
          <a:xfrm flipV="1">
            <a:off x="0" y="2"/>
            <a:ext cx="9144000" cy="609598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69" name="图片 8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732"/>
            <a:ext cx="9144000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1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8" y="227014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8" y="1195388"/>
            <a:ext cx="3008313" cy="3910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4773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30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117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3579"/>
            <a:ext cx="5486400" cy="6699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123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0">
              <a:schemeClr val="tx2">
                <a:lumMod val="75000"/>
              </a:schemeClr>
            </a:gs>
            <a:gs pos="80000">
              <a:srgbClr val="000D1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5.mp3"/><Relationship Id="rId16" Type="http://schemas.openxmlformats.org/officeDocument/2006/relationships/image" Target="../media/image38.png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33.png"/><Relationship Id="rId5" Type="http://schemas.microsoft.com/office/2007/relationships/media" Target="../media/media3.mp3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.png"/><Relationship Id="rId4" Type="http://schemas.microsoft.com/office/2007/relationships/media" Target="../media/media6.mp3"/><Relationship Id="rId9" Type="http://schemas.openxmlformats.org/officeDocument/2006/relationships/image" Target="../media/image8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6"/>
          <p:cNvSpPr txBox="1"/>
          <p:nvPr/>
        </p:nvSpPr>
        <p:spPr>
          <a:xfrm>
            <a:off x="-11926" y="2143120"/>
            <a:ext cx="7783287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r"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90000">
                      <a:prstClr val="white">
                        <a:lumMod val="95000"/>
                      </a:prstClr>
                    </a:gs>
                    <a:gs pos="100000">
                      <a:prstClr val="black"/>
                    </a:gs>
                    <a:gs pos="100000">
                      <a:prstClr val="black">
                        <a:lumMod val="95000"/>
                        <a:lumOff val="5000"/>
                      </a:prstClr>
                    </a:gs>
                  </a:gsLst>
                  <a:lin ang="0" scaled="1"/>
                </a:gradFill>
                <a:latin typeface="BankGothic Lt BT" pitchFamily="34" charset="0"/>
              </a:rPr>
              <a:t>        华南</a:t>
            </a:r>
            <a:r>
              <a:rPr lang="zh-CN" altLang="en-US" sz="2800" b="1" dirty="0" smtClean="0">
                <a:gradFill>
                  <a:gsLst>
                    <a:gs pos="90000">
                      <a:prstClr val="white">
                        <a:lumMod val="95000"/>
                      </a:prstClr>
                    </a:gs>
                    <a:gs pos="100000">
                      <a:prstClr val="black"/>
                    </a:gs>
                    <a:gs pos="100000">
                      <a:prstClr val="black">
                        <a:lumMod val="95000"/>
                        <a:lumOff val="5000"/>
                      </a:prstClr>
                    </a:gs>
                  </a:gsLst>
                  <a:lin ang="0" scaled="1"/>
                </a:gradFill>
                <a:latin typeface="BankGothic Lt BT" pitchFamily="34" charset="0"/>
              </a:rPr>
              <a:t>师范大学外国语言文化学院</a:t>
            </a:r>
            <a:endParaRPr lang="en-US" altLang="zh-CN" sz="2800" b="1" dirty="0" smtClean="0">
              <a:gradFill>
                <a:gsLst>
                  <a:gs pos="90000">
                    <a:prstClr val="white">
                      <a:lumMod val="95000"/>
                    </a:prstClr>
                  </a:gs>
                  <a:gs pos="100000">
                    <a:prstClr val="black"/>
                  </a:gs>
                  <a:gs pos="100000">
                    <a:prstClr val="black">
                      <a:lumMod val="95000"/>
                      <a:lumOff val="5000"/>
                    </a:prstClr>
                  </a:gs>
                </a:gsLst>
                <a:lin ang="0" scaled="1"/>
              </a:gradFill>
              <a:latin typeface="BankGothic Lt BT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 b="1" dirty="0" smtClean="0">
                <a:gradFill>
                  <a:gsLst>
                    <a:gs pos="90000">
                      <a:prstClr val="white">
                        <a:lumMod val="95000"/>
                      </a:prstClr>
                    </a:gs>
                    <a:gs pos="100000">
                      <a:prstClr val="black"/>
                    </a:gs>
                    <a:gs pos="100000">
                      <a:prstClr val="black">
                        <a:lumMod val="95000"/>
                        <a:lumOff val="5000"/>
                      </a:prstClr>
                    </a:gs>
                  </a:gsLst>
                  <a:lin ang="0" scaled="1"/>
                </a:gradFill>
                <a:latin typeface="BankGothic Lt BT" pitchFamily="34" charset="0"/>
              </a:rPr>
              <a:t>石榴菲</a:t>
            </a:r>
            <a:endParaRPr lang="en-US" altLang="zh-CN" sz="2800" b="1" dirty="0" smtClean="0">
              <a:gradFill>
                <a:gsLst>
                  <a:gs pos="90000">
                    <a:prstClr val="white">
                      <a:lumMod val="95000"/>
                    </a:prstClr>
                  </a:gs>
                  <a:gs pos="100000">
                    <a:prstClr val="black"/>
                  </a:gs>
                  <a:gs pos="100000">
                    <a:prstClr val="black">
                      <a:lumMod val="95000"/>
                      <a:lumOff val="5000"/>
                    </a:prstClr>
                  </a:gs>
                </a:gsLst>
                <a:lin ang="0" scaled="1"/>
              </a:gradFill>
              <a:latin typeface="BankGothic Lt BT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 b="1" dirty="0" smtClean="0">
                <a:gradFill>
                  <a:gsLst>
                    <a:gs pos="90000">
                      <a:prstClr val="white">
                        <a:lumMod val="95000"/>
                      </a:prstClr>
                    </a:gs>
                    <a:gs pos="100000">
                      <a:prstClr val="black"/>
                    </a:gs>
                    <a:gs pos="100000">
                      <a:prstClr val="black">
                        <a:lumMod val="95000"/>
                        <a:lumOff val="5000"/>
                      </a:prstClr>
                    </a:gs>
                  </a:gsLst>
                  <a:lin ang="0" scaled="1"/>
                </a:gradFill>
                <a:latin typeface="BankGothic Lt BT" pitchFamily="34" charset="0"/>
              </a:rPr>
              <a:t>出品人     </a:t>
            </a:r>
            <a:endParaRPr lang="zh-CN" altLang="en-US" sz="2800" b="1" dirty="0">
              <a:gradFill>
                <a:gsLst>
                  <a:gs pos="90000">
                    <a:prstClr val="white">
                      <a:lumMod val="95000"/>
                    </a:prstClr>
                  </a:gs>
                  <a:gs pos="100000">
                    <a:prstClr val="black"/>
                  </a:gs>
                  <a:gs pos="100000">
                    <a:prstClr val="black">
                      <a:lumMod val="95000"/>
                      <a:lumOff val="5000"/>
                    </a:prstClr>
                  </a:gs>
                </a:gsLst>
                <a:lin ang="0" scaled="1"/>
              </a:gradFill>
              <a:latin typeface="BankGothic Lt BT" pitchFamily="34" charset="0"/>
            </a:endParaRPr>
          </a:p>
        </p:txBody>
      </p:sp>
      <p:grpSp>
        <p:nvGrpSpPr>
          <p:cNvPr id="5" name="组合 137"/>
          <p:cNvGrpSpPr/>
          <p:nvPr/>
        </p:nvGrpSpPr>
        <p:grpSpPr>
          <a:xfrm>
            <a:off x="-8536872" y="-768290"/>
            <a:ext cx="25503366" cy="8595470"/>
            <a:chOff x="-7097803" y="-903318"/>
            <a:chExt cx="25503366" cy="9550522"/>
          </a:xfrm>
        </p:grpSpPr>
        <p:sp>
          <p:nvSpPr>
            <p:cNvPr id="6" name="椭圆 5"/>
            <p:cNvSpPr/>
            <p:nvPr/>
          </p:nvSpPr>
          <p:spPr bwMode="auto">
            <a:xfrm>
              <a:off x="-7097803" y="2311393"/>
              <a:ext cx="25503366" cy="428628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6000"/>
                  </a:schemeClr>
                </a:gs>
                <a:gs pos="100000">
                  <a:schemeClr val="tx2">
                    <a:lumMod val="7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组合 47"/>
            <p:cNvGrpSpPr/>
            <p:nvPr/>
          </p:nvGrpSpPr>
          <p:grpSpPr>
            <a:xfrm rot="19618805">
              <a:off x="-525507" y="-903318"/>
              <a:ext cx="7904176" cy="6639147"/>
              <a:chOff x="-7058011" y="6778762"/>
              <a:chExt cx="4186195" cy="3516213"/>
            </a:xfrm>
          </p:grpSpPr>
          <p:sp>
            <p:nvSpPr>
              <p:cNvPr id="126" name="椭圆 125"/>
              <p:cNvSpPr/>
              <p:nvPr/>
            </p:nvSpPr>
            <p:spPr>
              <a:xfrm>
                <a:off x="-4763655" y="8147326"/>
                <a:ext cx="1288060" cy="1288060"/>
              </a:xfrm>
              <a:prstGeom prst="ellipse">
                <a:avLst/>
              </a:prstGeom>
              <a:gradFill flip="none" rotWithShape="1">
                <a:gsLst>
                  <a:gs pos="34000">
                    <a:schemeClr val="accent1">
                      <a:tint val="66000"/>
                      <a:satMod val="160000"/>
                      <a:alpha val="1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-5568692" y="7704555"/>
                <a:ext cx="1851586" cy="1851586"/>
              </a:xfrm>
              <a:prstGeom prst="ellipse">
                <a:avLst/>
              </a:prstGeom>
              <a:gradFill flip="none" rotWithShape="1">
                <a:gsLst>
                  <a:gs pos="34000">
                    <a:schemeClr val="accent1">
                      <a:tint val="66000"/>
                      <a:satMod val="160000"/>
                      <a:alpha val="1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椭圆 31"/>
              <p:cNvSpPr/>
              <p:nvPr/>
            </p:nvSpPr>
            <p:spPr>
              <a:xfrm>
                <a:off x="-5810203" y="8147326"/>
                <a:ext cx="1167304" cy="11673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1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椭圆 32"/>
              <p:cNvSpPr/>
              <p:nvPr/>
            </p:nvSpPr>
            <p:spPr>
              <a:xfrm>
                <a:off x="-6842417" y="8268082"/>
                <a:ext cx="1167304" cy="11673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1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椭圆 33"/>
              <p:cNvSpPr/>
              <p:nvPr/>
            </p:nvSpPr>
            <p:spPr>
              <a:xfrm>
                <a:off x="-6172470" y="8469341"/>
                <a:ext cx="1127052" cy="1127052"/>
              </a:xfrm>
              <a:prstGeom prst="ellipse">
                <a:avLst/>
              </a:prstGeom>
              <a:gradFill flip="none" rotWithShape="1">
                <a:gsLst>
                  <a:gs pos="39000">
                    <a:schemeClr val="accent1">
                      <a:tint val="66000"/>
                      <a:satMod val="160000"/>
                      <a:alpha val="3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椭圆 36"/>
              <p:cNvSpPr/>
              <p:nvPr/>
            </p:nvSpPr>
            <p:spPr>
              <a:xfrm>
                <a:off x="-6655492" y="7744807"/>
                <a:ext cx="1006297" cy="1006297"/>
              </a:xfrm>
              <a:prstGeom prst="ellipse">
                <a:avLst/>
              </a:prstGeom>
              <a:gradFill flip="none" rotWithShape="1">
                <a:gsLst>
                  <a:gs pos="39000">
                    <a:schemeClr val="accent1">
                      <a:tint val="66000"/>
                      <a:satMod val="160000"/>
                      <a:alpha val="3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椭圆 37"/>
              <p:cNvSpPr/>
              <p:nvPr/>
            </p:nvSpPr>
            <p:spPr>
              <a:xfrm>
                <a:off x="-7058011" y="7261785"/>
                <a:ext cx="2570753" cy="2570753"/>
              </a:xfrm>
              <a:prstGeom prst="ellipse">
                <a:avLst/>
              </a:prstGeom>
              <a:gradFill flip="none" rotWithShape="1">
                <a:gsLst>
                  <a:gs pos="39000">
                    <a:schemeClr val="accent1">
                      <a:tint val="66000"/>
                      <a:satMod val="160000"/>
                      <a:alpha val="3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椭圆 38"/>
              <p:cNvSpPr/>
              <p:nvPr/>
            </p:nvSpPr>
            <p:spPr>
              <a:xfrm>
                <a:off x="-6373729" y="8670600"/>
                <a:ext cx="517908" cy="517908"/>
              </a:xfrm>
              <a:prstGeom prst="ellipse">
                <a:avLst/>
              </a:prstGeom>
              <a:gradFill flip="none" rotWithShape="1">
                <a:gsLst>
                  <a:gs pos="44000">
                    <a:schemeClr val="accent1">
                      <a:tint val="66000"/>
                      <a:satMod val="160000"/>
                      <a:alpha val="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椭圆 41"/>
              <p:cNvSpPr/>
              <p:nvPr/>
            </p:nvSpPr>
            <p:spPr>
              <a:xfrm>
                <a:off x="-4481891" y="8684900"/>
                <a:ext cx="1610075" cy="1610075"/>
              </a:xfrm>
              <a:prstGeom prst="ellipse">
                <a:avLst/>
              </a:prstGeom>
              <a:gradFill flip="none" rotWithShape="1">
                <a:gsLst>
                  <a:gs pos="44000">
                    <a:schemeClr val="accent1">
                      <a:tint val="66000"/>
                      <a:satMod val="160000"/>
                      <a:alpha val="1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椭圆 42"/>
              <p:cNvSpPr/>
              <p:nvPr/>
            </p:nvSpPr>
            <p:spPr>
              <a:xfrm>
                <a:off x="-5488188" y="8831608"/>
                <a:ext cx="1227222" cy="1227222"/>
              </a:xfrm>
              <a:prstGeom prst="ellipse">
                <a:avLst/>
              </a:prstGeom>
              <a:gradFill flip="none" rotWithShape="1">
                <a:gsLst>
                  <a:gs pos="44000">
                    <a:schemeClr val="accent1">
                      <a:tint val="66000"/>
                      <a:satMod val="160000"/>
                      <a:alpha val="1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椭圆 43"/>
              <p:cNvSpPr/>
              <p:nvPr/>
            </p:nvSpPr>
            <p:spPr>
              <a:xfrm>
                <a:off x="-5367433" y="6778762"/>
                <a:ext cx="1227222" cy="1227222"/>
              </a:xfrm>
              <a:prstGeom prst="ellipse">
                <a:avLst/>
              </a:prstGeom>
              <a:gradFill flip="none" rotWithShape="1">
                <a:gsLst>
                  <a:gs pos="44000">
                    <a:schemeClr val="accent1">
                      <a:tint val="66000"/>
                      <a:satMod val="160000"/>
                      <a:alpha val="1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椭圆 44"/>
              <p:cNvSpPr/>
              <p:nvPr/>
            </p:nvSpPr>
            <p:spPr>
              <a:xfrm>
                <a:off x="-6373729" y="6980022"/>
                <a:ext cx="2374860" cy="2374860"/>
              </a:xfrm>
              <a:prstGeom prst="ellipse">
                <a:avLst/>
              </a:prstGeom>
              <a:gradFill flip="none" rotWithShape="1">
                <a:gsLst>
                  <a:gs pos="44000">
                    <a:schemeClr val="accent1">
                      <a:tint val="66000"/>
                      <a:satMod val="160000"/>
                      <a:alpha val="1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椭圆 7"/>
            <p:cNvSpPr/>
            <p:nvPr/>
          </p:nvSpPr>
          <p:spPr bwMode="auto">
            <a:xfrm flipV="1">
              <a:off x="-1745295" y="321283"/>
              <a:ext cx="11369675" cy="8325921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23000"/>
                  </a:schemeClr>
                </a:gs>
                <a:gs pos="100000">
                  <a:schemeClr val="tx2">
                    <a:lumMod val="7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9" name="组合 144"/>
            <p:cNvGrpSpPr/>
            <p:nvPr/>
          </p:nvGrpSpPr>
          <p:grpSpPr>
            <a:xfrm>
              <a:off x="0" y="-287142"/>
              <a:ext cx="17691183" cy="5624308"/>
              <a:chOff x="0" y="-287142"/>
              <a:chExt cx="17691183" cy="5624308"/>
            </a:xfrm>
          </p:grpSpPr>
          <p:grpSp>
            <p:nvGrpSpPr>
              <p:cNvPr id="10" name="组合 48"/>
              <p:cNvGrpSpPr/>
              <p:nvPr/>
            </p:nvGrpSpPr>
            <p:grpSpPr>
              <a:xfrm rot="1636528">
                <a:off x="730236" y="-287142"/>
                <a:ext cx="5335277" cy="4481391"/>
                <a:chOff x="-7058011" y="6778762"/>
                <a:chExt cx="4186195" cy="3516213"/>
              </a:xfrm>
            </p:grpSpPr>
            <p:sp>
              <p:nvSpPr>
                <p:cNvPr id="114" name="椭圆 113"/>
                <p:cNvSpPr/>
                <p:nvPr/>
              </p:nvSpPr>
              <p:spPr>
                <a:xfrm>
                  <a:off x="-4763655" y="8147326"/>
                  <a:ext cx="1288060" cy="1288060"/>
                </a:xfrm>
                <a:prstGeom prst="ellipse">
                  <a:avLst/>
                </a:prstGeom>
                <a:gradFill flip="none" rotWithShape="1">
                  <a:gsLst>
                    <a:gs pos="34000">
                      <a:schemeClr val="accent1">
                        <a:tint val="66000"/>
                        <a:satMod val="160000"/>
                        <a:alpha val="17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椭圆 114"/>
                <p:cNvSpPr/>
                <p:nvPr/>
              </p:nvSpPr>
              <p:spPr>
                <a:xfrm>
                  <a:off x="-5568692" y="7704555"/>
                  <a:ext cx="1851586" cy="1851586"/>
                </a:xfrm>
                <a:prstGeom prst="ellipse">
                  <a:avLst/>
                </a:prstGeom>
                <a:gradFill flip="none" rotWithShape="1">
                  <a:gsLst>
                    <a:gs pos="34000">
                      <a:schemeClr val="accent1">
                        <a:tint val="66000"/>
                        <a:satMod val="160000"/>
                        <a:alpha val="17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椭圆 115"/>
                <p:cNvSpPr/>
                <p:nvPr/>
              </p:nvSpPr>
              <p:spPr>
                <a:xfrm>
                  <a:off x="-5810203" y="8147326"/>
                  <a:ext cx="1167304" cy="11673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  <a:alpha val="17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椭圆 116"/>
                <p:cNvSpPr/>
                <p:nvPr/>
              </p:nvSpPr>
              <p:spPr>
                <a:xfrm>
                  <a:off x="-6842417" y="8268082"/>
                  <a:ext cx="1167304" cy="11673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  <a:alpha val="17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椭圆 117"/>
                <p:cNvSpPr/>
                <p:nvPr/>
              </p:nvSpPr>
              <p:spPr>
                <a:xfrm>
                  <a:off x="-6172470" y="8469341"/>
                  <a:ext cx="1127052" cy="1127052"/>
                </a:xfrm>
                <a:prstGeom prst="ellipse">
                  <a:avLst/>
                </a:prstGeom>
                <a:gradFill flip="none" rotWithShape="1">
                  <a:gsLst>
                    <a:gs pos="39000">
                      <a:schemeClr val="accent1">
                        <a:tint val="66000"/>
                        <a:satMod val="160000"/>
                        <a:alpha val="3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椭圆 118"/>
                <p:cNvSpPr/>
                <p:nvPr/>
              </p:nvSpPr>
              <p:spPr>
                <a:xfrm>
                  <a:off x="-6655492" y="7744807"/>
                  <a:ext cx="1006297" cy="1006297"/>
                </a:xfrm>
                <a:prstGeom prst="ellipse">
                  <a:avLst/>
                </a:prstGeom>
                <a:gradFill flip="none" rotWithShape="1">
                  <a:gsLst>
                    <a:gs pos="39000">
                      <a:schemeClr val="accent1">
                        <a:tint val="66000"/>
                        <a:satMod val="160000"/>
                        <a:alpha val="3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椭圆 119"/>
                <p:cNvSpPr/>
                <p:nvPr/>
              </p:nvSpPr>
              <p:spPr>
                <a:xfrm>
                  <a:off x="-7058011" y="7261785"/>
                  <a:ext cx="2570753" cy="2570753"/>
                </a:xfrm>
                <a:prstGeom prst="ellipse">
                  <a:avLst/>
                </a:prstGeom>
                <a:gradFill flip="none" rotWithShape="1">
                  <a:gsLst>
                    <a:gs pos="39000">
                      <a:schemeClr val="accent1">
                        <a:tint val="66000"/>
                        <a:satMod val="160000"/>
                        <a:alpha val="3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椭圆 120"/>
                <p:cNvSpPr/>
                <p:nvPr/>
              </p:nvSpPr>
              <p:spPr>
                <a:xfrm>
                  <a:off x="-6373729" y="8670600"/>
                  <a:ext cx="517908" cy="517908"/>
                </a:xfrm>
                <a:prstGeom prst="ellipse">
                  <a:avLst/>
                </a:prstGeom>
                <a:gradFill flip="none" rotWithShape="1">
                  <a:gsLst>
                    <a:gs pos="44000">
                      <a:schemeClr val="accent1">
                        <a:tint val="66000"/>
                        <a:satMod val="160000"/>
                        <a:alpha val="7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椭圆 121"/>
                <p:cNvSpPr/>
                <p:nvPr/>
              </p:nvSpPr>
              <p:spPr>
                <a:xfrm>
                  <a:off x="-4481891" y="8684900"/>
                  <a:ext cx="1610075" cy="1610075"/>
                </a:xfrm>
                <a:prstGeom prst="ellipse">
                  <a:avLst/>
                </a:prstGeom>
                <a:gradFill flip="none" rotWithShape="1">
                  <a:gsLst>
                    <a:gs pos="44000">
                      <a:schemeClr val="accent1">
                        <a:tint val="66000"/>
                        <a:satMod val="160000"/>
                        <a:alpha val="1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" name="椭圆 122"/>
                <p:cNvSpPr/>
                <p:nvPr/>
              </p:nvSpPr>
              <p:spPr>
                <a:xfrm>
                  <a:off x="-5488188" y="8831608"/>
                  <a:ext cx="1227222" cy="1227222"/>
                </a:xfrm>
                <a:prstGeom prst="ellipse">
                  <a:avLst/>
                </a:prstGeom>
                <a:gradFill flip="none" rotWithShape="1">
                  <a:gsLst>
                    <a:gs pos="44000">
                      <a:schemeClr val="accent1">
                        <a:tint val="66000"/>
                        <a:satMod val="160000"/>
                        <a:alpha val="1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椭圆 123"/>
                <p:cNvSpPr/>
                <p:nvPr/>
              </p:nvSpPr>
              <p:spPr>
                <a:xfrm>
                  <a:off x="-5367433" y="6778762"/>
                  <a:ext cx="1227222" cy="1227222"/>
                </a:xfrm>
                <a:prstGeom prst="ellipse">
                  <a:avLst/>
                </a:prstGeom>
                <a:gradFill flip="none" rotWithShape="1">
                  <a:gsLst>
                    <a:gs pos="44000">
                      <a:schemeClr val="accent1">
                        <a:tint val="66000"/>
                        <a:satMod val="160000"/>
                        <a:alpha val="1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椭圆 124"/>
                <p:cNvSpPr/>
                <p:nvPr/>
              </p:nvSpPr>
              <p:spPr>
                <a:xfrm>
                  <a:off x="-6373729" y="6980022"/>
                  <a:ext cx="2374860" cy="2374860"/>
                </a:xfrm>
                <a:prstGeom prst="ellipse">
                  <a:avLst/>
                </a:prstGeom>
                <a:gradFill flip="none" rotWithShape="1">
                  <a:gsLst>
                    <a:gs pos="44000">
                      <a:schemeClr val="accent1">
                        <a:tint val="66000"/>
                        <a:satMod val="160000"/>
                        <a:alpha val="1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" name="组合 143"/>
              <p:cNvGrpSpPr/>
              <p:nvPr/>
            </p:nvGrpSpPr>
            <p:grpSpPr>
              <a:xfrm>
                <a:off x="0" y="-260375"/>
                <a:ext cx="17691183" cy="5597541"/>
                <a:chOff x="0" y="-260375"/>
                <a:chExt cx="17691183" cy="5597541"/>
              </a:xfrm>
              <a:effectLst>
                <a:outerShdw blurRad="419100" algn="tl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grpSpPr>
            <p:grpSp>
              <p:nvGrpSpPr>
                <p:cNvPr id="12" name="组合 72"/>
                <p:cNvGrpSpPr/>
                <p:nvPr/>
              </p:nvGrpSpPr>
              <p:grpSpPr>
                <a:xfrm>
                  <a:off x="2903517" y="1882765"/>
                  <a:ext cx="1357322" cy="1214446"/>
                  <a:chOff x="-2454333" y="168253"/>
                  <a:chExt cx="1357322" cy="1214446"/>
                </a:xfrm>
                <a:solidFill>
                  <a:schemeClr val="bg1">
                    <a:lumMod val="75000"/>
                    <a:alpha val="13000"/>
                  </a:schemeClr>
                </a:solidFill>
              </p:grpSpPr>
              <p:sp>
                <p:nvSpPr>
                  <p:cNvPr id="105" name="椭圆 104"/>
                  <p:cNvSpPr/>
                  <p:nvPr/>
                </p:nvSpPr>
                <p:spPr bwMode="auto">
                  <a:xfrm>
                    <a:off x="-1739953" y="311129"/>
                    <a:ext cx="142876" cy="14287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6" name="椭圆 105"/>
                  <p:cNvSpPr/>
                  <p:nvPr/>
                </p:nvSpPr>
                <p:spPr bwMode="auto">
                  <a:xfrm>
                    <a:off x="-1516115" y="749281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7" name="椭圆 106"/>
                  <p:cNvSpPr/>
                  <p:nvPr/>
                </p:nvSpPr>
                <p:spPr bwMode="auto">
                  <a:xfrm>
                    <a:off x="-1149401" y="16825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8" name="椭圆 107"/>
                  <p:cNvSpPr/>
                  <p:nvPr/>
                </p:nvSpPr>
                <p:spPr bwMode="auto">
                  <a:xfrm>
                    <a:off x="-1239887" y="311129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9" name="椭圆 108"/>
                  <p:cNvSpPr/>
                  <p:nvPr/>
                </p:nvSpPr>
                <p:spPr bwMode="auto">
                  <a:xfrm>
                    <a:off x="-2454333" y="8826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0" name="椭圆 109"/>
                  <p:cNvSpPr/>
                  <p:nvPr/>
                </p:nvSpPr>
                <p:spPr bwMode="auto">
                  <a:xfrm>
                    <a:off x="-2006657" y="10350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1" name="椭圆 110"/>
                  <p:cNvSpPr/>
                  <p:nvPr/>
                </p:nvSpPr>
                <p:spPr bwMode="auto">
                  <a:xfrm>
                    <a:off x="-2454333" y="382567"/>
                    <a:ext cx="195266" cy="19526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2" name="椭圆 111"/>
                  <p:cNvSpPr/>
                  <p:nvPr/>
                </p:nvSpPr>
                <p:spPr bwMode="auto">
                  <a:xfrm>
                    <a:off x="-1854257" y="11874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椭圆 112"/>
                  <p:cNvSpPr/>
                  <p:nvPr/>
                </p:nvSpPr>
                <p:spPr bwMode="auto">
                  <a:xfrm>
                    <a:off x="-2454333" y="1249347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3" name="椭圆 12"/>
                <p:cNvSpPr/>
                <p:nvPr/>
              </p:nvSpPr>
              <p:spPr bwMode="auto">
                <a:xfrm>
                  <a:off x="3117831" y="2311393"/>
                  <a:ext cx="14573352" cy="5715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C03D3">
                        <a:alpha val="12000"/>
                      </a:srgb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 bwMode="auto">
                <a:xfrm>
                  <a:off x="1260443" y="2454269"/>
                  <a:ext cx="8501122" cy="14287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  <a:alpha val="34000"/>
                      </a:scheme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椭圆 3"/>
                <p:cNvSpPr/>
                <p:nvPr/>
              </p:nvSpPr>
              <p:spPr bwMode="auto">
                <a:xfrm>
                  <a:off x="831815" y="2597145"/>
                  <a:ext cx="8501122" cy="7143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椭圆 6"/>
                <p:cNvSpPr/>
                <p:nvPr/>
              </p:nvSpPr>
              <p:spPr bwMode="auto">
                <a:xfrm flipV="1">
                  <a:off x="0" y="-260375"/>
                  <a:ext cx="7643866" cy="559754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6000"/>
                      </a:scheme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椭圆 7"/>
                <p:cNvSpPr/>
                <p:nvPr/>
              </p:nvSpPr>
              <p:spPr bwMode="auto">
                <a:xfrm flipV="1">
                  <a:off x="3475021" y="2311393"/>
                  <a:ext cx="609206" cy="4461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06400" sx="200000" sy="2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椭圆 8"/>
                <p:cNvSpPr/>
                <p:nvPr/>
              </p:nvSpPr>
              <p:spPr bwMode="auto">
                <a:xfrm flipV="1">
                  <a:off x="1046129" y="596881"/>
                  <a:ext cx="5900900" cy="432118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6000"/>
                      </a:scheme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 bwMode="auto">
                <a:xfrm flipV="1">
                  <a:off x="1546195" y="882633"/>
                  <a:ext cx="4838854" cy="354345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6000"/>
                      </a:scheme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椭圆 10"/>
                <p:cNvSpPr/>
                <p:nvPr/>
              </p:nvSpPr>
              <p:spPr bwMode="auto">
                <a:xfrm flipV="1">
                  <a:off x="2332013" y="1382699"/>
                  <a:ext cx="3348180" cy="245184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6000"/>
                      </a:scheme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椭圆 11"/>
                <p:cNvSpPr/>
                <p:nvPr/>
              </p:nvSpPr>
              <p:spPr bwMode="auto">
                <a:xfrm>
                  <a:off x="974691" y="2525707"/>
                  <a:ext cx="14573352" cy="2143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F7089">
                        <a:alpha val="43000"/>
                      </a:srgb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椭圆 12"/>
                <p:cNvSpPr/>
                <p:nvPr/>
              </p:nvSpPr>
              <p:spPr bwMode="auto">
                <a:xfrm flipV="1">
                  <a:off x="6689731" y="2668583"/>
                  <a:ext cx="4178368" cy="4905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F7089">
                        <a:alpha val="43000"/>
                      </a:srgb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椭圆 13"/>
                <p:cNvSpPr/>
                <p:nvPr/>
              </p:nvSpPr>
              <p:spPr bwMode="auto">
                <a:xfrm flipV="1">
                  <a:off x="7261235" y="2740021"/>
                  <a:ext cx="2847996" cy="334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3083FC">
                        <a:alpha val="65000"/>
                      </a:srgbClr>
                    </a:gs>
                    <a:gs pos="100000">
                      <a:schemeClr val="tx2">
                        <a:lumMod val="7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六边形 15"/>
                <p:cNvSpPr/>
                <p:nvPr/>
              </p:nvSpPr>
              <p:spPr bwMode="auto">
                <a:xfrm>
                  <a:off x="6046789" y="1739889"/>
                  <a:ext cx="2643206" cy="2278626"/>
                </a:xfrm>
                <a:prstGeom prst="hexagon">
                  <a:avLst/>
                </a:prstGeom>
                <a:solidFill>
                  <a:srgbClr val="1C03D3">
                    <a:alpha val="5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  <a:scene3d>
                  <a:camera prst="isometricOffAxis1Top"/>
                  <a:lightRig rig="threePt" dir="t"/>
                </a:scene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六边形 16"/>
                <p:cNvSpPr/>
                <p:nvPr/>
              </p:nvSpPr>
              <p:spPr bwMode="auto">
                <a:xfrm>
                  <a:off x="6189665" y="954071"/>
                  <a:ext cx="2643206" cy="2278626"/>
                </a:xfrm>
                <a:prstGeom prst="hexagon">
                  <a:avLst/>
                </a:prstGeom>
                <a:solidFill>
                  <a:srgbClr val="3083FC">
                    <a:alpha val="5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  <a:scene3d>
                  <a:camera prst="isometricTopUp"/>
                  <a:lightRig rig="threePt" dir="t"/>
                </a:scene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六边形 17"/>
                <p:cNvSpPr/>
                <p:nvPr/>
              </p:nvSpPr>
              <p:spPr bwMode="auto">
                <a:xfrm>
                  <a:off x="5546723" y="1811327"/>
                  <a:ext cx="3357586" cy="2894471"/>
                </a:xfrm>
                <a:prstGeom prst="hexagon">
                  <a:avLst/>
                </a:prstGeom>
                <a:solidFill>
                  <a:srgbClr val="3083FC">
                    <a:alpha val="3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  <a:scene3d>
                  <a:camera prst="isometricOffAxis1Top"/>
                  <a:lightRig rig="threePt" dir="t"/>
                </a:scene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椭圆 18"/>
                <p:cNvSpPr/>
                <p:nvPr/>
              </p:nvSpPr>
              <p:spPr bwMode="auto">
                <a:xfrm>
                  <a:off x="6118227" y="2525707"/>
                  <a:ext cx="4143404" cy="2025642"/>
                </a:xfrm>
                <a:prstGeom prst="ellipse">
                  <a:avLst/>
                </a:prstGeom>
                <a:solidFill>
                  <a:schemeClr val="accent1">
                    <a:alpha val="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317500"/>
                </a:effec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椭圆 19"/>
                <p:cNvSpPr/>
                <p:nvPr/>
              </p:nvSpPr>
              <p:spPr bwMode="auto">
                <a:xfrm>
                  <a:off x="7378671" y="3168649"/>
                  <a:ext cx="3383026" cy="1653906"/>
                </a:xfrm>
                <a:prstGeom prst="ellipse">
                  <a:avLst/>
                </a:prstGeom>
                <a:solidFill>
                  <a:srgbClr val="1C03D3">
                    <a:alpha val="4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317500"/>
                </a:effec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椭圆 21"/>
                <p:cNvSpPr/>
                <p:nvPr/>
              </p:nvSpPr>
              <p:spPr bwMode="auto">
                <a:xfrm>
                  <a:off x="4832343" y="2668583"/>
                  <a:ext cx="71438" cy="642942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椭圆 22"/>
                <p:cNvSpPr/>
                <p:nvPr/>
              </p:nvSpPr>
              <p:spPr bwMode="auto">
                <a:xfrm>
                  <a:off x="4618029" y="2740021"/>
                  <a:ext cx="71438" cy="357190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椭圆 23"/>
                <p:cNvSpPr/>
                <p:nvPr/>
              </p:nvSpPr>
              <p:spPr bwMode="auto">
                <a:xfrm>
                  <a:off x="7975615" y="2882897"/>
                  <a:ext cx="71438" cy="357190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椭圆 24"/>
                <p:cNvSpPr/>
                <p:nvPr/>
              </p:nvSpPr>
              <p:spPr bwMode="auto">
                <a:xfrm>
                  <a:off x="8547119" y="2811459"/>
                  <a:ext cx="45719" cy="295276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椭圆 25"/>
                <p:cNvSpPr/>
                <p:nvPr/>
              </p:nvSpPr>
              <p:spPr bwMode="auto">
                <a:xfrm>
                  <a:off x="8689995" y="2740021"/>
                  <a:ext cx="45719" cy="438152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椭圆 26"/>
                <p:cNvSpPr/>
                <p:nvPr/>
              </p:nvSpPr>
              <p:spPr bwMode="auto">
                <a:xfrm>
                  <a:off x="9690127" y="2811459"/>
                  <a:ext cx="45719" cy="438152"/>
                </a:xfrm>
                <a:prstGeom prst="ellipse">
                  <a:avLst/>
                </a:prstGeom>
                <a:solidFill>
                  <a:schemeClr val="accent1">
                    <a:alpha val="11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5" name="组合 73"/>
                <p:cNvGrpSpPr/>
                <p:nvPr/>
              </p:nvGrpSpPr>
              <p:grpSpPr>
                <a:xfrm rot="7313348">
                  <a:off x="3345101" y="2847432"/>
                  <a:ext cx="1082278" cy="968354"/>
                  <a:chOff x="-2454333" y="168253"/>
                  <a:chExt cx="1357322" cy="1214446"/>
                </a:xfrm>
                <a:solidFill>
                  <a:schemeClr val="bg1">
                    <a:lumMod val="75000"/>
                    <a:alpha val="5000"/>
                  </a:schemeClr>
                </a:solidFill>
              </p:grpSpPr>
              <p:sp>
                <p:nvSpPr>
                  <p:cNvPr id="96" name="椭圆 95"/>
                  <p:cNvSpPr/>
                  <p:nvPr/>
                </p:nvSpPr>
                <p:spPr bwMode="auto">
                  <a:xfrm>
                    <a:off x="-1739953" y="311129"/>
                    <a:ext cx="142876" cy="14287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" name="椭圆 96"/>
                  <p:cNvSpPr/>
                  <p:nvPr/>
                </p:nvSpPr>
                <p:spPr bwMode="auto">
                  <a:xfrm>
                    <a:off x="-1516115" y="749281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椭圆 97"/>
                  <p:cNvSpPr/>
                  <p:nvPr/>
                </p:nvSpPr>
                <p:spPr bwMode="auto">
                  <a:xfrm>
                    <a:off x="-1149401" y="16825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" name="椭圆 98"/>
                  <p:cNvSpPr/>
                  <p:nvPr/>
                </p:nvSpPr>
                <p:spPr bwMode="auto">
                  <a:xfrm>
                    <a:off x="-1239887" y="311129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" name="椭圆 99"/>
                  <p:cNvSpPr/>
                  <p:nvPr/>
                </p:nvSpPr>
                <p:spPr bwMode="auto">
                  <a:xfrm>
                    <a:off x="-2454333" y="8826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" name="椭圆 100"/>
                  <p:cNvSpPr/>
                  <p:nvPr/>
                </p:nvSpPr>
                <p:spPr bwMode="auto">
                  <a:xfrm>
                    <a:off x="-2006657" y="10350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" name="椭圆 101"/>
                  <p:cNvSpPr/>
                  <p:nvPr/>
                </p:nvSpPr>
                <p:spPr bwMode="auto">
                  <a:xfrm>
                    <a:off x="-2454333" y="382567"/>
                    <a:ext cx="195266" cy="19526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" name="椭圆 102"/>
                  <p:cNvSpPr/>
                  <p:nvPr/>
                </p:nvSpPr>
                <p:spPr bwMode="auto">
                  <a:xfrm>
                    <a:off x="-1854257" y="11874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4" name="椭圆 103"/>
                  <p:cNvSpPr/>
                  <p:nvPr/>
                </p:nvSpPr>
                <p:spPr bwMode="auto">
                  <a:xfrm>
                    <a:off x="-2454333" y="1249347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6" name="组合 83"/>
                <p:cNvGrpSpPr/>
                <p:nvPr/>
              </p:nvGrpSpPr>
              <p:grpSpPr>
                <a:xfrm rot="18442061">
                  <a:off x="3905165" y="1897704"/>
                  <a:ext cx="1357322" cy="1214446"/>
                  <a:chOff x="-2454333" y="168253"/>
                  <a:chExt cx="1357322" cy="1214446"/>
                </a:xfrm>
                <a:solidFill>
                  <a:schemeClr val="bg1">
                    <a:lumMod val="75000"/>
                    <a:alpha val="7000"/>
                  </a:schemeClr>
                </a:solidFill>
              </p:grpSpPr>
              <p:sp>
                <p:nvSpPr>
                  <p:cNvPr id="87" name="椭圆 86"/>
                  <p:cNvSpPr/>
                  <p:nvPr/>
                </p:nvSpPr>
                <p:spPr bwMode="auto">
                  <a:xfrm>
                    <a:off x="-1739953" y="311129"/>
                    <a:ext cx="142876" cy="14287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" name="椭圆 87"/>
                  <p:cNvSpPr/>
                  <p:nvPr/>
                </p:nvSpPr>
                <p:spPr bwMode="auto">
                  <a:xfrm>
                    <a:off x="-1516115" y="749281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" name="椭圆 88"/>
                  <p:cNvSpPr/>
                  <p:nvPr/>
                </p:nvSpPr>
                <p:spPr bwMode="auto">
                  <a:xfrm>
                    <a:off x="-1149401" y="16825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" name="椭圆 89"/>
                  <p:cNvSpPr/>
                  <p:nvPr/>
                </p:nvSpPr>
                <p:spPr bwMode="auto">
                  <a:xfrm>
                    <a:off x="-1239887" y="311129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" name="椭圆 90"/>
                  <p:cNvSpPr/>
                  <p:nvPr/>
                </p:nvSpPr>
                <p:spPr bwMode="auto">
                  <a:xfrm>
                    <a:off x="-2454333" y="8826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" name="椭圆 91"/>
                  <p:cNvSpPr/>
                  <p:nvPr/>
                </p:nvSpPr>
                <p:spPr bwMode="auto">
                  <a:xfrm>
                    <a:off x="-2006657" y="10350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椭圆 92"/>
                  <p:cNvSpPr/>
                  <p:nvPr/>
                </p:nvSpPr>
                <p:spPr bwMode="auto">
                  <a:xfrm>
                    <a:off x="-2454333" y="382567"/>
                    <a:ext cx="195266" cy="19526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" name="椭圆 93"/>
                  <p:cNvSpPr/>
                  <p:nvPr/>
                </p:nvSpPr>
                <p:spPr bwMode="auto">
                  <a:xfrm>
                    <a:off x="-1854257" y="11874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" name="椭圆 94"/>
                  <p:cNvSpPr/>
                  <p:nvPr/>
                </p:nvSpPr>
                <p:spPr bwMode="auto">
                  <a:xfrm>
                    <a:off x="-2454333" y="1249347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7" name="组合 93"/>
                <p:cNvGrpSpPr/>
                <p:nvPr/>
              </p:nvGrpSpPr>
              <p:grpSpPr>
                <a:xfrm>
                  <a:off x="2689198" y="1025509"/>
                  <a:ext cx="958113" cy="857259"/>
                  <a:chOff x="-2454333" y="168253"/>
                  <a:chExt cx="1357322" cy="1214446"/>
                </a:xfrm>
                <a:solidFill>
                  <a:schemeClr val="bg1">
                    <a:lumMod val="75000"/>
                    <a:alpha val="12000"/>
                  </a:schemeClr>
                </a:solidFill>
              </p:grpSpPr>
              <p:sp>
                <p:nvSpPr>
                  <p:cNvPr id="78" name="椭圆 77"/>
                  <p:cNvSpPr/>
                  <p:nvPr/>
                </p:nvSpPr>
                <p:spPr bwMode="auto">
                  <a:xfrm>
                    <a:off x="-1739953" y="311129"/>
                    <a:ext cx="142876" cy="14287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9" name="椭圆 78"/>
                  <p:cNvSpPr/>
                  <p:nvPr/>
                </p:nvSpPr>
                <p:spPr bwMode="auto">
                  <a:xfrm>
                    <a:off x="-1516115" y="749281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0" name="椭圆 79"/>
                  <p:cNvSpPr/>
                  <p:nvPr/>
                </p:nvSpPr>
                <p:spPr bwMode="auto">
                  <a:xfrm>
                    <a:off x="-1149401" y="16825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1" name="椭圆 80"/>
                  <p:cNvSpPr/>
                  <p:nvPr/>
                </p:nvSpPr>
                <p:spPr bwMode="auto">
                  <a:xfrm>
                    <a:off x="-1239887" y="311129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2" name="椭圆 81"/>
                  <p:cNvSpPr/>
                  <p:nvPr/>
                </p:nvSpPr>
                <p:spPr bwMode="auto">
                  <a:xfrm>
                    <a:off x="-2454333" y="8826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" name="椭圆 82"/>
                  <p:cNvSpPr/>
                  <p:nvPr/>
                </p:nvSpPr>
                <p:spPr bwMode="auto">
                  <a:xfrm>
                    <a:off x="-2006657" y="10350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" name="椭圆 83"/>
                  <p:cNvSpPr/>
                  <p:nvPr/>
                </p:nvSpPr>
                <p:spPr bwMode="auto">
                  <a:xfrm>
                    <a:off x="-2454333" y="382567"/>
                    <a:ext cx="195266" cy="19526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" name="椭圆 84"/>
                  <p:cNvSpPr/>
                  <p:nvPr/>
                </p:nvSpPr>
                <p:spPr bwMode="auto">
                  <a:xfrm>
                    <a:off x="-1854257" y="11874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" name="椭圆 85"/>
                  <p:cNvSpPr/>
                  <p:nvPr/>
                </p:nvSpPr>
                <p:spPr bwMode="auto">
                  <a:xfrm>
                    <a:off x="-2454333" y="1249347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8" name="组合 103"/>
                <p:cNvGrpSpPr/>
                <p:nvPr/>
              </p:nvGrpSpPr>
              <p:grpSpPr>
                <a:xfrm rot="5400000">
                  <a:off x="3805891" y="1266139"/>
                  <a:ext cx="500072" cy="447423"/>
                  <a:chOff x="-2454333" y="168253"/>
                  <a:chExt cx="1357322" cy="1214446"/>
                </a:xfrm>
                <a:solidFill>
                  <a:schemeClr val="bg1">
                    <a:lumMod val="75000"/>
                    <a:alpha val="7000"/>
                  </a:schemeClr>
                </a:solidFill>
              </p:grpSpPr>
              <p:sp>
                <p:nvSpPr>
                  <p:cNvPr id="69" name="椭圆 68"/>
                  <p:cNvSpPr/>
                  <p:nvPr/>
                </p:nvSpPr>
                <p:spPr bwMode="auto">
                  <a:xfrm>
                    <a:off x="-1739953" y="311129"/>
                    <a:ext cx="142876" cy="14287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0" name="椭圆 69"/>
                  <p:cNvSpPr/>
                  <p:nvPr/>
                </p:nvSpPr>
                <p:spPr bwMode="auto">
                  <a:xfrm>
                    <a:off x="-1516115" y="749281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1" name="椭圆 70"/>
                  <p:cNvSpPr/>
                  <p:nvPr/>
                </p:nvSpPr>
                <p:spPr bwMode="auto">
                  <a:xfrm>
                    <a:off x="-1149401" y="16825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2" name="椭圆 71"/>
                  <p:cNvSpPr/>
                  <p:nvPr/>
                </p:nvSpPr>
                <p:spPr bwMode="auto">
                  <a:xfrm>
                    <a:off x="-1239887" y="311129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3" name="椭圆 72"/>
                  <p:cNvSpPr/>
                  <p:nvPr/>
                </p:nvSpPr>
                <p:spPr bwMode="auto">
                  <a:xfrm>
                    <a:off x="-2454333" y="8826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4" name="椭圆 73"/>
                  <p:cNvSpPr/>
                  <p:nvPr/>
                </p:nvSpPr>
                <p:spPr bwMode="auto">
                  <a:xfrm>
                    <a:off x="-2006657" y="10350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5" name="椭圆 74"/>
                  <p:cNvSpPr/>
                  <p:nvPr/>
                </p:nvSpPr>
                <p:spPr bwMode="auto">
                  <a:xfrm>
                    <a:off x="-2454333" y="382567"/>
                    <a:ext cx="195266" cy="19526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6" name="椭圆 75"/>
                  <p:cNvSpPr/>
                  <p:nvPr/>
                </p:nvSpPr>
                <p:spPr bwMode="auto">
                  <a:xfrm>
                    <a:off x="-1854257" y="11874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7" name="椭圆 76"/>
                  <p:cNvSpPr/>
                  <p:nvPr/>
                </p:nvSpPr>
                <p:spPr bwMode="auto">
                  <a:xfrm>
                    <a:off x="-2454333" y="1249347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9" name="组合 113"/>
                <p:cNvGrpSpPr/>
                <p:nvPr/>
              </p:nvGrpSpPr>
              <p:grpSpPr>
                <a:xfrm>
                  <a:off x="2046257" y="2525707"/>
                  <a:ext cx="638742" cy="571506"/>
                  <a:chOff x="-2454333" y="168253"/>
                  <a:chExt cx="1357322" cy="1214446"/>
                </a:xfrm>
                <a:solidFill>
                  <a:schemeClr val="bg1">
                    <a:lumMod val="75000"/>
                    <a:alpha val="13000"/>
                  </a:schemeClr>
                </a:solidFill>
              </p:grpSpPr>
              <p:sp>
                <p:nvSpPr>
                  <p:cNvPr id="60" name="椭圆 59"/>
                  <p:cNvSpPr/>
                  <p:nvPr/>
                </p:nvSpPr>
                <p:spPr bwMode="auto">
                  <a:xfrm>
                    <a:off x="-1739953" y="311129"/>
                    <a:ext cx="142876" cy="14287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椭圆 60"/>
                  <p:cNvSpPr/>
                  <p:nvPr/>
                </p:nvSpPr>
                <p:spPr bwMode="auto">
                  <a:xfrm>
                    <a:off x="-1516115" y="749281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2" name="椭圆 61"/>
                  <p:cNvSpPr/>
                  <p:nvPr/>
                </p:nvSpPr>
                <p:spPr bwMode="auto">
                  <a:xfrm>
                    <a:off x="-1149401" y="16825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3" name="椭圆 62"/>
                  <p:cNvSpPr/>
                  <p:nvPr/>
                </p:nvSpPr>
                <p:spPr bwMode="auto">
                  <a:xfrm>
                    <a:off x="-1239887" y="311129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4" name="椭圆 63"/>
                  <p:cNvSpPr/>
                  <p:nvPr/>
                </p:nvSpPr>
                <p:spPr bwMode="auto">
                  <a:xfrm>
                    <a:off x="-2454333" y="8826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5" name="椭圆 64"/>
                  <p:cNvSpPr/>
                  <p:nvPr/>
                </p:nvSpPr>
                <p:spPr bwMode="auto">
                  <a:xfrm>
                    <a:off x="-2006657" y="10350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6" name="椭圆 65"/>
                  <p:cNvSpPr/>
                  <p:nvPr/>
                </p:nvSpPr>
                <p:spPr bwMode="auto">
                  <a:xfrm>
                    <a:off x="-2454333" y="382567"/>
                    <a:ext cx="195266" cy="19526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7" name="椭圆 66"/>
                  <p:cNvSpPr/>
                  <p:nvPr/>
                </p:nvSpPr>
                <p:spPr bwMode="auto">
                  <a:xfrm>
                    <a:off x="-1854257" y="11874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8" name="椭圆 67"/>
                  <p:cNvSpPr/>
                  <p:nvPr/>
                </p:nvSpPr>
                <p:spPr bwMode="auto">
                  <a:xfrm>
                    <a:off x="-2454333" y="1249347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0" name="组合 123"/>
                <p:cNvGrpSpPr/>
                <p:nvPr/>
              </p:nvGrpSpPr>
              <p:grpSpPr>
                <a:xfrm rot="1481379">
                  <a:off x="4618033" y="2454267"/>
                  <a:ext cx="857253" cy="767023"/>
                  <a:chOff x="-2454333" y="168253"/>
                  <a:chExt cx="1357322" cy="1214446"/>
                </a:xfrm>
                <a:solidFill>
                  <a:schemeClr val="bg1">
                    <a:lumMod val="75000"/>
                    <a:alpha val="7000"/>
                  </a:schemeClr>
                </a:solidFill>
              </p:grpSpPr>
              <p:sp>
                <p:nvSpPr>
                  <p:cNvPr id="51" name="椭圆 50"/>
                  <p:cNvSpPr/>
                  <p:nvPr/>
                </p:nvSpPr>
                <p:spPr bwMode="auto">
                  <a:xfrm>
                    <a:off x="-1739953" y="311129"/>
                    <a:ext cx="142876" cy="14287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 bwMode="auto">
                  <a:xfrm>
                    <a:off x="-1516115" y="749281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3" name="椭圆 52"/>
                  <p:cNvSpPr/>
                  <p:nvPr/>
                </p:nvSpPr>
                <p:spPr bwMode="auto">
                  <a:xfrm>
                    <a:off x="-1149401" y="16825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4" name="椭圆 53"/>
                  <p:cNvSpPr/>
                  <p:nvPr/>
                </p:nvSpPr>
                <p:spPr bwMode="auto">
                  <a:xfrm>
                    <a:off x="-1239887" y="311129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5" name="椭圆 54"/>
                  <p:cNvSpPr/>
                  <p:nvPr/>
                </p:nvSpPr>
                <p:spPr bwMode="auto">
                  <a:xfrm>
                    <a:off x="-2454333" y="8826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6" name="椭圆 55"/>
                  <p:cNvSpPr/>
                  <p:nvPr/>
                </p:nvSpPr>
                <p:spPr bwMode="auto">
                  <a:xfrm>
                    <a:off x="-2006657" y="10350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椭圆 56"/>
                  <p:cNvSpPr/>
                  <p:nvPr/>
                </p:nvSpPr>
                <p:spPr bwMode="auto">
                  <a:xfrm>
                    <a:off x="-2454333" y="382567"/>
                    <a:ext cx="195266" cy="19526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" name="椭圆 57"/>
                  <p:cNvSpPr/>
                  <p:nvPr/>
                </p:nvSpPr>
                <p:spPr bwMode="auto">
                  <a:xfrm>
                    <a:off x="-1854257" y="11874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 bwMode="auto">
                  <a:xfrm>
                    <a:off x="-2454333" y="1249347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1" name="组合 133"/>
                <p:cNvGrpSpPr/>
                <p:nvPr/>
              </p:nvGrpSpPr>
              <p:grpSpPr>
                <a:xfrm rot="11356782">
                  <a:off x="2235999" y="793172"/>
                  <a:ext cx="714381" cy="639184"/>
                  <a:chOff x="-2454333" y="168253"/>
                  <a:chExt cx="1357322" cy="1214446"/>
                </a:xfrm>
                <a:solidFill>
                  <a:schemeClr val="bg1">
                    <a:lumMod val="75000"/>
                    <a:alpha val="13000"/>
                  </a:schemeClr>
                </a:solidFill>
              </p:grpSpPr>
              <p:sp>
                <p:nvSpPr>
                  <p:cNvPr id="42" name="椭圆 41"/>
                  <p:cNvSpPr/>
                  <p:nvPr/>
                </p:nvSpPr>
                <p:spPr bwMode="auto">
                  <a:xfrm>
                    <a:off x="-1739953" y="311129"/>
                    <a:ext cx="142876" cy="14287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椭圆 42"/>
                  <p:cNvSpPr/>
                  <p:nvPr/>
                </p:nvSpPr>
                <p:spPr bwMode="auto">
                  <a:xfrm>
                    <a:off x="-1516115" y="749281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椭圆 43"/>
                  <p:cNvSpPr/>
                  <p:nvPr/>
                </p:nvSpPr>
                <p:spPr bwMode="auto">
                  <a:xfrm>
                    <a:off x="-1149401" y="16825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5" name="椭圆 44"/>
                  <p:cNvSpPr/>
                  <p:nvPr/>
                </p:nvSpPr>
                <p:spPr bwMode="auto">
                  <a:xfrm>
                    <a:off x="-1239887" y="311129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椭圆 45"/>
                  <p:cNvSpPr/>
                  <p:nvPr/>
                </p:nvSpPr>
                <p:spPr bwMode="auto">
                  <a:xfrm>
                    <a:off x="-2454333" y="8826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椭圆 46"/>
                  <p:cNvSpPr/>
                  <p:nvPr/>
                </p:nvSpPr>
                <p:spPr bwMode="auto">
                  <a:xfrm>
                    <a:off x="-2006657" y="10350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椭圆 47"/>
                  <p:cNvSpPr/>
                  <p:nvPr/>
                </p:nvSpPr>
                <p:spPr bwMode="auto">
                  <a:xfrm>
                    <a:off x="-2454333" y="382567"/>
                    <a:ext cx="195266" cy="195266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9" name="椭圆 48"/>
                  <p:cNvSpPr/>
                  <p:nvPr/>
                </p:nvSpPr>
                <p:spPr bwMode="auto">
                  <a:xfrm>
                    <a:off x="-1854257" y="1187433"/>
                    <a:ext cx="52390" cy="5239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0" name="椭圆 49"/>
                  <p:cNvSpPr/>
                  <p:nvPr/>
                </p:nvSpPr>
                <p:spPr bwMode="auto">
                  <a:xfrm>
                    <a:off x="-2454333" y="1249347"/>
                    <a:ext cx="133352" cy="133352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38" name="矩形 137"/>
          <p:cNvSpPr/>
          <p:nvPr/>
        </p:nvSpPr>
        <p:spPr>
          <a:xfrm rot="19665185" flipH="1">
            <a:off x="-1835493" y="2643155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9" name="矩形 138"/>
          <p:cNvSpPr/>
          <p:nvPr/>
        </p:nvSpPr>
        <p:spPr>
          <a:xfrm rot="3600000" flipH="1">
            <a:off x="-2685136" y="3468408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0" name="矩形 139"/>
          <p:cNvSpPr/>
          <p:nvPr/>
        </p:nvSpPr>
        <p:spPr>
          <a:xfrm rot="1800000" flipH="1">
            <a:off x="-1652123" y="3944215"/>
            <a:ext cx="142877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1" name="矩形 140"/>
          <p:cNvSpPr/>
          <p:nvPr/>
        </p:nvSpPr>
        <p:spPr>
          <a:xfrm flipH="1">
            <a:off x="-127945" y="2649557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300000" flipH="1">
            <a:off x="-606683" y="2943593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3" name="矩形 142"/>
          <p:cNvSpPr/>
          <p:nvPr/>
        </p:nvSpPr>
        <p:spPr>
          <a:xfrm rot="5097276" flipH="1">
            <a:off x="-506167" y="3666006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421581" flipH="1">
            <a:off x="-805191" y="4585781"/>
            <a:ext cx="99367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5" name="矩形 144"/>
          <p:cNvSpPr/>
          <p:nvPr/>
        </p:nvSpPr>
        <p:spPr>
          <a:xfrm rot="7731879" flipH="1">
            <a:off x="-443373" y="2234020"/>
            <a:ext cx="99366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6" name="矩形 145"/>
          <p:cNvSpPr/>
          <p:nvPr/>
        </p:nvSpPr>
        <p:spPr>
          <a:xfrm rot="9315112" flipH="1">
            <a:off x="-1949343" y="1683191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7" name="矩形 146"/>
          <p:cNvSpPr/>
          <p:nvPr/>
        </p:nvSpPr>
        <p:spPr>
          <a:xfrm rot="9855755" flipH="1">
            <a:off x="-2748002" y="2159098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8" name="矩形 147"/>
          <p:cNvSpPr/>
          <p:nvPr/>
        </p:nvSpPr>
        <p:spPr>
          <a:xfrm rot="13890285" flipH="1">
            <a:off x="-1048207" y="1799433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12509964" flipH="1">
            <a:off x="-1054781" y="2953238"/>
            <a:ext cx="142880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13165070" flipH="1">
            <a:off x="-2294866" y="2929797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14766131" flipH="1">
            <a:off x="-2737447" y="2838820"/>
            <a:ext cx="99365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17735223" flipH="1">
            <a:off x="-1835060" y="2400593"/>
            <a:ext cx="99366" cy="35719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16886133" flipH="1">
            <a:off x="-1977950" y="4145847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4" name="矩形 153"/>
          <p:cNvSpPr/>
          <p:nvPr/>
        </p:nvSpPr>
        <p:spPr>
          <a:xfrm rot="21246912" flipH="1">
            <a:off x="-1843907" y="3780838"/>
            <a:ext cx="142879" cy="24841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5" name="矩形 154"/>
          <p:cNvSpPr/>
          <p:nvPr/>
        </p:nvSpPr>
        <p:spPr>
          <a:xfrm rot="1741649" flipH="1">
            <a:off x="-1378221" y="383533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6" name="矩形 155"/>
          <p:cNvSpPr/>
          <p:nvPr/>
        </p:nvSpPr>
        <p:spPr>
          <a:xfrm rot="19665185" flipH="1">
            <a:off x="-1906931" y="2000211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7" name="矩形 156"/>
          <p:cNvSpPr/>
          <p:nvPr/>
        </p:nvSpPr>
        <p:spPr>
          <a:xfrm rot="3600000" flipH="1">
            <a:off x="-2659935" y="3137160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8" name="矩形 157"/>
          <p:cNvSpPr/>
          <p:nvPr/>
        </p:nvSpPr>
        <p:spPr>
          <a:xfrm rot="1800000" flipH="1">
            <a:off x="-1626922" y="3612967"/>
            <a:ext cx="142877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9" name="矩形 158"/>
          <p:cNvSpPr/>
          <p:nvPr/>
        </p:nvSpPr>
        <p:spPr>
          <a:xfrm flipH="1">
            <a:off x="-1071606" y="64292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0" name="矩形 159"/>
          <p:cNvSpPr/>
          <p:nvPr/>
        </p:nvSpPr>
        <p:spPr>
          <a:xfrm rot="6300000" flipH="1">
            <a:off x="-581482" y="2612345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1" name="矩形 160"/>
          <p:cNvSpPr/>
          <p:nvPr/>
        </p:nvSpPr>
        <p:spPr>
          <a:xfrm rot="5097276" flipH="1">
            <a:off x="-480966" y="3334758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2" name="矩形 161"/>
          <p:cNvSpPr/>
          <p:nvPr/>
        </p:nvSpPr>
        <p:spPr>
          <a:xfrm rot="3421581" flipH="1">
            <a:off x="-779990" y="4254533"/>
            <a:ext cx="99367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3" name="矩形 162"/>
          <p:cNvSpPr/>
          <p:nvPr/>
        </p:nvSpPr>
        <p:spPr>
          <a:xfrm rot="7731879" flipH="1">
            <a:off x="-418172" y="1902772"/>
            <a:ext cx="99366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4" name="矩形 163"/>
          <p:cNvSpPr/>
          <p:nvPr/>
        </p:nvSpPr>
        <p:spPr>
          <a:xfrm rot="9315112" flipH="1">
            <a:off x="-1424890" y="1148666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5" name="矩形 164"/>
          <p:cNvSpPr/>
          <p:nvPr/>
        </p:nvSpPr>
        <p:spPr>
          <a:xfrm rot="9855755" flipH="1">
            <a:off x="-2722801" y="182785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6" name="矩形 165"/>
          <p:cNvSpPr/>
          <p:nvPr/>
        </p:nvSpPr>
        <p:spPr>
          <a:xfrm rot="13890285" flipH="1">
            <a:off x="-2361552" y="1899381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7" name="矩形 166"/>
          <p:cNvSpPr/>
          <p:nvPr/>
        </p:nvSpPr>
        <p:spPr>
          <a:xfrm rot="12509964" flipH="1">
            <a:off x="-1029580" y="2621990"/>
            <a:ext cx="142880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8" name="矩形 167"/>
          <p:cNvSpPr/>
          <p:nvPr/>
        </p:nvSpPr>
        <p:spPr>
          <a:xfrm rot="13165070" flipH="1">
            <a:off x="-2302359" y="3263919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9" name="矩形 168"/>
          <p:cNvSpPr/>
          <p:nvPr/>
        </p:nvSpPr>
        <p:spPr>
          <a:xfrm rot="14766131" flipH="1">
            <a:off x="-2712247" y="2507572"/>
            <a:ext cx="99365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0" name="矩形 169"/>
          <p:cNvSpPr/>
          <p:nvPr/>
        </p:nvSpPr>
        <p:spPr>
          <a:xfrm rot="17735223" flipH="1">
            <a:off x="-1809859" y="2069345"/>
            <a:ext cx="99366" cy="35719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1" name="矩形 170"/>
          <p:cNvSpPr/>
          <p:nvPr/>
        </p:nvSpPr>
        <p:spPr>
          <a:xfrm rot="16886133" flipH="1">
            <a:off x="-1952749" y="3814599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2" name="矩形 171"/>
          <p:cNvSpPr/>
          <p:nvPr/>
        </p:nvSpPr>
        <p:spPr>
          <a:xfrm rot="21246912" flipH="1">
            <a:off x="-1818706" y="3449590"/>
            <a:ext cx="142879" cy="24841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3" name="矩形 172"/>
          <p:cNvSpPr/>
          <p:nvPr/>
        </p:nvSpPr>
        <p:spPr>
          <a:xfrm rot="1741649" flipH="1">
            <a:off x="-1353020" y="3504082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4" name="矩形 173"/>
          <p:cNvSpPr/>
          <p:nvPr/>
        </p:nvSpPr>
        <p:spPr>
          <a:xfrm rot="19665185" flipH="1">
            <a:off x="-2036181" y="2643155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5" name="矩形 174"/>
          <p:cNvSpPr/>
          <p:nvPr/>
        </p:nvSpPr>
        <p:spPr>
          <a:xfrm rot="3600000" flipH="1">
            <a:off x="-2885824" y="3468408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6" name="矩形 175"/>
          <p:cNvSpPr/>
          <p:nvPr/>
        </p:nvSpPr>
        <p:spPr>
          <a:xfrm rot="1800000" flipH="1">
            <a:off x="-1852811" y="3944215"/>
            <a:ext cx="142877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7" name="矩形 176"/>
          <p:cNvSpPr/>
          <p:nvPr/>
        </p:nvSpPr>
        <p:spPr>
          <a:xfrm flipH="1">
            <a:off x="-328633" y="2649557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6300000" flipH="1">
            <a:off x="-807371" y="2943593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9" name="矩形 178"/>
          <p:cNvSpPr/>
          <p:nvPr/>
        </p:nvSpPr>
        <p:spPr>
          <a:xfrm rot="5097276" flipH="1">
            <a:off x="-706855" y="3666006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3421581" flipH="1">
            <a:off x="-1005879" y="4585781"/>
            <a:ext cx="99367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1" name="矩形 180"/>
          <p:cNvSpPr/>
          <p:nvPr/>
        </p:nvSpPr>
        <p:spPr>
          <a:xfrm rot="7731879" flipH="1">
            <a:off x="-644061" y="2234020"/>
            <a:ext cx="99366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2" name="矩形 181"/>
          <p:cNvSpPr/>
          <p:nvPr/>
        </p:nvSpPr>
        <p:spPr>
          <a:xfrm rot="9315112" flipH="1">
            <a:off x="-2150031" y="1683191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3" name="矩形 182"/>
          <p:cNvSpPr/>
          <p:nvPr/>
        </p:nvSpPr>
        <p:spPr>
          <a:xfrm rot="9855755" flipH="1">
            <a:off x="-2948690" y="2159098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 rot="13890285" flipH="1">
            <a:off x="-1248895" y="1799433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5" name="矩形 184"/>
          <p:cNvSpPr/>
          <p:nvPr/>
        </p:nvSpPr>
        <p:spPr>
          <a:xfrm rot="12509964" flipH="1">
            <a:off x="-1255469" y="2953238"/>
            <a:ext cx="142880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3165070" flipH="1">
            <a:off x="-2495554" y="2929797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4766131" flipH="1">
            <a:off x="-2938135" y="2838820"/>
            <a:ext cx="99365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 rot="17735223" flipH="1">
            <a:off x="-2035748" y="2400593"/>
            <a:ext cx="99366" cy="35719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16886133" flipH="1">
            <a:off x="-2178638" y="4145847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0" name="矩形 189"/>
          <p:cNvSpPr/>
          <p:nvPr/>
        </p:nvSpPr>
        <p:spPr>
          <a:xfrm rot="21246912" flipH="1">
            <a:off x="-2044595" y="3780838"/>
            <a:ext cx="142879" cy="24841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1741649" flipH="1">
            <a:off x="-1578909" y="383533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19665185" flipH="1">
            <a:off x="-2107619" y="2000211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3600000" flipH="1">
            <a:off x="-2860623" y="3137160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1800000" flipH="1">
            <a:off x="-1827610" y="3612967"/>
            <a:ext cx="142877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5" name="矩形 194"/>
          <p:cNvSpPr/>
          <p:nvPr/>
        </p:nvSpPr>
        <p:spPr>
          <a:xfrm flipH="1">
            <a:off x="-1272294" y="64292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6300000" flipH="1">
            <a:off x="-782170" y="2612345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7" name="矩形 196"/>
          <p:cNvSpPr/>
          <p:nvPr/>
        </p:nvSpPr>
        <p:spPr>
          <a:xfrm rot="5097276" flipH="1">
            <a:off x="-681654" y="3334758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8" name="矩形 197"/>
          <p:cNvSpPr/>
          <p:nvPr/>
        </p:nvSpPr>
        <p:spPr>
          <a:xfrm rot="3421581" flipH="1">
            <a:off x="-980678" y="4254533"/>
            <a:ext cx="99367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9" name="矩形 198"/>
          <p:cNvSpPr/>
          <p:nvPr/>
        </p:nvSpPr>
        <p:spPr>
          <a:xfrm rot="7731879" flipH="1">
            <a:off x="-618860" y="1902772"/>
            <a:ext cx="99366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0" name="矩形 199"/>
          <p:cNvSpPr/>
          <p:nvPr/>
        </p:nvSpPr>
        <p:spPr>
          <a:xfrm rot="9315112" flipH="1">
            <a:off x="-1625578" y="1148666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 rot="9855755" flipH="1">
            <a:off x="-2923489" y="182785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2" name="矩形 201"/>
          <p:cNvSpPr/>
          <p:nvPr/>
        </p:nvSpPr>
        <p:spPr>
          <a:xfrm rot="13890285" flipH="1">
            <a:off x="-2562240" y="1899381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3" name="矩形 202"/>
          <p:cNvSpPr/>
          <p:nvPr/>
        </p:nvSpPr>
        <p:spPr>
          <a:xfrm rot="12509964" flipH="1">
            <a:off x="-1230268" y="2621990"/>
            <a:ext cx="142880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4" name="矩形 203"/>
          <p:cNvSpPr/>
          <p:nvPr/>
        </p:nvSpPr>
        <p:spPr>
          <a:xfrm rot="13165070" flipH="1">
            <a:off x="-2503047" y="3263919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" name="矩形 204"/>
          <p:cNvSpPr/>
          <p:nvPr/>
        </p:nvSpPr>
        <p:spPr>
          <a:xfrm rot="14766131" flipH="1">
            <a:off x="-2912935" y="2507572"/>
            <a:ext cx="99365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6" name="矩形 205"/>
          <p:cNvSpPr/>
          <p:nvPr/>
        </p:nvSpPr>
        <p:spPr>
          <a:xfrm rot="17735223" flipH="1">
            <a:off x="-2010547" y="2069345"/>
            <a:ext cx="99366" cy="35719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7" name="矩形 206"/>
          <p:cNvSpPr/>
          <p:nvPr/>
        </p:nvSpPr>
        <p:spPr>
          <a:xfrm rot="16886133" flipH="1">
            <a:off x="-2153437" y="3814599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 rot="21246912" flipH="1">
            <a:off x="-2019394" y="3449590"/>
            <a:ext cx="142879" cy="24841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9" name="矩形 208"/>
          <p:cNvSpPr/>
          <p:nvPr/>
        </p:nvSpPr>
        <p:spPr>
          <a:xfrm rot="1741649" flipH="1">
            <a:off x="-1553708" y="3504082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0" name="矩形 209"/>
          <p:cNvSpPr/>
          <p:nvPr/>
        </p:nvSpPr>
        <p:spPr>
          <a:xfrm rot="19665185" flipH="1">
            <a:off x="-2036181" y="2795555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1" name="矩形 210"/>
          <p:cNvSpPr/>
          <p:nvPr/>
        </p:nvSpPr>
        <p:spPr>
          <a:xfrm rot="3600000" flipH="1">
            <a:off x="-2885824" y="3620808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2" name="矩形 211"/>
          <p:cNvSpPr/>
          <p:nvPr/>
        </p:nvSpPr>
        <p:spPr>
          <a:xfrm rot="1800000" flipH="1">
            <a:off x="-1852811" y="4096615"/>
            <a:ext cx="142877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3" name="矩形 212"/>
          <p:cNvSpPr/>
          <p:nvPr/>
        </p:nvSpPr>
        <p:spPr>
          <a:xfrm flipH="1">
            <a:off x="-328633" y="2801957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4" name="矩形 213"/>
          <p:cNvSpPr/>
          <p:nvPr/>
        </p:nvSpPr>
        <p:spPr>
          <a:xfrm rot="6300000" flipH="1">
            <a:off x="-807371" y="3095993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5" name="矩形 214"/>
          <p:cNvSpPr/>
          <p:nvPr/>
        </p:nvSpPr>
        <p:spPr>
          <a:xfrm rot="5097276" flipH="1">
            <a:off x="-706855" y="3818406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6" name="矩形 215"/>
          <p:cNvSpPr/>
          <p:nvPr/>
        </p:nvSpPr>
        <p:spPr>
          <a:xfrm rot="3421581" flipH="1">
            <a:off x="-1005879" y="4738181"/>
            <a:ext cx="99367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7" name="矩形 216"/>
          <p:cNvSpPr/>
          <p:nvPr/>
        </p:nvSpPr>
        <p:spPr>
          <a:xfrm rot="7731879" flipH="1">
            <a:off x="-644061" y="2386420"/>
            <a:ext cx="99366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8" name="矩形 217"/>
          <p:cNvSpPr/>
          <p:nvPr/>
        </p:nvSpPr>
        <p:spPr>
          <a:xfrm rot="9315112" flipH="1">
            <a:off x="-2150031" y="1835591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9" name="矩形 218"/>
          <p:cNvSpPr/>
          <p:nvPr/>
        </p:nvSpPr>
        <p:spPr>
          <a:xfrm rot="9855755" flipH="1">
            <a:off x="-2948690" y="2311498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0" name="矩形 219"/>
          <p:cNvSpPr/>
          <p:nvPr/>
        </p:nvSpPr>
        <p:spPr>
          <a:xfrm rot="13890285" flipH="1">
            <a:off x="-1248895" y="1951833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1" name="矩形 220"/>
          <p:cNvSpPr/>
          <p:nvPr/>
        </p:nvSpPr>
        <p:spPr>
          <a:xfrm rot="12509964" flipH="1">
            <a:off x="-1255469" y="3105638"/>
            <a:ext cx="142880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2" name="矩形 221"/>
          <p:cNvSpPr/>
          <p:nvPr/>
        </p:nvSpPr>
        <p:spPr>
          <a:xfrm rot="13165070" flipH="1">
            <a:off x="-2495554" y="3082197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3" name="矩形 222"/>
          <p:cNvSpPr/>
          <p:nvPr/>
        </p:nvSpPr>
        <p:spPr>
          <a:xfrm rot="14766131" flipH="1">
            <a:off x="-2938135" y="2991220"/>
            <a:ext cx="99365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4" name="矩形 223"/>
          <p:cNvSpPr/>
          <p:nvPr/>
        </p:nvSpPr>
        <p:spPr>
          <a:xfrm rot="17735223" flipH="1">
            <a:off x="-2035748" y="2552993"/>
            <a:ext cx="99366" cy="35719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5" name="矩形 224"/>
          <p:cNvSpPr/>
          <p:nvPr/>
        </p:nvSpPr>
        <p:spPr>
          <a:xfrm rot="16886133" flipH="1">
            <a:off x="-2178638" y="4298247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6" name="矩形 225"/>
          <p:cNvSpPr/>
          <p:nvPr/>
        </p:nvSpPr>
        <p:spPr>
          <a:xfrm rot="21246912" flipH="1">
            <a:off x="-2044595" y="3933238"/>
            <a:ext cx="142879" cy="24841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7" name="矩形 226"/>
          <p:cNvSpPr/>
          <p:nvPr/>
        </p:nvSpPr>
        <p:spPr>
          <a:xfrm rot="1741649" flipH="1">
            <a:off x="-1578909" y="398773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8" name="矩形 227"/>
          <p:cNvSpPr/>
          <p:nvPr/>
        </p:nvSpPr>
        <p:spPr>
          <a:xfrm rot="19665185" flipH="1">
            <a:off x="-2107619" y="2152611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9" name="矩形 228"/>
          <p:cNvSpPr/>
          <p:nvPr/>
        </p:nvSpPr>
        <p:spPr>
          <a:xfrm rot="3600000" flipH="1">
            <a:off x="-2860623" y="3289560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0" name="矩形 229"/>
          <p:cNvSpPr/>
          <p:nvPr/>
        </p:nvSpPr>
        <p:spPr>
          <a:xfrm rot="1800000" flipH="1">
            <a:off x="-1827610" y="3765367"/>
            <a:ext cx="142877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1" name="矩形 230"/>
          <p:cNvSpPr/>
          <p:nvPr/>
        </p:nvSpPr>
        <p:spPr>
          <a:xfrm flipH="1">
            <a:off x="-1272294" y="79532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2" name="矩形 231"/>
          <p:cNvSpPr/>
          <p:nvPr/>
        </p:nvSpPr>
        <p:spPr>
          <a:xfrm rot="6300000" flipH="1">
            <a:off x="-782170" y="2764745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3" name="矩形 232"/>
          <p:cNvSpPr/>
          <p:nvPr/>
        </p:nvSpPr>
        <p:spPr>
          <a:xfrm rot="5097276" flipH="1">
            <a:off x="-681654" y="3487158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4" name="矩形 233"/>
          <p:cNvSpPr/>
          <p:nvPr/>
        </p:nvSpPr>
        <p:spPr>
          <a:xfrm rot="3421581" flipH="1">
            <a:off x="-980678" y="4406933"/>
            <a:ext cx="99367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5" name="矩形 234"/>
          <p:cNvSpPr/>
          <p:nvPr/>
        </p:nvSpPr>
        <p:spPr>
          <a:xfrm rot="7731879" flipH="1">
            <a:off x="-618860" y="2055172"/>
            <a:ext cx="99366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6" name="矩形 235"/>
          <p:cNvSpPr/>
          <p:nvPr/>
        </p:nvSpPr>
        <p:spPr>
          <a:xfrm rot="9315112" flipH="1">
            <a:off x="-1625578" y="1301066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7" name="矩形 236"/>
          <p:cNvSpPr/>
          <p:nvPr/>
        </p:nvSpPr>
        <p:spPr>
          <a:xfrm rot="9855755" flipH="1">
            <a:off x="-2923489" y="1980250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8" name="矩形 237"/>
          <p:cNvSpPr/>
          <p:nvPr/>
        </p:nvSpPr>
        <p:spPr>
          <a:xfrm rot="13890285" flipH="1">
            <a:off x="-2562240" y="2051781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9" name="矩形 238"/>
          <p:cNvSpPr/>
          <p:nvPr/>
        </p:nvSpPr>
        <p:spPr>
          <a:xfrm rot="12509964" flipH="1">
            <a:off x="-1230268" y="2774390"/>
            <a:ext cx="142880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0" name="矩形 239"/>
          <p:cNvSpPr/>
          <p:nvPr/>
        </p:nvSpPr>
        <p:spPr>
          <a:xfrm rot="13165070" flipH="1">
            <a:off x="-2503047" y="3416319"/>
            <a:ext cx="142879" cy="2484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1" name="矩形 240"/>
          <p:cNvSpPr/>
          <p:nvPr/>
        </p:nvSpPr>
        <p:spPr>
          <a:xfrm rot="14766131" flipH="1">
            <a:off x="-2912935" y="2659972"/>
            <a:ext cx="99365" cy="357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2" name="矩形 241"/>
          <p:cNvSpPr/>
          <p:nvPr/>
        </p:nvSpPr>
        <p:spPr>
          <a:xfrm rot="17735223" flipH="1">
            <a:off x="-2010547" y="2221745"/>
            <a:ext cx="99366" cy="35719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3" name="矩形 242"/>
          <p:cNvSpPr/>
          <p:nvPr/>
        </p:nvSpPr>
        <p:spPr>
          <a:xfrm rot="16886133" flipH="1">
            <a:off x="-2153437" y="3966999"/>
            <a:ext cx="99366" cy="35719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4" name="矩形 243"/>
          <p:cNvSpPr/>
          <p:nvPr/>
        </p:nvSpPr>
        <p:spPr>
          <a:xfrm rot="21246912" flipH="1">
            <a:off x="-2019394" y="3601990"/>
            <a:ext cx="142879" cy="24841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5" name="矩形 244"/>
          <p:cNvSpPr/>
          <p:nvPr/>
        </p:nvSpPr>
        <p:spPr>
          <a:xfrm rot="1741649" flipH="1">
            <a:off x="-1553708" y="3656482"/>
            <a:ext cx="142879" cy="2484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outerShdw blurRad="215900" algn="ctr" rotWithShape="0">
              <a:schemeClr val="bg1">
                <a:lumMod val="85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46" name="组合 245"/>
          <p:cNvGrpSpPr/>
          <p:nvPr/>
        </p:nvGrpSpPr>
        <p:grpSpPr>
          <a:xfrm>
            <a:off x="2643175" y="2357434"/>
            <a:ext cx="928694" cy="285752"/>
            <a:chOff x="2071670" y="2928940"/>
            <a:chExt cx="92869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47" name="矩形 246"/>
            <p:cNvSpPr/>
            <p:nvPr/>
          </p:nvSpPr>
          <p:spPr>
            <a:xfrm>
              <a:off x="2071670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8" name="矩形 247"/>
            <p:cNvSpPr/>
            <p:nvPr/>
          </p:nvSpPr>
          <p:spPr>
            <a:xfrm>
              <a:off x="2214546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9" name="矩形 248"/>
            <p:cNvSpPr/>
            <p:nvPr/>
          </p:nvSpPr>
          <p:spPr>
            <a:xfrm>
              <a:off x="2357422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0" name="矩形 249"/>
            <p:cNvSpPr/>
            <p:nvPr/>
          </p:nvSpPr>
          <p:spPr>
            <a:xfrm>
              <a:off x="2500298" y="2928940"/>
              <a:ext cx="50006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2428861" y="2071683"/>
            <a:ext cx="347666" cy="285752"/>
            <a:chOff x="1285852" y="3000378"/>
            <a:chExt cx="347666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52" name="矩形 251"/>
            <p:cNvSpPr/>
            <p:nvPr/>
          </p:nvSpPr>
          <p:spPr>
            <a:xfrm flipH="1">
              <a:off x="1285852" y="3000378"/>
              <a:ext cx="45719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3" name="矩形 252"/>
            <p:cNvSpPr/>
            <p:nvPr/>
          </p:nvSpPr>
          <p:spPr>
            <a:xfrm flipH="1">
              <a:off x="1357290" y="3000378"/>
              <a:ext cx="27622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3857621" y="3071815"/>
            <a:ext cx="571504" cy="285752"/>
            <a:chOff x="2214546" y="3571882"/>
            <a:chExt cx="57150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55" name="矩形 254"/>
            <p:cNvSpPr/>
            <p:nvPr/>
          </p:nvSpPr>
          <p:spPr>
            <a:xfrm>
              <a:off x="2214546" y="3571882"/>
              <a:ext cx="14287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6" name="矩形 255"/>
            <p:cNvSpPr/>
            <p:nvPr/>
          </p:nvSpPr>
          <p:spPr>
            <a:xfrm>
              <a:off x="2428860" y="3571882"/>
              <a:ext cx="357190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57" name="乘号 256"/>
          <p:cNvSpPr/>
          <p:nvPr/>
        </p:nvSpPr>
        <p:spPr>
          <a:xfrm>
            <a:off x="3857621" y="2000244"/>
            <a:ext cx="142876" cy="142876"/>
          </a:xfrm>
          <a:prstGeom prst="mathMultiply">
            <a:avLst>
              <a:gd name="adj1" fmla="val 5938"/>
            </a:avLst>
          </a:prstGeom>
          <a:solidFill>
            <a:schemeClr val="tx2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8" name="乘号 257"/>
          <p:cNvSpPr/>
          <p:nvPr/>
        </p:nvSpPr>
        <p:spPr>
          <a:xfrm>
            <a:off x="2143109" y="2143121"/>
            <a:ext cx="142876" cy="142876"/>
          </a:xfrm>
          <a:prstGeom prst="mathMultiply">
            <a:avLst>
              <a:gd name="adj1" fmla="val 5938"/>
            </a:avLst>
          </a:prstGeom>
          <a:solidFill>
            <a:schemeClr val="tx2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59" name="组合 258"/>
          <p:cNvGrpSpPr/>
          <p:nvPr/>
        </p:nvGrpSpPr>
        <p:grpSpPr>
          <a:xfrm rot="10800000">
            <a:off x="2786051" y="785799"/>
            <a:ext cx="1857388" cy="571504"/>
            <a:chOff x="2071670" y="2928940"/>
            <a:chExt cx="92869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60" name="矩形 259"/>
            <p:cNvSpPr/>
            <p:nvPr/>
          </p:nvSpPr>
          <p:spPr>
            <a:xfrm>
              <a:off x="2071670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1" name="矩形 260"/>
            <p:cNvSpPr/>
            <p:nvPr/>
          </p:nvSpPr>
          <p:spPr>
            <a:xfrm>
              <a:off x="2214546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2" name="矩形 261"/>
            <p:cNvSpPr/>
            <p:nvPr/>
          </p:nvSpPr>
          <p:spPr>
            <a:xfrm>
              <a:off x="2357422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3" name="矩形 262"/>
            <p:cNvSpPr/>
            <p:nvPr/>
          </p:nvSpPr>
          <p:spPr>
            <a:xfrm>
              <a:off x="2500298" y="2928940"/>
              <a:ext cx="50006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2571736" y="1071550"/>
            <a:ext cx="857256" cy="285752"/>
            <a:chOff x="1285852" y="3000378"/>
            <a:chExt cx="347666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65" name="矩形 264"/>
            <p:cNvSpPr/>
            <p:nvPr/>
          </p:nvSpPr>
          <p:spPr>
            <a:xfrm flipH="1">
              <a:off x="1285852" y="3000378"/>
              <a:ext cx="45719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6" name="矩形 265"/>
            <p:cNvSpPr/>
            <p:nvPr/>
          </p:nvSpPr>
          <p:spPr>
            <a:xfrm flipH="1">
              <a:off x="1357290" y="3000378"/>
              <a:ext cx="27622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67" name="组合 266"/>
          <p:cNvGrpSpPr/>
          <p:nvPr/>
        </p:nvGrpSpPr>
        <p:grpSpPr>
          <a:xfrm>
            <a:off x="4640645" y="2963806"/>
            <a:ext cx="3286148" cy="1643074"/>
            <a:chOff x="2214546" y="3571882"/>
            <a:chExt cx="57150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68" name="矩形 267"/>
            <p:cNvSpPr/>
            <p:nvPr/>
          </p:nvSpPr>
          <p:spPr>
            <a:xfrm>
              <a:off x="2214546" y="3571882"/>
              <a:ext cx="14287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9" name="矩形 268"/>
            <p:cNvSpPr/>
            <p:nvPr/>
          </p:nvSpPr>
          <p:spPr>
            <a:xfrm>
              <a:off x="2428860" y="3571882"/>
              <a:ext cx="357190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2795575" y="2509834"/>
            <a:ext cx="928694" cy="285752"/>
            <a:chOff x="2071670" y="2928940"/>
            <a:chExt cx="92869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71" name="矩形 270"/>
            <p:cNvSpPr/>
            <p:nvPr/>
          </p:nvSpPr>
          <p:spPr>
            <a:xfrm>
              <a:off x="2071670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2" name="矩形 271"/>
            <p:cNvSpPr/>
            <p:nvPr/>
          </p:nvSpPr>
          <p:spPr>
            <a:xfrm>
              <a:off x="2214546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3" name="矩形 272"/>
            <p:cNvSpPr/>
            <p:nvPr/>
          </p:nvSpPr>
          <p:spPr>
            <a:xfrm>
              <a:off x="2357422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4" name="矩形 273"/>
            <p:cNvSpPr/>
            <p:nvPr/>
          </p:nvSpPr>
          <p:spPr>
            <a:xfrm>
              <a:off x="2500298" y="2928940"/>
              <a:ext cx="50006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3286117" y="3286129"/>
            <a:ext cx="347666" cy="285752"/>
            <a:chOff x="1285852" y="3000378"/>
            <a:chExt cx="347666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76" name="矩形 275"/>
            <p:cNvSpPr/>
            <p:nvPr/>
          </p:nvSpPr>
          <p:spPr>
            <a:xfrm flipH="1">
              <a:off x="1285852" y="3000378"/>
              <a:ext cx="45719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7" name="矩形 276"/>
            <p:cNvSpPr/>
            <p:nvPr/>
          </p:nvSpPr>
          <p:spPr>
            <a:xfrm flipH="1">
              <a:off x="1357290" y="3000378"/>
              <a:ext cx="27622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 rot="10800000">
            <a:off x="571473" y="3357567"/>
            <a:ext cx="1625215" cy="500066"/>
            <a:chOff x="2071670" y="2928940"/>
            <a:chExt cx="92869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79" name="矩形 278"/>
            <p:cNvSpPr/>
            <p:nvPr/>
          </p:nvSpPr>
          <p:spPr>
            <a:xfrm>
              <a:off x="2071670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0" name="矩形 279"/>
            <p:cNvSpPr/>
            <p:nvPr/>
          </p:nvSpPr>
          <p:spPr>
            <a:xfrm>
              <a:off x="2214546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1" name="矩形 280"/>
            <p:cNvSpPr/>
            <p:nvPr/>
          </p:nvSpPr>
          <p:spPr>
            <a:xfrm>
              <a:off x="2357422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2" name="矩形 281"/>
            <p:cNvSpPr/>
            <p:nvPr/>
          </p:nvSpPr>
          <p:spPr>
            <a:xfrm>
              <a:off x="2500298" y="2928940"/>
              <a:ext cx="50006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3" name="组合 282"/>
          <p:cNvGrpSpPr/>
          <p:nvPr/>
        </p:nvGrpSpPr>
        <p:grpSpPr>
          <a:xfrm rot="10800000">
            <a:off x="4214811" y="1643055"/>
            <a:ext cx="608416" cy="500066"/>
            <a:chOff x="1285852" y="3000378"/>
            <a:chExt cx="347666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84" name="矩形 283"/>
            <p:cNvSpPr/>
            <p:nvPr/>
          </p:nvSpPr>
          <p:spPr>
            <a:xfrm flipH="1">
              <a:off x="1285852" y="3000378"/>
              <a:ext cx="45719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5" name="矩形 284"/>
            <p:cNvSpPr/>
            <p:nvPr/>
          </p:nvSpPr>
          <p:spPr>
            <a:xfrm flipH="1">
              <a:off x="1357290" y="3000378"/>
              <a:ext cx="27622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6" name="组合 285"/>
          <p:cNvGrpSpPr/>
          <p:nvPr/>
        </p:nvGrpSpPr>
        <p:grpSpPr>
          <a:xfrm rot="10800000">
            <a:off x="1714481" y="2214559"/>
            <a:ext cx="1000132" cy="500066"/>
            <a:chOff x="2214546" y="3571882"/>
            <a:chExt cx="57150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87" name="矩形 286"/>
            <p:cNvSpPr/>
            <p:nvPr/>
          </p:nvSpPr>
          <p:spPr>
            <a:xfrm>
              <a:off x="2214546" y="3571882"/>
              <a:ext cx="14287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8" name="矩形 287"/>
            <p:cNvSpPr/>
            <p:nvPr/>
          </p:nvSpPr>
          <p:spPr>
            <a:xfrm>
              <a:off x="2428860" y="3571882"/>
              <a:ext cx="357190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5929323" y="1142989"/>
            <a:ext cx="928694" cy="285752"/>
            <a:chOff x="2071670" y="2928940"/>
            <a:chExt cx="92869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90" name="矩形 289"/>
            <p:cNvSpPr/>
            <p:nvPr/>
          </p:nvSpPr>
          <p:spPr>
            <a:xfrm>
              <a:off x="2071670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1" name="矩形 290"/>
            <p:cNvSpPr/>
            <p:nvPr/>
          </p:nvSpPr>
          <p:spPr>
            <a:xfrm>
              <a:off x="2214546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2" name="矩形 291"/>
            <p:cNvSpPr/>
            <p:nvPr/>
          </p:nvSpPr>
          <p:spPr>
            <a:xfrm>
              <a:off x="2357422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3" name="矩形 292"/>
            <p:cNvSpPr/>
            <p:nvPr/>
          </p:nvSpPr>
          <p:spPr>
            <a:xfrm>
              <a:off x="2500298" y="2928940"/>
              <a:ext cx="50006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4" name="组合 293"/>
          <p:cNvGrpSpPr/>
          <p:nvPr/>
        </p:nvGrpSpPr>
        <p:grpSpPr>
          <a:xfrm>
            <a:off x="4857753" y="2143120"/>
            <a:ext cx="347666" cy="285752"/>
            <a:chOff x="1285852" y="3000378"/>
            <a:chExt cx="347666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295" name="矩形 294"/>
            <p:cNvSpPr/>
            <p:nvPr/>
          </p:nvSpPr>
          <p:spPr>
            <a:xfrm flipH="1">
              <a:off x="1285852" y="3000378"/>
              <a:ext cx="45719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6" name="矩形 295"/>
            <p:cNvSpPr/>
            <p:nvPr/>
          </p:nvSpPr>
          <p:spPr>
            <a:xfrm flipH="1">
              <a:off x="1357290" y="3000378"/>
              <a:ext cx="27622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97" name="乘号 296"/>
          <p:cNvSpPr/>
          <p:nvPr/>
        </p:nvSpPr>
        <p:spPr>
          <a:xfrm>
            <a:off x="6786579" y="4214823"/>
            <a:ext cx="142876" cy="142876"/>
          </a:xfrm>
          <a:prstGeom prst="mathMultiply">
            <a:avLst>
              <a:gd name="adj1" fmla="val 5938"/>
            </a:avLst>
          </a:prstGeom>
          <a:solidFill>
            <a:schemeClr val="tx2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8" name="乘号 297"/>
          <p:cNvSpPr/>
          <p:nvPr/>
        </p:nvSpPr>
        <p:spPr>
          <a:xfrm>
            <a:off x="4357686" y="2786063"/>
            <a:ext cx="142876" cy="142876"/>
          </a:xfrm>
          <a:prstGeom prst="mathMultiply">
            <a:avLst>
              <a:gd name="adj1" fmla="val 5938"/>
            </a:avLst>
          </a:prstGeom>
          <a:solidFill>
            <a:schemeClr val="tx2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99" name="组合 298"/>
          <p:cNvGrpSpPr/>
          <p:nvPr/>
        </p:nvGrpSpPr>
        <p:grpSpPr>
          <a:xfrm>
            <a:off x="4786315" y="3929071"/>
            <a:ext cx="928694" cy="285752"/>
            <a:chOff x="2071670" y="2928940"/>
            <a:chExt cx="928694" cy="285752"/>
          </a:xfrm>
          <a:solidFill>
            <a:schemeClr val="tx2">
              <a:lumMod val="40000"/>
              <a:lumOff val="60000"/>
              <a:alpha val="7000"/>
            </a:schemeClr>
          </a:solidFill>
        </p:grpSpPr>
        <p:sp>
          <p:nvSpPr>
            <p:cNvPr id="300" name="矩形 299"/>
            <p:cNvSpPr/>
            <p:nvPr/>
          </p:nvSpPr>
          <p:spPr>
            <a:xfrm>
              <a:off x="2071670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1" name="矩形 300"/>
            <p:cNvSpPr/>
            <p:nvPr/>
          </p:nvSpPr>
          <p:spPr>
            <a:xfrm>
              <a:off x="2214546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2" name="矩形 301"/>
            <p:cNvSpPr/>
            <p:nvPr/>
          </p:nvSpPr>
          <p:spPr>
            <a:xfrm>
              <a:off x="2357422" y="2928940"/>
              <a:ext cx="7143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3" name="矩形 302"/>
            <p:cNvSpPr/>
            <p:nvPr/>
          </p:nvSpPr>
          <p:spPr>
            <a:xfrm>
              <a:off x="2500298" y="2928940"/>
              <a:ext cx="500066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4" name="矩形 303"/>
          <p:cNvSpPr/>
          <p:nvPr/>
        </p:nvSpPr>
        <p:spPr>
          <a:xfrm>
            <a:off x="6330045" y="-20422"/>
            <a:ext cx="2880000" cy="6286544"/>
          </a:xfrm>
          <a:prstGeom prst="rect">
            <a:avLst/>
          </a:prstGeom>
          <a:gradFill flip="none" rotWithShape="1">
            <a:gsLst>
              <a:gs pos="28000">
                <a:schemeClr val="tx1"/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5" name="矩形 304"/>
          <p:cNvSpPr/>
          <p:nvPr/>
        </p:nvSpPr>
        <p:spPr>
          <a:xfrm rot="10800000">
            <a:off x="-12669" y="-20721"/>
            <a:ext cx="2880000" cy="6286544"/>
          </a:xfrm>
          <a:prstGeom prst="rect">
            <a:avLst/>
          </a:prstGeom>
          <a:gradFill flip="none" rotWithShape="1">
            <a:gsLst>
              <a:gs pos="28000">
                <a:schemeClr val="tx1"/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6" name="矩形 305"/>
          <p:cNvSpPr/>
          <p:nvPr/>
        </p:nvSpPr>
        <p:spPr>
          <a:xfrm>
            <a:off x="6792323" y="17546"/>
            <a:ext cx="4500594" cy="6286544"/>
          </a:xfrm>
          <a:prstGeom prst="rect">
            <a:avLst/>
          </a:prstGeom>
          <a:gradFill flip="none" rotWithShape="1">
            <a:gsLst>
              <a:gs pos="48000">
                <a:srgbClr val="C00000">
                  <a:alpha val="6000"/>
                </a:srgbClr>
              </a:gs>
              <a:gs pos="100000">
                <a:srgbClr val="FF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7" name="矩形 306"/>
          <p:cNvSpPr/>
          <p:nvPr/>
        </p:nvSpPr>
        <p:spPr>
          <a:xfrm rot="10800000">
            <a:off x="-3126802" y="110901"/>
            <a:ext cx="4500594" cy="6286544"/>
          </a:xfrm>
          <a:prstGeom prst="rect">
            <a:avLst/>
          </a:prstGeom>
          <a:gradFill flip="none" rotWithShape="1">
            <a:gsLst>
              <a:gs pos="48000">
                <a:srgbClr val="C00000">
                  <a:alpha val="6000"/>
                </a:srgbClr>
              </a:gs>
              <a:gs pos="100000">
                <a:srgbClr val="FF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8" name="矩形 307"/>
          <p:cNvSpPr/>
          <p:nvPr/>
        </p:nvSpPr>
        <p:spPr>
          <a:xfrm>
            <a:off x="7238644" y="-620985"/>
            <a:ext cx="4500594" cy="6286544"/>
          </a:xfrm>
          <a:prstGeom prst="rect">
            <a:avLst/>
          </a:prstGeom>
          <a:gradFill flip="none" rotWithShape="1">
            <a:gsLst>
              <a:gs pos="48000">
                <a:srgbClr val="00C009">
                  <a:alpha val="5882"/>
                </a:srgbClr>
              </a:gs>
              <a:gs pos="100000">
                <a:srgbClr val="FF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9" name="矩形 308"/>
          <p:cNvSpPr/>
          <p:nvPr/>
        </p:nvSpPr>
        <p:spPr>
          <a:xfrm rot="10800000">
            <a:off x="-3429056" y="-500086"/>
            <a:ext cx="4500594" cy="6286544"/>
          </a:xfrm>
          <a:prstGeom prst="rect">
            <a:avLst/>
          </a:prstGeom>
          <a:gradFill flip="none" rotWithShape="1">
            <a:gsLst>
              <a:gs pos="48000">
                <a:srgbClr val="00C009">
                  <a:alpha val="5882"/>
                </a:srgbClr>
              </a:gs>
              <a:gs pos="100000">
                <a:srgbClr val="FF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03 -0.02099 L 1.72379 -0.0892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0" y="-34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8487 L 1.43663 0.05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00" y="-14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1.60781 -0.10463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00" y="-52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1.97531E-6 L 1.34097 0.42222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0" y="211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5679E-6 L 1.41146 -0.59722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00" y="-299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82716E-6 L 1.37899 -0.16142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00" y="-81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9.87654E-7 L 1.42517 -0.23056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00" y="-11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6.17284E-7 L 1.4099 0.37099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00" y="18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4 0.22006 L 1.43767 -0.11759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00" y="-16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60494E-6 L 1.525 0.72778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00" y="36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1.40694 0.04197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00" y="21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1.51303 0.01327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00" y="6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8 -0.26975 L 1.56215 0.46173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00" y="366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0.08395 L 1.51388 -0.15587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0" y="-36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9.87654E-7 L 1.6007 -0.16975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0" y="-8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49 -1.23457E-7 L 1.81076 0.21821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00" y="109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1.68716 -0.26697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00" y="-134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46914E-6 L 1.53281 0.12191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00" y="61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5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5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5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5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3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5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257" grpId="0" animBg="1"/>
      <p:bldP spid="257" grpId="1" animBg="1"/>
      <p:bldP spid="258" grpId="0" animBg="1"/>
      <p:bldP spid="258" grpId="1" animBg="1"/>
      <p:bldP spid="297" grpId="0" animBg="1"/>
      <p:bldP spid="297" grpId="1" animBg="1"/>
      <p:bldP spid="298" grpId="0" animBg="1"/>
      <p:bldP spid="29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71601" y="1129309"/>
            <a:ext cx="7200799" cy="364629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1615746" y="1916736"/>
            <a:ext cx="5620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Ladies and gentlemen, </a:t>
            </a:r>
            <a:r>
              <a:rPr lang="en-US" altLang="zh-CN" sz="1600" dirty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w</a:t>
            </a:r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elcome aboard! </a:t>
            </a:r>
            <a:endParaRPr lang="en-US" altLang="zh-CN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 rot="1352738">
            <a:off x="-507887" y="-1081989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等腰三角形 19"/>
          <p:cNvSpPr/>
          <p:nvPr/>
        </p:nvSpPr>
        <p:spPr>
          <a:xfrm rot="1352738">
            <a:off x="-1305278" y="-483762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615747" y="1940695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615746" y="2471314"/>
            <a:ext cx="61246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The destination of this flight is AD 3016.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732240" y="3601572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615746" y="3019801"/>
            <a:ext cx="61246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We are ready to take off. Please be seated and </a:t>
            </a:r>
            <a:r>
              <a:rPr lang="en-US" altLang="zh-CN" sz="1600" dirty="0" smtClean="0">
                <a:solidFill>
                  <a:srgbClr val="4EC3DE"/>
                </a:solidFill>
                <a:latin typeface="方正兰亭黑_GBK" pitchFamily="2" charset="-122"/>
                <a:ea typeface="方正兰亭黑_GBK" pitchFamily="2" charset="-122"/>
              </a:rPr>
              <a:t>fasten your </a:t>
            </a:r>
          </a:p>
        </p:txBody>
      </p:sp>
      <p:grpSp>
        <p:nvGrpSpPr>
          <p:cNvPr id="25" name="组合 24"/>
          <p:cNvGrpSpPr/>
          <p:nvPr/>
        </p:nvGrpSpPr>
        <p:grpSpPr>
          <a:xfrm flipH="1">
            <a:off x="4247876" y="2718000"/>
            <a:ext cx="486000" cy="351000"/>
            <a:chOff x="5481510" y="1787818"/>
            <a:chExt cx="3485322" cy="2301860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5481510" y="1787818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8889983" y="1787818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8" name="组合 27"/>
          <p:cNvGrpSpPr/>
          <p:nvPr/>
        </p:nvGrpSpPr>
        <p:grpSpPr>
          <a:xfrm flipV="1">
            <a:off x="4240620" y="2705736"/>
            <a:ext cx="486000" cy="351000"/>
            <a:chOff x="5481510" y="1669774"/>
            <a:chExt cx="3485322" cy="2301860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5481510" y="1677585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8889983" y="1669774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1" name="TextBox 16"/>
          <p:cNvSpPr txBox="1">
            <a:spLocks noChangeArrowheads="1"/>
          </p:cNvSpPr>
          <p:nvPr/>
        </p:nvSpPr>
        <p:spPr bwMode="auto">
          <a:xfrm>
            <a:off x="1615746" y="3568288"/>
            <a:ext cx="61246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>
                <a:solidFill>
                  <a:srgbClr val="4EC3DE"/>
                </a:solidFill>
                <a:latin typeface="方正兰亭黑_GBK" pitchFamily="2" charset="-122"/>
                <a:ea typeface="方正兰亭黑_GBK" pitchFamily="2" charset="-122"/>
              </a:rPr>
              <a:t>seat belt</a:t>
            </a:r>
            <a:r>
              <a:rPr lang="en-US" altLang="zh-CN" sz="1600" dirty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. We hope you enjoy the flight. Thank you.</a:t>
            </a:r>
            <a:endParaRPr lang="zh-CN" altLang="en-US" sz="1600" dirty="0"/>
          </a:p>
        </p:txBody>
      </p:sp>
      <p:pic>
        <p:nvPicPr>
          <p:cNvPr id="2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44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7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861 L -0.36129 -0.28111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14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37986 0.29833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1491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1" grpId="0"/>
      <p:bldP spid="18" grpId="0" animBg="1"/>
      <p:bldP spid="20" grpId="0" animBg="1"/>
      <p:bldP spid="22" grpId="0"/>
      <p:bldP spid="15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364"/>
            <a:ext cx="3443924" cy="331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928277" y="3865609"/>
            <a:ext cx="5785073" cy="369332"/>
            <a:chOff x="0" y="1971922"/>
            <a:chExt cx="3553141" cy="403614"/>
          </a:xfrm>
        </p:grpSpPr>
        <p:sp>
          <p:nvSpPr>
            <p:cNvPr id="4" name="任意多边形 28"/>
            <p:cNvSpPr>
              <a:spLocks/>
            </p:cNvSpPr>
            <p:nvPr/>
          </p:nvSpPr>
          <p:spPr bwMode="auto">
            <a:xfrm flipH="1" flipV="1">
              <a:off x="0" y="2114816"/>
              <a:ext cx="1187556" cy="252444"/>
            </a:xfrm>
            <a:custGeom>
              <a:avLst/>
              <a:gdLst>
                <a:gd name="T0" fmla="*/ 925668 w 1248228"/>
                <a:gd name="T1" fmla="*/ 0 h 290286"/>
                <a:gd name="T2" fmla="*/ 344435 w 1248228"/>
                <a:gd name="T3" fmla="*/ 0 h 290286"/>
                <a:gd name="T4" fmla="*/ 0 w 1248228"/>
                <a:gd name="T5" fmla="*/ 125562 h 2902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8228" h="290286">
                  <a:moveTo>
                    <a:pt x="1248228" y="0"/>
                  </a:moveTo>
                  <a:lnTo>
                    <a:pt x="464457" y="0"/>
                  </a:lnTo>
                  <a:lnTo>
                    <a:pt x="0" y="290286"/>
                  </a:lnTo>
                </a:path>
              </a:pathLst>
            </a:custGeom>
            <a:noFill/>
            <a:ln w="12700" cap="flat" cmpd="sng">
              <a:solidFill>
                <a:srgbClr val="BCE8F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" name="TextBox 146"/>
            <p:cNvSpPr txBox="1">
              <a:spLocks noChangeArrowheads="1"/>
            </p:cNvSpPr>
            <p:nvPr/>
          </p:nvSpPr>
          <p:spPr bwMode="auto">
            <a:xfrm>
              <a:off x="1238347" y="1971922"/>
              <a:ext cx="2314794" cy="40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b="1" dirty="0" smtClean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Fasten the seat belt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08" y="3676381"/>
            <a:ext cx="861040" cy="870975"/>
          </a:xfrm>
          <a:prstGeom prst="rect">
            <a:avLst/>
          </a:prstGeom>
        </p:spPr>
      </p:pic>
      <p:sp>
        <p:nvSpPr>
          <p:cNvPr id="16" name="矩形 57"/>
          <p:cNvSpPr>
            <a:spLocks noChangeArrowheads="1"/>
          </p:cNvSpPr>
          <p:nvPr/>
        </p:nvSpPr>
        <p:spPr bwMode="auto">
          <a:xfrm>
            <a:off x="3987646" y="2257001"/>
            <a:ext cx="4544794" cy="1291995"/>
          </a:xfrm>
          <a:prstGeom prst="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 sz="2000">
              <a:latin typeface="+mn-lt"/>
            </a:endParaRPr>
          </a:p>
        </p:txBody>
      </p: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4080106" y="2209428"/>
            <a:ext cx="4391999" cy="589071"/>
            <a:chOff x="2730943" y="2682476"/>
            <a:chExt cx="2146827" cy="217141"/>
          </a:xfrm>
        </p:grpSpPr>
        <p:cxnSp>
          <p:nvCxnSpPr>
            <p:cNvPr id="18" name="直接连接符 75"/>
            <p:cNvCxnSpPr>
              <a:cxnSpLocks noChangeShapeType="1"/>
            </p:cNvCxnSpPr>
            <p:nvPr/>
          </p:nvCxnSpPr>
          <p:spPr bwMode="auto">
            <a:xfrm>
              <a:off x="2730943" y="2874023"/>
              <a:ext cx="2146827" cy="0"/>
            </a:xfrm>
            <a:prstGeom prst="line">
              <a:avLst/>
            </a:prstGeom>
            <a:noFill/>
            <a:ln w="12700">
              <a:solidFill>
                <a:srgbClr val="30B8D8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146"/>
            <p:cNvSpPr txBox="1">
              <a:spLocks noChangeArrowheads="1"/>
            </p:cNvSpPr>
            <p:nvPr/>
          </p:nvSpPr>
          <p:spPr bwMode="auto">
            <a:xfrm>
              <a:off x="2962422" y="2682476"/>
              <a:ext cx="1253089" cy="21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fasten   [ ˈ</a:t>
              </a:r>
              <a:r>
                <a:rPr lang="en-US" altLang="zh-CN" sz="2400" b="1" dirty="0" err="1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fɑ:sn</a:t>
              </a:r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 ]</a:t>
              </a:r>
            </a:p>
          </p:txBody>
        </p:sp>
      </p:grpSp>
      <p:sp>
        <p:nvSpPr>
          <p:cNvPr id="20" name="五角星 19"/>
          <p:cNvSpPr>
            <a:spLocks noChangeAspect="1"/>
          </p:cNvSpPr>
          <p:nvPr/>
        </p:nvSpPr>
        <p:spPr>
          <a:xfrm>
            <a:off x="4193120" y="2377976"/>
            <a:ext cx="288000" cy="28800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80106" y="2687794"/>
            <a:ext cx="45243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vt.</a:t>
            </a:r>
            <a:r>
              <a:rPr lang="en-US" altLang="zh-CN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 ① close </a:t>
            </a:r>
            <a:r>
              <a:rPr lang="en-US" altLang="zh-CN" dirty="0" err="1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sth</a:t>
            </a:r>
            <a:r>
              <a:rPr lang="en-US" altLang="zh-CN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 by means of buttons or a </a:t>
            </a:r>
            <a:r>
              <a:rPr lang="en-US" altLang="zh-CN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strap </a:t>
            </a:r>
            <a:endParaRPr lang="en-US" altLang="zh-CN" dirty="0">
              <a:solidFill>
                <a:srgbClr val="BCE8F2"/>
              </a:solidFill>
              <a:latin typeface="+mn-lt"/>
              <a:ea typeface="方正正纤黑简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385178" y="3041165"/>
            <a:ext cx="34224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② attach one thing to another</a:t>
            </a:r>
            <a:endParaRPr lang="zh-CN" altLang="en-US" dirty="0">
              <a:solidFill>
                <a:srgbClr val="BCE8F2"/>
              </a:solidFill>
              <a:latin typeface="+mn-lt"/>
              <a:ea typeface="方正正纤黑简体" pitchFamily="2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979634" y="612428"/>
            <a:ext cx="4536000" cy="1356160"/>
          </a:xfrm>
          <a:prstGeom prst="roundRect">
            <a:avLst>
              <a:gd name="adj" fmla="val 14424"/>
            </a:avLst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r>
              <a:rPr lang="en-US" altLang="zh-CN" sz="2000" dirty="0">
                <a:solidFill>
                  <a:schemeClr val="tx1"/>
                </a:solidFill>
                <a:latin typeface="+mn-lt"/>
                <a:ea typeface="宋体" pitchFamily="2" charset="-122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black">
          <a:xfrm>
            <a:off x="4139137" y="1045258"/>
            <a:ext cx="23770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nb-NO" altLang="zh-CN" sz="1800" b="1" dirty="0" smtClean="0">
                <a:solidFill>
                  <a:srgbClr val="BCE8F2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strength </a:t>
            </a:r>
            <a:r>
              <a:rPr lang="nb-NO" altLang="zh-CN" sz="1800" b="1" dirty="0">
                <a:solidFill>
                  <a:srgbClr val="BCE8F2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→ </a:t>
            </a:r>
            <a:r>
              <a:rPr lang="nb-NO" altLang="zh-CN" sz="1800" b="1" dirty="0" smtClean="0">
                <a:solidFill>
                  <a:srgbClr val="BCE8F2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strength</a:t>
            </a:r>
            <a:r>
              <a:rPr lang="nb-NO" altLang="zh-CN" sz="1800" b="1" dirty="0" smtClean="0">
                <a:solidFill>
                  <a:srgbClr val="4EC3DE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en</a:t>
            </a:r>
            <a:endParaRPr lang="nb-NO" altLang="zh-CN" sz="1800" b="1" dirty="0">
              <a:solidFill>
                <a:srgbClr val="4EC3DE"/>
              </a:solidFill>
              <a:latin typeface="+mn-lt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altLang="zh-CN" sz="1800" b="1" dirty="0" smtClean="0">
                <a:solidFill>
                  <a:srgbClr val="BCE8F2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length </a:t>
            </a:r>
            <a:r>
              <a:rPr lang="nb-NO" altLang="zh-CN" sz="1800" b="1" dirty="0">
                <a:solidFill>
                  <a:srgbClr val="BCE8F2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→</a:t>
            </a:r>
            <a:r>
              <a:rPr lang="nb-NO" altLang="zh-CN" sz="1800" b="1" dirty="0" smtClean="0">
                <a:solidFill>
                  <a:srgbClr val="BCE8F2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 length</a:t>
            </a:r>
            <a:r>
              <a:rPr lang="nb-NO" altLang="zh-CN" sz="1800" b="1" dirty="0" smtClean="0">
                <a:solidFill>
                  <a:srgbClr val="4EC3DE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en</a:t>
            </a:r>
            <a:endParaRPr lang="nb-NO" altLang="zh-CN" sz="1800" b="1" dirty="0">
              <a:solidFill>
                <a:srgbClr val="4EC3DE"/>
              </a:solidFill>
              <a:latin typeface="+mn-lt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8" name="直接连接符 75"/>
          <p:cNvCxnSpPr>
            <a:cxnSpLocks noChangeShapeType="1"/>
          </p:cNvCxnSpPr>
          <p:nvPr/>
        </p:nvCxnSpPr>
        <p:spPr bwMode="auto">
          <a:xfrm>
            <a:off x="4041819" y="1069081"/>
            <a:ext cx="4428000" cy="0"/>
          </a:xfrm>
          <a:prstGeom prst="line">
            <a:avLst/>
          </a:prstGeom>
          <a:noFill/>
          <a:ln w="12700">
            <a:solidFill>
              <a:srgbClr val="30B8D8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矩形 28"/>
          <p:cNvSpPr/>
          <p:nvPr/>
        </p:nvSpPr>
        <p:spPr>
          <a:xfrm>
            <a:off x="4041819" y="527412"/>
            <a:ext cx="3283399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4EC3DE"/>
                </a:solidFill>
                <a:latin typeface="+mn-lt"/>
                <a:ea typeface="方正正纤黑简体" pitchFamily="2" charset="-122"/>
              </a:rPr>
              <a:t>Learning Tips - suffix -en</a:t>
            </a:r>
            <a:endParaRPr lang="en-US" altLang="zh-CN" sz="2400" b="1" dirty="0">
              <a:solidFill>
                <a:srgbClr val="4EC3DE"/>
              </a:solidFill>
              <a:latin typeface="+mn-lt"/>
              <a:ea typeface="方正正纤黑简体" pitchFamily="2" charset="-122"/>
            </a:endParaRPr>
          </a:p>
        </p:txBody>
      </p:sp>
      <p:pic>
        <p:nvPicPr>
          <p:cNvPr id="7" name="di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839" y="5881836"/>
            <a:ext cx="609600" cy="609600"/>
          </a:xfrm>
          <a:prstGeom prst="rect">
            <a:avLst/>
          </a:prstGeom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black">
          <a:xfrm>
            <a:off x="6557685" y="1054123"/>
            <a:ext cx="18307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nb-NO" altLang="zh-CN" sz="1800" b="1" dirty="0" smtClean="0">
                <a:solidFill>
                  <a:srgbClr val="BCE8F2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short </a:t>
            </a:r>
            <a:r>
              <a:rPr lang="nb-NO" altLang="zh-CN" sz="1800" b="1" dirty="0">
                <a:solidFill>
                  <a:srgbClr val="BCE8F2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→ </a:t>
            </a:r>
            <a:r>
              <a:rPr lang="nb-NO" altLang="zh-CN" sz="1800" b="1" dirty="0" smtClean="0">
                <a:solidFill>
                  <a:srgbClr val="BCE8F2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short</a:t>
            </a:r>
            <a:r>
              <a:rPr lang="nb-NO" altLang="zh-CN" sz="1800" b="1" dirty="0" smtClean="0">
                <a:solidFill>
                  <a:srgbClr val="4EC3DE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en</a:t>
            </a:r>
            <a:endParaRPr lang="nb-NO" altLang="zh-CN" sz="1800" b="1" dirty="0">
              <a:solidFill>
                <a:srgbClr val="4EC3DE"/>
              </a:solidFill>
              <a:latin typeface="+mn-lt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altLang="zh-CN" sz="1800" b="1" dirty="0" smtClean="0">
                <a:solidFill>
                  <a:srgbClr val="BCE8F2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deep </a:t>
            </a:r>
            <a:r>
              <a:rPr lang="nb-NO" altLang="zh-CN" sz="1800" b="1" dirty="0">
                <a:solidFill>
                  <a:srgbClr val="BCE8F2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→</a:t>
            </a:r>
            <a:r>
              <a:rPr lang="nb-NO" altLang="zh-CN" sz="1800" b="1" dirty="0" smtClean="0">
                <a:solidFill>
                  <a:srgbClr val="BCE8F2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 deep</a:t>
            </a:r>
            <a:r>
              <a:rPr lang="nb-NO" altLang="zh-CN" sz="1800" b="1" dirty="0" smtClean="0">
                <a:solidFill>
                  <a:srgbClr val="4EC3DE"/>
                </a:solidFill>
                <a:latin typeface="+mn-lt"/>
                <a:ea typeface="Arial Unicode MS" panose="020B0604020202020204" pitchFamily="34" charset="-122"/>
                <a:cs typeface="Arial" panose="020B0604020202020204" pitchFamily="34" charset="0"/>
              </a:rPr>
              <a:t>en</a:t>
            </a:r>
            <a:endParaRPr lang="nb-NO" altLang="zh-CN" sz="1800" b="1" dirty="0">
              <a:solidFill>
                <a:srgbClr val="4EC3DE"/>
              </a:solidFill>
              <a:latin typeface="+mn-lt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2" grpId="0"/>
      <p:bldP spid="23" grpId="0"/>
      <p:bldP spid="24" grpId="0" animBg="1"/>
      <p:bldP spid="24" grpId="1" animBg="1"/>
      <p:bldP spid="25" grpId="0"/>
      <p:bldP spid="29" grpId="0"/>
      <p:bldP spid="29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0"/>
            <a:ext cx="9144000" cy="5715000"/>
          </a:xfrm>
          <a:prstGeom prst="rect">
            <a:avLst/>
          </a:prstGeom>
        </p:spPr>
      </p:pic>
      <p:sp>
        <p:nvSpPr>
          <p:cNvPr id="80" name="任意多边形 79"/>
          <p:cNvSpPr/>
          <p:nvPr/>
        </p:nvSpPr>
        <p:spPr>
          <a:xfrm rot="9735791" flipV="1">
            <a:off x="6871058" y="1760544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任意多边形 80"/>
          <p:cNvSpPr/>
          <p:nvPr/>
        </p:nvSpPr>
        <p:spPr>
          <a:xfrm rot="12146974" flipV="1">
            <a:off x="5321519" y="3330282"/>
            <a:ext cx="1353810" cy="45719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任意多边形 81"/>
          <p:cNvSpPr/>
          <p:nvPr/>
        </p:nvSpPr>
        <p:spPr>
          <a:xfrm rot="16750288" flipV="1">
            <a:off x="3455897" y="4492046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任意多边形 82"/>
          <p:cNvSpPr/>
          <p:nvPr/>
        </p:nvSpPr>
        <p:spPr>
          <a:xfrm rot="21308513" flipV="1">
            <a:off x="1472023" y="2680585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1503760" flipV="1">
            <a:off x="1688142" y="1376826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36891"/>
            <a:ext cx="9144000" cy="5715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UF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8" end="133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360" y="6025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1806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68 -0.14222 L -0.22292 0.08445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1133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5591 0.25361 L -2.77778E-6 3.33333E-6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5" y="-126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0.36278 L 0.03229 -0.10361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2333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36493 0.01666 L 0.12343 -0.01639 " pathEditMode="relative" rAng="0" ptsTypes="AA">
                                      <p:cBhvr>
                                        <p:cTn id="30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-1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1771 -0.26417 L 0.08402 0.07611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168" y="199752"/>
            <a:ext cx="13424336" cy="53220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9139" y="2529569"/>
            <a:ext cx="54471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 smtClean="0">
                <a:solidFill>
                  <a:schemeClr val="bg1"/>
                </a:solidFill>
              </a:rPr>
              <a:t>March 16, 3016</a:t>
            </a:r>
            <a:endParaRPr lang="zh-CN" altLang="en-US" sz="45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9427" y="3210751"/>
            <a:ext cx="5277286" cy="30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bg1">
                    <a:alpha val="89000"/>
                  </a:schemeClr>
                </a:solidFill>
              </a:rPr>
              <a:t>Welcome to the future…</a:t>
            </a:r>
            <a:endParaRPr lang="zh-CN" altLang="en-US" sz="1050" dirty="0">
              <a:solidFill>
                <a:schemeClr val="bg1">
                  <a:alpha val="89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9552" y="3596352"/>
            <a:ext cx="1219200" cy="399229"/>
            <a:chOff x="8436859" y="2904803"/>
            <a:chExt cx="1609343" cy="399229"/>
          </a:xfrm>
          <a:solidFill>
            <a:schemeClr val="accent4">
              <a:lumMod val="50000"/>
            </a:schemeClr>
          </a:solidFill>
        </p:grpSpPr>
        <p:sp>
          <p:nvSpPr>
            <p:cNvPr id="8" name="矩形 7"/>
            <p:cNvSpPr/>
            <p:nvPr/>
          </p:nvSpPr>
          <p:spPr>
            <a:xfrm>
              <a:off x="8436859" y="2904803"/>
              <a:ext cx="1609343" cy="3964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2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436859" y="2934700"/>
              <a:ext cx="1609343" cy="369332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10:00 am</a:t>
              </a:r>
              <a:endParaRPr lang="zh-CN" altLang="en-US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1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9201 4.44444E-6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75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4.81481E-6 L -2.70833E-6 -0.0974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3.33333E-6 L 5E-6 -0.0975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91667E-6 2.96296E-6 L 2.91667E-6 -0.0974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71601" y="1129309"/>
            <a:ext cx="7200799" cy="364629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1615746" y="2014890"/>
            <a:ext cx="5620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Welcome to AD 3016.</a:t>
            </a:r>
            <a:endParaRPr lang="en-US" altLang="zh-CN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 flipH="1">
            <a:off x="4247876" y="2718000"/>
            <a:ext cx="486000" cy="351000"/>
            <a:chOff x="5481510" y="1787818"/>
            <a:chExt cx="3485322" cy="2301860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5481510" y="1787818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8889983" y="1787818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4" name="组合 53"/>
          <p:cNvGrpSpPr/>
          <p:nvPr/>
        </p:nvGrpSpPr>
        <p:grpSpPr>
          <a:xfrm flipV="1">
            <a:off x="4240620" y="2705736"/>
            <a:ext cx="486000" cy="351000"/>
            <a:chOff x="5481510" y="1669774"/>
            <a:chExt cx="3485322" cy="2301860"/>
          </a:xfrm>
        </p:grpSpPr>
        <p:cxnSp>
          <p:nvCxnSpPr>
            <p:cNvPr id="60" name="直接连接符 59"/>
            <p:cNvCxnSpPr/>
            <p:nvPr/>
          </p:nvCxnSpPr>
          <p:spPr>
            <a:xfrm>
              <a:off x="5481510" y="1677585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889983" y="1669774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等腰三角形 17"/>
          <p:cNvSpPr/>
          <p:nvPr/>
        </p:nvSpPr>
        <p:spPr>
          <a:xfrm rot="1352738">
            <a:off x="-507887" y="-1081989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等腰三角形 19"/>
          <p:cNvSpPr/>
          <p:nvPr/>
        </p:nvSpPr>
        <p:spPr>
          <a:xfrm rot="1352738">
            <a:off x="-1305278" y="-483762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615747" y="2038849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615746" y="2569468"/>
            <a:ext cx="5836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To visit the city, please transfer to a </a:t>
            </a:r>
            <a:r>
              <a:rPr lang="en-US" altLang="zh-CN" sz="1600" dirty="0" smtClean="0">
                <a:solidFill>
                  <a:srgbClr val="4EC3DE"/>
                </a:solidFill>
                <a:latin typeface="方正兰亭黑_GBK" pitchFamily="2" charset="-122"/>
                <a:ea typeface="方正兰亭黑_GBK" pitchFamily="2" charset="-122"/>
              </a:rPr>
              <a:t>hovering carriage</a:t>
            </a:r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.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092280" y="2636037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8464" y="578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861 L -0.36129 -0.28111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14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37986 0.29833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149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1" grpId="0"/>
      <p:bldP spid="18" grpId="0" animBg="1"/>
      <p:bldP spid="20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14"/>
          <p:cNvSpPr>
            <a:spLocks noChangeArrowheads="1"/>
          </p:cNvSpPr>
          <p:nvPr/>
        </p:nvSpPr>
        <p:spPr bwMode="gray">
          <a:xfrm>
            <a:off x="4407289" y="913284"/>
            <a:ext cx="329422" cy="4392487"/>
          </a:xfrm>
          <a:prstGeom prst="roundRect">
            <a:avLst>
              <a:gd name="adj" fmla="val 50000"/>
            </a:avLst>
          </a:prstGeom>
          <a:solidFill>
            <a:srgbClr val="007DA4">
              <a:alpha val="69804"/>
            </a:srgbClr>
          </a:solidFill>
          <a:ln w="12700" cmpd="sng">
            <a:noFill/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1053832" y="2558887"/>
            <a:ext cx="3625162" cy="764802"/>
            <a:chOff x="1053832" y="2558887"/>
            <a:chExt cx="3625162" cy="764802"/>
          </a:xfrm>
        </p:grpSpPr>
        <p:sp>
          <p:nvSpPr>
            <p:cNvPr id="11" name="椭圆 10"/>
            <p:cNvSpPr/>
            <p:nvPr/>
          </p:nvSpPr>
          <p:spPr>
            <a:xfrm flipH="1">
              <a:off x="4489256" y="2812267"/>
              <a:ext cx="189738" cy="189738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flipH="1">
              <a:off x="1934826" y="2907136"/>
              <a:ext cx="2635918" cy="0"/>
            </a:xfrm>
            <a:prstGeom prst="line">
              <a:avLst/>
            </a:prstGeom>
            <a:noFill/>
            <a:ln w="12700" cmpd="sng">
              <a:solidFill>
                <a:schemeClr val="accent2"/>
              </a:solidFill>
              <a:round/>
              <a:headEnd/>
              <a:tailEnd/>
            </a:ln>
            <a:effectLst>
              <a:glow rad="88900">
                <a:schemeClr val="accent1">
                  <a:alpha val="30000"/>
                </a:schemeClr>
              </a:glow>
            </a:effectLst>
          </p:spPr>
        </p:cxnSp>
        <p:sp>
          <p:nvSpPr>
            <p:cNvPr id="14" name="椭圆形标注 13"/>
            <p:cNvSpPr/>
            <p:nvPr/>
          </p:nvSpPr>
          <p:spPr>
            <a:xfrm rot="15378986">
              <a:off x="1107238" y="2562735"/>
              <a:ext cx="764802" cy="757106"/>
            </a:xfrm>
            <a:prstGeom prst="wedgeEllipseCallout">
              <a:avLst>
                <a:gd name="adj1" fmla="val -11257"/>
                <a:gd name="adj2" fmla="val 65210"/>
              </a:avLst>
            </a:prstGeom>
            <a:noFill/>
            <a:ln w="12700" cmpd="sng">
              <a:solidFill>
                <a:schemeClr val="accent2"/>
              </a:solidFill>
              <a:round/>
              <a:headEnd/>
              <a:tailEnd/>
            </a:ln>
            <a:effectLst>
              <a:glow rad="88900">
                <a:schemeClr val="accent1">
                  <a:alpha val="30000"/>
                </a:schemeClr>
              </a:glo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kern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3832" y="2738999"/>
              <a:ext cx="844361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rPr>
                <a:t>21C</a:t>
              </a:r>
              <a:endParaRPr kumimoji="0" lang="zh-CN" altLang="en-US" sz="24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480122" y="1063989"/>
            <a:ext cx="3716817" cy="764802"/>
            <a:chOff x="4480122" y="1063989"/>
            <a:chExt cx="3716817" cy="764802"/>
          </a:xfrm>
        </p:grpSpPr>
        <p:sp>
          <p:nvSpPr>
            <p:cNvPr id="2" name="椭圆 1"/>
            <p:cNvSpPr/>
            <p:nvPr/>
          </p:nvSpPr>
          <p:spPr>
            <a:xfrm>
              <a:off x="4480122" y="1324626"/>
              <a:ext cx="189738" cy="189738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椭圆形标注 2"/>
            <p:cNvSpPr/>
            <p:nvPr/>
          </p:nvSpPr>
          <p:spPr>
            <a:xfrm rot="6221014" flipH="1">
              <a:off x="7428447" y="1067837"/>
              <a:ext cx="764802" cy="757106"/>
            </a:xfrm>
            <a:prstGeom prst="wedgeEllipseCallout">
              <a:avLst>
                <a:gd name="adj1" fmla="val -11257"/>
                <a:gd name="adj2" fmla="val 65210"/>
              </a:avLst>
            </a:prstGeom>
            <a:noFill/>
            <a:ln w="12700" cmpd="sng">
              <a:solidFill>
                <a:schemeClr val="accent2"/>
              </a:solidFill>
              <a:round/>
              <a:headEnd/>
              <a:tailEnd/>
            </a:ln>
            <a:effectLst>
              <a:glow rad="88900">
                <a:schemeClr val="accent1">
                  <a:alpha val="30000"/>
                </a:schemeClr>
              </a:glo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 flipH="1">
              <a:off x="7352578" y="1251351"/>
              <a:ext cx="844361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rPr>
                <a:t>19C</a:t>
              </a:r>
              <a:endParaRPr kumimoji="0" lang="zh-CN" altLang="en-US" sz="24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  <p:cxnSp>
          <p:nvCxnSpPr>
            <p:cNvPr id="17" name="直接连接符 16"/>
            <p:cNvCxnSpPr>
              <a:stCxn id="2" idx="6"/>
            </p:cNvCxnSpPr>
            <p:nvPr/>
          </p:nvCxnSpPr>
          <p:spPr>
            <a:xfrm>
              <a:off x="4650296" y="1412238"/>
              <a:ext cx="2682718" cy="0"/>
            </a:xfrm>
            <a:prstGeom prst="line">
              <a:avLst/>
            </a:prstGeom>
            <a:noFill/>
            <a:ln w="12700" cmpd="sng">
              <a:solidFill>
                <a:schemeClr val="accent2"/>
              </a:solidFill>
              <a:round/>
              <a:headEnd/>
              <a:tailEnd/>
            </a:ln>
            <a:effectLst>
              <a:glow rad="88900">
                <a:schemeClr val="accent1">
                  <a:alpha val="30000"/>
                </a:schemeClr>
              </a:glow>
            </a:effectLst>
          </p:spPr>
        </p:cxnSp>
      </p:grpSp>
      <p:grpSp>
        <p:nvGrpSpPr>
          <p:cNvPr id="34" name="组合 33"/>
          <p:cNvGrpSpPr/>
          <p:nvPr/>
        </p:nvGrpSpPr>
        <p:grpSpPr>
          <a:xfrm>
            <a:off x="4480122" y="4383906"/>
            <a:ext cx="3766533" cy="764802"/>
            <a:chOff x="4480122" y="4383906"/>
            <a:chExt cx="3766533" cy="764802"/>
          </a:xfrm>
        </p:grpSpPr>
        <p:sp>
          <p:nvSpPr>
            <p:cNvPr id="20" name="椭圆形标注 19"/>
            <p:cNvSpPr/>
            <p:nvPr/>
          </p:nvSpPr>
          <p:spPr>
            <a:xfrm rot="6221014" flipH="1">
              <a:off x="7428447" y="4387754"/>
              <a:ext cx="764802" cy="757106"/>
            </a:xfrm>
            <a:prstGeom prst="wedgeEllipseCallout">
              <a:avLst>
                <a:gd name="adj1" fmla="val -11257"/>
                <a:gd name="adj2" fmla="val 65210"/>
              </a:avLst>
            </a:prstGeom>
            <a:noFill/>
            <a:ln w="12700" cmpd="sng">
              <a:solidFill>
                <a:schemeClr val="accent2"/>
              </a:solidFill>
              <a:round/>
              <a:headEnd/>
              <a:tailEnd/>
            </a:ln>
            <a:effectLst>
              <a:glow rad="88900">
                <a:schemeClr val="accent1">
                  <a:alpha val="30000"/>
                </a:scheme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4480122" y="4564018"/>
              <a:ext cx="3766533" cy="387798"/>
              <a:chOff x="4480122" y="4564018"/>
              <a:chExt cx="3766533" cy="38779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480122" y="4644543"/>
                <a:ext cx="189738" cy="189738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" name="直接连接符 18"/>
              <p:cNvCxnSpPr>
                <a:stCxn id="16" idx="6"/>
              </p:cNvCxnSpPr>
              <p:nvPr/>
            </p:nvCxnSpPr>
            <p:spPr>
              <a:xfrm>
                <a:off x="4650291" y="4732155"/>
                <a:ext cx="2682718" cy="0"/>
              </a:xfrm>
              <a:prstGeom prst="line">
                <a:avLst/>
              </a:pr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>
                <a:glow rad="88900">
                  <a:schemeClr val="accent1">
                    <a:alpha val="30000"/>
                  </a:schemeClr>
                </a:glow>
              </a:effectLst>
            </p:spPr>
          </p:cxnSp>
          <p:sp>
            <p:nvSpPr>
              <p:cNvPr id="21" name="TextBox 20"/>
              <p:cNvSpPr txBox="1"/>
              <p:nvPr/>
            </p:nvSpPr>
            <p:spPr>
              <a:xfrm flipH="1">
                <a:off x="7402294" y="4564018"/>
                <a:ext cx="844361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itchFamily="34" charset="0"/>
                    <a:ea typeface="微软雅黑" pitchFamily="34" charset="-122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 smtClean="0">
                    <a:ln w="18415" cmpd="sng">
                      <a:noFill/>
                      <a:prstDash val="solid"/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latin typeface="Arial Rounded MT Bold" pitchFamily="34" charset="0"/>
                    <a:ea typeface="微软雅黑" pitchFamily="34" charset="-122"/>
                    <a:cs typeface="Times New Roman" pitchFamily="18" charset="0"/>
                  </a:rPr>
                  <a:t>31C</a:t>
                </a:r>
                <a:endParaRPr kumimoji="0" lang="zh-CN" altLang="en-US" sz="24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1934826" y="1082316"/>
            <a:ext cx="238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Carriage  [ ˈ</a:t>
            </a:r>
            <a:r>
              <a:rPr lang="en-US" altLang="zh-CN" sz="20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kærɪdʒ</a:t>
            </a:r>
            <a:r>
              <a:rPr lang="en-US" altLang="zh-CN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 </a:t>
            </a:r>
            <a:r>
              <a:rPr lang="en-US" altLang="zh-CN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06254" y="2223968"/>
            <a:ext cx="802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000" b="1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defRPr>
            </a:lvl1pPr>
          </a:lstStyle>
          <a:p>
            <a:r>
              <a:rPr lang="en-US" altLang="zh-CN" dirty="0"/>
              <a:t>Car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23728" y="4547046"/>
            <a:ext cx="2526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2000" b="1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defRPr>
            </a:lvl1pPr>
          </a:lstStyle>
          <a:p>
            <a:r>
              <a:rPr lang="en-US" altLang="zh-CN" dirty="0"/>
              <a:t>Hovering Carriage</a:t>
            </a: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2633671" y="49188"/>
            <a:ext cx="3876675" cy="57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 eaLnBrk="0" hangingPunct="0">
              <a:lnSpc>
                <a:spcPct val="120000"/>
              </a:lnSpc>
              <a:spcBef>
                <a:spcPct val="50000"/>
              </a:spcBef>
              <a:buFontTx/>
              <a:buNone/>
              <a:defRPr sz="2800">
                <a:gradFill flip="none" rotWithShape="1">
                  <a:gsLst>
                    <a:gs pos="60000">
                      <a:srgbClr val="BCE8F2"/>
                    </a:gs>
                    <a:gs pos="0">
                      <a:srgbClr val="4EC3DE"/>
                    </a:gs>
                    <a:gs pos="40000">
                      <a:srgbClr val="BCE8F2"/>
                    </a:gs>
                    <a:gs pos="100000">
                      <a:srgbClr val="4EC3DE"/>
                    </a:gs>
                  </a:gsLst>
                  <a:lin ang="0" scaled="1"/>
                  <a:tileRect/>
                </a:gradFill>
                <a:latin typeface="方正兰亭中粗黑_GBK" panose="02000000000000000000" pitchFamily="2" charset="-122"/>
                <a:ea typeface="方正兰亭中粗黑_GBK" panose="02000000000000000000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b="1" dirty="0" smtClean="0">
                <a:latin typeface="+mj-lt"/>
              </a:rPr>
              <a:t>Transportation</a:t>
            </a:r>
            <a:endParaRPr lang="zh-CN" altLang="en-US" b="1" dirty="0" smtClean="0">
              <a:latin typeface="+mj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04" y="1472869"/>
            <a:ext cx="2140968" cy="95424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61" y="2667884"/>
            <a:ext cx="1321006" cy="808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03" y="3611363"/>
            <a:ext cx="969401" cy="9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2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5"/>
          <p:cNvSpPr txBox="1"/>
          <p:nvPr/>
        </p:nvSpPr>
        <p:spPr>
          <a:xfrm>
            <a:off x="2879813" y="2425452"/>
            <a:ext cx="338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Hovering Carriage</a:t>
            </a:r>
          </a:p>
        </p:txBody>
      </p:sp>
      <p:sp>
        <p:nvSpPr>
          <p:cNvPr id="6" name="TextBox 25"/>
          <p:cNvSpPr txBox="1"/>
          <p:nvPr/>
        </p:nvSpPr>
        <p:spPr>
          <a:xfrm>
            <a:off x="2195736" y="3001516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A </a:t>
            </a:r>
            <a:r>
              <a:rPr lang="en-US" altLang="zh-CN" sz="2800" b="1" dirty="0" smtClean="0">
                <a:solidFill>
                  <a:srgbClr val="4EC3DE"/>
                </a:solidFill>
                <a:latin typeface="+mn-lt"/>
                <a:ea typeface="方正兰亭纤黑简体" pitchFamily="65" charset="-122"/>
              </a:rPr>
              <a:t>Carriage</a:t>
            </a:r>
            <a:r>
              <a:rPr lang="en-US" altLang="zh-CN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 that could </a:t>
            </a:r>
            <a:r>
              <a:rPr lang="en-US" altLang="zh-CN" sz="2800" b="1" dirty="0" smtClean="0">
                <a:solidFill>
                  <a:srgbClr val="4EC3DE"/>
                </a:solidFill>
                <a:latin typeface="+mn-lt"/>
                <a:ea typeface="方正兰亭纤黑简体" pitchFamily="65" charset="-122"/>
              </a:rPr>
              <a:t>fly</a:t>
            </a:r>
            <a:r>
              <a:rPr lang="en-US" altLang="zh-CN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 ?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439144" y="2693815"/>
            <a:ext cx="2140968" cy="1171797"/>
            <a:chOff x="1331640" y="2567935"/>
            <a:chExt cx="2140968" cy="117179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0384" flipH="1">
              <a:off x="1522525" y="2567935"/>
              <a:ext cx="801722" cy="55872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785492"/>
              <a:ext cx="2140968" cy="95424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3357">
              <a:off x="1367316" y="2918175"/>
              <a:ext cx="839609" cy="565263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384" flipH="1">
            <a:off x="3630029" y="2693815"/>
            <a:ext cx="801722" cy="5587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44" y="2911372"/>
            <a:ext cx="2140968" cy="9542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357">
            <a:off x="3474820" y="3044055"/>
            <a:ext cx="839609" cy="5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4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5.55112E-17 L 0 -0.25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33333E-6 L 0 -0.25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C 0.04149 1.11111E-6 0.17204 -0.005 0.21371 -0.005 C 0.26979 -0.005 0.44947 -0.06806 0.48368 -0.09861 C 0.53524 -0.13056 0.64288 -0.325 0.64288 -0.3663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49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5"/>
          <p:cNvSpPr txBox="1"/>
          <p:nvPr/>
        </p:nvSpPr>
        <p:spPr>
          <a:xfrm>
            <a:off x="2960001" y="1092732"/>
            <a:ext cx="338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Hovering Carriage</a:t>
            </a:r>
          </a:p>
        </p:txBody>
      </p:sp>
      <p:sp>
        <p:nvSpPr>
          <p:cNvPr id="8" name="TextBox 25"/>
          <p:cNvSpPr txBox="1"/>
          <p:nvPr/>
        </p:nvSpPr>
        <p:spPr>
          <a:xfrm>
            <a:off x="3829548" y="94253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Carriage</a:t>
            </a:r>
          </a:p>
        </p:txBody>
      </p:sp>
      <p:sp>
        <p:nvSpPr>
          <p:cNvPr id="9" name="TextBox 25"/>
          <p:cNvSpPr txBox="1"/>
          <p:nvPr/>
        </p:nvSpPr>
        <p:spPr>
          <a:xfrm>
            <a:off x="3798053" y="942532"/>
            <a:ext cx="866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4EC3DE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方正兰亭纤黑简体" pitchFamily="65" charset="-122"/>
              </a:rPr>
              <a:t>Car</a:t>
            </a:r>
          </a:p>
        </p:txBody>
      </p:sp>
      <p:sp>
        <p:nvSpPr>
          <p:cNvPr id="10" name="TextBox 25"/>
          <p:cNvSpPr txBox="1"/>
          <p:nvPr/>
        </p:nvSpPr>
        <p:spPr>
          <a:xfrm>
            <a:off x="3776743" y="942444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rgbClr val="4EC3DE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方正兰亭纤黑简体" pitchFamily="65" charset="-122"/>
              </a:rPr>
              <a:t>Carri</a:t>
            </a:r>
            <a:endParaRPr lang="en-US" altLang="zh-CN" sz="3200" b="1" dirty="0" smtClean="0">
              <a:solidFill>
                <a:srgbClr val="4EC3DE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ea typeface="方正兰亭纤黑简体" pitchFamily="65" charset="-122"/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4571860" y="954232"/>
            <a:ext cx="1006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4EC3DE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方正兰亭纤黑简体" pitchFamily="65" charset="-122"/>
              </a:rPr>
              <a:t>age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33" y="3284563"/>
            <a:ext cx="1321006" cy="808625"/>
          </a:xfrm>
          <a:prstGeom prst="rect">
            <a:avLst/>
          </a:prstGeom>
        </p:spPr>
      </p:pic>
      <p:sp>
        <p:nvSpPr>
          <p:cNvPr id="16" name="Freeform 3"/>
          <p:cNvSpPr>
            <a:spLocks/>
          </p:cNvSpPr>
          <p:nvPr/>
        </p:nvSpPr>
        <p:spPr bwMode="ltGray">
          <a:xfrm>
            <a:off x="6274959" y="1565844"/>
            <a:ext cx="2007014" cy="3187004"/>
          </a:xfrm>
          <a:custGeom>
            <a:avLst/>
            <a:gdLst>
              <a:gd name="T0" fmla="*/ 0 w 1359"/>
              <a:gd name="T1" fmla="*/ 207 h 2158"/>
              <a:gd name="T2" fmla="*/ 1 w 1359"/>
              <a:gd name="T3" fmla="*/ 1987 h 2158"/>
              <a:gd name="T4" fmla="*/ 309 w 1359"/>
              <a:gd name="T5" fmla="*/ 2154 h 2158"/>
              <a:gd name="T6" fmla="*/ 681 w 1359"/>
              <a:gd name="T7" fmla="*/ 2040 h 2158"/>
              <a:gd name="T8" fmla="*/ 999 w 1359"/>
              <a:gd name="T9" fmla="*/ 1902 h 2158"/>
              <a:gd name="T10" fmla="*/ 1359 w 1359"/>
              <a:gd name="T11" fmla="*/ 2017 h 2158"/>
              <a:gd name="T12" fmla="*/ 1359 w 1359"/>
              <a:gd name="T13" fmla="*/ 180 h 2158"/>
              <a:gd name="T14" fmla="*/ 1025 w 1359"/>
              <a:gd name="T15" fmla="*/ 21 h 2158"/>
              <a:gd name="T16" fmla="*/ 366 w 1359"/>
              <a:gd name="T17" fmla="*/ 378 h 2158"/>
              <a:gd name="T18" fmla="*/ 0 w 1359"/>
              <a:gd name="T19" fmla="*/ 207 h 2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59" h="2158">
                <a:moveTo>
                  <a:pt x="0" y="207"/>
                </a:moveTo>
                <a:cubicBezTo>
                  <a:pt x="0" y="1097"/>
                  <a:pt x="1" y="1987"/>
                  <a:pt x="1" y="1987"/>
                </a:cubicBezTo>
                <a:cubicBezTo>
                  <a:pt x="105" y="2151"/>
                  <a:pt x="210" y="2148"/>
                  <a:pt x="309" y="2154"/>
                </a:cubicBezTo>
                <a:cubicBezTo>
                  <a:pt x="421" y="2158"/>
                  <a:pt x="576" y="2091"/>
                  <a:pt x="681" y="2040"/>
                </a:cubicBezTo>
                <a:cubicBezTo>
                  <a:pt x="786" y="1989"/>
                  <a:pt x="843" y="1908"/>
                  <a:pt x="999" y="1902"/>
                </a:cubicBezTo>
                <a:cubicBezTo>
                  <a:pt x="1155" y="1896"/>
                  <a:pt x="1224" y="1908"/>
                  <a:pt x="1359" y="2017"/>
                </a:cubicBezTo>
                <a:lnTo>
                  <a:pt x="1359" y="180"/>
                </a:lnTo>
                <a:cubicBezTo>
                  <a:pt x="1272" y="72"/>
                  <a:pt x="1219" y="0"/>
                  <a:pt x="1025" y="21"/>
                </a:cubicBezTo>
                <a:cubicBezTo>
                  <a:pt x="831" y="42"/>
                  <a:pt x="644" y="378"/>
                  <a:pt x="366" y="378"/>
                </a:cubicBezTo>
                <a:cubicBezTo>
                  <a:pt x="88" y="378"/>
                  <a:pt x="87" y="222"/>
                  <a:pt x="0" y="207"/>
                </a:cubicBezTo>
                <a:close/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7"/>
          <p:cNvSpPr>
            <a:spLocks/>
          </p:cNvSpPr>
          <p:nvPr/>
        </p:nvSpPr>
        <p:spPr bwMode="ltGray">
          <a:xfrm>
            <a:off x="3648089" y="1565844"/>
            <a:ext cx="2007014" cy="3187004"/>
          </a:xfrm>
          <a:custGeom>
            <a:avLst/>
            <a:gdLst>
              <a:gd name="T0" fmla="*/ 0 w 1359"/>
              <a:gd name="T1" fmla="*/ 207 h 2158"/>
              <a:gd name="T2" fmla="*/ 1 w 1359"/>
              <a:gd name="T3" fmla="*/ 1987 h 2158"/>
              <a:gd name="T4" fmla="*/ 309 w 1359"/>
              <a:gd name="T5" fmla="*/ 2154 h 2158"/>
              <a:gd name="T6" fmla="*/ 681 w 1359"/>
              <a:gd name="T7" fmla="*/ 2040 h 2158"/>
              <a:gd name="T8" fmla="*/ 999 w 1359"/>
              <a:gd name="T9" fmla="*/ 1902 h 2158"/>
              <a:gd name="T10" fmla="*/ 1359 w 1359"/>
              <a:gd name="T11" fmla="*/ 2017 h 2158"/>
              <a:gd name="T12" fmla="*/ 1359 w 1359"/>
              <a:gd name="T13" fmla="*/ 180 h 2158"/>
              <a:gd name="T14" fmla="*/ 1025 w 1359"/>
              <a:gd name="T15" fmla="*/ 21 h 2158"/>
              <a:gd name="T16" fmla="*/ 366 w 1359"/>
              <a:gd name="T17" fmla="*/ 378 h 2158"/>
              <a:gd name="T18" fmla="*/ 0 w 1359"/>
              <a:gd name="T19" fmla="*/ 207 h 2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59" h="2158">
                <a:moveTo>
                  <a:pt x="0" y="207"/>
                </a:moveTo>
                <a:cubicBezTo>
                  <a:pt x="0" y="1097"/>
                  <a:pt x="1" y="1987"/>
                  <a:pt x="1" y="1987"/>
                </a:cubicBezTo>
                <a:cubicBezTo>
                  <a:pt x="105" y="2151"/>
                  <a:pt x="210" y="2148"/>
                  <a:pt x="309" y="2154"/>
                </a:cubicBezTo>
                <a:cubicBezTo>
                  <a:pt x="421" y="2158"/>
                  <a:pt x="576" y="2091"/>
                  <a:pt x="681" y="2040"/>
                </a:cubicBezTo>
                <a:cubicBezTo>
                  <a:pt x="786" y="1989"/>
                  <a:pt x="843" y="1908"/>
                  <a:pt x="999" y="1902"/>
                </a:cubicBezTo>
                <a:cubicBezTo>
                  <a:pt x="1155" y="1896"/>
                  <a:pt x="1224" y="1908"/>
                  <a:pt x="1359" y="2017"/>
                </a:cubicBezTo>
                <a:lnTo>
                  <a:pt x="1359" y="180"/>
                </a:lnTo>
                <a:cubicBezTo>
                  <a:pt x="1272" y="72"/>
                  <a:pt x="1219" y="0"/>
                  <a:pt x="1025" y="21"/>
                </a:cubicBezTo>
                <a:cubicBezTo>
                  <a:pt x="831" y="42"/>
                  <a:pt x="644" y="378"/>
                  <a:pt x="366" y="378"/>
                </a:cubicBezTo>
                <a:cubicBezTo>
                  <a:pt x="88" y="378"/>
                  <a:pt x="87" y="222"/>
                  <a:pt x="0" y="207"/>
                </a:cubicBezTo>
                <a:close/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8" name="Freeform 12"/>
          <p:cNvSpPr>
            <a:spLocks/>
          </p:cNvSpPr>
          <p:nvPr/>
        </p:nvSpPr>
        <p:spPr bwMode="ltGray">
          <a:xfrm>
            <a:off x="1043608" y="1615059"/>
            <a:ext cx="2007015" cy="3187004"/>
          </a:xfrm>
          <a:custGeom>
            <a:avLst/>
            <a:gdLst>
              <a:gd name="T0" fmla="*/ 0 w 1359"/>
              <a:gd name="T1" fmla="*/ 207 h 2158"/>
              <a:gd name="T2" fmla="*/ 1 w 1359"/>
              <a:gd name="T3" fmla="*/ 1987 h 2158"/>
              <a:gd name="T4" fmla="*/ 309 w 1359"/>
              <a:gd name="T5" fmla="*/ 2154 h 2158"/>
              <a:gd name="T6" fmla="*/ 681 w 1359"/>
              <a:gd name="T7" fmla="*/ 2040 h 2158"/>
              <a:gd name="T8" fmla="*/ 999 w 1359"/>
              <a:gd name="T9" fmla="*/ 1902 h 2158"/>
              <a:gd name="T10" fmla="*/ 1359 w 1359"/>
              <a:gd name="T11" fmla="*/ 2017 h 2158"/>
              <a:gd name="T12" fmla="*/ 1359 w 1359"/>
              <a:gd name="T13" fmla="*/ 180 h 2158"/>
              <a:gd name="T14" fmla="*/ 1025 w 1359"/>
              <a:gd name="T15" fmla="*/ 21 h 2158"/>
              <a:gd name="T16" fmla="*/ 366 w 1359"/>
              <a:gd name="T17" fmla="*/ 378 h 2158"/>
              <a:gd name="T18" fmla="*/ 0 w 1359"/>
              <a:gd name="T19" fmla="*/ 207 h 2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59" h="2158">
                <a:moveTo>
                  <a:pt x="0" y="207"/>
                </a:moveTo>
                <a:cubicBezTo>
                  <a:pt x="0" y="1097"/>
                  <a:pt x="1" y="1987"/>
                  <a:pt x="1" y="1987"/>
                </a:cubicBezTo>
                <a:cubicBezTo>
                  <a:pt x="105" y="2151"/>
                  <a:pt x="210" y="2148"/>
                  <a:pt x="309" y="2154"/>
                </a:cubicBezTo>
                <a:cubicBezTo>
                  <a:pt x="421" y="2158"/>
                  <a:pt x="576" y="2091"/>
                  <a:pt x="681" y="2040"/>
                </a:cubicBezTo>
                <a:cubicBezTo>
                  <a:pt x="786" y="1989"/>
                  <a:pt x="843" y="1908"/>
                  <a:pt x="999" y="1902"/>
                </a:cubicBezTo>
                <a:cubicBezTo>
                  <a:pt x="1155" y="1896"/>
                  <a:pt x="1224" y="1908"/>
                  <a:pt x="1359" y="2017"/>
                </a:cubicBezTo>
                <a:lnTo>
                  <a:pt x="1359" y="180"/>
                </a:lnTo>
                <a:cubicBezTo>
                  <a:pt x="1272" y="72"/>
                  <a:pt x="1219" y="0"/>
                  <a:pt x="1025" y="21"/>
                </a:cubicBezTo>
                <a:cubicBezTo>
                  <a:pt x="831" y="42"/>
                  <a:pt x="644" y="378"/>
                  <a:pt x="366" y="378"/>
                </a:cubicBezTo>
                <a:cubicBezTo>
                  <a:pt x="88" y="378"/>
                  <a:pt x="87" y="222"/>
                  <a:pt x="0" y="207"/>
                </a:cubicBezTo>
                <a:close/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black">
          <a:xfrm>
            <a:off x="1212201" y="2477861"/>
            <a:ext cx="1627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D17E7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400" dirty="0" smtClean="0">
                <a:solidFill>
                  <a:srgbClr val="BCE8F2"/>
                </a:solidFill>
                <a:latin typeface="+mn-lt"/>
                <a:ea typeface="方正兰亭黑_GBK" pitchFamily="2" charset="-122"/>
              </a:rPr>
              <a:t>car</a:t>
            </a:r>
            <a:endParaRPr lang="en-US" altLang="zh-CN" sz="2400" dirty="0">
              <a:solidFill>
                <a:srgbClr val="BCE8F2"/>
              </a:solidFill>
              <a:latin typeface="+mn-lt"/>
              <a:ea typeface="方正兰亭黑_GBK" pitchFamily="2" charset="-122"/>
            </a:endParaRP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gray">
          <a:xfrm>
            <a:off x="1233764" y="2989035"/>
            <a:ext cx="1658333" cy="1"/>
          </a:xfrm>
          <a:prstGeom prst="line">
            <a:avLst/>
          </a:prstGeom>
          <a:noFill/>
          <a:ln w="19050" cap="rnd">
            <a:solidFill>
              <a:schemeClr val="accent2">
                <a:alpha val="50195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gray">
          <a:xfrm>
            <a:off x="3809681" y="2957285"/>
            <a:ext cx="1658334" cy="1"/>
          </a:xfrm>
          <a:prstGeom prst="line">
            <a:avLst/>
          </a:prstGeom>
          <a:noFill/>
          <a:ln w="19050" cap="rnd">
            <a:solidFill>
              <a:schemeClr val="accent2">
                <a:alpha val="50195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Line 38"/>
          <p:cNvSpPr>
            <a:spLocks noChangeShapeType="1"/>
          </p:cNvSpPr>
          <p:nvPr/>
        </p:nvSpPr>
        <p:spPr bwMode="gray">
          <a:xfrm>
            <a:off x="6480993" y="2954110"/>
            <a:ext cx="1658334" cy="1"/>
          </a:xfrm>
          <a:prstGeom prst="line">
            <a:avLst/>
          </a:prstGeom>
          <a:noFill/>
          <a:ln w="19050" cap="rnd">
            <a:solidFill>
              <a:schemeClr val="accent2">
                <a:alpha val="50195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Rectangle 39"/>
          <p:cNvSpPr>
            <a:spLocks noChangeArrowheads="1"/>
          </p:cNvSpPr>
          <p:nvPr/>
        </p:nvSpPr>
        <p:spPr bwMode="gray">
          <a:xfrm>
            <a:off x="3709183" y="3457407"/>
            <a:ext cx="1859330" cy="4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altLang="zh-CN" sz="2800" b="1" dirty="0" smtClean="0">
                <a:solidFill>
                  <a:srgbClr val="BCE8F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正纤黑简体" pitchFamily="2" charset="-122"/>
                <a:ea typeface="方正正纤黑简体" pitchFamily="2" charset="-122"/>
              </a:rPr>
              <a:t>carry</a:t>
            </a:r>
            <a:endParaRPr lang="en-US" altLang="zh-CN" sz="2800" b="1" dirty="0">
              <a:solidFill>
                <a:srgbClr val="BCE8F2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方正正纤黑简体" pitchFamily="2" charset="-122"/>
              <a:ea typeface="方正正纤黑简体" pitchFamily="2" charset="-122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black">
          <a:xfrm>
            <a:off x="3834147" y="2477861"/>
            <a:ext cx="1627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D17E7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400" dirty="0" err="1" smtClean="0">
                <a:solidFill>
                  <a:srgbClr val="BCE8F2"/>
                </a:solidFill>
                <a:latin typeface="+mn-lt"/>
                <a:ea typeface="方正兰亭黑_GBK" pitchFamily="2" charset="-122"/>
              </a:rPr>
              <a:t>carri</a:t>
            </a:r>
            <a:endParaRPr lang="en-US" altLang="zh-CN" sz="2400" dirty="0">
              <a:solidFill>
                <a:srgbClr val="BCE8F2"/>
              </a:solidFill>
              <a:latin typeface="+mn-lt"/>
              <a:ea typeface="方正兰亭黑_GBK" pitchFamily="2" charset="-122"/>
            </a:endParaRP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black">
          <a:xfrm>
            <a:off x="6472129" y="2477861"/>
            <a:ext cx="1627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D17E7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400" dirty="0" smtClean="0">
                <a:solidFill>
                  <a:srgbClr val="BCE8F2"/>
                </a:solidFill>
                <a:latin typeface="+mn-lt"/>
                <a:ea typeface="方正兰亭黑_GBK" pitchFamily="2" charset="-122"/>
              </a:rPr>
              <a:t>age</a:t>
            </a:r>
            <a:endParaRPr lang="en-US" altLang="zh-CN" sz="2400" dirty="0">
              <a:solidFill>
                <a:srgbClr val="BCE8F2"/>
              </a:solidFill>
              <a:latin typeface="+mn-lt"/>
              <a:ea typeface="方正兰亭黑_GBK" pitchFamily="2" charset="-122"/>
            </a:endParaRP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gray">
          <a:xfrm>
            <a:off x="6488420" y="3090640"/>
            <a:ext cx="18475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D17E7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zh-CN" sz="1200" dirty="0">
              <a:solidFill>
                <a:srgbClr val="BCE8F2"/>
              </a:solidFill>
              <a:latin typeface="方正正纤黑简体" pitchFamily="2" charset="-122"/>
              <a:ea typeface="方正正纤黑简体" pitchFamily="2" charset="-122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gray">
          <a:xfrm>
            <a:off x="6616090" y="3090640"/>
            <a:ext cx="115512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D17E7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200" b="1" dirty="0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    Suffix </a:t>
            </a:r>
          </a:p>
          <a:p>
            <a:pPr algn="r">
              <a:spcBef>
                <a:spcPct val="50000"/>
              </a:spcBef>
              <a:buFontTx/>
              <a:buChar char="•"/>
            </a:pPr>
            <a:r>
              <a:rPr lang="en-US" altLang="zh-CN" sz="1200" dirty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pack</a:t>
            </a:r>
            <a:r>
              <a:rPr lang="en-US" altLang="zh-CN" sz="1200" dirty="0">
                <a:solidFill>
                  <a:srgbClr val="4EC3DE"/>
                </a:solidFill>
                <a:latin typeface="方正正纤黑简体" pitchFamily="2" charset="-122"/>
                <a:ea typeface="方正正纤黑简体" pitchFamily="2" charset="-122"/>
              </a:rPr>
              <a:t>age</a:t>
            </a:r>
            <a:r>
              <a:rPr lang="en-US" altLang="zh-CN" sz="1200" dirty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      </a:t>
            </a:r>
            <a:endParaRPr lang="zh-CN" altLang="en-US" sz="1200" dirty="0">
              <a:solidFill>
                <a:srgbClr val="BCE8F2"/>
              </a:solidFill>
              <a:latin typeface="方正正纤黑简体" pitchFamily="2" charset="-122"/>
              <a:ea typeface="方正正纤黑简体" pitchFamily="2" charset="-122"/>
            </a:endParaRPr>
          </a:p>
          <a:p>
            <a:pPr algn="r">
              <a:spcBef>
                <a:spcPct val="50000"/>
              </a:spcBef>
              <a:buFontTx/>
              <a:buChar char="•"/>
            </a:pPr>
            <a:r>
              <a:rPr lang="en-US" altLang="zh-CN" sz="1200" dirty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band</a:t>
            </a:r>
            <a:r>
              <a:rPr lang="en-US" altLang="zh-CN" sz="1200" dirty="0">
                <a:solidFill>
                  <a:srgbClr val="4EC3DE"/>
                </a:solidFill>
                <a:latin typeface="方正正纤黑简体" pitchFamily="2" charset="-122"/>
                <a:ea typeface="方正正纤黑简体" pitchFamily="2" charset="-122"/>
              </a:rPr>
              <a:t>age</a:t>
            </a:r>
            <a:r>
              <a:rPr lang="en-US" altLang="zh-CN" sz="1200" dirty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      </a:t>
            </a:r>
            <a:endParaRPr lang="zh-CN" altLang="en-US" sz="1200" dirty="0">
              <a:solidFill>
                <a:srgbClr val="BCE8F2"/>
              </a:solidFill>
              <a:latin typeface="方正正纤黑简体" pitchFamily="2" charset="-122"/>
              <a:ea typeface="方正正纤黑简体" pitchFamily="2" charset="-122"/>
            </a:endParaRPr>
          </a:p>
          <a:p>
            <a:pPr algn="r">
              <a:spcBef>
                <a:spcPct val="50000"/>
              </a:spcBef>
              <a:buFontTx/>
              <a:buChar char="•"/>
            </a:pPr>
            <a:r>
              <a:rPr lang="en-US" altLang="zh-CN" sz="1200" dirty="0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append</a:t>
            </a:r>
            <a:r>
              <a:rPr lang="en-US" altLang="zh-CN" sz="1200" dirty="0" smtClean="0">
                <a:solidFill>
                  <a:srgbClr val="4EC3DE"/>
                </a:solidFill>
                <a:latin typeface="方正正纤黑简体" pitchFamily="2" charset="-122"/>
                <a:ea typeface="方正正纤黑简体" pitchFamily="2" charset="-122"/>
              </a:rPr>
              <a:t>age</a:t>
            </a:r>
            <a:r>
              <a:rPr lang="en-US" altLang="zh-CN" sz="1200" dirty="0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    </a:t>
            </a:r>
            <a:endParaRPr lang="en-US" altLang="zh-CN" sz="1200" dirty="0">
              <a:solidFill>
                <a:srgbClr val="BCE8F2"/>
              </a:solidFill>
              <a:latin typeface="方正正纤黑简体" pitchFamily="2" charset="-122"/>
              <a:ea typeface="方正正纤黑简体" pitchFamily="2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3646610" y="1027032"/>
            <a:ext cx="2005510" cy="462316"/>
          </a:xfrm>
          <a:prstGeom prst="round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n-lt"/>
                <a:ea typeface="宋体" pitchFamily="2" charset="-122"/>
              </a:rPr>
              <a:t> </a:t>
            </a:r>
            <a:endParaRPr lang="zh-CN" altLang="en-US" dirty="0">
              <a:solidFill>
                <a:schemeClr val="tx1"/>
              </a:solidFill>
              <a:latin typeface="+mn-lt"/>
              <a:ea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04" y="1592919"/>
            <a:ext cx="3646065" cy="2588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5"/>
          <p:cNvSpPr txBox="1"/>
          <p:nvPr/>
        </p:nvSpPr>
        <p:spPr>
          <a:xfrm>
            <a:off x="2999576" y="985292"/>
            <a:ext cx="338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n.a</a:t>
            </a:r>
            <a:r>
              <a:rPr lang="en-US" altLang="zh-CN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方正兰亭纤黑简体" pitchFamily="65" charset="-122"/>
              </a:rPr>
              <a:t> mini-plane</a:t>
            </a:r>
          </a:p>
        </p:txBody>
      </p:sp>
      <p:sp>
        <p:nvSpPr>
          <p:cNvPr id="24" name="五角星 23"/>
          <p:cNvSpPr>
            <a:spLocks noChangeAspect="1"/>
          </p:cNvSpPr>
          <p:nvPr/>
        </p:nvSpPr>
        <p:spPr>
          <a:xfrm>
            <a:off x="3235027" y="1107370"/>
            <a:ext cx="288000" cy="28800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di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6469" y="6097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28403 -0.00945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47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0.29427 1.11111E-6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29045 0.00389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94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29028 -0.00612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-30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2882 0.00111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0" y="56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-0.28889 0.00611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306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4"/>
                                    </p:cond>
                                  </p:endCondLst>
                                  <p:childTnLst>
                                    <p:animMotion origin="layout" path="M -2.77778E-7 1.11022E-16 L -0.29479 -0.00306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167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9167 0.002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11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27864 -0.00111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-56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2" presetClass="exit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xit" presetSubtype="2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xit" presetSubtype="2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8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xit" presetSubtype="8" fill="hold" grpId="2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8"/>
                                    </p:cond>
                                  </p:endCondLst>
                                  <p:childTnLst>
                                    <p:animEffect transition="out" filter="wipe(left)">
                                      <p:cBhvr>
                                        <p:cTn id="14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8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8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00087 -0.09944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97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7556E-17 L -0.00017 -0.09889 " pathEditMode="relative" rAng="0" ptsTypes="AA">
                                      <p:cBhvr>
                                        <p:cTn id="1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944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02101 -0.09695 " pathEditMode="relative" rAng="0" ptsTypes="AA">
                                      <p:cBhvr>
                                        <p:cTn id="2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4861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0.00027 " pathEditMode="relative" rAng="0" ptsTypes="AA">
                                      <p:cBhvr>
                                        <p:cTn id="2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C -0.00139 -0.00194 -0.00277 -0.00361 0.01459 -0.00278 C 0.03195 -0.00194 0.0698 -0.00417 0.10417 0.00556 C 0.13855 0.01528 0.20139 0.04722 0.22084 0.05556 " pathEditMode="relative" rAng="0" ptsTypes="AAAA">
                                      <p:cBhvr>
                                        <p:cTn id="2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2611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4 0.05556 C 0.16875 0.03444 -0.02586 -0.04306 -0.09045 -0.06861 " pathEditMode="relative" rAng="0" ptsTypes="AA">
                                      <p:cBhvr>
                                        <p:cTn id="22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6222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0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9045 -0.06861 L -1.41146 -0.14111 " pathEditMode="relative" rAng="0" ptsTypes="AA">
                                      <p:cBhvr>
                                        <p:cTn id="2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42" y="-3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6" grpId="0" animBg="1"/>
      <p:bldP spid="16" grpId="1" animBg="1"/>
      <p:bldP spid="17" grpId="0" animBg="1"/>
      <p:bldP spid="18" grpId="0" animBg="1"/>
      <p:bldP spid="18" grpId="1" animBg="1"/>
      <p:bldP spid="19" grpId="0"/>
      <p:bldP spid="19" grpId="1"/>
      <p:bldP spid="19" grpId="2"/>
      <p:bldP spid="23" grpId="0" animBg="1"/>
      <p:bldP spid="23" grpId="1" animBg="1"/>
      <p:bldP spid="23" grpId="2" animBg="1"/>
      <p:bldP spid="32" grpId="0" animBg="1"/>
      <p:bldP spid="32" grpId="1" animBg="1"/>
      <p:bldP spid="33" grpId="0" animBg="1"/>
      <p:bldP spid="33" grpId="1" animBg="1"/>
      <p:bldP spid="33" grpId="2" animBg="1"/>
      <p:bldP spid="34" grpId="0"/>
      <p:bldP spid="34" grpId="1"/>
      <p:bldP spid="38" grpId="0"/>
      <p:bldP spid="38" grpId="1"/>
      <p:bldP spid="39" grpId="0"/>
      <p:bldP spid="39" grpId="1"/>
      <p:bldP spid="39" grpId="2"/>
      <p:bldP spid="41" grpId="0"/>
      <p:bldP spid="41" grpId="1"/>
      <p:bldP spid="41" grpId="2"/>
      <p:bldP spid="20" grpId="0"/>
      <p:bldP spid="20" grpId="1"/>
      <p:bldP spid="20" grpId="2"/>
      <p:bldP spid="21" grpId="0" animBg="1"/>
      <p:bldP spid="21" grpId="1" animBg="1"/>
      <p:bldP spid="21" grpId="2" animBg="1"/>
      <p:bldP spid="21" grpId="3" animBg="1"/>
      <p:bldP spid="22" grpId="0"/>
      <p:bldP spid="22" grpId="1"/>
      <p:bldP spid="22" grpId="2"/>
      <p:bldP spid="24" grpId="0" animBg="1"/>
      <p:bldP spid="24" grpId="1" animBg="1"/>
      <p:bldP spid="2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71601" y="1129309"/>
            <a:ext cx="7200799" cy="364629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1615746" y="2014890"/>
            <a:ext cx="5620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The hovering carriage is driven by computer.</a:t>
            </a:r>
            <a:endParaRPr lang="en-US" altLang="zh-CN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 flipH="1">
            <a:off x="4247876" y="2718000"/>
            <a:ext cx="486000" cy="351000"/>
            <a:chOff x="5481510" y="1787818"/>
            <a:chExt cx="3485322" cy="2301860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5481510" y="1787818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8889983" y="1787818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4" name="组合 53"/>
          <p:cNvGrpSpPr/>
          <p:nvPr/>
        </p:nvGrpSpPr>
        <p:grpSpPr>
          <a:xfrm flipV="1">
            <a:off x="4240620" y="2705736"/>
            <a:ext cx="486000" cy="351000"/>
            <a:chOff x="5481510" y="1669774"/>
            <a:chExt cx="3485322" cy="2301860"/>
          </a:xfrm>
        </p:grpSpPr>
        <p:cxnSp>
          <p:nvCxnSpPr>
            <p:cNvPr id="60" name="直接连接符 59"/>
            <p:cNvCxnSpPr/>
            <p:nvPr/>
          </p:nvCxnSpPr>
          <p:spPr>
            <a:xfrm>
              <a:off x="5481510" y="1677585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889983" y="1669774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等腰三角形 17"/>
          <p:cNvSpPr/>
          <p:nvPr/>
        </p:nvSpPr>
        <p:spPr>
          <a:xfrm rot="1352738">
            <a:off x="-507887" y="-1081989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等腰三角形 19"/>
          <p:cNvSpPr/>
          <p:nvPr/>
        </p:nvSpPr>
        <p:spPr>
          <a:xfrm rot="1352738">
            <a:off x="-1305278" y="-483762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615747" y="2038849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615746" y="2569468"/>
            <a:ext cx="5836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It frees the hands of human beings. 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508104" y="3666442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615746" y="3117955"/>
            <a:ext cx="65566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Next, let’s examine one of the latest forms of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1615746" y="3666442"/>
            <a:ext cx="5836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c</a:t>
            </a:r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ommunication</a:t>
            </a:r>
            <a:r>
              <a:rPr lang="zh-CN" altLang="en-US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among </a:t>
            </a:r>
            <a:r>
              <a:rPr lang="en-US" altLang="zh-CN" sz="1600" dirty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future </a:t>
            </a:r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citizens. 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pic>
        <p:nvPicPr>
          <p:cNvPr id="2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6788" y="5770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861 L -0.36129 -0.28111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14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37986 0.29833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149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1" grpId="0"/>
      <p:bldP spid="18" grpId="0" animBg="1"/>
      <p:bldP spid="20" grpId="0" animBg="1"/>
      <p:bldP spid="22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4931" y="1590566"/>
            <a:ext cx="1890000" cy="3157740"/>
            <a:chOff x="406574" y="1739754"/>
            <a:chExt cx="2520000" cy="421032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6574" y="1739754"/>
              <a:ext cx="2520000" cy="3033393"/>
            </a:xfrm>
            <a:prstGeom prst="rect">
              <a:avLst/>
            </a:prstGeom>
            <a:noFill/>
            <a:ln w="28575">
              <a:solidFill>
                <a:srgbClr val="4EC3D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3"/>
            <p:cNvGrpSpPr/>
            <p:nvPr/>
          </p:nvGrpSpPr>
          <p:grpSpPr>
            <a:xfrm>
              <a:off x="406574" y="5374011"/>
              <a:ext cx="2520000" cy="576063"/>
              <a:chOff x="406574" y="5374011"/>
              <a:chExt cx="2520000" cy="576063"/>
            </a:xfrm>
          </p:grpSpPr>
          <p:sp>
            <p:nvSpPr>
              <p:cNvPr id="5" name="TextBox 30">
                <a:hlinkClick r:id="" action="ppaction://hlinkshowjump?jump=nextslide"/>
              </p:cNvPr>
              <p:cNvSpPr txBox="1"/>
              <p:nvPr/>
            </p:nvSpPr>
            <p:spPr>
              <a:xfrm>
                <a:off x="406574" y="5479480"/>
                <a:ext cx="2520000" cy="384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643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75" kern="0" dirty="0" smtClean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Letter</a:t>
                </a:r>
                <a:endParaRPr lang="en-US" altLang="zh-CN" sz="1275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 flipV="1">
                <a:off x="419041" y="5374011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  <p:cxnSp>
            <p:nvCxnSpPr>
              <p:cNvPr id="7" name="直接连接符 6"/>
              <p:cNvCxnSpPr/>
              <p:nvPr/>
            </p:nvCxnSpPr>
            <p:spPr>
              <a:xfrm flipV="1">
                <a:off x="406574" y="5950073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8" name="组合 7"/>
          <p:cNvGrpSpPr/>
          <p:nvPr/>
        </p:nvGrpSpPr>
        <p:grpSpPr>
          <a:xfrm>
            <a:off x="4712078" y="1590566"/>
            <a:ext cx="1911345" cy="3157740"/>
            <a:chOff x="6282770" y="1739754"/>
            <a:chExt cx="2548460" cy="421032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00" b="3039"/>
            <a:stretch/>
          </p:blipFill>
          <p:spPr bwMode="auto">
            <a:xfrm>
              <a:off x="6311861" y="1739754"/>
              <a:ext cx="2518739" cy="3033395"/>
            </a:xfrm>
            <a:prstGeom prst="rect">
              <a:avLst/>
            </a:prstGeom>
            <a:noFill/>
            <a:ln w="28575">
              <a:solidFill>
                <a:srgbClr val="4EC3D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组合 9"/>
            <p:cNvGrpSpPr/>
            <p:nvPr/>
          </p:nvGrpSpPr>
          <p:grpSpPr>
            <a:xfrm>
              <a:off x="6282770" y="5374010"/>
              <a:ext cx="2548460" cy="576064"/>
              <a:chOff x="6282770" y="5374010"/>
              <a:chExt cx="2548460" cy="576064"/>
            </a:xfrm>
          </p:grpSpPr>
          <p:sp>
            <p:nvSpPr>
              <p:cNvPr id="11" name="TextBox 36">
                <a:hlinkClick r:id="" action="ppaction://hlinkshowjump?jump=nextslide"/>
              </p:cNvPr>
              <p:cNvSpPr txBox="1"/>
              <p:nvPr/>
            </p:nvSpPr>
            <p:spPr>
              <a:xfrm>
                <a:off x="6282770" y="5479551"/>
                <a:ext cx="2548460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643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75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T</a:t>
                </a:r>
                <a:r>
                  <a:rPr lang="en-US" altLang="zh-CN" sz="1275" kern="0" dirty="0" smtClean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elephone</a:t>
                </a:r>
                <a:endParaRPr lang="en-US" altLang="zh-CN" sz="1275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 flipV="1">
                <a:off x="6323697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  <p:cxnSp>
            <p:nvCxnSpPr>
              <p:cNvPr id="13" name="直接连接符 12"/>
              <p:cNvCxnSpPr/>
              <p:nvPr/>
            </p:nvCxnSpPr>
            <p:spPr>
              <a:xfrm flipV="1">
                <a:off x="6311230" y="5950073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14" name="组合 13"/>
          <p:cNvGrpSpPr/>
          <p:nvPr/>
        </p:nvGrpSpPr>
        <p:grpSpPr>
          <a:xfrm>
            <a:off x="6947669" y="1590566"/>
            <a:ext cx="1890001" cy="3157740"/>
            <a:chOff x="9263558" y="1863889"/>
            <a:chExt cx="2520001" cy="4086185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3558" y="1863889"/>
              <a:ext cx="2520000" cy="2943960"/>
            </a:xfrm>
            <a:prstGeom prst="rect">
              <a:avLst/>
            </a:prstGeom>
            <a:noFill/>
            <a:ln w="28575">
              <a:solidFill>
                <a:srgbClr val="4EC3D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组合 15"/>
            <p:cNvGrpSpPr/>
            <p:nvPr/>
          </p:nvGrpSpPr>
          <p:grpSpPr>
            <a:xfrm>
              <a:off x="9263558" y="5374010"/>
              <a:ext cx="2520001" cy="576064"/>
              <a:chOff x="9263558" y="5374010"/>
              <a:chExt cx="2520001" cy="576064"/>
            </a:xfrm>
          </p:grpSpPr>
          <p:sp>
            <p:nvSpPr>
              <p:cNvPr id="17" name="TextBox 42">
                <a:hlinkClick r:id="" action="ppaction://hlinkshowjump?jump=nextslide"/>
              </p:cNvPr>
              <p:cNvSpPr txBox="1"/>
              <p:nvPr/>
            </p:nvSpPr>
            <p:spPr>
              <a:xfrm>
                <a:off x="9263558" y="5479481"/>
                <a:ext cx="2520001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643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75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Smartphone</a:t>
                </a:r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  <p:cxnSp>
            <p:nvCxnSpPr>
              <p:cNvPr id="19" name="直接连接符 18"/>
              <p:cNvCxnSpPr/>
              <p:nvPr/>
            </p:nvCxnSpPr>
            <p:spPr>
              <a:xfrm flipV="1">
                <a:off x="9263558" y="5950073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pic>
        <p:nvPicPr>
          <p:cNvPr id="20" name="Picture 3" descr="C:\Documents and Settings\tdz\桌面\未标题-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61211" y="1968159"/>
            <a:ext cx="1976198" cy="34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2519177" y="1590566"/>
            <a:ext cx="1890210" cy="3157741"/>
            <a:chOff x="3358902" y="1931314"/>
            <a:chExt cx="2520280" cy="401876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58902" y="1931314"/>
              <a:ext cx="2520000" cy="2895380"/>
            </a:xfrm>
            <a:prstGeom prst="rect">
              <a:avLst/>
            </a:prstGeom>
            <a:noFill/>
            <a:ln w="28575">
              <a:solidFill>
                <a:srgbClr val="4EC3D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组合 22"/>
            <p:cNvGrpSpPr/>
            <p:nvPr/>
          </p:nvGrpSpPr>
          <p:grpSpPr>
            <a:xfrm>
              <a:off x="3358902" y="5374010"/>
              <a:ext cx="2520280" cy="576064"/>
              <a:chOff x="3358902" y="5374010"/>
              <a:chExt cx="2520280" cy="576064"/>
            </a:xfrm>
          </p:grpSpPr>
          <p:sp>
            <p:nvSpPr>
              <p:cNvPr id="24" name="TextBox 49">
                <a:hlinkClick r:id="" action="ppaction://hlinkshowjump?jump=nextslide"/>
              </p:cNvPr>
              <p:cNvSpPr txBox="1"/>
              <p:nvPr/>
            </p:nvSpPr>
            <p:spPr>
              <a:xfrm>
                <a:off x="3358902" y="5479481"/>
                <a:ext cx="2520000" cy="36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643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75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T</a:t>
                </a:r>
                <a:r>
                  <a:rPr lang="en-US" altLang="zh-CN" sz="1275" kern="0" dirty="0" smtClean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ypewriter</a:t>
                </a:r>
                <a:endParaRPr lang="en-US" altLang="zh-CN" sz="1275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 flipV="1">
                <a:off x="3371649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3359182" y="5950073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2633671" y="49188"/>
            <a:ext cx="3876675" cy="5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 eaLnBrk="0" hangingPunct="0">
              <a:lnSpc>
                <a:spcPct val="120000"/>
              </a:lnSpc>
              <a:spcBef>
                <a:spcPct val="50000"/>
              </a:spcBef>
              <a:buFontTx/>
              <a:buNone/>
              <a:defRPr sz="2800">
                <a:gradFill flip="none" rotWithShape="1">
                  <a:gsLst>
                    <a:gs pos="60000">
                      <a:srgbClr val="BCE8F2"/>
                    </a:gs>
                    <a:gs pos="0">
                      <a:srgbClr val="4EC3DE"/>
                    </a:gs>
                    <a:gs pos="40000">
                      <a:srgbClr val="BCE8F2"/>
                    </a:gs>
                    <a:gs pos="100000">
                      <a:srgbClr val="4EC3DE"/>
                    </a:gs>
                  </a:gsLst>
                  <a:lin ang="0" scaled="1"/>
                  <a:tileRect/>
                </a:gradFill>
                <a:latin typeface="方正兰亭中粗黑_GBK" panose="02000000000000000000" pitchFamily="2" charset="-122"/>
                <a:ea typeface="方正兰亭中粗黑_GBK" panose="02000000000000000000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b="1" dirty="0" smtClean="0">
                <a:latin typeface="+mn-lt"/>
              </a:rPr>
              <a:t>Communication</a:t>
            </a:r>
            <a:endParaRPr lang="zh-CN" altLang="en-US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08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783E-6 -8.88067E-7 L 1.00821 0.2493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10" y="1246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17663E-6 -4.6161E-6 L 0.86349 0.3806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68" y="1903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-3.8674E-6 -4.6161E-6 L 0.38023 0.3910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5" y="1954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1.6582E-6 4.11656E-6 L 0.13677 0.3804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9" y="190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-2.17663E-6 -4.6161E-6 L 0.86349 0.3806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68" y="1903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-540000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2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3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3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3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3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8093"/>
            <a:ext cx="9143997" cy="1566907"/>
          </a:xfrm>
          <a:prstGeom prst="rect">
            <a:avLst/>
          </a:prstGeom>
        </p:spPr>
      </p:pic>
      <p:sp>
        <p:nvSpPr>
          <p:cNvPr id="5156" name="TextBox 42" descr="6A3013BADB884660B194CAD3FEF2932C# #TextBox 42"/>
          <p:cNvSpPr txBox="1">
            <a:spLocks noChangeArrowheads="1"/>
          </p:cNvSpPr>
          <p:nvPr/>
        </p:nvSpPr>
        <p:spPr bwMode="auto">
          <a:xfrm>
            <a:off x="2337659" y="1388004"/>
            <a:ext cx="4453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5400" b="1" spc="3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satMod val="175000"/>
                      <a:alpha val="30000"/>
                    </a:schemeClr>
                  </a:glow>
                </a:effectLst>
                <a:latin typeface="+mj-lt"/>
                <a:ea typeface="方正兰亭中粗黑_GBK" panose="02000000000000000000" pitchFamily="2" charset="-122"/>
              </a:rPr>
              <a:t>Time Travel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5400" b="1" spc="3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chemeClr val="accent1">
                      <a:satMod val="175000"/>
                      <a:alpha val="30000"/>
                    </a:schemeClr>
                  </a:glow>
                </a:effectLst>
                <a:latin typeface="+mj-lt"/>
                <a:ea typeface="方正兰亭中粗黑_GBK" panose="02000000000000000000" pitchFamily="2" charset="-122"/>
              </a:rPr>
              <a:t>to the Future</a:t>
            </a:r>
            <a:endParaRPr lang="zh-CN" altLang="en-US" sz="5400" b="1" spc="300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27000">
                  <a:schemeClr val="accent1">
                    <a:satMod val="175000"/>
                    <a:alpha val="30000"/>
                  </a:schemeClr>
                </a:glow>
              </a:effectLst>
              <a:latin typeface="+mj-lt"/>
              <a:ea typeface="方正兰亭中粗黑_GBK" panose="02000000000000000000" pitchFamily="2" charset="-122"/>
            </a:endParaRPr>
          </a:p>
        </p:txBody>
      </p:sp>
      <p:sp>
        <p:nvSpPr>
          <p:cNvPr id="5158" name="TextBox 44" descr="6C3FA372396F463c81AB3CDF6D7CE186# #TextBox 44"/>
          <p:cNvSpPr txBox="1">
            <a:spLocks noChangeArrowheads="1"/>
          </p:cNvSpPr>
          <p:nvPr/>
        </p:nvSpPr>
        <p:spPr bwMode="auto">
          <a:xfrm>
            <a:off x="461534" y="456995"/>
            <a:ext cx="4632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buFont typeface="Arial" charset="0"/>
              <a:defRPr sz="2000">
                <a:latin typeface="Calibri" pitchFamily="34" charset="0"/>
              </a:defRPr>
            </a:lvl6pPr>
            <a:lvl7pPr>
              <a:buFont typeface="Arial" charset="0"/>
              <a:defRPr sz="2000">
                <a:latin typeface="Calibri" pitchFamily="34" charset="0"/>
              </a:defRPr>
            </a:lvl7pPr>
            <a:lvl8pPr>
              <a:buFont typeface="Arial" charset="0"/>
              <a:defRPr sz="2000">
                <a:latin typeface="Calibri" pitchFamily="34" charset="0"/>
              </a:defRPr>
            </a:lvl8pPr>
            <a:lvl9pPr>
              <a:buFont typeface="Arial" charset="0"/>
              <a:defRPr sz="2000">
                <a:latin typeface="Calibri" pitchFamily="34" charset="0"/>
              </a:defRPr>
            </a:lvl9pPr>
          </a:lstStyle>
          <a:p>
            <a:r>
              <a:rPr lang="en-US" altLang="zh-CN" sz="2400" dirty="0">
                <a:latin typeface="+mj-lt"/>
              </a:rPr>
              <a:t>Book 5, Unit 3, Life in the Future</a:t>
            </a:r>
            <a:endParaRPr lang="zh-CN" altLang="en-US" sz="2400" dirty="0">
              <a:latin typeface="+mj-lt"/>
            </a:endParaRPr>
          </a:p>
        </p:txBody>
      </p:sp>
      <p:sp>
        <p:nvSpPr>
          <p:cNvPr id="13906" name="Freeform 5820"/>
          <p:cNvSpPr>
            <a:spLocks/>
          </p:cNvSpPr>
          <p:nvPr/>
        </p:nvSpPr>
        <p:spPr bwMode="auto">
          <a:xfrm>
            <a:off x="2271714" y="6200774"/>
            <a:ext cx="644525" cy="1651000"/>
          </a:xfrm>
          <a:custGeom>
            <a:avLst/>
            <a:gdLst>
              <a:gd name="T0" fmla="*/ 265 w 406"/>
              <a:gd name="T1" fmla="*/ 0 h 1040"/>
              <a:gd name="T2" fmla="*/ 0 w 406"/>
              <a:gd name="T3" fmla="*/ 1036 h 1040"/>
              <a:gd name="T4" fmla="*/ 14 w 406"/>
              <a:gd name="T5" fmla="*/ 1040 h 1040"/>
              <a:gd name="T6" fmla="*/ 406 w 406"/>
              <a:gd name="T7" fmla="*/ 45 h 1040"/>
              <a:gd name="T8" fmla="*/ 265 w 406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" h="1040">
                <a:moveTo>
                  <a:pt x="265" y="0"/>
                </a:moveTo>
                <a:lnTo>
                  <a:pt x="0" y="1036"/>
                </a:lnTo>
                <a:lnTo>
                  <a:pt x="14" y="1040"/>
                </a:lnTo>
                <a:lnTo>
                  <a:pt x="406" y="45"/>
                </a:lnTo>
                <a:lnTo>
                  <a:pt x="26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44740" y="3158498"/>
            <a:ext cx="8036560" cy="2575514"/>
            <a:chOff x="382546" y="2654528"/>
            <a:chExt cx="8360948" cy="2679472"/>
          </a:xfrm>
        </p:grpSpPr>
        <p:sp>
          <p:nvSpPr>
            <p:cNvPr id="8" name="Freeform 6628"/>
            <p:cNvSpPr>
              <a:spLocks/>
            </p:cNvSpPr>
            <p:nvPr/>
          </p:nvSpPr>
          <p:spPr bwMode="auto">
            <a:xfrm>
              <a:off x="5009597" y="4180336"/>
              <a:ext cx="967587" cy="155064"/>
            </a:xfrm>
            <a:custGeom>
              <a:avLst/>
              <a:gdLst>
                <a:gd name="T0" fmla="*/ 2 w 156"/>
                <a:gd name="T1" fmla="*/ 25 h 25"/>
                <a:gd name="T2" fmla="*/ 1 w 156"/>
                <a:gd name="T3" fmla="*/ 22 h 25"/>
                <a:gd name="T4" fmla="*/ 1 w 156"/>
                <a:gd name="T5" fmla="*/ 22 h 25"/>
                <a:gd name="T6" fmla="*/ 87 w 156"/>
                <a:gd name="T7" fmla="*/ 12 h 25"/>
                <a:gd name="T8" fmla="*/ 124 w 156"/>
                <a:gd name="T9" fmla="*/ 7 h 25"/>
                <a:gd name="T10" fmla="*/ 148 w 156"/>
                <a:gd name="T11" fmla="*/ 2 h 25"/>
                <a:gd name="T12" fmla="*/ 148 w 156"/>
                <a:gd name="T13" fmla="*/ 2 h 25"/>
                <a:gd name="T14" fmla="*/ 124 w 156"/>
                <a:gd name="T15" fmla="*/ 3 h 25"/>
                <a:gd name="T16" fmla="*/ 86 w 156"/>
                <a:gd name="T17" fmla="*/ 6 h 25"/>
                <a:gd name="T18" fmla="*/ 1 w 156"/>
                <a:gd name="T19" fmla="*/ 12 h 25"/>
                <a:gd name="T20" fmla="*/ 0 w 156"/>
                <a:gd name="T21" fmla="*/ 10 h 25"/>
                <a:gd name="T22" fmla="*/ 0 w 156"/>
                <a:gd name="T23" fmla="*/ 10 h 25"/>
                <a:gd name="T24" fmla="*/ 103 w 156"/>
                <a:gd name="T25" fmla="*/ 2 h 25"/>
                <a:gd name="T26" fmla="*/ 140 w 156"/>
                <a:gd name="T27" fmla="*/ 0 h 25"/>
                <a:gd name="T28" fmla="*/ 152 w 156"/>
                <a:gd name="T29" fmla="*/ 0 h 25"/>
                <a:gd name="T30" fmla="*/ 156 w 156"/>
                <a:gd name="T31" fmla="*/ 1 h 25"/>
                <a:gd name="T32" fmla="*/ 156 w 156"/>
                <a:gd name="T33" fmla="*/ 2 h 25"/>
                <a:gd name="T34" fmla="*/ 156 w 156"/>
                <a:gd name="T35" fmla="*/ 2 h 25"/>
                <a:gd name="T36" fmla="*/ 150 w 156"/>
                <a:gd name="T37" fmla="*/ 3 h 25"/>
                <a:gd name="T38" fmla="*/ 139 w 156"/>
                <a:gd name="T39" fmla="*/ 7 h 25"/>
                <a:gd name="T40" fmla="*/ 99 w 156"/>
                <a:gd name="T41" fmla="*/ 12 h 25"/>
                <a:gd name="T42" fmla="*/ 2 w 156"/>
                <a:gd name="T43" fmla="*/ 25 h 25"/>
                <a:gd name="T44" fmla="*/ 2 w 156"/>
                <a:gd name="T4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6" h="25">
                  <a:moveTo>
                    <a:pt x="2" y="25"/>
                  </a:moveTo>
                  <a:lnTo>
                    <a:pt x="1" y="22"/>
                  </a:lnTo>
                  <a:lnTo>
                    <a:pt x="1" y="22"/>
                  </a:lnTo>
                  <a:lnTo>
                    <a:pt x="87" y="12"/>
                  </a:lnTo>
                  <a:lnTo>
                    <a:pt x="124" y="7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24" y="3"/>
                  </a:lnTo>
                  <a:lnTo>
                    <a:pt x="86" y="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03" y="2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56" y="1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0" y="3"/>
                  </a:lnTo>
                  <a:lnTo>
                    <a:pt x="139" y="7"/>
                  </a:lnTo>
                  <a:lnTo>
                    <a:pt x="99" y="12"/>
                  </a:lnTo>
                  <a:lnTo>
                    <a:pt x="2" y="25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629"/>
            <p:cNvSpPr>
              <a:spLocks/>
            </p:cNvSpPr>
            <p:nvPr/>
          </p:nvSpPr>
          <p:spPr bwMode="auto">
            <a:xfrm>
              <a:off x="3105433" y="4192743"/>
              <a:ext cx="942778" cy="142658"/>
            </a:xfrm>
            <a:custGeom>
              <a:avLst/>
              <a:gdLst>
                <a:gd name="T0" fmla="*/ 151 w 152"/>
                <a:gd name="T1" fmla="*/ 23 h 23"/>
                <a:gd name="T2" fmla="*/ 151 w 152"/>
                <a:gd name="T3" fmla="*/ 23 h 23"/>
                <a:gd name="T4" fmla="*/ 76 w 152"/>
                <a:gd name="T5" fmla="*/ 14 h 23"/>
                <a:gd name="T6" fmla="*/ 76 w 152"/>
                <a:gd name="T7" fmla="*/ 14 h 23"/>
                <a:gd name="T8" fmla="*/ 32 w 152"/>
                <a:gd name="T9" fmla="*/ 9 h 23"/>
                <a:gd name="T10" fmla="*/ 9 w 152"/>
                <a:gd name="T11" fmla="*/ 6 h 23"/>
                <a:gd name="T12" fmla="*/ 1 w 152"/>
                <a:gd name="T13" fmla="*/ 4 h 23"/>
                <a:gd name="T14" fmla="*/ 0 w 152"/>
                <a:gd name="T15" fmla="*/ 2 h 23"/>
                <a:gd name="T16" fmla="*/ 0 w 152"/>
                <a:gd name="T17" fmla="*/ 1 h 23"/>
                <a:gd name="T18" fmla="*/ 0 w 152"/>
                <a:gd name="T19" fmla="*/ 1 h 23"/>
                <a:gd name="T20" fmla="*/ 0 w 152"/>
                <a:gd name="T21" fmla="*/ 0 h 23"/>
                <a:gd name="T22" fmla="*/ 0 w 152"/>
                <a:gd name="T23" fmla="*/ 0 h 23"/>
                <a:gd name="T24" fmla="*/ 6 w 152"/>
                <a:gd name="T25" fmla="*/ 0 h 23"/>
                <a:gd name="T26" fmla="*/ 21 w 152"/>
                <a:gd name="T27" fmla="*/ 0 h 23"/>
                <a:gd name="T28" fmla="*/ 64 w 152"/>
                <a:gd name="T29" fmla="*/ 2 h 23"/>
                <a:gd name="T30" fmla="*/ 152 w 152"/>
                <a:gd name="T31" fmla="*/ 10 h 23"/>
                <a:gd name="T32" fmla="*/ 152 w 152"/>
                <a:gd name="T33" fmla="*/ 12 h 23"/>
                <a:gd name="T34" fmla="*/ 152 w 152"/>
                <a:gd name="T35" fmla="*/ 12 h 23"/>
                <a:gd name="T36" fmla="*/ 63 w 152"/>
                <a:gd name="T37" fmla="*/ 5 h 23"/>
                <a:gd name="T38" fmla="*/ 26 w 152"/>
                <a:gd name="T39" fmla="*/ 2 h 23"/>
                <a:gd name="T40" fmla="*/ 4 w 152"/>
                <a:gd name="T41" fmla="*/ 2 h 23"/>
                <a:gd name="T42" fmla="*/ 4 w 152"/>
                <a:gd name="T43" fmla="*/ 2 h 23"/>
                <a:gd name="T44" fmla="*/ 25 w 152"/>
                <a:gd name="T45" fmla="*/ 6 h 23"/>
                <a:gd name="T46" fmla="*/ 63 w 152"/>
                <a:gd name="T47" fmla="*/ 11 h 23"/>
                <a:gd name="T48" fmla="*/ 151 w 152"/>
                <a:gd name="T49" fmla="*/ 20 h 23"/>
                <a:gd name="T50" fmla="*/ 151 w 152"/>
                <a:gd name="T5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23">
                  <a:moveTo>
                    <a:pt x="151" y="23"/>
                  </a:moveTo>
                  <a:lnTo>
                    <a:pt x="151" y="2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32" y="9"/>
                  </a:lnTo>
                  <a:lnTo>
                    <a:pt x="9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21" y="0"/>
                  </a:lnTo>
                  <a:lnTo>
                    <a:pt x="64" y="2"/>
                  </a:lnTo>
                  <a:lnTo>
                    <a:pt x="152" y="10"/>
                  </a:lnTo>
                  <a:lnTo>
                    <a:pt x="152" y="12"/>
                  </a:lnTo>
                  <a:lnTo>
                    <a:pt x="152" y="12"/>
                  </a:lnTo>
                  <a:lnTo>
                    <a:pt x="63" y="5"/>
                  </a:lnTo>
                  <a:lnTo>
                    <a:pt x="2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5" y="6"/>
                  </a:lnTo>
                  <a:lnTo>
                    <a:pt x="63" y="11"/>
                  </a:lnTo>
                  <a:lnTo>
                    <a:pt x="151" y="20"/>
                  </a:lnTo>
                  <a:lnTo>
                    <a:pt x="151" y="2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6630"/>
            <p:cNvSpPr>
              <a:spLocks/>
            </p:cNvSpPr>
            <p:nvPr/>
          </p:nvSpPr>
          <p:spPr bwMode="auto">
            <a:xfrm>
              <a:off x="4532005" y="4875015"/>
              <a:ext cx="111644" cy="111644"/>
            </a:xfrm>
            <a:custGeom>
              <a:avLst/>
              <a:gdLst>
                <a:gd name="T0" fmla="*/ 18 w 18"/>
                <a:gd name="T1" fmla="*/ 8 h 18"/>
                <a:gd name="T2" fmla="*/ 18 w 18"/>
                <a:gd name="T3" fmla="*/ 8 h 18"/>
                <a:gd name="T4" fmla="*/ 17 w 18"/>
                <a:gd name="T5" fmla="*/ 13 h 18"/>
                <a:gd name="T6" fmla="*/ 15 w 18"/>
                <a:gd name="T7" fmla="*/ 15 h 18"/>
                <a:gd name="T8" fmla="*/ 12 w 18"/>
                <a:gd name="T9" fmla="*/ 17 h 18"/>
                <a:gd name="T10" fmla="*/ 8 w 18"/>
                <a:gd name="T11" fmla="*/ 18 h 18"/>
                <a:gd name="T12" fmla="*/ 8 w 18"/>
                <a:gd name="T13" fmla="*/ 18 h 18"/>
                <a:gd name="T14" fmla="*/ 5 w 18"/>
                <a:gd name="T15" fmla="*/ 17 h 18"/>
                <a:gd name="T16" fmla="*/ 2 w 18"/>
                <a:gd name="T17" fmla="*/ 15 h 18"/>
                <a:gd name="T18" fmla="*/ 1 w 18"/>
                <a:gd name="T19" fmla="*/ 13 h 18"/>
                <a:gd name="T20" fmla="*/ 0 w 18"/>
                <a:gd name="T21" fmla="*/ 8 h 18"/>
                <a:gd name="T22" fmla="*/ 0 w 18"/>
                <a:gd name="T23" fmla="*/ 8 h 18"/>
                <a:gd name="T24" fmla="*/ 1 w 18"/>
                <a:gd name="T25" fmla="*/ 5 h 18"/>
                <a:gd name="T26" fmla="*/ 2 w 18"/>
                <a:gd name="T27" fmla="*/ 2 h 18"/>
                <a:gd name="T28" fmla="*/ 5 w 18"/>
                <a:gd name="T29" fmla="*/ 1 h 18"/>
                <a:gd name="T30" fmla="*/ 8 w 18"/>
                <a:gd name="T31" fmla="*/ 0 h 18"/>
                <a:gd name="T32" fmla="*/ 8 w 18"/>
                <a:gd name="T33" fmla="*/ 0 h 18"/>
                <a:gd name="T34" fmla="*/ 12 w 18"/>
                <a:gd name="T35" fmla="*/ 1 h 18"/>
                <a:gd name="T36" fmla="*/ 15 w 18"/>
                <a:gd name="T37" fmla="*/ 2 h 18"/>
                <a:gd name="T38" fmla="*/ 17 w 18"/>
                <a:gd name="T39" fmla="*/ 5 h 18"/>
                <a:gd name="T40" fmla="*/ 18 w 18"/>
                <a:gd name="T41" fmla="*/ 8 h 18"/>
                <a:gd name="T42" fmla="*/ 18 w 18"/>
                <a:gd name="T4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8" y="8"/>
                  </a:moveTo>
                  <a:lnTo>
                    <a:pt x="18" y="8"/>
                  </a:lnTo>
                  <a:lnTo>
                    <a:pt x="17" y="13"/>
                  </a:lnTo>
                  <a:lnTo>
                    <a:pt x="15" y="15"/>
                  </a:lnTo>
                  <a:lnTo>
                    <a:pt x="12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631"/>
            <p:cNvSpPr>
              <a:spLocks noEditPoints="1"/>
            </p:cNvSpPr>
            <p:nvPr/>
          </p:nvSpPr>
          <p:spPr bwMode="auto">
            <a:xfrm>
              <a:off x="4519601" y="4862609"/>
              <a:ext cx="136455" cy="136455"/>
            </a:xfrm>
            <a:custGeom>
              <a:avLst/>
              <a:gdLst>
                <a:gd name="T0" fmla="*/ 10 w 22"/>
                <a:gd name="T1" fmla="*/ 22 h 22"/>
                <a:gd name="T2" fmla="*/ 10 w 22"/>
                <a:gd name="T3" fmla="*/ 22 h 22"/>
                <a:gd name="T4" fmla="*/ 6 w 22"/>
                <a:gd name="T5" fmla="*/ 21 h 22"/>
                <a:gd name="T6" fmla="*/ 3 w 22"/>
                <a:gd name="T7" fmla="*/ 19 h 22"/>
                <a:gd name="T8" fmla="*/ 1 w 22"/>
                <a:gd name="T9" fmla="*/ 15 h 22"/>
                <a:gd name="T10" fmla="*/ 0 w 22"/>
                <a:gd name="T11" fmla="*/ 10 h 22"/>
                <a:gd name="T12" fmla="*/ 0 w 22"/>
                <a:gd name="T13" fmla="*/ 10 h 22"/>
                <a:gd name="T14" fmla="*/ 1 w 22"/>
                <a:gd name="T15" fmla="*/ 6 h 22"/>
                <a:gd name="T16" fmla="*/ 3 w 22"/>
                <a:gd name="T17" fmla="*/ 3 h 22"/>
                <a:gd name="T18" fmla="*/ 6 w 22"/>
                <a:gd name="T19" fmla="*/ 1 h 22"/>
                <a:gd name="T20" fmla="*/ 10 w 22"/>
                <a:gd name="T21" fmla="*/ 0 h 22"/>
                <a:gd name="T22" fmla="*/ 10 w 22"/>
                <a:gd name="T23" fmla="*/ 0 h 22"/>
                <a:gd name="T24" fmla="*/ 14 w 22"/>
                <a:gd name="T25" fmla="*/ 1 h 22"/>
                <a:gd name="T26" fmla="*/ 19 w 22"/>
                <a:gd name="T27" fmla="*/ 3 h 22"/>
                <a:gd name="T28" fmla="*/ 21 w 22"/>
                <a:gd name="T29" fmla="*/ 6 h 22"/>
                <a:gd name="T30" fmla="*/ 22 w 22"/>
                <a:gd name="T31" fmla="*/ 10 h 22"/>
                <a:gd name="T32" fmla="*/ 22 w 22"/>
                <a:gd name="T33" fmla="*/ 10 h 22"/>
                <a:gd name="T34" fmla="*/ 21 w 22"/>
                <a:gd name="T35" fmla="*/ 15 h 22"/>
                <a:gd name="T36" fmla="*/ 19 w 22"/>
                <a:gd name="T37" fmla="*/ 19 h 22"/>
                <a:gd name="T38" fmla="*/ 14 w 22"/>
                <a:gd name="T39" fmla="*/ 21 h 22"/>
                <a:gd name="T40" fmla="*/ 10 w 22"/>
                <a:gd name="T41" fmla="*/ 22 h 22"/>
                <a:gd name="T42" fmla="*/ 10 w 22"/>
                <a:gd name="T43" fmla="*/ 22 h 22"/>
                <a:gd name="T44" fmla="*/ 10 w 22"/>
                <a:gd name="T45" fmla="*/ 4 h 22"/>
                <a:gd name="T46" fmla="*/ 10 w 22"/>
                <a:gd name="T47" fmla="*/ 4 h 22"/>
                <a:gd name="T48" fmla="*/ 8 w 22"/>
                <a:gd name="T49" fmla="*/ 4 h 22"/>
                <a:gd name="T50" fmla="*/ 6 w 22"/>
                <a:gd name="T51" fmla="*/ 6 h 22"/>
                <a:gd name="T52" fmla="*/ 4 w 22"/>
                <a:gd name="T53" fmla="*/ 8 h 22"/>
                <a:gd name="T54" fmla="*/ 4 w 22"/>
                <a:gd name="T55" fmla="*/ 10 h 22"/>
                <a:gd name="T56" fmla="*/ 4 w 22"/>
                <a:gd name="T57" fmla="*/ 10 h 22"/>
                <a:gd name="T58" fmla="*/ 4 w 22"/>
                <a:gd name="T59" fmla="*/ 14 h 22"/>
                <a:gd name="T60" fmla="*/ 6 w 22"/>
                <a:gd name="T61" fmla="*/ 16 h 22"/>
                <a:gd name="T62" fmla="*/ 8 w 22"/>
                <a:gd name="T63" fmla="*/ 17 h 22"/>
                <a:gd name="T64" fmla="*/ 10 w 22"/>
                <a:gd name="T65" fmla="*/ 18 h 22"/>
                <a:gd name="T66" fmla="*/ 10 w 22"/>
                <a:gd name="T67" fmla="*/ 18 h 22"/>
                <a:gd name="T68" fmla="*/ 13 w 22"/>
                <a:gd name="T69" fmla="*/ 17 h 22"/>
                <a:gd name="T70" fmla="*/ 15 w 22"/>
                <a:gd name="T71" fmla="*/ 16 h 22"/>
                <a:gd name="T72" fmla="*/ 17 w 22"/>
                <a:gd name="T73" fmla="*/ 14 h 22"/>
                <a:gd name="T74" fmla="*/ 18 w 22"/>
                <a:gd name="T75" fmla="*/ 10 h 22"/>
                <a:gd name="T76" fmla="*/ 18 w 22"/>
                <a:gd name="T77" fmla="*/ 10 h 22"/>
                <a:gd name="T78" fmla="*/ 17 w 22"/>
                <a:gd name="T79" fmla="*/ 8 h 22"/>
                <a:gd name="T80" fmla="*/ 15 w 22"/>
                <a:gd name="T81" fmla="*/ 6 h 22"/>
                <a:gd name="T82" fmla="*/ 13 w 22"/>
                <a:gd name="T83" fmla="*/ 4 h 22"/>
                <a:gd name="T84" fmla="*/ 10 w 22"/>
                <a:gd name="T85" fmla="*/ 4 h 22"/>
                <a:gd name="T86" fmla="*/ 10 w 22"/>
                <a:gd name="T8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" h="22">
                  <a:moveTo>
                    <a:pt x="10" y="22"/>
                  </a:moveTo>
                  <a:lnTo>
                    <a:pt x="10" y="22"/>
                  </a:lnTo>
                  <a:lnTo>
                    <a:pt x="6" y="21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9" y="3"/>
                  </a:lnTo>
                  <a:lnTo>
                    <a:pt x="21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8" y="17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3" y="17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8"/>
                  </a:lnTo>
                  <a:lnTo>
                    <a:pt x="15" y="6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6632"/>
            <p:cNvSpPr>
              <a:spLocks/>
            </p:cNvSpPr>
            <p:nvPr/>
          </p:nvSpPr>
          <p:spPr bwMode="auto">
            <a:xfrm>
              <a:off x="4438971" y="4899823"/>
              <a:ext cx="62025" cy="62025"/>
            </a:xfrm>
            <a:custGeom>
              <a:avLst/>
              <a:gdLst>
                <a:gd name="T0" fmla="*/ 10 w 10"/>
                <a:gd name="T1" fmla="*/ 6 h 10"/>
                <a:gd name="T2" fmla="*/ 10 w 10"/>
                <a:gd name="T3" fmla="*/ 6 h 10"/>
                <a:gd name="T4" fmla="*/ 8 w 10"/>
                <a:gd name="T5" fmla="*/ 7 h 10"/>
                <a:gd name="T6" fmla="*/ 7 w 10"/>
                <a:gd name="T7" fmla="*/ 9 h 10"/>
                <a:gd name="T8" fmla="*/ 6 w 10"/>
                <a:gd name="T9" fmla="*/ 10 h 10"/>
                <a:gd name="T10" fmla="*/ 4 w 10"/>
                <a:gd name="T11" fmla="*/ 10 h 10"/>
                <a:gd name="T12" fmla="*/ 4 w 10"/>
                <a:gd name="T13" fmla="*/ 10 h 10"/>
                <a:gd name="T14" fmla="*/ 2 w 10"/>
                <a:gd name="T15" fmla="*/ 10 h 10"/>
                <a:gd name="T16" fmla="*/ 1 w 10"/>
                <a:gd name="T17" fmla="*/ 9 h 10"/>
                <a:gd name="T18" fmla="*/ 0 w 10"/>
                <a:gd name="T19" fmla="*/ 7 h 10"/>
                <a:gd name="T20" fmla="*/ 0 w 10"/>
                <a:gd name="T21" fmla="*/ 6 h 10"/>
                <a:gd name="T22" fmla="*/ 0 w 10"/>
                <a:gd name="T23" fmla="*/ 6 h 10"/>
                <a:gd name="T24" fmla="*/ 0 w 10"/>
                <a:gd name="T25" fmla="*/ 3 h 10"/>
                <a:gd name="T26" fmla="*/ 1 w 10"/>
                <a:gd name="T27" fmla="*/ 1 h 10"/>
                <a:gd name="T28" fmla="*/ 2 w 10"/>
                <a:gd name="T29" fmla="*/ 0 h 10"/>
                <a:gd name="T30" fmla="*/ 4 w 10"/>
                <a:gd name="T31" fmla="*/ 0 h 10"/>
                <a:gd name="T32" fmla="*/ 4 w 10"/>
                <a:gd name="T33" fmla="*/ 0 h 10"/>
                <a:gd name="T34" fmla="*/ 6 w 10"/>
                <a:gd name="T35" fmla="*/ 0 h 10"/>
                <a:gd name="T36" fmla="*/ 7 w 10"/>
                <a:gd name="T37" fmla="*/ 1 h 10"/>
                <a:gd name="T38" fmla="*/ 8 w 10"/>
                <a:gd name="T39" fmla="*/ 3 h 10"/>
                <a:gd name="T40" fmla="*/ 10 w 10"/>
                <a:gd name="T41" fmla="*/ 6 h 10"/>
                <a:gd name="T42" fmla="*/ 10 w 10"/>
                <a:gd name="T4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lnTo>
                    <a:pt x="10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6633"/>
            <p:cNvSpPr>
              <a:spLocks noEditPoints="1"/>
            </p:cNvSpPr>
            <p:nvPr/>
          </p:nvSpPr>
          <p:spPr bwMode="auto">
            <a:xfrm>
              <a:off x="4426564" y="4887419"/>
              <a:ext cx="86836" cy="86836"/>
            </a:xfrm>
            <a:custGeom>
              <a:avLst/>
              <a:gdLst>
                <a:gd name="T0" fmla="*/ 6 w 14"/>
                <a:gd name="T1" fmla="*/ 14 h 14"/>
                <a:gd name="T2" fmla="*/ 6 w 14"/>
                <a:gd name="T3" fmla="*/ 14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10 h 14"/>
                <a:gd name="T10" fmla="*/ 0 w 14"/>
                <a:gd name="T11" fmla="*/ 8 h 14"/>
                <a:gd name="T12" fmla="*/ 0 w 14"/>
                <a:gd name="T13" fmla="*/ 8 h 14"/>
                <a:gd name="T14" fmla="*/ 0 w 14"/>
                <a:gd name="T15" fmla="*/ 4 h 14"/>
                <a:gd name="T16" fmla="*/ 2 w 14"/>
                <a:gd name="T17" fmla="*/ 2 h 14"/>
                <a:gd name="T18" fmla="*/ 4 w 14"/>
                <a:gd name="T19" fmla="*/ 1 h 14"/>
                <a:gd name="T20" fmla="*/ 6 w 14"/>
                <a:gd name="T21" fmla="*/ 0 h 14"/>
                <a:gd name="T22" fmla="*/ 6 w 14"/>
                <a:gd name="T23" fmla="*/ 0 h 14"/>
                <a:gd name="T24" fmla="*/ 9 w 14"/>
                <a:gd name="T25" fmla="*/ 1 h 14"/>
                <a:gd name="T26" fmla="*/ 12 w 14"/>
                <a:gd name="T27" fmla="*/ 2 h 14"/>
                <a:gd name="T28" fmla="*/ 13 w 14"/>
                <a:gd name="T29" fmla="*/ 4 h 14"/>
                <a:gd name="T30" fmla="*/ 14 w 14"/>
                <a:gd name="T31" fmla="*/ 8 h 14"/>
                <a:gd name="T32" fmla="*/ 14 w 14"/>
                <a:gd name="T33" fmla="*/ 8 h 14"/>
                <a:gd name="T34" fmla="*/ 13 w 14"/>
                <a:gd name="T35" fmla="*/ 10 h 14"/>
                <a:gd name="T36" fmla="*/ 12 w 14"/>
                <a:gd name="T37" fmla="*/ 12 h 14"/>
                <a:gd name="T38" fmla="*/ 9 w 14"/>
                <a:gd name="T39" fmla="*/ 14 h 14"/>
                <a:gd name="T40" fmla="*/ 6 w 14"/>
                <a:gd name="T41" fmla="*/ 14 h 14"/>
                <a:gd name="T42" fmla="*/ 6 w 14"/>
                <a:gd name="T43" fmla="*/ 14 h 14"/>
                <a:gd name="T44" fmla="*/ 6 w 14"/>
                <a:gd name="T45" fmla="*/ 4 h 14"/>
                <a:gd name="T46" fmla="*/ 6 w 14"/>
                <a:gd name="T47" fmla="*/ 4 h 14"/>
                <a:gd name="T48" fmla="*/ 4 w 14"/>
                <a:gd name="T49" fmla="*/ 5 h 14"/>
                <a:gd name="T50" fmla="*/ 4 w 14"/>
                <a:gd name="T51" fmla="*/ 8 h 14"/>
                <a:gd name="T52" fmla="*/ 4 w 14"/>
                <a:gd name="T53" fmla="*/ 8 h 14"/>
                <a:gd name="T54" fmla="*/ 4 w 14"/>
                <a:gd name="T55" fmla="*/ 9 h 14"/>
                <a:gd name="T56" fmla="*/ 6 w 14"/>
                <a:gd name="T57" fmla="*/ 10 h 14"/>
                <a:gd name="T58" fmla="*/ 6 w 14"/>
                <a:gd name="T59" fmla="*/ 10 h 14"/>
                <a:gd name="T60" fmla="*/ 8 w 14"/>
                <a:gd name="T61" fmla="*/ 9 h 14"/>
                <a:gd name="T62" fmla="*/ 9 w 14"/>
                <a:gd name="T63" fmla="*/ 8 h 14"/>
                <a:gd name="T64" fmla="*/ 9 w 14"/>
                <a:gd name="T65" fmla="*/ 8 h 14"/>
                <a:gd name="T66" fmla="*/ 8 w 14"/>
                <a:gd name="T67" fmla="*/ 5 h 14"/>
                <a:gd name="T68" fmla="*/ 6 w 14"/>
                <a:gd name="T69" fmla="*/ 4 h 14"/>
                <a:gd name="T70" fmla="*/ 6 w 14"/>
                <a:gd name="T7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14">
                  <a:moveTo>
                    <a:pt x="6" y="14"/>
                  </a:moveTo>
                  <a:lnTo>
                    <a:pt x="6" y="14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9" y="14"/>
                  </a:lnTo>
                  <a:lnTo>
                    <a:pt x="6" y="14"/>
                  </a:lnTo>
                  <a:lnTo>
                    <a:pt x="6" y="14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4" y="5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5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634"/>
            <p:cNvSpPr>
              <a:spLocks/>
            </p:cNvSpPr>
            <p:nvPr/>
          </p:nvSpPr>
          <p:spPr bwMode="auto">
            <a:xfrm>
              <a:off x="3967581" y="4788179"/>
              <a:ext cx="62025" cy="62025"/>
            </a:xfrm>
            <a:custGeom>
              <a:avLst/>
              <a:gdLst>
                <a:gd name="T0" fmla="*/ 10 w 10"/>
                <a:gd name="T1" fmla="*/ 5 h 10"/>
                <a:gd name="T2" fmla="*/ 10 w 10"/>
                <a:gd name="T3" fmla="*/ 5 h 10"/>
                <a:gd name="T4" fmla="*/ 10 w 10"/>
                <a:gd name="T5" fmla="*/ 7 h 10"/>
                <a:gd name="T6" fmla="*/ 9 w 10"/>
                <a:gd name="T7" fmla="*/ 8 h 10"/>
                <a:gd name="T8" fmla="*/ 6 w 10"/>
                <a:gd name="T9" fmla="*/ 9 h 10"/>
                <a:gd name="T10" fmla="*/ 4 w 10"/>
                <a:gd name="T11" fmla="*/ 10 h 10"/>
                <a:gd name="T12" fmla="*/ 4 w 10"/>
                <a:gd name="T13" fmla="*/ 10 h 10"/>
                <a:gd name="T14" fmla="*/ 2 w 10"/>
                <a:gd name="T15" fmla="*/ 9 h 10"/>
                <a:gd name="T16" fmla="*/ 1 w 10"/>
                <a:gd name="T17" fmla="*/ 8 h 10"/>
                <a:gd name="T18" fmla="*/ 0 w 10"/>
                <a:gd name="T19" fmla="*/ 7 h 10"/>
                <a:gd name="T20" fmla="*/ 0 w 10"/>
                <a:gd name="T21" fmla="*/ 5 h 10"/>
                <a:gd name="T22" fmla="*/ 0 w 10"/>
                <a:gd name="T23" fmla="*/ 5 h 10"/>
                <a:gd name="T24" fmla="*/ 0 w 10"/>
                <a:gd name="T25" fmla="*/ 2 h 10"/>
                <a:gd name="T26" fmla="*/ 1 w 10"/>
                <a:gd name="T27" fmla="*/ 1 h 10"/>
                <a:gd name="T28" fmla="*/ 2 w 10"/>
                <a:gd name="T29" fmla="*/ 0 h 10"/>
                <a:gd name="T30" fmla="*/ 4 w 10"/>
                <a:gd name="T31" fmla="*/ 0 h 10"/>
                <a:gd name="T32" fmla="*/ 4 w 10"/>
                <a:gd name="T33" fmla="*/ 0 h 10"/>
                <a:gd name="T34" fmla="*/ 6 w 10"/>
                <a:gd name="T35" fmla="*/ 0 h 10"/>
                <a:gd name="T36" fmla="*/ 9 w 10"/>
                <a:gd name="T37" fmla="*/ 1 h 10"/>
                <a:gd name="T38" fmla="*/ 10 w 10"/>
                <a:gd name="T39" fmla="*/ 2 h 10"/>
                <a:gd name="T40" fmla="*/ 10 w 10"/>
                <a:gd name="T41" fmla="*/ 5 h 10"/>
                <a:gd name="T42" fmla="*/ 10 w 10"/>
                <a:gd name="T4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lnTo>
                    <a:pt x="10" y="5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6635"/>
            <p:cNvSpPr>
              <a:spLocks noEditPoints="1"/>
            </p:cNvSpPr>
            <p:nvPr/>
          </p:nvSpPr>
          <p:spPr bwMode="auto">
            <a:xfrm>
              <a:off x="3955175" y="4775775"/>
              <a:ext cx="86836" cy="86836"/>
            </a:xfrm>
            <a:custGeom>
              <a:avLst/>
              <a:gdLst>
                <a:gd name="T0" fmla="*/ 6 w 14"/>
                <a:gd name="T1" fmla="*/ 14 h 14"/>
                <a:gd name="T2" fmla="*/ 6 w 14"/>
                <a:gd name="T3" fmla="*/ 14 h 14"/>
                <a:gd name="T4" fmla="*/ 4 w 14"/>
                <a:gd name="T5" fmla="*/ 13 h 14"/>
                <a:gd name="T6" fmla="*/ 2 w 14"/>
                <a:gd name="T7" fmla="*/ 12 h 14"/>
                <a:gd name="T8" fmla="*/ 0 w 14"/>
                <a:gd name="T9" fmla="*/ 10 h 14"/>
                <a:gd name="T10" fmla="*/ 0 w 14"/>
                <a:gd name="T11" fmla="*/ 7 h 14"/>
                <a:gd name="T12" fmla="*/ 0 w 14"/>
                <a:gd name="T13" fmla="*/ 7 h 14"/>
                <a:gd name="T14" fmla="*/ 0 w 14"/>
                <a:gd name="T15" fmla="*/ 4 h 14"/>
                <a:gd name="T16" fmla="*/ 2 w 14"/>
                <a:gd name="T17" fmla="*/ 2 h 14"/>
                <a:gd name="T18" fmla="*/ 4 w 14"/>
                <a:gd name="T19" fmla="*/ 0 h 14"/>
                <a:gd name="T20" fmla="*/ 6 w 14"/>
                <a:gd name="T21" fmla="*/ 0 h 14"/>
                <a:gd name="T22" fmla="*/ 6 w 14"/>
                <a:gd name="T23" fmla="*/ 0 h 14"/>
                <a:gd name="T24" fmla="*/ 10 w 14"/>
                <a:gd name="T25" fmla="*/ 0 h 14"/>
                <a:gd name="T26" fmla="*/ 12 w 14"/>
                <a:gd name="T27" fmla="*/ 2 h 14"/>
                <a:gd name="T28" fmla="*/ 13 w 14"/>
                <a:gd name="T29" fmla="*/ 4 h 14"/>
                <a:gd name="T30" fmla="*/ 14 w 14"/>
                <a:gd name="T31" fmla="*/ 7 h 14"/>
                <a:gd name="T32" fmla="*/ 14 w 14"/>
                <a:gd name="T33" fmla="*/ 7 h 14"/>
                <a:gd name="T34" fmla="*/ 13 w 14"/>
                <a:gd name="T35" fmla="*/ 10 h 14"/>
                <a:gd name="T36" fmla="*/ 12 w 14"/>
                <a:gd name="T37" fmla="*/ 12 h 14"/>
                <a:gd name="T38" fmla="*/ 10 w 14"/>
                <a:gd name="T39" fmla="*/ 13 h 14"/>
                <a:gd name="T40" fmla="*/ 6 w 14"/>
                <a:gd name="T41" fmla="*/ 14 h 14"/>
                <a:gd name="T42" fmla="*/ 6 w 14"/>
                <a:gd name="T43" fmla="*/ 14 h 14"/>
                <a:gd name="T44" fmla="*/ 6 w 14"/>
                <a:gd name="T45" fmla="*/ 4 h 14"/>
                <a:gd name="T46" fmla="*/ 6 w 14"/>
                <a:gd name="T47" fmla="*/ 4 h 14"/>
                <a:gd name="T48" fmla="*/ 4 w 14"/>
                <a:gd name="T49" fmla="*/ 4 h 14"/>
                <a:gd name="T50" fmla="*/ 4 w 14"/>
                <a:gd name="T51" fmla="*/ 7 h 14"/>
                <a:gd name="T52" fmla="*/ 4 w 14"/>
                <a:gd name="T53" fmla="*/ 7 h 14"/>
                <a:gd name="T54" fmla="*/ 4 w 14"/>
                <a:gd name="T55" fmla="*/ 9 h 14"/>
                <a:gd name="T56" fmla="*/ 6 w 14"/>
                <a:gd name="T57" fmla="*/ 10 h 14"/>
                <a:gd name="T58" fmla="*/ 6 w 14"/>
                <a:gd name="T59" fmla="*/ 10 h 14"/>
                <a:gd name="T60" fmla="*/ 8 w 14"/>
                <a:gd name="T61" fmla="*/ 9 h 14"/>
                <a:gd name="T62" fmla="*/ 10 w 14"/>
                <a:gd name="T63" fmla="*/ 7 h 14"/>
                <a:gd name="T64" fmla="*/ 10 w 14"/>
                <a:gd name="T65" fmla="*/ 7 h 14"/>
                <a:gd name="T66" fmla="*/ 8 w 14"/>
                <a:gd name="T67" fmla="*/ 4 h 14"/>
                <a:gd name="T68" fmla="*/ 6 w 14"/>
                <a:gd name="T69" fmla="*/ 4 h 14"/>
                <a:gd name="T70" fmla="*/ 6 w 14"/>
                <a:gd name="T7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14">
                  <a:moveTo>
                    <a:pt x="6" y="14"/>
                  </a:moveTo>
                  <a:lnTo>
                    <a:pt x="6" y="14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6" y="14"/>
                  </a:lnTo>
                  <a:lnTo>
                    <a:pt x="6" y="14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6636"/>
            <p:cNvSpPr>
              <a:spLocks/>
            </p:cNvSpPr>
            <p:nvPr/>
          </p:nvSpPr>
          <p:spPr bwMode="auto">
            <a:xfrm>
              <a:off x="5046812" y="4788179"/>
              <a:ext cx="68226" cy="62025"/>
            </a:xfrm>
            <a:custGeom>
              <a:avLst/>
              <a:gdLst>
                <a:gd name="T0" fmla="*/ 11 w 11"/>
                <a:gd name="T1" fmla="*/ 5 h 10"/>
                <a:gd name="T2" fmla="*/ 11 w 11"/>
                <a:gd name="T3" fmla="*/ 5 h 10"/>
                <a:gd name="T4" fmla="*/ 10 w 11"/>
                <a:gd name="T5" fmla="*/ 7 h 10"/>
                <a:gd name="T6" fmla="*/ 8 w 11"/>
                <a:gd name="T7" fmla="*/ 8 h 10"/>
                <a:gd name="T8" fmla="*/ 7 w 11"/>
                <a:gd name="T9" fmla="*/ 9 h 10"/>
                <a:gd name="T10" fmla="*/ 5 w 11"/>
                <a:gd name="T11" fmla="*/ 10 h 10"/>
                <a:gd name="T12" fmla="*/ 5 w 11"/>
                <a:gd name="T13" fmla="*/ 10 h 10"/>
                <a:gd name="T14" fmla="*/ 3 w 11"/>
                <a:gd name="T15" fmla="*/ 9 h 10"/>
                <a:gd name="T16" fmla="*/ 2 w 11"/>
                <a:gd name="T17" fmla="*/ 8 h 10"/>
                <a:gd name="T18" fmla="*/ 1 w 11"/>
                <a:gd name="T19" fmla="*/ 7 h 10"/>
                <a:gd name="T20" fmla="*/ 0 w 11"/>
                <a:gd name="T21" fmla="*/ 5 h 10"/>
                <a:gd name="T22" fmla="*/ 0 w 11"/>
                <a:gd name="T23" fmla="*/ 5 h 10"/>
                <a:gd name="T24" fmla="*/ 1 w 11"/>
                <a:gd name="T25" fmla="*/ 2 h 10"/>
                <a:gd name="T26" fmla="*/ 2 w 11"/>
                <a:gd name="T27" fmla="*/ 1 h 10"/>
                <a:gd name="T28" fmla="*/ 3 w 11"/>
                <a:gd name="T29" fmla="*/ 0 h 10"/>
                <a:gd name="T30" fmla="*/ 5 w 11"/>
                <a:gd name="T31" fmla="*/ 0 h 10"/>
                <a:gd name="T32" fmla="*/ 5 w 11"/>
                <a:gd name="T33" fmla="*/ 0 h 10"/>
                <a:gd name="T34" fmla="*/ 7 w 11"/>
                <a:gd name="T35" fmla="*/ 0 h 10"/>
                <a:gd name="T36" fmla="*/ 8 w 11"/>
                <a:gd name="T37" fmla="*/ 1 h 10"/>
                <a:gd name="T38" fmla="*/ 10 w 11"/>
                <a:gd name="T39" fmla="*/ 2 h 10"/>
                <a:gd name="T40" fmla="*/ 11 w 11"/>
                <a:gd name="T41" fmla="*/ 5 h 10"/>
                <a:gd name="T42" fmla="*/ 11 w 11"/>
                <a:gd name="T4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10">
                  <a:moveTo>
                    <a:pt x="11" y="5"/>
                  </a:moveTo>
                  <a:lnTo>
                    <a:pt x="11" y="5"/>
                  </a:lnTo>
                  <a:lnTo>
                    <a:pt x="10" y="7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6637"/>
            <p:cNvSpPr>
              <a:spLocks noEditPoints="1"/>
            </p:cNvSpPr>
            <p:nvPr/>
          </p:nvSpPr>
          <p:spPr bwMode="auto">
            <a:xfrm>
              <a:off x="5034408" y="4775775"/>
              <a:ext cx="93034" cy="86836"/>
            </a:xfrm>
            <a:custGeom>
              <a:avLst/>
              <a:gdLst>
                <a:gd name="T0" fmla="*/ 7 w 15"/>
                <a:gd name="T1" fmla="*/ 14 h 14"/>
                <a:gd name="T2" fmla="*/ 7 w 15"/>
                <a:gd name="T3" fmla="*/ 14 h 14"/>
                <a:gd name="T4" fmla="*/ 4 w 15"/>
                <a:gd name="T5" fmla="*/ 13 h 14"/>
                <a:gd name="T6" fmla="*/ 2 w 15"/>
                <a:gd name="T7" fmla="*/ 12 h 14"/>
                <a:gd name="T8" fmla="*/ 1 w 15"/>
                <a:gd name="T9" fmla="*/ 10 h 14"/>
                <a:gd name="T10" fmla="*/ 0 w 15"/>
                <a:gd name="T11" fmla="*/ 7 h 14"/>
                <a:gd name="T12" fmla="*/ 0 w 15"/>
                <a:gd name="T13" fmla="*/ 7 h 14"/>
                <a:gd name="T14" fmla="*/ 1 w 15"/>
                <a:gd name="T15" fmla="*/ 4 h 14"/>
                <a:gd name="T16" fmla="*/ 2 w 15"/>
                <a:gd name="T17" fmla="*/ 2 h 14"/>
                <a:gd name="T18" fmla="*/ 4 w 15"/>
                <a:gd name="T19" fmla="*/ 0 h 14"/>
                <a:gd name="T20" fmla="*/ 7 w 15"/>
                <a:gd name="T21" fmla="*/ 0 h 14"/>
                <a:gd name="T22" fmla="*/ 7 w 15"/>
                <a:gd name="T23" fmla="*/ 0 h 14"/>
                <a:gd name="T24" fmla="*/ 10 w 15"/>
                <a:gd name="T25" fmla="*/ 0 h 14"/>
                <a:gd name="T26" fmla="*/ 13 w 15"/>
                <a:gd name="T27" fmla="*/ 2 h 14"/>
                <a:gd name="T28" fmla="*/ 14 w 15"/>
                <a:gd name="T29" fmla="*/ 4 h 14"/>
                <a:gd name="T30" fmla="*/ 15 w 15"/>
                <a:gd name="T31" fmla="*/ 7 h 14"/>
                <a:gd name="T32" fmla="*/ 15 w 15"/>
                <a:gd name="T33" fmla="*/ 7 h 14"/>
                <a:gd name="T34" fmla="*/ 14 w 15"/>
                <a:gd name="T35" fmla="*/ 10 h 14"/>
                <a:gd name="T36" fmla="*/ 13 w 15"/>
                <a:gd name="T37" fmla="*/ 12 h 14"/>
                <a:gd name="T38" fmla="*/ 10 w 15"/>
                <a:gd name="T39" fmla="*/ 13 h 14"/>
                <a:gd name="T40" fmla="*/ 7 w 15"/>
                <a:gd name="T41" fmla="*/ 14 h 14"/>
                <a:gd name="T42" fmla="*/ 7 w 15"/>
                <a:gd name="T43" fmla="*/ 14 h 14"/>
                <a:gd name="T44" fmla="*/ 7 w 15"/>
                <a:gd name="T45" fmla="*/ 4 h 14"/>
                <a:gd name="T46" fmla="*/ 7 w 15"/>
                <a:gd name="T47" fmla="*/ 4 h 14"/>
                <a:gd name="T48" fmla="*/ 5 w 15"/>
                <a:gd name="T49" fmla="*/ 4 h 14"/>
                <a:gd name="T50" fmla="*/ 4 w 15"/>
                <a:gd name="T51" fmla="*/ 7 h 14"/>
                <a:gd name="T52" fmla="*/ 4 w 15"/>
                <a:gd name="T53" fmla="*/ 7 h 14"/>
                <a:gd name="T54" fmla="*/ 5 w 15"/>
                <a:gd name="T55" fmla="*/ 9 h 14"/>
                <a:gd name="T56" fmla="*/ 7 w 15"/>
                <a:gd name="T57" fmla="*/ 10 h 14"/>
                <a:gd name="T58" fmla="*/ 7 w 15"/>
                <a:gd name="T59" fmla="*/ 10 h 14"/>
                <a:gd name="T60" fmla="*/ 9 w 15"/>
                <a:gd name="T61" fmla="*/ 9 h 14"/>
                <a:gd name="T62" fmla="*/ 10 w 15"/>
                <a:gd name="T63" fmla="*/ 7 h 14"/>
                <a:gd name="T64" fmla="*/ 10 w 15"/>
                <a:gd name="T65" fmla="*/ 7 h 14"/>
                <a:gd name="T66" fmla="*/ 9 w 15"/>
                <a:gd name="T67" fmla="*/ 4 h 14"/>
                <a:gd name="T68" fmla="*/ 7 w 15"/>
                <a:gd name="T69" fmla="*/ 4 h 14"/>
                <a:gd name="T70" fmla="*/ 7 w 15"/>
                <a:gd name="T7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14">
                  <a:moveTo>
                    <a:pt x="7" y="14"/>
                  </a:moveTo>
                  <a:lnTo>
                    <a:pt x="7" y="14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10"/>
                  </a:lnTo>
                  <a:lnTo>
                    <a:pt x="13" y="12"/>
                  </a:lnTo>
                  <a:lnTo>
                    <a:pt x="10" y="13"/>
                  </a:lnTo>
                  <a:lnTo>
                    <a:pt x="7" y="14"/>
                  </a:lnTo>
                  <a:lnTo>
                    <a:pt x="7" y="14"/>
                  </a:lnTo>
                  <a:close/>
                  <a:moveTo>
                    <a:pt x="7" y="4"/>
                  </a:moveTo>
                  <a:lnTo>
                    <a:pt x="7" y="4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6638"/>
            <p:cNvSpPr>
              <a:spLocks noEditPoints="1"/>
            </p:cNvSpPr>
            <p:nvPr/>
          </p:nvSpPr>
          <p:spPr bwMode="auto">
            <a:xfrm>
              <a:off x="4079225" y="4124511"/>
              <a:ext cx="868347" cy="179875"/>
            </a:xfrm>
            <a:custGeom>
              <a:avLst/>
              <a:gdLst>
                <a:gd name="T0" fmla="*/ 16 w 140"/>
                <a:gd name="T1" fmla="*/ 29 h 29"/>
                <a:gd name="T2" fmla="*/ 0 w 140"/>
                <a:gd name="T3" fmla="*/ 29 h 29"/>
                <a:gd name="T4" fmla="*/ 21 w 140"/>
                <a:gd name="T5" fmla="*/ 1 h 29"/>
                <a:gd name="T6" fmla="*/ 38 w 140"/>
                <a:gd name="T7" fmla="*/ 0 h 29"/>
                <a:gd name="T8" fmla="*/ 121 w 140"/>
                <a:gd name="T9" fmla="*/ 0 h 29"/>
                <a:gd name="T10" fmla="*/ 140 w 140"/>
                <a:gd name="T11" fmla="*/ 27 h 29"/>
                <a:gd name="T12" fmla="*/ 128 w 140"/>
                <a:gd name="T13" fmla="*/ 27 h 29"/>
                <a:gd name="T14" fmla="*/ 110 w 140"/>
                <a:gd name="T15" fmla="*/ 24 h 29"/>
                <a:gd name="T16" fmla="*/ 73 w 140"/>
                <a:gd name="T17" fmla="*/ 24 h 29"/>
                <a:gd name="T18" fmla="*/ 33 w 140"/>
                <a:gd name="T19" fmla="*/ 24 h 29"/>
                <a:gd name="T20" fmla="*/ 16 w 140"/>
                <a:gd name="T21" fmla="*/ 29 h 29"/>
                <a:gd name="T22" fmla="*/ 8 w 140"/>
                <a:gd name="T23" fmla="*/ 25 h 29"/>
                <a:gd name="T24" fmla="*/ 15 w 140"/>
                <a:gd name="T25" fmla="*/ 25 h 29"/>
                <a:gd name="T26" fmla="*/ 32 w 140"/>
                <a:gd name="T27" fmla="*/ 20 h 29"/>
                <a:gd name="T28" fmla="*/ 73 w 140"/>
                <a:gd name="T29" fmla="*/ 20 h 29"/>
                <a:gd name="T30" fmla="*/ 111 w 140"/>
                <a:gd name="T31" fmla="*/ 20 h 29"/>
                <a:gd name="T32" fmla="*/ 129 w 140"/>
                <a:gd name="T33" fmla="*/ 23 h 29"/>
                <a:gd name="T34" fmla="*/ 133 w 140"/>
                <a:gd name="T35" fmla="*/ 23 h 29"/>
                <a:gd name="T36" fmla="*/ 119 w 140"/>
                <a:gd name="T37" fmla="*/ 4 h 29"/>
                <a:gd name="T38" fmla="*/ 38 w 140"/>
                <a:gd name="T39" fmla="*/ 4 h 29"/>
                <a:gd name="T40" fmla="*/ 23 w 140"/>
                <a:gd name="T41" fmla="*/ 5 h 29"/>
                <a:gd name="T42" fmla="*/ 8 w 140"/>
                <a:gd name="T43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29">
                  <a:moveTo>
                    <a:pt x="16" y="29"/>
                  </a:moveTo>
                  <a:lnTo>
                    <a:pt x="0" y="29"/>
                  </a:lnTo>
                  <a:lnTo>
                    <a:pt x="21" y="1"/>
                  </a:lnTo>
                  <a:lnTo>
                    <a:pt x="38" y="0"/>
                  </a:lnTo>
                  <a:lnTo>
                    <a:pt x="121" y="0"/>
                  </a:lnTo>
                  <a:lnTo>
                    <a:pt x="140" y="27"/>
                  </a:lnTo>
                  <a:lnTo>
                    <a:pt x="128" y="27"/>
                  </a:lnTo>
                  <a:lnTo>
                    <a:pt x="110" y="24"/>
                  </a:lnTo>
                  <a:lnTo>
                    <a:pt x="73" y="24"/>
                  </a:lnTo>
                  <a:lnTo>
                    <a:pt x="33" y="24"/>
                  </a:lnTo>
                  <a:lnTo>
                    <a:pt x="16" y="29"/>
                  </a:lnTo>
                  <a:close/>
                  <a:moveTo>
                    <a:pt x="8" y="25"/>
                  </a:moveTo>
                  <a:lnTo>
                    <a:pt x="15" y="25"/>
                  </a:lnTo>
                  <a:lnTo>
                    <a:pt x="32" y="20"/>
                  </a:lnTo>
                  <a:lnTo>
                    <a:pt x="73" y="20"/>
                  </a:lnTo>
                  <a:lnTo>
                    <a:pt x="111" y="20"/>
                  </a:lnTo>
                  <a:lnTo>
                    <a:pt x="129" y="23"/>
                  </a:lnTo>
                  <a:lnTo>
                    <a:pt x="133" y="23"/>
                  </a:lnTo>
                  <a:lnTo>
                    <a:pt x="119" y="4"/>
                  </a:lnTo>
                  <a:lnTo>
                    <a:pt x="38" y="4"/>
                  </a:lnTo>
                  <a:lnTo>
                    <a:pt x="23" y="5"/>
                  </a:lnTo>
                  <a:lnTo>
                    <a:pt x="8" y="2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6639"/>
            <p:cNvSpPr>
              <a:spLocks/>
            </p:cNvSpPr>
            <p:nvPr/>
          </p:nvSpPr>
          <p:spPr bwMode="auto">
            <a:xfrm>
              <a:off x="4042011" y="4577296"/>
              <a:ext cx="421768" cy="347338"/>
            </a:xfrm>
            <a:custGeom>
              <a:avLst/>
              <a:gdLst>
                <a:gd name="T0" fmla="*/ 68 w 68"/>
                <a:gd name="T1" fmla="*/ 56 h 56"/>
                <a:gd name="T2" fmla="*/ 68 w 68"/>
                <a:gd name="T3" fmla="*/ 56 h 56"/>
                <a:gd name="T4" fmla="*/ 59 w 68"/>
                <a:gd name="T5" fmla="*/ 54 h 56"/>
                <a:gd name="T6" fmla="*/ 50 w 68"/>
                <a:gd name="T7" fmla="*/ 52 h 56"/>
                <a:gd name="T8" fmla="*/ 42 w 68"/>
                <a:gd name="T9" fmla="*/ 49 h 56"/>
                <a:gd name="T10" fmla="*/ 36 w 68"/>
                <a:gd name="T11" fmla="*/ 45 h 56"/>
                <a:gd name="T12" fmla="*/ 29 w 68"/>
                <a:gd name="T13" fmla="*/ 41 h 56"/>
                <a:gd name="T14" fmla="*/ 23 w 68"/>
                <a:gd name="T15" fmla="*/ 36 h 56"/>
                <a:gd name="T16" fmla="*/ 14 w 68"/>
                <a:gd name="T17" fmla="*/ 26 h 56"/>
                <a:gd name="T18" fmla="*/ 7 w 68"/>
                <a:gd name="T19" fmla="*/ 16 h 56"/>
                <a:gd name="T20" fmla="*/ 3 w 68"/>
                <a:gd name="T21" fmla="*/ 9 h 56"/>
                <a:gd name="T22" fmla="*/ 0 w 68"/>
                <a:gd name="T23" fmla="*/ 1 h 56"/>
                <a:gd name="T24" fmla="*/ 4 w 68"/>
                <a:gd name="T25" fmla="*/ 0 h 56"/>
                <a:gd name="T26" fmla="*/ 4 w 68"/>
                <a:gd name="T27" fmla="*/ 0 h 56"/>
                <a:gd name="T28" fmla="*/ 7 w 68"/>
                <a:gd name="T29" fmla="*/ 7 h 56"/>
                <a:gd name="T30" fmla="*/ 11 w 68"/>
                <a:gd name="T31" fmla="*/ 14 h 56"/>
                <a:gd name="T32" fmla="*/ 18 w 68"/>
                <a:gd name="T33" fmla="*/ 24 h 56"/>
                <a:gd name="T34" fmla="*/ 26 w 68"/>
                <a:gd name="T35" fmla="*/ 33 h 56"/>
                <a:gd name="T36" fmla="*/ 31 w 68"/>
                <a:gd name="T37" fmla="*/ 37 h 56"/>
                <a:gd name="T38" fmla="*/ 38 w 68"/>
                <a:gd name="T39" fmla="*/ 42 h 56"/>
                <a:gd name="T40" fmla="*/ 44 w 68"/>
                <a:gd name="T41" fmla="*/ 45 h 56"/>
                <a:gd name="T42" fmla="*/ 51 w 68"/>
                <a:gd name="T43" fmla="*/ 48 h 56"/>
                <a:gd name="T44" fmla="*/ 60 w 68"/>
                <a:gd name="T45" fmla="*/ 50 h 56"/>
                <a:gd name="T46" fmla="*/ 68 w 68"/>
                <a:gd name="T47" fmla="*/ 52 h 56"/>
                <a:gd name="T48" fmla="*/ 68 w 68"/>
                <a:gd name="T4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56">
                  <a:moveTo>
                    <a:pt x="68" y="56"/>
                  </a:moveTo>
                  <a:lnTo>
                    <a:pt x="68" y="56"/>
                  </a:lnTo>
                  <a:lnTo>
                    <a:pt x="59" y="54"/>
                  </a:lnTo>
                  <a:lnTo>
                    <a:pt x="50" y="52"/>
                  </a:lnTo>
                  <a:lnTo>
                    <a:pt x="42" y="49"/>
                  </a:lnTo>
                  <a:lnTo>
                    <a:pt x="36" y="45"/>
                  </a:lnTo>
                  <a:lnTo>
                    <a:pt x="29" y="41"/>
                  </a:lnTo>
                  <a:lnTo>
                    <a:pt x="23" y="36"/>
                  </a:lnTo>
                  <a:lnTo>
                    <a:pt x="14" y="26"/>
                  </a:lnTo>
                  <a:lnTo>
                    <a:pt x="7" y="16"/>
                  </a:lnTo>
                  <a:lnTo>
                    <a:pt x="3" y="9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7"/>
                  </a:lnTo>
                  <a:lnTo>
                    <a:pt x="11" y="14"/>
                  </a:lnTo>
                  <a:lnTo>
                    <a:pt x="18" y="24"/>
                  </a:lnTo>
                  <a:lnTo>
                    <a:pt x="26" y="33"/>
                  </a:lnTo>
                  <a:lnTo>
                    <a:pt x="31" y="37"/>
                  </a:lnTo>
                  <a:lnTo>
                    <a:pt x="38" y="42"/>
                  </a:lnTo>
                  <a:lnTo>
                    <a:pt x="44" y="45"/>
                  </a:lnTo>
                  <a:lnTo>
                    <a:pt x="51" y="48"/>
                  </a:lnTo>
                  <a:lnTo>
                    <a:pt x="60" y="50"/>
                  </a:lnTo>
                  <a:lnTo>
                    <a:pt x="68" y="52"/>
                  </a:lnTo>
                  <a:lnTo>
                    <a:pt x="68" y="5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6640"/>
            <p:cNvSpPr>
              <a:spLocks/>
            </p:cNvSpPr>
            <p:nvPr/>
          </p:nvSpPr>
          <p:spPr bwMode="auto">
            <a:xfrm>
              <a:off x="4606434" y="4707547"/>
              <a:ext cx="328729" cy="217090"/>
            </a:xfrm>
            <a:custGeom>
              <a:avLst/>
              <a:gdLst>
                <a:gd name="T0" fmla="*/ 1 w 53"/>
                <a:gd name="T1" fmla="*/ 35 h 35"/>
                <a:gd name="T2" fmla="*/ 0 w 53"/>
                <a:gd name="T3" fmla="*/ 31 h 35"/>
                <a:gd name="T4" fmla="*/ 0 w 53"/>
                <a:gd name="T5" fmla="*/ 31 h 35"/>
                <a:gd name="T6" fmla="*/ 7 w 53"/>
                <a:gd name="T7" fmla="*/ 30 h 35"/>
                <a:gd name="T8" fmla="*/ 13 w 53"/>
                <a:gd name="T9" fmla="*/ 28 h 35"/>
                <a:gd name="T10" fmla="*/ 20 w 53"/>
                <a:gd name="T11" fmla="*/ 25 h 35"/>
                <a:gd name="T12" fmla="*/ 28 w 53"/>
                <a:gd name="T13" fmla="*/ 21 h 35"/>
                <a:gd name="T14" fmla="*/ 36 w 53"/>
                <a:gd name="T15" fmla="*/ 15 h 35"/>
                <a:gd name="T16" fmla="*/ 44 w 53"/>
                <a:gd name="T17" fmla="*/ 8 h 35"/>
                <a:gd name="T18" fmla="*/ 50 w 53"/>
                <a:gd name="T19" fmla="*/ 0 h 35"/>
                <a:gd name="T20" fmla="*/ 53 w 53"/>
                <a:gd name="T21" fmla="*/ 2 h 35"/>
                <a:gd name="T22" fmla="*/ 53 w 53"/>
                <a:gd name="T23" fmla="*/ 2 h 35"/>
                <a:gd name="T24" fmla="*/ 50 w 53"/>
                <a:gd name="T25" fmla="*/ 7 h 35"/>
                <a:gd name="T26" fmla="*/ 47 w 53"/>
                <a:gd name="T27" fmla="*/ 11 h 35"/>
                <a:gd name="T28" fmla="*/ 39 w 53"/>
                <a:gd name="T29" fmla="*/ 19 h 35"/>
                <a:gd name="T30" fmla="*/ 31 w 53"/>
                <a:gd name="T31" fmla="*/ 24 h 35"/>
                <a:gd name="T32" fmla="*/ 23 w 53"/>
                <a:gd name="T33" fmla="*/ 29 h 35"/>
                <a:gd name="T34" fmla="*/ 14 w 53"/>
                <a:gd name="T35" fmla="*/ 32 h 35"/>
                <a:gd name="T36" fmla="*/ 8 w 53"/>
                <a:gd name="T37" fmla="*/ 34 h 35"/>
                <a:gd name="T38" fmla="*/ 1 w 53"/>
                <a:gd name="T39" fmla="*/ 35 h 35"/>
                <a:gd name="T40" fmla="*/ 1 w 53"/>
                <a:gd name="T4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35">
                  <a:moveTo>
                    <a:pt x="1" y="35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7" y="30"/>
                  </a:lnTo>
                  <a:lnTo>
                    <a:pt x="13" y="28"/>
                  </a:lnTo>
                  <a:lnTo>
                    <a:pt x="20" y="25"/>
                  </a:lnTo>
                  <a:lnTo>
                    <a:pt x="28" y="21"/>
                  </a:lnTo>
                  <a:lnTo>
                    <a:pt x="36" y="15"/>
                  </a:lnTo>
                  <a:lnTo>
                    <a:pt x="44" y="8"/>
                  </a:lnTo>
                  <a:lnTo>
                    <a:pt x="50" y="0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0" y="7"/>
                  </a:lnTo>
                  <a:lnTo>
                    <a:pt x="47" y="11"/>
                  </a:lnTo>
                  <a:lnTo>
                    <a:pt x="39" y="19"/>
                  </a:lnTo>
                  <a:lnTo>
                    <a:pt x="31" y="24"/>
                  </a:lnTo>
                  <a:lnTo>
                    <a:pt x="23" y="29"/>
                  </a:lnTo>
                  <a:lnTo>
                    <a:pt x="14" y="32"/>
                  </a:lnTo>
                  <a:lnTo>
                    <a:pt x="8" y="34"/>
                  </a:lnTo>
                  <a:lnTo>
                    <a:pt x="1" y="35"/>
                  </a:lnTo>
                  <a:lnTo>
                    <a:pt x="1" y="3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6641"/>
            <p:cNvSpPr>
              <a:spLocks/>
            </p:cNvSpPr>
            <p:nvPr/>
          </p:nvSpPr>
          <p:spPr bwMode="auto">
            <a:xfrm>
              <a:off x="4581623" y="4626914"/>
              <a:ext cx="390754" cy="272909"/>
            </a:xfrm>
            <a:custGeom>
              <a:avLst/>
              <a:gdLst>
                <a:gd name="T0" fmla="*/ 1 w 63"/>
                <a:gd name="T1" fmla="*/ 44 h 44"/>
                <a:gd name="T2" fmla="*/ 0 w 63"/>
                <a:gd name="T3" fmla="*/ 40 h 44"/>
                <a:gd name="T4" fmla="*/ 0 w 63"/>
                <a:gd name="T5" fmla="*/ 40 h 44"/>
                <a:gd name="T6" fmla="*/ 7 w 63"/>
                <a:gd name="T7" fmla="*/ 38 h 44"/>
                <a:gd name="T8" fmla="*/ 13 w 63"/>
                <a:gd name="T9" fmla="*/ 36 h 44"/>
                <a:gd name="T10" fmla="*/ 21 w 63"/>
                <a:gd name="T11" fmla="*/ 32 h 44"/>
                <a:gd name="T12" fmla="*/ 31 w 63"/>
                <a:gd name="T13" fmla="*/ 26 h 44"/>
                <a:gd name="T14" fmla="*/ 40 w 63"/>
                <a:gd name="T15" fmla="*/ 20 h 44"/>
                <a:gd name="T16" fmla="*/ 51 w 63"/>
                <a:gd name="T17" fmla="*/ 11 h 44"/>
                <a:gd name="T18" fmla="*/ 59 w 63"/>
                <a:gd name="T19" fmla="*/ 0 h 44"/>
                <a:gd name="T20" fmla="*/ 63 w 63"/>
                <a:gd name="T21" fmla="*/ 3 h 44"/>
                <a:gd name="T22" fmla="*/ 63 w 63"/>
                <a:gd name="T23" fmla="*/ 3 h 44"/>
                <a:gd name="T24" fmla="*/ 53 w 63"/>
                <a:gd name="T25" fmla="*/ 14 h 44"/>
                <a:gd name="T26" fmla="*/ 43 w 63"/>
                <a:gd name="T27" fmla="*/ 23 h 44"/>
                <a:gd name="T28" fmla="*/ 33 w 63"/>
                <a:gd name="T29" fmla="*/ 31 h 44"/>
                <a:gd name="T30" fmla="*/ 23 w 63"/>
                <a:gd name="T31" fmla="*/ 36 h 44"/>
                <a:gd name="T32" fmla="*/ 15 w 63"/>
                <a:gd name="T33" fmla="*/ 40 h 44"/>
                <a:gd name="T34" fmla="*/ 8 w 63"/>
                <a:gd name="T35" fmla="*/ 42 h 44"/>
                <a:gd name="T36" fmla="*/ 1 w 63"/>
                <a:gd name="T37" fmla="*/ 44 h 44"/>
                <a:gd name="T38" fmla="*/ 1 w 63"/>
                <a:gd name="T3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" h="44">
                  <a:moveTo>
                    <a:pt x="1" y="44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7" y="38"/>
                  </a:lnTo>
                  <a:lnTo>
                    <a:pt x="13" y="36"/>
                  </a:lnTo>
                  <a:lnTo>
                    <a:pt x="21" y="32"/>
                  </a:lnTo>
                  <a:lnTo>
                    <a:pt x="31" y="26"/>
                  </a:lnTo>
                  <a:lnTo>
                    <a:pt x="40" y="20"/>
                  </a:lnTo>
                  <a:lnTo>
                    <a:pt x="51" y="11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53" y="14"/>
                  </a:lnTo>
                  <a:lnTo>
                    <a:pt x="43" y="23"/>
                  </a:lnTo>
                  <a:lnTo>
                    <a:pt x="33" y="31"/>
                  </a:lnTo>
                  <a:lnTo>
                    <a:pt x="23" y="36"/>
                  </a:lnTo>
                  <a:lnTo>
                    <a:pt x="15" y="40"/>
                  </a:lnTo>
                  <a:lnTo>
                    <a:pt x="8" y="42"/>
                  </a:lnTo>
                  <a:lnTo>
                    <a:pt x="1" y="44"/>
                  </a:lnTo>
                  <a:lnTo>
                    <a:pt x="1" y="4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6642"/>
            <p:cNvSpPr>
              <a:spLocks/>
            </p:cNvSpPr>
            <p:nvPr/>
          </p:nvSpPr>
          <p:spPr bwMode="auto">
            <a:xfrm>
              <a:off x="5009597" y="4577296"/>
              <a:ext cx="1029612" cy="254304"/>
            </a:xfrm>
            <a:custGeom>
              <a:avLst/>
              <a:gdLst>
                <a:gd name="T0" fmla="*/ 4 w 166"/>
                <a:gd name="T1" fmla="*/ 41 h 41"/>
                <a:gd name="T2" fmla="*/ 0 w 166"/>
                <a:gd name="T3" fmla="*/ 40 h 41"/>
                <a:gd name="T4" fmla="*/ 2 w 166"/>
                <a:gd name="T5" fmla="*/ 16 h 41"/>
                <a:gd name="T6" fmla="*/ 10 w 166"/>
                <a:gd name="T7" fmla="*/ 16 h 41"/>
                <a:gd name="T8" fmla="*/ 19 w 166"/>
                <a:gd name="T9" fmla="*/ 1 h 41"/>
                <a:gd name="T10" fmla="*/ 19 w 166"/>
                <a:gd name="T11" fmla="*/ 23 h 41"/>
                <a:gd name="T12" fmla="*/ 19 w 166"/>
                <a:gd name="T13" fmla="*/ 23 h 41"/>
                <a:gd name="T14" fmla="*/ 93 w 166"/>
                <a:gd name="T15" fmla="*/ 14 h 41"/>
                <a:gd name="T16" fmla="*/ 138 w 166"/>
                <a:gd name="T17" fmla="*/ 8 h 41"/>
                <a:gd name="T18" fmla="*/ 138 w 166"/>
                <a:gd name="T19" fmla="*/ 8 h 41"/>
                <a:gd name="T20" fmla="*/ 138 w 166"/>
                <a:gd name="T21" fmla="*/ 4 h 41"/>
                <a:gd name="T22" fmla="*/ 137 w 166"/>
                <a:gd name="T23" fmla="*/ 2 h 41"/>
                <a:gd name="T24" fmla="*/ 139 w 166"/>
                <a:gd name="T25" fmla="*/ 2 h 41"/>
                <a:gd name="T26" fmla="*/ 139 w 166"/>
                <a:gd name="T27" fmla="*/ 2 h 41"/>
                <a:gd name="T28" fmla="*/ 142 w 166"/>
                <a:gd name="T29" fmla="*/ 1 h 41"/>
                <a:gd name="T30" fmla="*/ 149 w 166"/>
                <a:gd name="T31" fmla="*/ 0 h 41"/>
                <a:gd name="T32" fmla="*/ 157 w 166"/>
                <a:gd name="T33" fmla="*/ 0 h 41"/>
                <a:gd name="T34" fmla="*/ 160 w 166"/>
                <a:gd name="T35" fmla="*/ 0 h 41"/>
                <a:gd name="T36" fmla="*/ 163 w 166"/>
                <a:gd name="T37" fmla="*/ 2 h 41"/>
                <a:gd name="T38" fmla="*/ 163 w 166"/>
                <a:gd name="T39" fmla="*/ 2 h 41"/>
                <a:gd name="T40" fmla="*/ 165 w 166"/>
                <a:gd name="T41" fmla="*/ 5 h 41"/>
                <a:gd name="T42" fmla="*/ 166 w 166"/>
                <a:gd name="T43" fmla="*/ 8 h 41"/>
                <a:gd name="T44" fmla="*/ 166 w 166"/>
                <a:gd name="T45" fmla="*/ 8 h 41"/>
                <a:gd name="T46" fmla="*/ 165 w 166"/>
                <a:gd name="T47" fmla="*/ 10 h 41"/>
                <a:gd name="T48" fmla="*/ 164 w 166"/>
                <a:gd name="T49" fmla="*/ 12 h 41"/>
                <a:gd name="T50" fmla="*/ 162 w 166"/>
                <a:gd name="T51" fmla="*/ 13 h 41"/>
                <a:gd name="T52" fmla="*/ 160 w 166"/>
                <a:gd name="T53" fmla="*/ 10 h 41"/>
                <a:gd name="T54" fmla="*/ 161 w 166"/>
                <a:gd name="T55" fmla="*/ 12 h 41"/>
                <a:gd name="T56" fmla="*/ 160 w 166"/>
                <a:gd name="T57" fmla="*/ 10 h 41"/>
                <a:gd name="T58" fmla="*/ 160 w 166"/>
                <a:gd name="T59" fmla="*/ 10 h 41"/>
                <a:gd name="T60" fmla="*/ 161 w 166"/>
                <a:gd name="T61" fmla="*/ 9 h 41"/>
                <a:gd name="T62" fmla="*/ 162 w 166"/>
                <a:gd name="T63" fmla="*/ 7 h 41"/>
                <a:gd name="T64" fmla="*/ 162 w 166"/>
                <a:gd name="T65" fmla="*/ 7 h 41"/>
                <a:gd name="T66" fmla="*/ 161 w 166"/>
                <a:gd name="T67" fmla="*/ 6 h 41"/>
                <a:gd name="T68" fmla="*/ 160 w 166"/>
                <a:gd name="T69" fmla="*/ 5 h 41"/>
                <a:gd name="T70" fmla="*/ 160 w 166"/>
                <a:gd name="T71" fmla="*/ 5 h 41"/>
                <a:gd name="T72" fmla="*/ 157 w 166"/>
                <a:gd name="T73" fmla="*/ 4 h 41"/>
                <a:gd name="T74" fmla="*/ 153 w 166"/>
                <a:gd name="T75" fmla="*/ 4 h 41"/>
                <a:gd name="T76" fmla="*/ 142 w 166"/>
                <a:gd name="T77" fmla="*/ 5 h 41"/>
                <a:gd name="T78" fmla="*/ 142 w 166"/>
                <a:gd name="T79" fmla="*/ 5 h 41"/>
                <a:gd name="T80" fmla="*/ 142 w 166"/>
                <a:gd name="T81" fmla="*/ 8 h 41"/>
                <a:gd name="T82" fmla="*/ 141 w 166"/>
                <a:gd name="T83" fmla="*/ 11 h 41"/>
                <a:gd name="T84" fmla="*/ 141 w 166"/>
                <a:gd name="T85" fmla="*/ 11 h 41"/>
                <a:gd name="T86" fmla="*/ 139 w 166"/>
                <a:gd name="T87" fmla="*/ 12 h 41"/>
                <a:gd name="T88" fmla="*/ 124 w 166"/>
                <a:gd name="T89" fmla="*/ 14 h 41"/>
                <a:gd name="T90" fmla="*/ 17 w 166"/>
                <a:gd name="T91" fmla="*/ 28 h 41"/>
                <a:gd name="T92" fmla="*/ 14 w 166"/>
                <a:gd name="T93" fmla="*/ 28 h 41"/>
                <a:gd name="T94" fmla="*/ 14 w 166"/>
                <a:gd name="T95" fmla="*/ 17 h 41"/>
                <a:gd name="T96" fmla="*/ 12 w 166"/>
                <a:gd name="T97" fmla="*/ 21 h 41"/>
                <a:gd name="T98" fmla="*/ 6 w 166"/>
                <a:gd name="T99" fmla="*/ 21 h 41"/>
                <a:gd name="T100" fmla="*/ 4 w 166"/>
                <a:gd name="T10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" h="41">
                  <a:moveTo>
                    <a:pt x="4" y="41"/>
                  </a:moveTo>
                  <a:lnTo>
                    <a:pt x="0" y="40"/>
                  </a:lnTo>
                  <a:lnTo>
                    <a:pt x="2" y="16"/>
                  </a:lnTo>
                  <a:lnTo>
                    <a:pt x="10" y="16"/>
                  </a:lnTo>
                  <a:lnTo>
                    <a:pt x="19" y="1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93" y="14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4"/>
                  </a:lnTo>
                  <a:lnTo>
                    <a:pt x="137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2" y="1"/>
                  </a:lnTo>
                  <a:lnTo>
                    <a:pt x="149" y="0"/>
                  </a:lnTo>
                  <a:lnTo>
                    <a:pt x="157" y="0"/>
                  </a:lnTo>
                  <a:lnTo>
                    <a:pt x="160" y="0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5" y="5"/>
                  </a:lnTo>
                  <a:lnTo>
                    <a:pt x="166" y="8"/>
                  </a:lnTo>
                  <a:lnTo>
                    <a:pt x="166" y="8"/>
                  </a:lnTo>
                  <a:lnTo>
                    <a:pt x="165" y="10"/>
                  </a:lnTo>
                  <a:lnTo>
                    <a:pt x="164" y="12"/>
                  </a:lnTo>
                  <a:lnTo>
                    <a:pt x="162" y="13"/>
                  </a:lnTo>
                  <a:lnTo>
                    <a:pt x="160" y="10"/>
                  </a:lnTo>
                  <a:lnTo>
                    <a:pt x="161" y="12"/>
                  </a:lnTo>
                  <a:lnTo>
                    <a:pt x="160" y="10"/>
                  </a:lnTo>
                  <a:lnTo>
                    <a:pt x="160" y="10"/>
                  </a:lnTo>
                  <a:lnTo>
                    <a:pt x="161" y="9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1" y="6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57" y="4"/>
                  </a:lnTo>
                  <a:lnTo>
                    <a:pt x="153" y="4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8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39" y="12"/>
                  </a:lnTo>
                  <a:lnTo>
                    <a:pt x="124" y="14"/>
                  </a:lnTo>
                  <a:lnTo>
                    <a:pt x="17" y="28"/>
                  </a:lnTo>
                  <a:lnTo>
                    <a:pt x="14" y="28"/>
                  </a:lnTo>
                  <a:lnTo>
                    <a:pt x="14" y="17"/>
                  </a:lnTo>
                  <a:lnTo>
                    <a:pt x="12" y="21"/>
                  </a:lnTo>
                  <a:lnTo>
                    <a:pt x="6" y="21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6643"/>
            <p:cNvSpPr>
              <a:spLocks/>
            </p:cNvSpPr>
            <p:nvPr/>
          </p:nvSpPr>
          <p:spPr bwMode="auto">
            <a:xfrm>
              <a:off x="3024803" y="4564891"/>
              <a:ext cx="1023409" cy="254304"/>
            </a:xfrm>
            <a:custGeom>
              <a:avLst/>
              <a:gdLst>
                <a:gd name="T0" fmla="*/ 161 w 165"/>
                <a:gd name="T1" fmla="*/ 41 h 41"/>
                <a:gd name="T2" fmla="*/ 157 w 165"/>
                <a:gd name="T3" fmla="*/ 28 h 41"/>
                <a:gd name="T4" fmla="*/ 156 w 165"/>
                <a:gd name="T5" fmla="*/ 26 h 41"/>
                <a:gd name="T6" fmla="*/ 149 w 165"/>
                <a:gd name="T7" fmla="*/ 19 h 41"/>
                <a:gd name="T8" fmla="*/ 148 w 165"/>
                <a:gd name="T9" fmla="*/ 29 h 41"/>
                <a:gd name="T10" fmla="*/ 148 w 165"/>
                <a:gd name="T11" fmla="*/ 31 h 41"/>
                <a:gd name="T12" fmla="*/ 145 w 165"/>
                <a:gd name="T13" fmla="*/ 31 h 41"/>
                <a:gd name="T14" fmla="*/ 94 w 165"/>
                <a:gd name="T15" fmla="*/ 25 h 41"/>
                <a:gd name="T16" fmla="*/ 22 w 165"/>
                <a:gd name="T17" fmla="*/ 13 h 41"/>
                <a:gd name="T18" fmla="*/ 25 w 165"/>
                <a:gd name="T19" fmla="*/ 10 h 41"/>
                <a:gd name="T20" fmla="*/ 27 w 165"/>
                <a:gd name="T21" fmla="*/ 5 h 41"/>
                <a:gd name="T22" fmla="*/ 22 w 165"/>
                <a:gd name="T23" fmla="*/ 6 h 41"/>
                <a:gd name="T24" fmla="*/ 8 w 165"/>
                <a:gd name="T25" fmla="*/ 7 h 41"/>
                <a:gd name="T26" fmla="*/ 6 w 165"/>
                <a:gd name="T27" fmla="*/ 8 h 41"/>
                <a:gd name="T28" fmla="*/ 6 w 165"/>
                <a:gd name="T29" fmla="*/ 13 h 41"/>
                <a:gd name="T30" fmla="*/ 3 w 165"/>
                <a:gd name="T31" fmla="*/ 19 h 41"/>
                <a:gd name="T32" fmla="*/ 1 w 165"/>
                <a:gd name="T33" fmla="*/ 15 h 41"/>
                <a:gd name="T34" fmla="*/ 1 w 165"/>
                <a:gd name="T35" fmla="*/ 6 h 41"/>
                <a:gd name="T36" fmla="*/ 2 w 165"/>
                <a:gd name="T37" fmla="*/ 5 h 41"/>
                <a:gd name="T38" fmla="*/ 9 w 165"/>
                <a:gd name="T39" fmla="*/ 3 h 41"/>
                <a:gd name="T40" fmla="*/ 22 w 165"/>
                <a:gd name="T41" fmla="*/ 2 h 41"/>
                <a:gd name="T42" fmla="*/ 28 w 165"/>
                <a:gd name="T43" fmla="*/ 0 h 41"/>
                <a:gd name="T44" fmla="*/ 29 w 165"/>
                <a:gd name="T45" fmla="*/ 0 h 41"/>
                <a:gd name="T46" fmla="*/ 31 w 165"/>
                <a:gd name="T47" fmla="*/ 2 h 41"/>
                <a:gd name="T48" fmla="*/ 31 w 165"/>
                <a:gd name="T49" fmla="*/ 6 h 41"/>
                <a:gd name="T50" fmla="*/ 29 w 165"/>
                <a:gd name="T51" fmla="*/ 10 h 41"/>
                <a:gd name="T52" fmla="*/ 127 w 165"/>
                <a:gd name="T53" fmla="*/ 26 h 41"/>
                <a:gd name="T54" fmla="*/ 144 w 165"/>
                <a:gd name="T55" fmla="*/ 27 h 41"/>
                <a:gd name="T56" fmla="*/ 146 w 165"/>
                <a:gd name="T57" fmla="*/ 11 h 41"/>
                <a:gd name="T58" fmla="*/ 150 w 165"/>
                <a:gd name="T59" fmla="*/ 11 h 41"/>
                <a:gd name="T60" fmla="*/ 152 w 165"/>
                <a:gd name="T61" fmla="*/ 16 h 41"/>
                <a:gd name="T62" fmla="*/ 157 w 165"/>
                <a:gd name="T63" fmla="*/ 22 h 41"/>
                <a:gd name="T64" fmla="*/ 160 w 165"/>
                <a:gd name="T65" fmla="*/ 24 h 41"/>
                <a:gd name="T66" fmla="*/ 164 w 165"/>
                <a:gd name="T67" fmla="*/ 31 h 41"/>
                <a:gd name="T68" fmla="*/ 165 w 165"/>
                <a:gd name="T6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" h="41">
                  <a:moveTo>
                    <a:pt x="161" y="41"/>
                  </a:moveTo>
                  <a:lnTo>
                    <a:pt x="161" y="41"/>
                  </a:lnTo>
                  <a:lnTo>
                    <a:pt x="160" y="32"/>
                  </a:lnTo>
                  <a:lnTo>
                    <a:pt x="157" y="28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2" y="23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48" y="29"/>
                  </a:lnTo>
                  <a:lnTo>
                    <a:pt x="148" y="30"/>
                  </a:lnTo>
                  <a:lnTo>
                    <a:pt x="148" y="31"/>
                  </a:lnTo>
                  <a:lnTo>
                    <a:pt x="148" y="31"/>
                  </a:lnTo>
                  <a:lnTo>
                    <a:pt x="145" y="31"/>
                  </a:lnTo>
                  <a:lnTo>
                    <a:pt x="130" y="30"/>
                  </a:lnTo>
                  <a:lnTo>
                    <a:pt x="94" y="25"/>
                  </a:lnTo>
                  <a:lnTo>
                    <a:pt x="26" y="13"/>
                  </a:lnTo>
                  <a:lnTo>
                    <a:pt x="22" y="13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3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9" y="3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98" y="22"/>
                  </a:lnTo>
                  <a:lnTo>
                    <a:pt x="127" y="26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5" y="17"/>
                  </a:lnTo>
                  <a:lnTo>
                    <a:pt x="146" y="11"/>
                  </a:lnTo>
                  <a:lnTo>
                    <a:pt x="147" y="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2" y="16"/>
                  </a:lnTo>
                  <a:lnTo>
                    <a:pt x="154" y="19"/>
                  </a:lnTo>
                  <a:lnTo>
                    <a:pt x="157" y="22"/>
                  </a:lnTo>
                  <a:lnTo>
                    <a:pt x="157" y="22"/>
                  </a:lnTo>
                  <a:lnTo>
                    <a:pt x="160" y="24"/>
                  </a:lnTo>
                  <a:lnTo>
                    <a:pt x="162" y="26"/>
                  </a:lnTo>
                  <a:lnTo>
                    <a:pt x="164" y="31"/>
                  </a:lnTo>
                  <a:lnTo>
                    <a:pt x="165" y="36"/>
                  </a:lnTo>
                  <a:lnTo>
                    <a:pt x="165" y="41"/>
                  </a:lnTo>
                  <a:lnTo>
                    <a:pt x="161" y="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6644"/>
            <p:cNvSpPr>
              <a:spLocks/>
            </p:cNvSpPr>
            <p:nvPr/>
          </p:nvSpPr>
          <p:spPr bwMode="auto">
            <a:xfrm>
              <a:off x="556215" y="4428437"/>
              <a:ext cx="2443779" cy="192279"/>
            </a:xfrm>
            <a:custGeom>
              <a:avLst/>
              <a:gdLst>
                <a:gd name="T0" fmla="*/ 394 w 394"/>
                <a:gd name="T1" fmla="*/ 31 h 31"/>
                <a:gd name="T2" fmla="*/ 0 w 394"/>
                <a:gd name="T3" fmla="*/ 5 h 31"/>
                <a:gd name="T4" fmla="*/ 0 w 394"/>
                <a:gd name="T5" fmla="*/ 0 h 31"/>
                <a:gd name="T6" fmla="*/ 394 w 394"/>
                <a:gd name="T7" fmla="*/ 27 h 31"/>
                <a:gd name="T8" fmla="*/ 394 w 394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31">
                  <a:moveTo>
                    <a:pt x="394" y="31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94" y="27"/>
                  </a:lnTo>
                  <a:lnTo>
                    <a:pt x="394" y="3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6645"/>
            <p:cNvSpPr>
              <a:spLocks/>
            </p:cNvSpPr>
            <p:nvPr/>
          </p:nvSpPr>
          <p:spPr bwMode="auto">
            <a:xfrm>
              <a:off x="3186068" y="4620711"/>
              <a:ext cx="750499" cy="111644"/>
            </a:xfrm>
            <a:custGeom>
              <a:avLst/>
              <a:gdLst>
                <a:gd name="T0" fmla="*/ 120 w 121"/>
                <a:gd name="T1" fmla="*/ 18 h 18"/>
                <a:gd name="T2" fmla="*/ 0 w 121"/>
                <a:gd name="T3" fmla="*/ 4 h 18"/>
                <a:gd name="T4" fmla="*/ 1 w 121"/>
                <a:gd name="T5" fmla="*/ 0 h 18"/>
                <a:gd name="T6" fmla="*/ 121 w 121"/>
                <a:gd name="T7" fmla="*/ 14 h 18"/>
                <a:gd name="T8" fmla="*/ 120 w 121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8">
                  <a:moveTo>
                    <a:pt x="120" y="18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121" y="14"/>
                  </a:lnTo>
                  <a:lnTo>
                    <a:pt x="120" y="1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6646"/>
            <p:cNvSpPr>
              <a:spLocks/>
            </p:cNvSpPr>
            <p:nvPr/>
          </p:nvSpPr>
          <p:spPr bwMode="auto">
            <a:xfrm>
              <a:off x="5133648" y="4608307"/>
              <a:ext cx="731892" cy="111644"/>
            </a:xfrm>
            <a:custGeom>
              <a:avLst/>
              <a:gdLst>
                <a:gd name="T0" fmla="*/ 1 w 118"/>
                <a:gd name="T1" fmla="*/ 18 h 18"/>
                <a:gd name="T2" fmla="*/ 0 w 118"/>
                <a:gd name="T3" fmla="*/ 14 h 18"/>
                <a:gd name="T4" fmla="*/ 118 w 118"/>
                <a:gd name="T5" fmla="*/ 0 h 18"/>
                <a:gd name="T6" fmla="*/ 118 w 118"/>
                <a:gd name="T7" fmla="*/ 4 h 18"/>
                <a:gd name="T8" fmla="*/ 1 w 11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8">
                  <a:moveTo>
                    <a:pt x="1" y="18"/>
                  </a:moveTo>
                  <a:lnTo>
                    <a:pt x="0" y="14"/>
                  </a:lnTo>
                  <a:lnTo>
                    <a:pt x="118" y="0"/>
                  </a:lnTo>
                  <a:lnTo>
                    <a:pt x="118" y="4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6647"/>
            <p:cNvSpPr>
              <a:spLocks/>
            </p:cNvSpPr>
            <p:nvPr/>
          </p:nvSpPr>
          <p:spPr bwMode="auto">
            <a:xfrm>
              <a:off x="6051616" y="4397421"/>
              <a:ext cx="2505802" cy="235694"/>
            </a:xfrm>
            <a:custGeom>
              <a:avLst/>
              <a:gdLst>
                <a:gd name="T0" fmla="*/ 1 w 404"/>
                <a:gd name="T1" fmla="*/ 38 h 38"/>
                <a:gd name="T2" fmla="*/ 0 w 404"/>
                <a:gd name="T3" fmla="*/ 34 h 38"/>
                <a:gd name="T4" fmla="*/ 404 w 404"/>
                <a:gd name="T5" fmla="*/ 0 h 38"/>
                <a:gd name="T6" fmla="*/ 404 w 404"/>
                <a:gd name="T7" fmla="*/ 4 h 38"/>
                <a:gd name="T8" fmla="*/ 1 w 404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38">
                  <a:moveTo>
                    <a:pt x="1" y="38"/>
                  </a:moveTo>
                  <a:lnTo>
                    <a:pt x="0" y="34"/>
                  </a:lnTo>
                  <a:lnTo>
                    <a:pt x="404" y="0"/>
                  </a:lnTo>
                  <a:lnTo>
                    <a:pt x="404" y="4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6648"/>
            <p:cNvSpPr>
              <a:spLocks noEditPoints="1"/>
            </p:cNvSpPr>
            <p:nvPr/>
          </p:nvSpPr>
          <p:spPr bwMode="auto">
            <a:xfrm>
              <a:off x="3055814" y="4868809"/>
              <a:ext cx="148859" cy="148859"/>
            </a:xfrm>
            <a:custGeom>
              <a:avLst/>
              <a:gdLst>
                <a:gd name="T0" fmla="*/ 11 w 24"/>
                <a:gd name="T1" fmla="*/ 24 h 24"/>
                <a:gd name="T2" fmla="*/ 11 w 24"/>
                <a:gd name="T3" fmla="*/ 24 h 24"/>
                <a:gd name="T4" fmla="*/ 7 w 24"/>
                <a:gd name="T5" fmla="*/ 23 h 24"/>
                <a:gd name="T6" fmla="*/ 3 w 24"/>
                <a:gd name="T7" fmla="*/ 21 h 24"/>
                <a:gd name="T8" fmla="*/ 1 w 24"/>
                <a:gd name="T9" fmla="*/ 17 h 24"/>
                <a:gd name="T10" fmla="*/ 0 w 24"/>
                <a:gd name="T11" fmla="*/ 13 h 24"/>
                <a:gd name="T12" fmla="*/ 0 w 24"/>
                <a:gd name="T13" fmla="*/ 13 h 24"/>
                <a:gd name="T14" fmla="*/ 1 w 24"/>
                <a:gd name="T15" fmla="*/ 7 h 24"/>
                <a:gd name="T16" fmla="*/ 3 w 24"/>
                <a:gd name="T17" fmla="*/ 4 h 24"/>
                <a:gd name="T18" fmla="*/ 7 w 24"/>
                <a:gd name="T19" fmla="*/ 1 h 24"/>
                <a:gd name="T20" fmla="*/ 11 w 24"/>
                <a:gd name="T21" fmla="*/ 0 h 24"/>
                <a:gd name="T22" fmla="*/ 11 w 24"/>
                <a:gd name="T23" fmla="*/ 0 h 24"/>
                <a:gd name="T24" fmla="*/ 16 w 24"/>
                <a:gd name="T25" fmla="*/ 1 h 24"/>
                <a:gd name="T26" fmla="*/ 20 w 24"/>
                <a:gd name="T27" fmla="*/ 4 h 24"/>
                <a:gd name="T28" fmla="*/ 23 w 24"/>
                <a:gd name="T29" fmla="*/ 7 h 24"/>
                <a:gd name="T30" fmla="*/ 24 w 24"/>
                <a:gd name="T31" fmla="*/ 13 h 24"/>
                <a:gd name="T32" fmla="*/ 24 w 24"/>
                <a:gd name="T33" fmla="*/ 13 h 24"/>
                <a:gd name="T34" fmla="*/ 23 w 24"/>
                <a:gd name="T35" fmla="*/ 17 h 24"/>
                <a:gd name="T36" fmla="*/ 20 w 24"/>
                <a:gd name="T37" fmla="*/ 21 h 24"/>
                <a:gd name="T38" fmla="*/ 16 w 24"/>
                <a:gd name="T39" fmla="*/ 23 h 24"/>
                <a:gd name="T40" fmla="*/ 11 w 24"/>
                <a:gd name="T41" fmla="*/ 24 h 24"/>
                <a:gd name="T42" fmla="*/ 11 w 24"/>
                <a:gd name="T43" fmla="*/ 24 h 24"/>
                <a:gd name="T44" fmla="*/ 11 w 24"/>
                <a:gd name="T45" fmla="*/ 4 h 24"/>
                <a:gd name="T46" fmla="*/ 11 w 24"/>
                <a:gd name="T47" fmla="*/ 4 h 24"/>
                <a:gd name="T48" fmla="*/ 9 w 24"/>
                <a:gd name="T49" fmla="*/ 5 h 24"/>
                <a:gd name="T50" fmla="*/ 6 w 24"/>
                <a:gd name="T51" fmla="*/ 7 h 24"/>
                <a:gd name="T52" fmla="*/ 5 w 24"/>
                <a:gd name="T53" fmla="*/ 9 h 24"/>
                <a:gd name="T54" fmla="*/ 4 w 24"/>
                <a:gd name="T55" fmla="*/ 13 h 24"/>
                <a:gd name="T56" fmla="*/ 4 w 24"/>
                <a:gd name="T57" fmla="*/ 13 h 24"/>
                <a:gd name="T58" fmla="*/ 5 w 24"/>
                <a:gd name="T59" fmla="*/ 16 h 24"/>
                <a:gd name="T60" fmla="*/ 6 w 24"/>
                <a:gd name="T61" fmla="*/ 18 h 24"/>
                <a:gd name="T62" fmla="*/ 9 w 24"/>
                <a:gd name="T63" fmla="*/ 19 h 24"/>
                <a:gd name="T64" fmla="*/ 11 w 24"/>
                <a:gd name="T65" fmla="*/ 20 h 24"/>
                <a:gd name="T66" fmla="*/ 11 w 24"/>
                <a:gd name="T67" fmla="*/ 20 h 24"/>
                <a:gd name="T68" fmla="*/ 14 w 24"/>
                <a:gd name="T69" fmla="*/ 19 h 24"/>
                <a:gd name="T70" fmla="*/ 17 w 24"/>
                <a:gd name="T71" fmla="*/ 18 h 24"/>
                <a:gd name="T72" fmla="*/ 19 w 24"/>
                <a:gd name="T73" fmla="*/ 16 h 24"/>
                <a:gd name="T74" fmla="*/ 20 w 24"/>
                <a:gd name="T75" fmla="*/ 13 h 24"/>
                <a:gd name="T76" fmla="*/ 20 w 24"/>
                <a:gd name="T77" fmla="*/ 13 h 24"/>
                <a:gd name="T78" fmla="*/ 19 w 24"/>
                <a:gd name="T79" fmla="*/ 9 h 24"/>
                <a:gd name="T80" fmla="*/ 17 w 24"/>
                <a:gd name="T81" fmla="*/ 7 h 24"/>
                <a:gd name="T82" fmla="*/ 14 w 24"/>
                <a:gd name="T83" fmla="*/ 5 h 24"/>
                <a:gd name="T84" fmla="*/ 11 w 24"/>
                <a:gd name="T85" fmla="*/ 4 h 24"/>
                <a:gd name="T86" fmla="*/ 11 w 24"/>
                <a:gd name="T87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" h="24">
                  <a:moveTo>
                    <a:pt x="11" y="24"/>
                  </a:moveTo>
                  <a:lnTo>
                    <a:pt x="11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close/>
                  <a:moveTo>
                    <a:pt x="11" y="4"/>
                  </a:moveTo>
                  <a:lnTo>
                    <a:pt x="11" y="4"/>
                  </a:lnTo>
                  <a:lnTo>
                    <a:pt x="9" y="5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6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4" y="19"/>
                  </a:lnTo>
                  <a:lnTo>
                    <a:pt x="17" y="18"/>
                  </a:lnTo>
                  <a:lnTo>
                    <a:pt x="19" y="16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9" y="9"/>
                  </a:lnTo>
                  <a:lnTo>
                    <a:pt x="17" y="7"/>
                  </a:lnTo>
                  <a:lnTo>
                    <a:pt x="14" y="5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6649"/>
            <p:cNvSpPr>
              <a:spLocks noEditPoints="1"/>
            </p:cNvSpPr>
            <p:nvPr/>
          </p:nvSpPr>
          <p:spPr bwMode="auto">
            <a:xfrm>
              <a:off x="5871741" y="4862609"/>
              <a:ext cx="148859" cy="148859"/>
            </a:xfrm>
            <a:custGeom>
              <a:avLst/>
              <a:gdLst>
                <a:gd name="T0" fmla="*/ 11 w 24"/>
                <a:gd name="T1" fmla="*/ 24 h 24"/>
                <a:gd name="T2" fmla="*/ 11 w 24"/>
                <a:gd name="T3" fmla="*/ 24 h 24"/>
                <a:gd name="T4" fmla="*/ 7 w 24"/>
                <a:gd name="T5" fmla="*/ 23 h 24"/>
                <a:gd name="T6" fmla="*/ 3 w 24"/>
                <a:gd name="T7" fmla="*/ 20 h 24"/>
                <a:gd name="T8" fmla="*/ 1 w 24"/>
                <a:gd name="T9" fmla="*/ 17 h 24"/>
                <a:gd name="T10" fmla="*/ 0 w 24"/>
                <a:gd name="T11" fmla="*/ 12 h 24"/>
                <a:gd name="T12" fmla="*/ 0 w 24"/>
                <a:gd name="T13" fmla="*/ 12 h 24"/>
                <a:gd name="T14" fmla="*/ 1 w 24"/>
                <a:gd name="T15" fmla="*/ 7 h 24"/>
                <a:gd name="T16" fmla="*/ 3 w 24"/>
                <a:gd name="T17" fmla="*/ 3 h 24"/>
                <a:gd name="T18" fmla="*/ 7 w 24"/>
                <a:gd name="T19" fmla="*/ 1 h 24"/>
                <a:gd name="T20" fmla="*/ 11 w 24"/>
                <a:gd name="T21" fmla="*/ 0 h 24"/>
                <a:gd name="T22" fmla="*/ 11 w 24"/>
                <a:gd name="T23" fmla="*/ 0 h 24"/>
                <a:gd name="T24" fmla="*/ 17 w 24"/>
                <a:gd name="T25" fmla="*/ 1 h 24"/>
                <a:gd name="T26" fmla="*/ 20 w 24"/>
                <a:gd name="T27" fmla="*/ 3 h 24"/>
                <a:gd name="T28" fmla="*/ 23 w 24"/>
                <a:gd name="T29" fmla="*/ 7 h 24"/>
                <a:gd name="T30" fmla="*/ 24 w 24"/>
                <a:gd name="T31" fmla="*/ 12 h 24"/>
                <a:gd name="T32" fmla="*/ 24 w 24"/>
                <a:gd name="T33" fmla="*/ 12 h 24"/>
                <a:gd name="T34" fmla="*/ 23 w 24"/>
                <a:gd name="T35" fmla="*/ 17 h 24"/>
                <a:gd name="T36" fmla="*/ 20 w 24"/>
                <a:gd name="T37" fmla="*/ 20 h 24"/>
                <a:gd name="T38" fmla="*/ 17 w 24"/>
                <a:gd name="T39" fmla="*/ 23 h 24"/>
                <a:gd name="T40" fmla="*/ 11 w 24"/>
                <a:gd name="T41" fmla="*/ 24 h 24"/>
                <a:gd name="T42" fmla="*/ 11 w 24"/>
                <a:gd name="T43" fmla="*/ 24 h 24"/>
                <a:gd name="T44" fmla="*/ 11 w 24"/>
                <a:gd name="T45" fmla="*/ 4 h 24"/>
                <a:gd name="T46" fmla="*/ 11 w 24"/>
                <a:gd name="T47" fmla="*/ 4 h 24"/>
                <a:gd name="T48" fmla="*/ 9 w 24"/>
                <a:gd name="T49" fmla="*/ 5 h 24"/>
                <a:gd name="T50" fmla="*/ 6 w 24"/>
                <a:gd name="T51" fmla="*/ 6 h 24"/>
                <a:gd name="T52" fmla="*/ 5 w 24"/>
                <a:gd name="T53" fmla="*/ 8 h 24"/>
                <a:gd name="T54" fmla="*/ 4 w 24"/>
                <a:gd name="T55" fmla="*/ 12 h 24"/>
                <a:gd name="T56" fmla="*/ 4 w 24"/>
                <a:gd name="T57" fmla="*/ 12 h 24"/>
                <a:gd name="T58" fmla="*/ 5 w 24"/>
                <a:gd name="T59" fmla="*/ 15 h 24"/>
                <a:gd name="T60" fmla="*/ 6 w 24"/>
                <a:gd name="T61" fmla="*/ 17 h 24"/>
                <a:gd name="T62" fmla="*/ 9 w 24"/>
                <a:gd name="T63" fmla="*/ 19 h 24"/>
                <a:gd name="T64" fmla="*/ 11 w 24"/>
                <a:gd name="T65" fmla="*/ 20 h 24"/>
                <a:gd name="T66" fmla="*/ 11 w 24"/>
                <a:gd name="T67" fmla="*/ 20 h 24"/>
                <a:gd name="T68" fmla="*/ 15 w 24"/>
                <a:gd name="T69" fmla="*/ 19 h 24"/>
                <a:gd name="T70" fmla="*/ 18 w 24"/>
                <a:gd name="T71" fmla="*/ 17 h 24"/>
                <a:gd name="T72" fmla="*/ 19 w 24"/>
                <a:gd name="T73" fmla="*/ 15 h 24"/>
                <a:gd name="T74" fmla="*/ 20 w 24"/>
                <a:gd name="T75" fmla="*/ 12 h 24"/>
                <a:gd name="T76" fmla="*/ 20 w 24"/>
                <a:gd name="T77" fmla="*/ 12 h 24"/>
                <a:gd name="T78" fmla="*/ 19 w 24"/>
                <a:gd name="T79" fmla="*/ 8 h 24"/>
                <a:gd name="T80" fmla="*/ 18 w 24"/>
                <a:gd name="T81" fmla="*/ 6 h 24"/>
                <a:gd name="T82" fmla="*/ 15 w 24"/>
                <a:gd name="T83" fmla="*/ 5 h 24"/>
                <a:gd name="T84" fmla="*/ 11 w 24"/>
                <a:gd name="T85" fmla="*/ 4 h 24"/>
                <a:gd name="T86" fmla="*/ 11 w 24"/>
                <a:gd name="T87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" h="24">
                  <a:moveTo>
                    <a:pt x="11" y="24"/>
                  </a:moveTo>
                  <a:lnTo>
                    <a:pt x="11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1" y="24"/>
                  </a:lnTo>
                  <a:lnTo>
                    <a:pt x="11" y="24"/>
                  </a:lnTo>
                  <a:close/>
                  <a:moveTo>
                    <a:pt x="11" y="4"/>
                  </a:moveTo>
                  <a:lnTo>
                    <a:pt x="11" y="4"/>
                  </a:lnTo>
                  <a:lnTo>
                    <a:pt x="9" y="5"/>
                  </a:lnTo>
                  <a:lnTo>
                    <a:pt x="6" y="6"/>
                  </a:lnTo>
                  <a:lnTo>
                    <a:pt x="5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5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5" y="19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8"/>
                  </a:lnTo>
                  <a:lnTo>
                    <a:pt x="18" y="6"/>
                  </a:lnTo>
                  <a:lnTo>
                    <a:pt x="15" y="5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6650"/>
            <p:cNvSpPr>
              <a:spLocks noEditPoints="1"/>
            </p:cNvSpPr>
            <p:nvPr/>
          </p:nvSpPr>
          <p:spPr bwMode="auto">
            <a:xfrm>
              <a:off x="5729085" y="4719951"/>
              <a:ext cx="465183" cy="465188"/>
            </a:xfrm>
            <a:custGeom>
              <a:avLst/>
              <a:gdLst>
                <a:gd name="T0" fmla="*/ 37 w 75"/>
                <a:gd name="T1" fmla="*/ 75 h 75"/>
                <a:gd name="T2" fmla="*/ 23 w 75"/>
                <a:gd name="T3" fmla="*/ 71 h 75"/>
                <a:gd name="T4" fmla="*/ 10 w 75"/>
                <a:gd name="T5" fmla="*/ 63 h 75"/>
                <a:gd name="T6" fmla="*/ 3 w 75"/>
                <a:gd name="T7" fmla="*/ 51 h 75"/>
                <a:gd name="T8" fmla="*/ 0 w 75"/>
                <a:gd name="T9" fmla="*/ 37 h 75"/>
                <a:gd name="T10" fmla="*/ 1 w 75"/>
                <a:gd name="T11" fmla="*/ 29 h 75"/>
                <a:gd name="T12" fmla="*/ 6 w 75"/>
                <a:gd name="T13" fmla="*/ 17 h 75"/>
                <a:gd name="T14" fmla="*/ 16 w 75"/>
                <a:gd name="T15" fmla="*/ 6 h 75"/>
                <a:gd name="T16" fmla="*/ 29 w 75"/>
                <a:gd name="T17" fmla="*/ 1 h 75"/>
                <a:gd name="T18" fmla="*/ 37 w 75"/>
                <a:gd name="T19" fmla="*/ 0 h 75"/>
                <a:gd name="T20" fmla="*/ 51 w 75"/>
                <a:gd name="T21" fmla="*/ 3 h 75"/>
                <a:gd name="T22" fmla="*/ 63 w 75"/>
                <a:gd name="T23" fmla="*/ 10 h 75"/>
                <a:gd name="T24" fmla="*/ 71 w 75"/>
                <a:gd name="T25" fmla="*/ 23 h 75"/>
                <a:gd name="T26" fmla="*/ 75 w 75"/>
                <a:gd name="T27" fmla="*/ 37 h 75"/>
                <a:gd name="T28" fmla="*/ 73 w 75"/>
                <a:gd name="T29" fmla="*/ 45 h 75"/>
                <a:gd name="T30" fmla="*/ 68 w 75"/>
                <a:gd name="T31" fmla="*/ 58 h 75"/>
                <a:gd name="T32" fmla="*/ 58 w 75"/>
                <a:gd name="T33" fmla="*/ 68 h 75"/>
                <a:gd name="T34" fmla="*/ 44 w 75"/>
                <a:gd name="T35" fmla="*/ 74 h 75"/>
                <a:gd name="T36" fmla="*/ 37 w 75"/>
                <a:gd name="T37" fmla="*/ 75 h 75"/>
                <a:gd name="T38" fmla="*/ 37 w 75"/>
                <a:gd name="T39" fmla="*/ 4 h 75"/>
                <a:gd name="T40" fmla="*/ 24 w 75"/>
                <a:gd name="T41" fmla="*/ 6 h 75"/>
                <a:gd name="T42" fmla="*/ 13 w 75"/>
                <a:gd name="T43" fmla="*/ 13 h 75"/>
                <a:gd name="T44" fmla="*/ 6 w 75"/>
                <a:gd name="T45" fmla="*/ 24 h 75"/>
                <a:gd name="T46" fmla="*/ 4 w 75"/>
                <a:gd name="T47" fmla="*/ 37 h 75"/>
                <a:gd name="T48" fmla="*/ 5 w 75"/>
                <a:gd name="T49" fmla="*/ 44 h 75"/>
                <a:gd name="T50" fmla="*/ 9 w 75"/>
                <a:gd name="T51" fmla="*/ 56 h 75"/>
                <a:gd name="T52" fmla="*/ 19 w 75"/>
                <a:gd name="T53" fmla="*/ 64 h 75"/>
                <a:gd name="T54" fmla="*/ 30 w 75"/>
                <a:gd name="T55" fmla="*/ 69 h 75"/>
                <a:gd name="T56" fmla="*/ 37 w 75"/>
                <a:gd name="T57" fmla="*/ 70 h 75"/>
                <a:gd name="T58" fmla="*/ 50 w 75"/>
                <a:gd name="T59" fmla="*/ 67 h 75"/>
                <a:gd name="T60" fmla="*/ 60 w 75"/>
                <a:gd name="T61" fmla="*/ 61 h 75"/>
                <a:gd name="T62" fmla="*/ 67 w 75"/>
                <a:gd name="T63" fmla="*/ 50 h 75"/>
                <a:gd name="T64" fmla="*/ 70 w 75"/>
                <a:gd name="T65" fmla="*/ 37 h 75"/>
                <a:gd name="T66" fmla="*/ 69 w 75"/>
                <a:gd name="T67" fmla="*/ 30 h 75"/>
                <a:gd name="T68" fmla="*/ 64 w 75"/>
                <a:gd name="T69" fmla="*/ 19 h 75"/>
                <a:gd name="T70" fmla="*/ 56 w 75"/>
                <a:gd name="T71" fmla="*/ 9 h 75"/>
                <a:gd name="T72" fmla="*/ 44 w 75"/>
                <a:gd name="T73" fmla="*/ 5 h 75"/>
                <a:gd name="T74" fmla="*/ 37 w 75"/>
                <a:gd name="T75" fmla="*/ 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" h="75">
                  <a:moveTo>
                    <a:pt x="37" y="75"/>
                  </a:moveTo>
                  <a:lnTo>
                    <a:pt x="37" y="75"/>
                  </a:lnTo>
                  <a:lnTo>
                    <a:pt x="29" y="74"/>
                  </a:lnTo>
                  <a:lnTo>
                    <a:pt x="23" y="71"/>
                  </a:lnTo>
                  <a:lnTo>
                    <a:pt x="16" y="68"/>
                  </a:lnTo>
                  <a:lnTo>
                    <a:pt x="10" y="63"/>
                  </a:lnTo>
                  <a:lnTo>
                    <a:pt x="6" y="58"/>
                  </a:lnTo>
                  <a:lnTo>
                    <a:pt x="3" y="51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6" y="17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1" y="3"/>
                  </a:lnTo>
                  <a:lnTo>
                    <a:pt x="58" y="6"/>
                  </a:lnTo>
                  <a:lnTo>
                    <a:pt x="63" y="10"/>
                  </a:lnTo>
                  <a:lnTo>
                    <a:pt x="68" y="17"/>
                  </a:lnTo>
                  <a:lnTo>
                    <a:pt x="71" y="23"/>
                  </a:lnTo>
                  <a:lnTo>
                    <a:pt x="73" y="29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3" y="45"/>
                  </a:lnTo>
                  <a:lnTo>
                    <a:pt x="71" y="51"/>
                  </a:lnTo>
                  <a:lnTo>
                    <a:pt x="68" y="58"/>
                  </a:lnTo>
                  <a:lnTo>
                    <a:pt x="63" y="63"/>
                  </a:lnTo>
                  <a:lnTo>
                    <a:pt x="58" y="68"/>
                  </a:lnTo>
                  <a:lnTo>
                    <a:pt x="51" y="71"/>
                  </a:lnTo>
                  <a:lnTo>
                    <a:pt x="44" y="74"/>
                  </a:lnTo>
                  <a:lnTo>
                    <a:pt x="37" y="75"/>
                  </a:lnTo>
                  <a:lnTo>
                    <a:pt x="37" y="75"/>
                  </a:lnTo>
                  <a:close/>
                  <a:moveTo>
                    <a:pt x="37" y="4"/>
                  </a:moveTo>
                  <a:lnTo>
                    <a:pt x="37" y="4"/>
                  </a:lnTo>
                  <a:lnTo>
                    <a:pt x="30" y="5"/>
                  </a:lnTo>
                  <a:lnTo>
                    <a:pt x="24" y="6"/>
                  </a:lnTo>
                  <a:lnTo>
                    <a:pt x="19" y="9"/>
                  </a:lnTo>
                  <a:lnTo>
                    <a:pt x="13" y="13"/>
                  </a:lnTo>
                  <a:lnTo>
                    <a:pt x="9" y="19"/>
                  </a:lnTo>
                  <a:lnTo>
                    <a:pt x="6" y="24"/>
                  </a:lnTo>
                  <a:lnTo>
                    <a:pt x="5" y="30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5" y="44"/>
                  </a:lnTo>
                  <a:lnTo>
                    <a:pt x="6" y="50"/>
                  </a:lnTo>
                  <a:lnTo>
                    <a:pt x="9" y="56"/>
                  </a:lnTo>
                  <a:lnTo>
                    <a:pt x="13" y="61"/>
                  </a:lnTo>
                  <a:lnTo>
                    <a:pt x="19" y="64"/>
                  </a:lnTo>
                  <a:lnTo>
                    <a:pt x="24" y="67"/>
                  </a:lnTo>
                  <a:lnTo>
                    <a:pt x="30" y="69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44" y="69"/>
                  </a:lnTo>
                  <a:lnTo>
                    <a:pt x="50" y="67"/>
                  </a:lnTo>
                  <a:lnTo>
                    <a:pt x="56" y="64"/>
                  </a:lnTo>
                  <a:lnTo>
                    <a:pt x="60" y="61"/>
                  </a:lnTo>
                  <a:lnTo>
                    <a:pt x="64" y="56"/>
                  </a:lnTo>
                  <a:lnTo>
                    <a:pt x="67" y="50"/>
                  </a:lnTo>
                  <a:lnTo>
                    <a:pt x="69" y="44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69" y="30"/>
                  </a:lnTo>
                  <a:lnTo>
                    <a:pt x="67" y="24"/>
                  </a:lnTo>
                  <a:lnTo>
                    <a:pt x="64" y="19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0" y="6"/>
                  </a:lnTo>
                  <a:lnTo>
                    <a:pt x="44" y="5"/>
                  </a:lnTo>
                  <a:lnTo>
                    <a:pt x="37" y="4"/>
                  </a:lnTo>
                  <a:lnTo>
                    <a:pt x="37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6651"/>
            <p:cNvSpPr>
              <a:spLocks noEditPoints="1"/>
            </p:cNvSpPr>
            <p:nvPr/>
          </p:nvSpPr>
          <p:spPr bwMode="auto">
            <a:xfrm>
              <a:off x="2894549" y="4732355"/>
              <a:ext cx="434175" cy="452784"/>
            </a:xfrm>
            <a:custGeom>
              <a:avLst/>
              <a:gdLst>
                <a:gd name="T0" fmla="*/ 35 w 70"/>
                <a:gd name="T1" fmla="*/ 73 h 73"/>
                <a:gd name="T2" fmla="*/ 21 w 70"/>
                <a:gd name="T3" fmla="*/ 69 h 73"/>
                <a:gd name="T4" fmla="*/ 11 w 70"/>
                <a:gd name="T5" fmla="*/ 62 h 73"/>
                <a:gd name="T6" fmla="*/ 3 w 70"/>
                <a:gd name="T7" fmla="*/ 50 h 73"/>
                <a:gd name="T8" fmla="*/ 0 w 70"/>
                <a:gd name="T9" fmla="*/ 36 h 73"/>
                <a:gd name="T10" fmla="*/ 1 w 70"/>
                <a:gd name="T11" fmla="*/ 28 h 73"/>
                <a:gd name="T12" fmla="*/ 7 w 70"/>
                <a:gd name="T13" fmla="*/ 16 h 73"/>
                <a:gd name="T14" fmla="*/ 16 w 70"/>
                <a:gd name="T15" fmla="*/ 6 h 73"/>
                <a:gd name="T16" fmla="*/ 29 w 70"/>
                <a:gd name="T17" fmla="*/ 1 h 73"/>
                <a:gd name="T18" fmla="*/ 35 w 70"/>
                <a:gd name="T19" fmla="*/ 0 h 73"/>
                <a:gd name="T20" fmla="*/ 49 w 70"/>
                <a:gd name="T21" fmla="*/ 3 h 73"/>
                <a:gd name="T22" fmla="*/ 60 w 70"/>
                <a:gd name="T23" fmla="*/ 10 h 73"/>
                <a:gd name="T24" fmla="*/ 68 w 70"/>
                <a:gd name="T25" fmla="*/ 22 h 73"/>
                <a:gd name="T26" fmla="*/ 70 w 70"/>
                <a:gd name="T27" fmla="*/ 36 h 73"/>
                <a:gd name="T28" fmla="*/ 70 w 70"/>
                <a:gd name="T29" fmla="*/ 43 h 73"/>
                <a:gd name="T30" fmla="*/ 65 w 70"/>
                <a:gd name="T31" fmla="*/ 57 h 73"/>
                <a:gd name="T32" fmla="*/ 55 w 70"/>
                <a:gd name="T33" fmla="*/ 66 h 73"/>
                <a:gd name="T34" fmla="*/ 42 w 70"/>
                <a:gd name="T35" fmla="*/ 72 h 73"/>
                <a:gd name="T36" fmla="*/ 35 w 70"/>
                <a:gd name="T37" fmla="*/ 73 h 73"/>
                <a:gd name="T38" fmla="*/ 35 w 70"/>
                <a:gd name="T39" fmla="*/ 4 h 73"/>
                <a:gd name="T40" fmla="*/ 23 w 70"/>
                <a:gd name="T41" fmla="*/ 6 h 73"/>
                <a:gd name="T42" fmla="*/ 14 w 70"/>
                <a:gd name="T43" fmla="*/ 14 h 73"/>
                <a:gd name="T44" fmla="*/ 7 w 70"/>
                <a:gd name="T45" fmla="*/ 24 h 73"/>
                <a:gd name="T46" fmla="*/ 4 w 70"/>
                <a:gd name="T47" fmla="*/ 36 h 73"/>
                <a:gd name="T48" fmla="*/ 6 w 70"/>
                <a:gd name="T49" fmla="*/ 43 h 73"/>
                <a:gd name="T50" fmla="*/ 10 w 70"/>
                <a:gd name="T51" fmla="*/ 54 h 73"/>
                <a:gd name="T52" fmla="*/ 18 w 70"/>
                <a:gd name="T53" fmla="*/ 63 h 73"/>
                <a:gd name="T54" fmla="*/ 29 w 70"/>
                <a:gd name="T55" fmla="*/ 67 h 73"/>
                <a:gd name="T56" fmla="*/ 35 w 70"/>
                <a:gd name="T57" fmla="*/ 68 h 73"/>
                <a:gd name="T58" fmla="*/ 48 w 70"/>
                <a:gd name="T59" fmla="*/ 65 h 73"/>
                <a:gd name="T60" fmla="*/ 57 w 70"/>
                <a:gd name="T61" fmla="*/ 59 h 73"/>
                <a:gd name="T62" fmla="*/ 63 w 70"/>
                <a:gd name="T63" fmla="*/ 48 h 73"/>
                <a:gd name="T64" fmla="*/ 66 w 70"/>
                <a:gd name="T65" fmla="*/ 36 h 73"/>
                <a:gd name="T66" fmla="*/ 66 w 70"/>
                <a:gd name="T67" fmla="*/ 29 h 73"/>
                <a:gd name="T68" fmla="*/ 60 w 70"/>
                <a:gd name="T69" fmla="*/ 18 h 73"/>
                <a:gd name="T70" fmla="*/ 52 w 70"/>
                <a:gd name="T71" fmla="*/ 9 h 73"/>
                <a:gd name="T72" fmla="*/ 41 w 70"/>
                <a:gd name="T73" fmla="*/ 5 h 73"/>
                <a:gd name="T74" fmla="*/ 35 w 70"/>
                <a:gd name="T75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3">
                  <a:moveTo>
                    <a:pt x="35" y="73"/>
                  </a:moveTo>
                  <a:lnTo>
                    <a:pt x="35" y="73"/>
                  </a:lnTo>
                  <a:lnTo>
                    <a:pt x="29" y="72"/>
                  </a:lnTo>
                  <a:lnTo>
                    <a:pt x="21" y="69"/>
                  </a:lnTo>
                  <a:lnTo>
                    <a:pt x="16" y="66"/>
                  </a:lnTo>
                  <a:lnTo>
                    <a:pt x="11" y="62"/>
                  </a:lnTo>
                  <a:lnTo>
                    <a:pt x="7" y="57"/>
                  </a:lnTo>
                  <a:lnTo>
                    <a:pt x="3" y="50"/>
                  </a:lnTo>
                  <a:lnTo>
                    <a:pt x="1" y="43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2"/>
                  </a:lnTo>
                  <a:lnTo>
                    <a:pt x="7" y="16"/>
                  </a:lnTo>
                  <a:lnTo>
                    <a:pt x="11" y="10"/>
                  </a:lnTo>
                  <a:lnTo>
                    <a:pt x="16" y="6"/>
                  </a:lnTo>
                  <a:lnTo>
                    <a:pt x="21" y="3"/>
                  </a:lnTo>
                  <a:lnTo>
                    <a:pt x="29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42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60" y="10"/>
                  </a:lnTo>
                  <a:lnTo>
                    <a:pt x="65" y="16"/>
                  </a:lnTo>
                  <a:lnTo>
                    <a:pt x="68" y="22"/>
                  </a:lnTo>
                  <a:lnTo>
                    <a:pt x="70" y="28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43"/>
                  </a:lnTo>
                  <a:lnTo>
                    <a:pt x="68" y="50"/>
                  </a:lnTo>
                  <a:lnTo>
                    <a:pt x="65" y="57"/>
                  </a:lnTo>
                  <a:lnTo>
                    <a:pt x="60" y="62"/>
                  </a:lnTo>
                  <a:lnTo>
                    <a:pt x="55" y="66"/>
                  </a:lnTo>
                  <a:lnTo>
                    <a:pt x="49" y="69"/>
                  </a:lnTo>
                  <a:lnTo>
                    <a:pt x="42" y="72"/>
                  </a:lnTo>
                  <a:lnTo>
                    <a:pt x="35" y="73"/>
                  </a:lnTo>
                  <a:lnTo>
                    <a:pt x="35" y="73"/>
                  </a:lnTo>
                  <a:close/>
                  <a:moveTo>
                    <a:pt x="35" y="4"/>
                  </a:moveTo>
                  <a:lnTo>
                    <a:pt x="35" y="4"/>
                  </a:lnTo>
                  <a:lnTo>
                    <a:pt x="29" y="5"/>
                  </a:lnTo>
                  <a:lnTo>
                    <a:pt x="23" y="6"/>
                  </a:lnTo>
                  <a:lnTo>
                    <a:pt x="18" y="9"/>
                  </a:lnTo>
                  <a:lnTo>
                    <a:pt x="14" y="14"/>
                  </a:lnTo>
                  <a:lnTo>
                    <a:pt x="10" y="18"/>
                  </a:lnTo>
                  <a:lnTo>
                    <a:pt x="7" y="24"/>
                  </a:lnTo>
                  <a:lnTo>
                    <a:pt x="6" y="29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6" y="43"/>
                  </a:lnTo>
                  <a:lnTo>
                    <a:pt x="7" y="48"/>
                  </a:lnTo>
                  <a:lnTo>
                    <a:pt x="10" y="54"/>
                  </a:lnTo>
                  <a:lnTo>
                    <a:pt x="14" y="59"/>
                  </a:lnTo>
                  <a:lnTo>
                    <a:pt x="18" y="63"/>
                  </a:lnTo>
                  <a:lnTo>
                    <a:pt x="23" y="65"/>
                  </a:lnTo>
                  <a:lnTo>
                    <a:pt x="29" y="67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41" y="67"/>
                  </a:lnTo>
                  <a:lnTo>
                    <a:pt x="48" y="65"/>
                  </a:lnTo>
                  <a:lnTo>
                    <a:pt x="52" y="63"/>
                  </a:lnTo>
                  <a:lnTo>
                    <a:pt x="57" y="59"/>
                  </a:lnTo>
                  <a:lnTo>
                    <a:pt x="60" y="54"/>
                  </a:lnTo>
                  <a:lnTo>
                    <a:pt x="63" y="48"/>
                  </a:lnTo>
                  <a:lnTo>
                    <a:pt x="66" y="43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29"/>
                  </a:lnTo>
                  <a:lnTo>
                    <a:pt x="63" y="24"/>
                  </a:lnTo>
                  <a:lnTo>
                    <a:pt x="60" y="18"/>
                  </a:lnTo>
                  <a:lnTo>
                    <a:pt x="57" y="14"/>
                  </a:lnTo>
                  <a:lnTo>
                    <a:pt x="52" y="9"/>
                  </a:lnTo>
                  <a:lnTo>
                    <a:pt x="48" y="6"/>
                  </a:lnTo>
                  <a:lnTo>
                    <a:pt x="41" y="5"/>
                  </a:lnTo>
                  <a:lnTo>
                    <a:pt x="35" y="4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Rectangle 6652"/>
            <p:cNvSpPr>
              <a:spLocks noChangeArrowheads="1"/>
            </p:cNvSpPr>
            <p:nvPr/>
          </p:nvSpPr>
          <p:spPr bwMode="auto">
            <a:xfrm>
              <a:off x="4507194" y="4136918"/>
              <a:ext cx="24811" cy="124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6653"/>
            <p:cNvSpPr>
              <a:spLocks/>
            </p:cNvSpPr>
            <p:nvPr/>
          </p:nvSpPr>
          <p:spPr bwMode="auto">
            <a:xfrm>
              <a:off x="4699473" y="4130717"/>
              <a:ext cx="62025" cy="130254"/>
            </a:xfrm>
            <a:custGeom>
              <a:avLst/>
              <a:gdLst>
                <a:gd name="T0" fmla="*/ 7 w 10"/>
                <a:gd name="T1" fmla="*/ 21 h 21"/>
                <a:gd name="T2" fmla="*/ 0 w 10"/>
                <a:gd name="T3" fmla="*/ 1 h 21"/>
                <a:gd name="T4" fmla="*/ 4 w 10"/>
                <a:gd name="T5" fmla="*/ 0 h 21"/>
                <a:gd name="T6" fmla="*/ 10 w 10"/>
                <a:gd name="T7" fmla="*/ 20 h 21"/>
                <a:gd name="T8" fmla="*/ 7 w 1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1">
                  <a:moveTo>
                    <a:pt x="7" y="2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10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6654"/>
            <p:cNvSpPr>
              <a:spLocks/>
            </p:cNvSpPr>
            <p:nvPr/>
          </p:nvSpPr>
          <p:spPr bwMode="auto">
            <a:xfrm>
              <a:off x="4773903" y="4130717"/>
              <a:ext cx="111644" cy="155064"/>
            </a:xfrm>
            <a:custGeom>
              <a:avLst/>
              <a:gdLst>
                <a:gd name="T0" fmla="*/ 15 w 18"/>
                <a:gd name="T1" fmla="*/ 25 h 25"/>
                <a:gd name="T2" fmla="*/ 0 w 18"/>
                <a:gd name="T3" fmla="*/ 2 h 25"/>
                <a:gd name="T4" fmla="*/ 3 w 18"/>
                <a:gd name="T5" fmla="*/ 0 h 25"/>
                <a:gd name="T6" fmla="*/ 18 w 18"/>
                <a:gd name="T7" fmla="*/ 23 h 25"/>
                <a:gd name="T8" fmla="*/ 15 w 18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5">
                  <a:moveTo>
                    <a:pt x="15" y="25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8" y="23"/>
                  </a:lnTo>
                  <a:lnTo>
                    <a:pt x="15" y="2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6655"/>
            <p:cNvSpPr>
              <a:spLocks/>
            </p:cNvSpPr>
            <p:nvPr/>
          </p:nvSpPr>
          <p:spPr bwMode="auto">
            <a:xfrm>
              <a:off x="4271499" y="4130717"/>
              <a:ext cx="55819" cy="130254"/>
            </a:xfrm>
            <a:custGeom>
              <a:avLst/>
              <a:gdLst>
                <a:gd name="T0" fmla="*/ 4 w 9"/>
                <a:gd name="T1" fmla="*/ 21 h 21"/>
                <a:gd name="T2" fmla="*/ 0 w 9"/>
                <a:gd name="T3" fmla="*/ 20 h 21"/>
                <a:gd name="T4" fmla="*/ 5 w 9"/>
                <a:gd name="T5" fmla="*/ 0 h 21"/>
                <a:gd name="T6" fmla="*/ 9 w 9"/>
                <a:gd name="T7" fmla="*/ 1 h 21"/>
                <a:gd name="T8" fmla="*/ 4 w 9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1">
                  <a:moveTo>
                    <a:pt x="4" y="21"/>
                  </a:moveTo>
                  <a:lnTo>
                    <a:pt x="0" y="20"/>
                  </a:lnTo>
                  <a:lnTo>
                    <a:pt x="5" y="0"/>
                  </a:lnTo>
                  <a:lnTo>
                    <a:pt x="9" y="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6656"/>
            <p:cNvSpPr>
              <a:spLocks noEditPoints="1"/>
            </p:cNvSpPr>
            <p:nvPr/>
          </p:nvSpPr>
          <p:spPr bwMode="auto">
            <a:xfrm>
              <a:off x="382546" y="2654528"/>
              <a:ext cx="8360948" cy="2679472"/>
            </a:xfrm>
            <a:custGeom>
              <a:avLst/>
              <a:gdLst>
                <a:gd name="T0" fmla="*/ 502 w 1348"/>
                <a:gd name="T1" fmla="*/ 394 h 432"/>
                <a:gd name="T2" fmla="*/ 511 w 1348"/>
                <a:gd name="T3" fmla="*/ 384 h 432"/>
                <a:gd name="T4" fmla="*/ 484 w 1348"/>
                <a:gd name="T5" fmla="*/ 334 h 432"/>
                <a:gd name="T6" fmla="*/ 443 w 1348"/>
                <a:gd name="T7" fmla="*/ 419 h 432"/>
                <a:gd name="T8" fmla="*/ 398 w 1348"/>
                <a:gd name="T9" fmla="*/ 357 h 432"/>
                <a:gd name="T10" fmla="*/ 344 w 1348"/>
                <a:gd name="T11" fmla="*/ 335 h 432"/>
                <a:gd name="T12" fmla="*/ 203 w 1348"/>
                <a:gd name="T13" fmla="*/ 322 h 432"/>
                <a:gd name="T14" fmla="*/ 167 w 1348"/>
                <a:gd name="T15" fmla="*/ 314 h 432"/>
                <a:gd name="T16" fmla="*/ 1 w 1348"/>
                <a:gd name="T17" fmla="*/ 263 h 432"/>
                <a:gd name="T18" fmla="*/ 588 w 1348"/>
                <a:gd name="T19" fmla="*/ 269 h 432"/>
                <a:gd name="T20" fmla="*/ 660 w 1348"/>
                <a:gd name="T21" fmla="*/ 86 h 432"/>
                <a:gd name="T22" fmla="*/ 678 w 1348"/>
                <a:gd name="T23" fmla="*/ 106 h 432"/>
                <a:gd name="T24" fmla="*/ 750 w 1348"/>
                <a:gd name="T25" fmla="*/ 260 h 432"/>
                <a:gd name="T26" fmla="*/ 760 w 1348"/>
                <a:gd name="T27" fmla="*/ 306 h 432"/>
                <a:gd name="T28" fmla="*/ 1348 w 1348"/>
                <a:gd name="T29" fmla="*/ 283 h 432"/>
                <a:gd name="T30" fmla="*/ 1152 w 1348"/>
                <a:gd name="T31" fmla="*/ 300 h 432"/>
                <a:gd name="T32" fmla="*/ 1008 w 1348"/>
                <a:gd name="T33" fmla="*/ 313 h 432"/>
                <a:gd name="T34" fmla="*/ 909 w 1348"/>
                <a:gd name="T35" fmla="*/ 323 h 432"/>
                <a:gd name="T36" fmla="*/ 923 w 1348"/>
                <a:gd name="T37" fmla="*/ 413 h 432"/>
                <a:gd name="T38" fmla="*/ 856 w 1348"/>
                <a:gd name="T39" fmla="*/ 373 h 432"/>
                <a:gd name="T40" fmla="*/ 828 w 1348"/>
                <a:gd name="T41" fmla="*/ 404 h 432"/>
                <a:gd name="T42" fmla="*/ 846 w 1348"/>
                <a:gd name="T43" fmla="*/ 425 h 432"/>
                <a:gd name="T44" fmla="*/ 810 w 1348"/>
                <a:gd name="T45" fmla="*/ 427 h 432"/>
                <a:gd name="T46" fmla="*/ 801 w 1348"/>
                <a:gd name="T47" fmla="*/ 395 h 432"/>
                <a:gd name="T48" fmla="*/ 774 w 1348"/>
                <a:gd name="T49" fmla="*/ 345 h 432"/>
                <a:gd name="T50" fmla="*/ 698 w 1348"/>
                <a:gd name="T51" fmla="*/ 382 h 432"/>
                <a:gd name="T52" fmla="*/ 682 w 1348"/>
                <a:gd name="T53" fmla="*/ 431 h 432"/>
                <a:gd name="T54" fmla="*/ 656 w 1348"/>
                <a:gd name="T55" fmla="*/ 431 h 432"/>
                <a:gd name="T56" fmla="*/ 619 w 1348"/>
                <a:gd name="T57" fmla="*/ 376 h 432"/>
                <a:gd name="T58" fmla="*/ 529 w 1348"/>
                <a:gd name="T59" fmla="*/ 413 h 432"/>
                <a:gd name="T60" fmla="*/ 544 w 1348"/>
                <a:gd name="T61" fmla="*/ 427 h 432"/>
                <a:gd name="T62" fmla="*/ 502 w 1348"/>
                <a:gd name="T63" fmla="*/ 398 h 432"/>
                <a:gd name="T64" fmla="*/ 531 w 1348"/>
                <a:gd name="T65" fmla="*/ 420 h 432"/>
                <a:gd name="T66" fmla="*/ 538 w 1348"/>
                <a:gd name="T67" fmla="*/ 400 h 432"/>
                <a:gd name="T68" fmla="*/ 594 w 1348"/>
                <a:gd name="T69" fmla="*/ 357 h 432"/>
                <a:gd name="T70" fmla="*/ 657 w 1348"/>
                <a:gd name="T71" fmla="*/ 408 h 432"/>
                <a:gd name="T72" fmla="*/ 673 w 1348"/>
                <a:gd name="T73" fmla="*/ 422 h 432"/>
                <a:gd name="T74" fmla="*/ 698 w 1348"/>
                <a:gd name="T75" fmla="*/ 375 h 432"/>
                <a:gd name="T76" fmla="*/ 760 w 1348"/>
                <a:gd name="T77" fmla="*/ 344 h 432"/>
                <a:gd name="T78" fmla="*/ 813 w 1348"/>
                <a:gd name="T79" fmla="*/ 413 h 432"/>
                <a:gd name="T80" fmla="*/ 796 w 1348"/>
                <a:gd name="T81" fmla="*/ 423 h 432"/>
                <a:gd name="T82" fmla="*/ 828 w 1348"/>
                <a:gd name="T83" fmla="*/ 421 h 432"/>
                <a:gd name="T84" fmla="*/ 834 w 1348"/>
                <a:gd name="T85" fmla="*/ 400 h 432"/>
                <a:gd name="T86" fmla="*/ 826 w 1348"/>
                <a:gd name="T87" fmla="*/ 383 h 432"/>
                <a:gd name="T88" fmla="*/ 870 w 1348"/>
                <a:gd name="T89" fmla="*/ 401 h 432"/>
                <a:gd name="T90" fmla="*/ 938 w 1348"/>
                <a:gd name="T91" fmla="*/ 372 h 432"/>
                <a:gd name="T92" fmla="*/ 993 w 1348"/>
                <a:gd name="T93" fmla="*/ 321 h 432"/>
                <a:gd name="T94" fmla="*/ 1138 w 1348"/>
                <a:gd name="T95" fmla="*/ 313 h 432"/>
                <a:gd name="T96" fmla="*/ 1318 w 1348"/>
                <a:gd name="T97" fmla="*/ 282 h 432"/>
                <a:gd name="T98" fmla="*/ 754 w 1348"/>
                <a:gd name="T99" fmla="*/ 311 h 432"/>
                <a:gd name="T100" fmla="*/ 739 w 1348"/>
                <a:gd name="T101" fmla="*/ 243 h 432"/>
                <a:gd name="T102" fmla="*/ 673 w 1348"/>
                <a:gd name="T103" fmla="*/ 84 h 432"/>
                <a:gd name="T104" fmla="*/ 637 w 1348"/>
                <a:gd name="T105" fmla="*/ 204 h 432"/>
                <a:gd name="T106" fmla="*/ 588 w 1348"/>
                <a:gd name="T107" fmla="*/ 310 h 432"/>
                <a:gd name="T108" fmla="*/ 195 w 1348"/>
                <a:gd name="T109" fmla="*/ 301 h 432"/>
                <a:gd name="T110" fmla="*/ 337 w 1348"/>
                <a:gd name="T111" fmla="*/ 312 h 432"/>
                <a:gd name="T112" fmla="*/ 426 w 1348"/>
                <a:gd name="T113" fmla="*/ 330 h 432"/>
                <a:gd name="T114" fmla="*/ 426 w 1348"/>
                <a:gd name="T115" fmla="*/ 413 h 432"/>
                <a:gd name="T116" fmla="*/ 479 w 1348"/>
                <a:gd name="T117" fmla="*/ 366 h 432"/>
                <a:gd name="T118" fmla="*/ 512 w 1348"/>
                <a:gd name="T119" fmla="*/ 374 h 432"/>
                <a:gd name="T120" fmla="*/ 520 w 1348"/>
                <a:gd name="T121" fmla="*/ 417 h 432"/>
                <a:gd name="T122" fmla="*/ 502 w 1348"/>
                <a:gd name="T123" fmla="*/ 39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8" h="432">
                  <a:moveTo>
                    <a:pt x="502" y="432"/>
                  </a:moveTo>
                  <a:lnTo>
                    <a:pt x="502" y="432"/>
                  </a:lnTo>
                  <a:lnTo>
                    <a:pt x="500" y="431"/>
                  </a:lnTo>
                  <a:lnTo>
                    <a:pt x="497" y="430"/>
                  </a:lnTo>
                  <a:lnTo>
                    <a:pt x="497" y="430"/>
                  </a:lnTo>
                  <a:lnTo>
                    <a:pt x="496" y="428"/>
                  </a:lnTo>
                  <a:lnTo>
                    <a:pt x="494" y="421"/>
                  </a:lnTo>
                  <a:lnTo>
                    <a:pt x="494" y="421"/>
                  </a:lnTo>
                  <a:lnTo>
                    <a:pt x="493" y="409"/>
                  </a:lnTo>
                  <a:lnTo>
                    <a:pt x="493" y="401"/>
                  </a:lnTo>
                  <a:lnTo>
                    <a:pt x="494" y="399"/>
                  </a:lnTo>
                  <a:lnTo>
                    <a:pt x="495" y="397"/>
                  </a:lnTo>
                  <a:lnTo>
                    <a:pt x="495" y="397"/>
                  </a:lnTo>
                  <a:lnTo>
                    <a:pt x="498" y="395"/>
                  </a:lnTo>
                  <a:lnTo>
                    <a:pt x="502" y="394"/>
                  </a:lnTo>
                  <a:lnTo>
                    <a:pt x="502" y="394"/>
                  </a:lnTo>
                  <a:lnTo>
                    <a:pt x="506" y="395"/>
                  </a:lnTo>
                  <a:lnTo>
                    <a:pt x="510" y="397"/>
                  </a:lnTo>
                  <a:lnTo>
                    <a:pt x="510" y="397"/>
                  </a:lnTo>
                  <a:lnTo>
                    <a:pt x="512" y="403"/>
                  </a:lnTo>
                  <a:lnTo>
                    <a:pt x="513" y="411"/>
                  </a:lnTo>
                  <a:lnTo>
                    <a:pt x="515" y="411"/>
                  </a:lnTo>
                  <a:lnTo>
                    <a:pt x="515" y="411"/>
                  </a:lnTo>
                  <a:lnTo>
                    <a:pt x="514" y="400"/>
                  </a:lnTo>
                  <a:lnTo>
                    <a:pt x="514" y="400"/>
                  </a:lnTo>
                  <a:lnTo>
                    <a:pt x="514" y="397"/>
                  </a:lnTo>
                  <a:lnTo>
                    <a:pt x="514" y="397"/>
                  </a:lnTo>
                  <a:lnTo>
                    <a:pt x="513" y="396"/>
                  </a:lnTo>
                  <a:lnTo>
                    <a:pt x="513" y="396"/>
                  </a:lnTo>
                  <a:lnTo>
                    <a:pt x="512" y="391"/>
                  </a:lnTo>
                  <a:lnTo>
                    <a:pt x="511" y="384"/>
                  </a:lnTo>
                  <a:lnTo>
                    <a:pt x="511" y="384"/>
                  </a:lnTo>
                  <a:lnTo>
                    <a:pt x="510" y="382"/>
                  </a:lnTo>
                  <a:lnTo>
                    <a:pt x="510" y="382"/>
                  </a:lnTo>
                  <a:lnTo>
                    <a:pt x="509" y="379"/>
                  </a:lnTo>
                  <a:lnTo>
                    <a:pt x="507" y="374"/>
                  </a:lnTo>
                  <a:lnTo>
                    <a:pt x="507" y="374"/>
                  </a:lnTo>
                  <a:lnTo>
                    <a:pt x="509" y="361"/>
                  </a:lnTo>
                  <a:lnTo>
                    <a:pt x="509" y="361"/>
                  </a:lnTo>
                  <a:lnTo>
                    <a:pt x="510" y="350"/>
                  </a:lnTo>
                  <a:lnTo>
                    <a:pt x="510" y="350"/>
                  </a:lnTo>
                  <a:lnTo>
                    <a:pt x="509" y="349"/>
                  </a:lnTo>
                  <a:lnTo>
                    <a:pt x="509" y="349"/>
                  </a:lnTo>
                  <a:lnTo>
                    <a:pt x="509" y="346"/>
                  </a:lnTo>
                  <a:lnTo>
                    <a:pt x="507" y="345"/>
                  </a:lnTo>
                  <a:lnTo>
                    <a:pt x="507" y="345"/>
                  </a:lnTo>
                  <a:lnTo>
                    <a:pt x="506" y="337"/>
                  </a:lnTo>
                  <a:lnTo>
                    <a:pt x="484" y="334"/>
                  </a:lnTo>
                  <a:lnTo>
                    <a:pt x="481" y="351"/>
                  </a:lnTo>
                  <a:lnTo>
                    <a:pt x="481" y="351"/>
                  </a:lnTo>
                  <a:lnTo>
                    <a:pt x="482" y="357"/>
                  </a:lnTo>
                  <a:lnTo>
                    <a:pt x="483" y="369"/>
                  </a:lnTo>
                  <a:lnTo>
                    <a:pt x="483" y="375"/>
                  </a:lnTo>
                  <a:lnTo>
                    <a:pt x="483" y="382"/>
                  </a:lnTo>
                  <a:lnTo>
                    <a:pt x="481" y="390"/>
                  </a:lnTo>
                  <a:lnTo>
                    <a:pt x="479" y="397"/>
                  </a:lnTo>
                  <a:lnTo>
                    <a:pt x="479" y="397"/>
                  </a:lnTo>
                  <a:lnTo>
                    <a:pt x="474" y="403"/>
                  </a:lnTo>
                  <a:lnTo>
                    <a:pt x="470" y="409"/>
                  </a:lnTo>
                  <a:lnTo>
                    <a:pt x="464" y="413"/>
                  </a:lnTo>
                  <a:lnTo>
                    <a:pt x="459" y="416"/>
                  </a:lnTo>
                  <a:lnTo>
                    <a:pt x="455" y="418"/>
                  </a:lnTo>
                  <a:lnTo>
                    <a:pt x="450" y="419"/>
                  </a:lnTo>
                  <a:lnTo>
                    <a:pt x="443" y="419"/>
                  </a:lnTo>
                  <a:lnTo>
                    <a:pt x="443" y="419"/>
                  </a:lnTo>
                  <a:lnTo>
                    <a:pt x="441" y="419"/>
                  </a:lnTo>
                  <a:lnTo>
                    <a:pt x="441" y="419"/>
                  </a:lnTo>
                  <a:lnTo>
                    <a:pt x="432" y="419"/>
                  </a:lnTo>
                  <a:lnTo>
                    <a:pt x="425" y="417"/>
                  </a:lnTo>
                  <a:lnTo>
                    <a:pt x="419" y="414"/>
                  </a:lnTo>
                  <a:lnTo>
                    <a:pt x="412" y="409"/>
                  </a:lnTo>
                  <a:lnTo>
                    <a:pt x="405" y="402"/>
                  </a:lnTo>
                  <a:lnTo>
                    <a:pt x="402" y="397"/>
                  </a:lnTo>
                  <a:lnTo>
                    <a:pt x="400" y="392"/>
                  </a:lnTo>
                  <a:lnTo>
                    <a:pt x="398" y="386"/>
                  </a:lnTo>
                  <a:lnTo>
                    <a:pt x="397" y="379"/>
                  </a:lnTo>
                  <a:lnTo>
                    <a:pt x="397" y="379"/>
                  </a:lnTo>
                  <a:lnTo>
                    <a:pt x="396" y="371"/>
                  </a:lnTo>
                  <a:lnTo>
                    <a:pt x="397" y="363"/>
                  </a:lnTo>
                  <a:lnTo>
                    <a:pt x="398" y="357"/>
                  </a:lnTo>
                  <a:lnTo>
                    <a:pt x="401" y="351"/>
                  </a:lnTo>
                  <a:lnTo>
                    <a:pt x="406" y="341"/>
                  </a:lnTo>
                  <a:lnTo>
                    <a:pt x="411" y="336"/>
                  </a:lnTo>
                  <a:lnTo>
                    <a:pt x="411" y="336"/>
                  </a:lnTo>
                  <a:lnTo>
                    <a:pt x="416" y="332"/>
                  </a:lnTo>
                  <a:lnTo>
                    <a:pt x="421" y="329"/>
                  </a:lnTo>
                  <a:lnTo>
                    <a:pt x="428" y="324"/>
                  </a:lnTo>
                  <a:lnTo>
                    <a:pt x="428" y="323"/>
                  </a:lnTo>
                  <a:lnTo>
                    <a:pt x="353" y="317"/>
                  </a:lnTo>
                  <a:lnTo>
                    <a:pt x="353" y="317"/>
                  </a:lnTo>
                  <a:lnTo>
                    <a:pt x="351" y="325"/>
                  </a:lnTo>
                  <a:lnTo>
                    <a:pt x="350" y="330"/>
                  </a:lnTo>
                  <a:lnTo>
                    <a:pt x="349" y="333"/>
                  </a:lnTo>
                  <a:lnTo>
                    <a:pt x="349" y="333"/>
                  </a:lnTo>
                  <a:lnTo>
                    <a:pt x="346" y="334"/>
                  </a:lnTo>
                  <a:lnTo>
                    <a:pt x="344" y="335"/>
                  </a:lnTo>
                  <a:lnTo>
                    <a:pt x="344" y="335"/>
                  </a:lnTo>
                  <a:lnTo>
                    <a:pt x="341" y="334"/>
                  </a:lnTo>
                  <a:lnTo>
                    <a:pt x="339" y="333"/>
                  </a:lnTo>
                  <a:lnTo>
                    <a:pt x="337" y="332"/>
                  </a:lnTo>
                  <a:lnTo>
                    <a:pt x="336" y="330"/>
                  </a:lnTo>
                  <a:lnTo>
                    <a:pt x="336" y="330"/>
                  </a:lnTo>
                  <a:lnTo>
                    <a:pt x="334" y="321"/>
                  </a:lnTo>
                  <a:lnTo>
                    <a:pt x="334" y="314"/>
                  </a:lnTo>
                  <a:lnTo>
                    <a:pt x="212" y="305"/>
                  </a:lnTo>
                  <a:lnTo>
                    <a:pt x="212" y="305"/>
                  </a:lnTo>
                  <a:lnTo>
                    <a:pt x="211" y="314"/>
                  </a:lnTo>
                  <a:lnTo>
                    <a:pt x="210" y="319"/>
                  </a:lnTo>
                  <a:lnTo>
                    <a:pt x="209" y="321"/>
                  </a:lnTo>
                  <a:lnTo>
                    <a:pt x="208" y="321"/>
                  </a:lnTo>
                  <a:lnTo>
                    <a:pt x="208" y="321"/>
                  </a:lnTo>
                  <a:lnTo>
                    <a:pt x="203" y="322"/>
                  </a:lnTo>
                  <a:lnTo>
                    <a:pt x="203" y="322"/>
                  </a:lnTo>
                  <a:lnTo>
                    <a:pt x="199" y="321"/>
                  </a:lnTo>
                  <a:lnTo>
                    <a:pt x="195" y="320"/>
                  </a:lnTo>
                  <a:lnTo>
                    <a:pt x="193" y="318"/>
                  </a:lnTo>
                  <a:lnTo>
                    <a:pt x="193" y="316"/>
                  </a:lnTo>
                  <a:lnTo>
                    <a:pt x="193" y="316"/>
                  </a:lnTo>
                  <a:lnTo>
                    <a:pt x="192" y="310"/>
                  </a:lnTo>
                  <a:lnTo>
                    <a:pt x="191" y="303"/>
                  </a:lnTo>
                  <a:lnTo>
                    <a:pt x="173" y="302"/>
                  </a:lnTo>
                  <a:lnTo>
                    <a:pt x="173" y="302"/>
                  </a:lnTo>
                  <a:lnTo>
                    <a:pt x="172" y="310"/>
                  </a:lnTo>
                  <a:lnTo>
                    <a:pt x="171" y="313"/>
                  </a:lnTo>
                  <a:lnTo>
                    <a:pt x="170" y="315"/>
                  </a:lnTo>
                  <a:lnTo>
                    <a:pt x="169" y="315"/>
                  </a:lnTo>
                  <a:lnTo>
                    <a:pt x="168" y="315"/>
                  </a:lnTo>
                  <a:lnTo>
                    <a:pt x="167" y="314"/>
                  </a:lnTo>
                  <a:lnTo>
                    <a:pt x="167" y="314"/>
                  </a:lnTo>
                  <a:lnTo>
                    <a:pt x="166" y="312"/>
                  </a:lnTo>
                  <a:lnTo>
                    <a:pt x="166" y="301"/>
                  </a:lnTo>
                  <a:lnTo>
                    <a:pt x="27" y="293"/>
                  </a:lnTo>
                  <a:lnTo>
                    <a:pt x="23" y="286"/>
                  </a:lnTo>
                  <a:lnTo>
                    <a:pt x="8" y="286"/>
                  </a:lnTo>
                  <a:lnTo>
                    <a:pt x="8" y="286"/>
                  </a:lnTo>
                  <a:lnTo>
                    <a:pt x="6" y="297"/>
                  </a:lnTo>
                  <a:lnTo>
                    <a:pt x="5" y="298"/>
                  </a:lnTo>
                  <a:lnTo>
                    <a:pt x="4" y="298"/>
                  </a:lnTo>
                  <a:lnTo>
                    <a:pt x="4" y="298"/>
                  </a:lnTo>
                  <a:lnTo>
                    <a:pt x="1" y="298"/>
                  </a:lnTo>
                  <a:lnTo>
                    <a:pt x="0" y="295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1" y="263"/>
                  </a:lnTo>
                  <a:lnTo>
                    <a:pt x="1" y="262"/>
                  </a:lnTo>
                  <a:lnTo>
                    <a:pt x="4" y="262"/>
                  </a:lnTo>
                  <a:lnTo>
                    <a:pt x="4" y="262"/>
                  </a:lnTo>
                  <a:lnTo>
                    <a:pt x="5" y="262"/>
                  </a:lnTo>
                  <a:lnTo>
                    <a:pt x="6" y="263"/>
                  </a:lnTo>
                  <a:lnTo>
                    <a:pt x="7" y="276"/>
                  </a:lnTo>
                  <a:lnTo>
                    <a:pt x="7" y="276"/>
                  </a:lnTo>
                  <a:lnTo>
                    <a:pt x="13" y="275"/>
                  </a:lnTo>
                  <a:lnTo>
                    <a:pt x="580" y="307"/>
                  </a:lnTo>
                  <a:lnTo>
                    <a:pt x="580" y="307"/>
                  </a:lnTo>
                  <a:lnTo>
                    <a:pt x="586" y="305"/>
                  </a:lnTo>
                  <a:lnTo>
                    <a:pt x="588" y="303"/>
                  </a:lnTo>
                  <a:lnTo>
                    <a:pt x="589" y="301"/>
                  </a:lnTo>
                  <a:lnTo>
                    <a:pt x="589" y="298"/>
                  </a:lnTo>
                  <a:lnTo>
                    <a:pt x="589" y="298"/>
                  </a:lnTo>
                  <a:lnTo>
                    <a:pt x="588" y="269"/>
                  </a:lnTo>
                  <a:lnTo>
                    <a:pt x="588" y="269"/>
                  </a:lnTo>
                  <a:lnTo>
                    <a:pt x="589" y="259"/>
                  </a:lnTo>
                  <a:lnTo>
                    <a:pt x="591" y="249"/>
                  </a:lnTo>
                  <a:lnTo>
                    <a:pt x="594" y="241"/>
                  </a:lnTo>
                  <a:lnTo>
                    <a:pt x="597" y="234"/>
                  </a:lnTo>
                  <a:lnTo>
                    <a:pt x="602" y="226"/>
                  </a:lnTo>
                  <a:lnTo>
                    <a:pt x="608" y="221"/>
                  </a:lnTo>
                  <a:lnTo>
                    <a:pt x="613" y="216"/>
                  </a:lnTo>
                  <a:lnTo>
                    <a:pt x="618" y="210"/>
                  </a:lnTo>
                  <a:lnTo>
                    <a:pt x="631" y="203"/>
                  </a:lnTo>
                  <a:lnTo>
                    <a:pt x="642" y="198"/>
                  </a:lnTo>
                  <a:lnTo>
                    <a:pt x="652" y="195"/>
                  </a:lnTo>
                  <a:lnTo>
                    <a:pt x="657" y="194"/>
                  </a:lnTo>
                  <a:lnTo>
                    <a:pt x="657" y="194"/>
                  </a:lnTo>
                  <a:lnTo>
                    <a:pt x="660" y="100"/>
                  </a:lnTo>
                  <a:lnTo>
                    <a:pt x="660" y="86"/>
                  </a:lnTo>
                  <a:lnTo>
                    <a:pt x="660" y="86"/>
                  </a:lnTo>
                  <a:lnTo>
                    <a:pt x="662" y="41"/>
                  </a:lnTo>
                  <a:lnTo>
                    <a:pt x="664" y="14"/>
                  </a:lnTo>
                  <a:lnTo>
                    <a:pt x="665" y="7"/>
                  </a:lnTo>
                  <a:lnTo>
                    <a:pt x="666" y="3"/>
                  </a:lnTo>
                  <a:lnTo>
                    <a:pt x="668" y="0"/>
                  </a:lnTo>
                  <a:lnTo>
                    <a:pt x="669" y="0"/>
                  </a:lnTo>
                  <a:lnTo>
                    <a:pt x="669" y="0"/>
                  </a:lnTo>
                  <a:lnTo>
                    <a:pt x="671" y="0"/>
                  </a:lnTo>
                  <a:lnTo>
                    <a:pt x="672" y="2"/>
                  </a:lnTo>
                  <a:lnTo>
                    <a:pt x="674" y="7"/>
                  </a:lnTo>
                  <a:lnTo>
                    <a:pt x="675" y="14"/>
                  </a:lnTo>
                  <a:lnTo>
                    <a:pt x="676" y="40"/>
                  </a:lnTo>
                  <a:lnTo>
                    <a:pt x="677" y="84"/>
                  </a:lnTo>
                  <a:lnTo>
                    <a:pt x="677" y="84"/>
                  </a:lnTo>
                  <a:lnTo>
                    <a:pt x="678" y="106"/>
                  </a:lnTo>
                  <a:lnTo>
                    <a:pt x="678" y="106"/>
                  </a:lnTo>
                  <a:lnTo>
                    <a:pt x="680" y="161"/>
                  </a:lnTo>
                  <a:lnTo>
                    <a:pt x="681" y="194"/>
                  </a:lnTo>
                  <a:lnTo>
                    <a:pt x="681" y="194"/>
                  </a:lnTo>
                  <a:lnTo>
                    <a:pt x="690" y="196"/>
                  </a:lnTo>
                  <a:lnTo>
                    <a:pt x="703" y="200"/>
                  </a:lnTo>
                  <a:lnTo>
                    <a:pt x="710" y="204"/>
                  </a:lnTo>
                  <a:lnTo>
                    <a:pt x="717" y="209"/>
                  </a:lnTo>
                  <a:lnTo>
                    <a:pt x="725" y="215"/>
                  </a:lnTo>
                  <a:lnTo>
                    <a:pt x="731" y="222"/>
                  </a:lnTo>
                  <a:lnTo>
                    <a:pt x="731" y="222"/>
                  </a:lnTo>
                  <a:lnTo>
                    <a:pt x="736" y="229"/>
                  </a:lnTo>
                  <a:lnTo>
                    <a:pt x="743" y="240"/>
                  </a:lnTo>
                  <a:lnTo>
                    <a:pt x="748" y="250"/>
                  </a:lnTo>
                  <a:lnTo>
                    <a:pt x="749" y="256"/>
                  </a:lnTo>
                  <a:lnTo>
                    <a:pt x="750" y="260"/>
                  </a:lnTo>
                  <a:lnTo>
                    <a:pt x="750" y="260"/>
                  </a:lnTo>
                  <a:lnTo>
                    <a:pt x="750" y="275"/>
                  </a:lnTo>
                  <a:lnTo>
                    <a:pt x="750" y="285"/>
                  </a:lnTo>
                  <a:lnTo>
                    <a:pt x="748" y="296"/>
                  </a:lnTo>
                  <a:lnTo>
                    <a:pt x="748" y="296"/>
                  </a:lnTo>
                  <a:lnTo>
                    <a:pt x="748" y="299"/>
                  </a:lnTo>
                  <a:lnTo>
                    <a:pt x="749" y="299"/>
                  </a:lnTo>
                  <a:lnTo>
                    <a:pt x="749" y="299"/>
                  </a:lnTo>
                  <a:lnTo>
                    <a:pt x="750" y="301"/>
                  </a:lnTo>
                  <a:lnTo>
                    <a:pt x="751" y="303"/>
                  </a:lnTo>
                  <a:lnTo>
                    <a:pt x="751" y="303"/>
                  </a:lnTo>
                  <a:lnTo>
                    <a:pt x="751" y="304"/>
                  </a:lnTo>
                  <a:lnTo>
                    <a:pt x="752" y="305"/>
                  </a:lnTo>
                  <a:lnTo>
                    <a:pt x="755" y="306"/>
                  </a:lnTo>
                  <a:lnTo>
                    <a:pt x="760" y="306"/>
                  </a:lnTo>
                  <a:lnTo>
                    <a:pt x="760" y="306"/>
                  </a:lnTo>
                  <a:lnTo>
                    <a:pt x="779" y="305"/>
                  </a:lnTo>
                  <a:lnTo>
                    <a:pt x="779" y="305"/>
                  </a:lnTo>
                  <a:lnTo>
                    <a:pt x="866" y="299"/>
                  </a:lnTo>
                  <a:lnTo>
                    <a:pt x="986" y="292"/>
                  </a:lnTo>
                  <a:lnTo>
                    <a:pt x="1315" y="272"/>
                  </a:lnTo>
                  <a:lnTo>
                    <a:pt x="1340" y="272"/>
                  </a:lnTo>
                  <a:lnTo>
                    <a:pt x="1340" y="272"/>
                  </a:lnTo>
                  <a:lnTo>
                    <a:pt x="1342" y="258"/>
                  </a:lnTo>
                  <a:lnTo>
                    <a:pt x="1343" y="256"/>
                  </a:lnTo>
                  <a:lnTo>
                    <a:pt x="1344" y="256"/>
                  </a:lnTo>
                  <a:lnTo>
                    <a:pt x="1346" y="256"/>
                  </a:lnTo>
                  <a:lnTo>
                    <a:pt x="1347" y="257"/>
                  </a:lnTo>
                  <a:lnTo>
                    <a:pt x="1347" y="257"/>
                  </a:lnTo>
                  <a:lnTo>
                    <a:pt x="1347" y="262"/>
                  </a:lnTo>
                  <a:lnTo>
                    <a:pt x="1348" y="273"/>
                  </a:lnTo>
                  <a:lnTo>
                    <a:pt x="1348" y="283"/>
                  </a:lnTo>
                  <a:lnTo>
                    <a:pt x="1347" y="290"/>
                  </a:lnTo>
                  <a:lnTo>
                    <a:pt x="1346" y="291"/>
                  </a:lnTo>
                  <a:lnTo>
                    <a:pt x="1344" y="291"/>
                  </a:lnTo>
                  <a:lnTo>
                    <a:pt x="1344" y="291"/>
                  </a:lnTo>
                  <a:lnTo>
                    <a:pt x="1343" y="291"/>
                  </a:lnTo>
                  <a:lnTo>
                    <a:pt x="1342" y="290"/>
                  </a:lnTo>
                  <a:lnTo>
                    <a:pt x="1340" y="287"/>
                  </a:lnTo>
                  <a:lnTo>
                    <a:pt x="1338" y="283"/>
                  </a:lnTo>
                  <a:lnTo>
                    <a:pt x="1323" y="283"/>
                  </a:lnTo>
                  <a:lnTo>
                    <a:pt x="1323" y="283"/>
                  </a:lnTo>
                  <a:lnTo>
                    <a:pt x="1322" y="284"/>
                  </a:lnTo>
                  <a:lnTo>
                    <a:pt x="1322" y="284"/>
                  </a:lnTo>
                  <a:lnTo>
                    <a:pt x="1321" y="285"/>
                  </a:lnTo>
                  <a:lnTo>
                    <a:pt x="1319" y="286"/>
                  </a:lnTo>
                  <a:lnTo>
                    <a:pt x="1319" y="286"/>
                  </a:lnTo>
                  <a:lnTo>
                    <a:pt x="1152" y="300"/>
                  </a:lnTo>
                  <a:lnTo>
                    <a:pt x="1152" y="300"/>
                  </a:lnTo>
                  <a:lnTo>
                    <a:pt x="1151" y="306"/>
                  </a:lnTo>
                  <a:lnTo>
                    <a:pt x="1149" y="313"/>
                  </a:lnTo>
                  <a:lnTo>
                    <a:pt x="1149" y="313"/>
                  </a:lnTo>
                  <a:lnTo>
                    <a:pt x="1147" y="316"/>
                  </a:lnTo>
                  <a:lnTo>
                    <a:pt x="1145" y="318"/>
                  </a:lnTo>
                  <a:lnTo>
                    <a:pt x="1142" y="318"/>
                  </a:lnTo>
                  <a:lnTo>
                    <a:pt x="1141" y="318"/>
                  </a:lnTo>
                  <a:lnTo>
                    <a:pt x="1141" y="318"/>
                  </a:lnTo>
                  <a:lnTo>
                    <a:pt x="1137" y="317"/>
                  </a:lnTo>
                  <a:lnTo>
                    <a:pt x="1136" y="316"/>
                  </a:lnTo>
                  <a:lnTo>
                    <a:pt x="1136" y="316"/>
                  </a:lnTo>
                  <a:lnTo>
                    <a:pt x="1133" y="313"/>
                  </a:lnTo>
                  <a:lnTo>
                    <a:pt x="1132" y="310"/>
                  </a:lnTo>
                  <a:lnTo>
                    <a:pt x="1131" y="302"/>
                  </a:lnTo>
                  <a:lnTo>
                    <a:pt x="1008" y="313"/>
                  </a:lnTo>
                  <a:lnTo>
                    <a:pt x="1008" y="313"/>
                  </a:lnTo>
                  <a:lnTo>
                    <a:pt x="1006" y="321"/>
                  </a:lnTo>
                  <a:lnTo>
                    <a:pt x="1004" y="325"/>
                  </a:lnTo>
                  <a:lnTo>
                    <a:pt x="1003" y="329"/>
                  </a:lnTo>
                  <a:lnTo>
                    <a:pt x="1003" y="329"/>
                  </a:lnTo>
                  <a:lnTo>
                    <a:pt x="1000" y="331"/>
                  </a:lnTo>
                  <a:lnTo>
                    <a:pt x="997" y="332"/>
                  </a:lnTo>
                  <a:lnTo>
                    <a:pt x="997" y="332"/>
                  </a:lnTo>
                  <a:lnTo>
                    <a:pt x="995" y="331"/>
                  </a:lnTo>
                  <a:lnTo>
                    <a:pt x="991" y="327"/>
                  </a:lnTo>
                  <a:lnTo>
                    <a:pt x="991" y="327"/>
                  </a:lnTo>
                  <a:lnTo>
                    <a:pt x="988" y="321"/>
                  </a:lnTo>
                  <a:lnTo>
                    <a:pt x="987" y="316"/>
                  </a:lnTo>
                  <a:lnTo>
                    <a:pt x="909" y="322"/>
                  </a:lnTo>
                  <a:lnTo>
                    <a:pt x="909" y="323"/>
                  </a:lnTo>
                  <a:lnTo>
                    <a:pt x="909" y="323"/>
                  </a:lnTo>
                  <a:lnTo>
                    <a:pt x="917" y="326"/>
                  </a:lnTo>
                  <a:lnTo>
                    <a:pt x="921" y="329"/>
                  </a:lnTo>
                  <a:lnTo>
                    <a:pt x="926" y="333"/>
                  </a:lnTo>
                  <a:lnTo>
                    <a:pt x="931" y="337"/>
                  </a:lnTo>
                  <a:lnTo>
                    <a:pt x="935" y="342"/>
                  </a:lnTo>
                  <a:lnTo>
                    <a:pt x="939" y="350"/>
                  </a:lnTo>
                  <a:lnTo>
                    <a:pt x="941" y="357"/>
                  </a:lnTo>
                  <a:lnTo>
                    <a:pt x="941" y="357"/>
                  </a:lnTo>
                  <a:lnTo>
                    <a:pt x="942" y="364"/>
                  </a:lnTo>
                  <a:lnTo>
                    <a:pt x="942" y="372"/>
                  </a:lnTo>
                  <a:lnTo>
                    <a:pt x="941" y="380"/>
                  </a:lnTo>
                  <a:lnTo>
                    <a:pt x="940" y="388"/>
                  </a:lnTo>
                  <a:lnTo>
                    <a:pt x="938" y="395"/>
                  </a:lnTo>
                  <a:lnTo>
                    <a:pt x="933" y="401"/>
                  </a:lnTo>
                  <a:lnTo>
                    <a:pt x="929" y="408"/>
                  </a:lnTo>
                  <a:lnTo>
                    <a:pt x="923" y="413"/>
                  </a:lnTo>
                  <a:lnTo>
                    <a:pt x="923" y="413"/>
                  </a:lnTo>
                  <a:lnTo>
                    <a:pt x="919" y="415"/>
                  </a:lnTo>
                  <a:lnTo>
                    <a:pt x="913" y="417"/>
                  </a:lnTo>
                  <a:lnTo>
                    <a:pt x="908" y="419"/>
                  </a:lnTo>
                  <a:lnTo>
                    <a:pt x="902" y="419"/>
                  </a:lnTo>
                  <a:lnTo>
                    <a:pt x="901" y="419"/>
                  </a:lnTo>
                  <a:lnTo>
                    <a:pt x="901" y="419"/>
                  </a:lnTo>
                  <a:lnTo>
                    <a:pt x="890" y="418"/>
                  </a:lnTo>
                  <a:lnTo>
                    <a:pt x="882" y="415"/>
                  </a:lnTo>
                  <a:lnTo>
                    <a:pt x="873" y="411"/>
                  </a:lnTo>
                  <a:lnTo>
                    <a:pt x="867" y="404"/>
                  </a:lnTo>
                  <a:lnTo>
                    <a:pt x="867" y="404"/>
                  </a:lnTo>
                  <a:lnTo>
                    <a:pt x="863" y="397"/>
                  </a:lnTo>
                  <a:lnTo>
                    <a:pt x="860" y="389"/>
                  </a:lnTo>
                  <a:lnTo>
                    <a:pt x="857" y="381"/>
                  </a:lnTo>
                  <a:lnTo>
                    <a:pt x="856" y="373"/>
                  </a:lnTo>
                  <a:lnTo>
                    <a:pt x="856" y="360"/>
                  </a:lnTo>
                  <a:lnTo>
                    <a:pt x="857" y="353"/>
                  </a:lnTo>
                  <a:lnTo>
                    <a:pt x="853" y="332"/>
                  </a:lnTo>
                  <a:lnTo>
                    <a:pt x="832" y="337"/>
                  </a:lnTo>
                  <a:lnTo>
                    <a:pt x="830" y="341"/>
                  </a:lnTo>
                  <a:lnTo>
                    <a:pt x="830" y="341"/>
                  </a:lnTo>
                  <a:lnTo>
                    <a:pt x="831" y="379"/>
                  </a:lnTo>
                  <a:lnTo>
                    <a:pt x="831" y="379"/>
                  </a:lnTo>
                  <a:lnTo>
                    <a:pt x="830" y="384"/>
                  </a:lnTo>
                  <a:lnTo>
                    <a:pt x="828" y="389"/>
                  </a:lnTo>
                  <a:lnTo>
                    <a:pt x="826" y="408"/>
                  </a:lnTo>
                  <a:lnTo>
                    <a:pt x="826" y="408"/>
                  </a:lnTo>
                  <a:lnTo>
                    <a:pt x="827" y="409"/>
                  </a:lnTo>
                  <a:lnTo>
                    <a:pt x="827" y="409"/>
                  </a:lnTo>
                  <a:lnTo>
                    <a:pt x="827" y="409"/>
                  </a:lnTo>
                  <a:lnTo>
                    <a:pt x="828" y="404"/>
                  </a:lnTo>
                  <a:lnTo>
                    <a:pt x="828" y="404"/>
                  </a:lnTo>
                  <a:lnTo>
                    <a:pt x="830" y="400"/>
                  </a:lnTo>
                  <a:lnTo>
                    <a:pt x="831" y="397"/>
                  </a:lnTo>
                  <a:lnTo>
                    <a:pt x="831" y="397"/>
                  </a:lnTo>
                  <a:lnTo>
                    <a:pt x="834" y="395"/>
                  </a:lnTo>
                  <a:lnTo>
                    <a:pt x="839" y="394"/>
                  </a:lnTo>
                  <a:lnTo>
                    <a:pt x="839" y="394"/>
                  </a:lnTo>
                  <a:lnTo>
                    <a:pt x="842" y="395"/>
                  </a:lnTo>
                  <a:lnTo>
                    <a:pt x="844" y="396"/>
                  </a:lnTo>
                  <a:lnTo>
                    <a:pt x="846" y="398"/>
                  </a:lnTo>
                  <a:lnTo>
                    <a:pt x="847" y="401"/>
                  </a:lnTo>
                  <a:lnTo>
                    <a:pt x="847" y="401"/>
                  </a:lnTo>
                  <a:lnTo>
                    <a:pt x="846" y="424"/>
                  </a:lnTo>
                  <a:lnTo>
                    <a:pt x="846" y="425"/>
                  </a:lnTo>
                  <a:lnTo>
                    <a:pt x="846" y="425"/>
                  </a:lnTo>
                  <a:lnTo>
                    <a:pt x="846" y="425"/>
                  </a:lnTo>
                  <a:lnTo>
                    <a:pt x="843" y="429"/>
                  </a:lnTo>
                  <a:lnTo>
                    <a:pt x="840" y="431"/>
                  </a:lnTo>
                  <a:lnTo>
                    <a:pt x="834" y="431"/>
                  </a:lnTo>
                  <a:lnTo>
                    <a:pt x="829" y="430"/>
                  </a:lnTo>
                  <a:lnTo>
                    <a:pt x="829" y="430"/>
                  </a:lnTo>
                  <a:lnTo>
                    <a:pt x="827" y="428"/>
                  </a:lnTo>
                  <a:lnTo>
                    <a:pt x="826" y="425"/>
                  </a:lnTo>
                  <a:lnTo>
                    <a:pt x="826" y="425"/>
                  </a:lnTo>
                  <a:lnTo>
                    <a:pt x="825" y="423"/>
                  </a:lnTo>
                  <a:lnTo>
                    <a:pt x="825" y="423"/>
                  </a:lnTo>
                  <a:lnTo>
                    <a:pt x="817" y="423"/>
                  </a:lnTo>
                  <a:lnTo>
                    <a:pt x="817" y="423"/>
                  </a:lnTo>
                  <a:lnTo>
                    <a:pt x="814" y="423"/>
                  </a:lnTo>
                  <a:lnTo>
                    <a:pt x="814" y="423"/>
                  </a:lnTo>
                  <a:lnTo>
                    <a:pt x="810" y="427"/>
                  </a:lnTo>
                  <a:lnTo>
                    <a:pt x="810" y="427"/>
                  </a:lnTo>
                  <a:lnTo>
                    <a:pt x="807" y="430"/>
                  </a:lnTo>
                  <a:lnTo>
                    <a:pt x="804" y="431"/>
                  </a:lnTo>
                  <a:lnTo>
                    <a:pt x="804" y="431"/>
                  </a:lnTo>
                  <a:lnTo>
                    <a:pt x="797" y="431"/>
                  </a:lnTo>
                  <a:lnTo>
                    <a:pt x="797" y="431"/>
                  </a:lnTo>
                  <a:lnTo>
                    <a:pt x="794" y="430"/>
                  </a:lnTo>
                  <a:lnTo>
                    <a:pt x="793" y="428"/>
                  </a:lnTo>
                  <a:lnTo>
                    <a:pt x="792" y="423"/>
                  </a:lnTo>
                  <a:lnTo>
                    <a:pt x="793" y="400"/>
                  </a:lnTo>
                  <a:lnTo>
                    <a:pt x="793" y="400"/>
                  </a:lnTo>
                  <a:lnTo>
                    <a:pt x="794" y="397"/>
                  </a:lnTo>
                  <a:lnTo>
                    <a:pt x="795" y="395"/>
                  </a:lnTo>
                  <a:lnTo>
                    <a:pt x="796" y="395"/>
                  </a:lnTo>
                  <a:lnTo>
                    <a:pt x="796" y="395"/>
                  </a:lnTo>
                  <a:lnTo>
                    <a:pt x="801" y="395"/>
                  </a:lnTo>
                  <a:lnTo>
                    <a:pt x="801" y="395"/>
                  </a:lnTo>
                  <a:lnTo>
                    <a:pt x="805" y="395"/>
                  </a:lnTo>
                  <a:lnTo>
                    <a:pt x="808" y="397"/>
                  </a:lnTo>
                  <a:lnTo>
                    <a:pt x="808" y="397"/>
                  </a:lnTo>
                  <a:lnTo>
                    <a:pt x="809" y="399"/>
                  </a:lnTo>
                  <a:lnTo>
                    <a:pt x="810" y="402"/>
                  </a:lnTo>
                  <a:lnTo>
                    <a:pt x="811" y="409"/>
                  </a:lnTo>
                  <a:lnTo>
                    <a:pt x="811" y="409"/>
                  </a:lnTo>
                  <a:lnTo>
                    <a:pt x="812" y="408"/>
                  </a:lnTo>
                  <a:lnTo>
                    <a:pt x="812" y="394"/>
                  </a:lnTo>
                  <a:lnTo>
                    <a:pt x="789" y="360"/>
                  </a:lnTo>
                  <a:lnTo>
                    <a:pt x="789" y="360"/>
                  </a:lnTo>
                  <a:lnTo>
                    <a:pt x="784" y="357"/>
                  </a:lnTo>
                  <a:lnTo>
                    <a:pt x="784" y="357"/>
                  </a:lnTo>
                  <a:lnTo>
                    <a:pt x="781" y="355"/>
                  </a:lnTo>
                  <a:lnTo>
                    <a:pt x="777" y="352"/>
                  </a:lnTo>
                  <a:lnTo>
                    <a:pt x="774" y="345"/>
                  </a:lnTo>
                  <a:lnTo>
                    <a:pt x="774" y="345"/>
                  </a:lnTo>
                  <a:lnTo>
                    <a:pt x="762" y="349"/>
                  </a:lnTo>
                  <a:lnTo>
                    <a:pt x="762" y="349"/>
                  </a:lnTo>
                  <a:lnTo>
                    <a:pt x="750" y="351"/>
                  </a:lnTo>
                  <a:lnTo>
                    <a:pt x="750" y="351"/>
                  </a:lnTo>
                  <a:lnTo>
                    <a:pt x="748" y="356"/>
                  </a:lnTo>
                  <a:lnTo>
                    <a:pt x="745" y="362"/>
                  </a:lnTo>
                  <a:lnTo>
                    <a:pt x="743" y="366"/>
                  </a:lnTo>
                  <a:lnTo>
                    <a:pt x="738" y="370"/>
                  </a:lnTo>
                  <a:lnTo>
                    <a:pt x="734" y="373"/>
                  </a:lnTo>
                  <a:lnTo>
                    <a:pt x="729" y="375"/>
                  </a:lnTo>
                  <a:lnTo>
                    <a:pt x="729" y="375"/>
                  </a:lnTo>
                  <a:lnTo>
                    <a:pt x="718" y="378"/>
                  </a:lnTo>
                  <a:lnTo>
                    <a:pt x="710" y="379"/>
                  </a:lnTo>
                  <a:lnTo>
                    <a:pt x="699" y="379"/>
                  </a:lnTo>
                  <a:lnTo>
                    <a:pt x="698" y="382"/>
                  </a:lnTo>
                  <a:lnTo>
                    <a:pt x="676" y="383"/>
                  </a:lnTo>
                  <a:lnTo>
                    <a:pt x="677" y="404"/>
                  </a:lnTo>
                  <a:lnTo>
                    <a:pt x="677" y="404"/>
                  </a:lnTo>
                  <a:lnTo>
                    <a:pt x="678" y="404"/>
                  </a:lnTo>
                  <a:lnTo>
                    <a:pt x="678" y="404"/>
                  </a:lnTo>
                  <a:lnTo>
                    <a:pt x="682" y="404"/>
                  </a:lnTo>
                  <a:lnTo>
                    <a:pt x="685" y="405"/>
                  </a:lnTo>
                  <a:lnTo>
                    <a:pt x="686" y="407"/>
                  </a:lnTo>
                  <a:lnTo>
                    <a:pt x="686" y="409"/>
                  </a:lnTo>
                  <a:lnTo>
                    <a:pt x="686" y="409"/>
                  </a:lnTo>
                  <a:lnTo>
                    <a:pt x="686" y="420"/>
                  </a:lnTo>
                  <a:lnTo>
                    <a:pt x="686" y="427"/>
                  </a:lnTo>
                  <a:lnTo>
                    <a:pt x="685" y="430"/>
                  </a:lnTo>
                  <a:lnTo>
                    <a:pt x="682" y="431"/>
                  </a:lnTo>
                  <a:lnTo>
                    <a:pt x="682" y="431"/>
                  </a:lnTo>
                  <a:lnTo>
                    <a:pt x="682" y="431"/>
                  </a:lnTo>
                  <a:lnTo>
                    <a:pt x="678" y="431"/>
                  </a:lnTo>
                  <a:lnTo>
                    <a:pt x="673" y="430"/>
                  </a:lnTo>
                  <a:lnTo>
                    <a:pt x="673" y="430"/>
                  </a:lnTo>
                  <a:lnTo>
                    <a:pt x="672" y="430"/>
                  </a:lnTo>
                  <a:lnTo>
                    <a:pt x="672" y="429"/>
                  </a:lnTo>
                  <a:lnTo>
                    <a:pt x="671" y="427"/>
                  </a:lnTo>
                  <a:lnTo>
                    <a:pt x="671" y="427"/>
                  </a:lnTo>
                  <a:lnTo>
                    <a:pt x="668" y="427"/>
                  </a:lnTo>
                  <a:lnTo>
                    <a:pt x="668" y="427"/>
                  </a:lnTo>
                  <a:lnTo>
                    <a:pt x="666" y="428"/>
                  </a:lnTo>
                  <a:lnTo>
                    <a:pt x="666" y="428"/>
                  </a:lnTo>
                  <a:lnTo>
                    <a:pt x="666" y="428"/>
                  </a:lnTo>
                  <a:lnTo>
                    <a:pt x="665" y="430"/>
                  </a:lnTo>
                  <a:lnTo>
                    <a:pt x="665" y="430"/>
                  </a:lnTo>
                  <a:lnTo>
                    <a:pt x="662" y="431"/>
                  </a:lnTo>
                  <a:lnTo>
                    <a:pt x="656" y="431"/>
                  </a:lnTo>
                  <a:lnTo>
                    <a:pt x="656" y="431"/>
                  </a:lnTo>
                  <a:lnTo>
                    <a:pt x="655" y="431"/>
                  </a:lnTo>
                  <a:lnTo>
                    <a:pt x="655" y="431"/>
                  </a:lnTo>
                  <a:lnTo>
                    <a:pt x="653" y="430"/>
                  </a:lnTo>
                  <a:lnTo>
                    <a:pt x="652" y="428"/>
                  </a:lnTo>
                  <a:lnTo>
                    <a:pt x="651" y="421"/>
                  </a:lnTo>
                  <a:lnTo>
                    <a:pt x="651" y="409"/>
                  </a:lnTo>
                  <a:lnTo>
                    <a:pt x="651" y="409"/>
                  </a:lnTo>
                  <a:lnTo>
                    <a:pt x="651" y="407"/>
                  </a:lnTo>
                  <a:lnTo>
                    <a:pt x="651" y="407"/>
                  </a:lnTo>
                  <a:lnTo>
                    <a:pt x="653" y="404"/>
                  </a:lnTo>
                  <a:lnTo>
                    <a:pt x="656" y="403"/>
                  </a:lnTo>
                  <a:lnTo>
                    <a:pt x="656" y="403"/>
                  </a:lnTo>
                  <a:lnTo>
                    <a:pt x="661" y="403"/>
                  </a:lnTo>
                  <a:lnTo>
                    <a:pt x="661" y="378"/>
                  </a:lnTo>
                  <a:lnTo>
                    <a:pt x="619" y="376"/>
                  </a:lnTo>
                  <a:lnTo>
                    <a:pt x="616" y="381"/>
                  </a:lnTo>
                  <a:lnTo>
                    <a:pt x="604" y="377"/>
                  </a:lnTo>
                  <a:lnTo>
                    <a:pt x="603" y="372"/>
                  </a:lnTo>
                  <a:lnTo>
                    <a:pt x="603" y="372"/>
                  </a:lnTo>
                  <a:lnTo>
                    <a:pt x="599" y="370"/>
                  </a:lnTo>
                  <a:lnTo>
                    <a:pt x="597" y="368"/>
                  </a:lnTo>
                  <a:lnTo>
                    <a:pt x="594" y="364"/>
                  </a:lnTo>
                  <a:lnTo>
                    <a:pt x="594" y="364"/>
                  </a:lnTo>
                  <a:lnTo>
                    <a:pt x="591" y="360"/>
                  </a:lnTo>
                  <a:lnTo>
                    <a:pt x="589" y="356"/>
                  </a:lnTo>
                  <a:lnTo>
                    <a:pt x="588" y="349"/>
                  </a:lnTo>
                  <a:lnTo>
                    <a:pt x="563" y="345"/>
                  </a:lnTo>
                  <a:lnTo>
                    <a:pt x="530" y="389"/>
                  </a:lnTo>
                  <a:lnTo>
                    <a:pt x="531" y="395"/>
                  </a:lnTo>
                  <a:lnTo>
                    <a:pt x="526" y="396"/>
                  </a:lnTo>
                  <a:lnTo>
                    <a:pt x="529" y="413"/>
                  </a:lnTo>
                  <a:lnTo>
                    <a:pt x="529" y="413"/>
                  </a:lnTo>
                  <a:lnTo>
                    <a:pt x="530" y="401"/>
                  </a:lnTo>
                  <a:lnTo>
                    <a:pt x="530" y="401"/>
                  </a:lnTo>
                  <a:lnTo>
                    <a:pt x="531" y="399"/>
                  </a:lnTo>
                  <a:lnTo>
                    <a:pt x="533" y="397"/>
                  </a:lnTo>
                  <a:lnTo>
                    <a:pt x="536" y="396"/>
                  </a:lnTo>
                  <a:lnTo>
                    <a:pt x="538" y="396"/>
                  </a:lnTo>
                  <a:lnTo>
                    <a:pt x="538" y="396"/>
                  </a:lnTo>
                  <a:lnTo>
                    <a:pt x="541" y="396"/>
                  </a:lnTo>
                  <a:lnTo>
                    <a:pt x="544" y="397"/>
                  </a:lnTo>
                  <a:lnTo>
                    <a:pt x="545" y="399"/>
                  </a:lnTo>
                  <a:lnTo>
                    <a:pt x="546" y="401"/>
                  </a:lnTo>
                  <a:lnTo>
                    <a:pt x="546" y="401"/>
                  </a:lnTo>
                  <a:lnTo>
                    <a:pt x="546" y="415"/>
                  </a:lnTo>
                  <a:lnTo>
                    <a:pt x="544" y="427"/>
                  </a:lnTo>
                  <a:lnTo>
                    <a:pt x="544" y="427"/>
                  </a:lnTo>
                  <a:lnTo>
                    <a:pt x="543" y="428"/>
                  </a:lnTo>
                  <a:lnTo>
                    <a:pt x="541" y="429"/>
                  </a:lnTo>
                  <a:lnTo>
                    <a:pt x="537" y="430"/>
                  </a:lnTo>
                  <a:lnTo>
                    <a:pt x="537" y="430"/>
                  </a:lnTo>
                  <a:lnTo>
                    <a:pt x="530" y="429"/>
                  </a:lnTo>
                  <a:lnTo>
                    <a:pt x="530" y="429"/>
                  </a:lnTo>
                  <a:lnTo>
                    <a:pt x="528" y="427"/>
                  </a:lnTo>
                  <a:lnTo>
                    <a:pt x="526" y="424"/>
                  </a:lnTo>
                  <a:lnTo>
                    <a:pt x="516" y="424"/>
                  </a:lnTo>
                  <a:lnTo>
                    <a:pt x="516" y="424"/>
                  </a:lnTo>
                  <a:lnTo>
                    <a:pt x="513" y="428"/>
                  </a:lnTo>
                  <a:lnTo>
                    <a:pt x="509" y="431"/>
                  </a:lnTo>
                  <a:lnTo>
                    <a:pt x="509" y="431"/>
                  </a:lnTo>
                  <a:lnTo>
                    <a:pt x="502" y="432"/>
                  </a:lnTo>
                  <a:lnTo>
                    <a:pt x="502" y="432"/>
                  </a:lnTo>
                  <a:close/>
                  <a:moveTo>
                    <a:pt x="502" y="398"/>
                  </a:moveTo>
                  <a:lnTo>
                    <a:pt x="502" y="398"/>
                  </a:lnTo>
                  <a:lnTo>
                    <a:pt x="499" y="399"/>
                  </a:lnTo>
                  <a:lnTo>
                    <a:pt x="497" y="400"/>
                  </a:lnTo>
                  <a:lnTo>
                    <a:pt x="497" y="400"/>
                  </a:lnTo>
                  <a:lnTo>
                    <a:pt x="497" y="404"/>
                  </a:lnTo>
                  <a:lnTo>
                    <a:pt x="497" y="413"/>
                  </a:lnTo>
                  <a:lnTo>
                    <a:pt x="498" y="421"/>
                  </a:lnTo>
                  <a:lnTo>
                    <a:pt x="500" y="427"/>
                  </a:lnTo>
                  <a:lnTo>
                    <a:pt x="500" y="427"/>
                  </a:lnTo>
                  <a:lnTo>
                    <a:pt x="503" y="428"/>
                  </a:lnTo>
                  <a:lnTo>
                    <a:pt x="507" y="427"/>
                  </a:lnTo>
                  <a:lnTo>
                    <a:pt x="507" y="427"/>
                  </a:lnTo>
                  <a:lnTo>
                    <a:pt x="511" y="423"/>
                  </a:lnTo>
                  <a:lnTo>
                    <a:pt x="514" y="421"/>
                  </a:lnTo>
                  <a:lnTo>
                    <a:pt x="514" y="420"/>
                  </a:lnTo>
                  <a:lnTo>
                    <a:pt x="531" y="420"/>
                  </a:lnTo>
                  <a:lnTo>
                    <a:pt x="531" y="422"/>
                  </a:lnTo>
                  <a:lnTo>
                    <a:pt x="531" y="422"/>
                  </a:lnTo>
                  <a:lnTo>
                    <a:pt x="531" y="423"/>
                  </a:lnTo>
                  <a:lnTo>
                    <a:pt x="532" y="424"/>
                  </a:lnTo>
                  <a:lnTo>
                    <a:pt x="532" y="424"/>
                  </a:lnTo>
                  <a:lnTo>
                    <a:pt x="537" y="425"/>
                  </a:lnTo>
                  <a:lnTo>
                    <a:pt x="537" y="425"/>
                  </a:lnTo>
                  <a:lnTo>
                    <a:pt x="540" y="424"/>
                  </a:lnTo>
                  <a:lnTo>
                    <a:pt x="540" y="424"/>
                  </a:lnTo>
                  <a:lnTo>
                    <a:pt x="542" y="414"/>
                  </a:lnTo>
                  <a:lnTo>
                    <a:pt x="542" y="402"/>
                  </a:lnTo>
                  <a:lnTo>
                    <a:pt x="542" y="402"/>
                  </a:lnTo>
                  <a:lnTo>
                    <a:pt x="541" y="400"/>
                  </a:lnTo>
                  <a:lnTo>
                    <a:pt x="540" y="400"/>
                  </a:lnTo>
                  <a:lnTo>
                    <a:pt x="538" y="400"/>
                  </a:lnTo>
                  <a:lnTo>
                    <a:pt x="538" y="400"/>
                  </a:lnTo>
                  <a:lnTo>
                    <a:pt x="535" y="400"/>
                  </a:lnTo>
                  <a:lnTo>
                    <a:pt x="534" y="402"/>
                  </a:lnTo>
                  <a:lnTo>
                    <a:pt x="534" y="402"/>
                  </a:lnTo>
                  <a:lnTo>
                    <a:pt x="533" y="412"/>
                  </a:lnTo>
                  <a:lnTo>
                    <a:pt x="533" y="418"/>
                  </a:lnTo>
                  <a:lnTo>
                    <a:pt x="532" y="420"/>
                  </a:lnTo>
                  <a:lnTo>
                    <a:pt x="524" y="419"/>
                  </a:lnTo>
                  <a:lnTo>
                    <a:pt x="522" y="393"/>
                  </a:lnTo>
                  <a:lnTo>
                    <a:pt x="525" y="392"/>
                  </a:lnTo>
                  <a:lnTo>
                    <a:pt x="525" y="386"/>
                  </a:lnTo>
                  <a:lnTo>
                    <a:pt x="561" y="341"/>
                  </a:lnTo>
                  <a:lnTo>
                    <a:pt x="592" y="345"/>
                  </a:lnTo>
                  <a:lnTo>
                    <a:pt x="592" y="347"/>
                  </a:lnTo>
                  <a:lnTo>
                    <a:pt x="592" y="347"/>
                  </a:lnTo>
                  <a:lnTo>
                    <a:pt x="592" y="352"/>
                  </a:lnTo>
                  <a:lnTo>
                    <a:pt x="594" y="357"/>
                  </a:lnTo>
                  <a:lnTo>
                    <a:pt x="597" y="362"/>
                  </a:lnTo>
                  <a:lnTo>
                    <a:pt x="597" y="362"/>
                  </a:lnTo>
                  <a:lnTo>
                    <a:pt x="600" y="365"/>
                  </a:lnTo>
                  <a:lnTo>
                    <a:pt x="603" y="368"/>
                  </a:lnTo>
                  <a:lnTo>
                    <a:pt x="606" y="369"/>
                  </a:lnTo>
                  <a:lnTo>
                    <a:pt x="608" y="368"/>
                  </a:lnTo>
                  <a:lnTo>
                    <a:pt x="609" y="374"/>
                  </a:lnTo>
                  <a:lnTo>
                    <a:pt x="614" y="376"/>
                  </a:lnTo>
                  <a:lnTo>
                    <a:pt x="617" y="372"/>
                  </a:lnTo>
                  <a:lnTo>
                    <a:pt x="666" y="374"/>
                  </a:lnTo>
                  <a:lnTo>
                    <a:pt x="666" y="410"/>
                  </a:lnTo>
                  <a:lnTo>
                    <a:pt x="662" y="409"/>
                  </a:lnTo>
                  <a:lnTo>
                    <a:pt x="662" y="409"/>
                  </a:lnTo>
                  <a:lnTo>
                    <a:pt x="660" y="408"/>
                  </a:lnTo>
                  <a:lnTo>
                    <a:pt x="657" y="408"/>
                  </a:lnTo>
                  <a:lnTo>
                    <a:pt x="657" y="408"/>
                  </a:lnTo>
                  <a:lnTo>
                    <a:pt x="655" y="409"/>
                  </a:lnTo>
                  <a:lnTo>
                    <a:pt x="655" y="409"/>
                  </a:lnTo>
                  <a:lnTo>
                    <a:pt x="655" y="419"/>
                  </a:lnTo>
                  <a:lnTo>
                    <a:pt x="656" y="427"/>
                  </a:lnTo>
                  <a:lnTo>
                    <a:pt x="656" y="427"/>
                  </a:lnTo>
                  <a:lnTo>
                    <a:pt x="661" y="427"/>
                  </a:lnTo>
                  <a:lnTo>
                    <a:pt x="661" y="427"/>
                  </a:lnTo>
                  <a:lnTo>
                    <a:pt x="661" y="427"/>
                  </a:lnTo>
                  <a:lnTo>
                    <a:pt x="662" y="424"/>
                  </a:lnTo>
                  <a:lnTo>
                    <a:pt x="664" y="423"/>
                  </a:lnTo>
                  <a:lnTo>
                    <a:pt x="665" y="423"/>
                  </a:lnTo>
                  <a:lnTo>
                    <a:pt x="665" y="423"/>
                  </a:lnTo>
                  <a:lnTo>
                    <a:pt x="668" y="422"/>
                  </a:lnTo>
                  <a:lnTo>
                    <a:pt x="668" y="422"/>
                  </a:lnTo>
                  <a:lnTo>
                    <a:pt x="673" y="422"/>
                  </a:lnTo>
                  <a:lnTo>
                    <a:pt x="673" y="422"/>
                  </a:lnTo>
                  <a:lnTo>
                    <a:pt x="675" y="423"/>
                  </a:lnTo>
                  <a:lnTo>
                    <a:pt x="675" y="427"/>
                  </a:lnTo>
                  <a:lnTo>
                    <a:pt x="675" y="427"/>
                  </a:lnTo>
                  <a:lnTo>
                    <a:pt x="681" y="427"/>
                  </a:lnTo>
                  <a:lnTo>
                    <a:pt x="681" y="427"/>
                  </a:lnTo>
                  <a:lnTo>
                    <a:pt x="681" y="418"/>
                  </a:lnTo>
                  <a:lnTo>
                    <a:pt x="681" y="409"/>
                  </a:lnTo>
                  <a:lnTo>
                    <a:pt x="681" y="409"/>
                  </a:lnTo>
                  <a:lnTo>
                    <a:pt x="678" y="409"/>
                  </a:lnTo>
                  <a:lnTo>
                    <a:pt x="678" y="409"/>
                  </a:lnTo>
                  <a:lnTo>
                    <a:pt x="675" y="409"/>
                  </a:lnTo>
                  <a:lnTo>
                    <a:pt x="673" y="410"/>
                  </a:lnTo>
                  <a:lnTo>
                    <a:pt x="672" y="379"/>
                  </a:lnTo>
                  <a:lnTo>
                    <a:pt x="695" y="378"/>
                  </a:lnTo>
                  <a:lnTo>
                    <a:pt x="697" y="375"/>
                  </a:lnTo>
                  <a:lnTo>
                    <a:pt x="698" y="375"/>
                  </a:lnTo>
                  <a:lnTo>
                    <a:pt x="698" y="375"/>
                  </a:lnTo>
                  <a:lnTo>
                    <a:pt x="707" y="375"/>
                  </a:lnTo>
                  <a:lnTo>
                    <a:pt x="715" y="374"/>
                  </a:lnTo>
                  <a:lnTo>
                    <a:pt x="728" y="371"/>
                  </a:lnTo>
                  <a:lnTo>
                    <a:pt x="728" y="371"/>
                  </a:lnTo>
                  <a:lnTo>
                    <a:pt x="733" y="369"/>
                  </a:lnTo>
                  <a:lnTo>
                    <a:pt x="737" y="365"/>
                  </a:lnTo>
                  <a:lnTo>
                    <a:pt x="740" y="361"/>
                  </a:lnTo>
                  <a:lnTo>
                    <a:pt x="743" y="358"/>
                  </a:lnTo>
                  <a:lnTo>
                    <a:pt x="745" y="352"/>
                  </a:lnTo>
                  <a:lnTo>
                    <a:pt x="746" y="349"/>
                  </a:lnTo>
                  <a:lnTo>
                    <a:pt x="746" y="346"/>
                  </a:lnTo>
                  <a:lnTo>
                    <a:pt x="748" y="346"/>
                  </a:lnTo>
                  <a:lnTo>
                    <a:pt x="748" y="346"/>
                  </a:lnTo>
                  <a:lnTo>
                    <a:pt x="760" y="344"/>
                  </a:lnTo>
                  <a:lnTo>
                    <a:pt x="760" y="344"/>
                  </a:lnTo>
                  <a:lnTo>
                    <a:pt x="774" y="341"/>
                  </a:lnTo>
                  <a:lnTo>
                    <a:pt x="776" y="340"/>
                  </a:lnTo>
                  <a:lnTo>
                    <a:pt x="776" y="342"/>
                  </a:lnTo>
                  <a:lnTo>
                    <a:pt x="776" y="342"/>
                  </a:lnTo>
                  <a:lnTo>
                    <a:pt x="779" y="346"/>
                  </a:lnTo>
                  <a:lnTo>
                    <a:pt x="783" y="351"/>
                  </a:lnTo>
                  <a:lnTo>
                    <a:pt x="786" y="354"/>
                  </a:lnTo>
                  <a:lnTo>
                    <a:pt x="786" y="354"/>
                  </a:lnTo>
                  <a:lnTo>
                    <a:pt x="790" y="356"/>
                  </a:lnTo>
                  <a:lnTo>
                    <a:pt x="791" y="356"/>
                  </a:lnTo>
                  <a:lnTo>
                    <a:pt x="816" y="392"/>
                  </a:lnTo>
                  <a:lnTo>
                    <a:pt x="816" y="408"/>
                  </a:lnTo>
                  <a:lnTo>
                    <a:pt x="816" y="408"/>
                  </a:lnTo>
                  <a:lnTo>
                    <a:pt x="815" y="410"/>
                  </a:lnTo>
                  <a:lnTo>
                    <a:pt x="814" y="412"/>
                  </a:lnTo>
                  <a:lnTo>
                    <a:pt x="813" y="413"/>
                  </a:lnTo>
                  <a:lnTo>
                    <a:pt x="810" y="413"/>
                  </a:lnTo>
                  <a:lnTo>
                    <a:pt x="810" y="413"/>
                  </a:lnTo>
                  <a:lnTo>
                    <a:pt x="809" y="413"/>
                  </a:lnTo>
                  <a:lnTo>
                    <a:pt x="808" y="413"/>
                  </a:lnTo>
                  <a:lnTo>
                    <a:pt x="807" y="411"/>
                  </a:lnTo>
                  <a:lnTo>
                    <a:pt x="807" y="411"/>
                  </a:lnTo>
                  <a:lnTo>
                    <a:pt x="806" y="404"/>
                  </a:lnTo>
                  <a:lnTo>
                    <a:pt x="805" y="399"/>
                  </a:lnTo>
                  <a:lnTo>
                    <a:pt x="805" y="399"/>
                  </a:lnTo>
                  <a:lnTo>
                    <a:pt x="804" y="399"/>
                  </a:lnTo>
                  <a:lnTo>
                    <a:pt x="801" y="399"/>
                  </a:lnTo>
                  <a:lnTo>
                    <a:pt x="801" y="399"/>
                  </a:lnTo>
                  <a:lnTo>
                    <a:pt x="797" y="399"/>
                  </a:lnTo>
                  <a:lnTo>
                    <a:pt x="797" y="399"/>
                  </a:lnTo>
                  <a:lnTo>
                    <a:pt x="797" y="401"/>
                  </a:lnTo>
                  <a:lnTo>
                    <a:pt x="796" y="423"/>
                  </a:lnTo>
                  <a:lnTo>
                    <a:pt x="796" y="423"/>
                  </a:lnTo>
                  <a:lnTo>
                    <a:pt x="797" y="427"/>
                  </a:lnTo>
                  <a:lnTo>
                    <a:pt x="797" y="427"/>
                  </a:lnTo>
                  <a:lnTo>
                    <a:pt x="804" y="427"/>
                  </a:lnTo>
                  <a:lnTo>
                    <a:pt x="804" y="427"/>
                  </a:lnTo>
                  <a:lnTo>
                    <a:pt x="807" y="423"/>
                  </a:lnTo>
                  <a:lnTo>
                    <a:pt x="807" y="423"/>
                  </a:lnTo>
                  <a:lnTo>
                    <a:pt x="811" y="420"/>
                  </a:lnTo>
                  <a:lnTo>
                    <a:pt x="814" y="419"/>
                  </a:lnTo>
                  <a:lnTo>
                    <a:pt x="814" y="419"/>
                  </a:lnTo>
                  <a:lnTo>
                    <a:pt x="817" y="419"/>
                  </a:lnTo>
                  <a:lnTo>
                    <a:pt x="817" y="419"/>
                  </a:lnTo>
                  <a:lnTo>
                    <a:pt x="826" y="419"/>
                  </a:lnTo>
                  <a:lnTo>
                    <a:pt x="826" y="419"/>
                  </a:lnTo>
                  <a:lnTo>
                    <a:pt x="827" y="420"/>
                  </a:lnTo>
                  <a:lnTo>
                    <a:pt x="828" y="421"/>
                  </a:lnTo>
                  <a:lnTo>
                    <a:pt x="830" y="423"/>
                  </a:lnTo>
                  <a:lnTo>
                    <a:pt x="830" y="423"/>
                  </a:lnTo>
                  <a:lnTo>
                    <a:pt x="831" y="425"/>
                  </a:lnTo>
                  <a:lnTo>
                    <a:pt x="831" y="425"/>
                  </a:lnTo>
                  <a:lnTo>
                    <a:pt x="836" y="427"/>
                  </a:lnTo>
                  <a:lnTo>
                    <a:pt x="836" y="427"/>
                  </a:lnTo>
                  <a:lnTo>
                    <a:pt x="840" y="425"/>
                  </a:lnTo>
                  <a:lnTo>
                    <a:pt x="842" y="423"/>
                  </a:lnTo>
                  <a:lnTo>
                    <a:pt x="842" y="423"/>
                  </a:lnTo>
                  <a:lnTo>
                    <a:pt x="843" y="401"/>
                  </a:lnTo>
                  <a:lnTo>
                    <a:pt x="843" y="401"/>
                  </a:lnTo>
                  <a:lnTo>
                    <a:pt x="841" y="399"/>
                  </a:lnTo>
                  <a:lnTo>
                    <a:pt x="839" y="398"/>
                  </a:lnTo>
                  <a:lnTo>
                    <a:pt x="839" y="398"/>
                  </a:lnTo>
                  <a:lnTo>
                    <a:pt x="836" y="399"/>
                  </a:lnTo>
                  <a:lnTo>
                    <a:pt x="834" y="400"/>
                  </a:lnTo>
                  <a:lnTo>
                    <a:pt x="834" y="400"/>
                  </a:lnTo>
                  <a:lnTo>
                    <a:pt x="832" y="405"/>
                  </a:lnTo>
                  <a:lnTo>
                    <a:pt x="832" y="405"/>
                  </a:lnTo>
                  <a:lnTo>
                    <a:pt x="831" y="411"/>
                  </a:lnTo>
                  <a:lnTo>
                    <a:pt x="831" y="411"/>
                  </a:lnTo>
                  <a:lnTo>
                    <a:pt x="829" y="413"/>
                  </a:lnTo>
                  <a:lnTo>
                    <a:pt x="827" y="413"/>
                  </a:lnTo>
                  <a:lnTo>
                    <a:pt x="827" y="413"/>
                  </a:lnTo>
                  <a:lnTo>
                    <a:pt x="826" y="413"/>
                  </a:lnTo>
                  <a:lnTo>
                    <a:pt x="824" y="411"/>
                  </a:lnTo>
                  <a:lnTo>
                    <a:pt x="823" y="410"/>
                  </a:lnTo>
                  <a:lnTo>
                    <a:pt x="822" y="409"/>
                  </a:lnTo>
                  <a:lnTo>
                    <a:pt x="824" y="388"/>
                  </a:lnTo>
                  <a:lnTo>
                    <a:pt x="824" y="386"/>
                  </a:lnTo>
                  <a:lnTo>
                    <a:pt x="824" y="386"/>
                  </a:lnTo>
                  <a:lnTo>
                    <a:pt x="826" y="383"/>
                  </a:lnTo>
                  <a:lnTo>
                    <a:pt x="827" y="379"/>
                  </a:lnTo>
                  <a:lnTo>
                    <a:pt x="827" y="379"/>
                  </a:lnTo>
                  <a:lnTo>
                    <a:pt x="826" y="341"/>
                  </a:lnTo>
                  <a:lnTo>
                    <a:pt x="826" y="341"/>
                  </a:lnTo>
                  <a:lnTo>
                    <a:pt x="829" y="334"/>
                  </a:lnTo>
                  <a:lnTo>
                    <a:pt x="856" y="327"/>
                  </a:lnTo>
                  <a:lnTo>
                    <a:pt x="862" y="353"/>
                  </a:lnTo>
                  <a:lnTo>
                    <a:pt x="862" y="354"/>
                  </a:lnTo>
                  <a:lnTo>
                    <a:pt x="862" y="354"/>
                  </a:lnTo>
                  <a:lnTo>
                    <a:pt x="861" y="359"/>
                  </a:lnTo>
                  <a:lnTo>
                    <a:pt x="861" y="371"/>
                  </a:lnTo>
                  <a:lnTo>
                    <a:pt x="862" y="379"/>
                  </a:lnTo>
                  <a:lnTo>
                    <a:pt x="863" y="386"/>
                  </a:lnTo>
                  <a:lnTo>
                    <a:pt x="866" y="395"/>
                  </a:lnTo>
                  <a:lnTo>
                    <a:pt x="870" y="401"/>
                  </a:lnTo>
                  <a:lnTo>
                    <a:pt x="870" y="401"/>
                  </a:lnTo>
                  <a:lnTo>
                    <a:pt x="876" y="408"/>
                  </a:lnTo>
                  <a:lnTo>
                    <a:pt x="883" y="412"/>
                  </a:lnTo>
                  <a:lnTo>
                    <a:pt x="891" y="414"/>
                  </a:lnTo>
                  <a:lnTo>
                    <a:pt x="902" y="415"/>
                  </a:lnTo>
                  <a:lnTo>
                    <a:pt x="902" y="415"/>
                  </a:lnTo>
                  <a:lnTo>
                    <a:pt x="902" y="415"/>
                  </a:lnTo>
                  <a:lnTo>
                    <a:pt x="907" y="415"/>
                  </a:lnTo>
                  <a:lnTo>
                    <a:pt x="912" y="413"/>
                  </a:lnTo>
                  <a:lnTo>
                    <a:pt x="921" y="410"/>
                  </a:lnTo>
                  <a:lnTo>
                    <a:pt x="921" y="410"/>
                  </a:lnTo>
                  <a:lnTo>
                    <a:pt x="926" y="404"/>
                  </a:lnTo>
                  <a:lnTo>
                    <a:pt x="930" y="399"/>
                  </a:lnTo>
                  <a:lnTo>
                    <a:pt x="933" y="393"/>
                  </a:lnTo>
                  <a:lnTo>
                    <a:pt x="935" y="386"/>
                  </a:lnTo>
                  <a:lnTo>
                    <a:pt x="938" y="379"/>
                  </a:lnTo>
                  <a:lnTo>
                    <a:pt x="938" y="372"/>
                  </a:lnTo>
                  <a:lnTo>
                    <a:pt x="938" y="364"/>
                  </a:lnTo>
                  <a:lnTo>
                    <a:pt x="937" y="358"/>
                  </a:lnTo>
                  <a:lnTo>
                    <a:pt x="937" y="358"/>
                  </a:lnTo>
                  <a:lnTo>
                    <a:pt x="934" y="350"/>
                  </a:lnTo>
                  <a:lnTo>
                    <a:pt x="930" y="343"/>
                  </a:lnTo>
                  <a:lnTo>
                    <a:pt x="926" y="338"/>
                  </a:lnTo>
                  <a:lnTo>
                    <a:pt x="921" y="334"/>
                  </a:lnTo>
                  <a:lnTo>
                    <a:pt x="911" y="329"/>
                  </a:lnTo>
                  <a:lnTo>
                    <a:pt x="907" y="326"/>
                  </a:lnTo>
                  <a:lnTo>
                    <a:pt x="905" y="326"/>
                  </a:lnTo>
                  <a:lnTo>
                    <a:pt x="905" y="319"/>
                  </a:lnTo>
                  <a:lnTo>
                    <a:pt x="991" y="311"/>
                  </a:lnTo>
                  <a:lnTo>
                    <a:pt x="991" y="313"/>
                  </a:lnTo>
                  <a:lnTo>
                    <a:pt x="991" y="313"/>
                  </a:lnTo>
                  <a:lnTo>
                    <a:pt x="992" y="318"/>
                  </a:lnTo>
                  <a:lnTo>
                    <a:pt x="993" y="321"/>
                  </a:lnTo>
                  <a:lnTo>
                    <a:pt x="995" y="325"/>
                  </a:lnTo>
                  <a:lnTo>
                    <a:pt x="995" y="325"/>
                  </a:lnTo>
                  <a:lnTo>
                    <a:pt x="997" y="326"/>
                  </a:lnTo>
                  <a:lnTo>
                    <a:pt x="997" y="327"/>
                  </a:lnTo>
                  <a:lnTo>
                    <a:pt x="997" y="327"/>
                  </a:lnTo>
                  <a:lnTo>
                    <a:pt x="1000" y="325"/>
                  </a:lnTo>
                  <a:lnTo>
                    <a:pt x="1000" y="325"/>
                  </a:lnTo>
                  <a:lnTo>
                    <a:pt x="1002" y="320"/>
                  </a:lnTo>
                  <a:lnTo>
                    <a:pt x="1004" y="311"/>
                  </a:lnTo>
                  <a:lnTo>
                    <a:pt x="1004" y="310"/>
                  </a:lnTo>
                  <a:lnTo>
                    <a:pt x="1135" y="298"/>
                  </a:lnTo>
                  <a:lnTo>
                    <a:pt x="1135" y="300"/>
                  </a:lnTo>
                  <a:lnTo>
                    <a:pt x="1135" y="300"/>
                  </a:lnTo>
                  <a:lnTo>
                    <a:pt x="1136" y="307"/>
                  </a:lnTo>
                  <a:lnTo>
                    <a:pt x="1137" y="311"/>
                  </a:lnTo>
                  <a:lnTo>
                    <a:pt x="1138" y="313"/>
                  </a:lnTo>
                  <a:lnTo>
                    <a:pt x="1138" y="313"/>
                  </a:lnTo>
                  <a:lnTo>
                    <a:pt x="1138" y="313"/>
                  </a:lnTo>
                  <a:lnTo>
                    <a:pt x="1139" y="314"/>
                  </a:lnTo>
                  <a:lnTo>
                    <a:pt x="1141" y="314"/>
                  </a:lnTo>
                  <a:lnTo>
                    <a:pt x="1142" y="314"/>
                  </a:lnTo>
                  <a:lnTo>
                    <a:pt x="1142" y="314"/>
                  </a:lnTo>
                  <a:lnTo>
                    <a:pt x="1143" y="314"/>
                  </a:lnTo>
                  <a:lnTo>
                    <a:pt x="1145" y="312"/>
                  </a:lnTo>
                  <a:lnTo>
                    <a:pt x="1145" y="312"/>
                  </a:lnTo>
                  <a:lnTo>
                    <a:pt x="1146" y="303"/>
                  </a:lnTo>
                  <a:lnTo>
                    <a:pt x="1147" y="298"/>
                  </a:lnTo>
                  <a:lnTo>
                    <a:pt x="1147" y="296"/>
                  </a:lnTo>
                  <a:lnTo>
                    <a:pt x="1149" y="296"/>
                  </a:lnTo>
                  <a:lnTo>
                    <a:pt x="1149" y="296"/>
                  </a:lnTo>
                  <a:lnTo>
                    <a:pt x="1318" y="282"/>
                  </a:lnTo>
                  <a:lnTo>
                    <a:pt x="1318" y="282"/>
                  </a:lnTo>
                  <a:lnTo>
                    <a:pt x="1316" y="279"/>
                  </a:lnTo>
                  <a:lnTo>
                    <a:pt x="1341" y="279"/>
                  </a:lnTo>
                  <a:lnTo>
                    <a:pt x="1342" y="280"/>
                  </a:lnTo>
                  <a:lnTo>
                    <a:pt x="1342" y="280"/>
                  </a:lnTo>
                  <a:lnTo>
                    <a:pt x="1343" y="283"/>
                  </a:lnTo>
                  <a:lnTo>
                    <a:pt x="1343" y="283"/>
                  </a:lnTo>
                  <a:lnTo>
                    <a:pt x="1343" y="276"/>
                  </a:lnTo>
                  <a:lnTo>
                    <a:pt x="1316" y="276"/>
                  </a:lnTo>
                  <a:lnTo>
                    <a:pt x="986" y="296"/>
                  </a:lnTo>
                  <a:lnTo>
                    <a:pt x="986" y="296"/>
                  </a:lnTo>
                  <a:lnTo>
                    <a:pt x="867" y="303"/>
                  </a:lnTo>
                  <a:lnTo>
                    <a:pt x="781" y="310"/>
                  </a:lnTo>
                  <a:lnTo>
                    <a:pt x="781" y="310"/>
                  </a:lnTo>
                  <a:lnTo>
                    <a:pt x="760" y="311"/>
                  </a:lnTo>
                  <a:lnTo>
                    <a:pt x="760" y="311"/>
                  </a:lnTo>
                  <a:lnTo>
                    <a:pt x="754" y="311"/>
                  </a:lnTo>
                  <a:lnTo>
                    <a:pt x="750" y="310"/>
                  </a:lnTo>
                  <a:lnTo>
                    <a:pt x="748" y="307"/>
                  </a:lnTo>
                  <a:lnTo>
                    <a:pt x="747" y="303"/>
                  </a:lnTo>
                  <a:lnTo>
                    <a:pt x="746" y="302"/>
                  </a:lnTo>
                  <a:lnTo>
                    <a:pt x="746" y="302"/>
                  </a:lnTo>
                  <a:lnTo>
                    <a:pt x="745" y="301"/>
                  </a:lnTo>
                  <a:lnTo>
                    <a:pt x="744" y="299"/>
                  </a:lnTo>
                  <a:lnTo>
                    <a:pt x="744" y="299"/>
                  </a:lnTo>
                  <a:lnTo>
                    <a:pt x="744" y="296"/>
                  </a:lnTo>
                  <a:lnTo>
                    <a:pt x="744" y="296"/>
                  </a:lnTo>
                  <a:lnTo>
                    <a:pt x="746" y="284"/>
                  </a:lnTo>
                  <a:lnTo>
                    <a:pt x="746" y="275"/>
                  </a:lnTo>
                  <a:lnTo>
                    <a:pt x="746" y="260"/>
                  </a:lnTo>
                  <a:lnTo>
                    <a:pt x="746" y="260"/>
                  </a:lnTo>
                  <a:lnTo>
                    <a:pt x="744" y="252"/>
                  </a:lnTo>
                  <a:lnTo>
                    <a:pt x="739" y="243"/>
                  </a:lnTo>
                  <a:lnTo>
                    <a:pt x="734" y="234"/>
                  </a:lnTo>
                  <a:lnTo>
                    <a:pt x="728" y="225"/>
                  </a:lnTo>
                  <a:lnTo>
                    <a:pt x="728" y="225"/>
                  </a:lnTo>
                  <a:lnTo>
                    <a:pt x="720" y="217"/>
                  </a:lnTo>
                  <a:lnTo>
                    <a:pt x="712" y="210"/>
                  </a:lnTo>
                  <a:lnTo>
                    <a:pt x="705" y="206"/>
                  </a:lnTo>
                  <a:lnTo>
                    <a:pt x="697" y="202"/>
                  </a:lnTo>
                  <a:lnTo>
                    <a:pt x="685" y="199"/>
                  </a:lnTo>
                  <a:lnTo>
                    <a:pt x="679" y="198"/>
                  </a:lnTo>
                  <a:lnTo>
                    <a:pt x="678" y="197"/>
                  </a:lnTo>
                  <a:lnTo>
                    <a:pt x="678" y="196"/>
                  </a:lnTo>
                  <a:lnTo>
                    <a:pt x="678" y="196"/>
                  </a:lnTo>
                  <a:lnTo>
                    <a:pt x="676" y="167"/>
                  </a:lnTo>
                  <a:lnTo>
                    <a:pt x="674" y="106"/>
                  </a:lnTo>
                  <a:lnTo>
                    <a:pt x="674" y="106"/>
                  </a:lnTo>
                  <a:lnTo>
                    <a:pt x="673" y="84"/>
                  </a:lnTo>
                  <a:lnTo>
                    <a:pt x="673" y="84"/>
                  </a:lnTo>
                  <a:lnTo>
                    <a:pt x="672" y="36"/>
                  </a:lnTo>
                  <a:lnTo>
                    <a:pt x="671" y="18"/>
                  </a:lnTo>
                  <a:lnTo>
                    <a:pt x="669" y="6"/>
                  </a:lnTo>
                  <a:lnTo>
                    <a:pt x="669" y="6"/>
                  </a:lnTo>
                  <a:lnTo>
                    <a:pt x="668" y="19"/>
                  </a:lnTo>
                  <a:lnTo>
                    <a:pt x="667" y="39"/>
                  </a:lnTo>
                  <a:lnTo>
                    <a:pt x="665" y="86"/>
                  </a:lnTo>
                  <a:lnTo>
                    <a:pt x="665" y="100"/>
                  </a:lnTo>
                  <a:lnTo>
                    <a:pt x="665" y="100"/>
                  </a:lnTo>
                  <a:lnTo>
                    <a:pt x="661" y="195"/>
                  </a:lnTo>
                  <a:lnTo>
                    <a:pt x="661" y="197"/>
                  </a:lnTo>
                  <a:lnTo>
                    <a:pt x="660" y="197"/>
                  </a:lnTo>
                  <a:lnTo>
                    <a:pt x="660" y="197"/>
                  </a:lnTo>
                  <a:lnTo>
                    <a:pt x="648" y="200"/>
                  </a:lnTo>
                  <a:lnTo>
                    <a:pt x="637" y="204"/>
                  </a:lnTo>
                  <a:lnTo>
                    <a:pt x="625" y="211"/>
                  </a:lnTo>
                  <a:lnTo>
                    <a:pt x="619" y="216"/>
                  </a:lnTo>
                  <a:lnTo>
                    <a:pt x="613" y="220"/>
                  </a:lnTo>
                  <a:lnTo>
                    <a:pt x="608" y="226"/>
                  </a:lnTo>
                  <a:lnTo>
                    <a:pt x="602" y="233"/>
                  </a:lnTo>
                  <a:lnTo>
                    <a:pt x="598" y="241"/>
                  </a:lnTo>
                  <a:lnTo>
                    <a:pt x="595" y="249"/>
                  </a:lnTo>
                  <a:lnTo>
                    <a:pt x="593" y="259"/>
                  </a:lnTo>
                  <a:lnTo>
                    <a:pt x="592" y="269"/>
                  </a:lnTo>
                  <a:lnTo>
                    <a:pt x="592" y="269"/>
                  </a:lnTo>
                  <a:lnTo>
                    <a:pt x="593" y="298"/>
                  </a:lnTo>
                  <a:lnTo>
                    <a:pt x="593" y="300"/>
                  </a:lnTo>
                  <a:lnTo>
                    <a:pt x="593" y="300"/>
                  </a:lnTo>
                  <a:lnTo>
                    <a:pt x="593" y="303"/>
                  </a:lnTo>
                  <a:lnTo>
                    <a:pt x="592" y="305"/>
                  </a:lnTo>
                  <a:lnTo>
                    <a:pt x="588" y="310"/>
                  </a:lnTo>
                  <a:lnTo>
                    <a:pt x="583" y="312"/>
                  </a:lnTo>
                  <a:lnTo>
                    <a:pt x="581" y="312"/>
                  </a:lnTo>
                  <a:lnTo>
                    <a:pt x="581" y="312"/>
                  </a:lnTo>
                  <a:lnTo>
                    <a:pt x="581" y="312"/>
                  </a:lnTo>
                  <a:lnTo>
                    <a:pt x="12" y="279"/>
                  </a:lnTo>
                  <a:lnTo>
                    <a:pt x="12" y="279"/>
                  </a:lnTo>
                  <a:lnTo>
                    <a:pt x="8" y="280"/>
                  </a:lnTo>
                  <a:lnTo>
                    <a:pt x="6" y="280"/>
                  </a:lnTo>
                  <a:lnTo>
                    <a:pt x="5" y="280"/>
                  </a:lnTo>
                  <a:lnTo>
                    <a:pt x="5" y="282"/>
                  </a:lnTo>
                  <a:lnTo>
                    <a:pt x="26" y="282"/>
                  </a:lnTo>
                  <a:lnTo>
                    <a:pt x="29" y="288"/>
                  </a:lnTo>
                  <a:lnTo>
                    <a:pt x="170" y="297"/>
                  </a:lnTo>
                  <a:lnTo>
                    <a:pt x="170" y="297"/>
                  </a:lnTo>
                  <a:lnTo>
                    <a:pt x="195" y="299"/>
                  </a:lnTo>
                  <a:lnTo>
                    <a:pt x="195" y="301"/>
                  </a:lnTo>
                  <a:lnTo>
                    <a:pt x="195" y="301"/>
                  </a:lnTo>
                  <a:lnTo>
                    <a:pt x="195" y="306"/>
                  </a:lnTo>
                  <a:lnTo>
                    <a:pt x="197" y="315"/>
                  </a:lnTo>
                  <a:lnTo>
                    <a:pt x="197" y="315"/>
                  </a:lnTo>
                  <a:lnTo>
                    <a:pt x="198" y="317"/>
                  </a:lnTo>
                  <a:lnTo>
                    <a:pt x="200" y="317"/>
                  </a:lnTo>
                  <a:lnTo>
                    <a:pt x="203" y="318"/>
                  </a:lnTo>
                  <a:lnTo>
                    <a:pt x="203" y="318"/>
                  </a:lnTo>
                  <a:lnTo>
                    <a:pt x="206" y="317"/>
                  </a:lnTo>
                  <a:lnTo>
                    <a:pt x="206" y="317"/>
                  </a:lnTo>
                  <a:lnTo>
                    <a:pt x="207" y="312"/>
                  </a:lnTo>
                  <a:lnTo>
                    <a:pt x="208" y="302"/>
                  </a:lnTo>
                  <a:lnTo>
                    <a:pt x="208" y="300"/>
                  </a:lnTo>
                  <a:lnTo>
                    <a:pt x="337" y="311"/>
                  </a:lnTo>
                  <a:lnTo>
                    <a:pt x="337" y="312"/>
                  </a:lnTo>
                  <a:lnTo>
                    <a:pt x="337" y="312"/>
                  </a:lnTo>
                  <a:lnTo>
                    <a:pt x="338" y="320"/>
                  </a:lnTo>
                  <a:lnTo>
                    <a:pt x="340" y="327"/>
                  </a:lnTo>
                  <a:lnTo>
                    <a:pt x="340" y="327"/>
                  </a:lnTo>
                  <a:lnTo>
                    <a:pt x="341" y="330"/>
                  </a:lnTo>
                  <a:lnTo>
                    <a:pt x="344" y="331"/>
                  </a:lnTo>
                  <a:lnTo>
                    <a:pt x="344" y="331"/>
                  </a:lnTo>
                  <a:lnTo>
                    <a:pt x="346" y="330"/>
                  </a:lnTo>
                  <a:lnTo>
                    <a:pt x="346" y="330"/>
                  </a:lnTo>
                  <a:lnTo>
                    <a:pt x="347" y="324"/>
                  </a:lnTo>
                  <a:lnTo>
                    <a:pt x="348" y="315"/>
                  </a:lnTo>
                  <a:lnTo>
                    <a:pt x="348" y="312"/>
                  </a:lnTo>
                  <a:lnTo>
                    <a:pt x="431" y="319"/>
                  </a:lnTo>
                  <a:lnTo>
                    <a:pt x="435" y="326"/>
                  </a:lnTo>
                  <a:lnTo>
                    <a:pt x="433" y="327"/>
                  </a:lnTo>
                  <a:lnTo>
                    <a:pt x="433" y="327"/>
                  </a:lnTo>
                  <a:lnTo>
                    <a:pt x="426" y="330"/>
                  </a:lnTo>
                  <a:lnTo>
                    <a:pt x="420" y="334"/>
                  </a:lnTo>
                  <a:lnTo>
                    <a:pt x="414" y="339"/>
                  </a:lnTo>
                  <a:lnTo>
                    <a:pt x="414" y="339"/>
                  </a:lnTo>
                  <a:lnTo>
                    <a:pt x="409" y="344"/>
                  </a:lnTo>
                  <a:lnTo>
                    <a:pt x="404" y="353"/>
                  </a:lnTo>
                  <a:lnTo>
                    <a:pt x="402" y="358"/>
                  </a:lnTo>
                  <a:lnTo>
                    <a:pt x="401" y="364"/>
                  </a:lnTo>
                  <a:lnTo>
                    <a:pt x="400" y="371"/>
                  </a:lnTo>
                  <a:lnTo>
                    <a:pt x="401" y="379"/>
                  </a:lnTo>
                  <a:lnTo>
                    <a:pt x="401" y="379"/>
                  </a:lnTo>
                  <a:lnTo>
                    <a:pt x="402" y="384"/>
                  </a:lnTo>
                  <a:lnTo>
                    <a:pt x="404" y="390"/>
                  </a:lnTo>
                  <a:lnTo>
                    <a:pt x="408" y="399"/>
                  </a:lnTo>
                  <a:lnTo>
                    <a:pt x="414" y="405"/>
                  </a:lnTo>
                  <a:lnTo>
                    <a:pt x="420" y="410"/>
                  </a:lnTo>
                  <a:lnTo>
                    <a:pt x="426" y="413"/>
                  </a:lnTo>
                  <a:lnTo>
                    <a:pt x="432" y="415"/>
                  </a:lnTo>
                  <a:lnTo>
                    <a:pt x="441" y="415"/>
                  </a:lnTo>
                  <a:lnTo>
                    <a:pt x="441" y="415"/>
                  </a:lnTo>
                  <a:lnTo>
                    <a:pt x="443" y="415"/>
                  </a:lnTo>
                  <a:lnTo>
                    <a:pt x="443" y="415"/>
                  </a:lnTo>
                  <a:lnTo>
                    <a:pt x="451" y="414"/>
                  </a:lnTo>
                  <a:lnTo>
                    <a:pt x="459" y="411"/>
                  </a:lnTo>
                  <a:lnTo>
                    <a:pt x="463" y="409"/>
                  </a:lnTo>
                  <a:lnTo>
                    <a:pt x="467" y="405"/>
                  </a:lnTo>
                  <a:lnTo>
                    <a:pt x="472" y="400"/>
                  </a:lnTo>
                  <a:lnTo>
                    <a:pt x="475" y="395"/>
                  </a:lnTo>
                  <a:lnTo>
                    <a:pt x="475" y="395"/>
                  </a:lnTo>
                  <a:lnTo>
                    <a:pt x="478" y="388"/>
                  </a:lnTo>
                  <a:lnTo>
                    <a:pt x="479" y="380"/>
                  </a:lnTo>
                  <a:lnTo>
                    <a:pt x="479" y="373"/>
                  </a:lnTo>
                  <a:lnTo>
                    <a:pt x="479" y="366"/>
                  </a:lnTo>
                  <a:lnTo>
                    <a:pt x="478" y="356"/>
                  </a:lnTo>
                  <a:lnTo>
                    <a:pt x="477" y="352"/>
                  </a:lnTo>
                  <a:lnTo>
                    <a:pt x="477" y="352"/>
                  </a:lnTo>
                  <a:lnTo>
                    <a:pt x="481" y="329"/>
                  </a:lnTo>
                  <a:lnTo>
                    <a:pt x="511" y="333"/>
                  </a:lnTo>
                  <a:lnTo>
                    <a:pt x="511" y="335"/>
                  </a:lnTo>
                  <a:lnTo>
                    <a:pt x="511" y="335"/>
                  </a:lnTo>
                  <a:lnTo>
                    <a:pt x="512" y="344"/>
                  </a:lnTo>
                  <a:lnTo>
                    <a:pt x="513" y="345"/>
                  </a:lnTo>
                  <a:lnTo>
                    <a:pt x="513" y="345"/>
                  </a:lnTo>
                  <a:lnTo>
                    <a:pt x="513" y="346"/>
                  </a:lnTo>
                  <a:lnTo>
                    <a:pt x="514" y="350"/>
                  </a:lnTo>
                  <a:lnTo>
                    <a:pt x="514" y="350"/>
                  </a:lnTo>
                  <a:lnTo>
                    <a:pt x="513" y="361"/>
                  </a:lnTo>
                  <a:lnTo>
                    <a:pt x="513" y="361"/>
                  </a:lnTo>
                  <a:lnTo>
                    <a:pt x="512" y="374"/>
                  </a:lnTo>
                  <a:lnTo>
                    <a:pt x="512" y="374"/>
                  </a:lnTo>
                  <a:lnTo>
                    <a:pt x="512" y="378"/>
                  </a:lnTo>
                  <a:lnTo>
                    <a:pt x="514" y="380"/>
                  </a:lnTo>
                  <a:lnTo>
                    <a:pt x="514" y="380"/>
                  </a:lnTo>
                  <a:lnTo>
                    <a:pt x="515" y="382"/>
                  </a:lnTo>
                  <a:lnTo>
                    <a:pt x="515" y="384"/>
                  </a:lnTo>
                  <a:lnTo>
                    <a:pt x="515" y="384"/>
                  </a:lnTo>
                  <a:lnTo>
                    <a:pt x="516" y="390"/>
                  </a:lnTo>
                  <a:lnTo>
                    <a:pt x="517" y="395"/>
                  </a:lnTo>
                  <a:lnTo>
                    <a:pt x="517" y="395"/>
                  </a:lnTo>
                  <a:lnTo>
                    <a:pt x="518" y="397"/>
                  </a:lnTo>
                  <a:lnTo>
                    <a:pt x="518" y="397"/>
                  </a:lnTo>
                  <a:lnTo>
                    <a:pt x="518" y="399"/>
                  </a:lnTo>
                  <a:lnTo>
                    <a:pt x="518" y="399"/>
                  </a:lnTo>
                  <a:lnTo>
                    <a:pt x="520" y="417"/>
                  </a:lnTo>
                  <a:lnTo>
                    <a:pt x="520" y="417"/>
                  </a:lnTo>
                  <a:lnTo>
                    <a:pt x="519" y="419"/>
                  </a:lnTo>
                  <a:lnTo>
                    <a:pt x="518" y="419"/>
                  </a:lnTo>
                  <a:lnTo>
                    <a:pt x="518" y="419"/>
                  </a:lnTo>
                  <a:lnTo>
                    <a:pt x="517" y="419"/>
                  </a:lnTo>
                  <a:lnTo>
                    <a:pt x="515" y="418"/>
                  </a:lnTo>
                  <a:lnTo>
                    <a:pt x="515" y="417"/>
                  </a:lnTo>
                  <a:lnTo>
                    <a:pt x="514" y="415"/>
                  </a:lnTo>
                  <a:lnTo>
                    <a:pt x="509" y="415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507" y="405"/>
                  </a:lnTo>
                  <a:lnTo>
                    <a:pt x="505" y="399"/>
                  </a:lnTo>
                  <a:lnTo>
                    <a:pt x="505" y="399"/>
                  </a:lnTo>
                  <a:lnTo>
                    <a:pt x="504" y="398"/>
                  </a:lnTo>
                  <a:lnTo>
                    <a:pt x="502" y="398"/>
                  </a:lnTo>
                  <a:lnTo>
                    <a:pt x="502" y="39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657"/>
            <p:cNvSpPr>
              <a:spLocks noEditPoints="1"/>
            </p:cNvSpPr>
            <p:nvPr/>
          </p:nvSpPr>
          <p:spPr bwMode="auto">
            <a:xfrm>
              <a:off x="5245292" y="4732355"/>
              <a:ext cx="198480" cy="74429"/>
            </a:xfrm>
            <a:custGeom>
              <a:avLst/>
              <a:gdLst>
                <a:gd name="T0" fmla="*/ 14 w 32"/>
                <a:gd name="T1" fmla="*/ 12 h 12"/>
                <a:gd name="T2" fmla="*/ 0 w 32"/>
                <a:gd name="T3" fmla="*/ 5 h 12"/>
                <a:gd name="T4" fmla="*/ 32 w 32"/>
                <a:gd name="T5" fmla="*/ 0 h 12"/>
                <a:gd name="T6" fmla="*/ 14 w 32"/>
                <a:gd name="T7" fmla="*/ 12 h 12"/>
                <a:gd name="T8" fmla="*/ 7 w 32"/>
                <a:gd name="T9" fmla="*/ 6 h 12"/>
                <a:gd name="T10" fmla="*/ 14 w 32"/>
                <a:gd name="T11" fmla="*/ 10 h 12"/>
                <a:gd name="T12" fmla="*/ 24 w 32"/>
                <a:gd name="T13" fmla="*/ 4 h 12"/>
                <a:gd name="T14" fmla="*/ 7 w 32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4" y="12"/>
                  </a:moveTo>
                  <a:lnTo>
                    <a:pt x="0" y="5"/>
                  </a:lnTo>
                  <a:lnTo>
                    <a:pt x="32" y="0"/>
                  </a:lnTo>
                  <a:lnTo>
                    <a:pt x="14" y="12"/>
                  </a:lnTo>
                  <a:close/>
                  <a:moveTo>
                    <a:pt x="7" y="6"/>
                  </a:moveTo>
                  <a:lnTo>
                    <a:pt x="14" y="10"/>
                  </a:lnTo>
                  <a:lnTo>
                    <a:pt x="24" y="4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6658"/>
            <p:cNvSpPr>
              <a:spLocks noEditPoints="1"/>
            </p:cNvSpPr>
            <p:nvPr/>
          </p:nvSpPr>
          <p:spPr bwMode="auto">
            <a:xfrm>
              <a:off x="5239089" y="4769570"/>
              <a:ext cx="80630" cy="68229"/>
            </a:xfrm>
            <a:custGeom>
              <a:avLst/>
              <a:gdLst>
                <a:gd name="T0" fmla="*/ 7 w 13"/>
                <a:gd name="T1" fmla="*/ 11 h 11"/>
                <a:gd name="T2" fmla="*/ 0 w 13"/>
                <a:gd name="T3" fmla="*/ 3 h 11"/>
                <a:gd name="T4" fmla="*/ 1 w 13"/>
                <a:gd name="T5" fmla="*/ 0 h 11"/>
                <a:gd name="T6" fmla="*/ 13 w 13"/>
                <a:gd name="T7" fmla="*/ 6 h 11"/>
                <a:gd name="T8" fmla="*/ 7 w 13"/>
                <a:gd name="T9" fmla="*/ 11 h 11"/>
                <a:gd name="T10" fmla="*/ 2 w 13"/>
                <a:gd name="T11" fmla="*/ 3 h 11"/>
                <a:gd name="T12" fmla="*/ 7 w 13"/>
                <a:gd name="T13" fmla="*/ 9 h 11"/>
                <a:gd name="T14" fmla="*/ 9 w 13"/>
                <a:gd name="T15" fmla="*/ 6 h 11"/>
                <a:gd name="T16" fmla="*/ 2 w 13"/>
                <a:gd name="T1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7" y="11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13" y="6"/>
                  </a:lnTo>
                  <a:lnTo>
                    <a:pt x="7" y="11"/>
                  </a:lnTo>
                  <a:close/>
                  <a:moveTo>
                    <a:pt x="2" y="3"/>
                  </a:moveTo>
                  <a:lnTo>
                    <a:pt x="7" y="9"/>
                  </a:lnTo>
                  <a:lnTo>
                    <a:pt x="9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6659"/>
            <p:cNvSpPr>
              <a:spLocks noEditPoints="1"/>
            </p:cNvSpPr>
            <p:nvPr/>
          </p:nvSpPr>
          <p:spPr bwMode="auto">
            <a:xfrm>
              <a:off x="5301114" y="4750965"/>
              <a:ext cx="142655" cy="297720"/>
            </a:xfrm>
            <a:custGeom>
              <a:avLst/>
              <a:gdLst>
                <a:gd name="T0" fmla="*/ 23 w 23"/>
                <a:gd name="T1" fmla="*/ 48 h 48"/>
                <a:gd name="T2" fmla="*/ 0 w 23"/>
                <a:gd name="T3" fmla="*/ 15 h 48"/>
                <a:gd name="T4" fmla="*/ 22 w 23"/>
                <a:gd name="T5" fmla="*/ 0 h 48"/>
                <a:gd name="T6" fmla="*/ 23 w 23"/>
                <a:gd name="T7" fmla="*/ 48 h 48"/>
                <a:gd name="T8" fmla="*/ 3 w 23"/>
                <a:gd name="T9" fmla="*/ 16 h 48"/>
                <a:gd name="T10" fmla="*/ 21 w 23"/>
                <a:gd name="T11" fmla="*/ 41 h 48"/>
                <a:gd name="T12" fmla="*/ 20 w 23"/>
                <a:gd name="T13" fmla="*/ 3 h 48"/>
                <a:gd name="T14" fmla="*/ 3 w 23"/>
                <a:gd name="T15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8">
                  <a:moveTo>
                    <a:pt x="23" y="48"/>
                  </a:moveTo>
                  <a:lnTo>
                    <a:pt x="0" y="15"/>
                  </a:lnTo>
                  <a:lnTo>
                    <a:pt x="22" y="0"/>
                  </a:lnTo>
                  <a:lnTo>
                    <a:pt x="23" y="48"/>
                  </a:lnTo>
                  <a:close/>
                  <a:moveTo>
                    <a:pt x="3" y="16"/>
                  </a:moveTo>
                  <a:lnTo>
                    <a:pt x="21" y="41"/>
                  </a:lnTo>
                  <a:lnTo>
                    <a:pt x="20" y="3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6660"/>
            <p:cNvSpPr>
              <a:spLocks noEditPoints="1"/>
            </p:cNvSpPr>
            <p:nvPr/>
          </p:nvSpPr>
          <p:spPr bwMode="auto">
            <a:xfrm>
              <a:off x="3620243" y="4769570"/>
              <a:ext cx="142655" cy="291519"/>
            </a:xfrm>
            <a:custGeom>
              <a:avLst/>
              <a:gdLst>
                <a:gd name="T0" fmla="*/ 0 w 23"/>
                <a:gd name="T1" fmla="*/ 47 h 47"/>
                <a:gd name="T2" fmla="*/ 1 w 23"/>
                <a:gd name="T3" fmla="*/ 1 h 47"/>
                <a:gd name="T4" fmla="*/ 2 w 23"/>
                <a:gd name="T5" fmla="*/ 0 h 47"/>
                <a:gd name="T6" fmla="*/ 23 w 23"/>
                <a:gd name="T7" fmla="*/ 13 h 47"/>
                <a:gd name="T8" fmla="*/ 23 w 23"/>
                <a:gd name="T9" fmla="*/ 19 h 47"/>
                <a:gd name="T10" fmla="*/ 3 w 23"/>
                <a:gd name="T11" fmla="*/ 47 h 47"/>
                <a:gd name="T12" fmla="*/ 0 w 23"/>
                <a:gd name="T13" fmla="*/ 47 h 47"/>
                <a:gd name="T14" fmla="*/ 3 w 23"/>
                <a:gd name="T15" fmla="*/ 2 h 47"/>
                <a:gd name="T16" fmla="*/ 2 w 23"/>
                <a:gd name="T17" fmla="*/ 44 h 47"/>
                <a:gd name="T18" fmla="*/ 21 w 23"/>
                <a:gd name="T19" fmla="*/ 18 h 47"/>
                <a:gd name="T20" fmla="*/ 21 w 23"/>
                <a:gd name="T21" fmla="*/ 14 h 47"/>
                <a:gd name="T22" fmla="*/ 3 w 23"/>
                <a:gd name="T23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47">
                  <a:moveTo>
                    <a:pt x="0" y="47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3" y="47"/>
                  </a:lnTo>
                  <a:lnTo>
                    <a:pt x="0" y="47"/>
                  </a:lnTo>
                  <a:close/>
                  <a:moveTo>
                    <a:pt x="3" y="2"/>
                  </a:moveTo>
                  <a:lnTo>
                    <a:pt x="2" y="44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6661"/>
            <p:cNvSpPr>
              <a:spLocks noEditPoints="1"/>
            </p:cNvSpPr>
            <p:nvPr/>
          </p:nvSpPr>
          <p:spPr bwMode="auto">
            <a:xfrm>
              <a:off x="3607836" y="4744761"/>
              <a:ext cx="204681" cy="80635"/>
            </a:xfrm>
            <a:custGeom>
              <a:avLst/>
              <a:gdLst>
                <a:gd name="T0" fmla="*/ 21 w 33"/>
                <a:gd name="T1" fmla="*/ 13 h 13"/>
                <a:gd name="T2" fmla="*/ 0 w 33"/>
                <a:gd name="T3" fmla="*/ 0 h 13"/>
                <a:gd name="T4" fmla="*/ 33 w 33"/>
                <a:gd name="T5" fmla="*/ 5 h 13"/>
                <a:gd name="T6" fmla="*/ 21 w 33"/>
                <a:gd name="T7" fmla="*/ 13 h 13"/>
                <a:gd name="T8" fmla="*/ 11 w 33"/>
                <a:gd name="T9" fmla="*/ 4 h 13"/>
                <a:gd name="T10" fmla="*/ 21 w 33"/>
                <a:gd name="T11" fmla="*/ 10 h 13"/>
                <a:gd name="T12" fmla="*/ 26 w 33"/>
                <a:gd name="T13" fmla="*/ 6 h 13"/>
                <a:gd name="T14" fmla="*/ 11 w 33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3">
                  <a:moveTo>
                    <a:pt x="21" y="13"/>
                  </a:moveTo>
                  <a:lnTo>
                    <a:pt x="0" y="0"/>
                  </a:lnTo>
                  <a:lnTo>
                    <a:pt x="33" y="5"/>
                  </a:lnTo>
                  <a:lnTo>
                    <a:pt x="21" y="13"/>
                  </a:lnTo>
                  <a:close/>
                  <a:moveTo>
                    <a:pt x="11" y="4"/>
                  </a:moveTo>
                  <a:lnTo>
                    <a:pt x="21" y="10"/>
                  </a:lnTo>
                  <a:lnTo>
                    <a:pt x="26" y="6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6662"/>
            <p:cNvSpPr>
              <a:spLocks noEditPoints="1"/>
            </p:cNvSpPr>
            <p:nvPr/>
          </p:nvSpPr>
          <p:spPr bwMode="auto">
            <a:xfrm>
              <a:off x="3744291" y="4775775"/>
              <a:ext cx="93034" cy="74429"/>
            </a:xfrm>
            <a:custGeom>
              <a:avLst/>
              <a:gdLst>
                <a:gd name="T0" fmla="*/ 6 w 15"/>
                <a:gd name="T1" fmla="*/ 12 h 12"/>
                <a:gd name="T2" fmla="*/ 1 w 15"/>
                <a:gd name="T3" fmla="*/ 10 h 12"/>
                <a:gd name="T4" fmla="*/ 0 w 15"/>
                <a:gd name="T5" fmla="*/ 8 h 12"/>
                <a:gd name="T6" fmla="*/ 10 w 15"/>
                <a:gd name="T7" fmla="*/ 1 h 12"/>
                <a:gd name="T8" fmla="*/ 15 w 15"/>
                <a:gd name="T9" fmla="*/ 0 h 12"/>
                <a:gd name="T10" fmla="*/ 6 w 15"/>
                <a:gd name="T11" fmla="*/ 12 h 12"/>
                <a:gd name="T12" fmla="*/ 3 w 15"/>
                <a:gd name="T13" fmla="*/ 9 h 12"/>
                <a:gd name="T14" fmla="*/ 4 w 15"/>
                <a:gd name="T15" fmla="*/ 10 h 12"/>
                <a:gd name="T16" fmla="*/ 9 w 15"/>
                <a:gd name="T17" fmla="*/ 4 h 12"/>
                <a:gd name="T18" fmla="*/ 3 w 15"/>
                <a:gd name="T19" fmla="*/ 9 h 12"/>
                <a:gd name="T20" fmla="*/ 3 w 15"/>
                <a:gd name="T2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2">
                  <a:moveTo>
                    <a:pt x="6" y="12"/>
                  </a:moveTo>
                  <a:lnTo>
                    <a:pt x="1" y="10"/>
                  </a:lnTo>
                  <a:lnTo>
                    <a:pt x="0" y="8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6" y="12"/>
                  </a:lnTo>
                  <a:close/>
                  <a:moveTo>
                    <a:pt x="3" y="9"/>
                  </a:moveTo>
                  <a:lnTo>
                    <a:pt x="4" y="10"/>
                  </a:lnTo>
                  <a:lnTo>
                    <a:pt x="9" y="4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-357350" y="303795"/>
            <a:ext cx="9779403" cy="3983462"/>
            <a:chOff x="-717603" y="303795"/>
            <a:chExt cx="9779403" cy="3983462"/>
          </a:xfrm>
        </p:grpSpPr>
        <p:sp>
          <p:nvSpPr>
            <p:cNvPr id="47" name="Freeform 5796"/>
            <p:cNvSpPr>
              <a:spLocks/>
            </p:cNvSpPr>
            <p:nvPr/>
          </p:nvSpPr>
          <p:spPr bwMode="auto">
            <a:xfrm>
              <a:off x="8195397" y="1683070"/>
              <a:ext cx="59752" cy="62243"/>
            </a:xfrm>
            <a:custGeom>
              <a:avLst/>
              <a:gdLst>
                <a:gd name="T0" fmla="*/ 1 w 24"/>
                <a:gd name="T1" fmla="*/ 0 h 25"/>
                <a:gd name="T2" fmla="*/ 12 w 24"/>
                <a:gd name="T3" fmla="*/ 11 h 25"/>
                <a:gd name="T4" fmla="*/ 24 w 24"/>
                <a:gd name="T5" fmla="*/ 2 h 25"/>
                <a:gd name="T6" fmla="*/ 14 w 24"/>
                <a:gd name="T7" fmla="*/ 13 h 25"/>
                <a:gd name="T8" fmla="*/ 24 w 24"/>
                <a:gd name="T9" fmla="*/ 25 h 25"/>
                <a:gd name="T10" fmla="*/ 12 w 24"/>
                <a:gd name="T11" fmla="*/ 15 h 25"/>
                <a:gd name="T12" fmla="*/ 0 w 24"/>
                <a:gd name="T13" fmla="*/ 25 h 25"/>
                <a:gd name="T14" fmla="*/ 10 w 24"/>
                <a:gd name="T15" fmla="*/ 13 h 25"/>
                <a:gd name="T16" fmla="*/ 1 w 24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lnTo>
                    <a:pt x="12" y="11"/>
                  </a:lnTo>
                  <a:lnTo>
                    <a:pt x="24" y="2"/>
                  </a:lnTo>
                  <a:lnTo>
                    <a:pt x="14" y="13"/>
                  </a:lnTo>
                  <a:lnTo>
                    <a:pt x="24" y="25"/>
                  </a:lnTo>
                  <a:lnTo>
                    <a:pt x="12" y="15"/>
                  </a:lnTo>
                  <a:lnTo>
                    <a:pt x="0" y="25"/>
                  </a:lnTo>
                  <a:lnTo>
                    <a:pt x="10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5797"/>
            <p:cNvSpPr>
              <a:spLocks/>
            </p:cNvSpPr>
            <p:nvPr/>
          </p:nvSpPr>
          <p:spPr bwMode="auto">
            <a:xfrm>
              <a:off x="1226828" y="3112137"/>
              <a:ext cx="62241" cy="62243"/>
            </a:xfrm>
            <a:custGeom>
              <a:avLst/>
              <a:gdLst>
                <a:gd name="T0" fmla="*/ 0 w 25"/>
                <a:gd name="T1" fmla="*/ 6 h 25"/>
                <a:gd name="T2" fmla="*/ 11 w 25"/>
                <a:gd name="T3" fmla="*/ 11 h 25"/>
                <a:gd name="T4" fmla="*/ 19 w 25"/>
                <a:gd name="T5" fmla="*/ 0 h 25"/>
                <a:gd name="T6" fmla="*/ 13 w 25"/>
                <a:gd name="T7" fmla="*/ 12 h 25"/>
                <a:gd name="T8" fmla="*/ 25 w 25"/>
                <a:gd name="T9" fmla="*/ 19 h 25"/>
                <a:gd name="T10" fmla="*/ 12 w 25"/>
                <a:gd name="T11" fmla="*/ 14 h 25"/>
                <a:gd name="T12" fmla="*/ 6 w 25"/>
                <a:gd name="T13" fmla="*/ 25 h 25"/>
                <a:gd name="T14" fmla="*/ 10 w 25"/>
                <a:gd name="T15" fmla="*/ 13 h 25"/>
                <a:gd name="T16" fmla="*/ 0 w 25"/>
                <a:gd name="T17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6"/>
                  </a:moveTo>
                  <a:lnTo>
                    <a:pt x="11" y="11"/>
                  </a:lnTo>
                  <a:lnTo>
                    <a:pt x="19" y="0"/>
                  </a:lnTo>
                  <a:lnTo>
                    <a:pt x="13" y="12"/>
                  </a:lnTo>
                  <a:lnTo>
                    <a:pt x="25" y="19"/>
                  </a:lnTo>
                  <a:lnTo>
                    <a:pt x="12" y="14"/>
                  </a:lnTo>
                  <a:lnTo>
                    <a:pt x="6" y="25"/>
                  </a:lnTo>
                  <a:lnTo>
                    <a:pt x="10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5798"/>
            <p:cNvSpPr>
              <a:spLocks/>
            </p:cNvSpPr>
            <p:nvPr/>
          </p:nvSpPr>
          <p:spPr bwMode="auto">
            <a:xfrm>
              <a:off x="2932249" y="1471448"/>
              <a:ext cx="67221" cy="69710"/>
            </a:xfrm>
            <a:custGeom>
              <a:avLst/>
              <a:gdLst>
                <a:gd name="T0" fmla="*/ 25 w 27"/>
                <a:gd name="T1" fmla="*/ 0 h 28"/>
                <a:gd name="T2" fmla="*/ 14 w 27"/>
                <a:gd name="T3" fmla="*/ 12 h 28"/>
                <a:gd name="T4" fmla="*/ 0 w 27"/>
                <a:gd name="T5" fmla="*/ 2 h 28"/>
                <a:gd name="T6" fmla="*/ 12 w 27"/>
                <a:gd name="T7" fmla="*/ 14 h 28"/>
                <a:gd name="T8" fmla="*/ 2 w 27"/>
                <a:gd name="T9" fmla="*/ 28 h 28"/>
                <a:gd name="T10" fmla="*/ 14 w 27"/>
                <a:gd name="T11" fmla="*/ 16 h 28"/>
                <a:gd name="T12" fmla="*/ 27 w 27"/>
                <a:gd name="T13" fmla="*/ 25 h 28"/>
                <a:gd name="T14" fmla="*/ 16 w 27"/>
                <a:gd name="T15" fmla="*/ 14 h 28"/>
                <a:gd name="T16" fmla="*/ 25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25" y="0"/>
                  </a:moveTo>
                  <a:lnTo>
                    <a:pt x="14" y="12"/>
                  </a:lnTo>
                  <a:lnTo>
                    <a:pt x="0" y="2"/>
                  </a:lnTo>
                  <a:lnTo>
                    <a:pt x="12" y="14"/>
                  </a:lnTo>
                  <a:lnTo>
                    <a:pt x="2" y="28"/>
                  </a:lnTo>
                  <a:lnTo>
                    <a:pt x="14" y="16"/>
                  </a:lnTo>
                  <a:lnTo>
                    <a:pt x="27" y="25"/>
                  </a:lnTo>
                  <a:lnTo>
                    <a:pt x="16" y="1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5799"/>
            <p:cNvSpPr>
              <a:spLocks/>
            </p:cNvSpPr>
            <p:nvPr/>
          </p:nvSpPr>
          <p:spPr bwMode="auto">
            <a:xfrm>
              <a:off x="2932249" y="1471448"/>
              <a:ext cx="67221" cy="69710"/>
            </a:xfrm>
            <a:custGeom>
              <a:avLst/>
              <a:gdLst>
                <a:gd name="T0" fmla="*/ 25 w 27"/>
                <a:gd name="T1" fmla="*/ 0 h 28"/>
                <a:gd name="T2" fmla="*/ 14 w 27"/>
                <a:gd name="T3" fmla="*/ 12 h 28"/>
                <a:gd name="T4" fmla="*/ 0 w 27"/>
                <a:gd name="T5" fmla="*/ 2 h 28"/>
                <a:gd name="T6" fmla="*/ 12 w 27"/>
                <a:gd name="T7" fmla="*/ 14 h 28"/>
                <a:gd name="T8" fmla="*/ 2 w 27"/>
                <a:gd name="T9" fmla="*/ 28 h 28"/>
                <a:gd name="T10" fmla="*/ 14 w 27"/>
                <a:gd name="T11" fmla="*/ 16 h 28"/>
                <a:gd name="T12" fmla="*/ 27 w 27"/>
                <a:gd name="T13" fmla="*/ 25 h 28"/>
                <a:gd name="T14" fmla="*/ 16 w 27"/>
                <a:gd name="T15" fmla="*/ 14 h 28"/>
                <a:gd name="T16" fmla="*/ 25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25" y="0"/>
                  </a:moveTo>
                  <a:lnTo>
                    <a:pt x="14" y="12"/>
                  </a:lnTo>
                  <a:lnTo>
                    <a:pt x="0" y="2"/>
                  </a:lnTo>
                  <a:lnTo>
                    <a:pt x="12" y="14"/>
                  </a:lnTo>
                  <a:lnTo>
                    <a:pt x="2" y="28"/>
                  </a:lnTo>
                  <a:lnTo>
                    <a:pt x="14" y="16"/>
                  </a:lnTo>
                  <a:lnTo>
                    <a:pt x="27" y="25"/>
                  </a:lnTo>
                  <a:lnTo>
                    <a:pt x="16" y="14"/>
                  </a:lnTo>
                  <a:lnTo>
                    <a:pt x="2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800"/>
            <p:cNvSpPr>
              <a:spLocks/>
            </p:cNvSpPr>
            <p:nvPr/>
          </p:nvSpPr>
          <p:spPr bwMode="auto">
            <a:xfrm>
              <a:off x="577026" y="2151126"/>
              <a:ext cx="109545" cy="104566"/>
            </a:xfrm>
            <a:custGeom>
              <a:avLst/>
              <a:gdLst>
                <a:gd name="T0" fmla="*/ 0 w 44"/>
                <a:gd name="T1" fmla="*/ 16 h 42"/>
                <a:gd name="T2" fmla="*/ 20 w 44"/>
                <a:gd name="T3" fmla="*/ 19 h 42"/>
                <a:gd name="T4" fmla="*/ 27 w 44"/>
                <a:gd name="T5" fmla="*/ 0 h 42"/>
                <a:gd name="T6" fmla="*/ 24 w 44"/>
                <a:gd name="T7" fmla="*/ 20 h 42"/>
                <a:gd name="T8" fmla="*/ 44 w 44"/>
                <a:gd name="T9" fmla="*/ 26 h 42"/>
                <a:gd name="T10" fmla="*/ 24 w 44"/>
                <a:gd name="T11" fmla="*/ 23 h 42"/>
                <a:gd name="T12" fmla="*/ 17 w 44"/>
                <a:gd name="T13" fmla="*/ 42 h 42"/>
                <a:gd name="T14" fmla="*/ 20 w 44"/>
                <a:gd name="T15" fmla="*/ 22 h 42"/>
                <a:gd name="T16" fmla="*/ 0 w 44"/>
                <a:gd name="T17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2">
                  <a:moveTo>
                    <a:pt x="0" y="16"/>
                  </a:moveTo>
                  <a:lnTo>
                    <a:pt x="20" y="19"/>
                  </a:lnTo>
                  <a:lnTo>
                    <a:pt x="27" y="0"/>
                  </a:lnTo>
                  <a:lnTo>
                    <a:pt x="24" y="20"/>
                  </a:lnTo>
                  <a:lnTo>
                    <a:pt x="44" y="26"/>
                  </a:lnTo>
                  <a:lnTo>
                    <a:pt x="24" y="23"/>
                  </a:lnTo>
                  <a:lnTo>
                    <a:pt x="17" y="4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801"/>
            <p:cNvSpPr>
              <a:spLocks/>
            </p:cNvSpPr>
            <p:nvPr/>
          </p:nvSpPr>
          <p:spPr bwMode="auto">
            <a:xfrm>
              <a:off x="1025163" y="1895935"/>
              <a:ext cx="44814" cy="47306"/>
            </a:xfrm>
            <a:custGeom>
              <a:avLst/>
              <a:gdLst>
                <a:gd name="T0" fmla="*/ 0 w 18"/>
                <a:gd name="T1" fmla="*/ 9 h 19"/>
                <a:gd name="T2" fmla="*/ 9 w 18"/>
                <a:gd name="T3" fmla="*/ 9 h 19"/>
                <a:gd name="T4" fmla="*/ 11 w 18"/>
                <a:gd name="T5" fmla="*/ 0 h 19"/>
                <a:gd name="T6" fmla="*/ 10 w 18"/>
                <a:gd name="T7" fmla="*/ 9 h 19"/>
                <a:gd name="T8" fmla="*/ 18 w 18"/>
                <a:gd name="T9" fmla="*/ 11 h 19"/>
                <a:gd name="T10" fmla="*/ 10 w 18"/>
                <a:gd name="T11" fmla="*/ 11 h 19"/>
                <a:gd name="T12" fmla="*/ 7 w 18"/>
                <a:gd name="T13" fmla="*/ 19 h 19"/>
                <a:gd name="T14" fmla="*/ 9 w 18"/>
                <a:gd name="T15" fmla="*/ 11 h 19"/>
                <a:gd name="T16" fmla="*/ 0 w 18"/>
                <a:gd name="T1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0" y="9"/>
                  </a:moveTo>
                  <a:lnTo>
                    <a:pt x="9" y="9"/>
                  </a:lnTo>
                  <a:lnTo>
                    <a:pt x="11" y="0"/>
                  </a:lnTo>
                  <a:lnTo>
                    <a:pt x="10" y="9"/>
                  </a:lnTo>
                  <a:lnTo>
                    <a:pt x="18" y="11"/>
                  </a:lnTo>
                  <a:lnTo>
                    <a:pt x="10" y="11"/>
                  </a:lnTo>
                  <a:lnTo>
                    <a:pt x="7" y="19"/>
                  </a:lnTo>
                  <a:lnTo>
                    <a:pt x="9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802"/>
            <p:cNvSpPr>
              <a:spLocks/>
            </p:cNvSpPr>
            <p:nvPr/>
          </p:nvSpPr>
          <p:spPr bwMode="auto">
            <a:xfrm>
              <a:off x="338019" y="971025"/>
              <a:ext cx="47303" cy="47306"/>
            </a:xfrm>
            <a:custGeom>
              <a:avLst/>
              <a:gdLst>
                <a:gd name="T0" fmla="*/ 12 w 19"/>
                <a:gd name="T1" fmla="*/ 0 h 19"/>
                <a:gd name="T2" fmla="*/ 10 w 19"/>
                <a:gd name="T3" fmla="*/ 8 h 19"/>
                <a:gd name="T4" fmla="*/ 0 w 19"/>
                <a:gd name="T5" fmla="*/ 8 h 19"/>
                <a:gd name="T6" fmla="*/ 9 w 19"/>
                <a:gd name="T7" fmla="*/ 10 h 19"/>
                <a:gd name="T8" fmla="*/ 9 w 19"/>
                <a:gd name="T9" fmla="*/ 19 h 19"/>
                <a:gd name="T10" fmla="*/ 11 w 19"/>
                <a:gd name="T11" fmla="*/ 10 h 19"/>
                <a:gd name="T12" fmla="*/ 19 w 19"/>
                <a:gd name="T13" fmla="*/ 10 h 19"/>
                <a:gd name="T14" fmla="*/ 11 w 19"/>
                <a:gd name="T15" fmla="*/ 9 h 19"/>
                <a:gd name="T16" fmla="*/ 12 w 1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2" y="0"/>
                  </a:moveTo>
                  <a:lnTo>
                    <a:pt x="10" y="8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9"/>
                  </a:lnTo>
                  <a:lnTo>
                    <a:pt x="11" y="10"/>
                  </a:lnTo>
                  <a:lnTo>
                    <a:pt x="19" y="10"/>
                  </a:lnTo>
                  <a:lnTo>
                    <a:pt x="11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803"/>
            <p:cNvSpPr>
              <a:spLocks/>
            </p:cNvSpPr>
            <p:nvPr/>
          </p:nvSpPr>
          <p:spPr bwMode="auto">
            <a:xfrm>
              <a:off x="338019" y="971025"/>
              <a:ext cx="47303" cy="47306"/>
            </a:xfrm>
            <a:custGeom>
              <a:avLst/>
              <a:gdLst>
                <a:gd name="T0" fmla="*/ 12 w 19"/>
                <a:gd name="T1" fmla="*/ 0 h 19"/>
                <a:gd name="T2" fmla="*/ 10 w 19"/>
                <a:gd name="T3" fmla="*/ 8 h 19"/>
                <a:gd name="T4" fmla="*/ 0 w 19"/>
                <a:gd name="T5" fmla="*/ 8 h 19"/>
                <a:gd name="T6" fmla="*/ 9 w 19"/>
                <a:gd name="T7" fmla="*/ 10 h 19"/>
                <a:gd name="T8" fmla="*/ 9 w 19"/>
                <a:gd name="T9" fmla="*/ 19 h 19"/>
                <a:gd name="T10" fmla="*/ 11 w 19"/>
                <a:gd name="T11" fmla="*/ 10 h 19"/>
                <a:gd name="T12" fmla="*/ 19 w 19"/>
                <a:gd name="T13" fmla="*/ 10 h 19"/>
                <a:gd name="T14" fmla="*/ 11 w 19"/>
                <a:gd name="T15" fmla="*/ 9 h 19"/>
                <a:gd name="T16" fmla="*/ 12 w 1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2" y="0"/>
                  </a:moveTo>
                  <a:lnTo>
                    <a:pt x="10" y="8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9"/>
                  </a:lnTo>
                  <a:lnTo>
                    <a:pt x="11" y="10"/>
                  </a:lnTo>
                  <a:lnTo>
                    <a:pt x="19" y="10"/>
                  </a:lnTo>
                  <a:lnTo>
                    <a:pt x="11" y="9"/>
                  </a:lnTo>
                  <a:lnTo>
                    <a:pt x="1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804"/>
            <p:cNvSpPr>
              <a:spLocks/>
            </p:cNvSpPr>
            <p:nvPr/>
          </p:nvSpPr>
          <p:spPr bwMode="auto">
            <a:xfrm>
              <a:off x="3081626" y="3216702"/>
              <a:ext cx="67221" cy="69710"/>
            </a:xfrm>
            <a:custGeom>
              <a:avLst/>
              <a:gdLst>
                <a:gd name="T0" fmla="*/ 13 w 27"/>
                <a:gd name="T1" fmla="*/ 0 h 28"/>
                <a:gd name="T2" fmla="*/ 15 w 27"/>
                <a:gd name="T3" fmla="*/ 13 h 28"/>
                <a:gd name="T4" fmla="*/ 27 w 27"/>
                <a:gd name="T5" fmla="*/ 12 h 28"/>
                <a:gd name="T6" fmla="*/ 15 w 27"/>
                <a:gd name="T7" fmla="*/ 15 h 28"/>
                <a:gd name="T8" fmla="*/ 15 w 27"/>
                <a:gd name="T9" fmla="*/ 28 h 28"/>
                <a:gd name="T10" fmla="*/ 13 w 27"/>
                <a:gd name="T11" fmla="*/ 15 h 28"/>
                <a:gd name="T12" fmla="*/ 0 w 27"/>
                <a:gd name="T13" fmla="*/ 15 h 28"/>
                <a:gd name="T14" fmla="*/ 13 w 27"/>
                <a:gd name="T15" fmla="*/ 13 h 28"/>
                <a:gd name="T16" fmla="*/ 13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lnTo>
                    <a:pt x="15" y="13"/>
                  </a:lnTo>
                  <a:lnTo>
                    <a:pt x="27" y="12"/>
                  </a:lnTo>
                  <a:lnTo>
                    <a:pt x="15" y="15"/>
                  </a:lnTo>
                  <a:lnTo>
                    <a:pt x="15" y="28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805"/>
            <p:cNvSpPr>
              <a:spLocks/>
            </p:cNvSpPr>
            <p:nvPr/>
          </p:nvSpPr>
          <p:spPr bwMode="auto">
            <a:xfrm>
              <a:off x="4846802" y="1568545"/>
              <a:ext cx="69711" cy="72201"/>
            </a:xfrm>
            <a:custGeom>
              <a:avLst/>
              <a:gdLst>
                <a:gd name="T0" fmla="*/ 13 w 28"/>
                <a:gd name="T1" fmla="*/ 0 h 29"/>
                <a:gd name="T2" fmla="*/ 13 w 28"/>
                <a:gd name="T3" fmla="*/ 13 h 29"/>
                <a:gd name="T4" fmla="*/ 0 w 28"/>
                <a:gd name="T5" fmla="*/ 16 h 29"/>
                <a:gd name="T6" fmla="*/ 13 w 28"/>
                <a:gd name="T7" fmla="*/ 15 h 29"/>
                <a:gd name="T8" fmla="*/ 15 w 28"/>
                <a:gd name="T9" fmla="*/ 29 h 29"/>
                <a:gd name="T10" fmla="*/ 15 w 28"/>
                <a:gd name="T11" fmla="*/ 15 h 29"/>
                <a:gd name="T12" fmla="*/ 28 w 28"/>
                <a:gd name="T13" fmla="*/ 13 h 29"/>
                <a:gd name="T14" fmla="*/ 15 w 28"/>
                <a:gd name="T15" fmla="*/ 13 h 29"/>
                <a:gd name="T16" fmla="*/ 13 w 28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9">
                  <a:moveTo>
                    <a:pt x="13" y="0"/>
                  </a:moveTo>
                  <a:lnTo>
                    <a:pt x="13" y="13"/>
                  </a:lnTo>
                  <a:lnTo>
                    <a:pt x="0" y="16"/>
                  </a:lnTo>
                  <a:lnTo>
                    <a:pt x="13" y="15"/>
                  </a:lnTo>
                  <a:lnTo>
                    <a:pt x="15" y="29"/>
                  </a:lnTo>
                  <a:lnTo>
                    <a:pt x="15" y="15"/>
                  </a:lnTo>
                  <a:lnTo>
                    <a:pt x="28" y="13"/>
                  </a:lnTo>
                  <a:lnTo>
                    <a:pt x="15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806"/>
            <p:cNvSpPr>
              <a:spLocks/>
            </p:cNvSpPr>
            <p:nvPr/>
          </p:nvSpPr>
          <p:spPr bwMode="auto">
            <a:xfrm>
              <a:off x="4846802" y="1568545"/>
              <a:ext cx="69711" cy="72201"/>
            </a:xfrm>
            <a:custGeom>
              <a:avLst/>
              <a:gdLst>
                <a:gd name="T0" fmla="*/ 13 w 28"/>
                <a:gd name="T1" fmla="*/ 0 h 29"/>
                <a:gd name="T2" fmla="*/ 13 w 28"/>
                <a:gd name="T3" fmla="*/ 13 h 29"/>
                <a:gd name="T4" fmla="*/ 0 w 28"/>
                <a:gd name="T5" fmla="*/ 16 h 29"/>
                <a:gd name="T6" fmla="*/ 13 w 28"/>
                <a:gd name="T7" fmla="*/ 15 h 29"/>
                <a:gd name="T8" fmla="*/ 15 w 28"/>
                <a:gd name="T9" fmla="*/ 29 h 29"/>
                <a:gd name="T10" fmla="*/ 15 w 28"/>
                <a:gd name="T11" fmla="*/ 15 h 29"/>
                <a:gd name="T12" fmla="*/ 28 w 28"/>
                <a:gd name="T13" fmla="*/ 13 h 29"/>
                <a:gd name="T14" fmla="*/ 15 w 28"/>
                <a:gd name="T15" fmla="*/ 13 h 29"/>
                <a:gd name="T16" fmla="*/ 13 w 28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9">
                  <a:moveTo>
                    <a:pt x="13" y="0"/>
                  </a:moveTo>
                  <a:lnTo>
                    <a:pt x="13" y="13"/>
                  </a:lnTo>
                  <a:lnTo>
                    <a:pt x="0" y="16"/>
                  </a:lnTo>
                  <a:lnTo>
                    <a:pt x="13" y="15"/>
                  </a:lnTo>
                  <a:lnTo>
                    <a:pt x="15" y="29"/>
                  </a:lnTo>
                  <a:lnTo>
                    <a:pt x="15" y="15"/>
                  </a:lnTo>
                  <a:lnTo>
                    <a:pt x="28" y="13"/>
                  </a:lnTo>
                  <a:lnTo>
                    <a:pt x="15" y="13"/>
                  </a:lnTo>
                  <a:lnTo>
                    <a:pt x="13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807"/>
            <p:cNvSpPr>
              <a:spLocks/>
            </p:cNvSpPr>
            <p:nvPr/>
          </p:nvSpPr>
          <p:spPr bwMode="auto">
            <a:xfrm>
              <a:off x="4124800" y="1180158"/>
              <a:ext cx="39835" cy="42326"/>
            </a:xfrm>
            <a:custGeom>
              <a:avLst/>
              <a:gdLst>
                <a:gd name="T0" fmla="*/ 8 w 16"/>
                <a:gd name="T1" fmla="*/ 0 h 17"/>
                <a:gd name="T2" fmla="*/ 9 w 16"/>
                <a:gd name="T3" fmla="*/ 7 h 17"/>
                <a:gd name="T4" fmla="*/ 16 w 16"/>
                <a:gd name="T5" fmla="*/ 7 h 17"/>
                <a:gd name="T6" fmla="*/ 9 w 16"/>
                <a:gd name="T7" fmla="*/ 9 h 17"/>
                <a:gd name="T8" fmla="*/ 9 w 16"/>
                <a:gd name="T9" fmla="*/ 17 h 17"/>
                <a:gd name="T10" fmla="*/ 8 w 16"/>
                <a:gd name="T11" fmla="*/ 9 h 17"/>
                <a:gd name="T12" fmla="*/ 0 w 16"/>
                <a:gd name="T13" fmla="*/ 9 h 17"/>
                <a:gd name="T14" fmla="*/ 8 w 16"/>
                <a:gd name="T15" fmla="*/ 7 h 17"/>
                <a:gd name="T16" fmla="*/ 8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lnTo>
                    <a:pt x="9" y="7"/>
                  </a:lnTo>
                  <a:lnTo>
                    <a:pt x="16" y="7"/>
                  </a:lnTo>
                  <a:lnTo>
                    <a:pt x="9" y="9"/>
                  </a:lnTo>
                  <a:lnTo>
                    <a:pt x="9" y="17"/>
                  </a:lnTo>
                  <a:lnTo>
                    <a:pt x="8" y="9"/>
                  </a:lnTo>
                  <a:lnTo>
                    <a:pt x="0" y="9"/>
                  </a:lnTo>
                  <a:lnTo>
                    <a:pt x="8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08"/>
            <p:cNvSpPr>
              <a:spLocks/>
            </p:cNvSpPr>
            <p:nvPr/>
          </p:nvSpPr>
          <p:spPr bwMode="auto">
            <a:xfrm>
              <a:off x="8578809" y="1018328"/>
              <a:ext cx="69711" cy="67222"/>
            </a:xfrm>
            <a:custGeom>
              <a:avLst/>
              <a:gdLst>
                <a:gd name="T0" fmla="*/ 12 w 28"/>
                <a:gd name="T1" fmla="*/ 0 h 27"/>
                <a:gd name="T2" fmla="*/ 15 w 28"/>
                <a:gd name="T3" fmla="*/ 12 h 27"/>
                <a:gd name="T4" fmla="*/ 28 w 28"/>
                <a:gd name="T5" fmla="*/ 12 h 27"/>
                <a:gd name="T6" fmla="*/ 15 w 28"/>
                <a:gd name="T7" fmla="*/ 14 h 27"/>
                <a:gd name="T8" fmla="*/ 15 w 28"/>
                <a:gd name="T9" fmla="*/ 27 h 27"/>
                <a:gd name="T10" fmla="*/ 13 w 28"/>
                <a:gd name="T11" fmla="*/ 14 h 27"/>
                <a:gd name="T12" fmla="*/ 0 w 28"/>
                <a:gd name="T13" fmla="*/ 14 h 27"/>
                <a:gd name="T14" fmla="*/ 13 w 28"/>
                <a:gd name="T15" fmla="*/ 12 h 27"/>
                <a:gd name="T16" fmla="*/ 12 w 28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7">
                  <a:moveTo>
                    <a:pt x="12" y="0"/>
                  </a:moveTo>
                  <a:lnTo>
                    <a:pt x="15" y="12"/>
                  </a:lnTo>
                  <a:lnTo>
                    <a:pt x="28" y="12"/>
                  </a:lnTo>
                  <a:lnTo>
                    <a:pt x="15" y="14"/>
                  </a:lnTo>
                  <a:lnTo>
                    <a:pt x="15" y="27"/>
                  </a:lnTo>
                  <a:lnTo>
                    <a:pt x="13" y="14"/>
                  </a:lnTo>
                  <a:lnTo>
                    <a:pt x="0" y="14"/>
                  </a:lnTo>
                  <a:lnTo>
                    <a:pt x="13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809"/>
            <p:cNvSpPr>
              <a:spLocks/>
            </p:cNvSpPr>
            <p:nvPr/>
          </p:nvSpPr>
          <p:spPr bwMode="auto">
            <a:xfrm>
              <a:off x="5762998" y="1060653"/>
              <a:ext cx="52283" cy="54773"/>
            </a:xfrm>
            <a:custGeom>
              <a:avLst/>
              <a:gdLst>
                <a:gd name="T0" fmla="*/ 0 w 21"/>
                <a:gd name="T1" fmla="*/ 2 h 22"/>
                <a:gd name="T2" fmla="*/ 11 w 21"/>
                <a:gd name="T3" fmla="*/ 9 h 22"/>
                <a:gd name="T4" fmla="*/ 20 w 21"/>
                <a:gd name="T5" fmla="*/ 0 h 22"/>
                <a:gd name="T6" fmla="*/ 13 w 21"/>
                <a:gd name="T7" fmla="*/ 10 h 22"/>
                <a:gd name="T8" fmla="*/ 21 w 21"/>
                <a:gd name="T9" fmla="*/ 20 h 22"/>
                <a:gd name="T10" fmla="*/ 11 w 21"/>
                <a:gd name="T11" fmla="*/ 12 h 22"/>
                <a:gd name="T12" fmla="*/ 2 w 21"/>
                <a:gd name="T13" fmla="*/ 22 h 22"/>
                <a:gd name="T14" fmla="*/ 10 w 21"/>
                <a:gd name="T15" fmla="*/ 10 h 22"/>
                <a:gd name="T16" fmla="*/ 0 w 21"/>
                <a:gd name="T1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"/>
                  </a:moveTo>
                  <a:lnTo>
                    <a:pt x="11" y="9"/>
                  </a:lnTo>
                  <a:lnTo>
                    <a:pt x="20" y="0"/>
                  </a:lnTo>
                  <a:lnTo>
                    <a:pt x="13" y="10"/>
                  </a:lnTo>
                  <a:lnTo>
                    <a:pt x="21" y="20"/>
                  </a:lnTo>
                  <a:lnTo>
                    <a:pt x="11" y="12"/>
                  </a:lnTo>
                  <a:lnTo>
                    <a:pt x="2" y="22"/>
                  </a:lnTo>
                  <a:lnTo>
                    <a:pt x="10" y="1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810"/>
            <p:cNvSpPr>
              <a:spLocks/>
            </p:cNvSpPr>
            <p:nvPr/>
          </p:nvSpPr>
          <p:spPr bwMode="auto">
            <a:xfrm>
              <a:off x="8265111" y="2845743"/>
              <a:ext cx="69711" cy="69710"/>
            </a:xfrm>
            <a:custGeom>
              <a:avLst/>
              <a:gdLst>
                <a:gd name="T0" fmla="*/ 13 w 28"/>
                <a:gd name="T1" fmla="*/ 0 h 28"/>
                <a:gd name="T2" fmla="*/ 16 w 28"/>
                <a:gd name="T3" fmla="*/ 13 h 28"/>
                <a:gd name="T4" fmla="*/ 28 w 28"/>
                <a:gd name="T5" fmla="*/ 13 h 28"/>
                <a:gd name="T6" fmla="*/ 16 w 28"/>
                <a:gd name="T7" fmla="*/ 15 h 28"/>
                <a:gd name="T8" fmla="*/ 16 w 28"/>
                <a:gd name="T9" fmla="*/ 28 h 28"/>
                <a:gd name="T10" fmla="*/ 14 w 28"/>
                <a:gd name="T11" fmla="*/ 15 h 28"/>
                <a:gd name="T12" fmla="*/ 0 w 28"/>
                <a:gd name="T13" fmla="*/ 16 h 28"/>
                <a:gd name="T14" fmla="*/ 14 w 28"/>
                <a:gd name="T15" fmla="*/ 13 h 28"/>
                <a:gd name="T16" fmla="*/ 13 w 28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13" y="0"/>
                  </a:moveTo>
                  <a:lnTo>
                    <a:pt x="16" y="13"/>
                  </a:lnTo>
                  <a:lnTo>
                    <a:pt x="28" y="13"/>
                  </a:lnTo>
                  <a:lnTo>
                    <a:pt x="16" y="15"/>
                  </a:lnTo>
                  <a:lnTo>
                    <a:pt x="16" y="28"/>
                  </a:lnTo>
                  <a:lnTo>
                    <a:pt x="14" y="15"/>
                  </a:lnTo>
                  <a:lnTo>
                    <a:pt x="0" y="16"/>
                  </a:lnTo>
                  <a:lnTo>
                    <a:pt x="14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811"/>
            <p:cNvSpPr>
              <a:spLocks/>
            </p:cNvSpPr>
            <p:nvPr/>
          </p:nvSpPr>
          <p:spPr bwMode="auto">
            <a:xfrm>
              <a:off x="3666701" y="2143657"/>
              <a:ext cx="69711" cy="67222"/>
            </a:xfrm>
            <a:custGeom>
              <a:avLst/>
              <a:gdLst>
                <a:gd name="T0" fmla="*/ 12 w 28"/>
                <a:gd name="T1" fmla="*/ 0 h 27"/>
                <a:gd name="T2" fmla="*/ 15 w 28"/>
                <a:gd name="T3" fmla="*/ 13 h 27"/>
                <a:gd name="T4" fmla="*/ 28 w 28"/>
                <a:gd name="T5" fmla="*/ 13 h 27"/>
                <a:gd name="T6" fmla="*/ 15 w 28"/>
                <a:gd name="T7" fmla="*/ 15 h 27"/>
                <a:gd name="T8" fmla="*/ 15 w 28"/>
                <a:gd name="T9" fmla="*/ 27 h 27"/>
                <a:gd name="T10" fmla="*/ 13 w 28"/>
                <a:gd name="T11" fmla="*/ 15 h 27"/>
                <a:gd name="T12" fmla="*/ 0 w 28"/>
                <a:gd name="T13" fmla="*/ 15 h 27"/>
                <a:gd name="T14" fmla="*/ 13 w 28"/>
                <a:gd name="T15" fmla="*/ 13 h 27"/>
                <a:gd name="T16" fmla="*/ 12 w 28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7">
                  <a:moveTo>
                    <a:pt x="12" y="0"/>
                  </a:moveTo>
                  <a:lnTo>
                    <a:pt x="15" y="13"/>
                  </a:lnTo>
                  <a:lnTo>
                    <a:pt x="28" y="13"/>
                  </a:lnTo>
                  <a:lnTo>
                    <a:pt x="15" y="15"/>
                  </a:lnTo>
                  <a:lnTo>
                    <a:pt x="15" y="27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13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13"/>
            <p:cNvSpPr>
              <a:spLocks/>
            </p:cNvSpPr>
            <p:nvPr/>
          </p:nvSpPr>
          <p:spPr bwMode="auto">
            <a:xfrm>
              <a:off x="4635180" y="3351144"/>
              <a:ext cx="67221" cy="69710"/>
            </a:xfrm>
            <a:custGeom>
              <a:avLst/>
              <a:gdLst>
                <a:gd name="T0" fmla="*/ 13 w 27"/>
                <a:gd name="T1" fmla="*/ 0 h 28"/>
                <a:gd name="T2" fmla="*/ 15 w 27"/>
                <a:gd name="T3" fmla="*/ 13 h 28"/>
                <a:gd name="T4" fmla="*/ 27 w 27"/>
                <a:gd name="T5" fmla="*/ 13 h 28"/>
                <a:gd name="T6" fmla="*/ 15 w 27"/>
                <a:gd name="T7" fmla="*/ 15 h 28"/>
                <a:gd name="T8" fmla="*/ 15 w 27"/>
                <a:gd name="T9" fmla="*/ 28 h 28"/>
                <a:gd name="T10" fmla="*/ 13 w 27"/>
                <a:gd name="T11" fmla="*/ 16 h 28"/>
                <a:gd name="T12" fmla="*/ 0 w 27"/>
                <a:gd name="T13" fmla="*/ 16 h 28"/>
                <a:gd name="T14" fmla="*/ 13 w 27"/>
                <a:gd name="T15" fmla="*/ 14 h 28"/>
                <a:gd name="T16" fmla="*/ 13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lnTo>
                    <a:pt x="15" y="13"/>
                  </a:lnTo>
                  <a:lnTo>
                    <a:pt x="27" y="13"/>
                  </a:lnTo>
                  <a:lnTo>
                    <a:pt x="15" y="15"/>
                  </a:lnTo>
                  <a:lnTo>
                    <a:pt x="15" y="28"/>
                  </a:lnTo>
                  <a:lnTo>
                    <a:pt x="13" y="16"/>
                  </a:lnTo>
                  <a:lnTo>
                    <a:pt x="0" y="16"/>
                  </a:lnTo>
                  <a:lnTo>
                    <a:pt x="13" y="1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814"/>
            <p:cNvSpPr>
              <a:spLocks/>
            </p:cNvSpPr>
            <p:nvPr/>
          </p:nvSpPr>
          <p:spPr bwMode="auto">
            <a:xfrm>
              <a:off x="5352203" y="2756114"/>
              <a:ext cx="87137" cy="84648"/>
            </a:xfrm>
            <a:custGeom>
              <a:avLst/>
              <a:gdLst>
                <a:gd name="T0" fmla="*/ 8 w 35"/>
                <a:gd name="T1" fmla="*/ 0 h 34"/>
                <a:gd name="T2" fmla="*/ 18 w 35"/>
                <a:gd name="T3" fmla="*/ 14 h 34"/>
                <a:gd name="T4" fmla="*/ 35 w 35"/>
                <a:gd name="T5" fmla="*/ 8 h 34"/>
                <a:gd name="T6" fmla="*/ 19 w 35"/>
                <a:gd name="T7" fmla="*/ 18 h 34"/>
                <a:gd name="T8" fmla="*/ 26 w 35"/>
                <a:gd name="T9" fmla="*/ 34 h 34"/>
                <a:gd name="T10" fmla="*/ 17 w 35"/>
                <a:gd name="T11" fmla="*/ 19 h 34"/>
                <a:gd name="T12" fmla="*/ 0 w 35"/>
                <a:gd name="T13" fmla="*/ 26 h 34"/>
                <a:gd name="T14" fmla="*/ 15 w 35"/>
                <a:gd name="T15" fmla="*/ 16 h 34"/>
                <a:gd name="T16" fmla="*/ 8 w 35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4">
                  <a:moveTo>
                    <a:pt x="8" y="0"/>
                  </a:moveTo>
                  <a:lnTo>
                    <a:pt x="18" y="14"/>
                  </a:lnTo>
                  <a:lnTo>
                    <a:pt x="35" y="8"/>
                  </a:lnTo>
                  <a:lnTo>
                    <a:pt x="19" y="18"/>
                  </a:lnTo>
                  <a:lnTo>
                    <a:pt x="26" y="34"/>
                  </a:lnTo>
                  <a:lnTo>
                    <a:pt x="17" y="19"/>
                  </a:lnTo>
                  <a:lnTo>
                    <a:pt x="0" y="26"/>
                  </a:lnTo>
                  <a:lnTo>
                    <a:pt x="15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815"/>
            <p:cNvSpPr>
              <a:spLocks/>
            </p:cNvSpPr>
            <p:nvPr/>
          </p:nvSpPr>
          <p:spPr bwMode="auto">
            <a:xfrm>
              <a:off x="7080030" y="1371860"/>
              <a:ext cx="67221" cy="67222"/>
            </a:xfrm>
            <a:custGeom>
              <a:avLst/>
              <a:gdLst>
                <a:gd name="T0" fmla="*/ 15 w 27"/>
                <a:gd name="T1" fmla="*/ 0 h 27"/>
                <a:gd name="T2" fmla="*/ 14 w 27"/>
                <a:gd name="T3" fmla="*/ 13 h 27"/>
                <a:gd name="T4" fmla="*/ 27 w 27"/>
                <a:gd name="T5" fmla="*/ 16 h 27"/>
                <a:gd name="T6" fmla="*/ 14 w 27"/>
                <a:gd name="T7" fmla="*/ 15 h 27"/>
                <a:gd name="T8" fmla="*/ 11 w 27"/>
                <a:gd name="T9" fmla="*/ 27 h 27"/>
                <a:gd name="T10" fmla="*/ 12 w 27"/>
                <a:gd name="T11" fmla="*/ 15 h 27"/>
                <a:gd name="T12" fmla="*/ 0 w 27"/>
                <a:gd name="T13" fmla="*/ 12 h 27"/>
                <a:gd name="T14" fmla="*/ 12 w 27"/>
                <a:gd name="T15" fmla="*/ 13 h 27"/>
                <a:gd name="T16" fmla="*/ 15 w 27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7">
                  <a:moveTo>
                    <a:pt x="15" y="0"/>
                  </a:moveTo>
                  <a:lnTo>
                    <a:pt x="14" y="13"/>
                  </a:lnTo>
                  <a:lnTo>
                    <a:pt x="27" y="16"/>
                  </a:lnTo>
                  <a:lnTo>
                    <a:pt x="14" y="15"/>
                  </a:lnTo>
                  <a:lnTo>
                    <a:pt x="11" y="27"/>
                  </a:lnTo>
                  <a:lnTo>
                    <a:pt x="12" y="15"/>
                  </a:lnTo>
                  <a:lnTo>
                    <a:pt x="0" y="12"/>
                  </a:lnTo>
                  <a:lnTo>
                    <a:pt x="12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816"/>
            <p:cNvSpPr>
              <a:spLocks/>
            </p:cNvSpPr>
            <p:nvPr/>
          </p:nvSpPr>
          <p:spPr bwMode="auto">
            <a:xfrm>
              <a:off x="4707381" y="2429967"/>
              <a:ext cx="67221" cy="67222"/>
            </a:xfrm>
            <a:custGeom>
              <a:avLst/>
              <a:gdLst>
                <a:gd name="T0" fmla="*/ 15 w 27"/>
                <a:gd name="T1" fmla="*/ 0 h 27"/>
                <a:gd name="T2" fmla="*/ 14 w 27"/>
                <a:gd name="T3" fmla="*/ 13 h 27"/>
                <a:gd name="T4" fmla="*/ 27 w 27"/>
                <a:gd name="T5" fmla="*/ 16 h 27"/>
                <a:gd name="T6" fmla="*/ 14 w 27"/>
                <a:gd name="T7" fmla="*/ 15 h 27"/>
                <a:gd name="T8" fmla="*/ 11 w 27"/>
                <a:gd name="T9" fmla="*/ 27 h 27"/>
                <a:gd name="T10" fmla="*/ 12 w 27"/>
                <a:gd name="T11" fmla="*/ 15 h 27"/>
                <a:gd name="T12" fmla="*/ 0 w 27"/>
                <a:gd name="T13" fmla="*/ 11 h 27"/>
                <a:gd name="T14" fmla="*/ 12 w 27"/>
                <a:gd name="T15" fmla="*/ 11 h 27"/>
                <a:gd name="T16" fmla="*/ 15 w 27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7">
                  <a:moveTo>
                    <a:pt x="15" y="0"/>
                  </a:moveTo>
                  <a:lnTo>
                    <a:pt x="14" y="13"/>
                  </a:lnTo>
                  <a:lnTo>
                    <a:pt x="27" y="16"/>
                  </a:lnTo>
                  <a:lnTo>
                    <a:pt x="14" y="15"/>
                  </a:lnTo>
                  <a:lnTo>
                    <a:pt x="11" y="27"/>
                  </a:lnTo>
                  <a:lnTo>
                    <a:pt x="12" y="15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821"/>
            <p:cNvSpPr>
              <a:spLocks/>
            </p:cNvSpPr>
            <p:nvPr/>
          </p:nvSpPr>
          <p:spPr bwMode="auto">
            <a:xfrm>
              <a:off x="1814387" y="572679"/>
              <a:ext cx="37344" cy="34856"/>
            </a:xfrm>
            <a:custGeom>
              <a:avLst/>
              <a:gdLst>
                <a:gd name="T0" fmla="*/ 6 w 15"/>
                <a:gd name="T1" fmla="*/ 0 h 14"/>
                <a:gd name="T2" fmla="*/ 8 w 15"/>
                <a:gd name="T3" fmla="*/ 7 h 14"/>
                <a:gd name="T4" fmla="*/ 15 w 15"/>
                <a:gd name="T5" fmla="*/ 7 h 14"/>
                <a:gd name="T6" fmla="*/ 8 w 15"/>
                <a:gd name="T7" fmla="*/ 8 h 14"/>
                <a:gd name="T8" fmla="*/ 8 w 15"/>
                <a:gd name="T9" fmla="*/ 14 h 14"/>
                <a:gd name="T10" fmla="*/ 7 w 15"/>
                <a:gd name="T11" fmla="*/ 8 h 14"/>
                <a:gd name="T12" fmla="*/ 0 w 15"/>
                <a:gd name="T13" fmla="*/ 8 h 14"/>
                <a:gd name="T14" fmla="*/ 6 w 15"/>
                <a:gd name="T15" fmla="*/ 7 h 14"/>
                <a:gd name="T16" fmla="*/ 6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6" y="0"/>
                  </a:moveTo>
                  <a:lnTo>
                    <a:pt x="8" y="7"/>
                  </a:lnTo>
                  <a:lnTo>
                    <a:pt x="15" y="7"/>
                  </a:lnTo>
                  <a:lnTo>
                    <a:pt x="8" y="8"/>
                  </a:lnTo>
                  <a:lnTo>
                    <a:pt x="8" y="14"/>
                  </a:lnTo>
                  <a:lnTo>
                    <a:pt x="7" y="8"/>
                  </a:lnTo>
                  <a:lnTo>
                    <a:pt x="0" y="8"/>
                  </a:lnTo>
                  <a:lnTo>
                    <a:pt x="6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822"/>
            <p:cNvSpPr>
              <a:spLocks/>
            </p:cNvSpPr>
            <p:nvPr/>
          </p:nvSpPr>
          <p:spPr bwMode="auto">
            <a:xfrm>
              <a:off x="2292403" y="306285"/>
              <a:ext cx="27386" cy="29876"/>
            </a:xfrm>
            <a:custGeom>
              <a:avLst/>
              <a:gdLst>
                <a:gd name="T0" fmla="*/ 0 w 11"/>
                <a:gd name="T1" fmla="*/ 1 h 12"/>
                <a:gd name="T2" fmla="*/ 6 w 11"/>
                <a:gd name="T3" fmla="*/ 5 h 12"/>
                <a:gd name="T4" fmla="*/ 10 w 11"/>
                <a:gd name="T5" fmla="*/ 0 h 12"/>
                <a:gd name="T6" fmla="*/ 6 w 11"/>
                <a:gd name="T7" fmla="*/ 5 h 12"/>
                <a:gd name="T8" fmla="*/ 11 w 11"/>
                <a:gd name="T9" fmla="*/ 11 h 12"/>
                <a:gd name="T10" fmla="*/ 6 w 11"/>
                <a:gd name="T11" fmla="*/ 6 h 12"/>
                <a:gd name="T12" fmla="*/ 1 w 11"/>
                <a:gd name="T13" fmla="*/ 12 h 12"/>
                <a:gd name="T14" fmla="*/ 5 w 11"/>
                <a:gd name="T15" fmla="*/ 6 h 12"/>
                <a:gd name="T16" fmla="*/ 0 w 11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2">
                  <a:moveTo>
                    <a:pt x="0" y="1"/>
                  </a:moveTo>
                  <a:lnTo>
                    <a:pt x="6" y="5"/>
                  </a:lnTo>
                  <a:lnTo>
                    <a:pt x="10" y="0"/>
                  </a:lnTo>
                  <a:lnTo>
                    <a:pt x="6" y="5"/>
                  </a:lnTo>
                  <a:lnTo>
                    <a:pt x="11" y="1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5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823"/>
            <p:cNvSpPr>
              <a:spLocks/>
            </p:cNvSpPr>
            <p:nvPr/>
          </p:nvSpPr>
          <p:spPr bwMode="auto">
            <a:xfrm>
              <a:off x="1196950" y="873930"/>
              <a:ext cx="37344" cy="32367"/>
            </a:xfrm>
            <a:custGeom>
              <a:avLst/>
              <a:gdLst>
                <a:gd name="T0" fmla="*/ 6 w 15"/>
                <a:gd name="T1" fmla="*/ 0 h 13"/>
                <a:gd name="T2" fmla="*/ 9 w 15"/>
                <a:gd name="T3" fmla="*/ 6 h 13"/>
                <a:gd name="T4" fmla="*/ 15 w 15"/>
                <a:gd name="T5" fmla="*/ 6 h 13"/>
                <a:gd name="T6" fmla="*/ 9 w 15"/>
                <a:gd name="T7" fmla="*/ 7 h 13"/>
                <a:gd name="T8" fmla="*/ 9 w 15"/>
                <a:gd name="T9" fmla="*/ 13 h 13"/>
                <a:gd name="T10" fmla="*/ 8 w 15"/>
                <a:gd name="T11" fmla="*/ 7 h 13"/>
                <a:gd name="T12" fmla="*/ 0 w 15"/>
                <a:gd name="T13" fmla="*/ 7 h 13"/>
                <a:gd name="T14" fmla="*/ 6 w 15"/>
                <a:gd name="T15" fmla="*/ 6 h 13"/>
                <a:gd name="T16" fmla="*/ 6 w 15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6" y="0"/>
                  </a:moveTo>
                  <a:lnTo>
                    <a:pt x="9" y="6"/>
                  </a:lnTo>
                  <a:lnTo>
                    <a:pt x="15" y="6"/>
                  </a:lnTo>
                  <a:lnTo>
                    <a:pt x="9" y="7"/>
                  </a:lnTo>
                  <a:lnTo>
                    <a:pt x="9" y="13"/>
                  </a:lnTo>
                  <a:lnTo>
                    <a:pt x="8" y="7"/>
                  </a:lnTo>
                  <a:lnTo>
                    <a:pt x="0" y="7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824"/>
            <p:cNvSpPr>
              <a:spLocks/>
            </p:cNvSpPr>
            <p:nvPr/>
          </p:nvSpPr>
          <p:spPr bwMode="auto">
            <a:xfrm>
              <a:off x="1470813" y="647370"/>
              <a:ext cx="27386" cy="32367"/>
            </a:xfrm>
            <a:custGeom>
              <a:avLst/>
              <a:gdLst>
                <a:gd name="T0" fmla="*/ 0 w 11"/>
                <a:gd name="T1" fmla="*/ 3 h 13"/>
                <a:gd name="T2" fmla="*/ 5 w 11"/>
                <a:gd name="T3" fmla="*/ 6 h 13"/>
                <a:gd name="T4" fmla="*/ 9 w 11"/>
                <a:gd name="T5" fmla="*/ 0 h 13"/>
                <a:gd name="T6" fmla="*/ 6 w 11"/>
                <a:gd name="T7" fmla="*/ 6 h 13"/>
                <a:gd name="T8" fmla="*/ 11 w 11"/>
                <a:gd name="T9" fmla="*/ 11 h 13"/>
                <a:gd name="T10" fmla="*/ 6 w 11"/>
                <a:gd name="T11" fmla="*/ 7 h 13"/>
                <a:gd name="T12" fmla="*/ 2 w 11"/>
                <a:gd name="T13" fmla="*/ 13 h 13"/>
                <a:gd name="T14" fmla="*/ 5 w 11"/>
                <a:gd name="T15" fmla="*/ 6 h 13"/>
                <a:gd name="T16" fmla="*/ 0 w 11"/>
                <a:gd name="T1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3">
                  <a:moveTo>
                    <a:pt x="0" y="3"/>
                  </a:moveTo>
                  <a:lnTo>
                    <a:pt x="5" y="6"/>
                  </a:lnTo>
                  <a:lnTo>
                    <a:pt x="9" y="0"/>
                  </a:lnTo>
                  <a:lnTo>
                    <a:pt x="6" y="6"/>
                  </a:lnTo>
                  <a:lnTo>
                    <a:pt x="11" y="11"/>
                  </a:lnTo>
                  <a:lnTo>
                    <a:pt x="6" y="7"/>
                  </a:lnTo>
                  <a:lnTo>
                    <a:pt x="2" y="13"/>
                  </a:lnTo>
                  <a:lnTo>
                    <a:pt x="5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5825"/>
            <p:cNvSpPr>
              <a:spLocks/>
            </p:cNvSpPr>
            <p:nvPr/>
          </p:nvSpPr>
          <p:spPr bwMode="auto">
            <a:xfrm>
              <a:off x="1704842" y="1503814"/>
              <a:ext cx="34856" cy="37346"/>
            </a:xfrm>
            <a:custGeom>
              <a:avLst/>
              <a:gdLst>
                <a:gd name="T0" fmla="*/ 6 w 14"/>
                <a:gd name="T1" fmla="*/ 0 h 15"/>
                <a:gd name="T2" fmla="*/ 6 w 14"/>
                <a:gd name="T3" fmla="*/ 6 h 15"/>
                <a:gd name="T4" fmla="*/ 0 w 14"/>
                <a:gd name="T5" fmla="*/ 7 h 15"/>
                <a:gd name="T6" fmla="*/ 6 w 14"/>
                <a:gd name="T7" fmla="*/ 7 h 15"/>
                <a:gd name="T8" fmla="*/ 7 w 14"/>
                <a:gd name="T9" fmla="*/ 15 h 15"/>
                <a:gd name="T10" fmla="*/ 7 w 14"/>
                <a:gd name="T11" fmla="*/ 7 h 15"/>
                <a:gd name="T12" fmla="*/ 14 w 14"/>
                <a:gd name="T13" fmla="*/ 6 h 15"/>
                <a:gd name="T14" fmla="*/ 7 w 14"/>
                <a:gd name="T15" fmla="*/ 6 h 15"/>
                <a:gd name="T16" fmla="*/ 6 w 14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lnTo>
                    <a:pt x="6" y="6"/>
                  </a:lnTo>
                  <a:lnTo>
                    <a:pt x="0" y="7"/>
                  </a:lnTo>
                  <a:lnTo>
                    <a:pt x="6" y="7"/>
                  </a:lnTo>
                  <a:lnTo>
                    <a:pt x="7" y="15"/>
                  </a:lnTo>
                  <a:lnTo>
                    <a:pt x="7" y="7"/>
                  </a:lnTo>
                  <a:lnTo>
                    <a:pt x="14" y="6"/>
                  </a:lnTo>
                  <a:lnTo>
                    <a:pt x="7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5826"/>
            <p:cNvSpPr>
              <a:spLocks/>
            </p:cNvSpPr>
            <p:nvPr/>
          </p:nvSpPr>
          <p:spPr bwMode="auto">
            <a:xfrm>
              <a:off x="1704842" y="1503814"/>
              <a:ext cx="34856" cy="37346"/>
            </a:xfrm>
            <a:custGeom>
              <a:avLst/>
              <a:gdLst>
                <a:gd name="T0" fmla="*/ 6 w 14"/>
                <a:gd name="T1" fmla="*/ 0 h 15"/>
                <a:gd name="T2" fmla="*/ 6 w 14"/>
                <a:gd name="T3" fmla="*/ 6 h 15"/>
                <a:gd name="T4" fmla="*/ 0 w 14"/>
                <a:gd name="T5" fmla="*/ 7 h 15"/>
                <a:gd name="T6" fmla="*/ 6 w 14"/>
                <a:gd name="T7" fmla="*/ 7 h 15"/>
                <a:gd name="T8" fmla="*/ 7 w 14"/>
                <a:gd name="T9" fmla="*/ 15 h 15"/>
                <a:gd name="T10" fmla="*/ 7 w 14"/>
                <a:gd name="T11" fmla="*/ 7 h 15"/>
                <a:gd name="T12" fmla="*/ 14 w 14"/>
                <a:gd name="T13" fmla="*/ 6 h 15"/>
                <a:gd name="T14" fmla="*/ 7 w 14"/>
                <a:gd name="T15" fmla="*/ 6 h 15"/>
                <a:gd name="T16" fmla="*/ 6 w 14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lnTo>
                    <a:pt x="6" y="6"/>
                  </a:lnTo>
                  <a:lnTo>
                    <a:pt x="0" y="7"/>
                  </a:lnTo>
                  <a:lnTo>
                    <a:pt x="6" y="7"/>
                  </a:lnTo>
                  <a:lnTo>
                    <a:pt x="7" y="15"/>
                  </a:lnTo>
                  <a:lnTo>
                    <a:pt x="7" y="7"/>
                  </a:lnTo>
                  <a:lnTo>
                    <a:pt x="14" y="6"/>
                  </a:lnTo>
                  <a:lnTo>
                    <a:pt x="7" y="6"/>
                  </a:lnTo>
                  <a:lnTo>
                    <a:pt x="6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5827"/>
            <p:cNvSpPr>
              <a:spLocks/>
            </p:cNvSpPr>
            <p:nvPr/>
          </p:nvSpPr>
          <p:spPr bwMode="auto">
            <a:xfrm>
              <a:off x="2075805" y="1190116"/>
              <a:ext cx="47303" cy="44814"/>
            </a:xfrm>
            <a:custGeom>
              <a:avLst/>
              <a:gdLst>
                <a:gd name="T0" fmla="*/ 6 w 19"/>
                <a:gd name="T1" fmla="*/ 0 h 18"/>
                <a:gd name="T2" fmla="*/ 10 w 19"/>
                <a:gd name="T3" fmla="*/ 9 h 18"/>
                <a:gd name="T4" fmla="*/ 19 w 19"/>
                <a:gd name="T5" fmla="*/ 5 h 18"/>
                <a:gd name="T6" fmla="*/ 11 w 19"/>
                <a:gd name="T7" fmla="*/ 10 h 18"/>
                <a:gd name="T8" fmla="*/ 14 w 19"/>
                <a:gd name="T9" fmla="*/ 18 h 18"/>
                <a:gd name="T10" fmla="*/ 10 w 19"/>
                <a:gd name="T11" fmla="*/ 11 h 18"/>
                <a:gd name="T12" fmla="*/ 0 w 19"/>
                <a:gd name="T13" fmla="*/ 14 h 18"/>
                <a:gd name="T14" fmla="*/ 9 w 19"/>
                <a:gd name="T15" fmla="*/ 9 h 18"/>
                <a:gd name="T16" fmla="*/ 6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6" y="0"/>
                  </a:moveTo>
                  <a:lnTo>
                    <a:pt x="10" y="9"/>
                  </a:lnTo>
                  <a:lnTo>
                    <a:pt x="19" y="5"/>
                  </a:lnTo>
                  <a:lnTo>
                    <a:pt x="11" y="10"/>
                  </a:lnTo>
                  <a:lnTo>
                    <a:pt x="14" y="18"/>
                  </a:lnTo>
                  <a:lnTo>
                    <a:pt x="10" y="11"/>
                  </a:lnTo>
                  <a:lnTo>
                    <a:pt x="0" y="14"/>
                  </a:lnTo>
                  <a:lnTo>
                    <a:pt x="9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5828"/>
            <p:cNvSpPr>
              <a:spLocks/>
            </p:cNvSpPr>
            <p:nvPr/>
          </p:nvSpPr>
          <p:spPr bwMode="auto">
            <a:xfrm>
              <a:off x="2979550" y="468114"/>
              <a:ext cx="34856" cy="37346"/>
            </a:xfrm>
            <a:custGeom>
              <a:avLst/>
              <a:gdLst>
                <a:gd name="T0" fmla="*/ 7 w 14"/>
                <a:gd name="T1" fmla="*/ 0 h 15"/>
                <a:gd name="T2" fmla="*/ 7 w 14"/>
                <a:gd name="T3" fmla="*/ 8 h 15"/>
                <a:gd name="T4" fmla="*/ 14 w 14"/>
                <a:gd name="T5" fmla="*/ 9 h 15"/>
                <a:gd name="T6" fmla="*/ 7 w 14"/>
                <a:gd name="T7" fmla="*/ 9 h 15"/>
                <a:gd name="T8" fmla="*/ 5 w 14"/>
                <a:gd name="T9" fmla="*/ 15 h 15"/>
                <a:gd name="T10" fmla="*/ 6 w 14"/>
                <a:gd name="T11" fmla="*/ 9 h 15"/>
                <a:gd name="T12" fmla="*/ 0 w 14"/>
                <a:gd name="T13" fmla="*/ 7 h 15"/>
                <a:gd name="T14" fmla="*/ 6 w 14"/>
                <a:gd name="T15" fmla="*/ 7 h 15"/>
                <a:gd name="T16" fmla="*/ 7 w 14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lnTo>
                    <a:pt x="7" y="8"/>
                  </a:lnTo>
                  <a:lnTo>
                    <a:pt x="14" y="9"/>
                  </a:lnTo>
                  <a:lnTo>
                    <a:pt x="7" y="9"/>
                  </a:lnTo>
                  <a:lnTo>
                    <a:pt x="5" y="15"/>
                  </a:lnTo>
                  <a:lnTo>
                    <a:pt x="6" y="9"/>
                  </a:lnTo>
                  <a:lnTo>
                    <a:pt x="0" y="7"/>
                  </a:lnTo>
                  <a:lnTo>
                    <a:pt x="6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5829"/>
            <p:cNvSpPr>
              <a:spLocks/>
            </p:cNvSpPr>
            <p:nvPr/>
          </p:nvSpPr>
          <p:spPr bwMode="auto">
            <a:xfrm>
              <a:off x="1739697" y="1020819"/>
              <a:ext cx="37344" cy="37346"/>
            </a:xfrm>
            <a:custGeom>
              <a:avLst/>
              <a:gdLst>
                <a:gd name="T0" fmla="*/ 9 w 15"/>
                <a:gd name="T1" fmla="*/ 0 h 15"/>
                <a:gd name="T2" fmla="*/ 7 w 15"/>
                <a:gd name="T3" fmla="*/ 6 h 15"/>
                <a:gd name="T4" fmla="*/ 0 w 15"/>
                <a:gd name="T5" fmla="*/ 6 h 15"/>
                <a:gd name="T6" fmla="*/ 7 w 15"/>
                <a:gd name="T7" fmla="*/ 8 h 15"/>
                <a:gd name="T8" fmla="*/ 7 w 15"/>
                <a:gd name="T9" fmla="*/ 15 h 15"/>
                <a:gd name="T10" fmla="*/ 8 w 15"/>
                <a:gd name="T11" fmla="*/ 8 h 15"/>
                <a:gd name="T12" fmla="*/ 15 w 15"/>
                <a:gd name="T13" fmla="*/ 8 h 15"/>
                <a:gd name="T14" fmla="*/ 8 w 15"/>
                <a:gd name="T15" fmla="*/ 7 h 15"/>
                <a:gd name="T16" fmla="*/ 9 w 15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9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7" y="8"/>
                  </a:lnTo>
                  <a:lnTo>
                    <a:pt x="7" y="15"/>
                  </a:lnTo>
                  <a:lnTo>
                    <a:pt x="8" y="8"/>
                  </a:lnTo>
                  <a:lnTo>
                    <a:pt x="15" y="8"/>
                  </a:lnTo>
                  <a:lnTo>
                    <a:pt x="8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5830"/>
            <p:cNvSpPr>
              <a:spLocks/>
            </p:cNvSpPr>
            <p:nvPr/>
          </p:nvSpPr>
          <p:spPr bwMode="auto">
            <a:xfrm>
              <a:off x="1739697" y="1020819"/>
              <a:ext cx="37344" cy="37346"/>
            </a:xfrm>
            <a:custGeom>
              <a:avLst/>
              <a:gdLst>
                <a:gd name="T0" fmla="*/ 9 w 15"/>
                <a:gd name="T1" fmla="*/ 0 h 15"/>
                <a:gd name="T2" fmla="*/ 7 w 15"/>
                <a:gd name="T3" fmla="*/ 6 h 15"/>
                <a:gd name="T4" fmla="*/ 0 w 15"/>
                <a:gd name="T5" fmla="*/ 6 h 15"/>
                <a:gd name="T6" fmla="*/ 7 w 15"/>
                <a:gd name="T7" fmla="*/ 8 h 15"/>
                <a:gd name="T8" fmla="*/ 7 w 15"/>
                <a:gd name="T9" fmla="*/ 15 h 15"/>
                <a:gd name="T10" fmla="*/ 8 w 15"/>
                <a:gd name="T11" fmla="*/ 8 h 15"/>
                <a:gd name="T12" fmla="*/ 15 w 15"/>
                <a:gd name="T13" fmla="*/ 8 h 15"/>
                <a:gd name="T14" fmla="*/ 8 w 15"/>
                <a:gd name="T15" fmla="*/ 7 h 15"/>
                <a:gd name="T16" fmla="*/ 9 w 15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9" y="0"/>
                  </a:moveTo>
                  <a:lnTo>
                    <a:pt x="7" y="6"/>
                  </a:lnTo>
                  <a:lnTo>
                    <a:pt x="0" y="6"/>
                  </a:lnTo>
                  <a:lnTo>
                    <a:pt x="7" y="8"/>
                  </a:lnTo>
                  <a:lnTo>
                    <a:pt x="7" y="15"/>
                  </a:lnTo>
                  <a:lnTo>
                    <a:pt x="8" y="8"/>
                  </a:lnTo>
                  <a:lnTo>
                    <a:pt x="15" y="8"/>
                  </a:lnTo>
                  <a:lnTo>
                    <a:pt x="8" y="7"/>
                  </a:lnTo>
                  <a:lnTo>
                    <a:pt x="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5831"/>
            <p:cNvSpPr>
              <a:spLocks/>
            </p:cNvSpPr>
            <p:nvPr/>
          </p:nvSpPr>
          <p:spPr bwMode="auto">
            <a:xfrm>
              <a:off x="8003693" y="537823"/>
              <a:ext cx="29876" cy="29876"/>
            </a:xfrm>
            <a:custGeom>
              <a:avLst/>
              <a:gdLst>
                <a:gd name="T0" fmla="*/ 6 w 12"/>
                <a:gd name="T1" fmla="*/ 0 h 12"/>
                <a:gd name="T2" fmla="*/ 7 w 12"/>
                <a:gd name="T3" fmla="*/ 6 h 12"/>
                <a:gd name="T4" fmla="*/ 12 w 12"/>
                <a:gd name="T5" fmla="*/ 6 h 12"/>
                <a:gd name="T6" fmla="*/ 7 w 12"/>
                <a:gd name="T7" fmla="*/ 7 h 12"/>
                <a:gd name="T8" fmla="*/ 7 w 12"/>
                <a:gd name="T9" fmla="*/ 12 h 12"/>
                <a:gd name="T10" fmla="*/ 6 w 12"/>
                <a:gd name="T11" fmla="*/ 7 h 12"/>
                <a:gd name="T12" fmla="*/ 0 w 12"/>
                <a:gd name="T13" fmla="*/ 7 h 12"/>
                <a:gd name="T14" fmla="*/ 6 w 12"/>
                <a:gd name="T15" fmla="*/ 6 h 12"/>
                <a:gd name="T16" fmla="*/ 6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7" y="6"/>
                  </a:lnTo>
                  <a:lnTo>
                    <a:pt x="12" y="6"/>
                  </a:lnTo>
                  <a:lnTo>
                    <a:pt x="7" y="7"/>
                  </a:lnTo>
                  <a:lnTo>
                    <a:pt x="7" y="12"/>
                  </a:lnTo>
                  <a:lnTo>
                    <a:pt x="6" y="7"/>
                  </a:lnTo>
                  <a:lnTo>
                    <a:pt x="0" y="7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5832"/>
            <p:cNvSpPr>
              <a:spLocks/>
            </p:cNvSpPr>
            <p:nvPr/>
          </p:nvSpPr>
          <p:spPr bwMode="auto">
            <a:xfrm>
              <a:off x="8424449" y="303795"/>
              <a:ext cx="24897" cy="22408"/>
            </a:xfrm>
            <a:custGeom>
              <a:avLst/>
              <a:gdLst>
                <a:gd name="T0" fmla="*/ 0 w 10"/>
                <a:gd name="T1" fmla="*/ 1 h 9"/>
                <a:gd name="T2" fmla="*/ 6 w 10"/>
                <a:gd name="T3" fmla="*/ 4 h 9"/>
                <a:gd name="T4" fmla="*/ 10 w 10"/>
                <a:gd name="T5" fmla="*/ 0 h 9"/>
                <a:gd name="T6" fmla="*/ 6 w 10"/>
                <a:gd name="T7" fmla="*/ 4 h 9"/>
                <a:gd name="T8" fmla="*/ 10 w 10"/>
                <a:gd name="T9" fmla="*/ 8 h 9"/>
                <a:gd name="T10" fmla="*/ 6 w 10"/>
                <a:gd name="T11" fmla="*/ 5 h 9"/>
                <a:gd name="T12" fmla="*/ 1 w 10"/>
                <a:gd name="T13" fmla="*/ 9 h 9"/>
                <a:gd name="T14" fmla="*/ 5 w 10"/>
                <a:gd name="T15" fmla="*/ 5 h 9"/>
                <a:gd name="T16" fmla="*/ 0 w 10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0" y="1"/>
                  </a:moveTo>
                  <a:lnTo>
                    <a:pt x="6" y="4"/>
                  </a:lnTo>
                  <a:lnTo>
                    <a:pt x="10" y="0"/>
                  </a:lnTo>
                  <a:lnTo>
                    <a:pt x="6" y="4"/>
                  </a:lnTo>
                  <a:lnTo>
                    <a:pt x="10" y="8"/>
                  </a:lnTo>
                  <a:lnTo>
                    <a:pt x="6" y="5"/>
                  </a:lnTo>
                  <a:lnTo>
                    <a:pt x="1" y="9"/>
                  </a:lnTo>
                  <a:lnTo>
                    <a:pt x="5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5833"/>
            <p:cNvSpPr>
              <a:spLocks/>
            </p:cNvSpPr>
            <p:nvPr/>
          </p:nvSpPr>
          <p:spPr bwMode="auto">
            <a:xfrm>
              <a:off x="7455967" y="801727"/>
              <a:ext cx="34856" cy="32367"/>
            </a:xfrm>
            <a:custGeom>
              <a:avLst/>
              <a:gdLst>
                <a:gd name="T0" fmla="*/ 7 w 14"/>
                <a:gd name="T1" fmla="*/ 0 h 13"/>
                <a:gd name="T2" fmla="*/ 8 w 14"/>
                <a:gd name="T3" fmla="*/ 7 h 13"/>
                <a:gd name="T4" fmla="*/ 14 w 14"/>
                <a:gd name="T5" fmla="*/ 7 h 13"/>
                <a:gd name="T6" fmla="*/ 8 w 14"/>
                <a:gd name="T7" fmla="*/ 8 h 13"/>
                <a:gd name="T8" fmla="*/ 8 w 14"/>
                <a:gd name="T9" fmla="*/ 13 h 13"/>
                <a:gd name="T10" fmla="*/ 7 w 14"/>
                <a:gd name="T11" fmla="*/ 8 h 13"/>
                <a:gd name="T12" fmla="*/ 0 w 14"/>
                <a:gd name="T13" fmla="*/ 8 h 13"/>
                <a:gd name="T14" fmla="*/ 7 w 14"/>
                <a:gd name="T15" fmla="*/ 7 h 13"/>
                <a:gd name="T16" fmla="*/ 7 w 1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7" y="0"/>
                  </a:moveTo>
                  <a:lnTo>
                    <a:pt x="8" y="7"/>
                  </a:lnTo>
                  <a:lnTo>
                    <a:pt x="14" y="7"/>
                  </a:lnTo>
                  <a:lnTo>
                    <a:pt x="8" y="8"/>
                  </a:lnTo>
                  <a:lnTo>
                    <a:pt x="8" y="13"/>
                  </a:lnTo>
                  <a:lnTo>
                    <a:pt x="7" y="8"/>
                  </a:lnTo>
                  <a:lnTo>
                    <a:pt x="0" y="8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5834"/>
            <p:cNvSpPr>
              <a:spLocks/>
            </p:cNvSpPr>
            <p:nvPr/>
          </p:nvSpPr>
          <p:spPr bwMode="auto">
            <a:xfrm>
              <a:off x="7697463" y="605045"/>
              <a:ext cx="27386" cy="27387"/>
            </a:xfrm>
            <a:custGeom>
              <a:avLst/>
              <a:gdLst>
                <a:gd name="T0" fmla="*/ 0 w 11"/>
                <a:gd name="T1" fmla="*/ 2 h 11"/>
                <a:gd name="T2" fmla="*/ 6 w 11"/>
                <a:gd name="T3" fmla="*/ 4 h 11"/>
                <a:gd name="T4" fmla="*/ 9 w 11"/>
                <a:gd name="T5" fmla="*/ 0 h 11"/>
                <a:gd name="T6" fmla="*/ 7 w 11"/>
                <a:gd name="T7" fmla="*/ 6 h 11"/>
                <a:gd name="T8" fmla="*/ 11 w 11"/>
                <a:gd name="T9" fmla="*/ 9 h 11"/>
                <a:gd name="T10" fmla="*/ 6 w 11"/>
                <a:gd name="T11" fmla="*/ 7 h 11"/>
                <a:gd name="T12" fmla="*/ 2 w 11"/>
                <a:gd name="T13" fmla="*/ 11 h 11"/>
                <a:gd name="T14" fmla="*/ 5 w 11"/>
                <a:gd name="T15" fmla="*/ 6 h 11"/>
                <a:gd name="T16" fmla="*/ 0 w 11"/>
                <a:gd name="T17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0" y="2"/>
                  </a:moveTo>
                  <a:lnTo>
                    <a:pt x="6" y="4"/>
                  </a:lnTo>
                  <a:lnTo>
                    <a:pt x="9" y="0"/>
                  </a:lnTo>
                  <a:lnTo>
                    <a:pt x="7" y="6"/>
                  </a:lnTo>
                  <a:lnTo>
                    <a:pt x="11" y="9"/>
                  </a:lnTo>
                  <a:lnTo>
                    <a:pt x="6" y="7"/>
                  </a:lnTo>
                  <a:lnTo>
                    <a:pt x="2" y="11"/>
                  </a:lnTo>
                  <a:lnTo>
                    <a:pt x="5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5835"/>
            <p:cNvSpPr>
              <a:spLocks/>
            </p:cNvSpPr>
            <p:nvPr/>
          </p:nvSpPr>
          <p:spPr bwMode="auto">
            <a:xfrm>
              <a:off x="7906596" y="1359411"/>
              <a:ext cx="29876" cy="29876"/>
            </a:xfrm>
            <a:custGeom>
              <a:avLst/>
              <a:gdLst>
                <a:gd name="T0" fmla="*/ 5 w 12"/>
                <a:gd name="T1" fmla="*/ 0 h 12"/>
                <a:gd name="T2" fmla="*/ 6 w 12"/>
                <a:gd name="T3" fmla="*/ 6 h 12"/>
                <a:gd name="T4" fmla="*/ 12 w 12"/>
                <a:gd name="T5" fmla="*/ 6 h 12"/>
                <a:gd name="T6" fmla="*/ 6 w 12"/>
                <a:gd name="T7" fmla="*/ 7 h 12"/>
                <a:gd name="T8" fmla="*/ 6 w 12"/>
                <a:gd name="T9" fmla="*/ 12 h 12"/>
                <a:gd name="T10" fmla="*/ 5 w 12"/>
                <a:gd name="T11" fmla="*/ 7 h 12"/>
                <a:gd name="T12" fmla="*/ 0 w 12"/>
                <a:gd name="T13" fmla="*/ 7 h 12"/>
                <a:gd name="T14" fmla="*/ 5 w 12"/>
                <a:gd name="T15" fmla="*/ 6 h 12"/>
                <a:gd name="T16" fmla="*/ 5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5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6" y="7"/>
                  </a:lnTo>
                  <a:lnTo>
                    <a:pt x="6" y="12"/>
                  </a:lnTo>
                  <a:lnTo>
                    <a:pt x="5" y="7"/>
                  </a:lnTo>
                  <a:lnTo>
                    <a:pt x="0" y="7"/>
                  </a:lnTo>
                  <a:lnTo>
                    <a:pt x="5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5836"/>
            <p:cNvSpPr>
              <a:spLocks/>
            </p:cNvSpPr>
            <p:nvPr/>
          </p:nvSpPr>
          <p:spPr bwMode="auto">
            <a:xfrm>
              <a:off x="8235234" y="1083060"/>
              <a:ext cx="39835" cy="42326"/>
            </a:xfrm>
            <a:custGeom>
              <a:avLst/>
              <a:gdLst>
                <a:gd name="T0" fmla="*/ 4 w 16"/>
                <a:gd name="T1" fmla="*/ 0 h 17"/>
                <a:gd name="T2" fmla="*/ 7 w 16"/>
                <a:gd name="T3" fmla="*/ 9 h 17"/>
                <a:gd name="T4" fmla="*/ 0 w 16"/>
                <a:gd name="T5" fmla="*/ 13 h 17"/>
                <a:gd name="T6" fmla="*/ 8 w 16"/>
                <a:gd name="T7" fmla="*/ 10 h 17"/>
                <a:gd name="T8" fmla="*/ 12 w 16"/>
                <a:gd name="T9" fmla="*/ 17 h 17"/>
                <a:gd name="T10" fmla="*/ 9 w 16"/>
                <a:gd name="T11" fmla="*/ 9 h 17"/>
                <a:gd name="T12" fmla="*/ 16 w 16"/>
                <a:gd name="T13" fmla="*/ 4 h 17"/>
                <a:gd name="T14" fmla="*/ 8 w 16"/>
                <a:gd name="T15" fmla="*/ 7 h 17"/>
                <a:gd name="T16" fmla="*/ 4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4" y="0"/>
                  </a:moveTo>
                  <a:lnTo>
                    <a:pt x="7" y="9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2" y="17"/>
                  </a:lnTo>
                  <a:lnTo>
                    <a:pt x="9" y="9"/>
                  </a:lnTo>
                  <a:lnTo>
                    <a:pt x="16" y="4"/>
                  </a:lnTo>
                  <a:lnTo>
                    <a:pt x="8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5837"/>
            <p:cNvSpPr>
              <a:spLocks/>
            </p:cNvSpPr>
            <p:nvPr/>
          </p:nvSpPr>
          <p:spPr bwMode="auto">
            <a:xfrm>
              <a:off x="8235234" y="1083060"/>
              <a:ext cx="39835" cy="42326"/>
            </a:xfrm>
            <a:custGeom>
              <a:avLst/>
              <a:gdLst>
                <a:gd name="T0" fmla="*/ 4 w 16"/>
                <a:gd name="T1" fmla="*/ 0 h 17"/>
                <a:gd name="T2" fmla="*/ 7 w 16"/>
                <a:gd name="T3" fmla="*/ 9 h 17"/>
                <a:gd name="T4" fmla="*/ 0 w 16"/>
                <a:gd name="T5" fmla="*/ 13 h 17"/>
                <a:gd name="T6" fmla="*/ 8 w 16"/>
                <a:gd name="T7" fmla="*/ 10 h 17"/>
                <a:gd name="T8" fmla="*/ 12 w 16"/>
                <a:gd name="T9" fmla="*/ 17 h 17"/>
                <a:gd name="T10" fmla="*/ 9 w 16"/>
                <a:gd name="T11" fmla="*/ 9 h 17"/>
                <a:gd name="T12" fmla="*/ 16 w 16"/>
                <a:gd name="T13" fmla="*/ 4 h 17"/>
                <a:gd name="T14" fmla="*/ 8 w 16"/>
                <a:gd name="T15" fmla="*/ 7 h 17"/>
                <a:gd name="T16" fmla="*/ 4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4" y="0"/>
                  </a:moveTo>
                  <a:lnTo>
                    <a:pt x="7" y="9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2" y="17"/>
                  </a:lnTo>
                  <a:lnTo>
                    <a:pt x="9" y="9"/>
                  </a:lnTo>
                  <a:lnTo>
                    <a:pt x="16" y="4"/>
                  </a:lnTo>
                  <a:lnTo>
                    <a:pt x="8" y="7"/>
                  </a:lnTo>
                  <a:lnTo>
                    <a:pt x="4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5838"/>
            <p:cNvSpPr>
              <a:spLocks/>
            </p:cNvSpPr>
            <p:nvPr/>
          </p:nvSpPr>
          <p:spPr bwMode="auto">
            <a:xfrm>
              <a:off x="9031924" y="448196"/>
              <a:ext cx="29876" cy="32367"/>
            </a:xfrm>
            <a:custGeom>
              <a:avLst/>
              <a:gdLst>
                <a:gd name="T0" fmla="*/ 7 w 12"/>
                <a:gd name="T1" fmla="*/ 0 h 13"/>
                <a:gd name="T2" fmla="*/ 6 w 12"/>
                <a:gd name="T3" fmla="*/ 5 h 13"/>
                <a:gd name="T4" fmla="*/ 12 w 12"/>
                <a:gd name="T5" fmla="*/ 7 h 13"/>
                <a:gd name="T6" fmla="*/ 6 w 12"/>
                <a:gd name="T7" fmla="*/ 6 h 13"/>
                <a:gd name="T8" fmla="*/ 5 w 12"/>
                <a:gd name="T9" fmla="*/ 13 h 13"/>
                <a:gd name="T10" fmla="*/ 5 w 12"/>
                <a:gd name="T11" fmla="*/ 6 h 13"/>
                <a:gd name="T12" fmla="*/ 0 w 12"/>
                <a:gd name="T13" fmla="*/ 5 h 13"/>
                <a:gd name="T14" fmla="*/ 5 w 12"/>
                <a:gd name="T15" fmla="*/ 5 h 13"/>
                <a:gd name="T16" fmla="*/ 7 w 1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7" y="0"/>
                  </a:moveTo>
                  <a:lnTo>
                    <a:pt x="6" y="5"/>
                  </a:lnTo>
                  <a:lnTo>
                    <a:pt x="12" y="7"/>
                  </a:lnTo>
                  <a:lnTo>
                    <a:pt x="6" y="6"/>
                  </a:lnTo>
                  <a:lnTo>
                    <a:pt x="5" y="13"/>
                  </a:lnTo>
                  <a:lnTo>
                    <a:pt x="5" y="6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5839"/>
            <p:cNvSpPr>
              <a:spLocks/>
            </p:cNvSpPr>
            <p:nvPr/>
          </p:nvSpPr>
          <p:spPr bwMode="auto">
            <a:xfrm>
              <a:off x="7936475" y="933681"/>
              <a:ext cx="32365" cy="32367"/>
            </a:xfrm>
            <a:custGeom>
              <a:avLst/>
              <a:gdLst>
                <a:gd name="T0" fmla="*/ 8 w 13"/>
                <a:gd name="T1" fmla="*/ 0 h 13"/>
                <a:gd name="T2" fmla="*/ 8 w 13"/>
                <a:gd name="T3" fmla="*/ 6 h 13"/>
                <a:gd name="T4" fmla="*/ 13 w 13"/>
                <a:gd name="T5" fmla="*/ 7 h 13"/>
                <a:gd name="T6" fmla="*/ 8 w 13"/>
                <a:gd name="T7" fmla="*/ 7 h 13"/>
                <a:gd name="T8" fmla="*/ 5 w 13"/>
                <a:gd name="T9" fmla="*/ 13 h 13"/>
                <a:gd name="T10" fmla="*/ 7 w 13"/>
                <a:gd name="T11" fmla="*/ 7 h 13"/>
                <a:gd name="T12" fmla="*/ 0 w 13"/>
                <a:gd name="T13" fmla="*/ 5 h 13"/>
                <a:gd name="T14" fmla="*/ 7 w 13"/>
                <a:gd name="T15" fmla="*/ 6 h 13"/>
                <a:gd name="T16" fmla="*/ 8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8" y="0"/>
                  </a:moveTo>
                  <a:lnTo>
                    <a:pt x="8" y="6"/>
                  </a:lnTo>
                  <a:lnTo>
                    <a:pt x="13" y="7"/>
                  </a:lnTo>
                  <a:lnTo>
                    <a:pt x="8" y="7"/>
                  </a:lnTo>
                  <a:lnTo>
                    <a:pt x="5" y="13"/>
                  </a:lnTo>
                  <a:lnTo>
                    <a:pt x="7" y="7"/>
                  </a:lnTo>
                  <a:lnTo>
                    <a:pt x="0" y="5"/>
                  </a:lnTo>
                  <a:lnTo>
                    <a:pt x="7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5841"/>
            <p:cNvSpPr>
              <a:spLocks/>
            </p:cNvSpPr>
            <p:nvPr/>
          </p:nvSpPr>
          <p:spPr bwMode="auto">
            <a:xfrm>
              <a:off x="1094873" y="4227505"/>
              <a:ext cx="59752" cy="59752"/>
            </a:xfrm>
            <a:custGeom>
              <a:avLst/>
              <a:gdLst>
                <a:gd name="T0" fmla="*/ 5 w 24"/>
                <a:gd name="T1" fmla="*/ 24 h 24"/>
                <a:gd name="T2" fmla="*/ 13 w 24"/>
                <a:gd name="T3" fmla="*/ 14 h 24"/>
                <a:gd name="T4" fmla="*/ 24 w 24"/>
                <a:gd name="T5" fmla="*/ 20 h 24"/>
                <a:gd name="T6" fmla="*/ 14 w 24"/>
                <a:gd name="T7" fmla="*/ 12 h 24"/>
                <a:gd name="T8" fmla="*/ 20 w 24"/>
                <a:gd name="T9" fmla="*/ 0 h 24"/>
                <a:gd name="T10" fmla="*/ 12 w 24"/>
                <a:gd name="T11" fmla="*/ 11 h 24"/>
                <a:gd name="T12" fmla="*/ 0 w 24"/>
                <a:gd name="T13" fmla="*/ 5 h 24"/>
                <a:gd name="T14" fmla="*/ 11 w 24"/>
                <a:gd name="T15" fmla="*/ 13 h 24"/>
                <a:gd name="T16" fmla="*/ 5 w 24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4">
                  <a:moveTo>
                    <a:pt x="5" y="24"/>
                  </a:moveTo>
                  <a:lnTo>
                    <a:pt x="13" y="14"/>
                  </a:lnTo>
                  <a:lnTo>
                    <a:pt x="24" y="20"/>
                  </a:lnTo>
                  <a:lnTo>
                    <a:pt x="14" y="12"/>
                  </a:lnTo>
                  <a:lnTo>
                    <a:pt x="20" y="0"/>
                  </a:lnTo>
                  <a:lnTo>
                    <a:pt x="12" y="11"/>
                  </a:lnTo>
                  <a:lnTo>
                    <a:pt x="0" y="5"/>
                  </a:lnTo>
                  <a:lnTo>
                    <a:pt x="11" y="13"/>
                  </a:lnTo>
                  <a:lnTo>
                    <a:pt x="5" y="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5842"/>
            <p:cNvSpPr>
              <a:spLocks/>
            </p:cNvSpPr>
            <p:nvPr/>
          </p:nvSpPr>
          <p:spPr bwMode="auto">
            <a:xfrm>
              <a:off x="2170408" y="3657374"/>
              <a:ext cx="57262" cy="57263"/>
            </a:xfrm>
            <a:custGeom>
              <a:avLst/>
              <a:gdLst>
                <a:gd name="T0" fmla="*/ 4 w 23"/>
                <a:gd name="T1" fmla="*/ 23 h 23"/>
                <a:gd name="T2" fmla="*/ 12 w 23"/>
                <a:gd name="T3" fmla="*/ 13 h 23"/>
                <a:gd name="T4" fmla="*/ 23 w 23"/>
                <a:gd name="T5" fmla="*/ 19 h 23"/>
                <a:gd name="T6" fmla="*/ 13 w 23"/>
                <a:gd name="T7" fmla="*/ 12 h 23"/>
                <a:gd name="T8" fmla="*/ 19 w 23"/>
                <a:gd name="T9" fmla="*/ 0 h 23"/>
                <a:gd name="T10" fmla="*/ 12 w 23"/>
                <a:gd name="T11" fmla="*/ 10 h 23"/>
                <a:gd name="T12" fmla="*/ 0 w 23"/>
                <a:gd name="T13" fmla="*/ 4 h 23"/>
                <a:gd name="T14" fmla="*/ 11 w 23"/>
                <a:gd name="T15" fmla="*/ 12 h 23"/>
                <a:gd name="T16" fmla="*/ 4 w 2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3">
                  <a:moveTo>
                    <a:pt x="4" y="23"/>
                  </a:moveTo>
                  <a:lnTo>
                    <a:pt x="12" y="13"/>
                  </a:lnTo>
                  <a:lnTo>
                    <a:pt x="23" y="19"/>
                  </a:lnTo>
                  <a:lnTo>
                    <a:pt x="13" y="12"/>
                  </a:lnTo>
                  <a:lnTo>
                    <a:pt x="19" y="0"/>
                  </a:lnTo>
                  <a:lnTo>
                    <a:pt x="12" y="10"/>
                  </a:lnTo>
                  <a:lnTo>
                    <a:pt x="0" y="4"/>
                  </a:lnTo>
                  <a:lnTo>
                    <a:pt x="11" y="12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5844"/>
            <p:cNvSpPr>
              <a:spLocks/>
            </p:cNvSpPr>
            <p:nvPr/>
          </p:nvSpPr>
          <p:spPr bwMode="auto">
            <a:xfrm>
              <a:off x="3945542" y="4112980"/>
              <a:ext cx="69711" cy="67222"/>
            </a:xfrm>
            <a:custGeom>
              <a:avLst/>
              <a:gdLst>
                <a:gd name="T0" fmla="*/ 11 w 28"/>
                <a:gd name="T1" fmla="*/ 27 h 27"/>
                <a:gd name="T2" fmla="*/ 15 w 28"/>
                <a:gd name="T3" fmla="*/ 15 h 27"/>
                <a:gd name="T4" fmla="*/ 28 w 28"/>
                <a:gd name="T5" fmla="*/ 15 h 27"/>
                <a:gd name="T6" fmla="*/ 16 w 28"/>
                <a:gd name="T7" fmla="*/ 12 h 27"/>
                <a:gd name="T8" fmla="*/ 16 w 28"/>
                <a:gd name="T9" fmla="*/ 0 h 27"/>
                <a:gd name="T10" fmla="*/ 12 w 28"/>
                <a:gd name="T11" fmla="*/ 12 h 27"/>
                <a:gd name="T12" fmla="*/ 0 w 28"/>
                <a:gd name="T13" fmla="*/ 11 h 27"/>
                <a:gd name="T14" fmla="*/ 12 w 28"/>
                <a:gd name="T15" fmla="*/ 14 h 27"/>
                <a:gd name="T16" fmla="*/ 11 w 28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7">
                  <a:moveTo>
                    <a:pt x="11" y="27"/>
                  </a:moveTo>
                  <a:lnTo>
                    <a:pt x="15" y="15"/>
                  </a:lnTo>
                  <a:lnTo>
                    <a:pt x="28" y="15"/>
                  </a:lnTo>
                  <a:lnTo>
                    <a:pt x="16" y="12"/>
                  </a:lnTo>
                  <a:lnTo>
                    <a:pt x="16" y="0"/>
                  </a:lnTo>
                  <a:lnTo>
                    <a:pt x="12" y="12"/>
                  </a:lnTo>
                  <a:lnTo>
                    <a:pt x="0" y="11"/>
                  </a:lnTo>
                  <a:lnTo>
                    <a:pt x="12" y="14"/>
                  </a:lnTo>
                  <a:lnTo>
                    <a:pt x="11" y="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6620"/>
            <p:cNvSpPr>
              <a:spLocks/>
            </p:cNvSpPr>
            <p:nvPr/>
          </p:nvSpPr>
          <p:spPr bwMode="auto">
            <a:xfrm>
              <a:off x="-174855" y="3351143"/>
              <a:ext cx="29876" cy="32367"/>
            </a:xfrm>
            <a:custGeom>
              <a:avLst/>
              <a:gdLst>
                <a:gd name="T0" fmla="*/ 6 w 12"/>
                <a:gd name="T1" fmla="*/ 6 h 13"/>
                <a:gd name="T2" fmla="*/ 7 w 12"/>
                <a:gd name="T3" fmla="*/ 13 h 13"/>
                <a:gd name="T4" fmla="*/ 7 w 12"/>
                <a:gd name="T5" fmla="*/ 6 h 13"/>
                <a:gd name="T6" fmla="*/ 12 w 12"/>
                <a:gd name="T7" fmla="*/ 5 h 13"/>
                <a:gd name="T8" fmla="*/ 7 w 12"/>
                <a:gd name="T9" fmla="*/ 5 h 13"/>
                <a:gd name="T10" fmla="*/ 6 w 12"/>
                <a:gd name="T11" fmla="*/ 0 h 13"/>
                <a:gd name="T12" fmla="*/ 6 w 12"/>
                <a:gd name="T13" fmla="*/ 6 h 13"/>
                <a:gd name="T14" fmla="*/ 0 w 12"/>
                <a:gd name="T15" fmla="*/ 7 h 13"/>
                <a:gd name="T16" fmla="*/ 6 w 12"/>
                <a:gd name="T1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6" y="6"/>
                  </a:moveTo>
                  <a:lnTo>
                    <a:pt x="7" y="13"/>
                  </a:lnTo>
                  <a:lnTo>
                    <a:pt x="7" y="6"/>
                  </a:lnTo>
                  <a:lnTo>
                    <a:pt x="12" y="5"/>
                  </a:lnTo>
                  <a:lnTo>
                    <a:pt x="7" y="5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7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6621"/>
            <p:cNvSpPr>
              <a:spLocks/>
            </p:cNvSpPr>
            <p:nvPr/>
          </p:nvSpPr>
          <p:spPr bwMode="auto">
            <a:xfrm>
              <a:off x="248389" y="3114627"/>
              <a:ext cx="24897" cy="27387"/>
            </a:xfrm>
            <a:custGeom>
              <a:avLst/>
              <a:gdLst>
                <a:gd name="T0" fmla="*/ 1 w 10"/>
                <a:gd name="T1" fmla="*/ 11 h 11"/>
                <a:gd name="T2" fmla="*/ 5 w 10"/>
                <a:gd name="T3" fmla="*/ 6 h 11"/>
                <a:gd name="T4" fmla="*/ 10 w 10"/>
                <a:gd name="T5" fmla="*/ 10 h 11"/>
                <a:gd name="T6" fmla="*/ 6 w 10"/>
                <a:gd name="T7" fmla="*/ 5 h 11"/>
                <a:gd name="T8" fmla="*/ 9 w 10"/>
                <a:gd name="T9" fmla="*/ 0 h 11"/>
                <a:gd name="T10" fmla="*/ 5 w 10"/>
                <a:gd name="T11" fmla="*/ 4 h 11"/>
                <a:gd name="T12" fmla="*/ 0 w 10"/>
                <a:gd name="T13" fmla="*/ 1 h 11"/>
                <a:gd name="T14" fmla="*/ 4 w 10"/>
                <a:gd name="T15" fmla="*/ 5 h 11"/>
                <a:gd name="T16" fmla="*/ 1 w 1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1" y="11"/>
                  </a:moveTo>
                  <a:lnTo>
                    <a:pt x="5" y="6"/>
                  </a:lnTo>
                  <a:lnTo>
                    <a:pt x="10" y="10"/>
                  </a:lnTo>
                  <a:lnTo>
                    <a:pt x="6" y="5"/>
                  </a:lnTo>
                  <a:lnTo>
                    <a:pt x="9" y="0"/>
                  </a:lnTo>
                  <a:lnTo>
                    <a:pt x="5" y="4"/>
                  </a:lnTo>
                  <a:lnTo>
                    <a:pt x="0" y="1"/>
                  </a:lnTo>
                  <a:lnTo>
                    <a:pt x="4" y="5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6622"/>
            <p:cNvSpPr>
              <a:spLocks/>
            </p:cNvSpPr>
            <p:nvPr/>
          </p:nvSpPr>
          <p:spPr bwMode="auto">
            <a:xfrm>
              <a:off x="-717603" y="3615048"/>
              <a:ext cx="29876" cy="32367"/>
            </a:xfrm>
            <a:custGeom>
              <a:avLst/>
              <a:gdLst>
                <a:gd name="T0" fmla="*/ 5 w 12"/>
                <a:gd name="T1" fmla="*/ 7 h 13"/>
                <a:gd name="T2" fmla="*/ 6 w 12"/>
                <a:gd name="T3" fmla="*/ 13 h 13"/>
                <a:gd name="T4" fmla="*/ 6 w 12"/>
                <a:gd name="T5" fmla="*/ 7 h 13"/>
                <a:gd name="T6" fmla="*/ 12 w 12"/>
                <a:gd name="T7" fmla="*/ 6 h 13"/>
                <a:gd name="T8" fmla="*/ 6 w 12"/>
                <a:gd name="T9" fmla="*/ 6 h 13"/>
                <a:gd name="T10" fmla="*/ 5 w 12"/>
                <a:gd name="T11" fmla="*/ 0 h 13"/>
                <a:gd name="T12" fmla="*/ 5 w 12"/>
                <a:gd name="T13" fmla="*/ 6 h 13"/>
                <a:gd name="T14" fmla="*/ 0 w 12"/>
                <a:gd name="T15" fmla="*/ 7 h 13"/>
                <a:gd name="T16" fmla="*/ 5 w 12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5" y="7"/>
                  </a:moveTo>
                  <a:lnTo>
                    <a:pt x="6" y="13"/>
                  </a:lnTo>
                  <a:lnTo>
                    <a:pt x="6" y="7"/>
                  </a:lnTo>
                  <a:lnTo>
                    <a:pt x="12" y="6"/>
                  </a:lnTo>
                  <a:lnTo>
                    <a:pt x="6" y="6"/>
                  </a:lnTo>
                  <a:lnTo>
                    <a:pt x="5" y="0"/>
                  </a:lnTo>
                  <a:lnTo>
                    <a:pt x="5" y="6"/>
                  </a:lnTo>
                  <a:lnTo>
                    <a:pt x="0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6623"/>
            <p:cNvSpPr>
              <a:spLocks/>
            </p:cNvSpPr>
            <p:nvPr/>
          </p:nvSpPr>
          <p:spPr bwMode="auto">
            <a:xfrm>
              <a:off x="-478595" y="3418366"/>
              <a:ext cx="24897" cy="27387"/>
            </a:xfrm>
            <a:custGeom>
              <a:avLst/>
              <a:gdLst>
                <a:gd name="T0" fmla="*/ 2 w 10"/>
                <a:gd name="T1" fmla="*/ 11 h 11"/>
                <a:gd name="T2" fmla="*/ 5 w 10"/>
                <a:gd name="T3" fmla="*/ 6 h 11"/>
                <a:gd name="T4" fmla="*/ 10 w 10"/>
                <a:gd name="T5" fmla="*/ 9 h 11"/>
                <a:gd name="T6" fmla="*/ 6 w 10"/>
                <a:gd name="T7" fmla="*/ 6 h 11"/>
                <a:gd name="T8" fmla="*/ 8 w 10"/>
                <a:gd name="T9" fmla="*/ 0 h 11"/>
                <a:gd name="T10" fmla="*/ 5 w 10"/>
                <a:gd name="T11" fmla="*/ 5 h 11"/>
                <a:gd name="T12" fmla="*/ 0 w 10"/>
                <a:gd name="T13" fmla="*/ 1 h 11"/>
                <a:gd name="T14" fmla="*/ 5 w 10"/>
                <a:gd name="T15" fmla="*/ 6 h 11"/>
                <a:gd name="T16" fmla="*/ 2 w 1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2" y="11"/>
                  </a:moveTo>
                  <a:lnTo>
                    <a:pt x="5" y="6"/>
                  </a:lnTo>
                  <a:lnTo>
                    <a:pt x="10" y="9"/>
                  </a:lnTo>
                  <a:lnTo>
                    <a:pt x="6" y="6"/>
                  </a:lnTo>
                  <a:lnTo>
                    <a:pt x="8" y="0"/>
                  </a:lnTo>
                  <a:lnTo>
                    <a:pt x="5" y="5"/>
                  </a:lnTo>
                  <a:lnTo>
                    <a:pt x="0" y="1"/>
                  </a:lnTo>
                  <a:lnTo>
                    <a:pt x="5" y="6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6624"/>
            <p:cNvSpPr>
              <a:spLocks/>
            </p:cNvSpPr>
            <p:nvPr/>
          </p:nvSpPr>
          <p:spPr bwMode="auto">
            <a:xfrm>
              <a:off x="-271952" y="4172732"/>
              <a:ext cx="29876" cy="32367"/>
            </a:xfrm>
            <a:custGeom>
              <a:avLst/>
              <a:gdLst>
                <a:gd name="T0" fmla="*/ 6 w 12"/>
                <a:gd name="T1" fmla="*/ 7 h 13"/>
                <a:gd name="T2" fmla="*/ 7 w 12"/>
                <a:gd name="T3" fmla="*/ 13 h 13"/>
                <a:gd name="T4" fmla="*/ 6 w 12"/>
                <a:gd name="T5" fmla="*/ 6 h 13"/>
                <a:gd name="T6" fmla="*/ 12 w 12"/>
                <a:gd name="T7" fmla="*/ 5 h 13"/>
                <a:gd name="T8" fmla="*/ 6 w 12"/>
                <a:gd name="T9" fmla="*/ 5 h 13"/>
                <a:gd name="T10" fmla="*/ 5 w 12"/>
                <a:gd name="T11" fmla="*/ 0 h 13"/>
                <a:gd name="T12" fmla="*/ 5 w 12"/>
                <a:gd name="T13" fmla="*/ 6 h 13"/>
                <a:gd name="T14" fmla="*/ 0 w 12"/>
                <a:gd name="T15" fmla="*/ 7 h 13"/>
                <a:gd name="T16" fmla="*/ 6 w 12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6" y="7"/>
                  </a:moveTo>
                  <a:lnTo>
                    <a:pt x="7" y="13"/>
                  </a:lnTo>
                  <a:lnTo>
                    <a:pt x="6" y="6"/>
                  </a:lnTo>
                  <a:lnTo>
                    <a:pt x="12" y="5"/>
                  </a:lnTo>
                  <a:lnTo>
                    <a:pt x="6" y="5"/>
                  </a:lnTo>
                  <a:lnTo>
                    <a:pt x="5" y="0"/>
                  </a:lnTo>
                  <a:lnTo>
                    <a:pt x="5" y="6"/>
                  </a:lnTo>
                  <a:lnTo>
                    <a:pt x="0" y="7"/>
                  </a:lnTo>
                  <a:lnTo>
                    <a:pt x="6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6625"/>
            <p:cNvSpPr>
              <a:spLocks/>
            </p:cNvSpPr>
            <p:nvPr/>
          </p:nvSpPr>
          <p:spPr bwMode="auto">
            <a:xfrm>
              <a:off x="59173" y="3896380"/>
              <a:ext cx="37344" cy="39836"/>
            </a:xfrm>
            <a:custGeom>
              <a:avLst/>
              <a:gdLst>
                <a:gd name="T0" fmla="*/ 7 w 15"/>
                <a:gd name="T1" fmla="*/ 10 h 16"/>
                <a:gd name="T2" fmla="*/ 11 w 15"/>
                <a:gd name="T3" fmla="*/ 16 h 16"/>
                <a:gd name="T4" fmla="*/ 8 w 15"/>
                <a:gd name="T5" fmla="*/ 9 h 16"/>
                <a:gd name="T6" fmla="*/ 15 w 15"/>
                <a:gd name="T7" fmla="*/ 4 h 16"/>
                <a:gd name="T8" fmla="*/ 8 w 15"/>
                <a:gd name="T9" fmla="*/ 8 h 16"/>
                <a:gd name="T10" fmla="*/ 3 w 15"/>
                <a:gd name="T11" fmla="*/ 0 h 16"/>
                <a:gd name="T12" fmla="*/ 6 w 15"/>
                <a:gd name="T13" fmla="*/ 8 h 16"/>
                <a:gd name="T14" fmla="*/ 0 w 15"/>
                <a:gd name="T15" fmla="*/ 13 h 16"/>
                <a:gd name="T16" fmla="*/ 7 w 15"/>
                <a:gd name="T1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7" y="10"/>
                  </a:moveTo>
                  <a:lnTo>
                    <a:pt x="11" y="16"/>
                  </a:lnTo>
                  <a:lnTo>
                    <a:pt x="8" y="9"/>
                  </a:lnTo>
                  <a:lnTo>
                    <a:pt x="15" y="4"/>
                  </a:lnTo>
                  <a:lnTo>
                    <a:pt x="8" y="8"/>
                  </a:lnTo>
                  <a:lnTo>
                    <a:pt x="3" y="0"/>
                  </a:lnTo>
                  <a:lnTo>
                    <a:pt x="6" y="8"/>
                  </a:lnTo>
                  <a:lnTo>
                    <a:pt x="0" y="13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6626"/>
            <p:cNvSpPr>
              <a:spLocks/>
            </p:cNvSpPr>
            <p:nvPr/>
          </p:nvSpPr>
          <p:spPr bwMode="auto">
            <a:xfrm>
              <a:off x="853381" y="3259027"/>
              <a:ext cx="32365" cy="32367"/>
            </a:xfrm>
            <a:custGeom>
              <a:avLst/>
              <a:gdLst>
                <a:gd name="T0" fmla="*/ 5 w 13"/>
                <a:gd name="T1" fmla="*/ 13 h 13"/>
                <a:gd name="T2" fmla="*/ 6 w 13"/>
                <a:gd name="T3" fmla="*/ 7 h 13"/>
                <a:gd name="T4" fmla="*/ 13 w 13"/>
                <a:gd name="T5" fmla="*/ 7 h 13"/>
                <a:gd name="T6" fmla="*/ 7 w 13"/>
                <a:gd name="T7" fmla="*/ 6 h 13"/>
                <a:gd name="T8" fmla="*/ 7 w 13"/>
                <a:gd name="T9" fmla="*/ 0 h 13"/>
                <a:gd name="T10" fmla="*/ 6 w 13"/>
                <a:gd name="T11" fmla="*/ 6 h 13"/>
                <a:gd name="T12" fmla="*/ 0 w 13"/>
                <a:gd name="T13" fmla="*/ 5 h 13"/>
                <a:gd name="T14" fmla="*/ 5 w 13"/>
                <a:gd name="T15" fmla="*/ 7 h 13"/>
                <a:gd name="T16" fmla="*/ 5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5" y="13"/>
                  </a:moveTo>
                  <a:lnTo>
                    <a:pt x="6" y="7"/>
                  </a:lnTo>
                  <a:lnTo>
                    <a:pt x="13" y="7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0" y="5"/>
                  </a:lnTo>
                  <a:lnTo>
                    <a:pt x="5" y="7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6627"/>
            <p:cNvSpPr>
              <a:spLocks/>
            </p:cNvSpPr>
            <p:nvPr/>
          </p:nvSpPr>
          <p:spPr bwMode="auto">
            <a:xfrm>
              <a:off x="-242076" y="3747002"/>
              <a:ext cx="32365" cy="32367"/>
            </a:xfrm>
            <a:custGeom>
              <a:avLst/>
              <a:gdLst>
                <a:gd name="T0" fmla="*/ 7 w 13"/>
                <a:gd name="T1" fmla="*/ 13 h 13"/>
                <a:gd name="T2" fmla="*/ 8 w 13"/>
                <a:gd name="T3" fmla="*/ 6 h 13"/>
                <a:gd name="T4" fmla="*/ 13 w 13"/>
                <a:gd name="T5" fmla="*/ 7 h 13"/>
                <a:gd name="T6" fmla="*/ 8 w 13"/>
                <a:gd name="T7" fmla="*/ 5 h 13"/>
                <a:gd name="T8" fmla="*/ 8 w 13"/>
                <a:gd name="T9" fmla="*/ 0 h 13"/>
                <a:gd name="T10" fmla="*/ 7 w 13"/>
                <a:gd name="T11" fmla="*/ 5 h 13"/>
                <a:gd name="T12" fmla="*/ 0 w 13"/>
                <a:gd name="T13" fmla="*/ 5 h 13"/>
                <a:gd name="T14" fmla="*/ 7 w 13"/>
                <a:gd name="T15" fmla="*/ 6 h 13"/>
                <a:gd name="T16" fmla="*/ 7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lnTo>
                    <a:pt x="8" y="6"/>
                  </a:lnTo>
                  <a:lnTo>
                    <a:pt x="13" y="7"/>
                  </a:lnTo>
                  <a:lnTo>
                    <a:pt x="8" y="5"/>
                  </a:lnTo>
                  <a:lnTo>
                    <a:pt x="8" y="0"/>
                  </a:lnTo>
                  <a:lnTo>
                    <a:pt x="7" y="5"/>
                  </a:lnTo>
                  <a:lnTo>
                    <a:pt x="0" y="5"/>
                  </a:lnTo>
                  <a:lnTo>
                    <a:pt x="7" y="6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5812"/>
            <p:cNvSpPr>
              <a:spLocks/>
            </p:cNvSpPr>
            <p:nvPr/>
          </p:nvSpPr>
          <p:spPr bwMode="auto">
            <a:xfrm>
              <a:off x="7581448" y="3973257"/>
              <a:ext cx="104242" cy="104243"/>
            </a:xfrm>
            <a:custGeom>
              <a:avLst/>
              <a:gdLst>
                <a:gd name="T0" fmla="*/ 0 w 23"/>
                <a:gd name="T1" fmla="*/ 4 h 23"/>
                <a:gd name="T2" fmla="*/ 11 w 23"/>
                <a:gd name="T3" fmla="*/ 11 h 23"/>
                <a:gd name="T4" fmla="*/ 19 w 23"/>
                <a:gd name="T5" fmla="*/ 0 h 23"/>
                <a:gd name="T6" fmla="*/ 14 w 23"/>
                <a:gd name="T7" fmla="*/ 12 h 23"/>
                <a:gd name="T8" fmla="*/ 23 w 23"/>
                <a:gd name="T9" fmla="*/ 19 h 23"/>
                <a:gd name="T10" fmla="*/ 11 w 23"/>
                <a:gd name="T11" fmla="*/ 13 h 23"/>
                <a:gd name="T12" fmla="*/ 4 w 23"/>
                <a:gd name="T13" fmla="*/ 23 h 23"/>
                <a:gd name="T14" fmla="*/ 10 w 23"/>
                <a:gd name="T15" fmla="*/ 12 h 23"/>
                <a:gd name="T16" fmla="*/ 0 w 23"/>
                <a:gd name="T1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3">
                  <a:moveTo>
                    <a:pt x="0" y="4"/>
                  </a:moveTo>
                  <a:lnTo>
                    <a:pt x="11" y="11"/>
                  </a:lnTo>
                  <a:lnTo>
                    <a:pt x="19" y="0"/>
                  </a:lnTo>
                  <a:lnTo>
                    <a:pt x="14" y="12"/>
                  </a:lnTo>
                  <a:lnTo>
                    <a:pt x="23" y="19"/>
                  </a:lnTo>
                  <a:lnTo>
                    <a:pt x="11" y="13"/>
                  </a:lnTo>
                  <a:lnTo>
                    <a:pt x="4" y="23"/>
                  </a:lnTo>
                  <a:lnTo>
                    <a:pt x="10" y="1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8" name="TextBox 146"/>
          <p:cNvSpPr txBox="1">
            <a:spLocks noChangeArrowheads="1"/>
          </p:cNvSpPr>
          <p:nvPr/>
        </p:nvSpPr>
        <p:spPr bwMode="auto">
          <a:xfrm>
            <a:off x="6471310" y="3566397"/>
            <a:ext cx="2154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800" dirty="0" smtClean="0">
                <a:solidFill>
                  <a:srgbClr val="BCE8F2"/>
                </a:solidFill>
                <a:latin typeface="+mj-lt"/>
                <a:ea typeface="方正正纤黑简体" pitchFamily="2" charset="-122"/>
              </a:rPr>
              <a:t>(Vocabulary)</a:t>
            </a:r>
            <a:endParaRPr lang="en-US" altLang="zh-CN" sz="2800" dirty="0">
              <a:solidFill>
                <a:srgbClr val="BCE8F2"/>
              </a:solidFill>
              <a:latin typeface="+mj-lt"/>
              <a:ea typeface="方正正纤黑简体" pitchFamily="2" charset="-122"/>
            </a:endParaRPr>
          </a:p>
        </p:txBody>
      </p:sp>
      <p:pic>
        <p:nvPicPr>
          <p:cNvPr id="2" name="bgm-klimb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2443" y="602245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26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58" grpId="0" autoUpdateAnimBg="0"/>
      <p:bldP spid="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2633671" y="49188"/>
            <a:ext cx="3876675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 eaLnBrk="0" hangingPunct="0">
              <a:lnSpc>
                <a:spcPct val="120000"/>
              </a:lnSpc>
              <a:spcBef>
                <a:spcPct val="50000"/>
              </a:spcBef>
              <a:buFontTx/>
              <a:buNone/>
              <a:defRPr sz="2800">
                <a:gradFill flip="none" rotWithShape="1">
                  <a:gsLst>
                    <a:gs pos="60000">
                      <a:srgbClr val="BCE8F2"/>
                    </a:gs>
                    <a:gs pos="0">
                      <a:srgbClr val="4EC3DE"/>
                    </a:gs>
                    <a:gs pos="40000">
                      <a:srgbClr val="BCE8F2"/>
                    </a:gs>
                    <a:gs pos="100000">
                      <a:srgbClr val="4EC3DE"/>
                    </a:gs>
                  </a:gsLst>
                  <a:lin ang="0" scaled="1"/>
                  <a:tileRect/>
                </a:gradFill>
                <a:latin typeface="方正兰亭中粗黑_GBK" panose="02000000000000000000" pitchFamily="2" charset="-122"/>
                <a:ea typeface="方正兰亭中粗黑_GBK" panose="02000000000000000000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b="1" dirty="0" smtClean="0">
                <a:latin typeface="+mn-lt"/>
              </a:rPr>
              <a:t>Communication</a:t>
            </a:r>
            <a:endParaRPr lang="zh-CN" altLang="en-US" b="1" dirty="0" smtClean="0">
              <a:latin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26895" y="1777380"/>
            <a:ext cx="1890210" cy="3045230"/>
            <a:chOff x="3358902" y="2074503"/>
            <a:chExt cx="2520280" cy="387557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58902" y="2074503"/>
              <a:ext cx="2520000" cy="2609000"/>
            </a:xfrm>
            <a:prstGeom prst="rect">
              <a:avLst/>
            </a:prstGeom>
            <a:noFill/>
            <a:ln w="28575">
              <a:solidFill>
                <a:srgbClr val="4EC3D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组合 4"/>
            <p:cNvGrpSpPr/>
            <p:nvPr/>
          </p:nvGrpSpPr>
          <p:grpSpPr>
            <a:xfrm>
              <a:off x="3358902" y="5374010"/>
              <a:ext cx="2520280" cy="576064"/>
              <a:chOff x="3358902" y="5374010"/>
              <a:chExt cx="2520280" cy="576064"/>
            </a:xfrm>
          </p:grpSpPr>
          <p:sp>
            <p:nvSpPr>
              <p:cNvPr id="6" name="TextBox 49">
                <a:hlinkClick r:id="" action="ppaction://hlinkshowjump?jump=nextslide"/>
              </p:cNvPr>
              <p:cNvSpPr txBox="1"/>
              <p:nvPr/>
            </p:nvSpPr>
            <p:spPr>
              <a:xfrm>
                <a:off x="3358902" y="5479481"/>
                <a:ext cx="2520000" cy="36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643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75" kern="0" dirty="0" err="1" smtClean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Thoughtpad</a:t>
                </a:r>
                <a:endParaRPr lang="en-US" altLang="zh-CN" sz="1275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 flipV="1">
                <a:off x="3371649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  <p:cxnSp>
            <p:nvCxnSpPr>
              <p:cNvPr id="8" name="直接连接符 7"/>
              <p:cNvCxnSpPr/>
              <p:nvPr/>
            </p:nvCxnSpPr>
            <p:spPr>
              <a:xfrm flipV="1">
                <a:off x="3359182" y="5950073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pic>
        <p:nvPicPr>
          <p:cNvPr id="9" name="s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978" y="2836646"/>
            <a:ext cx="1376903" cy="3670485"/>
          </a:xfrm>
          <a:prstGeom prst="rect">
            <a:avLst/>
          </a:prstGeom>
        </p:spPr>
      </p:pic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2195736" y="3127656"/>
            <a:ext cx="3552825" cy="395288"/>
            <a:chOff x="0" y="1971922"/>
            <a:chExt cx="3553141" cy="395338"/>
          </a:xfrm>
        </p:grpSpPr>
        <p:sp>
          <p:nvSpPr>
            <p:cNvPr id="15" name="任意多边形 28"/>
            <p:cNvSpPr>
              <a:spLocks/>
            </p:cNvSpPr>
            <p:nvPr/>
          </p:nvSpPr>
          <p:spPr bwMode="auto">
            <a:xfrm flipH="1" flipV="1">
              <a:off x="0" y="2114816"/>
              <a:ext cx="1187556" cy="252444"/>
            </a:xfrm>
            <a:custGeom>
              <a:avLst/>
              <a:gdLst>
                <a:gd name="T0" fmla="*/ 925668 w 1248228"/>
                <a:gd name="T1" fmla="*/ 0 h 290286"/>
                <a:gd name="T2" fmla="*/ 344435 w 1248228"/>
                <a:gd name="T3" fmla="*/ 0 h 290286"/>
                <a:gd name="T4" fmla="*/ 0 w 1248228"/>
                <a:gd name="T5" fmla="*/ 125562 h 2902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8228" h="290286">
                  <a:moveTo>
                    <a:pt x="1248228" y="0"/>
                  </a:moveTo>
                  <a:lnTo>
                    <a:pt x="464457" y="0"/>
                  </a:lnTo>
                  <a:lnTo>
                    <a:pt x="0" y="290286"/>
                  </a:lnTo>
                </a:path>
              </a:pathLst>
            </a:custGeom>
            <a:noFill/>
            <a:ln w="12700" cap="flat" cmpd="sng">
              <a:solidFill>
                <a:srgbClr val="4EC3D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" name="TextBox 146"/>
            <p:cNvSpPr txBox="1">
              <a:spLocks noChangeArrowheads="1"/>
            </p:cNvSpPr>
            <p:nvPr/>
          </p:nvSpPr>
          <p:spPr bwMode="auto">
            <a:xfrm>
              <a:off x="1171679" y="1971922"/>
              <a:ext cx="2381462" cy="307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400" dirty="0" smtClean="0">
                  <a:solidFill>
                    <a:srgbClr val="BCE8F2"/>
                  </a:solidFill>
                  <a:latin typeface="方正兰亭黑_GBK" pitchFamily="2" charset="-122"/>
                  <a:ea typeface="方正兰亭黑_GBK" pitchFamily="2" charset="-122"/>
                </a:rPr>
                <a:t>Sending </a:t>
              </a:r>
              <a:r>
                <a:rPr lang="en-US" altLang="zh-CN" sz="1400" b="1" dirty="0" smtClean="0">
                  <a:solidFill>
                    <a:srgbClr val="4EC3DE"/>
                  </a:solidFill>
                  <a:latin typeface="方正兰亭黑_GBK" pitchFamily="2" charset="-122"/>
                  <a:ea typeface="方正兰亭黑_GBK" pitchFamily="2" charset="-122"/>
                </a:rPr>
                <a:t>button</a:t>
              </a:r>
              <a:endParaRPr lang="en-US" altLang="zh-CN" sz="1400" b="1" dirty="0">
                <a:solidFill>
                  <a:srgbClr val="4EC3DE"/>
                </a:solidFill>
                <a:latin typeface="方正兰亭黑_GBK" pitchFamily="2" charset="-122"/>
                <a:ea typeface="方正兰亭黑_GBK" pitchFamily="2" charset="-122"/>
              </a:endParaRPr>
            </a:p>
          </p:txBody>
        </p:sp>
      </p:grpSp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1979712" y="1561356"/>
            <a:ext cx="4200897" cy="425372"/>
            <a:chOff x="-648130" y="1971922"/>
            <a:chExt cx="4201271" cy="425426"/>
          </a:xfrm>
        </p:grpSpPr>
        <p:sp>
          <p:nvSpPr>
            <p:cNvPr id="21" name="任意多边形 28"/>
            <p:cNvSpPr>
              <a:spLocks/>
            </p:cNvSpPr>
            <p:nvPr/>
          </p:nvSpPr>
          <p:spPr bwMode="auto">
            <a:xfrm flipH="1" flipV="1">
              <a:off x="-648130" y="2114816"/>
              <a:ext cx="1835685" cy="282532"/>
            </a:xfrm>
            <a:custGeom>
              <a:avLst/>
              <a:gdLst>
                <a:gd name="T0" fmla="*/ 925668 w 1248228"/>
                <a:gd name="T1" fmla="*/ 0 h 290286"/>
                <a:gd name="T2" fmla="*/ 344435 w 1248228"/>
                <a:gd name="T3" fmla="*/ 0 h 290286"/>
                <a:gd name="T4" fmla="*/ 0 w 1248228"/>
                <a:gd name="T5" fmla="*/ 125562 h 2902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8228" h="290286">
                  <a:moveTo>
                    <a:pt x="1248228" y="0"/>
                  </a:moveTo>
                  <a:lnTo>
                    <a:pt x="464457" y="0"/>
                  </a:lnTo>
                  <a:lnTo>
                    <a:pt x="0" y="290286"/>
                  </a:lnTo>
                </a:path>
              </a:pathLst>
            </a:custGeom>
            <a:noFill/>
            <a:ln w="12700" cap="flat" cmpd="sng">
              <a:solidFill>
                <a:srgbClr val="4EC3D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TextBox 146"/>
            <p:cNvSpPr txBox="1">
              <a:spLocks noChangeArrowheads="1"/>
            </p:cNvSpPr>
            <p:nvPr/>
          </p:nvSpPr>
          <p:spPr bwMode="auto">
            <a:xfrm>
              <a:off x="1171679" y="1971922"/>
              <a:ext cx="2381462" cy="307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400" dirty="0" smtClean="0">
                  <a:solidFill>
                    <a:srgbClr val="BCE8F2"/>
                  </a:solidFill>
                  <a:latin typeface="方正兰亭黑_GBK" pitchFamily="2" charset="-122"/>
                  <a:ea typeface="方正兰亭黑_GBK" pitchFamily="2" charset="-122"/>
                </a:rPr>
                <a:t>Metal band</a:t>
              </a:r>
              <a:endParaRPr lang="en-US" altLang="zh-CN" sz="1400" b="1" dirty="0">
                <a:solidFill>
                  <a:srgbClr val="4EC3DE"/>
                </a:solidFill>
                <a:latin typeface="方正兰亭黑_GBK" pitchFamily="2" charset="-122"/>
                <a:ea typeface="方正兰亭黑_GBK" pitchFamily="2" charset="-122"/>
              </a:endParaRPr>
            </a:p>
          </p:txBody>
        </p:sp>
      </p:grpSp>
      <p:sp>
        <p:nvSpPr>
          <p:cNvPr id="11" name="云形标注 10"/>
          <p:cNvSpPr/>
          <p:nvPr/>
        </p:nvSpPr>
        <p:spPr>
          <a:xfrm rot="332306">
            <a:off x="3356700" y="1161035"/>
            <a:ext cx="1840539" cy="1304238"/>
          </a:xfrm>
          <a:prstGeom prst="cloudCallout">
            <a:avLst>
              <a:gd name="adj1" fmla="val -58382"/>
              <a:gd name="adj2" fmla="val 60870"/>
            </a:avLst>
          </a:prstGeom>
          <a:solidFill>
            <a:srgbClr val="F7F7F7"/>
          </a:solidFill>
          <a:ln>
            <a:solidFill>
              <a:srgbClr val="4EC3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4EC3DE"/>
                </a:solidFill>
              </a:rPr>
              <a:t> </a:t>
            </a:r>
            <a:endParaRPr lang="zh-CN" altLang="en-US" dirty="0">
              <a:solidFill>
                <a:srgbClr val="4EC3D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152" y="1536650"/>
            <a:ext cx="871634" cy="553007"/>
          </a:xfrm>
          <a:prstGeom prst="rect">
            <a:avLst/>
          </a:prstGeom>
        </p:spPr>
      </p:pic>
      <p:pic>
        <p:nvPicPr>
          <p:cNvPr id="23" name="s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1402">
            <a:off x="2008935" y="3234428"/>
            <a:ext cx="1249472" cy="3330784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black">
          <a:xfrm>
            <a:off x="6255852" y="4349094"/>
            <a:ext cx="17217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Butt    n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38" y="3615834"/>
            <a:ext cx="360000" cy="36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87" y="3620624"/>
            <a:ext cx="360000" cy="360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89" y="3615834"/>
            <a:ext cx="360000" cy="360000"/>
          </a:xfrm>
          <a:prstGeom prst="rect">
            <a:avLst/>
          </a:prstGeom>
        </p:spPr>
      </p:pic>
      <p:sp>
        <p:nvSpPr>
          <p:cNvPr id="30" name="圆角矩形 29"/>
          <p:cNvSpPr/>
          <p:nvPr/>
        </p:nvSpPr>
        <p:spPr>
          <a:xfrm>
            <a:off x="5852665" y="4376606"/>
            <a:ext cx="2607767" cy="713142"/>
          </a:xfrm>
          <a:prstGeom prst="round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Arial" charset="0"/>
                <a:ea typeface="宋体" pitchFamily="2" charset="-122"/>
              </a:rPr>
              <a:t> </a:t>
            </a:r>
            <a:endParaRPr lang="zh-CN" altLang="en-US" dirty="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96" y="4584172"/>
            <a:ext cx="360000" cy="360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20" y="3655572"/>
            <a:ext cx="759273" cy="759273"/>
          </a:xfrm>
          <a:prstGeom prst="rect">
            <a:avLst/>
          </a:prstGeom>
        </p:spPr>
      </p:pic>
      <p:sp>
        <p:nvSpPr>
          <p:cNvPr id="33" name="圆角矩形 32"/>
          <p:cNvSpPr/>
          <p:nvPr/>
        </p:nvSpPr>
        <p:spPr>
          <a:xfrm>
            <a:off x="5811326" y="3001516"/>
            <a:ext cx="2630355" cy="1096156"/>
          </a:xfrm>
          <a:prstGeom prst="round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Arial" charset="0"/>
                <a:ea typeface="宋体" pitchFamily="2" charset="-122"/>
              </a:rPr>
              <a:t> </a:t>
            </a:r>
            <a:endParaRPr lang="zh-CN" altLang="en-US" dirty="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551" y="3623912"/>
            <a:ext cx="360000" cy="36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02" y="3612257"/>
            <a:ext cx="360000" cy="360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27" y="3147059"/>
            <a:ext cx="360000" cy="360000"/>
          </a:xfrm>
          <a:prstGeom prst="rect">
            <a:avLst/>
          </a:prstGeom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black">
          <a:xfrm>
            <a:off x="6337153" y="3143306"/>
            <a:ext cx="11599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000" b="1" dirty="0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Music</a:t>
            </a:r>
          </a:p>
        </p:txBody>
      </p:sp>
      <p:grpSp>
        <p:nvGrpSpPr>
          <p:cNvPr id="38" name="组合 37"/>
          <p:cNvGrpSpPr>
            <a:grpSpLocks noChangeAspect="1"/>
          </p:cNvGrpSpPr>
          <p:nvPr/>
        </p:nvGrpSpPr>
        <p:grpSpPr>
          <a:xfrm rot="10800000">
            <a:off x="7543621" y="3376232"/>
            <a:ext cx="72000" cy="154117"/>
            <a:chOff x="1211900" y="2115662"/>
            <a:chExt cx="220763" cy="472544"/>
          </a:xfrm>
        </p:grpSpPr>
        <p:sp>
          <p:nvSpPr>
            <p:cNvPr id="39" name="矩形 38"/>
            <p:cNvSpPr/>
            <p:nvPr/>
          </p:nvSpPr>
          <p:spPr>
            <a:xfrm>
              <a:off x="1211900" y="2352640"/>
              <a:ext cx="220685" cy="235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 flipV="1">
              <a:off x="1211978" y="2115662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组合 40"/>
          <p:cNvGrpSpPr>
            <a:grpSpLocks noChangeAspect="1"/>
          </p:cNvGrpSpPr>
          <p:nvPr/>
        </p:nvGrpSpPr>
        <p:grpSpPr>
          <a:xfrm rot="10800000">
            <a:off x="7658979" y="3299404"/>
            <a:ext cx="72000" cy="307773"/>
            <a:chOff x="1439447" y="1880094"/>
            <a:chExt cx="220763" cy="943680"/>
          </a:xfrm>
        </p:grpSpPr>
        <p:sp>
          <p:nvSpPr>
            <p:cNvPr id="42" name="矩形 41"/>
            <p:cNvSpPr/>
            <p:nvPr/>
          </p:nvSpPr>
          <p:spPr>
            <a:xfrm>
              <a:off x="1439447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flipV="1">
              <a:off x="1439525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组合 43"/>
          <p:cNvGrpSpPr>
            <a:grpSpLocks noChangeAspect="1"/>
          </p:cNvGrpSpPr>
          <p:nvPr/>
        </p:nvGrpSpPr>
        <p:grpSpPr>
          <a:xfrm rot="10800000">
            <a:off x="7586963" y="3358114"/>
            <a:ext cx="72000" cy="190352"/>
            <a:chOff x="1670835" y="2060110"/>
            <a:chExt cx="220763" cy="583648"/>
          </a:xfrm>
        </p:grpSpPr>
        <p:sp>
          <p:nvSpPr>
            <p:cNvPr id="45" name="矩形 44"/>
            <p:cNvSpPr/>
            <p:nvPr/>
          </p:nvSpPr>
          <p:spPr>
            <a:xfrm>
              <a:off x="1670835" y="2352640"/>
              <a:ext cx="220685" cy="291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 flipV="1">
              <a:off x="1670913" y="2060110"/>
              <a:ext cx="220685" cy="2911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组合 46"/>
          <p:cNvGrpSpPr>
            <a:grpSpLocks noChangeAspect="1"/>
          </p:cNvGrpSpPr>
          <p:nvPr/>
        </p:nvGrpSpPr>
        <p:grpSpPr>
          <a:xfrm rot="10800000">
            <a:off x="7875003" y="3264175"/>
            <a:ext cx="72000" cy="378231"/>
            <a:chOff x="1903043" y="1772078"/>
            <a:chExt cx="220763" cy="1159712"/>
          </a:xfrm>
        </p:grpSpPr>
        <p:sp>
          <p:nvSpPr>
            <p:cNvPr id="48" name="矩形 47"/>
            <p:cNvSpPr/>
            <p:nvPr/>
          </p:nvSpPr>
          <p:spPr>
            <a:xfrm>
              <a:off x="1903043" y="2352640"/>
              <a:ext cx="220685" cy="579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 flipV="1">
              <a:off x="1903121" y="1772078"/>
              <a:ext cx="220685" cy="5791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组合 49"/>
          <p:cNvGrpSpPr>
            <a:grpSpLocks noChangeAspect="1"/>
          </p:cNvGrpSpPr>
          <p:nvPr/>
        </p:nvGrpSpPr>
        <p:grpSpPr>
          <a:xfrm rot="10800000">
            <a:off x="7947011" y="3311145"/>
            <a:ext cx="72000" cy="284291"/>
            <a:chOff x="2131820" y="1916094"/>
            <a:chExt cx="220763" cy="871680"/>
          </a:xfrm>
        </p:grpSpPr>
        <p:sp>
          <p:nvSpPr>
            <p:cNvPr id="51" name="矩形 50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>
            <a:grpSpLocks noChangeAspect="1"/>
          </p:cNvGrpSpPr>
          <p:nvPr/>
        </p:nvGrpSpPr>
        <p:grpSpPr>
          <a:xfrm rot="10800000">
            <a:off x="8019019" y="3299404"/>
            <a:ext cx="72000" cy="307773"/>
            <a:chOff x="2360615" y="1880094"/>
            <a:chExt cx="220763" cy="943680"/>
          </a:xfrm>
        </p:grpSpPr>
        <p:sp>
          <p:nvSpPr>
            <p:cNvPr id="54" name="矩形 53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组合 55"/>
          <p:cNvGrpSpPr>
            <a:grpSpLocks noChangeAspect="1"/>
          </p:cNvGrpSpPr>
          <p:nvPr/>
        </p:nvGrpSpPr>
        <p:grpSpPr>
          <a:xfrm rot="10800000">
            <a:off x="8091027" y="3358114"/>
            <a:ext cx="72000" cy="190352"/>
            <a:chOff x="2590196" y="2060110"/>
            <a:chExt cx="220763" cy="583648"/>
          </a:xfrm>
        </p:grpSpPr>
        <p:sp>
          <p:nvSpPr>
            <p:cNvPr id="57" name="矩形 56"/>
            <p:cNvSpPr/>
            <p:nvPr/>
          </p:nvSpPr>
          <p:spPr>
            <a:xfrm>
              <a:off x="2590196" y="2352639"/>
              <a:ext cx="220685" cy="291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 flipV="1">
              <a:off x="2590274" y="2060110"/>
              <a:ext cx="220685" cy="291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组合 58"/>
          <p:cNvGrpSpPr>
            <a:grpSpLocks noChangeAspect="1"/>
          </p:cNvGrpSpPr>
          <p:nvPr/>
        </p:nvGrpSpPr>
        <p:grpSpPr>
          <a:xfrm rot="10800000">
            <a:off x="8019038" y="3376233"/>
            <a:ext cx="215996" cy="154115"/>
            <a:chOff x="2819051" y="2115663"/>
            <a:chExt cx="662275" cy="472542"/>
          </a:xfrm>
        </p:grpSpPr>
        <p:sp>
          <p:nvSpPr>
            <p:cNvPr id="60" name="矩形 59"/>
            <p:cNvSpPr/>
            <p:nvPr/>
          </p:nvSpPr>
          <p:spPr>
            <a:xfrm>
              <a:off x="3260640" y="2352638"/>
              <a:ext cx="220686" cy="235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 flipV="1">
              <a:off x="2819051" y="2115663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组合 61"/>
          <p:cNvGrpSpPr>
            <a:grpSpLocks noChangeAspect="1"/>
          </p:cNvGrpSpPr>
          <p:nvPr/>
        </p:nvGrpSpPr>
        <p:grpSpPr>
          <a:xfrm rot="10800000">
            <a:off x="7802945" y="3299404"/>
            <a:ext cx="72000" cy="307773"/>
            <a:chOff x="2360615" y="1880094"/>
            <a:chExt cx="220763" cy="943680"/>
          </a:xfrm>
        </p:grpSpPr>
        <p:sp>
          <p:nvSpPr>
            <p:cNvPr id="63" name="矩形 62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组合 64"/>
          <p:cNvGrpSpPr>
            <a:grpSpLocks noChangeAspect="1"/>
          </p:cNvGrpSpPr>
          <p:nvPr/>
        </p:nvGrpSpPr>
        <p:grpSpPr>
          <a:xfrm rot="10800000">
            <a:off x="7730829" y="3311145"/>
            <a:ext cx="72000" cy="284291"/>
            <a:chOff x="2131820" y="1916094"/>
            <a:chExt cx="220763" cy="871680"/>
          </a:xfrm>
        </p:grpSpPr>
        <p:sp>
          <p:nvSpPr>
            <p:cNvPr id="66" name="矩形 65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8" name="矩形 57"/>
          <p:cNvSpPr>
            <a:spLocks noChangeArrowheads="1"/>
          </p:cNvSpPr>
          <p:nvPr/>
        </p:nvSpPr>
        <p:spPr bwMode="auto">
          <a:xfrm>
            <a:off x="6345125" y="3148283"/>
            <a:ext cx="1885007" cy="325724"/>
          </a:xfrm>
          <a:prstGeom prst="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black">
          <a:xfrm>
            <a:off x="6322653" y="3152424"/>
            <a:ext cx="112303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000" b="1" dirty="0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Mad-Ne-</a:t>
            </a:r>
            <a:r>
              <a:rPr lang="en-US" altLang="zh-CN" sz="1000" b="1" dirty="0" err="1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Yo</a:t>
            </a:r>
            <a:endParaRPr lang="en-US" altLang="zh-CN" sz="1000" b="1" dirty="0" smtClean="0">
              <a:solidFill>
                <a:srgbClr val="BCE8F2"/>
              </a:solidFill>
              <a:latin typeface="方正正纤黑简体" pitchFamily="2" charset="-122"/>
              <a:ea typeface="方正正纤黑简体" pitchFamily="2" charset="-122"/>
            </a:endParaRPr>
          </a:p>
        </p:txBody>
      </p:sp>
      <p:sp>
        <p:nvSpPr>
          <p:cNvPr id="70" name="Text Box 4"/>
          <p:cNvSpPr txBox="1">
            <a:spLocks noChangeArrowheads="1"/>
          </p:cNvSpPr>
          <p:nvPr/>
        </p:nvSpPr>
        <p:spPr bwMode="black">
          <a:xfrm>
            <a:off x="6290588" y="3150842"/>
            <a:ext cx="13435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 b="1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buFont typeface="Arial" charset="0"/>
              <a:defRPr sz="2000">
                <a:latin typeface="Calibri" pitchFamily="34" charset="0"/>
              </a:defRPr>
            </a:lvl6pPr>
            <a:lvl7pPr>
              <a:buFont typeface="Arial" charset="0"/>
              <a:defRPr sz="2000">
                <a:latin typeface="Calibri" pitchFamily="34" charset="0"/>
              </a:defRPr>
            </a:lvl7pPr>
            <a:lvl8pPr>
              <a:buFont typeface="Arial" charset="0"/>
              <a:defRPr sz="2000">
                <a:latin typeface="Calibri" pitchFamily="34" charset="0"/>
              </a:defRPr>
            </a:lvl8pPr>
            <a:lvl9pPr>
              <a:buFont typeface="Arial" charset="0"/>
              <a:defRPr sz="2000">
                <a:latin typeface="Calibri" pitchFamily="34" charset="0"/>
              </a:defRPr>
            </a:lvl9pPr>
          </a:lstStyle>
          <a:p>
            <a:r>
              <a:rPr lang="en-US" altLang="zh-CN" sz="1000" dirty="0"/>
              <a:t>Every Single </a:t>
            </a:r>
            <a:r>
              <a:rPr lang="en-US" altLang="zh-CN" sz="1000" dirty="0" smtClean="0"/>
              <a:t>Day</a:t>
            </a:r>
            <a:endParaRPr lang="en-US" altLang="zh-CN" sz="1000" dirty="0"/>
          </a:p>
        </p:txBody>
      </p:sp>
      <p:pic>
        <p:nvPicPr>
          <p:cNvPr id="71" name="Every Single Day - Non-Fiction 00_00_25-00_00_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73969" y="5881836"/>
            <a:ext cx="328797" cy="328797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66" y="3663571"/>
            <a:ext cx="759273" cy="75927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51" y="3672099"/>
            <a:ext cx="759273" cy="759273"/>
          </a:xfrm>
          <a:prstGeom prst="rect">
            <a:avLst/>
          </a:prstGeom>
        </p:spPr>
      </p:pic>
      <p:pic>
        <p:nvPicPr>
          <p:cNvPr id="74" name="Ne-Yo - Mad 00_00_00-00_00_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700.04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99397" y="5887852"/>
            <a:ext cx="347711" cy="347711"/>
          </a:xfrm>
          <a:prstGeom prst="rect">
            <a:avLst/>
          </a:prstGeom>
        </p:spPr>
      </p:pic>
      <p:grpSp>
        <p:nvGrpSpPr>
          <p:cNvPr id="75" name="组合 74"/>
          <p:cNvGrpSpPr>
            <a:grpSpLocks noChangeAspect="1"/>
          </p:cNvGrpSpPr>
          <p:nvPr/>
        </p:nvGrpSpPr>
        <p:grpSpPr>
          <a:xfrm rot="10800000">
            <a:off x="7538715" y="3379733"/>
            <a:ext cx="72000" cy="154117"/>
            <a:chOff x="1211900" y="2115662"/>
            <a:chExt cx="220763" cy="472544"/>
          </a:xfrm>
        </p:grpSpPr>
        <p:sp>
          <p:nvSpPr>
            <p:cNvPr id="76" name="矩形 75"/>
            <p:cNvSpPr/>
            <p:nvPr/>
          </p:nvSpPr>
          <p:spPr>
            <a:xfrm>
              <a:off x="1211900" y="2352640"/>
              <a:ext cx="220685" cy="235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 flipV="1">
              <a:off x="1211978" y="2115662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8" name="组合 77"/>
          <p:cNvGrpSpPr>
            <a:grpSpLocks noChangeAspect="1"/>
          </p:cNvGrpSpPr>
          <p:nvPr/>
        </p:nvGrpSpPr>
        <p:grpSpPr>
          <a:xfrm rot="10800000">
            <a:off x="7654073" y="3302905"/>
            <a:ext cx="72000" cy="307773"/>
            <a:chOff x="1439447" y="1880094"/>
            <a:chExt cx="220763" cy="943680"/>
          </a:xfrm>
        </p:grpSpPr>
        <p:sp>
          <p:nvSpPr>
            <p:cNvPr id="79" name="矩形 78"/>
            <p:cNvSpPr/>
            <p:nvPr/>
          </p:nvSpPr>
          <p:spPr>
            <a:xfrm>
              <a:off x="1439447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V="1">
              <a:off x="1439525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1" name="组合 80"/>
          <p:cNvGrpSpPr>
            <a:grpSpLocks noChangeAspect="1"/>
          </p:cNvGrpSpPr>
          <p:nvPr/>
        </p:nvGrpSpPr>
        <p:grpSpPr>
          <a:xfrm rot="10800000">
            <a:off x="7582057" y="3361615"/>
            <a:ext cx="72000" cy="190352"/>
            <a:chOff x="1670835" y="2060110"/>
            <a:chExt cx="220763" cy="583648"/>
          </a:xfrm>
        </p:grpSpPr>
        <p:sp>
          <p:nvSpPr>
            <p:cNvPr id="82" name="矩形 81"/>
            <p:cNvSpPr/>
            <p:nvPr/>
          </p:nvSpPr>
          <p:spPr>
            <a:xfrm>
              <a:off x="1670835" y="2352640"/>
              <a:ext cx="220685" cy="291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 flipV="1">
              <a:off x="1670913" y="2060110"/>
              <a:ext cx="220685" cy="2911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4" name="组合 83"/>
          <p:cNvGrpSpPr>
            <a:grpSpLocks noChangeAspect="1"/>
          </p:cNvGrpSpPr>
          <p:nvPr/>
        </p:nvGrpSpPr>
        <p:grpSpPr>
          <a:xfrm rot="10800000">
            <a:off x="7870097" y="3267676"/>
            <a:ext cx="72000" cy="378231"/>
            <a:chOff x="1903043" y="1772078"/>
            <a:chExt cx="220763" cy="1159712"/>
          </a:xfrm>
        </p:grpSpPr>
        <p:sp>
          <p:nvSpPr>
            <p:cNvPr id="85" name="矩形 84"/>
            <p:cNvSpPr/>
            <p:nvPr/>
          </p:nvSpPr>
          <p:spPr>
            <a:xfrm>
              <a:off x="1903043" y="2352640"/>
              <a:ext cx="220685" cy="579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flipV="1">
              <a:off x="1903121" y="1772078"/>
              <a:ext cx="220685" cy="5791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7" name="组合 86"/>
          <p:cNvGrpSpPr>
            <a:grpSpLocks noChangeAspect="1"/>
          </p:cNvGrpSpPr>
          <p:nvPr/>
        </p:nvGrpSpPr>
        <p:grpSpPr>
          <a:xfrm rot="10800000">
            <a:off x="7942105" y="3314646"/>
            <a:ext cx="72000" cy="284291"/>
            <a:chOff x="2131820" y="1916094"/>
            <a:chExt cx="220763" cy="871680"/>
          </a:xfrm>
        </p:grpSpPr>
        <p:sp>
          <p:nvSpPr>
            <p:cNvPr id="88" name="矩形 87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组合 89"/>
          <p:cNvGrpSpPr>
            <a:grpSpLocks noChangeAspect="1"/>
          </p:cNvGrpSpPr>
          <p:nvPr/>
        </p:nvGrpSpPr>
        <p:grpSpPr>
          <a:xfrm rot="10800000">
            <a:off x="8014113" y="3302905"/>
            <a:ext cx="72000" cy="307773"/>
            <a:chOff x="2360615" y="1880094"/>
            <a:chExt cx="220763" cy="943680"/>
          </a:xfrm>
        </p:grpSpPr>
        <p:sp>
          <p:nvSpPr>
            <p:cNvPr id="91" name="矩形 90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3" name="组合 92"/>
          <p:cNvGrpSpPr>
            <a:grpSpLocks noChangeAspect="1"/>
          </p:cNvGrpSpPr>
          <p:nvPr/>
        </p:nvGrpSpPr>
        <p:grpSpPr>
          <a:xfrm rot="10800000">
            <a:off x="8086121" y="3361615"/>
            <a:ext cx="72000" cy="190352"/>
            <a:chOff x="2590196" y="2060110"/>
            <a:chExt cx="220763" cy="583648"/>
          </a:xfrm>
        </p:grpSpPr>
        <p:sp>
          <p:nvSpPr>
            <p:cNvPr id="94" name="矩形 93"/>
            <p:cNvSpPr/>
            <p:nvPr/>
          </p:nvSpPr>
          <p:spPr>
            <a:xfrm>
              <a:off x="2590196" y="2352639"/>
              <a:ext cx="220685" cy="291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 flipV="1">
              <a:off x="2590274" y="2060110"/>
              <a:ext cx="220685" cy="291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>
            <a:grpSpLocks noChangeAspect="1"/>
          </p:cNvGrpSpPr>
          <p:nvPr/>
        </p:nvGrpSpPr>
        <p:grpSpPr>
          <a:xfrm rot="10800000">
            <a:off x="8014132" y="3379734"/>
            <a:ext cx="215996" cy="154115"/>
            <a:chOff x="2819051" y="2115663"/>
            <a:chExt cx="662275" cy="472542"/>
          </a:xfrm>
        </p:grpSpPr>
        <p:sp>
          <p:nvSpPr>
            <p:cNvPr id="97" name="矩形 96"/>
            <p:cNvSpPr/>
            <p:nvPr/>
          </p:nvSpPr>
          <p:spPr>
            <a:xfrm>
              <a:off x="3260640" y="2352638"/>
              <a:ext cx="220686" cy="235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 flipV="1">
              <a:off x="2819051" y="2115663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组合 98"/>
          <p:cNvGrpSpPr>
            <a:grpSpLocks noChangeAspect="1"/>
          </p:cNvGrpSpPr>
          <p:nvPr/>
        </p:nvGrpSpPr>
        <p:grpSpPr>
          <a:xfrm rot="10800000">
            <a:off x="7798039" y="3302905"/>
            <a:ext cx="72000" cy="307773"/>
            <a:chOff x="2360615" y="1880094"/>
            <a:chExt cx="220763" cy="943680"/>
          </a:xfrm>
        </p:grpSpPr>
        <p:sp>
          <p:nvSpPr>
            <p:cNvPr id="100" name="矩形 99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2" name="组合 101"/>
          <p:cNvGrpSpPr>
            <a:grpSpLocks noChangeAspect="1"/>
          </p:cNvGrpSpPr>
          <p:nvPr/>
        </p:nvGrpSpPr>
        <p:grpSpPr>
          <a:xfrm rot="10800000">
            <a:off x="7725923" y="3314646"/>
            <a:ext cx="72000" cy="284291"/>
            <a:chOff x="2131820" y="1916094"/>
            <a:chExt cx="220763" cy="871680"/>
          </a:xfrm>
        </p:grpSpPr>
        <p:sp>
          <p:nvSpPr>
            <p:cNvPr id="103" name="矩形 102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5" name="图片 10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59" y="3657007"/>
            <a:ext cx="759273" cy="759273"/>
          </a:xfrm>
          <a:prstGeom prst="rect">
            <a:avLst/>
          </a:prstGeom>
        </p:spPr>
      </p:pic>
      <p:pic>
        <p:nvPicPr>
          <p:cNvPr id="106" name="Every Single Day - Non-Fiction 00_00_25-00_00_3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4000.416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86155" y="5881836"/>
            <a:ext cx="377860" cy="377860"/>
          </a:xfrm>
          <a:prstGeom prst="rect">
            <a:avLst/>
          </a:prstGeom>
        </p:spPr>
      </p:pic>
      <p:grpSp>
        <p:nvGrpSpPr>
          <p:cNvPr id="107" name="组合 106"/>
          <p:cNvGrpSpPr>
            <a:grpSpLocks noChangeAspect="1"/>
          </p:cNvGrpSpPr>
          <p:nvPr/>
        </p:nvGrpSpPr>
        <p:grpSpPr>
          <a:xfrm rot="10800000">
            <a:off x="7529884" y="3372961"/>
            <a:ext cx="72000" cy="154117"/>
            <a:chOff x="1211900" y="2115662"/>
            <a:chExt cx="220763" cy="472544"/>
          </a:xfrm>
        </p:grpSpPr>
        <p:sp>
          <p:nvSpPr>
            <p:cNvPr id="108" name="矩形 107"/>
            <p:cNvSpPr/>
            <p:nvPr/>
          </p:nvSpPr>
          <p:spPr>
            <a:xfrm>
              <a:off x="1211900" y="2352640"/>
              <a:ext cx="220685" cy="235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 flipV="1">
              <a:off x="1211978" y="2115662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组合 109"/>
          <p:cNvGrpSpPr>
            <a:grpSpLocks noChangeAspect="1"/>
          </p:cNvGrpSpPr>
          <p:nvPr/>
        </p:nvGrpSpPr>
        <p:grpSpPr>
          <a:xfrm rot="10800000">
            <a:off x="7645242" y="3296133"/>
            <a:ext cx="72000" cy="307773"/>
            <a:chOff x="1439447" y="1880094"/>
            <a:chExt cx="220763" cy="943680"/>
          </a:xfrm>
        </p:grpSpPr>
        <p:sp>
          <p:nvSpPr>
            <p:cNvPr id="111" name="矩形 110"/>
            <p:cNvSpPr/>
            <p:nvPr/>
          </p:nvSpPr>
          <p:spPr>
            <a:xfrm>
              <a:off x="1439447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 flipV="1">
              <a:off x="1439525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3" name="组合 112"/>
          <p:cNvGrpSpPr>
            <a:grpSpLocks noChangeAspect="1"/>
          </p:cNvGrpSpPr>
          <p:nvPr/>
        </p:nvGrpSpPr>
        <p:grpSpPr>
          <a:xfrm rot="10800000">
            <a:off x="7573226" y="3354843"/>
            <a:ext cx="72000" cy="190352"/>
            <a:chOff x="1670835" y="2060110"/>
            <a:chExt cx="220763" cy="583648"/>
          </a:xfrm>
        </p:grpSpPr>
        <p:sp>
          <p:nvSpPr>
            <p:cNvPr id="114" name="矩形 113"/>
            <p:cNvSpPr/>
            <p:nvPr/>
          </p:nvSpPr>
          <p:spPr>
            <a:xfrm>
              <a:off x="1670835" y="2352640"/>
              <a:ext cx="220685" cy="291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 flipV="1">
              <a:off x="1670913" y="2060110"/>
              <a:ext cx="220685" cy="2911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组合 115"/>
          <p:cNvGrpSpPr>
            <a:grpSpLocks noChangeAspect="1"/>
          </p:cNvGrpSpPr>
          <p:nvPr/>
        </p:nvGrpSpPr>
        <p:grpSpPr>
          <a:xfrm rot="10800000">
            <a:off x="7861266" y="3260904"/>
            <a:ext cx="72000" cy="378231"/>
            <a:chOff x="1903043" y="1772078"/>
            <a:chExt cx="220763" cy="1159712"/>
          </a:xfrm>
        </p:grpSpPr>
        <p:sp>
          <p:nvSpPr>
            <p:cNvPr id="117" name="矩形 116"/>
            <p:cNvSpPr/>
            <p:nvPr/>
          </p:nvSpPr>
          <p:spPr>
            <a:xfrm>
              <a:off x="1903043" y="2352640"/>
              <a:ext cx="220685" cy="579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 flipV="1">
              <a:off x="1903121" y="1772078"/>
              <a:ext cx="220685" cy="5791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9" name="组合 118"/>
          <p:cNvGrpSpPr>
            <a:grpSpLocks noChangeAspect="1"/>
          </p:cNvGrpSpPr>
          <p:nvPr/>
        </p:nvGrpSpPr>
        <p:grpSpPr>
          <a:xfrm rot="10800000">
            <a:off x="7933274" y="3307874"/>
            <a:ext cx="72000" cy="284291"/>
            <a:chOff x="2131820" y="1916094"/>
            <a:chExt cx="220763" cy="871680"/>
          </a:xfrm>
        </p:grpSpPr>
        <p:sp>
          <p:nvSpPr>
            <p:cNvPr id="120" name="矩形 119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组合 121"/>
          <p:cNvGrpSpPr>
            <a:grpSpLocks noChangeAspect="1"/>
          </p:cNvGrpSpPr>
          <p:nvPr/>
        </p:nvGrpSpPr>
        <p:grpSpPr>
          <a:xfrm rot="10800000">
            <a:off x="8005282" y="3296133"/>
            <a:ext cx="72000" cy="307773"/>
            <a:chOff x="2360615" y="1880094"/>
            <a:chExt cx="220763" cy="943680"/>
          </a:xfrm>
        </p:grpSpPr>
        <p:sp>
          <p:nvSpPr>
            <p:cNvPr id="123" name="矩形 122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5" name="组合 124"/>
          <p:cNvGrpSpPr>
            <a:grpSpLocks noChangeAspect="1"/>
          </p:cNvGrpSpPr>
          <p:nvPr/>
        </p:nvGrpSpPr>
        <p:grpSpPr>
          <a:xfrm rot="10800000">
            <a:off x="8077290" y="3354843"/>
            <a:ext cx="72000" cy="190352"/>
            <a:chOff x="2590196" y="2060110"/>
            <a:chExt cx="220763" cy="583648"/>
          </a:xfrm>
        </p:grpSpPr>
        <p:sp>
          <p:nvSpPr>
            <p:cNvPr id="126" name="矩形 125"/>
            <p:cNvSpPr/>
            <p:nvPr/>
          </p:nvSpPr>
          <p:spPr>
            <a:xfrm>
              <a:off x="2590196" y="2352639"/>
              <a:ext cx="220685" cy="291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7" name="矩形 126"/>
            <p:cNvSpPr/>
            <p:nvPr/>
          </p:nvSpPr>
          <p:spPr>
            <a:xfrm flipV="1">
              <a:off x="2590274" y="2060110"/>
              <a:ext cx="220685" cy="291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8" name="组合 127"/>
          <p:cNvGrpSpPr>
            <a:grpSpLocks noChangeAspect="1"/>
          </p:cNvGrpSpPr>
          <p:nvPr/>
        </p:nvGrpSpPr>
        <p:grpSpPr>
          <a:xfrm rot="10800000">
            <a:off x="8005301" y="3372962"/>
            <a:ext cx="215996" cy="154115"/>
            <a:chOff x="2819051" y="2115663"/>
            <a:chExt cx="662275" cy="472542"/>
          </a:xfrm>
        </p:grpSpPr>
        <p:sp>
          <p:nvSpPr>
            <p:cNvPr id="129" name="矩形 128"/>
            <p:cNvSpPr/>
            <p:nvPr/>
          </p:nvSpPr>
          <p:spPr>
            <a:xfrm>
              <a:off x="3260640" y="2352638"/>
              <a:ext cx="220686" cy="235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 flipV="1">
              <a:off x="2819051" y="2115663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1" name="组合 130"/>
          <p:cNvGrpSpPr>
            <a:grpSpLocks noChangeAspect="1"/>
          </p:cNvGrpSpPr>
          <p:nvPr/>
        </p:nvGrpSpPr>
        <p:grpSpPr>
          <a:xfrm rot="10800000">
            <a:off x="7789208" y="3296133"/>
            <a:ext cx="72000" cy="307773"/>
            <a:chOff x="2360615" y="1880094"/>
            <a:chExt cx="220763" cy="943680"/>
          </a:xfrm>
        </p:grpSpPr>
        <p:sp>
          <p:nvSpPr>
            <p:cNvPr id="132" name="矩形 131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4" name="组合 133"/>
          <p:cNvGrpSpPr>
            <a:grpSpLocks noChangeAspect="1"/>
          </p:cNvGrpSpPr>
          <p:nvPr/>
        </p:nvGrpSpPr>
        <p:grpSpPr>
          <a:xfrm rot="10800000">
            <a:off x="7717092" y="3307874"/>
            <a:ext cx="72000" cy="284291"/>
            <a:chOff x="2131820" y="1916094"/>
            <a:chExt cx="220763" cy="871680"/>
          </a:xfrm>
        </p:grpSpPr>
        <p:sp>
          <p:nvSpPr>
            <p:cNvPr id="135" name="矩形 134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6" name="矩形 135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7" name="图片 1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48886"/>
            <a:ext cx="759273" cy="759273"/>
          </a:xfrm>
          <a:prstGeom prst="rect">
            <a:avLst/>
          </a:prstGeom>
        </p:spPr>
      </p:pic>
      <p:sp>
        <p:nvSpPr>
          <p:cNvPr id="139" name="矩形 57"/>
          <p:cNvSpPr>
            <a:spLocks noChangeArrowheads="1"/>
          </p:cNvSpPr>
          <p:nvPr/>
        </p:nvSpPr>
        <p:spPr bwMode="auto">
          <a:xfrm>
            <a:off x="5839043" y="1081170"/>
            <a:ext cx="2631600" cy="1632314"/>
          </a:xfrm>
          <a:prstGeom prst="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 sz="2000">
              <a:latin typeface="+mn-lt"/>
            </a:endParaRPr>
          </a:p>
        </p:txBody>
      </p:sp>
      <p:grpSp>
        <p:nvGrpSpPr>
          <p:cNvPr id="140" name="组合 139"/>
          <p:cNvGrpSpPr>
            <a:grpSpLocks/>
          </p:cNvGrpSpPr>
          <p:nvPr/>
        </p:nvGrpSpPr>
        <p:grpSpPr bwMode="auto">
          <a:xfrm>
            <a:off x="5931497" y="1033596"/>
            <a:ext cx="2484000" cy="589071"/>
            <a:chOff x="2730935" y="2682476"/>
            <a:chExt cx="1452328" cy="217141"/>
          </a:xfrm>
        </p:grpSpPr>
        <p:cxnSp>
          <p:nvCxnSpPr>
            <p:cNvPr id="141" name="直接连接符 75"/>
            <p:cNvCxnSpPr>
              <a:cxnSpLocks noChangeShapeType="1"/>
            </p:cNvCxnSpPr>
            <p:nvPr/>
          </p:nvCxnSpPr>
          <p:spPr bwMode="auto">
            <a:xfrm>
              <a:off x="2730935" y="2874023"/>
              <a:ext cx="1452328" cy="0"/>
            </a:xfrm>
            <a:prstGeom prst="line">
              <a:avLst/>
            </a:prstGeom>
            <a:noFill/>
            <a:ln w="12700">
              <a:solidFill>
                <a:srgbClr val="30B8D8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" name="TextBox 146"/>
            <p:cNvSpPr txBox="1">
              <a:spLocks noChangeArrowheads="1"/>
            </p:cNvSpPr>
            <p:nvPr/>
          </p:nvSpPr>
          <p:spPr bwMode="auto">
            <a:xfrm>
              <a:off x="2881515" y="2682476"/>
              <a:ext cx="1253089" cy="21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Button  [ ˈ</a:t>
              </a:r>
              <a:r>
                <a:rPr lang="en-US" altLang="zh-CN" sz="2400" b="1" dirty="0" err="1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bʌtn</a:t>
              </a:r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 ] </a:t>
              </a:r>
            </a:p>
          </p:txBody>
        </p:sp>
      </p:grpSp>
      <p:sp>
        <p:nvSpPr>
          <p:cNvPr id="143" name="五角星 142"/>
          <p:cNvSpPr>
            <a:spLocks noChangeAspect="1"/>
          </p:cNvSpPr>
          <p:nvPr/>
        </p:nvSpPr>
        <p:spPr>
          <a:xfrm>
            <a:off x="5940152" y="1237348"/>
            <a:ext cx="252000" cy="25200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5" name="矩形 144"/>
          <p:cNvSpPr/>
          <p:nvPr/>
        </p:nvSpPr>
        <p:spPr>
          <a:xfrm>
            <a:off x="5869386" y="1513155"/>
            <a:ext cx="2601257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n. ①a small hard object used to fasten clothing</a:t>
            </a:r>
          </a:p>
        </p:txBody>
      </p:sp>
      <p:pic>
        <p:nvPicPr>
          <p:cNvPr id="146" name="图片 1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51" y="2021342"/>
            <a:ext cx="234372" cy="234372"/>
          </a:xfrm>
          <a:prstGeom prst="rect">
            <a:avLst/>
          </a:prstGeom>
        </p:spPr>
      </p:pic>
      <p:sp>
        <p:nvSpPr>
          <p:cNvPr id="147" name="矩形 146"/>
          <p:cNvSpPr/>
          <p:nvPr/>
        </p:nvSpPr>
        <p:spPr>
          <a:xfrm>
            <a:off x="5873571" y="2229026"/>
            <a:ext cx="2601257" cy="41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②small object on a machine</a:t>
            </a:r>
            <a:endParaRPr lang="en-US" altLang="zh-CN" sz="1600" dirty="0">
              <a:solidFill>
                <a:srgbClr val="BCE8F2"/>
              </a:solidFill>
              <a:latin typeface="+mn-lt"/>
              <a:ea typeface="方正正纤黑简体" pitchFamily="2" charset="-122"/>
            </a:endParaRPr>
          </a:p>
        </p:txBody>
      </p:sp>
      <p:pic>
        <p:nvPicPr>
          <p:cNvPr id="10" name="di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48738" y="661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7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35" presetClass="path" presetSubtype="0" accel="12000" decel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25 0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12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351 -0.0019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4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1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906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6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33" dur="300" fill="hold"/>
                                        <p:tgtEl>
                                          <p:spTgt spid="59"/>
                                        </p:tgtEl>
                                      </p:cBhvr>
                                      <p:by x="10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35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37" dur="350" fill="hold"/>
                                        <p:tgtEl>
                                          <p:spTgt spid="53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6" presetClass="emph" presetSubtype="0" repeatCount="indefinite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41" dur="3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56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3" dur="3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187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6" presetClass="emph" presetSubtype="0" repeatCount="indefinite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4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00000" y="37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7" dur="250" fill="hold"/>
                                        <p:tgtEl>
                                          <p:spTgt spid="38"/>
                                        </p:tgtEl>
                                      </p:cBhvr>
                                      <p:by x="100000" y="26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9" dur="350" fill="hold"/>
                                        <p:tgtEl>
                                          <p:spTgt spid="62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51" dur="250" fill="hold"/>
                                        <p:tgtEl>
                                          <p:spTgt spid="65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52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9814"/>
                            </p:stCondLst>
                            <p:childTnLst>
                              <p:par>
                                <p:cTn id="2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125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1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064"/>
                            </p:stCondLst>
                            <p:childTnLst>
                              <p:par>
                                <p:cTn id="26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5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125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1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50"/>
                            </p:stCondLst>
                            <p:childTnLst>
                              <p:par>
                                <p:cTn id="3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1" dur="933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6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6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78" dur="300" fill="hold"/>
                                        <p:tgtEl>
                                          <p:spTgt spid="96"/>
                                        </p:tgtEl>
                                      </p:cBhvr>
                                      <p:by x="10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79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80" dur="250" fill="hold"/>
                                        <p:tgtEl>
                                          <p:spTgt spid="93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82" dur="350" fill="hold"/>
                                        <p:tgtEl>
                                          <p:spTgt spid="90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4" dur="250" fill="hold"/>
                                        <p:tgtEl>
                                          <p:spTgt spid="87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6" presetClass="emph" presetSubtype="0" repeatCount="indefinite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86" dur="300" fill="hold"/>
                                        <p:tgtEl>
                                          <p:spTgt spid="84"/>
                                        </p:tgtEl>
                                      </p:cBhvr>
                                      <p:by x="100000" y="56000"/>
                                    </p:animScale>
                                  </p:childTnLst>
                                </p:cTn>
                              </p:par>
                              <p:par>
                                <p:cTn id="387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88" dur="3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0000" y="187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6" presetClass="emph" presetSubtype="0" repeatCount="indefinite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0" dur="250" fill="hold"/>
                                        <p:tgtEl>
                                          <p:spTgt spid="78"/>
                                        </p:tgtEl>
                                      </p:cBhvr>
                                      <p:by x="100000" y="37000"/>
                                    </p:animScale>
                                  </p:childTnLst>
                                </p:cTn>
                              </p:par>
                              <p:par>
                                <p:cTn id="391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92" dur="250" fill="hold"/>
                                        <p:tgtEl>
                                          <p:spTgt spid="75"/>
                                        </p:tgtEl>
                                      </p:cBhvr>
                                      <p:by x="100000" y="26000"/>
                                    </p:animScale>
                                  </p:childTnLst>
                                </p:cTn>
                              </p:par>
                              <p:par>
                                <p:cTn id="393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94" dur="350" fill="hold"/>
                                        <p:tgtEl>
                                          <p:spTgt spid="9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96" dur="250" fill="hold"/>
                                        <p:tgtEl>
                                          <p:spTgt spid="102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39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0250"/>
                            </p:stCondLst>
                            <p:childTnLst>
                              <p:par>
                                <p:cTn id="4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25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5" dur="125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8" dur="1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22" presetClass="entr" presetSubtype="8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1" dur="5064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2" presetID="6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3" dur="300" fill="hold"/>
                                        <p:tgtEl>
                                          <p:spTgt spid="128"/>
                                        </p:tgtEl>
                                      </p:cBhvr>
                                      <p:by x="10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04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05" dur="250" fill="hold"/>
                                        <p:tgtEl>
                                          <p:spTgt spid="125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07" dur="350" fill="hold"/>
                                        <p:tgtEl>
                                          <p:spTgt spid="122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9" dur="2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510" presetID="6" presetClass="emph" presetSubtype="0" repeatCount="indefinite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11" dur="3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00000" y="56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13" dur="300" fill="hold"/>
                                        <p:tgtEl>
                                          <p:spTgt spid="113"/>
                                        </p:tgtEl>
                                      </p:cBhvr>
                                      <p:by x="100000" y="187000"/>
                                    </p:animScale>
                                  </p:childTnLst>
                                </p:cTn>
                              </p:par>
                              <p:par>
                                <p:cTn id="514" presetID="6" presetClass="emph" presetSubtype="0" repeatCount="indefinite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15" dur="250" fill="hold"/>
                                        <p:tgtEl>
                                          <p:spTgt spid="110"/>
                                        </p:tgtEl>
                                      </p:cBhvr>
                                      <p:by x="100000" y="37000"/>
                                    </p:animScale>
                                  </p:childTnLst>
                                </p:cTn>
                              </p:par>
                              <p:par>
                                <p:cTn id="516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17" dur="250" fill="hold"/>
                                        <p:tgtEl>
                                          <p:spTgt spid="107"/>
                                        </p:tgtEl>
                                      </p:cBhvr>
                                      <p:by x="100000" y="26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19" dur="35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0" presetID="6" presetClass="emp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21" dur="2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522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5564"/>
                            </p:stCondLst>
                            <p:childTnLst>
                              <p:par>
                                <p:cTn id="5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25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125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3" dur="1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5814"/>
                            </p:stCondLst>
                            <p:childTnLst>
                              <p:par>
                                <p:cTn id="5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1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1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1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1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1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5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45455">
                <p:cTn id="5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48485">
                <p:cTn id="5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  <p:audio>
              <p:cMediaNode vol="80000">
                <p:cTn id="5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26" grpId="0"/>
      <p:bldP spid="30" grpId="0" animBg="1"/>
      <p:bldP spid="33" grpId="0" animBg="1"/>
      <p:bldP spid="37" grpId="0"/>
      <p:bldP spid="37" grpId="1"/>
      <p:bldP spid="37" grpId="2"/>
      <p:bldP spid="68" grpId="0" animBg="1"/>
      <p:bldP spid="69" grpId="0"/>
      <p:bldP spid="69" grpId="1"/>
      <p:bldP spid="70" grpId="0"/>
      <p:bldP spid="70" grpId="1"/>
      <p:bldP spid="70" grpId="2"/>
      <p:bldP spid="70" grpId="3"/>
      <p:bldP spid="139" grpId="0" animBg="1"/>
      <p:bldP spid="139" grpId="1" animBg="1"/>
      <p:bldP spid="143" grpId="0" animBg="1"/>
      <p:bldP spid="143" grpId="1" animBg="1"/>
      <p:bldP spid="145" grpId="0"/>
      <p:bldP spid="1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679" y="-526876"/>
            <a:ext cx="10826679" cy="693023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9139" y="2529569"/>
            <a:ext cx="54471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 smtClean="0">
                <a:solidFill>
                  <a:schemeClr val="bg1"/>
                </a:solidFill>
              </a:rPr>
              <a:t>March 16, 3016</a:t>
            </a:r>
            <a:endParaRPr lang="zh-CN" altLang="en-US" sz="45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9427" y="3210751"/>
            <a:ext cx="5277286" cy="30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bg1">
                    <a:alpha val="89000"/>
                  </a:schemeClr>
                </a:solidFill>
              </a:rPr>
              <a:t>Have a nice day…</a:t>
            </a:r>
            <a:endParaRPr lang="zh-CN" altLang="en-US" sz="1050" dirty="0">
              <a:solidFill>
                <a:schemeClr val="bg1">
                  <a:alpha val="89000"/>
                </a:schemeClr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9552" y="3596352"/>
            <a:ext cx="1219200" cy="399229"/>
            <a:chOff x="8436859" y="2904803"/>
            <a:chExt cx="1609343" cy="399229"/>
          </a:xfrm>
          <a:solidFill>
            <a:schemeClr val="accent6">
              <a:lumMod val="50000"/>
            </a:schemeClr>
          </a:solidFill>
        </p:grpSpPr>
        <p:sp>
          <p:nvSpPr>
            <p:cNvPr id="7" name="矩形 6"/>
            <p:cNvSpPr/>
            <p:nvPr/>
          </p:nvSpPr>
          <p:spPr>
            <a:xfrm>
              <a:off x="8436859" y="2904803"/>
              <a:ext cx="1609343" cy="3964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2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436859" y="2934700"/>
              <a:ext cx="1609343" cy="369332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18:00 pm</a:t>
              </a:r>
              <a:endParaRPr lang="zh-CN" altLang="en-US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20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9201 4.44444E-6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75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4.81481E-6 L -2.70833E-6 -0.0974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3.33333E-6 L 5E-6 -0.0975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91667E-6 2.96296E-6 L 2.91667E-6 -0.0974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71601" y="1129309"/>
            <a:ext cx="7200799" cy="364629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1615746" y="2014890"/>
            <a:ext cx="5836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Ladies and gentlemen, our journey is drawing to a close.</a:t>
            </a:r>
            <a:endParaRPr lang="en-US" altLang="zh-CN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 flipH="1">
            <a:off x="4247876" y="2718000"/>
            <a:ext cx="486000" cy="351000"/>
            <a:chOff x="5481510" y="1787818"/>
            <a:chExt cx="3485322" cy="2301860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5481510" y="1787818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8889983" y="1787818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4" name="组合 53"/>
          <p:cNvGrpSpPr/>
          <p:nvPr/>
        </p:nvGrpSpPr>
        <p:grpSpPr>
          <a:xfrm flipV="1">
            <a:off x="4240620" y="2705736"/>
            <a:ext cx="486000" cy="351000"/>
            <a:chOff x="5481510" y="1669774"/>
            <a:chExt cx="3485322" cy="2301860"/>
          </a:xfrm>
        </p:grpSpPr>
        <p:cxnSp>
          <p:nvCxnSpPr>
            <p:cNvPr id="60" name="直接连接符 59"/>
            <p:cNvCxnSpPr/>
            <p:nvPr/>
          </p:nvCxnSpPr>
          <p:spPr>
            <a:xfrm>
              <a:off x="5481510" y="1677585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889983" y="1669774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等腰三角形 17"/>
          <p:cNvSpPr/>
          <p:nvPr/>
        </p:nvSpPr>
        <p:spPr>
          <a:xfrm rot="1352738">
            <a:off x="-507887" y="-1081989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等腰三角形 19"/>
          <p:cNvSpPr/>
          <p:nvPr/>
        </p:nvSpPr>
        <p:spPr>
          <a:xfrm rot="1352738">
            <a:off x="-1305278" y="-483762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615747" y="2038849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615746" y="2569468"/>
            <a:ext cx="5836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Next time, we will travel to AD 3516.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796136" y="3683040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615746" y="3126254"/>
            <a:ext cx="5836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You can share your experience with your friends.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1615746" y="3683040"/>
            <a:ext cx="5836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 smtClean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We are looking forward to see you again. 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pic>
        <p:nvPicPr>
          <p:cNvPr id="2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2313" y="572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861 L -0.36129 -0.28111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14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37986 0.29833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149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1" grpId="0"/>
      <p:bldP spid="18" grpId="0" animBg="1"/>
      <p:bldP spid="20" grpId="0" animBg="1"/>
      <p:bldP spid="22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>
            <a:spLocks/>
          </p:cNvSpPr>
          <p:nvPr/>
        </p:nvSpPr>
        <p:spPr bwMode="gray">
          <a:xfrm>
            <a:off x="830759" y="1118393"/>
            <a:ext cx="3659188" cy="1879600"/>
          </a:xfrm>
          <a:custGeom>
            <a:avLst/>
            <a:gdLst>
              <a:gd name="T0" fmla="*/ 2304 w 2305"/>
              <a:gd name="T1" fmla="*/ 691 h 1184"/>
              <a:gd name="T2" fmla="*/ 1991 w 2305"/>
              <a:gd name="T3" fmla="*/ 833 h 1184"/>
              <a:gd name="T4" fmla="*/ 1817 w 2305"/>
              <a:gd name="T5" fmla="*/ 1184 h 1184"/>
              <a:gd name="T6" fmla="*/ 0 w 2305"/>
              <a:gd name="T7" fmla="*/ 1184 h 1184"/>
              <a:gd name="T8" fmla="*/ 0 w 2305"/>
              <a:gd name="T9" fmla="*/ 1 h 1184"/>
              <a:gd name="T10" fmla="*/ 2305 w 2305"/>
              <a:gd name="T11" fmla="*/ 0 h 1184"/>
              <a:gd name="T12" fmla="*/ 2304 w 2305"/>
              <a:gd name="T13" fmla="*/ 691 h 1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5"/>
          <p:cNvSpPr>
            <a:spLocks/>
          </p:cNvSpPr>
          <p:nvPr/>
        </p:nvSpPr>
        <p:spPr bwMode="gray">
          <a:xfrm>
            <a:off x="4657230" y="1118393"/>
            <a:ext cx="3659187" cy="1879600"/>
          </a:xfrm>
          <a:custGeom>
            <a:avLst/>
            <a:gdLst>
              <a:gd name="T0" fmla="*/ 1 w 2305"/>
              <a:gd name="T1" fmla="*/ 691 h 1184"/>
              <a:gd name="T2" fmla="*/ 314 w 2305"/>
              <a:gd name="T3" fmla="*/ 833 h 1184"/>
              <a:gd name="T4" fmla="*/ 481 w 2305"/>
              <a:gd name="T5" fmla="*/ 1182 h 1184"/>
              <a:gd name="T6" fmla="*/ 2305 w 2305"/>
              <a:gd name="T7" fmla="*/ 1184 h 1184"/>
              <a:gd name="T8" fmla="*/ 2305 w 2305"/>
              <a:gd name="T9" fmla="*/ 1 h 1184"/>
              <a:gd name="T10" fmla="*/ 0 w 2305"/>
              <a:gd name="T11" fmla="*/ 0 h 1184"/>
              <a:gd name="T12" fmla="*/ 1 w 2305"/>
              <a:gd name="T13" fmla="*/ 691 h 1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7"/>
          <p:cNvSpPr>
            <a:spLocks/>
          </p:cNvSpPr>
          <p:nvPr/>
        </p:nvSpPr>
        <p:spPr bwMode="gray">
          <a:xfrm>
            <a:off x="827584" y="3200176"/>
            <a:ext cx="3659188" cy="1879600"/>
          </a:xfrm>
          <a:custGeom>
            <a:avLst/>
            <a:gdLst>
              <a:gd name="T0" fmla="*/ 2304 w 2305"/>
              <a:gd name="T1" fmla="*/ 493 h 1184"/>
              <a:gd name="T2" fmla="*/ 1991 w 2305"/>
              <a:gd name="T3" fmla="*/ 351 h 1184"/>
              <a:gd name="T4" fmla="*/ 1813 w 2305"/>
              <a:gd name="T5" fmla="*/ 1 h 1184"/>
              <a:gd name="T6" fmla="*/ 0 w 2305"/>
              <a:gd name="T7" fmla="*/ 0 h 1184"/>
              <a:gd name="T8" fmla="*/ 0 w 2305"/>
              <a:gd name="T9" fmla="*/ 1183 h 1184"/>
              <a:gd name="T10" fmla="*/ 2305 w 2305"/>
              <a:gd name="T11" fmla="*/ 1184 h 1184"/>
              <a:gd name="T12" fmla="*/ 2304 w 2305"/>
              <a:gd name="T13" fmla="*/ 493 h 1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8"/>
          <p:cNvSpPr>
            <a:spLocks/>
          </p:cNvSpPr>
          <p:nvPr/>
        </p:nvSpPr>
        <p:spPr bwMode="gray">
          <a:xfrm>
            <a:off x="4654062" y="3190653"/>
            <a:ext cx="3659187" cy="1881188"/>
          </a:xfrm>
          <a:custGeom>
            <a:avLst/>
            <a:gdLst>
              <a:gd name="T0" fmla="*/ 1 w 2305"/>
              <a:gd name="T1" fmla="*/ 494 h 1185"/>
              <a:gd name="T2" fmla="*/ 314 w 2305"/>
              <a:gd name="T3" fmla="*/ 352 h 1185"/>
              <a:gd name="T4" fmla="*/ 483 w 2305"/>
              <a:gd name="T5" fmla="*/ 0 h 1185"/>
              <a:gd name="T6" fmla="*/ 2305 w 2305"/>
              <a:gd name="T7" fmla="*/ 1 h 1185"/>
              <a:gd name="T8" fmla="*/ 2305 w 2305"/>
              <a:gd name="T9" fmla="*/ 1184 h 1185"/>
              <a:gd name="T10" fmla="*/ 0 w 2305"/>
              <a:gd name="T11" fmla="*/ 1185 h 1185"/>
              <a:gd name="T12" fmla="*/ 1 w 2305"/>
              <a:gd name="T13" fmla="*/ 494 h 1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784501" y="1237880"/>
            <a:ext cx="3698604" cy="472747"/>
            <a:chOff x="784992" y="1320379"/>
            <a:chExt cx="3698605" cy="472746"/>
          </a:xfrm>
        </p:grpSpPr>
        <p:sp>
          <p:nvSpPr>
            <p:cNvPr id="13344" name="Rectangle 4"/>
            <p:cNvSpPr>
              <a:spLocks noChangeArrowheads="1"/>
            </p:cNvSpPr>
            <p:nvPr/>
          </p:nvSpPr>
          <p:spPr bwMode="gray">
            <a:xfrm>
              <a:off x="830759" y="1320379"/>
              <a:ext cx="3652838" cy="422275"/>
            </a:xfrm>
            <a:prstGeom prst="rect">
              <a:avLst/>
            </a:prstGeom>
            <a:solidFill>
              <a:srgbClr val="1E8FB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000" b="1">
                <a:latin typeface="+mn-lt"/>
              </a:endParaRPr>
            </a:p>
          </p:txBody>
        </p:sp>
        <p:sp>
          <p:nvSpPr>
            <p:cNvPr id="13345" name="Rectangle 11"/>
            <p:cNvSpPr>
              <a:spLocks noChangeArrowheads="1"/>
            </p:cNvSpPr>
            <p:nvPr/>
          </p:nvSpPr>
          <p:spPr bwMode="gray">
            <a:xfrm>
              <a:off x="784992" y="1331461"/>
              <a:ext cx="2257425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D17E7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兰亭中黑_GBK" pitchFamily="2" charset="-122"/>
                </a:rPr>
                <a:t>t</a:t>
              </a:r>
              <a:r>
                <a:rPr lang="en-US" altLang="zh-CN" sz="2400" b="1" dirty="0" smtClean="0">
                  <a:solidFill>
                    <a:srgbClr val="BCE8F2"/>
                  </a:solidFill>
                  <a:latin typeface="+mn-lt"/>
                  <a:ea typeface="方正兰亭中黑_GBK" pitchFamily="2" charset="-122"/>
                </a:rPr>
                <a:t>ime capsule</a:t>
              </a:r>
              <a:endParaRPr lang="zh-CN" altLang="en-US" sz="2400" b="1" dirty="0">
                <a:solidFill>
                  <a:srgbClr val="BCE8F2"/>
                </a:solidFill>
                <a:latin typeface="+mn-lt"/>
                <a:ea typeface="方正兰亭中黑_GBK" pitchFamily="2" charset="-122"/>
              </a:endParaRPr>
            </a:p>
          </p:txBody>
        </p:sp>
      </p:grpSp>
      <p:grpSp>
        <p:nvGrpSpPr>
          <p:cNvPr id="34" name="组合 33"/>
          <p:cNvGrpSpPr>
            <a:grpSpLocks/>
          </p:cNvGrpSpPr>
          <p:nvPr/>
        </p:nvGrpSpPr>
        <p:grpSpPr bwMode="auto">
          <a:xfrm>
            <a:off x="827091" y="3306392"/>
            <a:ext cx="3165475" cy="492591"/>
            <a:chOff x="827584" y="3389462"/>
            <a:chExt cx="3165475" cy="492591"/>
          </a:xfrm>
        </p:grpSpPr>
        <p:sp>
          <p:nvSpPr>
            <p:cNvPr id="13342" name="Freeform 10"/>
            <p:cNvSpPr>
              <a:spLocks/>
            </p:cNvSpPr>
            <p:nvPr/>
          </p:nvSpPr>
          <p:spPr bwMode="gray">
            <a:xfrm flipH="1">
              <a:off x="827584" y="3389462"/>
              <a:ext cx="3165475" cy="461962"/>
            </a:xfrm>
            <a:custGeom>
              <a:avLst/>
              <a:gdLst>
                <a:gd name="T0" fmla="*/ 437819734 w 2007"/>
                <a:gd name="T1" fmla="*/ 7559667 h 291"/>
                <a:gd name="T2" fmla="*/ 0 w 2007"/>
                <a:gd name="T3" fmla="*/ 733363881 h 291"/>
                <a:gd name="T4" fmla="*/ 2147483647 w 2007"/>
                <a:gd name="T5" fmla="*/ 733363881 h 291"/>
                <a:gd name="T6" fmla="*/ 2147483647 w 2007"/>
                <a:gd name="T7" fmla="*/ 0 h 291"/>
                <a:gd name="T8" fmla="*/ 437819734 w 2007"/>
                <a:gd name="T9" fmla="*/ 7559667 h 2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7" h="291">
                  <a:moveTo>
                    <a:pt x="176" y="3"/>
                  </a:moveTo>
                  <a:cubicBezTo>
                    <a:pt x="133" y="163"/>
                    <a:pt x="72" y="214"/>
                    <a:pt x="0" y="291"/>
                  </a:cubicBezTo>
                  <a:lnTo>
                    <a:pt x="2007" y="291"/>
                  </a:lnTo>
                  <a:lnTo>
                    <a:pt x="2007" y="0"/>
                  </a:lnTo>
                  <a:lnTo>
                    <a:pt x="176" y="3"/>
                  </a:lnTo>
                  <a:close/>
                </a:path>
              </a:pathLst>
            </a:custGeom>
            <a:solidFill>
              <a:srgbClr val="1E8FB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000" b="1">
                <a:latin typeface="+mn-lt"/>
              </a:endParaRPr>
            </a:p>
          </p:txBody>
        </p:sp>
        <p:sp>
          <p:nvSpPr>
            <p:cNvPr id="13343" name="Rectangle 11"/>
            <p:cNvSpPr>
              <a:spLocks noChangeArrowheads="1"/>
            </p:cNvSpPr>
            <p:nvPr/>
          </p:nvSpPr>
          <p:spPr bwMode="gray">
            <a:xfrm>
              <a:off x="972093" y="3420388"/>
              <a:ext cx="26567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D17E7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BCE8F2"/>
                  </a:solidFill>
                  <a:latin typeface="+mn-lt"/>
                  <a:ea typeface="方正兰亭中黑_GBK" pitchFamily="2" charset="-122"/>
                </a:rPr>
                <a:t>button</a:t>
              </a:r>
              <a:endParaRPr lang="zh-CN" altLang="en-US" sz="2400" b="1" dirty="0">
                <a:solidFill>
                  <a:srgbClr val="BCE8F2"/>
                </a:solidFill>
                <a:latin typeface="+mn-lt"/>
                <a:ea typeface="方正兰亭中黑_GBK" pitchFamily="2" charset="-122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4649788" y="1237880"/>
            <a:ext cx="3663950" cy="472747"/>
            <a:chOff x="4649291" y="1320379"/>
            <a:chExt cx="3663950" cy="472746"/>
          </a:xfrm>
        </p:grpSpPr>
        <p:sp>
          <p:nvSpPr>
            <p:cNvPr id="13340" name="Rectangle 6"/>
            <p:cNvSpPr>
              <a:spLocks noChangeArrowheads="1"/>
            </p:cNvSpPr>
            <p:nvPr/>
          </p:nvSpPr>
          <p:spPr bwMode="gray">
            <a:xfrm flipH="1">
              <a:off x="4649291" y="1320379"/>
              <a:ext cx="3663950" cy="422275"/>
            </a:xfrm>
            <a:prstGeom prst="rect">
              <a:avLst/>
            </a:prstGeom>
            <a:solidFill>
              <a:srgbClr val="1E8FB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000" b="1">
                <a:latin typeface="+mn-lt"/>
              </a:endParaRPr>
            </a:p>
          </p:txBody>
        </p:sp>
        <p:sp>
          <p:nvSpPr>
            <p:cNvPr id="13341" name="Rectangle 11"/>
            <p:cNvSpPr>
              <a:spLocks noChangeArrowheads="1"/>
            </p:cNvSpPr>
            <p:nvPr/>
          </p:nvSpPr>
          <p:spPr bwMode="gray">
            <a:xfrm>
              <a:off x="5867647" y="1331461"/>
              <a:ext cx="2257425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D17E7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兰亭中黑_GBK" pitchFamily="2" charset="-122"/>
                </a:rPr>
                <a:t>t</a:t>
              </a:r>
              <a:r>
                <a:rPr lang="en-US" altLang="zh-CN" sz="2400" b="1" dirty="0" smtClean="0">
                  <a:solidFill>
                    <a:srgbClr val="BCE8F2"/>
                  </a:solidFill>
                  <a:latin typeface="+mn-lt"/>
                  <a:ea typeface="方正兰亭中黑_GBK" pitchFamily="2" charset="-122"/>
                </a:rPr>
                <a:t>ablet</a:t>
              </a:r>
              <a:endParaRPr lang="zh-CN" altLang="en-US" sz="2400" b="1" dirty="0">
                <a:solidFill>
                  <a:srgbClr val="BCE8F2"/>
                </a:solidFill>
                <a:latin typeface="+mn-lt"/>
                <a:ea typeface="方正兰亭中黑_GBK" pitchFamily="2" charset="-122"/>
              </a:endParaRPr>
            </a:p>
          </p:txBody>
        </p:sp>
      </p:grpSp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5127633" y="3330203"/>
            <a:ext cx="3186113" cy="492591"/>
            <a:chOff x="5127128" y="3413274"/>
            <a:chExt cx="3186113" cy="492591"/>
          </a:xfrm>
        </p:grpSpPr>
        <p:sp>
          <p:nvSpPr>
            <p:cNvPr id="13338" name="Freeform 9"/>
            <p:cNvSpPr>
              <a:spLocks/>
            </p:cNvSpPr>
            <p:nvPr/>
          </p:nvSpPr>
          <p:spPr bwMode="gray">
            <a:xfrm>
              <a:off x="5127128" y="3413274"/>
              <a:ext cx="3186113" cy="461963"/>
            </a:xfrm>
            <a:custGeom>
              <a:avLst/>
              <a:gdLst>
                <a:gd name="T0" fmla="*/ 443547570 w 2007"/>
                <a:gd name="T1" fmla="*/ 7561271 h 291"/>
                <a:gd name="T2" fmla="*/ 0 w 2007"/>
                <a:gd name="T3" fmla="*/ 733367056 h 291"/>
                <a:gd name="T4" fmla="*/ 2147483647 w 2007"/>
                <a:gd name="T5" fmla="*/ 733367056 h 291"/>
                <a:gd name="T6" fmla="*/ 2147483647 w 2007"/>
                <a:gd name="T7" fmla="*/ 0 h 291"/>
                <a:gd name="T8" fmla="*/ 443547570 w 2007"/>
                <a:gd name="T9" fmla="*/ 7561271 h 2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7" h="291">
                  <a:moveTo>
                    <a:pt x="176" y="3"/>
                  </a:moveTo>
                  <a:cubicBezTo>
                    <a:pt x="133" y="163"/>
                    <a:pt x="72" y="214"/>
                    <a:pt x="0" y="291"/>
                  </a:cubicBezTo>
                  <a:lnTo>
                    <a:pt x="2007" y="291"/>
                  </a:lnTo>
                  <a:lnTo>
                    <a:pt x="2007" y="0"/>
                  </a:lnTo>
                  <a:lnTo>
                    <a:pt x="176" y="3"/>
                  </a:lnTo>
                  <a:close/>
                </a:path>
              </a:pathLst>
            </a:custGeom>
            <a:solidFill>
              <a:srgbClr val="1E8FB2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000" b="1">
                <a:latin typeface="+mn-lt"/>
              </a:endParaRPr>
            </a:p>
          </p:txBody>
        </p:sp>
        <p:sp>
          <p:nvSpPr>
            <p:cNvPr id="13339" name="Rectangle 11"/>
            <p:cNvSpPr>
              <a:spLocks noChangeArrowheads="1"/>
            </p:cNvSpPr>
            <p:nvPr/>
          </p:nvSpPr>
          <p:spPr bwMode="gray">
            <a:xfrm>
              <a:off x="5363583" y="3444200"/>
              <a:ext cx="283218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D17E7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b="1" dirty="0" smtClean="0">
                  <a:solidFill>
                    <a:srgbClr val="BCE8F2"/>
                  </a:solidFill>
                  <a:latin typeface="+mn-lt"/>
                  <a:ea typeface="方正兰亭中黑_GBK" pitchFamily="2" charset="-122"/>
                </a:rPr>
                <a:t>hovering carriage</a:t>
              </a:r>
              <a:endParaRPr lang="zh-CN" altLang="en-US" sz="2400" b="1" dirty="0">
                <a:solidFill>
                  <a:srgbClr val="BCE8F2"/>
                </a:solidFill>
                <a:latin typeface="+mn-lt"/>
                <a:ea typeface="方正兰亭中黑_GBK" pitchFamily="2" charset="-122"/>
              </a:endParaRPr>
            </a:p>
          </p:txBody>
        </p:sp>
      </p:grpSp>
      <p:sp>
        <p:nvSpPr>
          <p:cNvPr id="26" name="椭圆 25"/>
          <p:cNvSpPr/>
          <p:nvPr/>
        </p:nvSpPr>
        <p:spPr bwMode="auto">
          <a:xfrm>
            <a:off x="3887788" y="2414216"/>
            <a:ext cx="1362942" cy="1358900"/>
          </a:xfrm>
          <a:prstGeom prst="ellipse">
            <a:avLst/>
          </a:prstGeom>
          <a:noFill/>
          <a:ln>
            <a:solidFill>
              <a:srgbClr val="30B8D8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2633671" y="49188"/>
            <a:ext cx="3876675" cy="5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 eaLnBrk="0" hangingPunct="0">
              <a:lnSpc>
                <a:spcPct val="120000"/>
              </a:lnSpc>
              <a:spcBef>
                <a:spcPct val="50000"/>
              </a:spcBef>
              <a:buFontTx/>
              <a:buNone/>
              <a:defRPr sz="2800">
                <a:gradFill flip="none" rotWithShape="1">
                  <a:gsLst>
                    <a:gs pos="60000">
                      <a:srgbClr val="BCE8F2"/>
                    </a:gs>
                    <a:gs pos="0">
                      <a:srgbClr val="4EC3DE"/>
                    </a:gs>
                    <a:gs pos="40000">
                      <a:srgbClr val="BCE8F2"/>
                    </a:gs>
                    <a:gs pos="100000">
                      <a:srgbClr val="4EC3DE"/>
                    </a:gs>
                  </a:gsLst>
                  <a:lin ang="0" scaled="1"/>
                  <a:tileRect/>
                </a:gradFill>
                <a:latin typeface="方正兰亭中粗黑_GBK" panose="02000000000000000000" pitchFamily="2" charset="-122"/>
                <a:ea typeface="方正兰亭中粗黑_GBK" panose="02000000000000000000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b="1" dirty="0" smtClean="0">
                <a:latin typeface="+mj-lt"/>
              </a:rPr>
              <a:t>Flashback</a:t>
            </a:r>
            <a:endParaRPr lang="zh-CN" altLang="en-US" b="1" dirty="0" smtClean="0">
              <a:latin typeface="+mj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36" y="1751146"/>
            <a:ext cx="1594449" cy="1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46" y="1737231"/>
            <a:ext cx="1621583" cy="1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46" y="3894656"/>
            <a:ext cx="1621622" cy="1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36" y="3855753"/>
            <a:ext cx="1594448" cy="1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/>
          <p:cNvGrpSpPr/>
          <p:nvPr/>
        </p:nvGrpSpPr>
        <p:grpSpPr>
          <a:xfrm>
            <a:off x="4015702" y="2549562"/>
            <a:ext cx="1132978" cy="1080000"/>
            <a:chOff x="4434257" y="4724501"/>
            <a:chExt cx="1132978" cy="1080000"/>
          </a:xfrm>
        </p:grpSpPr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4446368" y="4724501"/>
              <a:ext cx="1080000" cy="1080000"/>
            </a:xfrm>
            <a:prstGeom prst="ellipse">
              <a:avLst/>
            </a:prstGeom>
            <a:solidFill>
              <a:srgbClr val="1B7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gray">
            <a:xfrm>
              <a:off x="4434257" y="5208393"/>
              <a:ext cx="11329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D17E7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BCE8F2"/>
                  </a:solidFill>
                  <a:latin typeface="+mn-lt"/>
                  <a:ea typeface="方正兰亭中黑_GBK" pitchFamily="2" charset="-122"/>
                </a:rPr>
                <a:t>fasten</a:t>
              </a:r>
              <a:endParaRPr lang="zh-CN" altLang="en-US" sz="2400" b="1" dirty="0">
                <a:solidFill>
                  <a:srgbClr val="BCE8F2"/>
                </a:solidFill>
                <a:latin typeface="+mn-lt"/>
                <a:ea typeface="方正兰亭中黑_GBK" pitchFamily="2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329" y="4954369"/>
              <a:ext cx="933559" cy="366102"/>
            </a:xfrm>
            <a:prstGeom prst="rect">
              <a:avLst/>
            </a:prstGeom>
          </p:spPr>
        </p:pic>
      </p:grpSp>
      <p:pic>
        <p:nvPicPr>
          <p:cNvPr id="14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501" y="5809828"/>
            <a:ext cx="609600" cy="609600"/>
          </a:xfrm>
          <a:prstGeom prst="rect">
            <a:avLst/>
          </a:prstGeom>
        </p:spPr>
      </p:pic>
      <p:pic>
        <p:nvPicPr>
          <p:cNvPr id="15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6023" y="5804490"/>
            <a:ext cx="609600" cy="609600"/>
          </a:xfrm>
          <a:prstGeom prst="rect">
            <a:avLst/>
          </a:prstGeom>
        </p:spPr>
      </p:pic>
      <p:pic>
        <p:nvPicPr>
          <p:cNvPr id="16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1840" y="5804490"/>
            <a:ext cx="609600" cy="609600"/>
          </a:xfrm>
          <a:prstGeom prst="rect">
            <a:avLst/>
          </a:prstGeom>
        </p:spPr>
      </p:pic>
      <p:pic>
        <p:nvPicPr>
          <p:cNvPr id="17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3013" y="5804490"/>
            <a:ext cx="609600" cy="609600"/>
          </a:xfrm>
          <a:prstGeom prst="rect">
            <a:avLst/>
          </a:prstGeom>
        </p:spPr>
      </p:pic>
      <p:pic>
        <p:nvPicPr>
          <p:cNvPr id="18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6210" y="58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83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83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83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83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83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7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83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83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7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3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83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355725" y="1638349"/>
            <a:ext cx="6432550" cy="482600"/>
            <a:chOff x="64331" y="0"/>
            <a:chExt cx="6433094" cy="482482"/>
          </a:xfrm>
        </p:grpSpPr>
        <p:sp>
          <p:nvSpPr>
            <p:cNvPr id="5139" name="AutoShape 3"/>
            <p:cNvSpPr>
              <a:spLocks noChangeArrowheads="1"/>
            </p:cNvSpPr>
            <p:nvPr/>
          </p:nvSpPr>
          <p:spPr bwMode="auto">
            <a:xfrm>
              <a:off x="64331" y="0"/>
              <a:ext cx="6433094" cy="482482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30B8D8"/>
              </a:solidFill>
              <a:miter lim="800000"/>
              <a:headEnd/>
              <a:tailEnd/>
            </a:ln>
            <a:effectLst>
              <a:glow rad="88900">
                <a:schemeClr val="accent1">
                  <a:satMod val="175000"/>
                  <a:alpha val="30000"/>
                </a:schemeClr>
              </a:glo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zh-CN" altLang="en-US" sz="2400" dirty="0" smtClean="0">
                <a:solidFill>
                  <a:schemeClr val="tx2"/>
                </a:solidFill>
                <a:latin typeface="+mn-lt"/>
                <a:ea typeface="方正兰亭黑_GBK" panose="02000000000000000000" pitchFamily="2" charset="-122"/>
              </a:endParaRPr>
            </a:p>
          </p:txBody>
        </p:sp>
        <p:sp>
          <p:nvSpPr>
            <p:cNvPr id="5142" name="Rectangle 13"/>
            <p:cNvSpPr>
              <a:spLocks noChangeArrowheads="1"/>
            </p:cNvSpPr>
            <p:nvPr/>
          </p:nvSpPr>
          <p:spPr bwMode="auto">
            <a:xfrm>
              <a:off x="616357" y="56620"/>
              <a:ext cx="4536888" cy="40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Production manager        SOPHIE</a:t>
              </a:r>
              <a:endParaRPr lang="zh-CN" altLang="en-US" sz="2000" dirty="0">
                <a:solidFill>
                  <a:srgbClr val="BCE8F2"/>
                </a:solidFill>
                <a:latin typeface="+mn-lt"/>
                <a:ea typeface="方正兰亭黑_GBK" pitchFamily="2" charset="-122"/>
              </a:endParaRPr>
            </a:p>
          </p:txBody>
        </p:sp>
      </p:grp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355725" y="2511475"/>
            <a:ext cx="6432550" cy="482600"/>
            <a:chOff x="65077" y="0"/>
            <a:chExt cx="6431600" cy="482565"/>
          </a:xfrm>
        </p:grpSpPr>
        <p:sp>
          <p:nvSpPr>
            <p:cNvPr id="5137" name="AutoShape 3"/>
            <p:cNvSpPr>
              <a:spLocks noChangeArrowheads="1"/>
            </p:cNvSpPr>
            <p:nvPr/>
          </p:nvSpPr>
          <p:spPr bwMode="auto">
            <a:xfrm>
              <a:off x="65077" y="0"/>
              <a:ext cx="6431600" cy="482565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30B8D8"/>
              </a:solidFill>
              <a:miter lim="800000"/>
              <a:headEnd/>
              <a:tailEnd/>
            </a:ln>
            <a:effectLst>
              <a:glow rad="88900">
                <a:schemeClr val="accent1">
                  <a:satMod val="175000"/>
                  <a:alpha val="30000"/>
                </a:schemeClr>
              </a:glo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2400" dirty="0">
                <a:solidFill>
                  <a:schemeClr val="tx2"/>
                </a:solidFill>
                <a:latin typeface="+mn-lt"/>
                <a:ea typeface="方正兰亭黑_GBK" panose="02000000000000000000" pitchFamily="2" charset="-122"/>
              </a:endParaRPr>
            </a:p>
          </p:txBody>
        </p:sp>
        <p:sp>
          <p:nvSpPr>
            <p:cNvPr id="5138" name="Rectangle 13"/>
            <p:cNvSpPr>
              <a:spLocks noChangeArrowheads="1"/>
            </p:cNvSpPr>
            <p:nvPr/>
          </p:nvSpPr>
          <p:spPr bwMode="auto">
            <a:xfrm>
              <a:off x="1912927" y="56630"/>
              <a:ext cx="3095887" cy="40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Voice Over        SOPHIE</a:t>
              </a:r>
              <a:endParaRPr lang="zh-CN" altLang="en-US" sz="2000" dirty="0">
                <a:solidFill>
                  <a:srgbClr val="BCE8F2"/>
                </a:solidFill>
                <a:latin typeface="+mn-lt"/>
                <a:ea typeface="方正兰亭黑_GBK" pitchFamily="2" charset="-122"/>
              </a:endParaRPr>
            </a:p>
          </p:txBody>
        </p:sp>
      </p:grp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1355725" y="3383012"/>
            <a:ext cx="6432550" cy="482600"/>
            <a:chOff x="64331" y="0"/>
            <a:chExt cx="6433094" cy="482482"/>
          </a:xfrm>
        </p:grpSpPr>
        <p:sp>
          <p:nvSpPr>
            <p:cNvPr id="5132" name="AutoShape 3"/>
            <p:cNvSpPr>
              <a:spLocks noChangeArrowheads="1"/>
            </p:cNvSpPr>
            <p:nvPr/>
          </p:nvSpPr>
          <p:spPr bwMode="auto">
            <a:xfrm>
              <a:off x="64331" y="0"/>
              <a:ext cx="6433094" cy="482482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30B8D8"/>
              </a:solidFill>
              <a:miter lim="800000"/>
              <a:headEnd/>
              <a:tailEnd/>
            </a:ln>
            <a:effectLst>
              <a:glow rad="88900">
                <a:schemeClr val="accent1">
                  <a:satMod val="175000"/>
                  <a:alpha val="30000"/>
                </a:schemeClr>
              </a:glo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zh-CN" altLang="en-US" sz="2400" dirty="0" smtClean="0">
                <a:solidFill>
                  <a:schemeClr val="tx2"/>
                </a:solidFill>
                <a:latin typeface="+mn-lt"/>
                <a:ea typeface="方正兰亭黑_GBK" panose="02000000000000000000" pitchFamily="2" charset="-122"/>
              </a:endParaRPr>
            </a:p>
          </p:txBody>
        </p:sp>
        <p:sp>
          <p:nvSpPr>
            <p:cNvPr id="5134" name="Rectangle 13"/>
            <p:cNvSpPr>
              <a:spLocks noChangeArrowheads="1"/>
            </p:cNvSpPr>
            <p:nvPr/>
          </p:nvSpPr>
          <p:spPr bwMode="auto">
            <a:xfrm>
              <a:off x="328300" y="56620"/>
              <a:ext cx="4824944" cy="40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Production Supervisor        PAUL  </a:t>
              </a:r>
              <a:endParaRPr lang="zh-CN" altLang="en-US" sz="2000" dirty="0">
                <a:solidFill>
                  <a:srgbClr val="BCE8F2"/>
                </a:solidFill>
                <a:latin typeface="+mn-lt"/>
                <a:ea typeface="方正兰亭黑_GBK" pitchFamily="2" charset="-122"/>
              </a:endParaRPr>
            </a:p>
          </p:txBody>
        </p:sp>
      </p:grpSp>
      <p:sp>
        <p:nvSpPr>
          <p:cNvPr id="7188" name="TextBox 13"/>
          <p:cNvSpPr txBox="1">
            <a:spLocks noChangeArrowheads="1"/>
          </p:cNvSpPr>
          <p:nvPr/>
        </p:nvSpPr>
        <p:spPr bwMode="auto">
          <a:xfrm>
            <a:off x="3347864" y="50992"/>
            <a:ext cx="2448272" cy="57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0" hangingPunct="0">
              <a:lnSpc>
                <a:spcPct val="120000"/>
              </a:lnSpc>
              <a:spcBef>
                <a:spcPct val="50000"/>
              </a:spcBef>
              <a:buFontTx/>
              <a:buNone/>
              <a:defRPr sz="2800">
                <a:gradFill flip="none" rotWithShape="1">
                  <a:gsLst>
                    <a:gs pos="60000">
                      <a:srgbClr val="BCE8F2"/>
                    </a:gs>
                    <a:gs pos="0">
                      <a:srgbClr val="4EC3DE"/>
                    </a:gs>
                    <a:gs pos="40000">
                      <a:srgbClr val="BCE8F2"/>
                    </a:gs>
                    <a:gs pos="100000">
                      <a:srgbClr val="4EC3DE"/>
                    </a:gs>
                  </a:gsLst>
                  <a:lin ang="0" scaled="1"/>
                  <a:tileRect/>
                </a:gradFill>
                <a:latin typeface="方正兰亭中粗黑_GBK" panose="02000000000000000000" pitchFamily="2" charset="-122"/>
                <a:ea typeface="方正兰亭中粗黑_GBK" panose="02000000000000000000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b="1" dirty="0" smtClean="0">
                <a:latin typeface="+mj-lt"/>
              </a:rPr>
              <a:t>THE CREW</a:t>
            </a:r>
            <a:endParaRPr lang="zh-CN" altLang="en-US" b="1" dirty="0" smtClean="0">
              <a:latin typeface="+mj-lt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807804" y="4657700"/>
            <a:ext cx="3528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BCE8F2"/>
                </a:solidFill>
                <a:latin typeface="+mn-lt"/>
                <a:ea typeface="方正兰亭黑_GBK" pitchFamily="2" charset="-122"/>
              </a:rPr>
              <a:t>Copyright  </a:t>
            </a:r>
            <a:r>
              <a:rPr lang="en-US" altLang="zh-CN" sz="1400" dirty="0" smtClean="0">
                <a:solidFill>
                  <a:srgbClr val="BCE8F2"/>
                </a:solidFill>
                <a:latin typeface="+mn-lt"/>
                <a:ea typeface="方正兰亭黑_GBK" pitchFamily="2" charset="-122"/>
              </a:rPr>
              <a:t>© 2016 </a:t>
            </a:r>
            <a:r>
              <a:rPr lang="en-US" altLang="zh-CN" sz="1400" dirty="0">
                <a:solidFill>
                  <a:srgbClr val="BCE8F2"/>
                </a:solidFill>
                <a:latin typeface="+mn-lt"/>
                <a:ea typeface="方正兰亭黑_GBK" pitchFamily="2" charset="-122"/>
              </a:rPr>
              <a:t>Sophie. </a:t>
            </a:r>
            <a:endParaRPr lang="en-US" altLang="zh-CN" sz="1400" dirty="0" smtClean="0">
              <a:solidFill>
                <a:srgbClr val="BCE8F2"/>
              </a:solidFill>
              <a:latin typeface="+mn-lt"/>
              <a:ea typeface="方正兰亭黑_GBK" pitchFamily="2" charset="-122"/>
            </a:endParaRPr>
          </a:p>
          <a:p>
            <a:pPr algn="ctr"/>
            <a:r>
              <a:rPr lang="en-US" altLang="zh-CN" sz="1400" dirty="0" smtClean="0">
                <a:solidFill>
                  <a:srgbClr val="BCE8F2"/>
                </a:solidFill>
                <a:latin typeface="+mn-lt"/>
                <a:ea typeface="方正兰亭黑_GBK" pitchFamily="2" charset="-122"/>
              </a:rPr>
              <a:t>All </a:t>
            </a:r>
            <a:r>
              <a:rPr lang="en-US" altLang="zh-CN" sz="1400" dirty="0">
                <a:solidFill>
                  <a:srgbClr val="BCE8F2"/>
                </a:solidFill>
                <a:latin typeface="+mn-lt"/>
                <a:ea typeface="方正兰亭黑_GBK" pitchFamily="2" charset="-122"/>
              </a:rPr>
              <a:t>Rights Reserved.</a:t>
            </a:r>
            <a:endParaRPr lang="zh-CN" altLang="en-US" sz="1400" dirty="0">
              <a:solidFill>
                <a:srgbClr val="BCE8F2"/>
              </a:solidFill>
              <a:latin typeface="+mn-lt"/>
              <a:ea typeface="方正兰亭黑_GBK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30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dir="u"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1" fill="hold" grpId="3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1" fill="hold" grpId="3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" grpId="0"/>
      <p:bldP spid="7188" grpId="1"/>
      <p:bldP spid="7188" grpId="2"/>
      <p:bldP spid="7188" grpId="3"/>
      <p:bldP spid="15" grpId="0"/>
      <p:bldP spid="15" grpId="1"/>
      <p:bldP spid="15" grpId="2"/>
      <p:bldP spid="15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023828" y="2472780"/>
            <a:ext cx="30963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BCE8F2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方正兰亭黑_GBK" pitchFamily="2" charset="-122"/>
              </a:rPr>
              <a:t>THANK YOU</a:t>
            </a:r>
            <a:endParaRPr lang="zh-CN" altLang="en-US" sz="4400" dirty="0">
              <a:solidFill>
                <a:srgbClr val="BCE8F2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  <a:ea typeface="方正兰亭黑_GBK" pitchFamily="2" charset="-122"/>
            </a:endParaRPr>
          </a:p>
        </p:txBody>
      </p:sp>
      <p:grpSp>
        <p:nvGrpSpPr>
          <p:cNvPr id="18" name="组合 17"/>
          <p:cNvGrpSpPr>
            <a:grpSpLocks noChangeAspect="1"/>
          </p:cNvGrpSpPr>
          <p:nvPr/>
        </p:nvGrpSpPr>
        <p:grpSpPr>
          <a:xfrm>
            <a:off x="5670000" y="2857500"/>
            <a:ext cx="387270" cy="360000"/>
            <a:chOff x="6977198" y="3080961"/>
            <a:chExt cx="802447" cy="742549"/>
          </a:xfrm>
        </p:grpSpPr>
        <p:grpSp>
          <p:nvGrpSpPr>
            <p:cNvPr id="19" name="组合 18"/>
            <p:cNvGrpSpPr/>
            <p:nvPr/>
          </p:nvGrpSpPr>
          <p:grpSpPr>
            <a:xfrm>
              <a:off x="7398918" y="3101654"/>
              <a:ext cx="380727" cy="684887"/>
              <a:chOff x="6768748" y="3154323"/>
              <a:chExt cx="239230" cy="430349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6769965" y="3335859"/>
                <a:ext cx="42491" cy="64701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BEBDBF">
                      <a:alpha val="0"/>
                    </a:srgbClr>
                  </a:gs>
                  <a:gs pos="43000">
                    <a:srgbClr val="ECECEC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6775496" y="3154323"/>
                <a:ext cx="29577" cy="430349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BEBDBF">
                      <a:alpha val="0"/>
                    </a:srgbClr>
                  </a:gs>
                  <a:gs pos="36000">
                    <a:srgbClr val="ECECEC">
                      <a:alpha val="66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2"/>
              <a:srcRect t="48585"/>
              <a:stretch>
                <a:fillRect/>
              </a:stretch>
            </p:blipFill>
            <p:spPr>
              <a:xfrm rot="19065931">
                <a:off x="6851299" y="3343479"/>
                <a:ext cx="29669" cy="221291"/>
              </a:xfrm>
              <a:custGeom>
                <a:avLst/>
                <a:gdLst>
                  <a:gd name="connsiteX0" fmla="*/ 0 w 877900"/>
                  <a:gd name="connsiteY0" fmla="*/ 0 h 6548041"/>
                  <a:gd name="connsiteX1" fmla="*/ 877900 w 877900"/>
                  <a:gd name="connsiteY1" fmla="*/ 0 h 6548041"/>
                  <a:gd name="connsiteX2" fmla="*/ 877900 w 877900"/>
                  <a:gd name="connsiteY2" fmla="*/ 6548041 h 6548041"/>
                  <a:gd name="connsiteX3" fmla="*/ 0 w 877900"/>
                  <a:gd name="connsiteY3" fmla="*/ 6548041 h 654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7900" h="6548041">
                    <a:moveTo>
                      <a:pt x="0" y="0"/>
                    </a:moveTo>
                    <a:lnTo>
                      <a:pt x="877900" y="0"/>
                    </a:lnTo>
                    <a:lnTo>
                      <a:pt x="877900" y="6548041"/>
                    </a:lnTo>
                    <a:lnTo>
                      <a:pt x="0" y="6548041"/>
                    </a:lnTo>
                    <a:close/>
                  </a:path>
                </a:pathLst>
              </a:cu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"/>
              <a:srcRect t="48585"/>
              <a:stretch>
                <a:fillRect/>
              </a:stretch>
            </p:blipFill>
            <p:spPr>
              <a:xfrm rot="16200000">
                <a:off x="6879690" y="3259297"/>
                <a:ext cx="35283" cy="221292"/>
              </a:xfrm>
              <a:custGeom>
                <a:avLst/>
                <a:gdLst>
                  <a:gd name="connsiteX0" fmla="*/ 0 w 877900"/>
                  <a:gd name="connsiteY0" fmla="*/ 0 h 6548041"/>
                  <a:gd name="connsiteX1" fmla="*/ 877900 w 877900"/>
                  <a:gd name="connsiteY1" fmla="*/ 0 h 6548041"/>
                  <a:gd name="connsiteX2" fmla="*/ 877900 w 877900"/>
                  <a:gd name="connsiteY2" fmla="*/ 6548041 h 6548041"/>
                  <a:gd name="connsiteX3" fmla="*/ 0 w 877900"/>
                  <a:gd name="connsiteY3" fmla="*/ 6548041 h 654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7900" h="6548041">
                    <a:moveTo>
                      <a:pt x="0" y="0"/>
                    </a:moveTo>
                    <a:lnTo>
                      <a:pt x="877900" y="0"/>
                    </a:lnTo>
                    <a:lnTo>
                      <a:pt x="877900" y="6548041"/>
                    </a:lnTo>
                    <a:lnTo>
                      <a:pt x="0" y="6548041"/>
                    </a:lnTo>
                    <a:close/>
                  </a:path>
                </a:pathLst>
              </a:cu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2"/>
              <a:srcRect t="48585"/>
              <a:stretch>
                <a:fillRect/>
              </a:stretch>
            </p:blipFill>
            <p:spPr>
              <a:xfrm rot="14429251">
                <a:off x="6861752" y="3208628"/>
                <a:ext cx="35283" cy="221292"/>
              </a:xfrm>
              <a:custGeom>
                <a:avLst/>
                <a:gdLst>
                  <a:gd name="connsiteX0" fmla="*/ 0 w 877900"/>
                  <a:gd name="connsiteY0" fmla="*/ 0 h 6548041"/>
                  <a:gd name="connsiteX1" fmla="*/ 877900 w 877900"/>
                  <a:gd name="connsiteY1" fmla="*/ 0 h 6548041"/>
                  <a:gd name="connsiteX2" fmla="*/ 877900 w 877900"/>
                  <a:gd name="connsiteY2" fmla="*/ 6548041 h 6548041"/>
                  <a:gd name="connsiteX3" fmla="*/ 0 w 877900"/>
                  <a:gd name="connsiteY3" fmla="*/ 6548041 h 654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7900" h="6548041">
                    <a:moveTo>
                      <a:pt x="0" y="0"/>
                    </a:moveTo>
                    <a:lnTo>
                      <a:pt x="877900" y="0"/>
                    </a:lnTo>
                    <a:lnTo>
                      <a:pt x="877900" y="6548041"/>
                    </a:lnTo>
                    <a:lnTo>
                      <a:pt x="0" y="6548041"/>
                    </a:lnTo>
                    <a:close/>
                  </a:path>
                </a:pathLst>
              </a:custGeom>
            </p:spPr>
          </p:pic>
        </p:grpSp>
        <p:sp>
          <p:nvSpPr>
            <p:cNvPr id="20" name="矩形 19"/>
            <p:cNvSpPr/>
            <p:nvPr/>
          </p:nvSpPr>
          <p:spPr>
            <a:xfrm>
              <a:off x="6977198" y="3080961"/>
              <a:ext cx="439772" cy="7425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36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-0.00167 C 0.00035 -0.00417 0.00312 -0.02167 0.0033 -0.0377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8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33 -0.03778 C 0.0033 -0.05028 0.0033 -0.05389 0.0033 -0.0661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04"/>
            <a:ext cx="7456942" cy="5715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870336" y="985292"/>
            <a:ext cx="3726000" cy="41328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6055" y="2317440"/>
            <a:ext cx="720000" cy="62060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11" y="2088295"/>
            <a:ext cx="792088" cy="872633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015995" y="2870063"/>
            <a:ext cx="1217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rgbClr val="272636"/>
                </a:solidFill>
                <a:latin typeface="Calibri" panose="020F0502020204030204" pitchFamily="34" charset="0"/>
              </a:rPr>
              <a:t>New Message</a:t>
            </a:r>
            <a:endParaRPr lang="zh-CN" altLang="en-US" sz="1400" b="1" dirty="0">
              <a:solidFill>
                <a:srgbClr val="272636"/>
              </a:solidFill>
              <a:latin typeface="Calibri" panose="020F0502020204030204" pitchFamily="34" charset="0"/>
            </a:endParaRPr>
          </a:p>
        </p:txBody>
      </p:sp>
      <p:pic>
        <p:nvPicPr>
          <p:cNvPr id="33" name="s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1402">
            <a:off x="4496159" y="2366309"/>
            <a:ext cx="1835871" cy="4893980"/>
          </a:xfrm>
          <a:prstGeom prst="rect">
            <a:avLst/>
          </a:prstGeom>
        </p:spPr>
      </p:pic>
      <p:pic>
        <p:nvPicPr>
          <p:cNvPr id="2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9925" y="6078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83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33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83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33"/>
                            </p:stCondLst>
                            <p:childTnLst>
                              <p:par>
                                <p:cTn id="3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33"/>
                            </p:stCondLst>
                            <p:childTnLst>
                              <p:par>
                                <p:cTn id="4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33"/>
                            </p:stCondLst>
                            <p:childTnLst>
                              <p:par>
                                <p:cTn id="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456942" cy="5715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243325" y="1631560"/>
            <a:ext cx="3533387" cy="1595404"/>
            <a:chOff x="8685793" y="1964254"/>
            <a:chExt cx="3533387" cy="1595404"/>
          </a:xfrm>
        </p:grpSpPr>
        <p:sp>
          <p:nvSpPr>
            <p:cNvPr id="9" name="任意多边形 8"/>
            <p:cNvSpPr/>
            <p:nvPr/>
          </p:nvSpPr>
          <p:spPr>
            <a:xfrm>
              <a:off x="8685793" y="1964254"/>
              <a:ext cx="2016289" cy="828395"/>
            </a:xfrm>
            <a:custGeom>
              <a:avLst/>
              <a:gdLst>
                <a:gd name="connsiteX0" fmla="*/ 44502 w 2238727"/>
                <a:gd name="connsiteY0" fmla="*/ 38 h 1070467"/>
                <a:gd name="connsiteX1" fmla="*/ 257175 w 2238727"/>
                <a:gd name="connsiteY1" fmla="*/ 7422 h 1070467"/>
                <a:gd name="connsiteX2" fmla="*/ 2182416 w 2238727"/>
                <a:gd name="connsiteY2" fmla="*/ 884317 h 1070467"/>
                <a:gd name="connsiteX3" fmla="*/ 2238727 w 2238727"/>
                <a:gd name="connsiteY3" fmla="*/ 919784 h 1070467"/>
                <a:gd name="connsiteX4" fmla="*/ 0 w 2238727"/>
                <a:gd name="connsiteY4" fmla="*/ 1070467 h 1070467"/>
                <a:gd name="connsiteX5" fmla="*/ 0 w 2238727"/>
                <a:gd name="connsiteY5" fmla="*/ 2003 h 1070467"/>
                <a:gd name="connsiteX6" fmla="*/ 44502 w 2238727"/>
                <a:gd name="connsiteY6" fmla="*/ 38 h 1070467"/>
                <a:gd name="connsiteX0" fmla="*/ 0 w 2238727"/>
                <a:gd name="connsiteY0" fmla="*/ 1070467 h 1161907"/>
                <a:gd name="connsiteX1" fmla="*/ 0 w 2238727"/>
                <a:gd name="connsiteY1" fmla="*/ 2003 h 1161907"/>
                <a:gd name="connsiteX2" fmla="*/ 44502 w 2238727"/>
                <a:gd name="connsiteY2" fmla="*/ 38 h 1161907"/>
                <a:gd name="connsiteX3" fmla="*/ 257175 w 2238727"/>
                <a:gd name="connsiteY3" fmla="*/ 7422 h 1161907"/>
                <a:gd name="connsiteX4" fmla="*/ 2182416 w 2238727"/>
                <a:gd name="connsiteY4" fmla="*/ 884317 h 1161907"/>
                <a:gd name="connsiteX5" fmla="*/ 2238727 w 2238727"/>
                <a:gd name="connsiteY5" fmla="*/ 919784 h 1161907"/>
                <a:gd name="connsiteX6" fmla="*/ 91440 w 2238727"/>
                <a:gd name="connsiteY6" fmla="*/ 1161907 h 1161907"/>
                <a:gd name="connsiteX0" fmla="*/ 0 w 2238727"/>
                <a:gd name="connsiteY0" fmla="*/ 1070467 h 1070467"/>
                <a:gd name="connsiteX1" fmla="*/ 0 w 2238727"/>
                <a:gd name="connsiteY1" fmla="*/ 2003 h 1070467"/>
                <a:gd name="connsiteX2" fmla="*/ 44502 w 2238727"/>
                <a:gd name="connsiteY2" fmla="*/ 38 h 1070467"/>
                <a:gd name="connsiteX3" fmla="*/ 257175 w 2238727"/>
                <a:gd name="connsiteY3" fmla="*/ 7422 h 1070467"/>
                <a:gd name="connsiteX4" fmla="*/ 2182416 w 2238727"/>
                <a:gd name="connsiteY4" fmla="*/ 884317 h 1070467"/>
                <a:gd name="connsiteX5" fmla="*/ 2238727 w 2238727"/>
                <a:gd name="connsiteY5" fmla="*/ 919784 h 1070467"/>
                <a:gd name="connsiteX0" fmla="*/ 0 w 2238727"/>
                <a:gd name="connsiteY0" fmla="*/ 2003 h 919784"/>
                <a:gd name="connsiteX1" fmla="*/ 44502 w 2238727"/>
                <a:gd name="connsiteY1" fmla="*/ 38 h 919784"/>
                <a:gd name="connsiteX2" fmla="*/ 257175 w 2238727"/>
                <a:gd name="connsiteY2" fmla="*/ 7422 h 919784"/>
                <a:gd name="connsiteX3" fmla="*/ 2182416 w 2238727"/>
                <a:gd name="connsiteY3" fmla="*/ 884317 h 919784"/>
                <a:gd name="connsiteX4" fmla="*/ 2238727 w 2238727"/>
                <a:gd name="connsiteY4" fmla="*/ 919784 h 91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727" h="919784">
                  <a:moveTo>
                    <a:pt x="0" y="2003"/>
                  </a:moveTo>
                  <a:lnTo>
                    <a:pt x="44502" y="38"/>
                  </a:lnTo>
                  <a:cubicBezTo>
                    <a:pt x="114858" y="-336"/>
                    <a:pt x="185738" y="2064"/>
                    <a:pt x="257175" y="7422"/>
                  </a:cubicBezTo>
                  <a:cubicBezTo>
                    <a:pt x="828675" y="50285"/>
                    <a:pt x="1516856" y="465813"/>
                    <a:pt x="2182416" y="884317"/>
                  </a:cubicBezTo>
                  <a:lnTo>
                    <a:pt x="2238727" y="919784"/>
                  </a:lnTo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0702082" y="2792649"/>
              <a:ext cx="1517098" cy="767009"/>
            </a:xfrm>
            <a:custGeom>
              <a:avLst/>
              <a:gdLst>
                <a:gd name="connsiteX0" fmla="*/ 1684465 w 1684465"/>
                <a:gd name="connsiteY0" fmla="*/ 0 h 965003"/>
                <a:gd name="connsiteX1" fmla="*/ 1684465 w 1684465"/>
                <a:gd name="connsiteY1" fmla="*/ 965003 h 965003"/>
                <a:gd name="connsiteX2" fmla="*/ 1641145 w 1684465"/>
                <a:gd name="connsiteY2" fmla="*/ 958190 h 965003"/>
                <a:gd name="connsiteX3" fmla="*/ 191941 w 1684465"/>
                <a:gd name="connsiteY3" fmla="*/ 234268 h 965003"/>
                <a:gd name="connsiteX4" fmla="*/ 0 w 1684465"/>
                <a:gd name="connsiteY4" fmla="*/ 113378 h 965003"/>
                <a:gd name="connsiteX5" fmla="*/ 1684465 w 1684465"/>
                <a:gd name="connsiteY5" fmla="*/ 0 h 965003"/>
                <a:gd name="connsiteX0" fmla="*/ 1684465 w 1775905"/>
                <a:gd name="connsiteY0" fmla="*/ 0 h 965003"/>
                <a:gd name="connsiteX1" fmla="*/ 1684465 w 1775905"/>
                <a:gd name="connsiteY1" fmla="*/ 965003 h 965003"/>
                <a:gd name="connsiteX2" fmla="*/ 1641145 w 1775905"/>
                <a:gd name="connsiteY2" fmla="*/ 958190 h 965003"/>
                <a:gd name="connsiteX3" fmla="*/ 191941 w 1775905"/>
                <a:gd name="connsiteY3" fmla="*/ 234268 h 965003"/>
                <a:gd name="connsiteX4" fmla="*/ 0 w 1775905"/>
                <a:gd name="connsiteY4" fmla="*/ 113378 h 965003"/>
                <a:gd name="connsiteX5" fmla="*/ 1775905 w 1775905"/>
                <a:gd name="connsiteY5" fmla="*/ 91440 h 965003"/>
                <a:gd name="connsiteX0" fmla="*/ 1684465 w 1684465"/>
                <a:gd name="connsiteY0" fmla="*/ 0 h 965003"/>
                <a:gd name="connsiteX1" fmla="*/ 1684465 w 1684465"/>
                <a:gd name="connsiteY1" fmla="*/ 965003 h 965003"/>
                <a:gd name="connsiteX2" fmla="*/ 1641145 w 1684465"/>
                <a:gd name="connsiteY2" fmla="*/ 958190 h 965003"/>
                <a:gd name="connsiteX3" fmla="*/ 191941 w 1684465"/>
                <a:gd name="connsiteY3" fmla="*/ 234268 h 965003"/>
                <a:gd name="connsiteX4" fmla="*/ 0 w 1684465"/>
                <a:gd name="connsiteY4" fmla="*/ 113378 h 965003"/>
                <a:gd name="connsiteX0" fmla="*/ 1684465 w 1684465"/>
                <a:gd name="connsiteY0" fmla="*/ 851625 h 851625"/>
                <a:gd name="connsiteX1" fmla="*/ 1641145 w 1684465"/>
                <a:gd name="connsiteY1" fmla="*/ 844812 h 851625"/>
                <a:gd name="connsiteX2" fmla="*/ 191941 w 1684465"/>
                <a:gd name="connsiteY2" fmla="*/ 120890 h 851625"/>
                <a:gd name="connsiteX3" fmla="*/ 0 w 1684465"/>
                <a:gd name="connsiteY3" fmla="*/ 0 h 85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465" h="851625">
                  <a:moveTo>
                    <a:pt x="1684465" y="851625"/>
                  </a:moveTo>
                  <a:lnTo>
                    <a:pt x="1641145" y="844812"/>
                  </a:lnTo>
                  <a:cubicBezTo>
                    <a:pt x="1234319" y="764242"/>
                    <a:pt x="726344" y="456837"/>
                    <a:pt x="191941" y="12089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任意多边形 10"/>
          <p:cNvSpPr/>
          <p:nvPr/>
        </p:nvSpPr>
        <p:spPr>
          <a:xfrm>
            <a:off x="4644008" y="1633364"/>
            <a:ext cx="2599317" cy="1137257"/>
          </a:xfrm>
          <a:custGeom>
            <a:avLst/>
            <a:gdLst>
              <a:gd name="connsiteX0" fmla="*/ 2886075 w 2886075"/>
              <a:gd name="connsiteY0" fmla="*/ 0 h 1262719"/>
              <a:gd name="connsiteX1" fmla="*/ 2886075 w 2886075"/>
              <a:gd name="connsiteY1" fmla="*/ 1068464 h 1262719"/>
              <a:gd name="connsiteX2" fmla="*/ 0 w 2886075"/>
              <a:gd name="connsiteY2" fmla="*/ 1262719 h 1262719"/>
              <a:gd name="connsiteX3" fmla="*/ 2721043 w 2886075"/>
              <a:gd name="connsiteY3" fmla="*/ 7289 h 1262719"/>
              <a:gd name="connsiteX4" fmla="*/ 2886075 w 2886075"/>
              <a:gd name="connsiteY4" fmla="*/ 0 h 1262719"/>
              <a:gd name="connsiteX0" fmla="*/ 2886075 w 2977515"/>
              <a:gd name="connsiteY0" fmla="*/ 1068464 h 1262719"/>
              <a:gd name="connsiteX1" fmla="*/ 0 w 2977515"/>
              <a:gd name="connsiteY1" fmla="*/ 1262719 h 1262719"/>
              <a:gd name="connsiteX2" fmla="*/ 2721043 w 2977515"/>
              <a:gd name="connsiteY2" fmla="*/ 7289 h 1262719"/>
              <a:gd name="connsiteX3" fmla="*/ 2886075 w 2977515"/>
              <a:gd name="connsiteY3" fmla="*/ 0 h 1262719"/>
              <a:gd name="connsiteX4" fmla="*/ 2977515 w 2977515"/>
              <a:gd name="connsiteY4" fmla="*/ 1159904 h 1262719"/>
              <a:gd name="connsiteX0" fmla="*/ 2886075 w 2886075"/>
              <a:gd name="connsiteY0" fmla="*/ 1068464 h 1262719"/>
              <a:gd name="connsiteX1" fmla="*/ 0 w 2886075"/>
              <a:gd name="connsiteY1" fmla="*/ 1262719 h 1262719"/>
              <a:gd name="connsiteX2" fmla="*/ 2721043 w 2886075"/>
              <a:gd name="connsiteY2" fmla="*/ 7289 h 1262719"/>
              <a:gd name="connsiteX3" fmla="*/ 2886075 w 2886075"/>
              <a:gd name="connsiteY3" fmla="*/ 0 h 1262719"/>
              <a:gd name="connsiteX0" fmla="*/ 0 w 2886075"/>
              <a:gd name="connsiteY0" fmla="*/ 1262719 h 1262719"/>
              <a:gd name="connsiteX1" fmla="*/ 2721043 w 2886075"/>
              <a:gd name="connsiteY1" fmla="*/ 7289 h 1262719"/>
              <a:gd name="connsiteX2" fmla="*/ 2886075 w 2886075"/>
              <a:gd name="connsiteY2" fmla="*/ 0 h 126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6075" h="1262719">
                <a:moveTo>
                  <a:pt x="0" y="1262719"/>
                </a:moveTo>
                <a:cubicBezTo>
                  <a:pt x="875110" y="675145"/>
                  <a:pt x="1750219" y="87572"/>
                  <a:pt x="2721043" y="7289"/>
                </a:cubicBezTo>
                <a:lnTo>
                  <a:pt x="2886075" y="0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291075" y="2426175"/>
            <a:ext cx="705866" cy="7058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196334" y="2331434"/>
            <a:ext cx="895348" cy="8953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矩形 284"/>
          <p:cNvSpPr/>
          <p:nvPr/>
        </p:nvSpPr>
        <p:spPr>
          <a:xfrm>
            <a:off x="239638" y="-22820"/>
            <a:ext cx="149480" cy="576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任意多边形 189"/>
          <p:cNvSpPr/>
          <p:nvPr/>
        </p:nvSpPr>
        <p:spPr>
          <a:xfrm>
            <a:off x="359457" y="2192886"/>
            <a:ext cx="1422653" cy="761424"/>
          </a:xfrm>
          <a:custGeom>
            <a:avLst/>
            <a:gdLst>
              <a:gd name="connsiteX0" fmla="*/ 2106133 w 2106133"/>
              <a:gd name="connsiteY0" fmla="*/ 0 h 1127232"/>
              <a:gd name="connsiteX1" fmla="*/ 48733 w 2106133"/>
              <a:gd name="connsiteY1" fmla="*/ 1114425 h 1127232"/>
              <a:gd name="connsiteX2" fmla="*/ 0 w 2106133"/>
              <a:gd name="connsiteY2" fmla="*/ 1106762 h 1127232"/>
              <a:gd name="connsiteX3" fmla="*/ 0 w 2106133"/>
              <a:gd name="connsiteY3" fmla="*/ 141759 h 1127232"/>
              <a:gd name="connsiteX4" fmla="*/ 2106133 w 2106133"/>
              <a:gd name="connsiteY4" fmla="*/ 0 h 1127232"/>
              <a:gd name="connsiteX0" fmla="*/ 0 w 2106133"/>
              <a:gd name="connsiteY0" fmla="*/ 141759 h 1127232"/>
              <a:gd name="connsiteX1" fmla="*/ 2106133 w 2106133"/>
              <a:gd name="connsiteY1" fmla="*/ 0 h 1127232"/>
              <a:gd name="connsiteX2" fmla="*/ 48733 w 2106133"/>
              <a:gd name="connsiteY2" fmla="*/ 1114425 h 1127232"/>
              <a:gd name="connsiteX3" fmla="*/ 0 w 2106133"/>
              <a:gd name="connsiteY3" fmla="*/ 1106762 h 1127232"/>
              <a:gd name="connsiteX4" fmla="*/ 91440 w 2106133"/>
              <a:gd name="connsiteY4" fmla="*/ 233199 h 1127232"/>
              <a:gd name="connsiteX0" fmla="*/ 0 w 2106133"/>
              <a:gd name="connsiteY0" fmla="*/ 141759 h 1127232"/>
              <a:gd name="connsiteX1" fmla="*/ 2106133 w 2106133"/>
              <a:gd name="connsiteY1" fmla="*/ 0 h 1127232"/>
              <a:gd name="connsiteX2" fmla="*/ 48733 w 2106133"/>
              <a:gd name="connsiteY2" fmla="*/ 1114425 h 1127232"/>
              <a:gd name="connsiteX3" fmla="*/ 0 w 2106133"/>
              <a:gd name="connsiteY3" fmla="*/ 1106762 h 1127232"/>
              <a:gd name="connsiteX0" fmla="*/ 2106133 w 2106133"/>
              <a:gd name="connsiteY0" fmla="*/ 0 h 1127232"/>
              <a:gd name="connsiteX1" fmla="*/ 48733 w 2106133"/>
              <a:gd name="connsiteY1" fmla="*/ 1114425 h 1127232"/>
              <a:gd name="connsiteX2" fmla="*/ 0 w 2106133"/>
              <a:gd name="connsiteY2" fmla="*/ 1106762 h 112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133" h="1127232">
                <a:moveTo>
                  <a:pt x="2106133" y="0"/>
                </a:moveTo>
                <a:cubicBezTo>
                  <a:pt x="1558445" y="611981"/>
                  <a:pt x="1010758" y="1223962"/>
                  <a:pt x="48733" y="1114425"/>
                </a:cubicBezTo>
                <a:lnTo>
                  <a:pt x="0" y="1106762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1" name="组合 210"/>
          <p:cNvGrpSpPr/>
          <p:nvPr/>
        </p:nvGrpSpPr>
        <p:grpSpPr>
          <a:xfrm>
            <a:off x="2409524" y="1932048"/>
            <a:ext cx="2234484" cy="853444"/>
            <a:chOff x="2705100" y="2262704"/>
            <a:chExt cx="1577340" cy="1150706"/>
          </a:xfrm>
        </p:grpSpPr>
        <p:sp>
          <p:nvSpPr>
            <p:cNvPr id="210" name="任意多边形 209"/>
            <p:cNvSpPr/>
            <p:nvPr/>
          </p:nvSpPr>
          <p:spPr>
            <a:xfrm>
              <a:off x="2705100" y="2262704"/>
              <a:ext cx="822600" cy="657614"/>
            </a:xfrm>
            <a:custGeom>
              <a:avLst/>
              <a:gdLst>
                <a:gd name="connsiteX0" fmla="*/ 0 w 822600"/>
                <a:gd name="connsiteY0" fmla="*/ 0 h 657614"/>
                <a:gd name="connsiteX1" fmla="*/ 6958 w 822600"/>
                <a:gd name="connsiteY1" fmla="*/ 57 h 657614"/>
                <a:gd name="connsiteX2" fmla="*/ 146589 w 822600"/>
                <a:gd name="connsiteY2" fmla="*/ 31046 h 657614"/>
                <a:gd name="connsiteX3" fmla="*/ 755042 w 822600"/>
                <a:gd name="connsiteY3" fmla="*/ 581914 h 657614"/>
                <a:gd name="connsiteX4" fmla="*/ 822600 w 822600"/>
                <a:gd name="connsiteY4" fmla="*/ 657614 h 657614"/>
                <a:gd name="connsiteX5" fmla="*/ 0 w 822600"/>
                <a:gd name="connsiteY5" fmla="*/ 509181 h 657614"/>
                <a:gd name="connsiteX6" fmla="*/ 0 w 822600"/>
                <a:gd name="connsiteY6" fmla="*/ 0 h 657614"/>
                <a:gd name="connsiteX0" fmla="*/ 0 w 822600"/>
                <a:gd name="connsiteY0" fmla="*/ 509181 h 657614"/>
                <a:gd name="connsiteX1" fmla="*/ 0 w 822600"/>
                <a:gd name="connsiteY1" fmla="*/ 0 h 657614"/>
                <a:gd name="connsiteX2" fmla="*/ 6958 w 822600"/>
                <a:gd name="connsiteY2" fmla="*/ 57 h 657614"/>
                <a:gd name="connsiteX3" fmla="*/ 146589 w 822600"/>
                <a:gd name="connsiteY3" fmla="*/ 31046 h 657614"/>
                <a:gd name="connsiteX4" fmla="*/ 755042 w 822600"/>
                <a:gd name="connsiteY4" fmla="*/ 581914 h 657614"/>
                <a:gd name="connsiteX5" fmla="*/ 822600 w 822600"/>
                <a:gd name="connsiteY5" fmla="*/ 657614 h 657614"/>
                <a:gd name="connsiteX6" fmla="*/ 91440 w 822600"/>
                <a:gd name="connsiteY6" fmla="*/ 600621 h 657614"/>
                <a:gd name="connsiteX0" fmla="*/ 0 w 822600"/>
                <a:gd name="connsiteY0" fmla="*/ 509181 h 657614"/>
                <a:gd name="connsiteX1" fmla="*/ 0 w 822600"/>
                <a:gd name="connsiteY1" fmla="*/ 0 h 657614"/>
                <a:gd name="connsiteX2" fmla="*/ 6958 w 822600"/>
                <a:gd name="connsiteY2" fmla="*/ 57 h 657614"/>
                <a:gd name="connsiteX3" fmla="*/ 146589 w 822600"/>
                <a:gd name="connsiteY3" fmla="*/ 31046 h 657614"/>
                <a:gd name="connsiteX4" fmla="*/ 755042 w 822600"/>
                <a:gd name="connsiteY4" fmla="*/ 581914 h 657614"/>
                <a:gd name="connsiteX5" fmla="*/ 822600 w 822600"/>
                <a:gd name="connsiteY5" fmla="*/ 657614 h 657614"/>
                <a:gd name="connsiteX0" fmla="*/ 0 w 822600"/>
                <a:gd name="connsiteY0" fmla="*/ 0 h 657614"/>
                <a:gd name="connsiteX1" fmla="*/ 6958 w 822600"/>
                <a:gd name="connsiteY1" fmla="*/ 57 h 657614"/>
                <a:gd name="connsiteX2" fmla="*/ 146589 w 822600"/>
                <a:gd name="connsiteY2" fmla="*/ 31046 h 657614"/>
                <a:gd name="connsiteX3" fmla="*/ 755042 w 822600"/>
                <a:gd name="connsiteY3" fmla="*/ 581914 h 657614"/>
                <a:gd name="connsiteX4" fmla="*/ 822600 w 822600"/>
                <a:gd name="connsiteY4" fmla="*/ 657614 h 65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600" h="657614">
                  <a:moveTo>
                    <a:pt x="0" y="0"/>
                  </a:moveTo>
                  <a:lnTo>
                    <a:pt x="6958" y="57"/>
                  </a:lnTo>
                  <a:cubicBezTo>
                    <a:pt x="53720" y="5155"/>
                    <a:pt x="100401" y="15225"/>
                    <a:pt x="146589" y="31046"/>
                  </a:cubicBezTo>
                  <a:cubicBezTo>
                    <a:pt x="331342" y="94331"/>
                    <a:pt x="542570" y="339527"/>
                    <a:pt x="755042" y="581914"/>
                  </a:cubicBezTo>
                  <a:lnTo>
                    <a:pt x="822600" y="657614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任意多边形 208"/>
            <p:cNvSpPr/>
            <p:nvPr/>
          </p:nvSpPr>
          <p:spPr>
            <a:xfrm>
              <a:off x="3527700" y="2920319"/>
              <a:ext cx="754740" cy="493091"/>
            </a:xfrm>
            <a:custGeom>
              <a:avLst/>
              <a:gdLst>
                <a:gd name="connsiteX0" fmla="*/ 0 w 754740"/>
                <a:gd name="connsiteY0" fmla="*/ 0 h 493091"/>
                <a:gd name="connsiteX1" fmla="*/ 754740 w 754740"/>
                <a:gd name="connsiteY1" fmla="*/ 136188 h 493091"/>
                <a:gd name="connsiteX2" fmla="*/ 754740 w 754740"/>
                <a:gd name="connsiteY2" fmla="*/ 493091 h 493091"/>
                <a:gd name="connsiteX3" fmla="*/ 687939 w 754740"/>
                <a:gd name="connsiteY3" fmla="*/ 487626 h 493091"/>
                <a:gd name="connsiteX4" fmla="*/ 548354 w 754740"/>
                <a:gd name="connsiteY4" fmla="*/ 458314 h 493091"/>
                <a:gd name="connsiteX5" fmla="*/ 91635 w 754740"/>
                <a:gd name="connsiteY5" fmla="*/ 102677 h 493091"/>
                <a:gd name="connsiteX6" fmla="*/ 0 w 754740"/>
                <a:gd name="connsiteY6" fmla="*/ 0 h 493091"/>
                <a:gd name="connsiteX0" fmla="*/ 754740 w 846180"/>
                <a:gd name="connsiteY0" fmla="*/ 136188 h 493091"/>
                <a:gd name="connsiteX1" fmla="*/ 754740 w 846180"/>
                <a:gd name="connsiteY1" fmla="*/ 493091 h 493091"/>
                <a:gd name="connsiteX2" fmla="*/ 687939 w 846180"/>
                <a:gd name="connsiteY2" fmla="*/ 487626 h 493091"/>
                <a:gd name="connsiteX3" fmla="*/ 548354 w 846180"/>
                <a:gd name="connsiteY3" fmla="*/ 458314 h 493091"/>
                <a:gd name="connsiteX4" fmla="*/ 91635 w 846180"/>
                <a:gd name="connsiteY4" fmla="*/ 102677 h 493091"/>
                <a:gd name="connsiteX5" fmla="*/ 0 w 846180"/>
                <a:gd name="connsiteY5" fmla="*/ 0 h 493091"/>
                <a:gd name="connsiteX6" fmla="*/ 846180 w 846180"/>
                <a:gd name="connsiteY6" fmla="*/ 227628 h 493091"/>
                <a:gd name="connsiteX0" fmla="*/ 754740 w 754740"/>
                <a:gd name="connsiteY0" fmla="*/ 136188 h 493091"/>
                <a:gd name="connsiteX1" fmla="*/ 754740 w 754740"/>
                <a:gd name="connsiteY1" fmla="*/ 493091 h 493091"/>
                <a:gd name="connsiteX2" fmla="*/ 687939 w 754740"/>
                <a:gd name="connsiteY2" fmla="*/ 487626 h 493091"/>
                <a:gd name="connsiteX3" fmla="*/ 548354 w 754740"/>
                <a:gd name="connsiteY3" fmla="*/ 458314 h 493091"/>
                <a:gd name="connsiteX4" fmla="*/ 91635 w 754740"/>
                <a:gd name="connsiteY4" fmla="*/ 102677 h 493091"/>
                <a:gd name="connsiteX5" fmla="*/ 0 w 754740"/>
                <a:gd name="connsiteY5" fmla="*/ 0 h 493091"/>
                <a:gd name="connsiteX0" fmla="*/ 754740 w 754740"/>
                <a:gd name="connsiteY0" fmla="*/ 493091 h 493091"/>
                <a:gd name="connsiteX1" fmla="*/ 687939 w 754740"/>
                <a:gd name="connsiteY1" fmla="*/ 487626 h 493091"/>
                <a:gd name="connsiteX2" fmla="*/ 548354 w 754740"/>
                <a:gd name="connsiteY2" fmla="*/ 458314 h 493091"/>
                <a:gd name="connsiteX3" fmla="*/ 91635 w 754740"/>
                <a:gd name="connsiteY3" fmla="*/ 102677 h 493091"/>
                <a:gd name="connsiteX4" fmla="*/ 0 w 754740"/>
                <a:gd name="connsiteY4" fmla="*/ 0 h 49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740" h="493091">
                  <a:moveTo>
                    <a:pt x="754740" y="493091"/>
                  </a:moveTo>
                  <a:lnTo>
                    <a:pt x="687939" y="487626"/>
                  </a:lnTo>
                  <a:cubicBezTo>
                    <a:pt x="642317" y="481005"/>
                    <a:pt x="595785" y="471326"/>
                    <a:pt x="548354" y="458314"/>
                  </a:cubicBezTo>
                  <a:cubicBezTo>
                    <a:pt x="406060" y="419278"/>
                    <a:pt x="250272" y="274756"/>
                    <a:pt x="91635" y="102677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7" name="任意多边形 206"/>
          <p:cNvSpPr/>
          <p:nvPr/>
        </p:nvSpPr>
        <p:spPr>
          <a:xfrm>
            <a:off x="1774966" y="1931223"/>
            <a:ext cx="634559" cy="268209"/>
          </a:xfrm>
          <a:custGeom>
            <a:avLst/>
            <a:gdLst>
              <a:gd name="connsiteX0" fmla="*/ 712917 w 846078"/>
              <a:gd name="connsiteY0" fmla="*/ 0 h 510282"/>
              <a:gd name="connsiteX1" fmla="*/ 846078 w 846078"/>
              <a:gd name="connsiteY1" fmla="*/ 1101 h 510282"/>
              <a:gd name="connsiteX2" fmla="*/ 846078 w 846078"/>
              <a:gd name="connsiteY2" fmla="*/ 510282 h 510282"/>
              <a:gd name="connsiteX3" fmla="*/ 0 w 846078"/>
              <a:gd name="connsiteY3" fmla="*/ 357612 h 510282"/>
              <a:gd name="connsiteX4" fmla="*/ 712917 w 846078"/>
              <a:gd name="connsiteY4" fmla="*/ 0 h 510282"/>
              <a:gd name="connsiteX0" fmla="*/ 846078 w 937518"/>
              <a:gd name="connsiteY0" fmla="*/ 510282 h 601722"/>
              <a:gd name="connsiteX1" fmla="*/ 0 w 937518"/>
              <a:gd name="connsiteY1" fmla="*/ 357612 h 601722"/>
              <a:gd name="connsiteX2" fmla="*/ 712917 w 937518"/>
              <a:gd name="connsiteY2" fmla="*/ 0 h 601722"/>
              <a:gd name="connsiteX3" fmla="*/ 846078 w 937518"/>
              <a:gd name="connsiteY3" fmla="*/ 1101 h 601722"/>
              <a:gd name="connsiteX4" fmla="*/ 937518 w 937518"/>
              <a:gd name="connsiteY4" fmla="*/ 601722 h 601722"/>
              <a:gd name="connsiteX0" fmla="*/ 846078 w 846078"/>
              <a:gd name="connsiteY0" fmla="*/ 510282 h 510282"/>
              <a:gd name="connsiteX1" fmla="*/ 0 w 846078"/>
              <a:gd name="connsiteY1" fmla="*/ 357612 h 510282"/>
              <a:gd name="connsiteX2" fmla="*/ 712917 w 846078"/>
              <a:gd name="connsiteY2" fmla="*/ 0 h 510282"/>
              <a:gd name="connsiteX3" fmla="*/ 846078 w 846078"/>
              <a:gd name="connsiteY3" fmla="*/ 1101 h 510282"/>
              <a:gd name="connsiteX0" fmla="*/ 0 w 846078"/>
              <a:gd name="connsiteY0" fmla="*/ 357612 h 357612"/>
              <a:gd name="connsiteX1" fmla="*/ 712917 w 846078"/>
              <a:gd name="connsiteY1" fmla="*/ 0 h 357612"/>
              <a:gd name="connsiteX2" fmla="*/ 846078 w 846078"/>
              <a:gd name="connsiteY2" fmla="*/ 1101 h 35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078" h="357612">
                <a:moveTo>
                  <a:pt x="0" y="357612"/>
                </a:moveTo>
                <a:cubicBezTo>
                  <a:pt x="166607" y="199722"/>
                  <a:pt x="433832" y="24398"/>
                  <a:pt x="712917" y="0"/>
                </a:cubicBezTo>
                <a:lnTo>
                  <a:pt x="846078" y="1101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/>
          <p:cNvSpPr/>
          <p:nvPr/>
        </p:nvSpPr>
        <p:spPr>
          <a:xfrm>
            <a:off x="4431533" y="2600378"/>
            <a:ext cx="398276" cy="3982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椭圆 213"/>
          <p:cNvSpPr/>
          <p:nvPr/>
        </p:nvSpPr>
        <p:spPr>
          <a:xfrm>
            <a:off x="4378076" y="2546921"/>
            <a:ext cx="505190" cy="5051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矩形 282"/>
          <p:cNvSpPr/>
          <p:nvPr/>
        </p:nvSpPr>
        <p:spPr>
          <a:xfrm>
            <a:off x="0" y="-22820"/>
            <a:ext cx="149480" cy="57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矩形 283"/>
          <p:cNvSpPr/>
          <p:nvPr/>
        </p:nvSpPr>
        <p:spPr>
          <a:xfrm>
            <a:off x="119819" y="-22820"/>
            <a:ext cx="149480" cy="576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3888843" y="837453"/>
            <a:ext cx="168808" cy="168808"/>
          </a:xfrm>
          <a:prstGeom prst="ellipse">
            <a:avLst/>
          </a:prstGeom>
          <a:solidFill>
            <a:schemeClr val="bg1">
              <a:lumMod val="7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4975503" y="1521633"/>
            <a:ext cx="289441" cy="289441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974518" y="3071089"/>
            <a:ext cx="233923" cy="233923"/>
          </a:xfrm>
          <a:prstGeom prst="ellipse">
            <a:avLst/>
          </a:prstGeom>
          <a:solidFill>
            <a:schemeClr val="bg1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4218246" y="4227186"/>
            <a:ext cx="145810" cy="145810"/>
          </a:xfrm>
          <a:prstGeom prst="ellipse">
            <a:avLst/>
          </a:prstGeom>
          <a:solidFill>
            <a:schemeClr val="bg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5360552" y="3986025"/>
            <a:ext cx="275867" cy="275867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747960" y="4812437"/>
            <a:ext cx="236803" cy="236803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6129373" y="3541057"/>
            <a:ext cx="275867" cy="275867"/>
          </a:xfrm>
          <a:prstGeom prst="ellipse">
            <a:avLst/>
          </a:prstGeom>
          <a:solidFill>
            <a:schemeClr val="bg1">
              <a:lumMod val="7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6286886" y="4812437"/>
            <a:ext cx="275867" cy="275867"/>
          </a:xfrm>
          <a:prstGeom prst="ellipse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5885300" y="1033956"/>
            <a:ext cx="170333" cy="170333"/>
          </a:xfrm>
          <a:prstGeom prst="ellipse">
            <a:avLst/>
          </a:prstGeom>
          <a:solidFill>
            <a:schemeClr val="bg1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4935782" y="578481"/>
            <a:ext cx="143425" cy="143425"/>
          </a:xfrm>
          <a:prstGeom prst="ellipse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502085" y="1306922"/>
            <a:ext cx="115851" cy="115851"/>
          </a:xfrm>
          <a:prstGeom prst="ellipse">
            <a:avLst/>
          </a:prstGeom>
          <a:solidFill>
            <a:schemeClr val="bg1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3856159" y="1593416"/>
            <a:ext cx="143235" cy="143235"/>
          </a:xfrm>
          <a:prstGeom prst="ellipse">
            <a:avLst/>
          </a:prstGeom>
          <a:solidFill>
            <a:schemeClr val="bg1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3259655" y="2275857"/>
            <a:ext cx="198177" cy="198177"/>
          </a:xfrm>
          <a:prstGeom prst="ellipse">
            <a:avLst/>
          </a:prstGeom>
          <a:solidFill>
            <a:schemeClr val="bg1">
              <a:lumMod val="75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9617053" y="3513382"/>
            <a:ext cx="198204" cy="198204"/>
          </a:xfrm>
          <a:prstGeom prst="ellipse">
            <a:avLst/>
          </a:prstGeom>
          <a:solidFill>
            <a:schemeClr val="bg1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8104446" y="4341486"/>
            <a:ext cx="145810" cy="145810"/>
          </a:xfrm>
          <a:prstGeom prst="ellipse">
            <a:avLst/>
          </a:prstGeom>
          <a:solidFill>
            <a:schemeClr val="bg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9059982" y="4016836"/>
            <a:ext cx="214243" cy="214243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/>
          <p:nvPr/>
        </p:nvSpPr>
        <p:spPr>
          <a:xfrm>
            <a:off x="8671125" y="4963702"/>
            <a:ext cx="199838" cy="199838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10087279" y="4510609"/>
            <a:ext cx="275867" cy="275867"/>
          </a:xfrm>
          <a:prstGeom prst="ellipse">
            <a:avLst/>
          </a:prstGeom>
          <a:solidFill>
            <a:schemeClr val="bg1">
              <a:lumMod val="7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10153505" y="5223917"/>
            <a:ext cx="209641" cy="209641"/>
          </a:xfrm>
          <a:prstGeom prst="ellipse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/>
          <p:cNvSpPr/>
          <p:nvPr/>
        </p:nvSpPr>
        <p:spPr>
          <a:xfrm>
            <a:off x="7371160" y="574405"/>
            <a:ext cx="110297" cy="110297"/>
          </a:xfrm>
          <a:prstGeom prst="ellipse">
            <a:avLst/>
          </a:prstGeom>
          <a:solidFill>
            <a:schemeClr val="bg1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6930735" y="1370832"/>
            <a:ext cx="145810" cy="145810"/>
          </a:xfrm>
          <a:prstGeom prst="ellipse">
            <a:avLst/>
          </a:prstGeom>
          <a:solidFill>
            <a:schemeClr val="bg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8120090" y="1176720"/>
            <a:ext cx="181769" cy="181769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/>
          <p:cNvSpPr/>
          <p:nvPr/>
        </p:nvSpPr>
        <p:spPr>
          <a:xfrm>
            <a:off x="7472031" y="1967665"/>
            <a:ext cx="225221" cy="225221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8841862" y="721906"/>
            <a:ext cx="238664" cy="238664"/>
          </a:xfrm>
          <a:prstGeom prst="ellipse">
            <a:avLst/>
          </a:prstGeom>
          <a:solidFill>
            <a:schemeClr val="bg1">
              <a:lumMod val="7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8999375" y="1956083"/>
            <a:ext cx="187488" cy="187488"/>
          </a:xfrm>
          <a:prstGeom prst="ellipse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96227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7.40741E-7 L -0.92187 -0.28009 " pathEditMode="relative" rAng="0" ptsTypes="AA">
                                      <p:cBhvr>
                                        <p:cTn id="9" dur="2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4" y="-1400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3.7037E-6 L -0.60859 -0.47014 " pathEditMode="relative" rAng="0" ptsTypes="AA">
                                      <p:cBhvr>
                                        <p:cTn id="17" dur="2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30" y="-2351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95833E-6 3.7037E-6 L -1.05403 -0.17547 " pathEditMode="relative" rAng="0" ptsTypes="AA">
                                      <p:cBhvr>
                                        <p:cTn id="25" dur="2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08" y="-877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1.01315 -0.03311 " pathEditMode="relative" rAng="0" ptsTypes="AA">
                                      <p:cBhvr>
                                        <p:cTn id="33" dur="2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64" y="-166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8.33333E-7 1.85185E-6 L -1.10885 -0.21065 " pathEditMode="relative" rAng="0" ptsTypes="AA">
                                      <p:cBhvr>
                                        <p:cTn id="41" dur="2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43" y="-1053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4.44444E-6 L -1.18047 -0.33473 " pathEditMode="relative" rAng="0" ptsTypes="AA">
                                      <p:cBhvr>
                                        <p:cTn id="49" dur="2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23" y="-1673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-0.85742 0.19745 " pathEditMode="relative" rAng="0" ptsTypes="AA">
                                      <p:cBhvr>
                                        <p:cTn id="57" dur="2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78" y="986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58333E-6 2.77556E-17 L -0.56381 -0.12824 " pathEditMode="relative" rAng="0" ptsTypes="AA">
                                      <p:cBhvr>
                                        <p:cTn id="65" dur="2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0" y="-641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7.40741E-7 L -0.94948 0.12292 " pathEditMode="relative" rAng="0" ptsTypes="AA">
                                      <p:cBhvr>
                                        <p:cTn id="73" dur="2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74" y="613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88099 -0.21967 " pathEditMode="relative" rAng="0" ptsTypes="AA">
                                      <p:cBhvr>
                                        <p:cTn id="81" dur="2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49" y="-1099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08333E-6 -3.7037E-7 L -0.91875 0.10185 " pathEditMode="relative" rAng="0" ptsTypes="AA">
                                      <p:cBhvr>
                                        <p:cTn id="89" dur="2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18" y="877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04167E-6 -4.07407E-6 L -0.9194 0.30301 " pathEditMode="relative" rAng="0" ptsTypes="AA">
                                      <p:cBhvr>
                                        <p:cTn id="97" dur="2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77" y="1513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9167E-6 -1.11111E-6 L -0.3733 0.08611 " pathEditMode="relative" rAng="0" ptsTypes="AA">
                                      <p:cBhvr>
                                        <p:cTn id="105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805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16667E-6 2.96296E-6 L -0.49232 -0.20047 " pathEditMode="relative" rAng="0" ptsTypes="AA">
                                      <p:cBhvr>
                                        <p:cTn id="113" dur="2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0023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58333E-6 4.44444E-6 L -0.49114 -0.13681 " pathEditMode="relative" rAng="0" ptsTypes="AA">
                                      <p:cBhvr>
                                        <p:cTn id="121" dur="2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6852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-3.33333E-6 L -0.63204 -0.03217 " pathEditMode="relative" rAng="0" ptsTypes="AA">
                                      <p:cBhvr>
                                        <p:cTn id="129" dur="2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2" y="-162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14401 0.00139 " pathEditMode="relative" rAng="0" ptsTypes="AA">
                                      <p:cBhvr>
                                        <p:cTn id="137" dur="2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6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88889E-6 1.11111E-6 L -0.41944 -0.20639 " pathEditMode="relative" rAng="0" ptsTypes="AA">
                                      <p:cBhvr>
                                        <p:cTn id="145" dur="2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2" y="-10333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5E-6 4.44444E-6 L -0.25695 0.09638 " pathEditMode="relative" rAng="0" ptsTypes="AA">
                                      <p:cBhvr>
                                        <p:cTn id="153" dur="2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47" y="480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2.22222E-6 L -0.15382 -0.14806 " pathEditMode="relative" rAng="0" ptsTypes="AA">
                                      <p:cBhvr>
                                        <p:cTn id="161" dur="2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-7417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4.07407E-6 L -0.32161 -0.02199 " pathEditMode="relative" rAng="0" ptsTypes="AA">
                                      <p:cBhvr>
                                        <p:cTn id="169" dur="2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1111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08333E-6 3.7037E-6 L -0.6013 0.27453 " pathEditMode="relative" rAng="0" ptsTypes="AA">
                                      <p:cBhvr>
                                        <p:cTn id="177" dur="2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65" y="13727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45833E-6 7.40741E-7 L -0.45247 0.03866 " pathEditMode="relative" rAng="0" ptsTypes="AA">
                                      <p:cBhvr>
                                        <p:cTn id="185" dur="2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0" y="192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2.22222E-6 L -0.64089 0.17778 " pathEditMode="relative" rAng="0" ptsTypes="AA">
                                      <p:cBhvr>
                                        <p:cTn id="193" dur="2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44" y="888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1537 -0.12939 L -0.72838 -0.18148 " pathEditMode="relative" rAng="0" ptsTypes="AA">
                                      <p:cBhvr>
                                        <p:cTn id="201" dur="2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87" y="-2616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9" dur="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xit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8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2" presetClass="exit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1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6" presetClass="exit" presetSubtype="32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2" dur="4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4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4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4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4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4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4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4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 animBg="1"/>
      <p:bldP spid="190" grpId="0" animBg="1"/>
      <p:bldP spid="190" grpId="1" animBg="1"/>
      <p:bldP spid="207" grpId="0" animBg="1"/>
      <p:bldP spid="207" grpId="1" animBg="1"/>
      <p:bldP spid="213" grpId="0" animBg="1"/>
      <p:bldP spid="213" grpId="1" animBg="1"/>
      <p:bldP spid="214" grpId="0" animBg="1"/>
      <p:bldP spid="214" grpId="1" animBg="1"/>
      <p:bldP spid="283" grpId="0" animBg="1"/>
      <p:bldP spid="284" grpId="0" animBg="1"/>
      <p:bldP spid="2" grpId="0" animBg="1"/>
      <p:bldP spid="2" grpId="1" animBg="1"/>
      <p:bldP spid="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761201" y="1327934"/>
            <a:ext cx="612752" cy="612752"/>
          </a:xfrm>
          <a:prstGeom prst="ellipse">
            <a:avLst/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3" name="椭圆 2"/>
          <p:cNvSpPr/>
          <p:nvPr/>
        </p:nvSpPr>
        <p:spPr>
          <a:xfrm>
            <a:off x="2727693" y="1294426"/>
            <a:ext cx="679769" cy="679769"/>
          </a:xfrm>
          <a:prstGeom prst="ellipse">
            <a:avLst/>
          </a:prstGeom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677007" y="957614"/>
            <a:ext cx="3799773" cy="379977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23939" y="1002776"/>
            <a:ext cx="3709449" cy="370944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4518000" y="94877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6120557" y="37248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910730" y="37248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6626520" y="1548962"/>
            <a:ext cx="276783" cy="276783"/>
          </a:xfrm>
          <a:prstGeom prst="ellipse">
            <a:avLst/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10" name="椭圆 9"/>
          <p:cNvSpPr/>
          <p:nvPr/>
        </p:nvSpPr>
        <p:spPr>
          <a:xfrm>
            <a:off x="6611384" y="1533826"/>
            <a:ext cx="307055" cy="307055"/>
          </a:xfrm>
          <a:prstGeom prst="ellipse">
            <a:avLst/>
          </a:prstGeom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470034" y="3015397"/>
            <a:ext cx="452873" cy="452873"/>
          </a:xfrm>
          <a:prstGeom prst="ellipse">
            <a:avLst/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12" name="椭圆 11"/>
          <p:cNvSpPr/>
          <p:nvPr/>
        </p:nvSpPr>
        <p:spPr>
          <a:xfrm>
            <a:off x="1445269" y="2990632"/>
            <a:ext cx="502403" cy="502403"/>
          </a:xfrm>
          <a:prstGeom prst="ellipse">
            <a:avLst/>
          </a:prstGeom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339103" y="4728910"/>
            <a:ext cx="153867" cy="153867"/>
          </a:xfrm>
          <a:prstGeom prst="ellipse">
            <a:avLst/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14" name="椭圆 13"/>
          <p:cNvSpPr/>
          <p:nvPr/>
        </p:nvSpPr>
        <p:spPr>
          <a:xfrm>
            <a:off x="6330688" y="4720495"/>
            <a:ext cx="170696" cy="170696"/>
          </a:xfrm>
          <a:prstGeom prst="ellipse">
            <a:avLst/>
          </a:prstGeom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2717276" y="1002425"/>
            <a:ext cx="3709800" cy="3709800"/>
          </a:xfrm>
          <a:prstGeom prst="arc">
            <a:avLst>
              <a:gd name="adj1" fmla="val 1732455"/>
              <a:gd name="adj2" fmla="val 8961436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弧形 15"/>
          <p:cNvSpPr/>
          <p:nvPr/>
        </p:nvSpPr>
        <p:spPr>
          <a:xfrm>
            <a:off x="2717276" y="1002425"/>
            <a:ext cx="3709800" cy="3709800"/>
          </a:xfrm>
          <a:prstGeom prst="arc">
            <a:avLst>
              <a:gd name="adj1" fmla="val 16200000"/>
              <a:gd name="adj2" fmla="val 1827471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弧形 16"/>
          <p:cNvSpPr/>
          <p:nvPr/>
        </p:nvSpPr>
        <p:spPr>
          <a:xfrm>
            <a:off x="2717276" y="1002425"/>
            <a:ext cx="3709800" cy="3709800"/>
          </a:xfrm>
          <a:prstGeom prst="arc">
            <a:avLst>
              <a:gd name="adj1" fmla="val 8964932"/>
              <a:gd name="adj2" fmla="val 16201783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504584" y="790576"/>
            <a:ext cx="4135028" cy="4135028"/>
            <a:chOff x="3339314" y="673100"/>
            <a:chExt cx="5513371" cy="5513371"/>
          </a:xfrm>
        </p:grpSpPr>
        <p:grpSp>
          <p:nvGrpSpPr>
            <p:cNvPr id="19" name="组合 18"/>
            <p:cNvGrpSpPr/>
            <p:nvPr/>
          </p:nvGrpSpPr>
          <p:grpSpPr>
            <a:xfrm>
              <a:off x="3339314" y="673100"/>
              <a:ext cx="5513371" cy="5513371"/>
              <a:chOff x="3339314" y="673100"/>
              <a:chExt cx="5513371" cy="5513371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106" name="组合 105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31" name="直接连接符 13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接连接符 13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组合 106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29" name="直接连接符 12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直接连接符 12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8" name="组合 107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27" name="直接连接符 12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9" name="组合 108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25" name="直接连接符 12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接连接符 12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组合 109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23" name="直接连接符 12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1" name="组合 110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21" name="直接连接符 12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接连接符 12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2" name="组合 111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19" name="直接连接符 11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接连接符 11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3" name="组合 112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17" name="直接连接符 11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接连接符 11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" name="组合 113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15" name="直接连接符 11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接连接符 11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8" name="组合 77"/>
              <p:cNvGrpSpPr/>
              <p:nvPr/>
            </p:nvGrpSpPr>
            <p:grpSpPr>
              <a:xfrm rot="5400000"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79" name="组合 78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04" name="直接连接符 10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连接符 10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0" name="组合 79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02" name="直接连接符 10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接连接符 10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组合 80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00" name="直接连接符 9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10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组合 81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98" name="直接连接符 9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直接连接符 9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组合 82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96" name="直接连接符 9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直接连接符 9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4" name="组合 83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94" name="直接连接符 9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直接连接符 9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组合 84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92" name="直接连接符 9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9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" name="组合 85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90" name="直接连接符 8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9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7" name="组合 86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88" name="直接连接符 8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接连接符 8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0" name="组合 19"/>
            <p:cNvGrpSpPr/>
            <p:nvPr/>
          </p:nvGrpSpPr>
          <p:grpSpPr>
            <a:xfrm rot="300000">
              <a:off x="3339314" y="673100"/>
              <a:ext cx="5513371" cy="5513371"/>
              <a:chOff x="3339314" y="673100"/>
              <a:chExt cx="5513371" cy="551337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75" name="直接连接符 7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直接连接符 7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组合 50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73" name="直接连接符 7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接连接符 7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组合 51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71" name="直接连接符 7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" name="组合 52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9" name="直接连接符 6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组合 53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7" name="直接连接符 6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" name="组合 54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5" name="直接连接符 6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" name="组合 55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3" name="直接连接符 6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直接连接符 6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组合 56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1" name="直接连接符 6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6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8" name="组合 57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59" name="直接连接符 5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" name="组合 21"/>
              <p:cNvGrpSpPr/>
              <p:nvPr/>
            </p:nvGrpSpPr>
            <p:grpSpPr>
              <a:xfrm rot="5400000"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48" name="直接连接符 4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组合 23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46" name="直接连接符 4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组合 24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44" name="直接连接符 4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组合 25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42" name="直接连接符 4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组合 26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40" name="直接连接符 3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组合 27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38" name="直接连接符 3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组合 28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36" name="直接连接符 3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组合 29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34" name="直接连接符 3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组合 30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32" name="直接连接符 3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33" name="组合 132"/>
          <p:cNvGrpSpPr/>
          <p:nvPr/>
        </p:nvGrpSpPr>
        <p:grpSpPr>
          <a:xfrm rot="120000">
            <a:off x="2504584" y="790576"/>
            <a:ext cx="4135028" cy="4135028"/>
            <a:chOff x="3339314" y="673100"/>
            <a:chExt cx="5513371" cy="5513371"/>
          </a:xfrm>
        </p:grpSpPr>
        <p:grpSp>
          <p:nvGrpSpPr>
            <p:cNvPr id="134" name="组合 133"/>
            <p:cNvGrpSpPr/>
            <p:nvPr/>
          </p:nvGrpSpPr>
          <p:grpSpPr>
            <a:xfrm>
              <a:off x="3339314" y="673100"/>
              <a:ext cx="5513371" cy="5513371"/>
              <a:chOff x="3339314" y="673100"/>
              <a:chExt cx="5513371" cy="5513371"/>
            </a:xfrm>
          </p:grpSpPr>
          <p:grpSp>
            <p:nvGrpSpPr>
              <p:cNvPr id="192" name="组合 191"/>
              <p:cNvGrpSpPr/>
              <p:nvPr/>
            </p:nvGrpSpPr>
            <p:grpSpPr>
              <a:xfrm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221" name="组合 220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46" name="直接连接符 24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直接连接符 24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2" name="组合 221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44" name="直接连接符 24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直接连接符 24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组合 222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42" name="直接连接符 24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直接连接符 24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4" name="组合 223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40" name="直接连接符 23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直接连接符 24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5" name="组合 224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8" name="直接连接符 23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直接连接符 23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6" name="组合 225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6" name="直接连接符 23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直接连接符 23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7" name="组合 226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4" name="直接连接符 23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直接连接符 23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组合 227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2" name="直接连接符 23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直接连接符 23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9" name="组合 228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0" name="直接连接符 22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直接连接符 23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3" name="组合 192"/>
              <p:cNvGrpSpPr/>
              <p:nvPr/>
            </p:nvGrpSpPr>
            <p:grpSpPr>
              <a:xfrm rot="5400000"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194" name="组合 193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19" name="直接连接符 21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直接连接符 21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5" name="组合 194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17" name="直接连接符 21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直接连接符 21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6" name="组合 195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15" name="直接连接符 21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直接连接符 21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7" name="组合 196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13" name="直接连接符 21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直接连接符 21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8" name="组合 197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11" name="直接连接符 21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直接连接符 21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9" name="组合 198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9" name="直接连接符 20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直接连接符 20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0" name="组合 199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7" name="直接连接符 20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直接连接符 20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1" name="组合 200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5" name="直接连接符 20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直接连接符 20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2" name="组合 201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3" name="直接连接符 20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直接连接符 20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35" name="组合 134"/>
            <p:cNvGrpSpPr/>
            <p:nvPr/>
          </p:nvGrpSpPr>
          <p:grpSpPr>
            <a:xfrm rot="300000">
              <a:off x="3339314" y="673100"/>
              <a:ext cx="5513371" cy="5513371"/>
              <a:chOff x="3339314" y="673100"/>
              <a:chExt cx="5513371" cy="5513371"/>
            </a:xfrm>
          </p:grpSpPr>
          <p:grpSp>
            <p:nvGrpSpPr>
              <p:cNvPr id="136" name="组合 135"/>
              <p:cNvGrpSpPr/>
              <p:nvPr/>
            </p:nvGrpSpPr>
            <p:grpSpPr>
              <a:xfrm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165" name="组合 164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90" name="直接连接符 18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直接连接符 19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6" name="组合 165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88" name="直接连接符 18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直接连接符 18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7" name="组合 166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86" name="直接连接符 18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直接连接符 18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8" name="组合 167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84" name="直接连接符 18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直接连接符 18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9" name="组合 168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82" name="直接连接符 18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直接连接符 18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0" name="组合 169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80" name="直接连接符 17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直接连接符 18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1" name="组合 170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78" name="直接连接符 17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直接连接符 17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2" name="组合 171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76" name="直接连接符 17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直接连接符 17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3" name="组合 172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74" name="直接连接符 17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直接连接符 17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7" name="组合 136"/>
              <p:cNvGrpSpPr/>
              <p:nvPr/>
            </p:nvGrpSpPr>
            <p:grpSpPr>
              <a:xfrm rot="5400000"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138" name="组合 137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63" name="直接连接符 16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直接连接符 16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9" name="组合 138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61" name="直接连接符 16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直接连接符 16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组合 139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59" name="直接连接符 15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直接连接符 15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1" name="组合 140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57" name="直接连接符 15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接连接符 15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2" name="组合 141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55" name="直接连接符 15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接连接符 15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3" name="组合 142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53" name="直接连接符 15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接连接符 15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4" name="组合 143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51" name="直接连接符 15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直接连接符 15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5" name="组合 144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49" name="直接连接符 14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直接连接符 14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组合 145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47" name="直接连接符 14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直接连接符 14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48" name="文本框 247"/>
          <p:cNvSpPr txBox="1"/>
          <p:nvPr/>
        </p:nvSpPr>
        <p:spPr>
          <a:xfrm>
            <a:off x="2532413" y="2556194"/>
            <a:ext cx="40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 smtClean="0">
                <a:solidFill>
                  <a:prstClr val="white"/>
                </a:solidFill>
                <a:latin typeface="Helvetica"/>
                <a:ea typeface="方正兰亭超细黑简体"/>
              </a:rPr>
              <a:t>Time Travel Laboratory</a:t>
            </a:r>
            <a:endParaRPr lang="zh-CN" altLang="en-US" sz="2800" dirty="0">
              <a:solidFill>
                <a:prstClr val="white"/>
              </a:solidFill>
              <a:latin typeface="Helvetica"/>
              <a:ea typeface="方正兰亭超细黑简体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3338417" y="1651915"/>
            <a:ext cx="248062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000" dirty="0" smtClean="0">
                <a:solidFill>
                  <a:prstClr val="white"/>
                </a:solidFill>
                <a:latin typeface="Helvetica"/>
                <a:ea typeface="方正兰亭超细黑简体"/>
              </a:rPr>
              <a:t>Welcome</a:t>
            </a:r>
            <a:endParaRPr lang="zh-CN" altLang="en-US" sz="4000" dirty="0">
              <a:solidFill>
                <a:prstClr val="white"/>
              </a:solidFill>
              <a:latin typeface="Helvetica"/>
              <a:ea typeface="方正兰亭超细黑简体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3923928" y="3470439"/>
            <a:ext cx="12391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500" dirty="0" smtClean="0">
                <a:solidFill>
                  <a:prstClr val="white"/>
                </a:solidFill>
                <a:latin typeface="Helvetica"/>
                <a:ea typeface="方正兰亭超细黑简体"/>
              </a:rPr>
              <a:t>TIME</a:t>
            </a:r>
            <a:endParaRPr lang="zh-CN" altLang="en-US" sz="1500" dirty="0">
              <a:solidFill>
                <a:prstClr val="white"/>
              </a:solidFill>
              <a:latin typeface="Helvetica"/>
              <a:ea typeface="方正兰亭超细黑简体"/>
            </a:endParaRPr>
          </a:p>
        </p:txBody>
      </p:sp>
      <p:cxnSp>
        <p:nvCxnSpPr>
          <p:cNvPr id="251" name="直接连接符 250"/>
          <p:cNvCxnSpPr/>
          <p:nvPr/>
        </p:nvCxnSpPr>
        <p:spPr>
          <a:xfrm>
            <a:off x="4988095" y="3632594"/>
            <a:ext cx="339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接连接符 251"/>
          <p:cNvCxnSpPr/>
          <p:nvPr/>
        </p:nvCxnSpPr>
        <p:spPr>
          <a:xfrm>
            <a:off x="3797745" y="3632594"/>
            <a:ext cx="339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组合 252"/>
          <p:cNvGrpSpPr/>
          <p:nvPr/>
        </p:nvGrpSpPr>
        <p:grpSpPr>
          <a:xfrm>
            <a:off x="2408289" y="693614"/>
            <a:ext cx="4327422" cy="4327422"/>
            <a:chOff x="3211052" y="543818"/>
            <a:chExt cx="5769896" cy="5769896"/>
          </a:xfrm>
        </p:grpSpPr>
        <p:sp>
          <p:nvSpPr>
            <p:cNvPr id="254" name="弧形 253"/>
            <p:cNvSpPr/>
            <p:nvPr/>
          </p:nvSpPr>
          <p:spPr>
            <a:xfrm rot="11700000">
              <a:off x="3211052" y="543818"/>
              <a:ext cx="5769896" cy="5769896"/>
            </a:xfrm>
            <a:prstGeom prst="arc">
              <a:avLst>
                <a:gd name="adj1" fmla="val 14386781"/>
                <a:gd name="adj2" fmla="val 16201783"/>
              </a:avLst>
            </a:prstGeom>
            <a:ln w="254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弧形 254"/>
            <p:cNvSpPr/>
            <p:nvPr/>
          </p:nvSpPr>
          <p:spPr>
            <a:xfrm rot="900000">
              <a:off x="3211052" y="543818"/>
              <a:ext cx="5769896" cy="5769896"/>
            </a:xfrm>
            <a:prstGeom prst="arc">
              <a:avLst>
                <a:gd name="adj1" fmla="val 14386781"/>
                <a:gd name="adj2" fmla="val 16201783"/>
              </a:avLst>
            </a:prstGeom>
            <a:ln w="254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2408289" y="693614"/>
            <a:ext cx="4327422" cy="4327422"/>
            <a:chOff x="3211052" y="543818"/>
            <a:chExt cx="5769896" cy="5769896"/>
          </a:xfrm>
        </p:grpSpPr>
        <p:sp>
          <p:nvSpPr>
            <p:cNvPr id="257" name="弧形 256"/>
            <p:cNvSpPr/>
            <p:nvPr/>
          </p:nvSpPr>
          <p:spPr>
            <a:xfrm rot="17100000">
              <a:off x="3211052" y="543818"/>
              <a:ext cx="5769896" cy="5769896"/>
            </a:xfrm>
            <a:prstGeom prst="arc">
              <a:avLst>
                <a:gd name="adj1" fmla="val 14386781"/>
                <a:gd name="adj2" fmla="val 16201783"/>
              </a:avLst>
            </a:prstGeom>
            <a:ln w="25400" cap="rnd">
              <a:solidFill>
                <a:schemeClr val="bg1">
                  <a:alpha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弧形 257"/>
            <p:cNvSpPr/>
            <p:nvPr/>
          </p:nvSpPr>
          <p:spPr>
            <a:xfrm rot="6300000">
              <a:off x="3211052" y="543818"/>
              <a:ext cx="5769896" cy="5769896"/>
            </a:xfrm>
            <a:prstGeom prst="arc">
              <a:avLst>
                <a:gd name="adj1" fmla="val 14386781"/>
                <a:gd name="adj2" fmla="val 16201783"/>
              </a:avLst>
            </a:prstGeom>
            <a:ln w="25400" cap="rnd">
              <a:solidFill>
                <a:schemeClr val="bg1">
                  <a:alpha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2267712" y="553037"/>
            <a:ext cx="4608576" cy="4608576"/>
            <a:chOff x="2840736" y="173502"/>
            <a:chExt cx="6510528" cy="6510528"/>
          </a:xfrm>
        </p:grpSpPr>
        <p:sp>
          <p:nvSpPr>
            <p:cNvPr id="260" name="弧形 259"/>
            <p:cNvSpPr/>
            <p:nvPr/>
          </p:nvSpPr>
          <p:spPr>
            <a:xfrm rot="6300000">
              <a:off x="2840736" y="173502"/>
              <a:ext cx="6510528" cy="6510528"/>
            </a:xfrm>
            <a:prstGeom prst="arc">
              <a:avLst>
                <a:gd name="adj1" fmla="val 14923411"/>
                <a:gd name="adj2" fmla="val 15758885"/>
              </a:avLst>
            </a:prstGeom>
            <a:ln w="22225" cap="rnd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弧形 260"/>
            <p:cNvSpPr/>
            <p:nvPr/>
          </p:nvSpPr>
          <p:spPr>
            <a:xfrm rot="17100000">
              <a:off x="2840736" y="173502"/>
              <a:ext cx="6510528" cy="6510528"/>
            </a:xfrm>
            <a:prstGeom prst="arc">
              <a:avLst>
                <a:gd name="adj1" fmla="val 14923411"/>
                <a:gd name="adj2" fmla="val 15758885"/>
              </a:avLst>
            </a:prstGeom>
            <a:ln w="22225" cap="rnd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2132663" y="417987"/>
            <a:ext cx="4878675" cy="4878675"/>
            <a:chOff x="2840736" y="173502"/>
            <a:chExt cx="6510528" cy="6510528"/>
          </a:xfrm>
        </p:grpSpPr>
        <p:sp>
          <p:nvSpPr>
            <p:cNvPr id="263" name="弧形 262"/>
            <p:cNvSpPr/>
            <p:nvPr/>
          </p:nvSpPr>
          <p:spPr>
            <a:xfrm rot="6300000">
              <a:off x="2840736" y="173502"/>
              <a:ext cx="6510528" cy="6510528"/>
            </a:xfrm>
            <a:prstGeom prst="arc">
              <a:avLst>
                <a:gd name="adj1" fmla="val 15120587"/>
                <a:gd name="adj2" fmla="val 15588638"/>
              </a:avLst>
            </a:prstGeom>
            <a:ln w="19050" cap="rnd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弧形 263"/>
            <p:cNvSpPr/>
            <p:nvPr/>
          </p:nvSpPr>
          <p:spPr>
            <a:xfrm rot="17100000">
              <a:off x="2840736" y="173502"/>
              <a:ext cx="6510528" cy="6510528"/>
            </a:xfrm>
            <a:prstGeom prst="arc">
              <a:avLst>
                <a:gd name="adj1" fmla="val 15129466"/>
                <a:gd name="adj2" fmla="val 15565065"/>
              </a:avLst>
            </a:prstGeom>
            <a:ln w="19050" cap="rnd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94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85185E-6 C 0.11198 -1.85185E-6 0.20286 0.16158 0.20286 0.36065 C 0.20286 0.55949 0.11198 0.72107 0 0.72107 C -0.11211 0.72107 -0.20286 0.55949 -0.20286 0.36065 C -0.20286 0.16158 -0.11211 -1.85185E-6 0 -1.85185E-6 Z " pathEditMode="relative" rAng="0" ptsTypes="AAAAA">
                                      <p:cBhvr>
                                        <p:cTn id="4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06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0.00069 C -0.05573 0.17314 -0.17995 0.23287 -0.27682 0.13333 C -0.37357 0.03333 -0.40703 -0.18681 -0.35091 -0.35973 C -0.29479 -0.53218 -0.17083 -0.59075 -0.07383 -0.4919 C 0.02305 -0.39237 0.05625 -0.1713 0.00026 0.00069 Z " pathEditMode="relative" rAng="7200000" ptsTypes="AAAAA">
                                      <p:cBhvr>
                                        <p:cTn id="5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-1798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11111E-6 C -0.05599 -0.17222 -0.02279 -0.39305 0.07422 -0.49259 C 0.17109 -0.5919 0.29518 -0.53287 0.35117 -0.36042 C 0.40729 -0.18773 0.37396 0.03264 0.27708 0.13218 C 0.18008 0.23171 0.05599 0.17269 8.33333E-7 -1.11111E-6 Z " pathEditMode="relative" rAng="14400000" ptsTypes="AAAAA">
                                      <p:cBhvr>
                                        <p:cTn id="6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800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8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4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4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4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48" grpId="0"/>
      <p:bldP spid="249" grpId="0"/>
      <p:bldP spid="2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3"/>
          <p:cNvSpPr txBox="1">
            <a:spLocks noChangeArrowheads="1"/>
          </p:cNvSpPr>
          <p:nvPr/>
        </p:nvSpPr>
        <p:spPr bwMode="auto">
          <a:xfrm>
            <a:off x="1691681" y="49188"/>
            <a:ext cx="6048672" cy="5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zh-CN" sz="2800" b="1" dirty="0" smtClean="0">
                <a:gradFill flip="none" rotWithShape="1">
                  <a:gsLst>
                    <a:gs pos="60000">
                      <a:srgbClr val="BCE8F2"/>
                    </a:gs>
                    <a:gs pos="0">
                      <a:srgbClr val="4EC3DE"/>
                    </a:gs>
                    <a:gs pos="40000">
                      <a:srgbClr val="BCE8F2"/>
                    </a:gs>
                    <a:gs pos="100000">
                      <a:srgbClr val="4EC3DE"/>
                    </a:gs>
                  </a:gsLst>
                  <a:lin ang="0" scaled="1"/>
                  <a:tileRect/>
                </a:gradFill>
                <a:latin typeface="+mj-lt"/>
                <a:ea typeface="方正兰亭中粗黑_GBK" panose="02000000000000000000" pitchFamily="2" charset="-122"/>
              </a:rPr>
              <a:t>Vehicle for Time Travel</a:t>
            </a:r>
            <a:endParaRPr lang="zh-CN" altLang="en-US" sz="2800" b="1" dirty="0" smtClean="0">
              <a:gradFill flip="none" rotWithShape="1">
                <a:gsLst>
                  <a:gs pos="60000">
                    <a:srgbClr val="BCE8F2"/>
                  </a:gs>
                  <a:gs pos="0">
                    <a:srgbClr val="4EC3DE"/>
                  </a:gs>
                  <a:gs pos="40000">
                    <a:srgbClr val="BCE8F2"/>
                  </a:gs>
                  <a:gs pos="100000">
                    <a:srgbClr val="4EC3DE"/>
                  </a:gs>
                </a:gsLst>
                <a:lin ang="0" scaled="1"/>
                <a:tileRect/>
              </a:gradFill>
              <a:latin typeface="+mj-lt"/>
              <a:ea typeface="方正兰亭中粗黑_GBK" panose="02000000000000000000" pitchFamily="2" charset="-122"/>
            </a:endParaRPr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3491880" y="4058375"/>
            <a:ext cx="399269" cy="373863"/>
            <a:chOff x="0" y="0"/>
            <a:chExt cx="1036800" cy="1036800"/>
          </a:xfrm>
          <a:effectLst>
            <a:glow rad="88900">
              <a:schemeClr val="accent1">
                <a:satMod val="175000"/>
                <a:alpha val="30000"/>
              </a:schemeClr>
            </a:glow>
          </a:effectLst>
        </p:grpSpPr>
        <p:sp>
          <p:nvSpPr>
            <p:cNvPr id="7212" name="空心弧 45"/>
            <p:cNvSpPr>
              <a:spLocks noChangeAspect="1"/>
            </p:cNvSpPr>
            <p:nvPr/>
          </p:nvSpPr>
          <p:spPr bwMode="auto">
            <a:xfrm>
              <a:off x="0" y="0"/>
              <a:ext cx="1036800" cy="1036800"/>
            </a:xfrm>
            <a:custGeom>
              <a:avLst/>
              <a:gdLst>
                <a:gd name="T0" fmla="*/ 517906 w 1036800"/>
                <a:gd name="T1" fmla="*/ 1036800 h 1036800"/>
                <a:gd name="T2" fmla="*/ 517906 w 1036800"/>
                <a:gd name="T3" fmla="*/ 1036799 h 1036800"/>
                <a:gd name="T4" fmla="*/ 0 w 1036800"/>
                <a:gd name="T5" fmla="*/ 518400 h 1036800"/>
                <a:gd name="T6" fmla="*/ 518206 w 1036800"/>
                <a:gd name="T7" fmla="*/ 0 h 1036800"/>
                <a:gd name="T8" fmla="*/ 518304 w 1036800"/>
                <a:gd name="T9" fmla="*/ 261066 h 1036800"/>
                <a:gd name="T10" fmla="*/ 518304 w 1036800"/>
                <a:gd name="T11" fmla="*/ 261066 h 1036800"/>
                <a:gd name="T12" fmla="*/ 261066 w 1036800"/>
                <a:gd name="T13" fmla="*/ 518399 h 1036800"/>
                <a:gd name="T14" fmla="*/ 518155 w 1036800"/>
                <a:gd name="T15" fmla="*/ 775733 h 10368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6800"/>
                <a:gd name="T25" fmla="*/ 0 h 1036800"/>
                <a:gd name="T26" fmla="*/ 518304 w 1036800"/>
                <a:gd name="T27" fmla="*/ 1036800 h 10368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6800" h="1036800">
                  <a:moveTo>
                    <a:pt x="517906" y="1036800"/>
                  </a:moveTo>
                  <a:lnTo>
                    <a:pt x="517906" y="1036799"/>
                  </a:lnTo>
                  <a:cubicBezTo>
                    <a:pt x="231794" y="1036527"/>
                    <a:pt x="0" y="804511"/>
                    <a:pt x="0" y="518400"/>
                  </a:cubicBezTo>
                  <a:cubicBezTo>
                    <a:pt x="-1" y="232171"/>
                    <a:pt x="231977" y="107"/>
                    <a:pt x="518206" y="0"/>
                  </a:cubicBezTo>
                  <a:lnTo>
                    <a:pt x="518304" y="261066"/>
                  </a:lnTo>
                  <a:cubicBezTo>
                    <a:pt x="376219" y="261119"/>
                    <a:pt x="261066" y="376315"/>
                    <a:pt x="261066" y="518399"/>
                  </a:cubicBezTo>
                  <a:cubicBezTo>
                    <a:pt x="261065" y="660425"/>
                    <a:pt x="376129" y="775598"/>
                    <a:pt x="518155" y="775733"/>
                  </a:cubicBezTo>
                  <a:lnTo>
                    <a:pt x="517906" y="1036800"/>
                  </a:lnTo>
                  <a:close/>
                </a:path>
              </a:pathLst>
            </a:custGeom>
            <a:solidFill>
              <a:srgbClr val="30B8D8">
                <a:alpha val="79999"/>
              </a:srgbClr>
            </a:solidFill>
            <a:ln w="25400" cmpd="sng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7213" name="空心弧 46"/>
            <p:cNvSpPr>
              <a:spLocks noChangeAspect="1"/>
            </p:cNvSpPr>
            <p:nvPr/>
          </p:nvSpPr>
          <p:spPr bwMode="auto">
            <a:xfrm>
              <a:off x="0" y="0"/>
              <a:ext cx="1036800" cy="1036800"/>
            </a:xfrm>
            <a:custGeom>
              <a:avLst/>
              <a:gdLst>
                <a:gd name="T0" fmla="*/ 519636 w 1036800"/>
                <a:gd name="T1" fmla="*/ 1 h 1036800"/>
                <a:gd name="T2" fmla="*/ 519635 w 1036800"/>
                <a:gd name="T3" fmla="*/ 1 h 1036800"/>
                <a:gd name="T4" fmla="*/ 1036800 w 1036800"/>
                <a:gd name="T5" fmla="*/ 518400 h 1036800"/>
                <a:gd name="T6" fmla="*/ 520185 w 1036800"/>
                <a:gd name="T7" fmla="*/ 1036796 h 1036800"/>
                <a:gd name="T8" fmla="*/ 519282 w 1036800"/>
                <a:gd name="T9" fmla="*/ 774436 h 1036800"/>
                <a:gd name="T10" fmla="*/ 519282 w 1036800"/>
                <a:gd name="T11" fmla="*/ 774436 h 1036800"/>
                <a:gd name="T12" fmla="*/ 774438 w 1036800"/>
                <a:gd name="T13" fmla="*/ 518400 h 1036800"/>
                <a:gd name="T14" fmla="*/ 519009 w 1036800"/>
                <a:gd name="T15" fmla="*/ 262362 h 10368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19010 w 1036800"/>
                <a:gd name="T25" fmla="*/ 1 h 1036800"/>
                <a:gd name="T26" fmla="*/ 1036800 w 1036800"/>
                <a:gd name="T27" fmla="*/ 1036797 h 10368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6800" h="1036800">
                  <a:moveTo>
                    <a:pt x="519636" y="1"/>
                  </a:moveTo>
                  <a:lnTo>
                    <a:pt x="519635" y="1"/>
                  </a:lnTo>
                  <a:cubicBezTo>
                    <a:pt x="805457" y="682"/>
                    <a:pt x="1036800" y="232578"/>
                    <a:pt x="1036800" y="518400"/>
                  </a:cubicBezTo>
                  <a:cubicBezTo>
                    <a:pt x="1036800" y="804007"/>
                    <a:pt x="805790" y="1035813"/>
                    <a:pt x="520185" y="1036796"/>
                  </a:cubicBezTo>
                  <a:lnTo>
                    <a:pt x="519282" y="774436"/>
                  </a:lnTo>
                  <a:cubicBezTo>
                    <a:pt x="660342" y="773950"/>
                    <a:pt x="774438" y="659461"/>
                    <a:pt x="774438" y="518400"/>
                  </a:cubicBezTo>
                  <a:cubicBezTo>
                    <a:pt x="774438" y="377232"/>
                    <a:pt x="660177" y="262699"/>
                    <a:pt x="519009" y="262362"/>
                  </a:cubicBezTo>
                  <a:lnTo>
                    <a:pt x="519636" y="1"/>
                  </a:lnTo>
                  <a:close/>
                </a:path>
              </a:pathLst>
            </a:custGeom>
            <a:solidFill>
              <a:srgbClr val="1E8FB2">
                <a:alpha val="79999"/>
              </a:srgbClr>
            </a:solidFill>
            <a:ln w="25400" cmpd="sng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9237" name="Group 21"/>
          <p:cNvGrpSpPr>
            <a:grpSpLocks noChangeAspect="1"/>
          </p:cNvGrpSpPr>
          <p:nvPr/>
        </p:nvGrpSpPr>
        <p:grpSpPr bwMode="auto">
          <a:xfrm rot="16200000">
            <a:off x="3939699" y="4124692"/>
            <a:ext cx="376843" cy="252000"/>
            <a:chOff x="0" y="0"/>
            <a:chExt cx="576000" cy="385071"/>
          </a:xfrm>
          <a:effectLst>
            <a:glow rad="88900">
              <a:schemeClr val="accent1">
                <a:satMod val="175000"/>
                <a:alpha val="30000"/>
              </a:schemeClr>
            </a:glow>
          </a:effectLst>
        </p:grpSpPr>
        <p:sp>
          <p:nvSpPr>
            <p:cNvPr id="7203" name="燕尾形 59"/>
            <p:cNvSpPr>
              <a:spLocks noChangeArrowheads="1"/>
            </p:cNvSpPr>
            <p:nvPr/>
          </p:nvSpPr>
          <p:spPr bwMode="auto">
            <a:xfrm rot="5400000">
              <a:off x="180251" y="-180251"/>
              <a:ext cx="215498" cy="576000"/>
            </a:xfrm>
            <a:prstGeom prst="chevron">
              <a:avLst>
                <a:gd name="adj" fmla="val 63227"/>
              </a:avLst>
            </a:prstGeom>
            <a:noFill/>
            <a:ln w="12700">
              <a:solidFill>
                <a:srgbClr val="30B8D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7204" name="燕尾形 60"/>
            <p:cNvSpPr>
              <a:spLocks noChangeArrowheads="1"/>
            </p:cNvSpPr>
            <p:nvPr/>
          </p:nvSpPr>
          <p:spPr bwMode="auto">
            <a:xfrm rot="5400000">
              <a:off x="180251" y="-10678"/>
              <a:ext cx="215498" cy="576000"/>
            </a:xfrm>
            <a:prstGeom prst="chevron">
              <a:avLst>
                <a:gd name="adj" fmla="val 63227"/>
              </a:avLst>
            </a:prstGeom>
            <a:noFill/>
            <a:ln w="12700">
              <a:solidFill>
                <a:srgbClr val="30B8D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</p:grpSp>
      <p:sp>
        <p:nvSpPr>
          <p:cNvPr id="7195" name="矩形 42"/>
          <p:cNvSpPr>
            <a:spLocks noChangeArrowheads="1"/>
          </p:cNvSpPr>
          <p:nvPr/>
        </p:nvSpPr>
        <p:spPr bwMode="auto">
          <a:xfrm>
            <a:off x="2820458" y="1312154"/>
            <a:ext cx="3686231" cy="2486675"/>
          </a:xfrm>
          <a:prstGeom prst="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191" name="矩形 57"/>
          <p:cNvSpPr>
            <a:spLocks noChangeArrowheads="1"/>
          </p:cNvSpPr>
          <p:nvPr/>
        </p:nvSpPr>
        <p:spPr bwMode="auto">
          <a:xfrm>
            <a:off x="4697575" y="3526474"/>
            <a:ext cx="3243600" cy="1512168"/>
          </a:xfrm>
          <a:prstGeom prst="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/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4716015" y="3618549"/>
            <a:ext cx="3355101" cy="461664"/>
            <a:chOff x="2730947" y="2759658"/>
            <a:chExt cx="1620838" cy="131606"/>
          </a:xfrm>
        </p:grpSpPr>
        <p:cxnSp>
          <p:nvCxnSpPr>
            <p:cNvPr id="10" name="直接连接符 75"/>
            <p:cNvCxnSpPr>
              <a:cxnSpLocks noChangeShapeType="1"/>
            </p:cNvCxnSpPr>
            <p:nvPr/>
          </p:nvCxnSpPr>
          <p:spPr bwMode="auto">
            <a:xfrm>
              <a:off x="2730947" y="2874023"/>
              <a:ext cx="1554163" cy="0"/>
            </a:xfrm>
            <a:prstGeom prst="line">
              <a:avLst/>
            </a:prstGeom>
            <a:noFill/>
            <a:ln w="12700">
              <a:solidFill>
                <a:srgbClr val="30B8D8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146"/>
            <p:cNvSpPr txBox="1">
              <a:spLocks noChangeArrowheads="1"/>
            </p:cNvSpPr>
            <p:nvPr/>
          </p:nvSpPr>
          <p:spPr bwMode="auto">
            <a:xfrm>
              <a:off x="2730948" y="2759658"/>
              <a:ext cx="1620837" cy="13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400" b="1" dirty="0" smtClean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capsule   </a:t>
              </a:r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[</a:t>
              </a:r>
              <a:r>
                <a:rPr lang="en-US" altLang="zh-CN" sz="2400" b="1" dirty="0" smtClean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'</a:t>
              </a:r>
              <a:r>
                <a:rPr lang="en-US" altLang="zh-CN" sz="2400" b="1" dirty="0" err="1" smtClean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kæpsjuːl</a:t>
              </a:r>
              <a:r>
                <a:rPr lang="en-US" altLang="zh-CN" sz="2400" b="1" dirty="0" smtClean="0">
                  <a:solidFill>
                    <a:srgbClr val="BCE8F2"/>
                  </a:solidFill>
                  <a:latin typeface="+mn-lt"/>
                  <a:ea typeface="方正兰亭黑_GBK" pitchFamily="2" charset="-122"/>
                </a:rPr>
                <a:t>]</a:t>
              </a:r>
              <a:endParaRPr lang="en-US" altLang="zh-CN" sz="2400" b="1" dirty="0">
                <a:solidFill>
                  <a:srgbClr val="BCE8F2"/>
                </a:solidFill>
                <a:latin typeface="+mn-lt"/>
                <a:ea typeface="方正兰亭黑_GBK" pitchFamily="2" charset="-122"/>
              </a:endParaRPr>
            </a:p>
          </p:txBody>
        </p:sp>
      </p:grpSp>
      <p:sp>
        <p:nvSpPr>
          <p:cNvPr id="51" name="TextBox 13" descr="B56F103BB23E47beACAB404F50AF11BD# #TextBox 13"/>
          <p:cNvSpPr txBox="1">
            <a:spLocks noChangeArrowheads="1"/>
          </p:cNvSpPr>
          <p:nvPr/>
        </p:nvSpPr>
        <p:spPr bwMode="auto">
          <a:xfrm>
            <a:off x="3122817" y="3961563"/>
            <a:ext cx="307118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0" hangingPunct="0">
              <a:lnSpc>
                <a:spcPct val="120000"/>
              </a:lnSpc>
              <a:spcBef>
                <a:spcPct val="50000"/>
              </a:spcBef>
              <a:buFontTx/>
              <a:buNone/>
              <a:defRPr sz="2800">
                <a:gradFill flip="none" rotWithShape="1">
                  <a:gsLst>
                    <a:gs pos="60000">
                      <a:srgbClr val="BCE8F2"/>
                    </a:gs>
                    <a:gs pos="0">
                      <a:srgbClr val="4EC3DE"/>
                    </a:gs>
                    <a:gs pos="40000">
                      <a:srgbClr val="BCE8F2"/>
                    </a:gs>
                    <a:gs pos="100000">
                      <a:srgbClr val="4EC3DE"/>
                    </a:gs>
                  </a:gsLst>
                  <a:lin ang="0" scaled="1"/>
                  <a:tileRect/>
                </a:gradFill>
                <a:latin typeface="方正兰亭中粗黑_GBK" panose="02000000000000000000" pitchFamily="2" charset="-122"/>
                <a:ea typeface="方正兰亭中粗黑_GBK" panose="02000000000000000000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sz="2400" dirty="0" smtClean="0"/>
              <a:t>Time Capsule</a:t>
            </a:r>
            <a:endParaRPr lang="zh-CN" altLang="en-US" sz="2400" dirty="0" smtClean="0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8" y="2071984"/>
            <a:ext cx="327732" cy="327732"/>
          </a:xfrm>
          <a:prstGeom prst="rect">
            <a:avLst/>
          </a:prstGeom>
        </p:spPr>
      </p:pic>
      <p:sp>
        <p:nvSpPr>
          <p:cNvPr id="54" name="TextBox 146"/>
          <p:cNvSpPr txBox="1">
            <a:spLocks noChangeArrowheads="1"/>
          </p:cNvSpPr>
          <p:nvPr/>
        </p:nvSpPr>
        <p:spPr bwMode="auto">
          <a:xfrm>
            <a:off x="5219964" y="1974240"/>
            <a:ext cx="2012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800" dirty="0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c    </a:t>
            </a:r>
            <a:r>
              <a:rPr lang="en-US" altLang="zh-CN" sz="2800" dirty="0" err="1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psu</a:t>
            </a:r>
            <a:r>
              <a:rPr lang="en-US" altLang="zh-CN" sz="2800" dirty="0" smtClean="0">
                <a:solidFill>
                  <a:srgbClr val="BCE8F2"/>
                </a:solidFill>
                <a:latin typeface="方正正纤黑简体" pitchFamily="2" charset="-122"/>
                <a:ea typeface="方正正纤黑简体" pitchFamily="2" charset="-122"/>
              </a:rPr>
              <a:t>  e</a:t>
            </a:r>
            <a:endParaRPr lang="en-US" altLang="zh-CN" sz="2800" dirty="0">
              <a:solidFill>
                <a:srgbClr val="BCE8F2"/>
              </a:solidFill>
              <a:latin typeface="方正正纤黑简体" pitchFamily="2" charset="-122"/>
              <a:ea typeface="方正正纤黑简体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1873">
            <a:off x="6569135" y="2025880"/>
            <a:ext cx="318045" cy="318045"/>
          </a:xfrm>
          <a:prstGeom prst="rect">
            <a:avLst/>
          </a:prstGeom>
        </p:spPr>
      </p:pic>
      <p:grpSp>
        <p:nvGrpSpPr>
          <p:cNvPr id="56" name="Group 7"/>
          <p:cNvGrpSpPr>
            <a:grpSpLocks/>
          </p:cNvGrpSpPr>
          <p:nvPr/>
        </p:nvGrpSpPr>
        <p:grpSpPr bwMode="auto">
          <a:xfrm>
            <a:off x="5980137" y="2979830"/>
            <a:ext cx="399269" cy="373863"/>
            <a:chOff x="0" y="0"/>
            <a:chExt cx="1036800" cy="1036800"/>
          </a:xfrm>
          <a:effectLst>
            <a:glow rad="88900">
              <a:schemeClr val="accent1">
                <a:satMod val="175000"/>
                <a:alpha val="30000"/>
              </a:schemeClr>
            </a:glow>
          </a:effectLst>
        </p:grpSpPr>
        <p:sp>
          <p:nvSpPr>
            <p:cNvPr id="57" name="空心弧 45"/>
            <p:cNvSpPr>
              <a:spLocks noChangeAspect="1"/>
            </p:cNvSpPr>
            <p:nvPr/>
          </p:nvSpPr>
          <p:spPr bwMode="auto">
            <a:xfrm>
              <a:off x="0" y="0"/>
              <a:ext cx="1036800" cy="1036800"/>
            </a:xfrm>
            <a:custGeom>
              <a:avLst/>
              <a:gdLst>
                <a:gd name="T0" fmla="*/ 517906 w 1036800"/>
                <a:gd name="T1" fmla="*/ 1036800 h 1036800"/>
                <a:gd name="T2" fmla="*/ 517906 w 1036800"/>
                <a:gd name="T3" fmla="*/ 1036799 h 1036800"/>
                <a:gd name="T4" fmla="*/ 0 w 1036800"/>
                <a:gd name="T5" fmla="*/ 518400 h 1036800"/>
                <a:gd name="T6" fmla="*/ 518206 w 1036800"/>
                <a:gd name="T7" fmla="*/ 0 h 1036800"/>
                <a:gd name="T8" fmla="*/ 518304 w 1036800"/>
                <a:gd name="T9" fmla="*/ 261066 h 1036800"/>
                <a:gd name="T10" fmla="*/ 518304 w 1036800"/>
                <a:gd name="T11" fmla="*/ 261066 h 1036800"/>
                <a:gd name="T12" fmla="*/ 261066 w 1036800"/>
                <a:gd name="T13" fmla="*/ 518399 h 1036800"/>
                <a:gd name="T14" fmla="*/ 518155 w 1036800"/>
                <a:gd name="T15" fmla="*/ 775733 h 10368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6800"/>
                <a:gd name="T25" fmla="*/ 0 h 1036800"/>
                <a:gd name="T26" fmla="*/ 518304 w 1036800"/>
                <a:gd name="T27" fmla="*/ 1036800 h 10368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6800" h="1036800">
                  <a:moveTo>
                    <a:pt x="517906" y="1036800"/>
                  </a:moveTo>
                  <a:lnTo>
                    <a:pt x="517906" y="1036799"/>
                  </a:lnTo>
                  <a:cubicBezTo>
                    <a:pt x="231794" y="1036527"/>
                    <a:pt x="0" y="804511"/>
                    <a:pt x="0" y="518400"/>
                  </a:cubicBezTo>
                  <a:cubicBezTo>
                    <a:pt x="-1" y="232171"/>
                    <a:pt x="231977" y="107"/>
                    <a:pt x="518206" y="0"/>
                  </a:cubicBezTo>
                  <a:lnTo>
                    <a:pt x="518304" y="261066"/>
                  </a:lnTo>
                  <a:cubicBezTo>
                    <a:pt x="376219" y="261119"/>
                    <a:pt x="261066" y="376315"/>
                    <a:pt x="261066" y="518399"/>
                  </a:cubicBezTo>
                  <a:cubicBezTo>
                    <a:pt x="261065" y="660425"/>
                    <a:pt x="376129" y="775598"/>
                    <a:pt x="518155" y="775733"/>
                  </a:cubicBezTo>
                  <a:lnTo>
                    <a:pt x="517906" y="1036800"/>
                  </a:lnTo>
                  <a:close/>
                </a:path>
              </a:pathLst>
            </a:custGeom>
            <a:solidFill>
              <a:srgbClr val="30B8D8">
                <a:alpha val="79999"/>
              </a:srgbClr>
            </a:solidFill>
            <a:ln w="25400" cmpd="sng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8" name="空心弧 46"/>
            <p:cNvSpPr>
              <a:spLocks noChangeAspect="1"/>
            </p:cNvSpPr>
            <p:nvPr/>
          </p:nvSpPr>
          <p:spPr bwMode="auto">
            <a:xfrm>
              <a:off x="0" y="0"/>
              <a:ext cx="1036800" cy="1036800"/>
            </a:xfrm>
            <a:custGeom>
              <a:avLst/>
              <a:gdLst>
                <a:gd name="T0" fmla="*/ 519636 w 1036800"/>
                <a:gd name="T1" fmla="*/ 1 h 1036800"/>
                <a:gd name="T2" fmla="*/ 519635 w 1036800"/>
                <a:gd name="T3" fmla="*/ 1 h 1036800"/>
                <a:gd name="T4" fmla="*/ 1036800 w 1036800"/>
                <a:gd name="T5" fmla="*/ 518400 h 1036800"/>
                <a:gd name="T6" fmla="*/ 520185 w 1036800"/>
                <a:gd name="T7" fmla="*/ 1036796 h 1036800"/>
                <a:gd name="T8" fmla="*/ 519282 w 1036800"/>
                <a:gd name="T9" fmla="*/ 774436 h 1036800"/>
                <a:gd name="T10" fmla="*/ 519282 w 1036800"/>
                <a:gd name="T11" fmla="*/ 774436 h 1036800"/>
                <a:gd name="T12" fmla="*/ 774438 w 1036800"/>
                <a:gd name="T13" fmla="*/ 518400 h 1036800"/>
                <a:gd name="T14" fmla="*/ 519009 w 1036800"/>
                <a:gd name="T15" fmla="*/ 262362 h 10368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19010 w 1036800"/>
                <a:gd name="T25" fmla="*/ 1 h 1036800"/>
                <a:gd name="T26" fmla="*/ 1036800 w 1036800"/>
                <a:gd name="T27" fmla="*/ 1036797 h 10368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6800" h="1036800">
                  <a:moveTo>
                    <a:pt x="519636" y="1"/>
                  </a:moveTo>
                  <a:lnTo>
                    <a:pt x="519635" y="1"/>
                  </a:lnTo>
                  <a:cubicBezTo>
                    <a:pt x="805457" y="682"/>
                    <a:pt x="1036800" y="232578"/>
                    <a:pt x="1036800" y="518400"/>
                  </a:cubicBezTo>
                  <a:cubicBezTo>
                    <a:pt x="1036800" y="804007"/>
                    <a:pt x="805790" y="1035813"/>
                    <a:pt x="520185" y="1036796"/>
                  </a:cubicBezTo>
                  <a:lnTo>
                    <a:pt x="519282" y="774436"/>
                  </a:lnTo>
                  <a:cubicBezTo>
                    <a:pt x="660342" y="773950"/>
                    <a:pt x="774438" y="659461"/>
                    <a:pt x="774438" y="518400"/>
                  </a:cubicBezTo>
                  <a:cubicBezTo>
                    <a:pt x="774438" y="377232"/>
                    <a:pt x="660177" y="262699"/>
                    <a:pt x="519009" y="262362"/>
                  </a:cubicBezTo>
                  <a:lnTo>
                    <a:pt x="519636" y="1"/>
                  </a:lnTo>
                  <a:close/>
                </a:path>
              </a:pathLst>
            </a:custGeom>
            <a:solidFill>
              <a:srgbClr val="1E8FB2">
                <a:alpha val="79999"/>
              </a:srgbClr>
            </a:solidFill>
            <a:ln w="25400" cmpd="sng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59" name="Group 21"/>
          <p:cNvGrpSpPr>
            <a:grpSpLocks noChangeAspect="1"/>
          </p:cNvGrpSpPr>
          <p:nvPr/>
        </p:nvGrpSpPr>
        <p:grpSpPr bwMode="auto">
          <a:xfrm rot="10800000">
            <a:off x="5980137" y="2635066"/>
            <a:ext cx="376843" cy="252000"/>
            <a:chOff x="0" y="0"/>
            <a:chExt cx="576000" cy="385071"/>
          </a:xfrm>
          <a:effectLst>
            <a:glow rad="88900">
              <a:schemeClr val="accent1">
                <a:satMod val="175000"/>
                <a:alpha val="30000"/>
              </a:schemeClr>
            </a:glow>
          </a:effectLst>
        </p:grpSpPr>
        <p:sp>
          <p:nvSpPr>
            <p:cNvPr id="60" name="燕尾形 59"/>
            <p:cNvSpPr>
              <a:spLocks noChangeArrowheads="1"/>
            </p:cNvSpPr>
            <p:nvPr/>
          </p:nvSpPr>
          <p:spPr bwMode="auto">
            <a:xfrm rot="5400000">
              <a:off x="180251" y="-180251"/>
              <a:ext cx="215498" cy="576000"/>
            </a:xfrm>
            <a:prstGeom prst="chevron">
              <a:avLst>
                <a:gd name="adj" fmla="val 63227"/>
              </a:avLst>
            </a:prstGeom>
            <a:noFill/>
            <a:ln w="12700">
              <a:solidFill>
                <a:srgbClr val="30B8D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61" name="燕尾形 60"/>
            <p:cNvSpPr>
              <a:spLocks noChangeArrowheads="1"/>
            </p:cNvSpPr>
            <p:nvPr/>
          </p:nvSpPr>
          <p:spPr bwMode="auto">
            <a:xfrm rot="5400000">
              <a:off x="180251" y="-10678"/>
              <a:ext cx="215498" cy="576000"/>
            </a:xfrm>
            <a:prstGeom prst="chevron">
              <a:avLst>
                <a:gd name="adj" fmla="val 63227"/>
              </a:avLst>
            </a:prstGeom>
            <a:noFill/>
            <a:ln w="12700">
              <a:solidFill>
                <a:srgbClr val="30B8D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1873">
            <a:off x="7170942" y="4159871"/>
            <a:ext cx="318045" cy="3180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87" y="4439114"/>
            <a:ext cx="671909" cy="67190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044730" y="4557572"/>
            <a:ext cx="2182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 ②</a:t>
            </a:r>
            <a:r>
              <a:rPr lang="en-US" altLang="zh-CN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A spacecraft</a:t>
            </a:r>
            <a:endParaRPr lang="zh-CN" altLang="en-US" dirty="0">
              <a:solidFill>
                <a:srgbClr val="BCE8F2"/>
              </a:solidFill>
              <a:latin typeface="+mn-lt"/>
              <a:ea typeface="方正正纤黑简体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24" y="1277059"/>
            <a:ext cx="3756070" cy="254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五角星 4"/>
          <p:cNvSpPr>
            <a:spLocks noChangeAspect="1"/>
          </p:cNvSpPr>
          <p:nvPr/>
        </p:nvSpPr>
        <p:spPr>
          <a:xfrm>
            <a:off x="4788024" y="3649372"/>
            <a:ext cx="288000" cy="28800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077876" y="1919671"/>
            <a:ext cx="2232248" cy="556782"/>
          </a:xfrm>
          <a:prstGeom prst="roundRect">
            <a:avLst>
              <a:gd name="adj" fmla="val 14424"/>
            </a:avLst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r>
              <a:rPr lang="en-US" altLang="zh-CN" sz="2000" dirty="0">
                <a:solidFill>
                  <a:schemeClr val="tx1"/>
                </a:solidFill>
                <a:latin typeface="+mn-lt"/>
                <a:ea typeface="宋体" pitchFamily="2" charset="-122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+mn-lt"/>
              <a:ea typeface="宋体" pitchFamily="2" charset="-122"/>
            </a:endParaRPr>
          </a:p>
        </p:txBody>
      </p:sp>
      <p:pic>
        <p:nvPicPr>
          <p:cNvPr id="6" name="di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64488" y="5722395"/>
            <a:ext cx="609600" cy="609600"/>
          </a:xfrm>
          <a:prstGeom prst="rect">
            <a:avLst/>
          </a:prstGeom>
        </p:spPr>
      </p:pic>
      <p:sp>
        <p:nvSpPr>
          <p:cNvPr id="32" name="TextBox 146"/>
          <p:cNvSpPr txBox="1">
            <a:spLocks noChangeArrowheads="1"/>
          </p:cNvSpPr>
          <p:nvPr/>
        </p:nvSpPr>
        <p:spPr bwMode="auto">
          <a:xfrm>
            <a:off x="4861064" y="4194673"/>
            <a:ext cx="3079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1800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n. </a:t>
            </a:r>
            <a:r>
              <a:rPr lang="en-US" altLang="zh-CN" sz="1800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①A </a:t>
            </a:r>
            <a:r>
              <a:rPr lang="en-US" altLang="zh-CN" sz="1800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kind of medicine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 tmFilter="0, 0; .2, .5; .8, .5; 1, 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" autoRev="1" fill="hold"/>
                                        <p:tgtEl>
                                          <p:spTgt spid="7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27778 0.00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11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0.27934 0.0038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9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28507 -0.0022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195" grpId="0" animBg="1"/>
      <p:bldP spid="7195" grpId="1" animBg="1"/>
      <p:bldP spid="7191" grpId="0" animBg="1"/>
      <p:bldP spid="7191" grpId="1" animBg="1"/>
      <p:bldP spid="51" grpId="0"/>
      <p:bldP spid="51" grpId="1"/>
      <p:bldP spid="51" grpId="2"/>
      <p:bldP spid="54" grpId="0"/>
      <p:bldP spid="4" grpId="0"/>
      <p:bldP spid="5" grpId="0" animBg="1"/>
      <p:bldP spid="31" grpId="0" animBg="1"/>
      <p:bldP spid="31" grpId="1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71601" y="1129309"/>
            <a:ext cx="7200799" cy="364629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1615746" y="2014890"/>
            <a:ext cx="5620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In case of “</a:t>
            </a:r>
            <a:r>
              <a:rPr lang="en-US" altLang="zh-CN" sz="1600" b="1" dirty="0">
                <a:solidFill>
                  <a:srgbClr val="4EC3DE"/>
                </a:solidFill>
                <a:latin typeface="方正兰亭黑_GBK" pitchFamily="2" charset="-122"/>
                <a:ea typeface="方正兰亭黑_GBK" pitchFamily="2" charset="-122"/>
              </a:rPr>
              <a:t>time lag</a:t>
            </a:r>
            <a:r>
              <a:rPr lang="en-US" altLang="zh-CN" sz="1600" dirty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”, </a:t>
            </a:r>
          </a:p>
        </p:txBody>
      </p:sp>
      <p:grpSp>
        <p:nvGrpSpPr>
          <p:cNvPr id="50" name="组合 49"/>
          <p:cNvGrpSpPr/>
          <p:nvPr/>
        </p:nvGrpSpPr>
        <p:grpSpPr>
          <a:xfrm flipH="1">
            <a:off x="4247876" y="2718000"/>
            <a:ext cx="486000" cy="351000"/>
            <a:chOff x="5481510" y="1787818"/>
            <a:chExt cx="3485322" cy="2301860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5481510" y="1787818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8889983" y="1787818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4" name="组合 53"/>
          <p:cNvGrpSpPr/>
          <p:nvPr/>
        </p:nvGrpSpPr>
        <p:grpSpPr>
          <a:xfrm flipV="1">
            <a:off x="4240620" y="2705736"/>
            <a:ext cx="486000" cy="351000"/>
            <a:chOff x="5481510" y="1669774"/>
            <a:chExt cx="3485322" cy="2301860"/>
          </a:xfrm>
        </p:grpSpPr>
        <p:cxnSp>
          <p:nvCxnSpPr>
            <p:cNvPr id="60" name="直接连接符 59"/>
            <p:cNvCxnSpPr/>
            <p:nvPr/>
          </p:nvCxnSpPr>
          <p:spPr>
            <a:xfrm>
              <a:off x="5481510" y="1677585"/>
              <a:ext cx="348532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889983" y="1669774"/>
              <a:ext cx="0" cy="23018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等腰三角形 17"/>
          <p:cNvSpPr/>
          <p:nvPr/>
        </p:nvSpPr>
        <p:spPr>
          <a:xfrm rot="1352738">
            <a:off x="-507887" y="-1081989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等腰三角形 19"/>
          <p:cNvSpPr/>
          <p:nvPr/>
        </p:nvSpPr>
        <p:spPr>
          <a:xfrm rot="1352738">
            <a:off x="-1305278" y="-483762"/>
            <a:ext cx="2747519" cy="2368550"/>
          </a:xfrm>
          <a:prstGeom prst="triangle">
            <a:avLst/>
          </a:prstGeom>
          <a:noFill/>
          <a:ln>
            <a:solidFill>
              <a:schemeClr val="bg1"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615747" y="2038849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615746" y="2569468"/>
            <a:ext cx="61246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you’d better take some </a:t>
            </a:r>
            <a:r>
              <a:rPr lang="en-US" altLang="zh-CN" sz="1600" b="1" dirty="0">
                <a:solidFill>
                  <a:srgbClr val="4EC3DE"/>
                </a:solidFill>
                <a:latin typeface="方正兰亭黑_GBK" pitchFamily="2" charset="-122"/>
                <a:ea typeface="方正兰亭黑_GBK" pitchFamily="2" charset="-122"/>
              </a:rPr>
              <a:t>tablets</a:t>
            </a:r>
            <a:r>
              <a:rPr lang="en-US" altLang="zh-CN" sz="1600" dirty="0">
                <a:solidFill>
                  <a:srgbClr val="BCE8F2"/>
                </a:solidFill>
                <a:latin typeface="方正兰亭黑_GBK" pitchFamily="2" charset="-122"/>
                <a:ea typeface="方正兰亭黑_GBK" pitchFamily="2" charset="-122"/>
              </a:rPr>
              <a:t> before starting the journey.</a:t>
            </a:r>
            <a:endParaRPr lang="zh-CN" altLang="en-US" sz="1600" dirty="0">
              <a:solidFill>
                <a:srgbClr val="BCE8F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596336" y="2636037"/>
            <a:ext cx="0" cy="271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ing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4998" y="5910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861 L -0.36129 -0.28111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14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37986 0.29833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149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1" grpId="0"/>
      <p:bldP spid="18" grpId="0" animBg="1"/>
      <p:bldP spid="20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black">
          <a:xfrm>
            <a:off x="4142285" y="740553"/>
            <a:ext cx="1831975" cy="71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 eaLnBrk="0" hangingPunct="0">
              <a:lnSpc>
                <a:spcPct val="120000"/>
              </a:lnSpc>
              <a:spcBef>
                <a:spcPct val="50000"/>
              </a:spcBef>
              <a:buFontTx/>
              <a:buNone/>
              <a:defRPr sz="2800">
                <a:gradFill flip="none" rotWithShape="1">
                  <a:gsLst>
                    <a:gs pos="60000">
                      <a:srgbClr val="BCE8F2"/>
                    </a:gs>
                    <a:gs pos="0">
                      <a:srgbClr val="4EC3DE"/>
                    </a:gs>
                    <a:gs pos="40000">
                      <a:srgbClr val="BCE8F2"/>
                    </a:gs>
                    <a:gs pos="100000">
                      <a:srgbClr val="4EC3DE"/>
                    </a:gs>
                  </a:gsLst>
                  <a:lin ang="0" scaled="1"/>
                  <a:tileRect/>
                </a:gradFill>
                <a:latin typeface="方正兰亭中粗黑_GBK" panose="02000000000000000000" pitchFamily="2" charset="-122"/>
                <a:ea typeface="方正兰亭中粗黑_GBK" panose="02000000000000000000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sz="3600" dirty="0" smtClean="0">
                <a:latin typeface="+mn-lt"/>
              </a:rPr>
              <a:t>tablets</a:t>
            </a:r>
            <a:endParaRPr lang="zh-CN" altLang="en-US" sz="3600" dirty="0">
              <a:latin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369124" y="3145532"/>
            <a:ext cx="3600000" cy="1320749"/>
          </a:xfrm>
          <a:prstGeom prst="roundRect">
            <a:avLst>
              <a:gd name="adj" fmla="val 14424"/>
            </a:avLst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r>
              <a:rPr lang="en-US" altLang="zh-CN" sz="2000" dirty="0">
                <a:solidFill>
                  <a:schemeClr val="tx1"/>
                </a:solidFill>
                <a:latin typeface="+mn-lt"/>
                <a:ea typeface="宋体" pitchFamily="2" charset="-122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+mn-lt"/>
              <a:ea typeface="宋体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592647"/>
            <a:ext cx="3592442" cy="1237302"/>
          </a:xfrm>
          <a:prstGeom prst="rect">
            <a:avLst/>
          </a:prstGeom>
        </p:spPr>
      </p:pic>
      <p:sp>
        <p:nvSpPr>
          <p:cNvPr id="6" name="任意多边形 25"/>
          <p:cNvSpPr>
            <a:spLocks/>
          </p:cNvSpPr>
          <p:nvPr/>
        </p:nvSpPr>
        <p:spPr bwMode="auto">
          <a:xfrm>
            <a:off x="2042595" y="1209835"/>
            <a:ext cx="2232248" cy="682631"/>
          </a:xfrm>
          <a:custGeom>
            <a:avLst/>
            <a:gdLst>
              <a:gd name="T0" fmla="*/ 924304 w 1248228"/>
              <a:gd name="T1" fmla="*/ 0 h 290286"/>
              <a:gd name="T2" fmla="*/ 343927 w 1248228"/>
              <a:gd name="T3" fmla="*/ 0 h 290286"/>
              <a:gd name="T4" fmla="*/ 0 w 1248228"/>
              <a:gd name="T5" fmla="*/ 125804 h 2902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8228" h="290286">
                <a:moveTo>
                  <a:pt x="1248228" y="0"/>
                </a:moveTo>
                <a:lnTo>
                  <a:pt x="464457" y="0"/>
                </a:lnTo>
                <a:lnTo>
                  <a:pt x="0" y="290286"/>
                </a:lnTo>
              </a:path>
            </a:pathLst>
          </a:custGeom>
          <a:noFill/>
          <a:ln w="19050" cap="flat" cmpd="sng">
            <a:solidFill>
              <a:srgbClr val="BCE8F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black">
          <a:xfrm>
            <a:off x="4431309" y="3629988"/>
            <a:ext cx="3096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b="1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Capsule</a:t>
            </a:r>
            <a:r>
              <a:rPr lang="en-US" altLang="zh-CN" sz="1800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 → elliptical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088004"/>
            <a:ext cx="353672" cy="3536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1873">
            <a:off x="6360787" y="3692937"/>
            <a:ext cx="318045" cy="318045"/>
          </a:xfrm>
          <a:prstGeom prst="rect">
            <a:avLst/>
          </a:prstGeom>
        </p:spPr>
      </p:pic>
      <p:sp>
        <p:nvSpPr>
          <p:cNvPr id="14" name="矩形 57"/>
          <p:cNvSpPr>
            <a:spLocks noChangeArrowheads="1"/>
          </p:cNvSpPr>
          <p:nvPr/>
        </p:nvSpPr>
        <p:spPr bwMode="auto">
          <a:xfrm>
            <a:off x="4369124" y="1615286"/>
            <a:ext cx="3600000" cy="1242456"/>
          </a:xfrm>
          <a:prstGeom prst="rect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  <a:effectLst>
            <a:glow rad="88900">
              <a:schemeClr val="accent1">
                <a:alpha val="30000"/>
              </a:schemeClr>
            </a:glow>
          </a:effectLst>
        </p:spPr>
        <p:txBody>
          <a:bodyPr/>
          <a:lstStyle/>
          <a:p>
            <a:endParaRPr lang="zh-CN" altLang="en-US" sz="2000">
              <a:latin typeface="+mn-lt"/>
            </a:endParaRPr>
          </a:p>
        </p:txBody>
      </p: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4461584" y="1567712"/>
            <a:ext cx="3461725" cy="589071"/>
            <a:chOff x="2730943" y="2682476"/>
            <a:chExt cx="1692104" cy="217141"/>
          </a:xfrm>
        </p:grpSpPr>
        <p:cxnSp>
          <p:nvCxnSpPr>
            <p:cNvPr id="17" name="直接连接符 75"/>
            <p:cNvCxnSpPr>
              <a:cxnSpLocks noChangeShapeType="1"/>
            </p:cNvCxnSpPr>
            <p:nvPr/>
          </p:nvCxnSpPr>
          <p:spPr bwMode="auto">
            <a:xfrm>
              <a:off x="2730943" y="2874023"/>
              <a:ext cx="1692104" cy="0"/>
            </a:xfrm>
            <a:prstGeom prst="line">
              <a:avLst/>
            </a:prstGeom>
            <a:noFill/>
            <a:ln w="12700">
              <a:solidFill>
                <a:srgbClr val="30B8D8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146"/>
            <p:cNvSpPr txBox="1">
              <a:spLocks noChangeArrowheads="1"/>
            </p:cNvSpPr>
            <p:nvPr/>
          </p:nvSpPr>
          <p:spPr bwMode="auto">
            <a:xfrm>
              <a:off x="2962422" y="2682476"/>
              <a:ext cx="1253089" cy="21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tablet   [ ˈ</a:t>
              </a:r>
              <a:r>
                <a:rPr lang="en-US" altLang="zh-CN" sz="2400" b="1" dirty="0" err="1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tæblət</a:t>
              </a:r>
              <a:r>
                <a:rPr lang="en-US" altLang="zh-CN" sz="2400" b="1" dirty="0">
                  <a:solidFill>
                    <a:srgbClr val="BCE8F2"/>
                  </a:solidFill>
                  <a:latin typeface="+mn-lt"/>
                  <a:ea typeface="方正正纤黑简体" pitchFamily="2" charset="-122"/>
                </a:rPr>
                <a:t> ] </a:t>
              </a:r>
            </a:p>
          </p:txBody>
        </p:sp>
      </p:grpSp>
      <p:sp>
        <p:nvSpPr>
          <p:cNvPr id="22" name="五角星 21"/>
          <p:cNvSpPr>
            <a:spLocks noChangeAspect="1"/>
          </p:cNvSpPr>
          <p:nvPr/>
        </p:nvSpPr>
        <p:spPr>
          <a:xfrm>
            <a:off x="4574598" y="1736260"/>
            <a:ext cx="288000" cy="28800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95" y="2256623"/>
            <a:ext cx="772175" cy="514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直接连接符 75"/>
          <p:cNvCxnSpPr>
            <a:cxnSpLocks noChangeShapeType="1"/>
          </p:cNvCxnSpPr>
          <p:nvPr/>
        </p:nvCxnSpPr>
        <p:spPr bwMode="auto">
          <a:xfrm>
            <a:off x="4431309" y="3602185"/>
            <a:ext cx="3492000" cy="0"/>
          </a:xfrm>
          <a:prstGeom prst="line">
            <a:avLst/>
          </a:prstGeom>
          <a:noFill/>
          <a:ln w="12700">
            <a:solidFill>
              <a:srgbClr val="30B8D8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矩形 26"/>
          <p:cNvSpPr/>
          <p:nvPr/>
        </p:nvSpPr>
        <p:spPr>
          <a:xfrm>
            <a:off x="4431309" y="3060516"/>
            <a:ext cx="1718740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4EC3DE"/>
                </a:solidFill>
                <a:latin typeface="+mn-lt"/>
                <a:ea typeface="方正正纤黑简体" pitchFamily="2" charset="-122"/>
              </a:rPr>
              <a:t>Comparison</a:t>
            </a:r>
          </a:p>
        </p:txBody>
      </p:sp>
      <p:sp>
        <p:nvSpPr>
          <p:cNvPr id="28" name="矩形 27"/>
          <p:cNvSpPr/>
          <p:nvPr/>
        </p:nvSpPr>
        <p:spPr>
          <a:xfrm>
            <a:off x="4412425" y="2249260"/>
            <a:ext cx="2660793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n. </a:t>
            </a:r>
            <a:r>
              <a:rPr lang="en-US" altLang="zh-CN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a small</a:t>
            </a:r>
            <a:r>
              <a:rPr lang="en-US" altLang="zh-CN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, round medicine</a:t>
            </a:r>
          </a:p>
        </p:txBody>
      </p:sp>
      <p:sp>
        <p:nvSpPr>
          <p:cNvPr id="29" name="矩形 28"/>
          <p:cNvSpPr/>
          <p:nvPr/>
        </p:nvSpPr>
        <p:spPr>
          <a:xfrm>
            <a:off x="4754083" y="4007734"/>
            <a:ext cx="298350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Pill  </a:t>
            </a:r>
            <a:r>
              <a:rPr lang="en-US" altLang="zh-CN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 </a:t>
            </a:r>
            <a:r>
              <a:rPr lang="en-US" altLang="zh-CN" dirty="0" smtClean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→  </a:t>
            </a:r>
            <a:r>
              <a:rPr lang="en-US" altLang="zh-CN" dirty="0">
                <a:solidFill>
                  <a:srgbClr val="BCE8F2"/>
                </a:solidFill>
                <a:latin typeface="+mn-lt"/>
                <a:ea typeface="方正正纤黑简体" pitchFamily="2" charset="-122"/>
              </a:rPr>
              <a:t>round or ball-shaped</a:t>
            </a:r>
          </a:p>
        </p:txBody>
      </p:sp>
      <p:pic>
        <p:nvPicPr>
          <p:cNvPr id="7" name="di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8464" y="5953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  <p:bldP spid="3" grpId="1" animBg="1"/>
      <p:bldP spid="6" grpId="0" animBg="1"/>
      <p:bldP spid="8" grpId="0"/>
      <p:bldP spid="14" grpId="0" animBg="1"/>
      <p:bldP spid="14" grpId="1" animBg="1"/>
      <p:bldP spid="22" grpId="0" animBg="1"/>
      <p:bldP spid="22" grpId="1" animBg="1"/>
      <p:bldP spid="27" grpId="0"/>
      <p:bldP spid="27" grpId="1"/>
      <p:bldP spid="28" grpId="0"/>
      <p:bldP spid="29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DA4"/>
      </a:accent1>
      <a:accent2>
        <a:srgbClr val="00AFD2"/>
      </a:accent2>
      <a:accent3>
        <a:srgbClr val="76D1E0"/>
      </a:accent3>
      <a:accent4>
        <a:srgbClr val="E6E7E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3723</TotalTime>
  <Pages>0</Pages>
  <Words>418</Words>
  <Characters>0</Characters>
  <Application>Microsoft Office PowerPoint</Application>
  <DocSecurity>0</DocSecurity>
  <PresentationFormat>全屏显示(16:10)</PresentationFormat>
  <Lines>0</Lines>
  <Paragraphs>121</Paragraphs>
  <Slides>25</Slides>
  <Notes>8</Notes>
  <HiddenSlides>0</HiddenSlides>
  <MMClips>21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2" baseType="lpstr">
      <vt:lpstr>方正兰亭纤黑简体</vt:lpstr>
      <vt:lpstr>Helvetica</vt:lpstr>
      <vt:lpstr>Arial</vt:lpstr>
      <vt:lpstr>方正正纤黑简体</vt:lpstr>
      <vt:lpstr>BankGothic Lt BT</vt:lpstr>
      <vt:lpstr>Calibri</vt:lpstr>
      <vt:lpstr>方正兰亭中黑_GBK</vt:lpstr>
      <vt:lpstr>方正兰亭超细黑简体</vt:lpstr>
      <vt:lpstr>方正兰亭黑_GBK</vt:lpstr>
      <vt:lpstr>方正正黑简体</vt:lpstr>
      <vt:lpstr>Times New Roman</vt:lpstr>
      <vt:lpstr>Arial Rounded MT Bold</vt:lpstr>
      <vt:lpstr>宋体</vt:lpstr>
      <vt:lpstr>Arial Unicode MS</vt:lpstr>
      <vt:lpstr>方正兰亭中粗黑_GBK</vt:lpstr>
      <vt:lpstr>微软雅黑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kingsoft</Company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B5U3V教学课件Time Travel to the future</dc:title>
  <dc:subject>Life in the future</dc:subject>
  <dc:creator>石榴菲</dc:creator>
  <dc:description>V4.1</dc:description>
  <cp:lastModifiedBy>user</cp:lastModifiedBy>
  <cp:revision>424</cp:revision>
  <cp:lastPrinted>1899-12-30T00:00:00Z</cp:lastPrinted>
  <dcterms:created xsi:type="dcterms:W3CDTF">2010-06-08T02:33:18Z</dcterms:created>
  <dcterms:modified xsi:type="dcterms:W3CDTF">2016-02-19T06:48:27Z</dcterms:modified>
  <cp:contentStatus>最终状态</cp:contentStatus>
  <cp:version>4.1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  <property fmtid="{D5CDD505-2E9C-101B-9397-08002B2CF9AE}" pid="3" name="_MarkAsFinal">
    <vt:bool>true</vt:bool>
  </property>
</Properties>
</file>