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70" r:id="rId3"/>
    <p:sldId id="269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86" r:id="rId12"/>
    <p:sldId id="285" r:id="rId13"/>
    <p:sldId id="267" r:id="rId14"/>
    <p:sldId id="266" r:id="rId15"/>
    <p:sldId id="287" r:id="rId16"/>
    <p:sldId id="265" r:id="rId18"/>
    <p:sldId id="268" r:id="rId19"/>
    <p:sldId id="288" r:id="rId20"/>
    <p:sldId id="289" r:id="rId21"/>
    <p:sldId id="303" r:id="rId22"/>
    <p:sldId id="284" r:id="rId23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ingsoft" initials="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commentAuthors" Target="commentAuthors.xml"/><Relationship Id="rId26" Type="http://schemas.openxmlformats.org/officeDocument/2006/relationships/tableStyles" Target="tableStyles.xml"/><Relationship Id="rId25" Type="http://schemas.openxmlformats.org/officeDocument/2006/relationships/viewProps" Target="viewProps.xml"/><Relationship Id="rId24" Type="http://schemas.openxmlformats.org/officeDocument/2006/relationships/presProps" Target="presProps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4533900" y="1331913"/>
            <a:ext cx="7048500" cy="2387600"/>
          </a:xfrm>
        </p:spPr>
        <p:txBody>
          <a:bodyPr anchor="b">
            <a:normAutofit/>
          </a:bodyPr>
          <a:lstStyle>
            <a:lvl1pPr algn="ctr">
              <a:defRPr lang="zh-CN" altLang="zh-CN" sz="6600" smtClean="0">
                <a:effectLst/>
              </a:defRPr>
            </a:lvl1pPr>
          </a:lstStyle>
          <a:p>
            <a:r>
              <a:rPr lang="zh-CN" altLang="en-US" dirty="0" smtClean="0"/>
              <a:t>单击此处添加标题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4533900" y="3811588"/>
            <a:ext cx="7048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 smtClean="0"/>
              <a:t>单击此处编辑母版副标题样式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201A-7235-4E23-BDB2-9F9A947DC44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BD5F-9460-4C8E-A23B-637455E4D5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201A-7235-4E23-BDB2-9F9A947DC44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BD5F-9460-4C8E-A23B-637455E4D558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</p:nvPr>
        </p:nvSpPr>
        <p:spPr>
          <a:xfrm>
            <a:off x="838800" y="363600"/>
            <a:ext cx="10515600" cy="58104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  <a:p>
            <a:pPr lvl="1"/>
            <a:r>
              <a:rPr lang="zh-CN" altLang="en-US" dirty="0" smtClean="0"/>
              <a:t>第二级</a:t>
            </a:r>
            <a:endParaRPr lang="zh-CN" altLang="en-US" dirty="0" smtClean="0"/>
          </a:p>
          <a:p>
            <a:pPr lvl="2"/>
            <a:r>
              <a:rPr lang="zh-CN" altLang="en-US" dirty="0" smtClean="0"/>
              <a:t>第三级</a:t>
            </a:r>
            <a:endParaRPr lang="zh-CN" altLang="en-US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25600" y="838800"/>
            <a:ext cx="5817600" cy="979200"/>
          </a:xfrm>
        </p:spPr>
        <p:txBody>
          <a:bodyPr lIns="0" tIns="0" rIns="0"/>
          <a:lstStyle>
            <a:lvl1pPr algn="ctr">
              <a:defRPr/>
            </a:lvl1pPr>
          </a:lstStyle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1202400" y="2538000"/>
            <a:ext cx="9784800" cy="3272400"/>
          </a:xfrm>
        </p:spPr>
        <p:txBody>
          <a:bodyPr>
            <a:normAutofit/>
          </a:bodyPr>
          <a:lstStyle>
            <a:lvl1pPr marL="0" indent="0" algn="just">
              <a:lnSpc>
                <a:spcPct val="150000"/>
              </a:lnSpc>
              <a:spcBef>
                <a:spcPts val="0"/>
              </a:spcBef>
              <a:buFont typeface="Arial" pitchFamily="34" charset="0"/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矩形 6"/>
          <p:cNvSpPr/>
          <p:nvPr/>
        </p:nvSpPr>
        <p:spPr>
          <a:xfrm>
            <a:off x="3225023" y="1841500"/>
            <a:ext cx="2921000" cy="5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rmAutofit fontScale="25000" lnSpcReduction="20000"/>
          </a:bodyPr>
          <a:lstStyle/>
          <a:p>
            <a:pPr algn="ctr"/>
            <a:endParaRPr lang="zh-CN" altLang="en-US"/>
          </a:p>
        </p:txBody>
      </p:sp>
      <p:sp>
        <p:nvSpPr>
          <p:cNvPr id="8" name="矩形 7"/>
          <p:cNvSpPr/>
          <p:nvPr/>
        </p:nvSpPr>
        <p:spPr>
          <a:xfrm>
            <a:off x="6120623" y="1841500"/>
            <a:ext cx="2921000" cy="5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rmAutofit fontScale="25000" lnSpcReduction="20000"/>
          </a:bodyPr>
          <a:lstStyle/>
          <a:p>
            <a:pPr algn="ctr"/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201A-7235-4E23-BDB2-9F9A947DC44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BD5F-9460-4C8E-A23B-637455E4D5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1623600" y="4456800"/>
            <a:ext cx="8946000" cy="968400"/>
          </a:xfrm>
        </p:spPr>
        <p:txBody>
          <a:bodyPr lIns="0" tIns="0" rIns="0" anchor="t" anchorCtr="0"/>
          <a:lstStyle>
            <a:lvl1pPr algn="ctr">
              <a:defRPr sz="6000">
                <a:solidFill>
                  <a:schemeClr val="tx1"/>
                </a:solidFill>
              </a:defRPr>
            </a:lvl1pPr>
          </a:lstStyle>
          <a:p>
            <a:r>
              <a:rPr lang="zh-CN" altLang="en-US" dirty="0" smtClean="0"/>
              <a:t>单击此处编辑标题</a:t>
            </a:r>
            <a:endParaRPr lang="zh-CN" altLang="en-US" dirty="0"/>
          </a:p>
        </p:txBody>
      </p:sp>
      <p:sp>
        <p:nvSpPr>
          <p:cNvPr id="7" name="任意多边形 6"/>
          <p:cNvSpPr/>
          <p:nvPr/>
        </p:nvSpPr>
        <p:spPr>
          <a:xfrm>
            <a:off x="4085319" y="1494670"/>
            <a:ext cx="4021362" cy="2647340"/>
          </a:xfrm>
          <a:custGeom>
            <a:avLst/>
            <a:gdLst>
              <a:gd name="connsiteX0" fmla="*/ 2375591 w 4051227"/>
              <a:gd name="connsiteY0" fmla="*/ 0 h 2555482"/>
              <a:gd name="connsiteX1" fmla="*/ 3276960 w 4051227"/>
              <a:gd name="connsiteY1" fmla="*/ 710647 h 2555482"/>
              <a:gd name="connsiteX2" fmla="*/ 3294689 w 4051227"/>
              <a:gd name="connsiteY2" fmla="*/ 880769 h 2555482"/>
              <a:gd name="connsiteX3" fmla="*/ 3355440 w 4051227"/>
              <a:gd name="connsiteY3" fmla="*/ 874776 h 2555482"/>
              <a:gd name="connsiteX4" fmla="*/ 4051227 w 4051227"/>
              <a:gd name="connsiteY4" fmla="*/ 1555637 h 2555482"/>
              <a:gd name="connsiteX5" fmla="*/ 3355440 w 4051227"/>
              <a:gd name="connsiteY5" fmla="*/ 2236498 h 2555482"/>
              <a:gd name="connsiteX6" fmla="*/ 3053787 w 4051227"/>
              <a:gd name="connsiteY6" fmla="*/ 2169358 h 2555482"/>
              <a:gd name="connsiteX7" fmla="*/ 2981341 w 4051227"/>
              <a:gd name="connsiteY7" fmla="*/ 2128610 h 2555482"/>
              <a:gd name="connsiteX8" fmla="*/ 2968546 w 4051227"/>
              <a:gd name="connsiteY8" fmla="*/ 2152917 h 2555482"/>
              <a:gd name="connsiteX9" fmla="*/ 2594953 w 4051227"/>
              <a:gd name="connsiteY9" fmla="*/ 2416630 h 2555482"/>
              <a:gd name="connsiteX10" fmla="*/ 2139833 w 4051227"/>
              <a:gd name="connsiteY10" fmla="*/ 2372107 h 2555482"/>
              <a:gd name="connsiteX11" fmla="*/ 2071153 w 4051227"/>
              <a:gd name="connsiteY11" fmla="*/ 2328172 h 2555482"/>
              <a:gd name="connsiteX12" fmla="*/ 2068586 w 4051227"/>
              <a:gd name="connsiteY12" fmla="*/ 2332800 h 2555482"/>
              <a:gd name="connsiteX13" fmla="*/ 1640589 w 4051227"/>
              <a:gd name="connsiteY13" fmla="*/ 2555482 h 2555482"/>
              <a:gd name="connsiteX14" fmla="*/ 1134929 w 4051227"/>
              <a:gd name="connsiteY14" fmla="*/ 2152199 h 2555482"/>
              <a:gd name="connsiteX15" fmla="*/ 1124669 w 4051227"/>
              <a:gd name="connsiteY15" fmla="*/ 2052605 h 2555482"/>
              <a:gd name="connsiteX16" fmla="*/ 1064485 w 4051227"/>
              <a:gd name="connsiteY16" fmla="*/ 2101375 h 2555482"/>
              <a:gd name="connsiteX17" fmla="*/ 682752 w 4051227"/>
              <a:gd name="connsiteY17" fmla="*/ 2215896 h 2555482"/>
              <a:gd name="connsiteX18" fmla="*/ 0 w 4051227"/>
              <a:gd name="connsiteY18" fmla="*/ 1545336 h 2555482"/>
              <a:gd name="connsiteX19" fmla="*/ 545154 w 4051227"/>
              <a:gd name="connsiteY19" fmla="*/ 888400 h 2555482"/>
              <a:gd name="connsiteX20" fmla="*/ 583960 w 4051227"/>
              <a:gd name="connsiteY20" fmla="*/ 884557 h 2555482"/>
              <a:gd name="connsiteX21" fmla="*/ 548735 w 4051227"/>
              <a:gd name="connsiteY21" fmla="*/ 806407 h 2555482"/>
              <a:gd name="connsiteX22" fmla="*/ 515549 w 4051227"/>
              <a:gd name="connsiteY22" fmla="*/ 611777 h 2555482"/>
              <a:gd name="connsiteX23" fmla="*/ 1062447 w 4051227"/>
              <a:gd name="connsiteY23" fmla="*/ 45720 h 2555482"/>
              <a:gd name="connsiteX24" fmla="*/ 1566367 w 4051227"/>
              <a:gd name="connsiteY24" fmla="*/ 391442 h 2555482"/>
              <a:gd name="connsiteX25" fmla="*/ 1582680 w 4051227"/>
              <a:gd name="connsiteY25" fmla="*/ 445834 h 2555482"/>
              <a:gd name="connsiteX26" fmla="*/ 1612662 w 4051227"/>
              <a:gd name="connsiteY26" fmla="*/ 392400 h 2555482"/>
              <a:gd name="connsiteX27" fmla="*/ 2375591 w 4051227"/>
              <a:gd name="connsiteY27" fmla="*/ 0 h 25554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</a:cxnLst>
            <a:rect l="l" t="t" r="r" b="b"/>
            <a:pathLst>
              <a:path w="4051227" h="2555482">
                <a:moveTo>
                  <a:pt x="2375591" y="0"/>
                </a:moveTo>
                <a:cubicBezTo>
                  <a:pt x="2820210" y="0"/>
                  <a:pt x="3191168" y="305082"/>
                  <a:pt x="3276960" y="710647"/>
                </a:cubicBezTo>
                <a:lnTo>
                  <a:pt x="3294689" y="880769"/>
                </a:lnTo>
                <a:lnTo>
                  <a:pt x="3355440" y="874776"/>
                </a:lnTo>
                <a:cubicBezTo>
                  <a:pt x="3739713" y="874776"/>
                  <a:pt x="4051227" y="1179608"/>
                  <a:pt x="4051227" y="1555637"/>
                </a:cubicBezTo>
                <a:cubicBezTo>
                  <a:pt x="4051227" y="1931666"/>
                  <a:pt x="3739713" y="2236498"/>
                  <a:pt x="3355440" y="2236498"/>
                </a:cubicBezTo>
                <a:cubicBezTo>
                  <a:pt x="3247363" y="2236498"/>
                  <a:pt x="3145042" y="2212385"/>
                  <a:pt x="3053787" y="2169358"/>
                </a:cubicBezTo>
                <a:lnTo>
                  <a:pt x="2981341" y="2128610"/>
                </a:lnTo>
                <a:lnTo>
                  <a:pt x="2968546" y="2152917"/>
                </a:lnTo>
                <a:cubicBezTo>
                  <a:pt x="2887688" y="2276187"/>
                  <a:pt x="2756769" y="2373830"/>
                  <a:pt x="2594953" y="2416630"/>
                </a:cubicBezTo>
                <a:cubicBezTo>
                  <a:pt x="2433137" y="2459429"/>
                  <a:pt x="2271062" y="2439281"/>
                  <a:pt x="2139833" y="2372107"/>
                </a:cubicBezTo>
                <a:lnTo>
                  <a:pt x="2071153" y="2328172"/>
                </a:lnTo>
                <a:lnTo>
                  <a:pt x="2068586" y="2332800"/>
                </a:lnTo>
                <a:cubicBezTo>
                  <a:pt x="1975831" y="2467150"/>
                  <a:pt x="1818752" y="2555482"/>
                  <a:pt x="1640589" y="2555482"/>
                </a:cubicBezTo>
                <a:cubicBezTo>
                  <a:pt x="1391162" y="2555482"/>
                  <a:pt x="1183058" y="2382352"/>
                  <a:pt x="1134929" y="2152199"/>
                </a:cubicBezTo>
                <a:lnTo>
                  <a:pt x="1124669" y="2052605"/>
                </a:lnTo>
                <a:lnTo>
                  <a:pt x="1064485" y="2101375"/>
                </a:lnTo>
                <a:cubicBezTo>
                  <a:pt x="955518" y="2173678"/>
                  <a:pt x="824155" y="2215896"/>
                  <a:pt x="682752" y="2215896"/>
                </a:cubicBezTo>
                <a:cubicBezTo>
                  <a:pt x="305678" y="2215896"/>
                  <a:pt x="0" y="1915676"/>
                  <a:pt x="0" y="1545336"/>
                </a:cubicBezTo>
                <a:cubicBezTo>
                  <a:pt x="0" y="1221289"/>
                  <a:pt x="234035" y="950927"/>
                  <a:pt x="545154" y="888400"/>
                </a:cubicBezTo>
                <a:lnTo>
                  <a:pt x="583960" y="884557"/>
                </a:lnTo>
                <a:lnTo>
                  <a:pt x="548735" y="806407"/>
                </a:lnTo>
                <a:cubicBezTo>
                  <a:pt x="527266" y="745718"/>
                  <a:pt x="515549" y="680164"/>
                  <a:pt x="515549" y="611777"/>
                </a:cubicBezTo>
                <a:cubicBezTo>
                  <a:pt x="515549" y="299152"/>
                  <a:pt x="760404" y="45720"/>
                  <a:pt x="1062447" y="45720"/>
                </a:cubicBezTo>
                <a:cubicBezTo>
                  <a:pt x="1288979" y="45720"/>
                  <a:pt x="1483343" y="188276"/>
                  <a:pt x="1566367" y="391442"/>
                </a:cubicBezTo>
                <a:lnTo>
                  <a:pt x="1582680" y="445834"/>
                </a:lnTo>
                <a:lnTo>
                  <a:pt x="1612662" y="392400"/>
                </a:lnTo>
                <a:cubicBezTo>
                  <a:pt x="1778004" y="155654"/>
                  <a:pt x="2058006" y="0"/>
                  <a:pt x="2375591" y="0"/>
                </a:cubicBezTo>
                <a:close/>
              </a:path>
            </a:pathLst>
          </a:custGeom>
          <a:solidFill>
            <a:schemeClr val="accent3"/>
          </a:solidFill>
          <a:ln w="571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sp>
        <p:nvSpPr>
          <p:cNvPr id="8" name="任意多边形 7"/>
          <p:cNvSpPr/>
          <p:nvPr/>
        </p:nvSpPr>
        <p:spPr>
          <a:xfrm>
            <a:off x="4152470" y="1450652"/>
            <a:ext cx="1077661" cy="1241922"/>
          </a:xfrm>
          <a:custGeom>
            <a:avLst/>
            <a:gdLst>
              <a:gd name="connsiteX0" fmla="*/ 1795520 w 3591040"/>
              <a:gd name="connsiteY0" fmla="*/ 0 h 4138404"/>
              <a:gd name="connsiteX1" fmla="*/ 3591040 w 3591040"/>
              <a:gd name="connsiteY1" fmla="*/ 1795520 h 4138404"/>
              <a:gd name="connsiteX2" fmla="*/ 2937637 w 3591040"/>
              <a:gd name="connsiteY2" fmla="*/ 3181030 h 4138404"/>
              <a:gd name="connsiteX3" fmla="*/ 2832706 w 3591040"/>
              <a:gd name="connsiteY3" fmla="*/ 3259497 h 4138404"/>
              <a:gd name="connsiteX4" fmla="*/ 2758532 w 3591040"/>
              <a:gd name="connsiteY4" fmla="*/ 3364541 h 4138404"/>
              <a:gd name="connsiteX5" fmla="*/ 2391019 w 3591040"/>
              <a:gd name="connsiteY5" fmla="*/ 4138404 h 4138404"/>
              <a:gd name="connsiteX6" fmla="*/ 1224346 w 3591040"/>
              <a:gd name="connsiteY6" fmla="*/ 4138404 h 4138404"/>
              <a:gd name="connsiteX7" fmla="*/ 856627 w 3591040"/>
              <a:gd name="connsiteY7" fmla="*/ 3365712 h 4138404"/>
              <a:gd name="connsiteX8" fmla="*/ 806085 w 3591040"/>
              <a:gd name="connsiteY8" fmla="*/ 3293176 h 4138404"/>
              <a:gd name="connsiteX9" fmla="*/ 791628 w 3591040"/>
              <a:gd name="connsiteY9" fmla="*/ 3284393 h 4138404"/>
              <a:gd name="connsiteX10" fmla="*/ 0 w 3591040"/>
              <a:gd name="connsiteY10" fmla="*/ 1795520 h 4138404"/>
              <a:gd name="connsiteX11" fmla="*/ 1795520 w 3591040"/>
              <a:gd name="connsiteY11" fmla="*/ 0 h 41384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591040" h="4138404">
                <a:moveTo>
                  <a:pt x="1795520" y="0"/>
                </a:moveTo>
                <a:cubicBezTo>
                  <a:pt x="2787158" y="0"/>
                  <a:pt x="3591040" y="803882"/>
                  <a:pt x="3591040" y="1795520"/>
                </a:cubicBezTo>
                <a:cubicBezTo>
                  <a:pt x="3591040" y="2353316"/>
                  <a:pt x="3336687" y="2851705"/>
                  <a:pt x="2937637" y="3181030"/>
                </a:cubicBezTo>
                <a:lnTo>
                  <a:pt x="2832706" y="3259497"/>
                </a:lnTo>
                <a:lnTo>
                  <a:pt x="2758532" y="3364541"/>
                </a:lnTo>
                <a:cubicBezTo>
                  <a:pt x="2404211" y="3874605"/>
                  <a:pt x="2512461" y="3850742"/>
                  <a:pt x="2391019" y="4138404"/>
                </a:cubicBezTo>
                <a:lnTo>
                  <a:pt x="1224346" y="4138404"/>
                </a:lnTo>
                <a:cubicBezTo>
                  <a:pt x="1085361" y="3862418"/>
                  <a:pt x="1208960" y="3881577"/>
                  <a:pt x="856627" y="3365712"/>
                </a:cubicBezTo>
                <a:lnTo>
                  <a:pt x="806085" y="3293176"/>
                </a:lnTo>
                <a:lnTo>
                  <a:pt x="791628" y="3284393"/>
                </a:lnTo>
                <a:cubicBezTo>
                  <a:pt x="314016" y="2961725"/>
                  <a:pt x="0" y="2415294"/>
                  <a:pt x="0" y="1795520"/>
                </a:cubicBezTo>
                <a:cubicBezTo>
                  <a:pt x="0" y="803882"/>
                  <a:pt x="803882" y="0"/>
                  <a:pt x="179552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sp>
        <p:nvSpPr>
          <p:cNvPr id="9" name="空心弧 27"/>
          <p:cNvSpPr/>
          <p:nvPr/>
        </p:nvSpPr>
        <p:spPr>
          <a:xfrm rot="18665169">
            <a:off x="4112768" y="1641678"/>
            <a:ext cx="644627" cy="200700"/>
          </a:xfrm>
          <a:custGeom>
            <a:avLst/>
            <a:gdLst>
              <a:gd name="connsiteX0" fmla="*/ 0 w 1838586"/>
              <a:gd name="connsiteY0" fmla="*/ 559837 h 1119674"/>
              <a:gd name="connsiteX1" fmla="*/ 919293 w 1838586"/>
              <a:gd name="connsiteY1" fmla="*/ 0 h 1119674"/>
              <a:gd name="connsiteX2" fmla="*/ 1838586 w 1838586"/>
              <a:gd name="connsiteY2" fmla="*/ 559837 h 1119674"/>
              <a:gd name="connsiteX3" fmla="*/ 1558668 w 1838586"/>
              <a:gd name="connsiteY3" fmla="*/ 559837 h 1119674"/>
              <a:gd name="connsiteX4" fmla="*/ 919293 w 1838586"/>
              <a:gd name="connsiteY4" fmla="*/ 279918 h 1119674"/>
              <a:gd name="connsiteX5" fmla="*/ 279918 w 1838586"/>
              <a:gd name="connsiteY5" fmla="*/ 559837 h 1119674"/>
              <a:gd name="connsiteX6" fmla="*/ 0 w 1838586"/>
              <a:gd name="connsiteY6" fmla="*/ 559837 h 1119674"/>
              <a:gd name="connsiteX0-1" fmla="*/ 0 w 2049700"/>
              <a:gd name="connsiteY0-2" fmla="*/ 557426 h 559837"/>
              <a:gd name="connsiteX1-3" fmla="*/ 1130407 w 2049700"/>
              <a:gd name="connsiteY1-4" fmla="*/ 0 h 559837"/>
              <a:gd name="connsiteX2-5" fmla="*/ 2049700 w 2049700"/>
              <a:gd name="connsiteY2-6" fmla="*/ 559837 h 559837"/>
              <a:gd name="connsiteX3-7" fmla="*/ 1769782 w 2049700"/>
              <a:gd name="connsiteY3-8" fmla="*/ 559837 h 559837"/>
              <a:gd name="connsiteX4-9" fmla="*/ 1130407 w 2049700"/>
              <a:gd name="connsiteY4-10" fmla="*/ 279918 h 559837"/>
              <a:gd name="connsiteX5-11" fmla="*/ 491032 w 2049700"/>
              <a:gd name="connsiteY5-12" fmla="*/ 559837 h 559837"/>
              <a:gd name="connsiteX6-13" fmla="*/ 0 w 2049700"/>
              <a:gd name="connsiteY6-14" fmla="*/ 557426 h 559837"/>
              <a:gd name="connsiteX0-15" fmla="*/ 0 w 2049700"/>
              <a:gd name="connsiteY0-16" fmla="*/ 557426 h 780982"/>
              <a:gd name="connsiteX1-17" fmla="*/ 1130407 w 2049700"/>
              <a:gd name="connsiteY1-18" fmla="*/ 0 h 780982"/>
              <a:gd name="connsiteX2-19" fmla="*/ 2049700 w 2049700"/>
              <a:gd name="connsiteY2-20" fmla="*/ 559837 h 780982"/>
              <a:gd name="connsiteX3-21" fmla="*/ 1769782 w 2049700"/>
              <a:gd name="connsiteY3-22" fmla="*/ 559837 h 780982"/>
              <a:gd name="connsiteX4-23" fmla="*/ 1130407 w 2049700"/>
              <a:gd name="connsiteY4-24" fmla="*/ 279918 h 780982"/>
              <a:gd name="connsiteX5-25" fmla="*/ 211385 w 2049700"/>
              <a:gd name="connsiteY5-26" fmla="*/ 780982 h 780982"/>
              <a:gd name="connsiteX6-27" fmla="*/ 0 w 2049700"/>
              <a:gd name="connsiteY6-28" fmla="*/ 557426 h 780982"/>
              <a:gd name="connsiteX0-29" fmla="*/ 0 w 2049700"/>
              <a:gd name="connsiteY0-30" fmla="*/ 557426 h 766733"/>
              <a:gd name="connsiteX1-31" fmla="*/ 1130407 w 2049700"/>
              <a:gd name="connsiteY1-32" fmla="*/ 0 h 766733"/>
              <a:gd name="connsiteX2-33" fmla="*/ 2049700 w 2049700"/>
              <a:gd name="connsiteY2-34" fmla="*/ 559837 h 766733"/>
              <a:gd name="connsiteX3-35" fmla="*/ 1769782 w 2049700"/>
              <a:gd name="connsiteY3-36" fmla="*/ 559837 h 766733"/>
              <a:gd name="connsiteX4-37" fmla="*/ 1130407 w 2049700"/>
              <a:gd name="connsiteY4-38" fmla="*/ 279918 h 766733"/>
              <a:gd name="connsiteX5-39" fmla="*/ 119173 w 2049700"/>
              <a:gd name="connsiteY5-40" fmla="*/ 766733 h 766733"/>
              <a:gd name="connsiteX6-41" fmla="*/ 0 w 2049700"/>
              <a:gd name="connsiteY6-42" fmla="*/ 557426 h 766733"/>
              <a:gd name="connsiteX0-43" fmla="*/ 0 w 2049700"/>
              <a:gd name="connsiteY0-44" fmla="*/ 557426 h 766733"/>
              <a:gd name="connsiteX1-45" fmla="*/ 1130407 w 2049700"/>
              <a:gd name="connsiteY1-46" fmla="*/ 0 h 766733"/>
              <a:gd name="connsiteX2-47" fmla="*/ 2049700 w 2049700"/>
              <a:gd name="connsiteY2-48" fmla="*/ 559837 h 766733"/>
              <a:gd name="connsiteX3-49" fmla="*/ 1769782 w 2049700"/>
              <a:gd name="connsiteY3-50" fmla="*/ 559837 h 766733"/>
              <a:gd name="connsiteX4-51" fmla="*/ 1130407 w 2049700"/>
              <a:gd name="connsiteY4-52" fmla="*/ 279918 h 766733"/>
              <a:gd name="connsiteX5-53" fmla="*/ 119173 w 2049700"/>
              <a:gd name="connsiteY5-54" fmla="*/ 766733 h 766733"/>
              <a:gd name="connsiteX6-55" fmla="*/ 0 w 2049700"/>
              <a:gd name="connsiteY6-56" fmla="*/ 557426 h 766733"/>
              <a:gd name="connsiteX0-57" fmla="*/ 0 w 2338174"/>
              <a:gd name="connsiteY0-58" fmla="*/ 559302 h 768609"/>
              <a:gd name="connsiteX1-59" fmla="*/ 1130407 w 2338174"/>
              <a:gd name="connsiteY1-60" fmla="*/ 1876 h 768609"/>
              <a:gd name="connsiteX2-61" fmla="*/ 2338174 w 2338174"/>
              <a:gd name="connsiteY2-62" fmla="*/ 723363 h 768609"/>
              <a:gd name="connsiteX3-63" fmla="*/ 1769782 w 2338174"/>
              <a:gd name="connsiteY3-64" fmla="*/ 561713 h 768609"/>
              <a:gd name="connsiteX4-65" fmla="*/ 1130407 w 2338174"/>
              <a:gd name="connsiteY4-66" fmla="*/ 281794 h 768609"/>
              <a:gd name="connsiteX5-67" fmla="*/ 119173 w 2338174"/>
              <a:gd name="connsiteY5-68" fmla="*/ 768609 h 768609"/>
              <a:gd name="connsiteX6-69" fmla="*/ 0 w 2338174"/>
              <a:gd name="connsiteY6-70" fmla="*/ 559302 h 768609"/>
              <a:gd name="connsiteX0-71" fmla="*/ 0 w 2338174"/>
              <a:gd name="connsiteY0-72" fmla="*/ 559302 h 817372"/>
              <a:gd name="connsiteX1-73" fmla="*/ 1130407 w 2338174"/>
              <a:gd name="connsiteY1-74" fmla="*/ 1876 h 817372"/>
              <a:gd name="connsiteX2-75" fmla="*/ 2338174 w 2338174"/>
              <a:gd name="connsiteY2-76" fmla="*/ 723363 h 817372"/>
              <a:gd name="connsiteX3-77" fmla="*/ 1769782 w 2338174"/>
              <a:gd name="connsiteY3-78" fmla="*/ 561713 h 817372"/>
              <a:gd name="connsiteX4-79" fmla="*/ 1130407 w 2338174"/>
              <a:gd name="connsiteY4-80" fmla="*/ 281794 h 817372"/>
              <a:gd name="connsiteX5-81" fmla="*/ 119173 w 2338174"/>
              <a:gd name="connsiteY5-82" fmla="*/ 768609 h 817372"/>
              <a:gd name="connsiteX6-83" fmla="*/ 0 w 2338174"/>
              <a:gd name="connsiteY6-84" fmla="*/ 559302 h 817372"/>
              <a:gd name="connsiteX0-85" fmla="*/ 0 w 2338174"/>
              <a:gd name="connsiteY0-86" fmla="*/ 559302 h 846680"/>
              <a:gd name="connsiteX1-87" fmla="*/ 1130407 w 2338174"/>
              <a:gd name="connsiteY1-88" fmla="*/ 1876 h 846680"/>
              <a:gd name="connsiteX2-89" fmla="*/ 2338174 w 2338174"/>
              <a:gd name="connsiteY2-90" fmla="*/ 723363 h 846680"/>
              <a:gd name="connsiteX3-91" fmla="*/ 1769782 w 2338174"/>
              <a:gd name="connsiteY3-92" fmla="*/ 561713 h 846680"/>
              <a:gd name="connsiteX4-93" fmla="*/ 1130407 w 2338174"/>
              <a:gd name="connsiteY4-94" fmla="*/ 281794 h 846680"/>
              <a:gd name="connsiteX5-95" fmla="*/ 119173 w 2338174"/>
              <a:gd name="connsiteY5-96" fmla="*/ 768609 h 846680"/>
              <a:gd name="connsiteX6-97" fmla="*/ 0 w 2338174"/>
              <a:gd name="connsiteY6-98" fmla="*/ 559302 h 846680"/>
              <a:gd name="connsiteX0-99" fmla="*/ 0 w 2338174"/>
              <a:gd name="connsiteY0-100" fmla="*/ 559302 h 768609"/>
              <a:gd name="connsiteX1-101" fmla="*/ 1130407 w 2338174"/>
              <a:gd name="connsiteY1-102" fmla="*/ 1876 h 768609"/>
              <a:gd name="connsiteX2-103" fmla="*/ 2338174 w 2338174"/>
              <a:gd name="connsiteY2-104" fmla="*/ 723363 h 768609"/>
              <a:gd name="connsiteX3-105" fmla="*/ 1130407 w 2338174"/>
              <a:gd name="connsiteY3-106" fmla="*/ 281794 h 768609"/>
              <a:gd name="connsiteX4-107" fmla="*/ 119173 w 2338174"/>
              <a:gd name="connsiteY4-108" fmla="*/ 768609 h 768609"/>
              <a:gd name="connsiteX5-109" fmla="*/ 0 w 2338174"/>
              <a:gd name="connsiteY5-110" fmla="*/ 559302 h 768609"/>
              <a:gd name="connsiteX0-111" fmla="*/ 0 w 2407878"/>
              <a:gd name="connsiteY0-112" fmla="*/ 559302 h 768609"/>
              <a:gd name="connsiteX1-113" fmla="*/ 1130407 w 2407878"/>
              <a:gd name="connsiteY1-114" fmla="*/ 1876 h 768609"/>
              <a:gd name="connsiteX2-115" fmla="*/ 2338174 w 2407878"/>
              <a:gd name="connsiteY2-116" fmla="*/ 723363 h 768609"/>
              <a:gd name="connsiteX3-117" fmla="*/ 1130407 w 2407878"/>
              <a:gd name="connsiteY3-118" fmla="*/ 281794 h 768609"/>
              <a:gd name="connsiteX4-119" fmla="*/ 119173 w 2407878"/>
              <a:gd name="connsiteY4-120" fmla="*/ 768609 h 768609"/>
              <a:gd name="connsiteX5-121" fmla="*/ 0 w 2407878"/>
              <a:gd name="connsiteY5-122" fmla="*/ 559302 h 768609"/>
              <a:gd name="connsiteX0-123" fmla="*/ 0 w 2369469"/>
              <a:gd name="connsiteY0-124" fmla="*/ 560194 h 769501"/>
              <a:gd name="connsiteX1-125" fmla="*/ 1130407 w 2369469"/>
              <a:gd name="connsiteY1-126" fmla="*/ 2768 h 769501"/>
              <a:gd name="connsiteX2-127" fmla="*/ 2298138 w 2369469"/>
              <a:gd name="connsiteY2-128" fmla="*/ 763387 h 769501"/>
              <a:gd name="connsiteX3-129" fmla="*/ 1130407 w 2369469"/>
              <a:gd name="connsiteY3-130" fmla="*/ 282686 h 769501"/>
              <a:gd name="connsiteX4-131" fmla="*/ 119173 w 2369469"/>
              <a:gd name="connsiteY4-132" fmla="*/ 769501 h 769501"/>
              <a:gd name="connsiteX5-133" fmla="*/ 0 w 2369469"/>
              <a:gd name="connsiteY5-134" fmla="*/ 560194 h 769501"/>
              <a:gd name="connsiteX0-135" fmla="*/ 0 w 2365734"/>
              <a:gd name="connsiteY0-136" fmla="*/ 560194 h 769501"/>
              <a:gd name="connsiteX1-137" fmla="*/ 1130407 w 2365734"/>
              <a:gd name="connsiteY1-138" fmla="*/ 2768 h 769501"/>
              <a:gd name="connsiteX2-139" fmla="*/ 2298138 w 2365734"/>
              <a:gd name="connsiteY2-140" fmla="*/ 763387 h 769501"/>
              <a:gd name="connsiteX3-141" fmla="*/ 1130407 w 2365734"/>
              <a:gd name="connsiteY3-142" fmla="*/ 282686 h 769501"/>
              <a:gd name="connsiteX4-143" fmla="*/ 119173 w 2365734"/>
              <a:gd name="connsiteY4-144" fmla="*/ 769501 h 769501"/>
              <a:gd name="connsiteX5-145" fmla="*/ 0 w 2365734"/>
              <a:gd name="connsiteY5-146" fmla="*/ 560194 h 769501"/>
              <a:gd name="connsiteX0-147" fmla="*/ 0 w 2532632"/>
              <a:gd name="connsiteY0-148" fmla="*/ 557708 h 767015"/>
              <a:gd name="connsiteX1-149" fmla="*/ 1130407 w 2532632"/>
              <a:gd name="connsiteY1-150" fmla="*/ 282 h 767015"/>
              <a:gd name="connsiteX2-151" fmla="*/ 2471325 w 2532632"/>
              <a:gd name="connsiteY2-152" fmla="*/ 617718 h 767015"/>
              <a:gd name="connsiteX3-153" fmla="*/ 1130407 w 2532632"/>
              <a:gd name="connsiteY3-154" fmla="*/ 280200 h 767015"/>
              <a:gd name="connsiteX4-155" fmla="*/ 119173 w 2532632"/>
              <a:gd name="connsiteY4-156" fmla="*/ 767015 h 767015"/>
              <a:gd name="connsiteX5-157" fmla="*/ 0 w 2532632"/>
              <a:gd name="connsiteY5-158" fmla="*/ 557708 h 767015"/>
              <a:gd name="connsiteX0-159" fmla="*/ 0 w 2289888"/>
              <a:gd name="connsiteY0-160" fmla="*/ 560172 h 769479"/>
              <a:gd name="connsiteX1-161" fmla="*/ 1130407 w 2289888"/>
              <a:gd name="connsiteY1-162" fmla="*/ 2746 h 769479"/>
              <a:gd name="connsiteX2-163" fmla="*/ 2218970 w 2289888"/>
              <a:gd name="connsiteY2-164" fmla="*/ 762462 h 769479"/>
              <a:gd name="connsiteX3-165" fmla="*/ 1130407 w 2289888"/>
              <a:gd name="connsiteY3-166" fmla="*/ 282664 h 769479"/>
              <a:gd name="connsiteX4-167" fmla="*/ 119173 w 2289888"/>
              <a:gd name="connsiteY4-168" fmla="*/ 769479 h 769479"/>
              <a:gd name="connsiteX5-169" fmla="*/ 0 w 2289888"/>
              <a:gd name="connsiteY5-170" fmla="*/ 560172 h 769479"/>
              <a:gd name="connsiteX0-171" fmla="*/ 0 w 2328728"/>
              <a:gd name="connsiteY0-172" fmla="*/ 560172 h 769479"/>
              <a:gd name="connsiteX1-173" fmla="*/ 1130407 w 2328728"/>
              <a:gd name="connsiteY1-174" fmla="*/ 2746 h 769479"/>
              <a:gd name="connsiteX2-175" fmla="*/ 2218970 w 2328728"/>
              <a:gd name="connsiteY2-176" fmla="*/ 762462 h 769479"/>
              <a:gd name="connsiteX3-177" fmla="*/ 1130407 w 2328728"/>
              <a:gd name="connsiteY3-178" fmla="*/ 282664 h 769479"/>
              <a:gd name="connsiteX4-179" fmla="*/ 119173 w 2328728"/>
              <a:gd name="connsiteY4-180" fmla="*/ 769479 h 769479"/>
              <a:gd name="connsiteX5-181" fmla="*/ 0 w 2328728"/>
              <a:gd name="connsiteY5-182" fmla="*/ 560172 h 769479"/>
              <a:gd name="connsiteX0-183" fmla="*/ 0 w 2329652"/>
              <a:gd name="connsiteY0-184" fmla="*/ 558735 h 768042"/>
              <a:gd name="connsiteX1-185" fmla="*/ 1130407 w 2329652"/>
              <a:gd name="connsiteY1-186" fmla="*/ 1309 h 768042"/>
              <a:gd name="connsiteX2-187" fmla="*/ 2218970 w 2329652"/>
              <a:gd name="connsiteY2-188" fmla="*/ 761025 h 768042"/>
              <a:gd name="connsiteX3-189" fmla="*/ 1130407 w 2329652"/>
              <a:gd name="connsiteY3-190" fmla="*/ 281227 h 768042"/>
              <a:gd name="connsiteX4-191" fmla="*/ 119173 w 2329652"/>
              <a:gd name="connsiteY4-192" fmla="*/ 768042 h 768042"/>
              <a:gd name="connsiteX5-193" fmla="*/ 0 w 2329652"/>
              <a:gd name="connsiteY5-194" fmla="*/ 558735 h 768042"/>
              <a:gd name="connsiteX0-195" fmla="*/ 0 w 2329652"/>
              <a:gd name="connsiteY0-196" fmla="*/ 558735 h 768042"/>
              <a:gd name="connsiteX1-197" fmla="*/ 1130407 w 2329652"/>
              <a:gd name="connsiteY1-198" fmla="*/ 1309 h 768042"/>
              <a:gd name="connsiteX2-199" fmla="*/ 2218970 w 2329652"/>
              <a:gd name="connsiteY2-200" fmla="*/ 761025 h 768042"/>
              <a:gd name="connsiteX3-201" fmla="*/ 1130407 w 2329652"/>
              <a:gd name="connsiteY3-202" fmla="*/ 281227 h 768042"/>
              <a:gd name="connsiteX4-203" fmla="*/ 119173 w 2329652"/>
              <a:gd name="connsiteY4-204" fmla="*/ 768042 h 768042"/>
              <a:gd name="connsiteX5-205" fmla="*/ 0 w 2329652"/>
              <a:gd name="connsiteY5-206" fmla="*/ 558735 h 768042"/>
              <a:gd name="connsiteX0-207" fmla="*/ 0 w 2329652"/>
              <a:gd name="connsiteY0-208" fmla="*/ 558735 h 763913"/>
              <a:gd name="connsiteX1-209" fmla="*/ 1130407 w 2329652"/>
              <a:gd name="connsiteY1-210" fmla="*/ 1309 h 763913"/>
              <a:gd name="connsiteX2-211" fmla="*/ 2218970 w 2329652"/>
              <a:gd name="connsiteY2-212" fmla="*/ 761025 h 763913"/>
              <a:gd name="connsiteX3-213" fmla="*/ 1130407 w 2329652"/>
              <a:gd name="connsiteY3-214" fmla="*/ 281227 h 763913"/>
              <a:gd name="connsiteX4-215" fmla="*/ 568694 w 2329652"/>
              <a:gd name="connsiteY4-216" fmla="*/ 693995 h 763913"/>
              <a:gd name="connsiteX5-217" fmla="*/ 0 w 2329652"/>
              <a:gd name="connsiteY5-218" fmla="*/ 558735 h 763913"/>
              <a:gd name="connsiteX0-219" fmla="*/ 39186 w 2368838"/>
              <a:gd name="connsiteY0-220" fmla="*/ 558735 h 763913"/>
              <a:gd name="connsiteX1-221" fmla="*/ 1169593 w 2368838"/>
              <a:gd name="connsiteY1-222" fmla="*/ 1309 h 763913"/>
              <a:gd name="connsiteX2-223" fmla="*/ 2258156 w 2368838"/>
              <a:gd name="connsiteY2-224" fmla="*/ 761025 h 763913"/>
              <a:gd name="connsiteX3-225" fmla="*/ 1169593 w 2368838"/>
              <a:gd name="connsiteY3-226" fmla="*/ 281227 h 763913"/>
              <a:gd name="connsiteX4-227" fmla="*/ 607880 w 2368838"/>
              <a:gd name="connsiteY4-228" fmla="*/ 693995 h 763913"/>
              <a:gd name="connsiteX5-229" fmla="*/ 39186 w 2368838"/>
              <a:gd name="connsiteY5-230" fmla="*/ 558735 h 763913"/>
              <a:gd name="connsiteX0-231" fmla="*/ 100981 w 2321483"/>
              <a:gd name="connsiteY0-232" fmla="*/ 440247 h 776166"/>
              <a:gd name="connsiteX1-233" fmla="*/ 1124325 w 2321483"/>
              <a:gd name="connsiteY1-234" fmla="*/ 13562 h 776166"/>
              <a:gd name="connsiteX2-235" fmla="*/ 2212888 w 2321483"/>
              <a:gd name="connsiteY2-236" fmla="*/ 773278 h 776166"/>
              <a:gd name="connsiteX3-237" fmla="*/ 1124325 w 2321483"/>
              <a:gd name="connsiteY3-238" fmla="*/ 293480 h 776166"/>
              <a:gd name="connsiteX4-239" fmla="*/ 562612 w 2321483"/>
              <a:gd name="connsiteY4-240" fmla="*/ 706248 h 776166"/>
              <a:gd name="connsiteX5-241" fmla="*/ 100981 w 2321483"/>
              <a:gd name="connsiteY5-242" fmla="*/ 440247 h 776166"/>
              <a:gd name="connsiteX0-243" fmla="*/ 230762 w 2451264"/>
              <a:gd name="connsiteY0-244" fmla="*/ 440247 h 776166"/>
              <a:gd name="connsiteX1-245" fmla="*/ 1254106 w 2451264"/>
              <a:gd name="connsiteY1-246" fmla="*/ 13562 h 776166"/>
              <a:gd name="connsiteX2-247" fmla="*/ 2342669 w 2451264"/>
              <a:gd name="connsiteY2-248" fmla="*/ 773278 h 776166"/>
              <a:gd name="connsiteX3-249" fmla="*/ 1254106 w 2451264"/>
              <a:gd name="connsiteY3-250" fmla="*/ 293480 h 776166"/>
              <a:gd name="connsiteX4-251" fmla="*/ 692393 w 2451264"/>
              <a:gd name="connsiteY4-252" fmla="*/ 706248 h 776166"/>
              <a:gd name="connsiteX5-253" fmla="*/ 230762 w 2451264"/>
              <a:gd name="connsiteY5-254" fmla="*/ 440247 h 776166"/>
              <a:gd name="connsiteX0-255" fmla="*/ 230762 w 2451264"/>
              <a:gd name="connsiteY0-256" fmla="*/ 436835 h 772754"/>
              <a:gd name="connsiteX1-257" fmla="*/ 1254106 w 2451264"/>
              <a:gd name="connsiteY1-258" fmla="*/ 10150 h 772754"/>
              <a:gd name="connsiteX2-259" fmla="*/ 2342669 w 2451264"/>
              <a:gd name="connsiteY2-260" fmla="*/ 769866 h 772754"/>
              <a:gd name="connsiteX3-261" fmla="*/ 1254106 w 2451264"/>
              <a:gd name="connsiteY3-262" fmla="*/ 290068 h 772754"/>
              <a:gd name="connsiteX4-263" fmla="*/ 692393 w 2451264"/>
              <a:gd name="connsiteY4-264" fmla="*/ 702836 h 772754"/>
              <a:gd name="connsiteX5-265" fmla="*/ 230762 w 2451264"/>
              <a:gd name="connsiteY5-266" fmla="*/ 436835 h 772754"/>
              <a:gd name="connsiteX0-267" fmla="*/ 236469 w 2456971"/>
              <a:gd name="connsiteY0-268" fmla="*/ 436835 h 772754"/>
              <a:gd name="connsiteX1-269" fmla="*/ 1259813 w 2456971"/>
              <a:gd name="connsiteY1-270" fmla="*/ 10150 h 772754"/>
              <a:gd name="connsiteX2-271" fmla="*/ 2348376 w 2456971"/>
              <a:gd name="connsiteY2-272" fmla="*/ 769866 h 772754"/>
              <a:gd name="connsiteX3-273" fmla="*/ 1259813 w 2456971"/>
              <a:gd name="connsiteY3-274" fmla="*/ 290068 h 772754"/>
              <a:gd name="connsiteX4-275" fmla="*/ 698100 w 2456971"/>
              <a:gd name="connsiteY4-276" fmla="*/ 702836 h 772754"/>
              <a:gd name="connsiteX5-277" fmla="*/ 236469 w 2456971"/>
              <a:gd name="connsiteY5-278" fmla="*/ 436835 h 772754"/>
              <a:gd name="connsiteX0-279" fmla="*/ 327300 w 2547802"/>
              <a:gd name="connsiteY0-280" fmla="*/ 436835 h 772754"/>
              <a:gd name="connsiteX1-281" fmla="*/ 1350644 w 2547802"/>
              <a:gd name="connsiteY1-282" fmla="*/ 10150 h 772754"/>
              <a:gd name="connsiteX2-283" fmla="*/ 2439207 w 2547802"/>
              <a:gd name="connsiteY2-284" fmla="*/ 769866 h 772754"/>
              <a:gd name="connsiteX3-285" fmla="*/ 1350644 w 2547802"/>
              <a:gd name="connsiteY3-286" fmla="*/ 290068 h 772754"/>
              <a:gd name="connsiteX4-287" fmla="*/ 617249 w 2547802"/>
              <a:gd name="connsiteY4-288" fmla="*/ 714072 h 772754"/>
              <a:gd name="connsiteX5-289" fmla="*/ 327300 w 2547802"/>
              <a:gd name="connsiteY5-290" fmla="*/ 436835 h 772754"/>
              <a:gd name="connsiteX0-291" fmla="*/ 327300 w 2547802"/>
              <a:gd name="connsiteY0-292" fmla="*/ 436835 h 772754"/>
              <a:gd name="connsiteX1-293" fmla="*/ 1350644 w 2547802"/>
              <a:gd name="connsiteY1-294" fmla="*/ 10150 h 772754"/>
              <a:gd name="connsiteX2-295" fmla="*/ 2439207 w 2547802"/>
              <a:gd name="connsiteY2-296" fmla="*/ 769866 h 772754"/>
              <a:gd name="connsiteX3-297" fmla="*/ 1350644 w 2547802"/>
              <a:gd name="connsiteY3-298" fmla="*/ 290068 h 772754"/>
              <a:gd name="connsiteX4-299" fmla="*/ 617249 w 2547802"/>
              <a:gd name="connsiteY4-300" fmla="*/ 714072 h 772754"/>
              <a:gd name="connsiteX5-301" fmla="*/ 327300 w 2547802"/>
              <a:gd name="connsiteY5-302" fmla="*/ 436835 h 772754"/>
              <a:gd name="connsiteX0-303" fmla="*/ 0 w 2220502"/>
              <a:gd name="connsiteY0-304" fmla="*/ 431563 h 767482"/>
              <a:gd name="connsiteX1-305" fmla="*/ 1023344 w 2220502"/>
              <a:gd name="connsiteY1-306" fmla="*/ 4878 h 767482"/>
              <a:gd name="connsiteX2-307" fmla="*/ 2111907 w 2220502"/>
              <a:gd name="connsiteY2-308" fmla="*/ 764594 h 767482"/>
              <a:gd name="connsiteX3-309" fmla="*/ 1023344 w 2220502"/>
              <a:gd name="connsiteY3-310" fmla="*/ 284796 h 767482"/>
              <a:gd name="connsiteX4-311" fmla="*/ 0 w 2220502"/>
              <a:gd name="connsiteY4-312" fmla="*/ 431563 h 767482"/>
              <a:gd name="connsiteX0-313" fmla="*/ 18775 w 2239277"/>
              <a:gd name="connsiteY0-314" fmla="*/ 431563 h 767482"/>
              <a:gd name="connsiteX1-315" fmla="*/ 1042119 w 2239277"/>
              <a:gd name="connsiteY1-316" fmla="*/ 4878 h 767482"/>
              <a:gd name="connsiteX2-317" fmla="*/ 2130682 w 2239277"/>
              <a:gd name="connsiteY2-318" fmla="*/ 764594 h 767482"/>
              <a:gd name="connsiteX3-319" fmla="*/ 1042119 w 2239277"/>
              <a:gd name="connsiteY3-320" fmla="*/ 284796 h 767482"/>
              <a:gd name="connsiteX4-321" fmla="*/ 428270 w 2239277"/>
              <a:gd name="connsiteY4-322" fmla="*/ 345446 h 767482"/>
              <a:gd name="connsiteX5-323" fmla="*/ 18775 w 2239277"/>
              <a:gd name="connsiteY5-324" fmla="*/ 431563 h 767482"/>
              <a:gd name="connsiteX0-325" fmla="*/ 15362 w 2331513"/>
              <a:gd name="connsiteY0-326" fmla="*/ 624178 h 763233"/>
              <a:gd name="connsiteX1-327" fmla="*/ 1133328 w 2331513"/>
              <a:gd name="connsiteY1-328" fmla="*/ 629 h 763233"/>
              <a:gd name="connsiteX2-329" fmla="*/ 2221891 w 2331513"/>
              <a:gd name="connsiteY2-330" fmla="*/ 760345 h 763233"/>
              <a:gd name="connsiteX3-331" fmla="*/ 1133328 w 2331513"/>
              <a:gd name="connsiteY3-332" fmla="*/ 280547 h 763233"/>
              <a:gd name="connsiteX4-333" fmla="*/ 519479 w 2331513"/>
              <a:gd name="connsiteY4-334" fmla="*/ 341197 h 763233"/>
              <a:gd name="connsiteX5-335" fmla="*/ 15362 w 2331513"/>
              <a:gd name="connsiteY5-336" fmla="*/ 624178 h 763233"/>
              <a:gd name="connsiteX0-337" fmla="*/ 22134 w 2338285"/>
              <a:gd name="connsiteY0-338" fmla="*/ 624178 h 763233"/>
              <a:gd name="connsiteX1-339" fmla="*/ 1140100 w 2338285"/>
              <a:gd name="connsiteY1-340" fmla="*/ 629 h 763233"/>
              <a:gd name="connsiteX2-341" fmla="*/ 2228663 w 2338285"/>
              <a:gd name="connsiteY2-342" fmla="*/ 760345 h 763233"/>
              <a:gd name="connsiteX3-343" fmla="*/ 1140100 w 2338285"/>
              <a:gd name="connsiteY3-344" fmla="*/ 280547 h 763233"/>
              <a:gd name="connsiteX4-345" fmla="*/ 366408 w 2338285"/>
              <a:gd name="connsiteY4-346" fmla="*/ 471335 h 763233"/>
              <a:gd name="connsiteX5-347" fmla="*/ 22134 w 2338285"/>
              <a:gd name="connsiteY5-348" fmla="*/ 624178 h 763233"/>
              <a:gd name="connsiteX0-349" fmla="*/ 26828 w 2342979"/>
              <a:gd name="connsiteY0-350" fmla="*/ 624178 h 763233"/>
              <a:gd name="connsiteX1-351" fmla="*/ 1144794 w 2342979"/>
              <a:gd name="connsiteY1-352" fmla="*/ 629 h 763233"/>
              <a:gd name="connsiteX2-353" fmla="*/ 2233357 w 2342979"/>
              <a:gd name="connsiteY2-354" fmla="*/ 760345 h 763233"/>
              <a:gd name="connsiteX3-355" fmla="*/ 1144794 w 2342979"/>
              <a:gd name="connsiteY3-356" fmla="*/ 280547 h 763233"/>
              <a:gd name="connsiteX4-357" fmla="*/ 371102 w 2342979"/>
              <a:gd name="connsiteY4-358" fmla="*/ 471335 h 763233"/>
              <a:gd name="connsiteX5-359" fmla="*/ 26828 w 2342979"/>
              <a:gd name="connsiteY5-360" fmla="*/ 624178 h 763233"/>
              <a:gd name="connsiteX0-361" fmla="*/ 26828 w 2372983"/>
              <a:gd name="connsiteY0-362" fmla="*/ 630248 h 769303"/>
              <a:gd name="connsiteX1-363" fmla="*/ 1144794 w 2372983"/>
              <a:gd name="connsiteY1-364" fmla="*/ 6699 h 769303"/>
              <a:gd name="connsiteX2-365" fmla="*/ 2233357 w 2372983"/>
              <a:gd name="connsiteY2-366" fmla="*/ 766415 h 769303"/>
              <a:gd name="connsiteX3-367" fmla="*/ 1144794 w 2372983"/>
              <a:gd name="connsiteY3-368" fmla="*/ 286617 h 769303"/>
              <a:gd name="connsiteX4-369" fmla="*/ 371102 w 2372983"/>
              <a:gd name="connsiteY4-370" fmla="*/ 477405 h 769303"/>
              <a:gd name="connsiteX5-371" fmla="*/ 26828 w 2372983"/>
              <a:gd name="connsiteY5-372" fmla="*/ 630248 h 769303"/>
              <a:gd name="connsiteX0-373" fmla="*/ 25873 w 2353688"/>
              <a:gd name="connsiteY0-374" fmla="*/ 481489 h 765836"/>
              <a:gd name="connsiteX1-375" fmla="*/ 1155377 w 2353688"/>
              <a:gd name="connsiteY1-376" fmla="*/ 3232 h 765836"/>
              <a:gd name="connsiteX2-377" fmla="*/ 2243940 w 2353688"/>
              <a:gd name="connsiteY2-378" fmla="*/ 762948 h 765836"/>
              <a:gd name="connsiteX3-379" fmla="*/ 1155377 w 2353688"/>
              <a:gd name="connsiteY3-380" fmla="*/ 283150 h 765836"/>
              <a:gd name="connsiteX4-381" fmla="*/ 381685 w 2353688"/>
              <a:gd name="connsiteY4-382" fmla="*/ 473938 h 765836"/>
              <a:gd name="connsiteX5-383" fmla="*/ 25873 w 2353688"/>
              <a:gd name="connsiteY5-384" fmla="*/ 481489 h 765836"/>
              <a:gd name="connsiteX0-385" fmla="*/ 25873 w 2358220"/>
              <a:gd name="connsiteY0-386" fmla="*/ 478367 h 762714"/>
              <a:gd name="connsiteX1-387" fmla="*/ 1155377 w 2358220"/>
              <a:gd name="connsiteY1-388" fmla="*/ 110 h 762714"/>
              <a:gd name="connsiteX2-389" fmla="*/ 2243940 w 2358220"/>
              <a:gd name="connsiteY2-390" fmla="*/ 759826 h 762714"/>
              <a:gd name="connsiteX3-391" fmla="*/ 1155377 w 2358220"/>
              <a:gd name="connsiteY3-392" fmla="*/ 280028 h 762714"/>
              <a:gd name="connsiteX4-393" fmla="*/ 381685 w 2358220"/>
              <a:gd name="connsiteY4-394" fmla="*/ 470816 h 762714"/>
              <a:gd name="connsiteX5-395" fmla="*/ 25873 w 2358220"/>
              <a:gd name="connsiteY5-396" fmla="*/ 478367 h 762714"/>
              <a:gd name="connsiteX0-397" fmla="*/ 41788 w 2374135"/>
              <a:gd name="connsiteY0-398" fmla="*/ 478367 h 762714"/>
              <a:gd name="connsiteX1-399" fmla="*/ 1171292 w 2374135"/>
              <a:gd name="connsiteY1-400" fmla="*/ 110 h 762714"/>
              <a:gd name="connsiteX2-401" fmla="*/ 2259855 w 2374135"/>
              <a:gd name="connsiteY2-402" fmla="*/ 759826 h 762714"/>
              <a:gd name="connsiteX3-403" fmla="*/ 1171292 w 2374135"/>
              <a:gd name="connsiteY3-404" fmla="*/ 280028 h 762714"/>
              <a:gd name="connsiteX4-405" fmla="*/ 397600 w 2374135"/>
              <a:gd name="connsiteY4-406" fmla="*/ 470816 h 762714"/>
              <a:gd name="connsiteX5-407" fmla="*/ 41788 w 2374135"/>
              <a:gd name="connsiteY5-408" fmla="*/ 478367 h 762714"/>
              <a:gd name="connsiteX0-409" fmla="*/ 41788 w 2374135"/>
              <a:gd name="connsiteY0-410" fmla="*/ 478367 h 762714"/>
              <a:gd name="connsiteX1-411" fmla="*/ 1171292 w 2374135"/>
              <a:gd name="connsiteY1-412" fmla="*/ 110 h 762714"/>
              <a:gd name="connsiteX2-413" fmla="*/ 2259855 w 2374135"/>
              <a:gd name="connsiteY2-414" fmla="*/ 759826 h 762714"/>
              <a:gd name="connsiteX3-415" fmla="*/ 1171292 w 2374135"/>
              <a:gd name="connsiteY3-416" fmla="*/ 280028 h 762714"/>
              <a:gd name="connsiteX4-417" fmla="*/ 397600 w 2374135"/>
              <a:gd name="connsiteY4-418" fmla="*/ 470816 h 762714"/>
              <a:gd name="connsiteX5-419" fmla="*/ 41788 w 2374135"/>
              <a:gd name="connsiteY5-420" fmla="*/ 478367 h 762714"/>
              <a:gd name="connsiteX0-421" fmla="*/ 41788 w 2374135"/>
              <a:gd name="connsiteY0-422" fmla="*/ 478367 h 762646"/>
              <a:gd name="connsiteX1-423" fmla="*/ 1171292 w 2374135"/>
              <a:gd name="connsiteY1-424" fmla="*/ 110 h 762646"/>
              <a:gd name="connsiteX2-425" fmla="*/ 2259855 w 2374135"/>
              <a:gd name="connsiteY2-426" fmla="*/ 759826 h 762646"/>
              <a:gd name="connsiteX3-427" fmla="*/ 1400200 w 2374135"/>
              <a:gd name="connsiteY3-428" fmla="*/ 266317 h 762646"/>
              <a:gd name="connsiteX4-429" fmla="*/ 397600 w 2374135"/>
              <a:gd name="connsiteY4-430" fmla="*/ 470816 h 762646"/>
              <a:gd name="connsiteX5-431" fmla="*/ 41788 w 2374135"/>
              <a:gd name="connsiteY5-432" fmla="*/ 478367 h 762646"/>
              <a:gd name="connsiteX0-433" fmla="*/ 41788 w 2374135"/>
              <a:gd name="connsiteY0-434" fmla="*/ 478367 h 762646"/>
              <a:gd name="connsiteX1-435" fmla="*/ 1171292 w 2374135"/>
              <a:gd name="connsiteY1-436" fmla="*/ 110 h 762646"/>
              <a:gd name="connsiteX2-437" fmla="*/ 2259855 w 2374135"/>
              <a:gd name="connsiteY2-438" fmla="*/ 759826 h 762646"/>
              <a:gd name="connsiteX3-439" fmla="*/ 1400200 w 2374135"/>
              <a:gd name="connsiteY3-440" fmla="*/ 266317 h 762646"/>
              <a:gd name="connsiteX4-441" fmla="*/ 397600 w 2374135"/>
              <a:gd name="connsiteY4-442" fmla="*/ 470816 h 762646"/>
              <a:gd name="connsiteX5-443" fmla="*/ 41788 w 2374135"/>
              <a:gd name="connsiteY5-444" fmla="*/ 478367 h 762646"/>
              <a:gd name="connsiteX0-445" fmla="*/ 41788 w 2374135"/>
              <a:gd name="connsiteY0-446" fmla="*/ 478367 h 762445"/>
              <a:gd name="connsiteX1-447" fmla="*/ 1171292 w 2374135"/>
              <a:gd name="connsiteY1-448" fmla="*/ 110 h 762445"/>
              <a:gd name="connsiteX2-449" fmla="*/ 2259855 w 2374135"/>
              <a:gd name="connsiteY2-450" fmla="*/ 759826 h 762445"/>
              <a:gd name="connsiteX3-451" fmla="*/ 1417299 w 2374135"/>
              <a:gd name="connsiteY3-452" fmla="*/ 221918 h 762445"/>
              <a:gd name="connsiteX4-453" fmla="*/ 397600 w 2374135"/>
              <a:gd name="connsiteY4-454" fmla="*/ 470816 h 762445"/>
              <a:gd name="connsiteX5-455" fmla="*/ 41788 w 2374135"/>
              <a:gd name="connsiteY5-456" fmla="*/ 478367 h 762445"/>
              <a:gd name="connsiteX0-457" fmla="*/ 41788 w 2374135"/>
              <a:gd name="connsiteY0-458" fmla="*/ 478367 h 763212"/>
              <a:gd name="connsiteX1-459" fmla="*/ 1171292 w 2374135"/>
              <a:gd name="connsiteY1-460" fmla="*/ 110 h 763212"/>
              <a:gd name="connsiteX2-461" fmla="*/ 2259855 w 2374135"/>
              <a:gd name="connsiteY2-462" fmla="*/ 759826 h 763212"/>
              <a:gd name="connsiteX3-463" fmla="*/ 1417299 w 2374135"/>
              <a:gd name="connsiteY3-464" fmla="*/ 221918 h 763212"/>
              <a:gd name="connsiteX4-465" fmla="*/ 397600 w 2374135"/>
              <a:gd name="connsiteY4-466" fmla="*/ 470816 h 763212"/>
              <a:gd name="connsiteX5-467" fmla="*/ 41788 w 2374135"/>
              <a:gd name="connsiteY5-468" fmla="*/ 478367 h 763212"/>
              <a:gd name="connsiteX0-469" fmla="*/ 41788 w 2374135"/>
              <a:gd name="connsiteY0-470" fmla="*/ 478367 h 763437"/>
              <a:gd name="connsiteX1-471" fmla="*/ 1171292 w 2374135"/>
              <a:gd name="connsiteY1-472" fmla="*/ 110 h 763437"/>
              <a:gd name="connsiteX2-473" fmla="*/ 2259855 w 2374135"/>
              <a:gd name="connsiteY2-474" fmla="*/ 759826 h 763437"/>
              <a:gd name="connsiteX3-475" fmla="*/ 1415357 w 2374135"/>
              <a:gd name="connsiteY3-476" fmla="*/ 252207 h 763437"/>
              <a:gd name="connsiteX4-477" fmla="*/ 397600 w 2374135"/>
              <a:gd name="connsiteY4-478" fmla="*/ 470816 h 763437"/>
              <a:gd name="connsiteX5-479" fmla="*/ 41788 w 2374135"/>
              <a:gd name="connsiteY5-480" fmla="*/ 478367 h 763437"/>
              <a:gd name="connsiteX0-481" fmla="*/ 41788 w 2374135"/>
              <a:gd name="connsiteY0-482" fmla="*/ 478367 h 763437"/>
              <a:gd name="connsiteX1-483" fmla="*/ 1171292 w 2374135"/>
              <a:gd name="connsiteY1-484" fmla="*/ 110 h 763437"/>
              <a:gd name="connsiteX2-485" fmla="*/ 2259855 w 2374135"/>
              <a:gd name="connsiteY2-486" fmla="*/ 759826 h 763437"/>
              <a:gd name="connsiteX3-487" fmla="*/ 1415357 w 2374135"/>
              <a:gd name="connsiteY3-488" fmla="*/ 252207 h 763437"/>
              <a:gd name="connsiteX4-489" fmla="*/ 397600 w 2374135"/>
              <a:gd name="connsiteY4-490" fmla="*/ 470816 h 763437"/>
              <a:gd name="connsiteX5-491" fmla="*/ 41788 w 2374135"/>
              <a:gd name="connsiteY5-492" fmla="*/ 478367 h 763437"/>
              <a:gd name="connsiteX0-493" fmla="*/ 41788 w 2370937"/>
              <a:gd name="connsiteY0-494" fmla="*/ 466336 h 751406"/>
              <a:gd name="connsiteX1-495" fmla="*/ 1127766 w 2370937"/>
              <a:gd name="connsiteY1-496" fmla="*/ 114 h 751406"/>
              <a:gd name="connsiteX2-497" fmla="*/ 2259855 w 2370937"/>
              <a:gd name="connsiteY2-498" fmla="*/ 747795 h 751406"/>
              <a:gd name="connsiteX3-499" fmla="*/ 1415357 w 2370937"/>
              <a:gd name="connsiteY3-500" fmla="*/ 240176 h 751406"/>
              <a:gd name="connsiteX4-501" fmla="*/ 397600 w 2370937"/>
              <a:gd name="connsiteY4-502" fmla="*/ 458785 h 751406"/>
              <a:gd name="connsiteX5-503" fmla="*/ 41788 w 2370937"/>
              <a:gd name="connsiteY5-504" fmla="*/ 466336 h 751406"/>
              <a:gd name="connsiteX0-505" fmla="*/ 41788 w 2273135"/>
              <a:gd name="connsiteY0-506" fmla="*/ 477933 h 763003"/>
              <a:gd name="connsiteX1-507" fmla="*/ 1127766 w 2273135"/>
              <a:gd name="connsiteY1-508" fmla="*/ 11711 h 763003"/>
              <a:gd name="connsiteX2-509" fmla="*/ 1875517 w 2273135"/>
              <a:gd name="connsiteY2-510" fmla="*/ 193032 h 763003"/>
              <a:gd name="connsiteX3-511" fmla="*/ 2259855 w 2273135"/>
              <a:gd name="connsiteY3-512" fmla="*/ 759392 h 763003"/>
              <a:gd name="connsiteX4-513" fmla="*/ 1415357 w 2273135"/>
              <a:gd name="connsiteY4-514" fmla="*/ 251773 h 763003"/>
              <a:gd name="connsiteX5-515" fmla="*/ 397600 w 2273135"/>
              <a:gd name="connsiteY5-516" fmla="*/ 470382 h 763003"/>
              <a:gd name="connsiteX6-517" fmla="*/ 41788 w 2273135"/>
              <a:gd name="connsiteY6-518" fmla="*/ 477933 h 763003"/>
              <a:gd name="connsiteX0-519" fmla="*/ 41788 w 2273135"/>
              <a:gd name="connsiteY0-520" fmla="*/ 484314 h 769384"/>
              <a:gd name="connsiteX1-521" fmla="*/ 1127766 w 2273135"/>
              <a:gd name="connsiteY1-522" fmla="*/ 18092 h 769384"/>
              <a:gd name="connsiteX2-523" fmla="*/ 1875517 w 2273135"/>
              <a:gd name="connsiteY2-524" fmla="*/ 199413 h 769384"/>
              <a:gd name="connsiteX3-525" fmla="*/ 2259855 w 2273135"/>
              <a:gd name="connsiteY3-526" fmla="*/ 765773 h 769384"/>
              <a:gd name="connsiteX4-527" fmla="*/ 1415357 w 2273135"/>
              <a:gd name="connsiteY4-528" fmla="*/ 258154 h 769384"/>
              <a:gd name="connsiteX5-529" fmla="*/ 397600 w 2273135"/>
              <a:gd name="connsiteY5-530" fmla="*/ 476763 h 769384"/>
              <a:gd name="connsiteX6-531" fmla="*/ 41788 w 2273135"/>
              <a:gd name="connsiteY6-532" fmla="*/ 484314 h 769384"/>
              <a:gd name="connsiteX0-533" fmla="*/ 41788 w 2359350"/>
              <a:gd name="connsiteY0-534" fmla="*/ 484314 h 769384"/>
              <a:gd name="connsiteX1-535" fmla="*/ 1127766 w 2359350"/>
              <a:gd name="connsiteY1-536" fmla="*/ 18092 h 769384"/>
              <a:gd name="connsiteX2-537" fmla="*/ 1875517 w 2359350"/>
              <a:gd name="connsiteY2-538" fmla="*/ 199413 h 769384"/>
              <a:gd name="connsiteX3-539" fmla="*/ 2259855 w 2359350"/>
              <a:gd name="connsiteY3-540" fmla="*/ 765773 h 769384"/>
              <a:gd name="connsiteX4-541" fmla="*/ 1415357 w 2359350"/>
              <a:gd name="connsiteY4-542" fmla="*/ 258154 h 769384"/>
              <a:gd name="connsiteX5-543" fmla="*/ 397600 w 2359350"/>
              <a:gd name="connsiteY5-544" fmla="*/ 476763 h 769384"/>
              <a:gd name="connsiteX6-545" fmla="*/ 41788 w 2359350"/>
              <a:gd name="connsiteY6-546" fmla="*/ 484314 h 769384"/>
              <a:gd name="connsiteX0-547" fmla="*/ 41788 w 2314608"/>
              <a:gd name="connsiteY0-548" fmla="*/ 484314 h 769384"/>
              <a:gd name="connsiteX1-549" fmla="*/ 1127766 w 2314608"/>
              <a:gd name="connsiteY1-550" fmla="*/ 18092 h 769384"/>
              <a:gd name="connsiteX2-551" fmla="*/ 1875517 w 2314608"/>
              <a:gd name="connsiteY2-552" fmla="*/ 199413 h 769384"/>
              <a:gd name="connsiteX3-553" fmla="*/ 2259855 w 2314608"/>
              <a:gd name="connsiteY3-554" fmla="*/ 765773 h 769384"/>
              <a:gd name="connsiteX4-555" fmla="*/ 1415357 w 2314608"/>
              <a:gd name="connsiteY4-556" fmla="*/ 258154 h 769384"/>
              <a:gd name="connsiteX5-557" fmla="*/ 397600 w 2314608"/>
              <a:gd name="connsiteY5-558" fmla="*/ 476763 h 769384"/>
              <a:gd name="connsiteX6-559" fmla="*/ 41788 w 2314608"/>
              <a:gd name="connsiteY6-560" fmla="*/ 484314 h 769384"/>
            </a:gdLst>
            <a:ahLst/>
            <a:cxnLst>
              <a:cxn ang="0">
                <a:pos x="connsiteX0-547" y="connsiteY0-548"/>
              </a:cxn>
              <a:cxn ang="0">
                <a:pos x="connsiteX1-549" y="connsiteY1-550"/>
              </a:cxn>
              <a:cxn ang="0">
                <a:pos x="connsiteX2-551" y="connsiteY2-552"/>
              </a:cxn>
              <a:cxn ang="0">
                <a:pos x="connsiteX3-553" y="connsiteY3-554"/>
              </a:cxn>
              <a:cxn ang="0">
                <a:pos x="connsiteX4-555" y="connsiteY4-556"/>
              </a:cxn>
              <a:cxn ang="0">
                <a:pos x="connsiteX5-557" y="connsiteY5-558"/>
              </a:cxn>
              <a:cxn ang="0">
                <a:pos x="connsiteX6-559" y="connsiteY6-560"/>
              </a:cxn>
            </a:cxnLst>
            <a:rect l="l" t="t" r="r" b="b"/>
            <a:pathLst>
              <a:path w="2314608" h="769384">
                <a:moveTo>
                  <a:pt x="41788" y="484314"/>
                </a:moveTo>
                <a:cubicBezTo>
                  <a:pt x="41788" y="437661"/>
                  <a:pt x="691663" y="10012"/>
                  <a:pt x="1127766" y="18092"/>
                </a:cubicBezTo>
                <a:cubicBezTo>
                  <a:pt x="1433388" y="-29392"/>
                  <a:pt x="1448596" y="11749"/>
                  <a:pt x="1875517" y="199413"/>
                </a:cubicBezTo>
                <a:cubicBezTo>
                  <a:pt x="2415552" y="623577"/>
                  <a:pt x="2336548" y="755983"/>
                  <a:pt x="2259855" y="765773"/>
                </a:cubicBezTo>
                <a:cubicBezTo>
                  <a:pt x="2259855" y="812426"/>
                  <a:pt x="1875753" y="394171"/>
                  <a:pt x="1415357" y="258154"/>
                </a:cubicBezTo>
                <a:cubicBezTo>
                  <a:pt x="861127" y="183752"/>
                  <a:pt x="661273" y="387383"/>
                  <a:pt x="397600" y="476763"/>
                </a:cubicBezTo>
                <a:cubicBezTo>
                  <a:pt x="12916" y="762707"/>
                  <a:pt x="-60520" y="541075"/>
                  <a:pt x="41788" y="48431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sp>
        <p:nvSpPr>
          <p:cNvPr id="10" name="矩形 9"/>
          <p:cNvSpPr/>
          <p:nvPr/>
        </p:nvSpPr>
        <p:spPr>
          <a:xfrm rot="20928718">
            <a:off x="4534768" y="2124092"/>
            <a:ext cx="26907" cy="596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cxnSp>
        <p:nvCxnSpPr>
          <p:cNvPr id="11" name="曲线连接符 10"/>
          <p:cNvCxnSpPr/>
          <p:nvPr/>
        </p:nvCxnSpPr>
        <p:spPr>
          <a:xfrm flipV="1">
            <a:off x="4518121" y="2139852"/>
            <a:ext cx="93625" cy="72482"/>
          </a:xfrm>
          <a:prstGeom prst="curvedConnector3">
            <a:avLst>
              <a:gd name="adj1" fmla="val 50000"/>
            </a:avLst>
          </a:prstGeom>
          <a:ln w="889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曲线连接符 11"/>
          <p:cNvCxnSpPr/>
          <p:nvPr/>
        </p:nvCxnSpPr>
        <p:spPr>
          <a:xfrm>
            <a:off x="4613357" y="2137842"/>
            <a:ext cx="97483" cy="80108"/>
          </a:xfrm>
          <a:prstGeom prst="curvedConnector3">
            <a:avLst>
              <a:gd name="adj1" fmla="val 50000"/>
            </a:avLst>
          </a:prstGeom>
          <a:ln w="889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曲线连接符 12"/>
          <p:cNvCxnSpPr/>
          <p:nvPr/>
        </p:nvCxnSpPr>
        <p:spPr>
          <a:xfrm flipV="1">
            <a:off x="4708341" y="2138067"/>
            <a:ext cx="89216" cy="80486"/>
          </a:xfrm>
          <a:prstGeom prst="curvedConnector3">
            <a:avLst>
              <a:gd name="adj1" fmla="val 50000"/>
            </a:avLst>
          </a:prstGeom>
          <a:ln w="889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曲线连接符 13"/>
          <p:cNvCxnSpPr/>
          <p:nvPr/>
        </p:nvCxnSpPr>
        <p:spPr>
          <a:xfrm>
            <a:off x="4798917" y="2137319"/>
            <a:ext cx="78403" cy="84222"/>
          </a:xfrm>
          <a:prstGeom prst="curvedConnector3">
            <a:avLst>
              <a:gd name="adj1" fmla="val 50000"/>
            </a:avLst>
          </a:prstGeom>
          <a:ln w="889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矩形 14"/>
          <p:cNvSpPr/>
          <p:nvPr/>
        </p:nvSpPr>
        <p:spPr>
          <a:xfrm rot="671282" flipH="1">
            <a:off x="4834595" y="2114618"/>
            <a:ext cx="26907" cy="59637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sp>
        <p:nvSpPr>
          <p:cNvPr id="16" name="同侧圆角矩形 15"/>
          <p:cNvSpPr/>
          <p:nvPr/>
        </p:nvSpPr>
        <p:spPr>
          <a:xfrm flipV="1">
            <a:off x="4513308" y="2692168"/>
            <a:ext cx="369612" cy="368181"/>
          </a:xfrm>
          <a:prstGeom prst="round2Same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4610098" y="3054748"/>
            <a:ext cx="173605" cy="50402"/>
          </a:xfrm>
          <a:prstGeom prst="rect">
            <a:avLst/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sp>
        <p:nvSpPr>
          <p:cNvPr id="18" name="圆角矩形 17"/>
          <p:cNvSpPr/>
          <p:nvPr/>
        </p:nvSpPr>
        <p:spPr>
          <a:xfrm rot="20944220">
            <a:off x="4460502" y="2755477"/>
            <a:ext cx="472481" cy="39228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sp>
        <p:nvSpPr>
          <p:cNvPr id="19" name="圆角矩形 18"/>
          <p:cNvSpPr/>
          <p:nvPr/>
        </p:nvSpPr>
        <p:spPr>
          <a:xfrm rot="20944220">
            <a:off x="4460502" y="2824721"/>
            <a:ext cx="472481" cy="39228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sp>
        <p:nvSpPr>
          <p:cNvPr id="20" name="圆角矩形 19"/>
          <p:cNvSpPr/>
          <p:nvPr/>
        </p:nvSpPr>
        <p:spPr>
          <a:xfrm rot="20944220">
            <a:off x="4455060" y="2893616"/>
            <a:ext cx="472481" cy="39228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sp>
        <p:nvSpPr>
          <p:cNvPr id="21" name="圆角矩形 20"/>
          <p:cNvSpPr/>
          <p:nvPr/>
        </p:nvSpPr>
        <p:spPr>
          <a:xfrm rot="20944220">
            <a:off x="4455060" y="2962511"/>
            <a:ext cx="472481" cy="39228"/>
          </a:xfrm>
          <a:prstGeom prst="roundRect">
            <a:avLst>
              <a:gd name="adj" fmla="val 50000"/>
            </a:avLst>
          </a:prstGeom>
          <a:solidFill>
            <a:schemeClr val="accent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latinLnBrk="0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pitchFamily="2" charset="-122"/>
              <a:cs typeface="+mn-cs"/>
            </a:endParaRPr>
          </a:p>
        </p:txBody>
      </p:sp>
      <p:sp>
        <p:nvSpPr>
          <p:cNvPr id="22" name="椭圆 21"/>
          <p:cNvSpPr/>
          <p:nvPr/>
        </p:nvSpPr>
        <p:spPr>
          <a:xfrm>
            <a:off x="5129102" y="1823021"/>
            <a:ext cx="1954658" cy="1954658"/>
          </a:xfrm>
          <a:prstGeom prst="ellipse">
            <a:avLst/>
          </a:prstGeom>
          <a:solidFill>
            <a:schemeClr val="accent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hangingPunct="1">
              <a:spcBef>
                <a:spcPts val="0"/>
              </a:spcBef>
              <a:spcAft>
                <a:spcPts val="0"/>
              </a:spcAft>
            </a:pPr>
            <a:endParaRPr lang="zh-CN" altLang="en-US" sz="13800" b="1" dirty="0">
              <a:solidFill>
                <a:prstClr val="white"/>
              </a:solidFill>
              <a:latin typeface="Arial" pitchFamily="34" charset="0"/>
              <a:ea typeface="宋体" pitchFamily="2" charset="-122"/>
              <a:cs typeface="Arial" pitchFamily="34" charset="0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201A-7235-4E23-BDB2-9F9A947DC44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BD5F-9460-4C8E-A23B-637455E4D5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25600" y="838800"/>
            <a:ext cx="5817600" cy="979200"/>
          </a:xfrm>
        </p:spPr>
        <p:txBody>
          <a:bodyPr lIns="0" tIns="0" rIns="0"/>
          <a:lstStyle>
            <a:lvl1pPr algn="ctr"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1202400" y="2538000"/>
            <a:ext cx="4550400" cy="3556800"/>
          </a:xfrm>
        </p:spPr>
        <p:txBody>
          <a:bodyPr>
            <a:normAutofit/>
          </a:bodyPr>
          <a:lstStyle>
            <a:lvl1pPr marL="0" indent="0" algn="just">
              <a:lnSpc>
                <a:spcPct val="150000"/>
              </a:lnSpc>
              <a:spcBef>
                <a:spcPts val="0"/>
              </a:spcBef>
              <a:buFont typeface="Arial" pitchFamily="34" charset="0"/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386400" y="2538000"/>
            <a:ext cx="4550400" cy="3556800"/>
          </a:xfrm>
        </p:spPr>
        <p:txBody>
          <a:bodyPr>
            <a:normAutofit/>
          </a:bodyPr>
          <a:lstStyle>
            <a:lvl1pPr marL="0" indent="0" algn="just">
              <a:lnSpc>
                <a:spcPct val="150000"/>
              </a:lnSpc>
              <a:spcBef>
                <a:spcPts val="0"/>
              </a:spcBef>
              <a:buFont typeface="Arial" pitchFamily="34" charset="0"/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3225023" y="1841500"/>
            <a:ext cx="2921000" cy="50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rmAutofit fontScale="25000" lnSpcReduction="20000"/>
          </a:bodyPr>
          <a:lstStyle/>
          <a:p>
            <a:pPr algn="ctr"/>
            <a:endParaRPr lang="zh-CN" altLang="en-US"/>
          </a:p>
        </p:txBody>
      </p:sp>
      <p:sp>
        <p:nvSpPr>
          <p:cNvPr id="9" name="矩形 8"/>
          <p:cNvSpPr/>
          <p:nvPr/>
        </p:nvSpPr>
        <p:spPr>
          <a:xfrm>
            <a:off x="6120623" y="1841500"/>
            <a:ext cx="2921000" cy="508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 anchorCtr="0">
            <a:normAutofit fontScale="25000" lnSpcReduction="20000"/>
          </a:bodyPr>
          <a:lstStyle/>
          <a:p>
            <a:pPr algn="ctr"/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201A-7235-4E23-BDB2-9F9A947DC44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BD5F-9460-4C8E-A23B-637455E4D5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839788" y="2553201"/>
            <a:ext cx="5157787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6172200" y="2553201"/>
            <a:ext cx="5183188" cy="3684588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201A-7235-4E23-BDB2-9F9A947DC448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BD5F-9460-4C8E-A23B-637455E4D5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4532400" y="1332000"/>
            <a:ext cx="7048800" cy="2386800"/>
          </a:xfrm>
        </p:spPr>
        <p:txBody>
          <a:bodyPr bIns="46800" anchor="b" anchorCtr="0">
            <a:normAutofit/>
          </a:bodyPr>
          <a:lstStyle>
            <a:lvl1pPr algn="ctr">
              <a:defRPr sz="9600"/>
            </a:lvl1pPr>
          </a:lstStyle>
          <a:p>
            <a:r>
              <a:rPr lang="zh-CN" altLang="en-US" dirty="0" smtClean="0"/>
              <a:t>编辑标题</a:t>
            </a:r>
            <a:endParaRPr lang="zh-CN" altLang="en-US" dirty="0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201A-7235-4E23-BDB2-9F9A947DC448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BD5F-9460-4C8E-A23B-637455E4D5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201A-7235-4E23-BDB2-9F9A947DC448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BD5F-9460-4C8E-A23B-637455E4D5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</p:nvPr>
        </p:nvSpPr>
        <p:spPr>
          <a:xfrm>
            <a:off x="839787" y="457200"/>
            <a:ext cx="4165200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dirty="0" smtClean="0"/>
              <a:t>单击此处编辑标题</a:t>
            </a:r>
            <a:endParaRPr lang="zh-CN" altLang="en-US" dirty="0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0"/>
            <a:ext cx="6170400" cy="540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8800" y="2057400"/>
            <a:ext cx="4165200" cy="3811588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dirty="0" smtClean="0"/>
              <a:t>单击此处编辑母版文本样式</a:t>
            </a:r>
            <a:endParaRPr lang="zh-CN" altLang="en-US" dirty="0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201A-7235-4E23-BDB2-9F9A947DC448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0BD5F-9460-4C8E-A23B-637455E4D558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9642764" y="365125"/>
            <a:ext cx="1711035" cy="5811838"/>
          </a:xfrm>
        </p:spPr>
        <p:txBody>
          <a:bodyPr vert="eaVert"/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0" y="365125"/>
            <a:ext cx="8652164" cy="5811838"/>
          </a:xfrm>
        </p:spPr>
        <p:txBody>
          <a:bodyPr vert="eaVer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image" Target="../media/image4.png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1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155575"/>
            <a:ext cx="10515600" cy="7969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dirty="0" smtClean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143000"/>
            <a:ext cx="10515600" cy="5033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zh-CN" altLang="en-US" sz="2400" dirty="0" smtClean="0"/>
              <a:t>单击此处编辑文本</a:t>
            </a:r>
            <a:endParaRPr lang="en-US" altLang="zh-CN" sz="2400" dirty="0" smtClean="0"/>
          </a:p>
          <a:p>
            <a:pPr lvl="1"/>
            <a:r>
              <a:rPr lang="zh-CN" altLang="en-US" sz="2000" dirty="0" smtClean="0"/>
              <a:t>第二级</a:t>
            </a:r>
            <a:endParaRPr lang="zh-CN" altLang="en-US" sz="2000" dirty="0" smtClean="0"/>
          </a:p>
          <a:p>
            <a:pPr lvl="2"/>
            <a:r>
              <a:rPr lang="zh-CN" altLang="en-US" sz="1800" dirty="0" smtClean="0"/>
              <a:t>第三级</a:t>
            </a:r>
            <a:endParaRPr lang="zh-CN" altLang="en-US" sz="1800" dirty="0" smtClean="0"/>
          </a:p>
          <a:p>
            <a:pPr lvl="3"/>
            <a:r>
              <a:rPr lang="zh-CN" altLang="en-US" dirty="0" smtClean="0"/>
              <a:t>第四级</a:t>
            </a:r>
            <a:endParaRPr lang="zh-CN" altLang="en-US" dirty="0" smtClean="0"/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8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A1BB201A-7235-4E23-BDB2-9F9A947DC448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8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800" baseline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fld id="{4040BD5F-9460-4C8E-A23B-637455E4D558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Font typeface="Arial" pitchFamily="34" charset="0"/>
        <a:buChar char="•"/>
        <a:defRPr sz="2400" kern="1200">
          <a:solidFill>
            <a:srgbClr val="51515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itchFamily="34" charset="0"/>
        <a:buChar char="•"/>
        <a:defRPr sz="2000" kern="1200">
          <a:solidFill>
            <a:srgbClr val="51515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itchFamily="34" charset="0"/>
        <a:buChar char="•"/>
        <a:defRPr sz="1800" kern="1200">
          <a:solidFill>
            <a:srgbClr val="51515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itchFamily="34" charset="0"/>
        <a:buChar char="•"/>
        <a:defRPr sz="1800" kern="1200">
          <a:solidFill>
            <a:srgbClr val="51515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Font typeface="Arial" pitchFamily="34" charset="0"/>
        <a:buChar char="•"/>
        <a:defRPr sz="1800" kern="1200">
          <a:solidFill>
            <a:srgbClr val="51515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0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2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.xml"/><Relationship Id="rId1" Type="http://schemas.openxmlformats.org/officeDocument/2006/relationships/image" Target="../media/image5.jpe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2.xml"/><Relationship Id="rId1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tags" Target="../tags/tag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标题 5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2179955" y="488315"/>
            <a:ext cx="8244205" cy="1978025"/>
          </a:xfrm>
        </p:spPr>
        <p:txBody>
          <a:bodyPr/>
          <a:p>
            <a:r>
              <a:rPr lang="en-US" altLang="zh-CN" sz="6000" dirty="0"/>
              <a:t>The -ing form used as the adverbial</a:t>
            </a:r>
            <a:endParaRPr lang="en-US" altLang="zh-CN" sz="6000" dirty="0"/>
          </a:p>
        </p:txBody>
      </p:sp>
      <p:sp>
        <p:nvSpPr>
          <p:cNvPr id="7" name="副标题 6"/>
          <p:cNvSpPr>
            <a:spLocks noGrp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2225040" y="3740150"/>
            <a:ext cx="9570720" cy="1655445"/>
          </a:xfrm>
        </p:spPr>
        <p:txBody>
          <a:bodyPr>
            <a:noAutofit/>
          </a:bodyPr>
          <a:p>
            <a:r>
              <a:rPr lang="zh-CN" altLang="en-US" sz="2800" dirty="0">
                <a:solidFill>
                  <a:schemeClr val="tx1"/>
                </a:solidFill>
                <a:effectLst/>
              </a:rPr>
              <a:t>高二 </a:t>
            </a:r>
            <a:r>
              <a:rPr lang="en-US" altLang="zh-CN" sz="2800" dirty="0">
                <a:solidFill>
                  <a:schemeClr val="tx1"/>
                </a:solidFill>
                <a:effectLst/>
              </a:rPr>
              <a:t>Book6 unit 5 </a:t>
            </a:r>
            <a:r>
              <a:rPr lang="zh-CN" altLang="en-US" sz="2800" dirty="0">
                <a:solidFill>
                  <a:schemeClr val="tx1"/>
                </a:solidFill>
                <a:effectLst/>
              </a:rPr>
              <a:t>语法</a:t>
            </a:r>
            <a:endParaRPr lang="zh-CN" altLang="en-US" sz="2800" dirty="0">
              <a:solidFill>
                <a:schemeClr val="tx1"/>
              </a:solidFill>
              <a:effectLst/>
            </a:endParaRPr>
          </a:p>
          <a:p>
            <a:pPr algn="l"/>
            <a:r>
              <a:rPr lang="en-US" altLang="zh-CN" sz="2800" dirty="0">
                <a:solidFill>
                  <a:schemeClr val="tx1"/>
                </a:solidFill>
                <a:effectLst/>
              </a:rPr>
              <a:t>		</a:t>
            </a:r>
            <a:r>
              <a:rPr lang="zh-CN" altLang="zh-CN" sz="2800" dirty="0">
                <a:solidFill>
                  <a:schemeClr val="tx1"/>
                </a:solidFill>
                <a:effectLst/>
              </a:rPr>
              <a:t>河源市 市田家炳实验中学 吴燕媚老师</a:t>
            </a:r>
            <a:endParaRPr lang="zh-CN" altLang="zh-CN" sz="2800" dirty="0">
              <a:solidFill>
                <a:schemeClr val="tx1"/>
              </a:solidFill>
              <a:effectLst/>
            </a:endParaRPr>
          </a:p>
          <a:p>
            <a:pPr algn="l"/>
            <a:r>
              <a:rPr lang="en-US" altLang="zh-CN" sz="2800" dirty="0">
                <a:solidFill>
                  <a:schemeClr val="tx1"/>
                </a:solidFill>
                <a:effectLst/>
              </a:rPr>
              <a:t>		</a:t>
            </a:r>
            <a:r>
              <a:rPr lang="zh-CN" altLang="zh-CN" sz="2800" dirty="0">
                <a:solidFill>
                  <a:schemeClr val="tx1"/>
                </a:solidFill>
                <a:effectLst/>
              </a:rPr>
              <a:t>华南师范大学外国语言文化学院 孙妙丹 刘小伶</a:t>
            </a:r>
            <a:endParaRPr lang="zh-CN" altLang="zh-CN" sz="2800" dirty="0">
              <a:solidFill>
                <a:schemeClr val="tx1"/>
              </a:solidFill>
              <a:effectLst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 rot="19920000">
            <a:off x="196215" y="256540"/>
            <a:ext cx="1896745" cy="8153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  <a:sym typeface="+mn-ea"/>
              </a:rPr>
              <a:t>Part 1</a:t>
            </a:r>
            <a:endParaRPr lang="en-US" altLang="zh-CN" sz="4400" b="1">
              <a:solidFill>
                <a:schemeClr val="accent6">
                  <a:lumMod val="50000"/>
                </a:schemeClr>
              </a:solidFill>
              <a:latin typeface="Arial Unicode MS" charset="0"/>
              <a:ea typeface="Arial Unicode MS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566795" y="256540"/>
            <a:ext cx="6156960" cy="8229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Part one exercise</a:t>
            </a:r>
            <a:endParaRPr lang="en-US" altLang="zh-CN" sz="48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2610" y="1245870"/>
            <a:ext cx="11454765" cy="53168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altLang="zh-CN" sz="2800" b="1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sym typeface="+mn-ea"/>
              </a:rPr>
              <a:t>1._______________________ </a:t>
            </a:r>
            <a:r>
              <a:rPr lang="en-US" altLang="zh-CN" sz="28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, I met Mary. (= While I was walking along the street…)</a:t>
            </a:r>
            <a:endParaRPr kumimoji="0" lang="en-US" alt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zh-CN" altLang="en-US" sz="28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在街上走的时候</a:t>
            </a:r>
            <a:r>
              <a:rPr lang="en-US" altLang="zh-CN" sz="28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, </a:t>
            </a:r>
            <a:r>
              <a:rPr lang="zh-CN" altLang="en-US" sz="28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我遇到了玛丽。</a:t>
            </a:r>
            <a:endParaRPr lang="zh-CN" altLang="en-US" sz="2800" b="1" smtClean="0">
              <a:ln>
                <a:noFill/>
              </a:ln>
              <a:latin typeface="Times New Roman" pitchFamily="18" charset="0"/>
              <a:ea typeface="宋体" pitchFamily="2" charset="-122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zh-CN" altLang="en-US" sz="3200" b="1" smtClean="0">
              <a:ln>
                <a:noFill/>
              </a:ln>
              <a:latin typeface="Times New Roman" pitchFamily="18" charset="0"/>
              <a:ea typeface="宋体" pitchFamily="2" charset="-122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zh-CN" altLang="en-US" sz="2800" b="1" smtClean="0">
                <a:ln>
                  <a:noFill/>
                </a:ln>
                <a:latin typeface="Times New Roman" pitchFamily="18" charset="0"/>
                <a:ea typeface="宋体" pitchFamily="2" charset="-122"/>
              </a:rPr>
              <a:t>2.</a:t>
            </a:r>
            <a:r>
              <a:rPr lang="en-US" altLang="zh-CN" sz="2800" b="1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sym typeface="+mn-ea"/>
              </a:rPr>
              <a:t>__________ </a:t>
            </a:r>
            <a:r>
              <a:rPr lang="en-US" altLang="zh-CN" sz="28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, I stopped to take a rest. (= Because I was tired, …)</a:t>
            </a:r>
            <a:endParaRPr kumimoji="0" lang="en-US" alt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zh-CN" altLang="en-US" sz="28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因为疲倦</a:t>
            </a:r>
            <a:r>
              <a:rPr lang="en-US" altLang="zh-CN" sz="28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, </a:t>
            </a:r>
            <a:r>
              <a:rPr lang="zh-CN" altLang="en-US" sz="28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我停下来休息。</a:t>
            </a:r>
            <a:endParaRPr lang="zh-CN" altLang="en-US" sz="2800" b="1" smtClean="0">
              <a:ln>
                <a:noFill/>
              </a:ln>
              <a:latin typeface="Times New Roman" pitchFamily="18" charset="0"/>
              <a:ea typeface="宋体" pitchFamily="2" charset="-122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zh-CN" altLang="en-US" sz="3200" b="1" smtClean="0">
              <a:ln>
                <a:noFill/>
              </a:ln>
              <a:latin typeface="Times New Roman" pitchFamily="18" charset="0"/>
              <a:ea typeface="宋体" pitchFamily="2" charset="-122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zh-CN" altLang="en-US" sz="2800" b="1" smtClean="0">
                <a:ln>
                  <a:noFill/>
                </a:ln>
                <a:latin typeface="Times New Roman" pitchFamily="18" charset="0"/>
                <a:ea typeface="宋体" pitchFamily="2" charset="-122"/>
              </a:rPr>
              <a:t>3.</a:t>
            </a:r>
            <a:r>
              <a:rPr lang="en-US" altLang="zh-CN" sz="2800" b="1" smtClean="0">
                <a:ln>
                  <a:noFill/>
                </a:ln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sym typeface="+mn-ea"/>
              </a:rPr>
              <a:t>_______________ </a:t>
            </a:r>
            <a:r>
              <a:rPr lang="en-US" altLang="zh-CN" sz="28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, you will find the school. (= If you turn to the left, …) </a:t>
            </a:r>
            <a:endParaRPr kumimoji="0" lang="en-US" alt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zh-CN" altLang="en-US" sz="28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向左走</a:t>
            </a:r>
            <a:r>
              <a:rPr lang="en-US" altLang="zh-CN" sz="28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, </a:t>
            </a:r>
            <a:r>
              <a:rPr lang="zh-CN" altLang="en-US" sz="28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你就会找到那个学校。</a:t>
            </a:r>
            <a:endParaRPr kumimoji="0" lang="zh-CN" altLang="en-US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kumimoji="0" lang="zh-CN" altLang="en-US" sz="3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altLang="zh-CN" sz="2800" b="1" smtClean="0">
                <a:ln>
                  <a:noFill/>
                </a:ln>
                <a:latin typeface="Times New Roman" pitchFamily="18" charset="0"/>
                <a:ea typeface="宋体" pitchFamily="2" charset="-122"/>
              </a:rPr>
              <a:t>4.______________________ </a:t>
            </a:r>
            <a:r>
              <a:rPr lang="en-US" altLang="zh-CN" sz="28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, he never comes to see me.</a:t>
            </a:r>
            <a:endParaRPr kumimoji="0" lang="en-US" alt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altLang="zh-CN" sz="28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(= Though he knows where I live, …) </a:t>
            </a:r>
            <a:endParaRPr kumimoji="0" lang="en-US" alt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zh-CN" altLang="en-US" sz="28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尽管他知道我的住处</a:t>
            </a:r>
            <a:r>
              <a:rPr lang="en-US" altLang="zh-CN" sz="28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, </a:t>
            </a:r>
            <a:r>
              <a:rPr lang="zh-CN" altLang="en-US" sz="28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但从不来看我。</a:t>
            </a:r>
            <a:endParaRPr lang="zh-CN" altLang="en-US" sz="2800" b="1" smtClean="0">
              <a:ln>
                <a:noFill/>
              </a:ln>
              <a:latin typeface="Times New Roman" pitchFamily="18" charset="0"/>
              <a:ea typeface="宋体" pitchFamily="2" charset="-122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028700" y="1161415"/>
            <a:ext cx="4572635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smtClean="0">
                <a:ln>
                  <a:noFill/>
                </a:ln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Walking along the street </a:t>
            </a:r>
            <a:endParaRPr lang="en-US" altLang="zh-CN" sz="2800"/>
          </a:p>
        </p:txBody>
      </p:sp>
      <p:sp>
        <p:nvSpPr>
          <p:cNvPr id="5" name="文本框 4"/>
          <p:cNvSpPr txBox="1"/>
          <p:nvPr/>
        </p:nvSpPr>
        <p:spPr>
          <a:xfrm>
            <a:off x="852170" y="2812415"/>
            <a:ext cx="2301875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smtClean="0">
                <a:ln>
                  <a:noFill/>
                </a:ln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Being tired</a:t>
            </a:r>
            <a:endParaRPr lang="en-US" altLang="zh-CN" sz="2800"/>
          </a:p>
        </p:txBody>
      </p:sp>
      <p:sp>
        <p:nvSpPr>
          <p:cNvPr id="7" name="文本框 6"/>
          <p:cNvSpPr txBox="1"/>
          <p:nvPr/>
        </p:nvSpPr>
        <p:spPr>
          <a:xfrm>
            <a:off x="782320" y="3990975"/>
            <a:ext cx="3079115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b="1" smtClean="0">
                <a:ln>
                  <a:noFill/>
                </a:ln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Turning to the left</a:t>
            </a:r>
            <a:endParaRPr lang="en-US" altLang="zh-CN" sz="2800"/>
          </a:p>
        </p:txBody>
      </p:sp>
      <p:sp>
        <p:nvSpPr>
          <p:cNvPr id="8" name="文本框 7"/>
          <p:cNvSpPr txBox="1"/>
          <p:nvPr/>
        </p:nvSpPr>
        <p:spPr>
          <a:xfrm>
            <a:off x="925195" y="5306695"/>
            <a:ext cx="4725035" cy="49403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defTabSz="914400" rtl="0" eaLnBrk="1" fontAlgn="base" latinLnBrk="0" hangingPunct="1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altLang="zh-CN" sz="2800" b="1" smtClean="0">
                <a:ln>
                  <a:noFill/>
                </a:ln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 Knowing where I live</a:t>
            </a:r>
            <a:endParaRPr lang="en-US" altLang="zh-CN" sz="28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内容占位符 5"/>
          <p:cNvSpPr>
            <a:spLocks noGrp="1"/>
          </p:cNvSpPr>
          <p:nvPr>
            <p:ph idx="1"/>
          </p:nvPr>
        </p:nvSpPr>
        <p:spPr>
          <a:xfrm>
            <a:off x="600710" y="401955"/>
            <a:ext cx="11245215" cy="4917440"/>
          </a:xfrm>
        </p:spPr>
        <p:txBody>
          <a:bodyPr>
            <a:normAutofit/>
          </a:bodyPr>
          <a:p>
            <a:pPr marL="0" indent="0">
              <a:buNone/>
            </a:pPr>
            <a:r>
              <a:rPr lang="en-US" altLang="zh-CN" b="1">
                <a:solidFill>
                  <a:schemeClr val="tx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ial Unicode MS" charset="0"/>
                <a:ea typeface="Arial Unicode MS" charset="0"/>
                <a:cs typeface="Arial" charset="0"/>
                <a:sym typeface="+mn-ea"/>
              </a:rPr>
              <a:t>        </a:t>
            </a:r>
            <a:endParaRPr lang="en-US" altLang="zh-CN" sz="4400" b="1" dirty="0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Unicode MS" charset="0"/>
              <a:ea typeface="Arial Unicode MS" charset="0"/>
              <a:cs typeface="Arial" charset="0"/>
              <a:sym typeface="+mn-ea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sym typeface="+mn-ea"/>
              </a:rPr>
              <a:t>V-ing——动词非谓语形式中的一种</a:t>
            </a:r>
            <a:r>
              <a:rPr lang="en-US" altLang="zh-CN" sz="3200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sym typeface="+mn-ea"/>
              </a:rPr>
              <a:t>, </a:t>
            </a:r>
            <a:r>
              <a:rPr lang="zh-CN" altLang="en-US" sz="3200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sym typeface="+mn-ea"/>
              </a:rPr>
              <a:t>可以带宾语或状语构成 </a:t>
            </a:r>
            <a:endParaRPr lang="zh-CN" altLang="en-US" sz="3200" b="1" dirty="0">
              <a:solidFill>
                <a:schemeClr val="tx1"/>
              </a:solidFill>
              <a:latin typeface="Times New Roman" pitchFamily="18" charset="0"/>
              <a:ea typeface="宋体" pitchFamily="2" charset="-122"/>
              <a:sym typeface="+mn-ea"/>
            </a:endParaRPr>
          </a:p>
          <a:p>
            <a:pPr marL="0" indent="0">
              <a:buNone/>
            </a:pPr>
            <a:r>
              <a:rPr lang="zh-CN" altLang="en-US" sz="3200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sym typeface="+mn-ea"/>
              </a:rPr>
              <a:t>V-ing 短语, 没有人称和数的变化, 但有时态和语态的变化。</a:t>
            </a:r>
            <a:endParaRPr lang="zh-CN" altLang="en-US" sz="3200" b="1" dirty="0">
              <a:solidFill>
                <a:schemeClr val="tx1"/>
              </a:solidFill>
              <a:latin typeface="Times New Roman" pitchFamily="18" charset="0"/>
              <a:ea typeface="宋体" pitchFamily="2" charset="-122"/>
              <a:sym typeface="+mn-ea"/>
            </a:endParaRPr>
          </a:p>
          <a:p>
            <a:pPr marL="0" lvl="0" indent="0" eaLnBrk="1" hangingPunct="1">
              <a:lnSpc>
                <a:spcPct val="70000"/>
              </a:lnSpc>
              <a:buClr>
                <a:schemeClr val="hlink"/>
              </a:buClr>
              <a:buSzPct val="70000"/>
              <a:buFont typeface="Wingdings" pitchFamily="2" charset="2"/>
              <a:buNone/>
            </a:pPr>
            <a:endParaRPr lang="zh-CN" altLang="en-US" sz="3200" b="1" dirty="0">
              <a:solidFill>
                <a:schemeClr val="tx1"/>
              </a:solidFill>
              <a:latin typeface="Times New Roman" pitchFamily="18" charset="0"/>
              <a:ea typeface="宋体" pitchFamily="2" charset="-122"/>
              <a:sym typeface="+mn-ea"/>
            </a:endParaRPr>
          </a:p>
          <a:p>
            <a:pPr marL="0" indent="0">
              <a:buNone/>
            </a:pPr>
            <a:r>
              <a:rPr lang="zh-CN" altLang="en-US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sym typeface="+mn-ea"/>
              </a:rPr>
              <a:t>让我们先复习一下V-ing的时态和语态吧！</a:t>
            </a:r>
            <a:r>
              <a:rPr lang="zh-CN" altLang="en-US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（以do为例）</a:t>
            </a:r>
            <a:endParaRPr lang="zh-CN" altLang="en-US" b="1" dirty="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</p:txBody>
      </p:sp>
      <p:graphicFrame>
        <p:nvGraphicFramePr>
          <p:cNvPr id="12" name="表格 11"/>
          <p:cNvGraphicFramePr/>
          <p:nvPr/>
        </p:nvGraphicFramePr>
        <p:xfrm>
          <a:off x="713740" y="3474720"/>
          <a:ext cx="8848725" cy="269049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3315"/>
                <a:gridCol w="3019425"/>
                <a:gridCol w="3435985"/>
              </a:tblGrid>
              <a:tr h="848995"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altLang="zh-CN" sz="1800">
                          <a:sym typeface="+mn-ea"/>
                        </a:rPr>
                        <a:t>                      </a:t>
                      </a:r>
                      <a:r>
                        <a:rPr lang="en-US" altLang="zh-CN" sz="2400">
                          <a:sym typeface="+mn-ea"/>
                        </a:rPr>
                        <a:t> </a:t>
                      </a:r>
                      <a:r>
                        <a:rPr lang="zh-CN" altLang="en-US" sz="2400">
                          <a:sym typeface="+mn-ea"/>
                        </a:rPr>
                        <a:t>语态</a:t>
                      </a:r>
                      <a:endParaRPr lang="zh-CN" altLang="en-US" sz="2400">
                        <a:sym typeface="+mn-ea"/>
                      </a:endParaRPr>
                    </a:p>
                    <a:p>
                      <a:pPr>
                        <a:buNone/>
                      </a:pPr>
                      <a:r>
                        <a:rPr lang="zh-CN" sz="2400">
                          <a:sym typeface="+mn-ea"/>
                        </a:rPr>
                        <a:t>时态</a:t>
                      </a:r>
                      <a:endParaRPr lang="zh-CN" altLang="en-US" sz="2400">
                        <a:sym typeface="+mn-ea"/>
                      </a:endParaRPr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</a:p>
                    <a:p>
                      <a:pPr>
                        <a:buNone/>
                      </a:pPr>
                      <a:r>
                        <a:t>                        </a:t>
                      </a:r>
                      <a:r>
                        <a:rPr lang="zh-CN" sz="2400"/>
                        <a:t>主动</a:t>
                      </a:r>
                      <a:endParaRPr lang="zh-CN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</a:p>
                    <a:p>
                      <a:pPr>
                        <a:buNone/>
                      </a:pPr>
                      <a:r>
                        <a:t>                          </a:t>
                      </a:r>
                      <a:r>
                        <a:rPr lang="zh-CN" sz="2400"/>
                        <a:t>被动</a:t>
                      </a:r>
                      <a:endParaRPr lang="zh-CN" sz="2400"/>
                    </a:p>
                  </a:txBody>
                  <a:tcPr/>
                </a:tc>
              </a:tr>
              <a:tr h="43878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sz="2400"/>
                        <a:t>一般式</a:t>
                      </a:r>
                      <a:endParaRPr lang="zh-CN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doing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being done</a:t>
                      </a:r>
                      <a:endParaRPr lang="en-US" sz="2400"/>
                    </a:p>
                  </a:txBody>
                  <a:tcPr/>
                </a:tc>
              </a:tr>
              <a:tr h="438785">
                <a:tc>
                  <a:txBody>
                    <a:bodyPr/>
                    <a:p>
                      <a:pPr>
                        <a:buNone/>
                      </a:pPr>
                      <a:endParaRPr lang="zh-CN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sz="2400"/>
                    </a:p>
                  </a:txBody>
                  <a:tcPr/>
                </a:tc>
              </a:tr>
              <a:tr h="43878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sz="2400"/>
                        <a:t>完成式</a:t>
                      </a:r>
                      <a:endParaRPr lang="zh-CN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having done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/>
                        <a:t>having been done</a:t>
                      </a:r>
                      <a:endParaRPr lang="en-US" sz="2400"/>
                    </a:p>
                  </a:txBody>
                  <a:tcPr/>
                </a:tc>
              </a:tr>
              <a:tr h="438785">
                <a:tc>
                  <a:txBody>
                    <a:bodyPr/>
                    <a:p>
                      <a:pPr>
                        <a:buNone/>
                      </a:pPr>
                      <a:endParaRPr lang="zh-CN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endParaRPr lang="en-US" sz="240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直接连接符 7"/>
          <p:cNvCxnSpPr/>
          <p:nvPr/>
        </p:nvCxnSpPr>
        <p:spPr>
          <a:xfrm>
            <a:off x="979170" y="3592195"/>
            <a:ext cx="1875790" cy="610235"/>
          </a:xfrm>
          <a:prstGeom prst="lin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10044430" y="3891280"/>
            <a:ext cx="2068830" cy="15544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否定形式</a:t>
            </a:r>
            <a:endParaRPr lang="zh-CN" altLang="en-US" sz="3200"/>
          </a:p>
          <a:p>
            <a:r>
              <a:rPr lang="en-US" altLang="zh-CN" sz="3200"/>
              <a:t>“not”</a:t>
            </a:r>
            <a:r>
              <a:rPr lang="zh-CN" altLang="en-US" sz="3200"/>
              <a:t>放在</a:t>
            </a:r>
            <a:r>
              <a:rPr lang="en-US" altLang="zh-CN" sz="3200"/>
              <a:t>V-ing</a:t>
            </a:r>
            <a:r>
              <a:rPr lang="zh-CN" altLang="en-US" sz="3200"/>
              <a:t>前面</a:t>
            </a:r>
            <a:endParaRPr lang="zh-CN" altLang="en-US" sz="3200"/>
          </a:p>
        </p:txBody>
      </p:sp>
      <p:sp>
        <p:nvSpPr>
          <p:cNvPr id="2" name="文本框 1"/>
          <p:cNvSpPr txBox="1"/>
          <p:nvPr/>
        </p:nvSpPr>
        <p:spPr>
          <a:xfrm rot="19920000">
            <a:off x="196215" y="256540"/>
            <a:ext cx="1896745" cy="8153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  <a:sym typeface="+mn-ea"/>
              </a:rPr>
              <a:t>Part 2</a:t>
            </a:r>
            <a:endParaRPr lang="en-US" altLang="zh-CN" sz="4400" b="1">
              <a:solidFill>
                <a:schemeClr val="accent6">
                  <a:lumMod val="50000"/>
                </a:schemeClr>
              </a:solidFill>
              <a:latin typeface="Arial Unicode MS" charset="0"/>
              <a:ea typeface="Arial Unicode MS" charset="0"/>
              <a:sym typeface="+mn-ea"/>
            </a:endParaRPr>
          </a:p>
        </p:txBody>
      </p:sp>
      <p:graphicFrame>
        <p:nvGraphicFramePr>
          <p:cNvPr id="4" name="表格 3"/>
          <p:cNvGraphicFramePr/>
          <p:nvPr/>
        </p:nvGraphicFramePr>
        <p:xfrm>
          <a:off x="713740" y="4785360"/>
          <a:ext cx="884872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3315"/>
                <a:gridCol w="3019425"/>
                <a:gridCol w="3435985"/>
              </a:tblGrid>
              <a:tr h="438785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sz="2400"/>
                        <a:t>一般式否定形式</a:t>
                      </a:r>
                      <a:endParaRPr lang="zh-CN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not</a:t>
                      </a:r>
                      <a:r>
                        <a:rPr lang="en-US" sz="2400"/>
                        <a:t> doing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not</a:t>
                      </a:r>
                      <a:r>
                        <a:rPr lang="en-US" sz="2400"/>
                        <a:t> being done</a:t>
                      </a:r>
                      <a:endParaRPr lang="en-US" sz="240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表格 6"/>
          <p:cNvGraphicFramePr/>
          <p:nvPr/>
        </p:nvGraphicFramePr>
        <p:xfrm>
          <a:off x="713740" y="5715000"/>
          <a:ext cx="8848725" cy="457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93315"/>
                <a:gridCol w="3019425"/>
                <a:gridCol w="3435985"/>
              </a:tblGrid>
              <a:tr h="457200">
                <a:tc>
                  <a:txBody>
                    <a:bodyPr/>
                    <a:p>
                      <a:pPr>
                        <a:buNone/>
                      </a:pPr>
                      <a:r>
                        <a:rPr lang="zh-CN" sz="2400"/>
                        <a:t>完成式否定形式</a:t>
                      </a:r>
                      <a:endParaRPr lang="zh-CN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not</a:t>
                      </a:r>
                      <a:r>
                        <a:rPr lang="en-US" sz="2400"/>
                        <a:t> having done</a:t>
                      </a:r>
                      <a:endParaRPr lang="en-US" sz="2400"/>
                    </a:p>
                  </a:txBody>
                  <a:tcPr/>
                </a:tc>
                <a:tc>
                  <a:txBody>
                    <a:bodyPr/>
                    <a:p>
                      <a:pPr>
                        <a:buNone/>
                      </a:pPr>
                      <a:r>
                        <a:rPr lang="en-US" sz="2400" b="1">
                          <a:solidFill>
                            <a:srgbClr val="FF0000"/>
                          </a:solidFill>
                        </a:rPr>
                        <a:t>not</a:t>
                      </a:r>
                      <a:r>
                        <a:rPr lang="en-US" sz="2400"/>
                        <a:t> having been done</a:t>
                      </a:r>
                      <a:endParaRPr lang="en-US" sz="240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10" name="直接箭头连接符 9"/>
          <p:cNvCxnSpPr/>
          <p:nvPr/>
        </p:nvCxnSpPr>
        <p:spPr>
          <a:xfrm flipH="1">
            <a:off x="9006205" y="4741545"/>
            <a:ext cx="1083945" cy="294640"/>
          </a:xfrm>
          <a:prstGeom prst="straightConnector1">
            <a:avLst/>
          </a:prstGeom>
          <a:ln w="50800">
            <a:tailEnd type="arrow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cxnSp>
        <p:nvCxnSpPr>
          <p:cNvPr id="11" name="直接箭头连接符 10"/>
          <p:cNvCxnSpPr/>
          <p:nvPr/>
        </p:nvCxnSpPr>
        <p:spPr>
          <a:xfrm flipH="1">
            <a:off x="9357360" y="5144135"/>
            <a:ext cx="809625" cy="705485"/>
          </a:xfrm>
          <a:prstGeom prst="straightConnector1">
            <a:avLst/>
          </a:prstGeom>
          <a:ln w="57150">
            <a:tailEnd type="arrow" w="med" len="med"/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68680" y="2117090"/>
            <a:ext cx="11003280" cy="3741420"/>
          </a:xfrm>
        </p:spPr>
        <p:txBody>
          <a:bodyPr>
            <a:normAutofit lnSpcReduction="20000"/>
          </a:bodyPr>
          <a:p>
            <a:pPr marL="0" lvl="0" indent="0" eaLnBrk="1" hangingPunct="1">
              <a:spcBef>
                <a:spcPct val="10000"/>
              </a:spcBef>
              <a:buNone/>
            </a:pPr>
            <a:r>
              <a:rPr lang="en-US" altLang="zh-CN"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itchFamily="18" charset="0"/>
                <a:ea typeface="宋体" pitchFamily="2" charset="-122"/>
                <a:sym typeface="+mn-ea"/>
              </a:rPr>
              <a:t>      </a:t>
            </a:r>
            <a:r>
              <a:rPr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itchFamily="18" charset="0"/>
                <a:ea typeface="宋体" pitchFamily="2" charset="-122"/>
                <a:sym typeface="+mn-ea"/>
              </a:rPr>
              <a:t>现在分词作状语</a:t>
            </a:r>
            <a:r>
              <a:rPr lang="en-US" altLang="zh-CN"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itchFamily="18" charset="0"/>
                <a:ea typeface="宋体" pitchFamily="2" charset="-122"/>
                <a:sym typeface="+mn-ea"/>
              </a:rPr>
              <a:t>, </a:t>
            </a:r>
            <a:r>
              <a:rPr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itchFamily="34" charset="0"/>
                <a:ea typeface="宋体" pitchFamily="2" charset="-122"/>
                <a:sym typeface="+mn-ea"/>
              </a:rPr>
              <a:t>与谓语表示的动作或状态</a:t>
            </a:r>
            <a:r>
              <a:rPr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itchFamily="34" charset="0"/>
                <a:ea typeface="宋体" pitchFamily="2" charset="-122"/>
                <a:sym typeface="+mn-ea"/>
              </a:rPr>
              <a:t>同时或几乎同时发生</a:t>
            </a:r>
            <a:r>
              <a:rPr lang="zh-CN"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itchFamily="34" charset="0"/>
                <a:ea typeface="宋体" pitchFamily="2" charset="-122"/>
                <a:sym typeface="+mn-ea"/>
              </a:rPr>
              <a:t>时</a:t>
            </a:r>
            <a:endParaRPr lang="en-US" altLang="zh-CN">
              <a:solidFill>
                <a:schemeClr val="tx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itchFamily="34" charset="0"/>
              <a:ea typeface="宋体" pitchFamily="2" charset="-122"/>
              <a:sym typeface="+mn-ea"/>
            </a:endParaRPr>
          </a:p>
          <a:p>
            <a:pPr lvl="0" eaLnBrk="1" hangingPunct="1">
              <a:spcBef>
                <a:spcPct val="10000"/>
              </a:spcBef>
            </a:pPr>
            <a:endParaRPr lang="en-US" altLang="zh-CN"/>
          </a:p>
          <a:p>
            <a:pPr lvl="0" eaLnBrk="1" hangingPunct="1">
              <a:spcBef>
                <a:spcPct val="10000"/>
              </a:spcBef>
            </a:pPr>
            <a:endParaRPr lang="en-US" altLang="zh-CN"/>
          </a:p>
          <a:p>
            <a:pPr lvl="0" eaLnBrk="1" hangingPunct="1">
              <a:spcBef>
                <a:spcPct val="10000"/>
              </a:spcBef>
            </a:pPr>
            <a:r>
              <a:rPr lang="en-US" altLang="zh-CN">
                <a:solidFill>
                  <a:schemeClr val="tx1"/>
                </a:solidFill>
              </a:rPr>
              <a:t>e.g.  Hearing  the bell, the students began to  enter the classroom.</a:t>
            </a:r>
            <a:endParaRPr lang="en-US" altLang="zh-CN">
              <a:solidFill>
                <a:schemeClr val="tx1"/>
              </a:solidFill>
            </a:endParaRPr>
          </a:p>
          <a:p>
            <a:pPr lvl="0" eaLnBrk="1" hangingPunct="1">
              <a:spcBef>
                <a:spcPct val="10000"/>
              </a:spcBef>
            </a:pPr>
            <a:endParaRPr lang="en-US" altLang="zh-CN"/>
          </a:p>
          <a:p>
            <a:pPr lvl="0" eaLnBrk="1" hangingPunct="1">
              <a:spcBef>
                <a:spcPct val="10000"/>
              </a:spcBef>
            </a:pPr>
            <a:endParaRPr lang="en-US" altLang="zh-CN"/>
          </a:p>
          <a:p>
            <a:pPr marL="0" lvl="0" indent="0" eaLnBrk="1" hangingPunct="1">
              <a:spcBef>
                <a:spcPct val="10000"/>
              </a:spcBef>
              <a:buNone/>
            </a:pPr>
            <a:r>
              <a:rPr lang="en-US" altLang="zh-CN"/>
              <a:t>                </a:t>
            </a:r>
            <a:r>
              <a:rPr lang="en-US" altLang="zh-CN" b="1"/>
              <a:t>     </a:t>
            </a:r>
            <a:endParaRPr lang="en-US" altLang="zh-CN" b="1"/>
          </a:p>
          <a:p>
            <a:pPr marL="0" lvl="0" indent="0" eaLnBrk="1" hangingPunct="1">
              <a:spcBef>
                <a:spcPct val="10000"/>
              </a:spcBef>
              <a:buNone/>
            </a:pPr>
            <a:r>
              <a:rPr lang="en-US" altLang="zh-CN" b="1"/>
              <a:t>                  </a:t>
            </a:r>
            <a:endParaRPr lang="zh-CN" altLang="en-US" b="1">
              <a:latin typeface="Arial Unicode MS" charset="0"/>
              <a:ea typeface="Arial Unicode MS" charset="0"/>
            </a:endParaRPr>
          </a:p>
        </p:txBody>
      </p:sp>
      <p:sp>
        <p:nvSpPr>
          <p:cNvPr id="14" name="内容占位符 2"/>
          <p:cNvSpPr>
            <a:spLocks noGrp="1"/>
          </p:cNvSpPr>
          <p:nvPr/>
        </p:nvSpPr>
        <p:spPr>
          <a:xfrm>
            <a:off x="1341120" y="531495"/>
            <a:ext cx="10515600" cy="19284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lnSpc>
                <a:spcPct val="130000"/>
              </a:lnSpc>
              <a:spcBef>
                <a:spcPct val="20000"/>
              </a:spcBef>
              <a:buNone/>
            </a:pPr>
            <a:r>
              <a:rPr sz="3200"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itchFamily="18" charset="0"/>
                <a:ea typeface="宋体" pitchFamily="2" charset="-122"/>
                <a:sym typeface="+mn-ea"/>
              </a:rPr>
              <a:t>现在分词作状语时</a:t>
            </a:r>
            <a:r>
              <a:rPr lang="en-US" altLang="zh-CN" sz="3200"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Times New Roman" pitchFamily="18" charset="0"/>
                <a:ea typeface="宋体" pitchFamily="2" charset="-122"/>
                <a:sym typeface="+mn-ea"/>
              </a:rPr>
              <a:t>, </a:t>
            </a:r>
            <a:r>
              <a:rPr sz="3200"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itchFamily="34" charset="0"/>
                <a:ea typeface="宋体" pitchFamily="2" charset="-122"/>
                <a:sym typeface="+mn-ea"/>
              </a:rPr>
              <a:t>与谓语表示的动作或状态</a:t>
            </a:r>
            <a:r>
              <a:rPr sz="3200"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itchFamily="34" charset="0"/>
                <a:ea typeface="宋体" pitchFamily="2" charset="-122"/>
                <a:sym typeface="+mn-ea"/>
              </a:rPr>
              <a:t>同时或几乎同时发生的</a:t>
            </a:r>
            <a:r>
              <a:rPr sz="3200">
                <a:solidFill>
                  <a:srgbClr val="0070C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itchFamily="34" charset="0"/>
                <a:ea typeface="宋体" pitchFamily="2" charset="-122"/>
                <a:sym typeface="+mn-ea"/>
              </a:rPr>
              <a:t>，</a:t>
            </a:r>
            <a:r>
              <a:rPr sz="3200">
                <a:solidFill>
                  <a:schemeClr val="tx1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itchFamily="34" charset="0"/>
                <a:ea typeface="宋体" pitchFamily="2" charset="-122"/>
                <a:sym typeface="+mn-ea"/>
              </a:rPr>
              <a:t>或是</a:t>
            </a:r>
            <a:r>
              <a:rPr sz="3200"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itchFamily="34" charset="0"/>
                <a:ea typeface="宋体" pitchFamily="2" charset="-122"/>
                <a:sym typeface="+mn-ea"/>
              </a:rPr>
              <a:t>先于谓语动词发生</a:t>
            </a:r>
            <a:r>
              <a:rPr lang="zh-CN" sz="3200">
                <a:solidFill>
                  <a:srgbClr val="FF0000"/>
                </a:solidFill>
                <a:effectLst>
                  <a:innerShdw blurRad="63500" dist="50800" dir="13500000">
                    <a:srgbClr val="000000">
                      <a:alpha val="50000"/>
                    </a:srgbClr>
                  </a:innerShdw>
                </a:effectLst>
                <a:latin typeface="Arial" pitchFamily="34" charset="0"/>
                <a:ea typeface="宋体" pitchFamily="2" charset="-122"/>
                <a:sym typeface="+mn-ea"/>
              </a:rPr>
              <a:t>。</a:t>
            </a:r>
            <a:endParaRPr lang="zh-CN" sz="3200">
              <a:solidFill>
                <a:srgbClr val="FF0000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Arial" pitchFamily="34" charset="0"/>
              <a:ea typeface="宋体" pitchFamily="2" charset="-122"/>
              <a:sym typeface="+mn-ea"/>
            </a:endParaRPr>
          </a:p>
        </p:txBody>
      </p:sp>
      <p:cxnSp>
        <p:nvCxnSpPr>
          <p:cNvPr id="27" name="直接箭头连接符 26"/>
          <p:cNvCxnSpPr/>
          <p:nvPr/>
        </p:nvCxnSpPr>
        <p:spPr>
          <a:xfrm flipH="1">
            <a:off x="2849880" y="2964180"/>
            <a:ext cx="5730240" cy="701040"/>
          </a:xfrm>
          <a:prstGeom prst="straightConnector1">
            <a:avLst/>
          </a:prstGeom>
          <a:ln w="4762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接箭头连接符 27"/>
          <p:cNvCxnSpPr/>
          <p:nvPr/>
        </p:nvCxnSpPr>
        <p:spPr>
          <a:xfrm flipH="1">
            <a:off x="8016240" y="3014980"/>
            <a:ext cx="502920" cy="711200"/>
          </a:xfrm>
          <a:prstGeom prst="straightConnector1">
            <a:avLst/>
          </a:prstGeom>
          <a:ln w="4445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图文框 30"/>
          <p:cNvSpPr/>
          <p:nvPr/>
        </p:nvSpPr>
        <p:spPr>
          <a:xfrm>
            <a:off x="1544320" y="3746500"/>
            <a:ext cx="1280795" cy="487680"/>
          </a:xfrm>
          <a:prstGeom prst="fra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2" name="图文框 31"/>
          <p:cNvSpPr/>
          <p:nvPr/>
        </p:nvSpPr>
        <p:spPr>
          <a:xfrm>
            <a:off x="7030720" y="3716020"/>
            <a:ext cx="854710" cy="487680"/>
          </a:xfrm>
          <a:prstGeom prst="frame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33" name="直接箭头连接符 32"/>
          <p:cNvCxnSpPr/>
          <p:nvPr/>
        </p:nvCxnSpPr>
        <p:spPr>
          <a:xfrm>
            <a:off x="5318760" y="4152900"/>
            <a:ext cx="15240" cy="690880"/>
          </a:xfrm>
          <a:prstGeom prst="straightConnector1">
            <a:avLst/>
          </a:prstGeom>
          <a:ln w="31750">
            <a:tailEnd type="arrow" w="med" len="med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4" name="图文框 33"/>
          <p:cNvSpPr/>
          <p:nvPr/>
        </p:nvSpPr>
        <p:spPr>
          <a:xfrm>
            <a:off x="3929380" y="3736340"/>
            <a:ext cx="1859915" cy="487680"/>
          </a:xfrm>
          <a:prstGeom prst="frame">
            <a:avLst/>
          </a:prstGeom>
          <a:ln w="12700"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5" name="下弧形箭头 34"/>
          <p:cNvSpPr/>
          <p:nvPr/>
        </p:nvSpPr>
        <p:spPr>
          <a:xfrm>
            <a:off x="2072640" y="4091940"/>
            <a:ext cx="3200400" cy="51816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 rot="19920000">
            <a:off x="196215" y="256540"/>
            <a:ext cx="1896745" cy="8153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  <a:sym typeface="+mn-ea"/>
              </a:rPr>
              <a:t>Part 2</a:t>
            </a:r>
            <a:endParaRPr lang="en-US" altLang="zh-CN" sz="4400" b="1">
              <a:solidFill>
                <a:schemeClr val="accent6">
                  <a:lumMod val="50000"/>
                </a:schemeClr>
              </a:solidFill>
              <a:latin typeface="Arial Unicode MS" charset="0"/>
              <a:ea typeface="Arial Unicode MS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349500" y="4708525"/>
            <a:ext cx="7482205" cy="6178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>
                <a:latin typeface="Arial Unicode MS" charset="0"/>
                <a:ea typeface="Arial Unicode MS" charset="0"/>
              </a:rPr>
              <a:t>逻辑主语 = 句子主语</a:t>
            </a:r>
            <a:endParaRPr lang="zh-CN" altLang="en-US" sz="3200">
              <a:latin typeface="Arial Unicode MS" charset="0"/>
              <a:ea typeface="Arial Unicode MS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ldLvl="0" animBg="1"/>
      <p:bldP spid="34" grpId="0" bldLvl="0" animBg="1"/>
      <p:bldP spid="32" grpId="0" bldLvl="0" animBg="1"/>
      <p:bldP spid="35" grpId="0" animBg="1"/>
      <p:bldP spid="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内容占位符 3"/>
          <p:cNvSpPr/>
          <p:nvPr>
            <p:ph idx="1"/>
          </p:nvPr>
        </p:nvSpPr>
        <p:spPr>
          <a:xfrm>
            <a:off x="993775" y="789940"/>
            <a:ext cx="10805160" cy="5646420"/>
          </a:xfrm>
        </p:spPr>
        <p:txBody>
          <a:bodyPr>
            <a:normAutofit fontScale="90000"/>
          </a:bodyPr>
          <a:p>
            <a:pPr lvl="0"/>
            <a:r>
              <a:rPr lang="zh-CN" altLang="en-US" sz="3200" b="1">
                <a:solidFill>
                  <a:schemeClr val="tx1"/>
                </a:solidFill>
                <a:sym typeface="+mn-ea"/>
              </a:rPr>
              <a:t>如果现在分词表示的动作发生在句子谓语之前，则要用现在分词的</a:t>
            </a:r>
            <a:r>
              <a:rPr lang="zh-CN" altLang="en-US" sz="3200" b="1">
                <a:solidFill>
                  <a:srgbClr val="FF0000"/>
                </a:solidFill>
                <a:sym typeface="+mn-ea"/>
              </a:rPr>
              <a:t>完成式</a:t>
            </a:r>
            <a:r>
              <a:rPr lang="zh-CN" altLang="en-US" sz="3200" b="1">
                <a:solidFill>
                  <a:schemeClr val="tx1"/>
                </a:solidFill>
                <a:sym typeface="+mn-ea"/>
              </a:rPr>
              <a:t>，如：</a:t>
            </a:r>
            <a:endParaRPr lang="zh-CN" altLang="en-US" sz="3200" b="1">
              <a:solidFill>
                <a:schemeClr val="tx1"/>
              </a:solidFill>
              <a:sym typeface="+mn-ea"/>
            </a:endParaRPr>
          </a:p>
          <a:p>
            <a:pPr lvl="0"/>
            <a:endParaRPr lang="en-US" altLang="zh-CN">
              <a:sym typeface="+mn-ea"/>
            </a:endParaRPr>
          </a:p>
          <a:p>
            <a:pPr marL="0" lvl="0" indent="0">
              <a:buNone/>
            </a:pPr>
            <a:r>
              <a:rPr lang="en-US" altLang="zh-CN" sz="3200">
                <a:solidFill>
                  <a:schemeClr val="tx1"/>
                </a:solidFill>
                <a:sym typeface="+mn-ea"/>
              </a:rPr>
              <a:t>1. After she had finished her work, she went home.</a:t>
            </a:r>
            <a:endParaRPr lang="en-US" altLang="zh-CN" sz="3200">
              <a:solidFill>
                <a:schemeClr val="tx1"/>
              </a:solidFill>
              <a:sym typeface="+mn-ea"/>
            </a:endParaRPr>
          </a:p>
          <a:p>
            <a:pPr lvl="0">
              <a:buNone/>
            </a:pPr>
            <a:r>
              <a:rPr lang="en-US" altLang="zh-CN" sz="2000" b="1">
                <a:solidFill>
                  <a:srgbClr val="6600FF"/>
                </a:solidFill>
                <a:latin typeface="Verdana" pitchFamily="34" charset="0"/>
                <a:ea typeface="宋体" pitchFamily="2" charset="-122"/>
                <a:sym typeface="+mn-ea"/>
              </a:rPr>
              <a:t>  </a:t>
            </a:r>
            <a:r>
              <a:rPr lang="en-US" altLang="zh-CN" sz="2800" b="1">
                <a:solidFill>
                  <a:srgbClr val="FF0000"/>
                </a:solidFill>
                <a:latin typeface="Verdana" pitchFamily="34" charset="0"/>
                <a:ea typeface="宋体" pitchFamily="2" charset="-122"/>
                <a:sym typeface="+mn-ea"/>
              </a:rPr>
              <a:t>Having finished</a:t>
            </a:r>
            <a:r>
              <a:rPr lang="en-US" altLang="zh-CN" sz="2800" b="1">
                <a:solidFill>
                  <a:schemeClr val="tx1"/>
                </a:solidFill>
                <a:latin typeface="Verdana" pitchFamily="34" charset="0"/>
                <a:ea typeface="宋体" pitchFamily="2" charset="-122"/>
                <a:sym typeface="+mn-ea"/>
              </a:rPr>
              <a:t> her work, she went home.</a:t>
            </a:r>
            <a:endParaRPr lang="en-US" altLang="zh-CN" sz="2800" b="1">
              <a:solidFill>
                <a:schemeClr val="tx1"/>
              </a:solidFill>
              <a:latin typeface="Verdana" pitchFamily="34" charset="0"/>
              <a:ea typeface="宋体" pitchFamily="2" charset="-122"/>
              <a:sym typeface="+mn-ea"/>
            </a:endParaRPr>
          </a:p>
          <a:p>
            <a:pPr lvl="0">
              <a:buNone/>
            </a:pPr>
            <a:r>
              <a:rPr lang="en-US" altLang="zh-CN" sz="3200">
                <a:solidFill>
                  <a:schemeClr val="tx1"/>
                </a:solidFill>
                <a:sym typeface="+mn-ea"/>
              </a:rPr>
              <a:t>2. As we have invited him here to speak, we’d better go to his lecture.</a:t>
            </a:r>
            <a:endParaRPr lang="en-US" altLang="zh-CN" sz="3200">
              <a:solidFill>
                <a:schemeClr val="tx1"/>
              </a:solidFill>
              <a:sym typeface="+mn-ea"/>
            </a:endParaRPr>
          </a:p>
          <a:p>
            <a:pPr lvl="0">
              <a:buNone/>
            </a:pPr>
            <a:r>
              <a:rPr lang="en-US" altLang="zh-CN">
                <a:sym typeface="+mn-ea"/>
              </a:rPr>
              <a:t>  </a:t>
            </a:r>
            <a:r>
              <a:rPr lang="en-US" altLang="zh-CN" sz="2800" b="1">
                <a:solidFill>
                  <a:srgbClr val="FF0000"/>
                </a:solidFill>
                <a:latin typeface="Verdana" pitchFamily="34" charset="0"/>
                <a:ea typeface="宋体" pitchFamily="2" charset="-122"/>
                <a:sym typeface="+mn-ea"/>
              </a:rPr>
              <a:t>Having invited</a:t>
            </a:r>
            <a:r>
              <a:rPr lang="en-US" altLang="zh-CN" sz="2800" b="1">
                <a:solidFill>
                  <a:schemeClr val="tx1"/>
                </a:solidFill>
                <a:latin typeface="Verdana" pitchFamily="34" charset="0"/>
                <a:ea typeface="宋体" pitchFamily="2" charset="-122"/>
                <a:sym typeface="+mn-ea"/>
              </a:rPr>
              <a:t> him here to speak, we</a:t>
            </a:r>
            <a:r>
              <a:rPr lang="en-US" altLang="zh-CN" sz="2800" b="1">
                <a:solidFill>
                  <a:schemeClr val="tx1"/>
                </a:solidFill>
                <a:latin typeface="Arial" pitchFamily="34" charset="0"/>
                <a:ea typeface="宋体" pitchFamily="2" charset="-122"/>
                <a:sym typeface="+mn-ea"/>
              </a:rPr>
              <a:t>’</a:t>
            </a:r>
            <a:r>
              <a:rPr lang="en-US" altLang="zh-CN" sz="2800" b="1">
                <a:solidFill>
                  <a:schemeClr val="tx1"/>
                </a:solidFill>
                <a:latin typeface="Verdana" pitchFamily="34" charset="0"/>
                <a:ea typeface="宋体" pitchFamily="2" charset="-122"/>
                <a:sym typeface="+mn-ea"/>
              </a:rPr>
              <a:t>d better go to his   lecture.</a:t>
            </a:r>
            <a:endParaRPr lang="en-US" altLang="zh-CN" sz="2800" b="1">
              <a:solidFill>
                <a:schemeClr val="tx1"/>
              </a:solidFill>
              <a:latin typeface="Verdana" pitchFamily="34" charset="0"/>
              <a:ea typeface="宋体" pitchFamily="2" charset="-122"/>
              <a:sym typeface="+mn-ea"/>
            </a:endParaRPr>
          </a:p>
          <a:p>
            <a:pPr lvl="0">
              <a:buNone/>
            </a:pPr>
            <a:endParaRPr lang="en-US" altLang="zh-CN"/>
          </a:p>
          <a:p>
            <a:endParaRPr lang="zh-CN" altLang="en-US"/>
          </a:p>
        </p:txBody>
      </p:sp>
      <p:sp>
        <p:nvSpPr>
          <p:cNvPr id="6" name="文本框 5"/>
          <p:cNvSpPr txBox="1"/>
          <p:nvPr/>
        </p:nvSpPr>
        <p:spPr>
          <a:xfrm rot="19920000">
            <a:off x="196215" y="256540"/>
            <a:ext cx="1896745" cy="8153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  <a:sym typeface="+mn-ea"/>
              </a:rPr>
              <a:t>Part 2</a:t>
            </a:r>
            <a:endParaRPr lang="en-US" altLang="zh-CN" sz="4400" b="1">
              <a:solidFill>
                <a:schemeClr val="accent6">
                  <a:lumMod val="50000"/>
                </a:schemeClr>
              </a:solidFill>
              <a:latin typeface="Arial Unicode MS" charset="0"/>
              <a:ea typeface="Arial Unicode MS" charset="0"/>
              <a:sym typeface="+mn-ea"/>
            </a:endParaRPr>
          </a:p>
        </p:txBody>
      </p:sp>
      <p:sp>
        <p:nvSpPr>
          <p:cNvPr id="2" name="左弧形箭头 1"/>
          <p:cNvSpPr/>
          <p:nvPr/>
        </p:nvSpPr>
        <p:spPr>
          <a:xfrm>
            <a:off x="426720" y="2952115"/>
            <a:ext cx="640080" cy="85344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3" name="左弧形箭头 2"/>
          <p:cNvSpPr/>
          <p:nvPr/>
        </p:nvSpPr>
        <p:spPr>
          <a:xfrm>
            <a:off x="325120" y="4267835"/>
            <a:ext cx="701040" cy="166116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文本框 3"/>
          <p:cNvSpPr txBox="1"/>
          <p:nvPr/>
        </p:nvSpPr>
        <p:spPr>
          <a:xfrm>
            <a:off x="2165985" y="378460"/>
            <a:ext cx="8061325" cy="11950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/>
              <a:t>             </a:t>
            </a:r>
            <a:r>
              <a:rPr lang="en-US" altLang="zh-CN" sz="4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Part two exercise</a:t>
            </a:r>
            <a:endParaRPr lang="en-US" altLang="zh-CN" sz="48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zh-CN" altLang="zh-CN" sz="2400" b="1"/>
              <a:t>请用括号内单词的正确形式填空</a:t>
            </a:r>
            <a:endParaRPr lang="zh-CN" altLang="zh-CN" sz="2400" b="1"/>
          </a:p>
        </p:txBody>
      </p:sp>
      <p:sp>
        <p:nvSpPr>
          <p:cNvPr id="6" name="文本框 5"/>
          <p:cNvSpPr txBox="1"/>
          <p:nvPr/>
        </p:nvSpPr>
        <p:spPr>
          <a:xfrm rot="19920000">
            <a:off x="196215" y="256540"/>
            <a:ext cx="1896745" cy="8153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  <a:sym typeface="+mn-ea"/>
              </a:rPr>
              <a:t>Part 2</a:t>
            </a:r>
            <a:endParaRPr lang="en-US" altLang="zh-CN" sz="4400" b="1">
              <a:solidFill>
                <a:schemeClr val="accent6">
                  <a:lumMod val="50000"/>
                </a:schemeClr>
              </a:solidFill>
              <a:latin typeface="Arial Unicode MS" charset="0"/>
              <a:ea typeface="Arial Unicode MS" charset="0"/>
              <a:sym typeface="+mn-ea"/>
            </a:endParaRPr>
          </a:p>
        </p:txBody>
      </p:sp>
      <p:sp>
        <p:nvSpPr>
          <p:cNvPr id="17412" name="文本占位符 17411"/>
          <p:cNvSpPr>
            <a:spLocks noGrp="1"/>
          </p:cNvSpPr>
          <p:nvPr>
            <p:ph type="body" idx="1"/>
          </p:nvPr>
        </p:nvSpPr>
        <p:spPr>
          <a:xfrm>
            <a:off x="46990" y="4648200"/>
            <a:ext cx="11124565" cy="5105400"/>
          </a:xfrm>
          <a:ln w="9525">
            <a:noFill/>
            <a:miter/>
          </a:ln>
        </p:spPr>
        <p:txBody>
          <a:bodyPr>
            <a:normAutofit lnSpcReduction="10000"/>
          </a:bodyPr>
          <a:p>
            <a:pPr>
              <a:lnSpc>
                <a:spcPct val="90000"/>
              </a:lnSpc>
              <a:buNone/>
            </a:pPr>
            <a:r>
              <a:rPr lang="zh-CN" altLang="en-US" sz="3200" b="1"/>
              <a:t>  </a:t>
            </a:r>
            <a:endParaRPr lang="en-US" altLang="zh-CN" sz="3200" b="1"/>
          </a:p>
        </p:txBody>
      </p:sp>
      <p:sp>
        <p:nvSpPr>
          <p:cNvPr id="5" name="文本框 4"/>
          <p:cNvSpPr txBox="1"/>
          <p:nvPr/>
        </p:nvSpPr>
        <p:spPr>
          <a:xfrm>
            <a:off x="400685" y="1814195"/>
            <a:ext cx="11593830" cy="460819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buNone/>
            </a:pPr>
            <a:r>
              <a:rPr lang="zh-CN" altLang="en-US" sz="3000">
                <a:latin typeface="Arial Unicode MS" charset="0"/>
                <a:ea typeface="Arial Unicode MS" charset="0"/>
                <a:sym typeface="+mn-ea"/>
              </a:rPr>
              <a:t>   </a:t>
            </a:r>
            <a:r>
              <a:rPr lang="en-US" altLang="zh-CN" sz="3000">
                <a:latin typeface="Arial Unicode MS" charset="0"/>
                <a:ea typeface="Arial Unicode MS" charset="0"/>
                <a:sym typeface="+mn-ea"/>
              </a:rPr>
              <a:t>1. ______________ (take) the wrong bus, Tom found himself in </a:t>
            </a:r>
            <a:endParaRPr lang="en-US" altLang="zh-CN" sz="3000">
              <a:latin typeface="Arial Unicode MS" charset="0"/>
              <a:ea typeface="Arial Unicode MS" charset="0"/>
              <a:sym typeface="+mn-ea"/>
            </a:endParaRPr>
          </a:p>
          <a:p>
            <a:pPr>
              <a:buNone/>
            </a:pPr>
            <a:r>
              <a:rPr lang="en-US" altLang="zh-CN" sz="3000">
                <a:latin typeface="Arial Unicode MS" charset="0"/>
                <a:ea typeface="Arial Unicode MS" charset="0"/>
                <a:sym typeface="+mn-ea"/>
              </a:rPr>
              <a:t>an unfamiliar district.</a:t>
            </a:r>
            <a:endParaRPr lang="en-US" altLang="zh-CN" sz="3000">
              <a:latin typeface="Arial Unicode MS" charset="0"/>
              <a:ea typeface="Arial Unicode MS" charset="0"/>
              <a:sym typeface="+mn-ea"/>
            </a:endParaRPr>
          </a:p>
          <a:p>
            <a:pPr algn="l">
              <a:lnSpc>
                <a:spcPct val="60000"/>
              </a:lnSpc>
              <a:buNone/>
            </a:pPr>
            <a:endParaRPr lang="zh-CN" altLang="en-US" sz="3000">
              <a:latin typeface="Arial Unicode MS" charset="0"/>
              <a:ea typeface="Arial Unicode MS" charset="0"/>
              <a:sym typeface="+mn-ea"/>
            </a:endParaRPr>
          </a:p>
          <a:p>
            <a:pPr algn="l">
              <a:buNone/>
            </a:pPr>
            <a:r>
              <a:rPr lang="zh-CN" altLang="en-US" sz="3000">
                <a:latin typeface="Arial Unicode MS" charset="0"/>
                <a:ea typeface="Arial Unicode MS" charset="0"/>
                <a:sym typeface="+mn-ea"/>
              </a:rPr>
              <a:t>   2. _____________(spend) all day at home writing, the novelist went out for a walk in the evening.</a:t>
            </a:r>
            <a:endParaRPr lang="zh-CN" altLang="en-US" sz="3000">
              <a:latin typeface="Arial Unicode MS" charset="0"/>
              <a:ea typeface="Arial Unicode MS" charset="0"/>
              <a:sym typeface="+mn-ea"/>
            </a:endParaRPr>
          </a:p>
          <a:p>
            <a:pPr algn="l">
              <a:lnSpc>
                <a:spcPct val="60000"/>
              </a:lnSpc>
              <a:buNone/>
            </a:pPr>
            <a:endParaRPr lang="zh-CN" altLang="en-US" sz="3000">
              <a:latin typeface="Arial Unicode MS" charset="0"/>
              <a:ea typeface="Arial Unicode MS" charset="0"/>
              <a:sym typeface="+mn-ea"/>
            </a:endParaRPr>
          </a:p>
          <a:p>
            <a:pPr algn="l">
              <a:buNone/>
            </a:pPr>
            <a:r>
              <a:rPr lang="zh-CN" altLang="en-US" sz="3000">
                <a:latin typeface="Arial Unicode MS" charset="0"/>
                <a:ea typeface="Arial Unicode MS" charset="0"/>
                <a:sym typeface="+mn-ea"/>
              </a:rPr>
              <a:t>   3. ______________ (buy) the precious necklace, she had no money left.</a:t>
            </a:r>
            <a:endParaRPr lang="zh-CN" altLang="en-US" sz="3000">
              <a:latin typeface="Arial Unicode MS" charset="0"/>
              <a:ea typeface="Arial Unicode MS" charset="0"/>
              <a:sym typeface="+mn-ea"/>
            </a:endParaRPr>
          </a:p>
          <a:p>
            <a:pPr algn="l">
              <a:lnSpc>
                <a:spcPct val="60000"/>
              </a:lnSpc>
              <a:buNone/>
            </a:pPr>
            <a:r>
              <a:rPr lang="zh-CN" altLang="en-US" sz="3000">
                <a:latin typeface="Arial Unicode MS" charset="0"/>
                <a:ea typeface="Arial Unicode MS" charset="0"/>
                <a:sym typeface="+mn-ea"/>
              </a:rPr>
              <a:t>   </a:t>
            </a:r>
            <a:endParaRPr lang="zh-CN" altLang="en-US" sz="3000">
              <a:latin typeface="Arial Unicode MS" charset="0"/>
              <a:ea typeface="Arial Unicode MS" charset="0"/>
              <a:sym typeface="+mn-ea"/>
            </a:endParaRPr>
          </a:p>
          <a:p>
            <a:pPr algn="l">
              <a:buNone/>
            </a:pPr>
            <a:r>
              <a:rPr lang="zh-CN" altLang="en-US" sz="3000">
                <a:latin typeface="Arial Unicode MS" charset="0"/>
                <a:ea typeface="Arial Unicode MS" charset="0"/>
                <a:sym typeface="+mn-ea"/>
              </a:rPr>
              <a:t>   4. My wife had a long talk with Sally, __________(explain) why she didn’t want the children to play together. </a:t>
            </a:r>
            <a:endParaRPr lang="zh-CN" altLang="en-US" sz="3000">
              <a:latin typeface="Arial Unicode MS" charset="0"/>
              <a:ea typeface="Arial Unicode MS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219200" y="1750060"/>
            <a:ext cx="3002280" cy="10668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Having taken</a:t>
            </a:r>
            <a:endParaRPr lang="en-US" altLang="zh-CN" sz="3200" b="1">
              <a:solidFill>
                <a:srgbClr val="FF0000"/>
              </a:solidFill>
              <a:latin typeface="Times New Roman" pitchFamily="18" charset="0"/>
              <a:ea typeface="宋体" pitchFamily="2" charset="-122"/>
              <a:sym typeface="+mn-ea"/>
            </a:endParaRPr>
          </a:p>
          <a:p>
            <a:endParaRPr lang="en-US" altLang="zh-CN" sz="3200" b="1">
              <a:solidFill>
                <a:srgbClr val="FF0000"/>
              </a:solidFill>
              <a:latin typeface="Times New Roman" pitchFamily="18" charset="0"/>
              <a:ea typeface="宋体" pitchFamily="2" charset="-122"/>
              <a:sym typeface="+mn-ea"/>
            </a:endParaRPr>
          </a:p>
        </p:txBody>
      </p:sp>
      <p:sp>
        <p:nvSpPr>
          <p:cNvPr id="17415" name="文本框 17414"/>
          <p:cNvSpPr txBox="1"/>
          <p:nvPr/>
        </p:nvSpPr>
        <p:spPr>
          <a:xfrm>
            <a:off x="609600" y="4175760"/>
            <a:ext cx="3886200" cy="579120"/>
          </a:xfrm>
          <a:prstGeom prst="rect">
            <a:avLst/>
          </a:prstGeom>
          <a:noFill/>
          <a:ln w="9525">
            <a:noFill/>
            <a:miter/>
          </a:ln>
        </p:spPr>
        <p:txBody>
          <a:bodyPr>
            <a:spAutoFit/>
          </a:bodyPr>
          <a:p>
            <a:pPr lvl="0" algn="ctr">
              <a:spcBef>
                <a:spcPct val="50000"/>
              </a:spcBef>
              <a:buClr>
                <a:srgbClr val="0000FF"/>
              </a:buClr>
              <a:buFont typeface="Wingdings" pitchFamily="2" charset="2"/>
              <a:buNone/>
            </a:pP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Having bought</a:t>
            </a:r>
            <a:endParaRPr lang="en-US" altLang="zh-CN" sz="3200" b="1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7416" name="文本框 17415"/>
          <p:cNvSpPr txBox="1"/>
          <p:nvPr/>
        </p:nvSpPr>
        <p:spPr>
          <a:xfrm>
            <a:off x="1183640" y="2956560"/>
            <a:ext cx="2475230" cy="5791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pPr lvl="0" algn="ctr">
              <a:buClr>
                <a:srgbClr val="0000FF"/>
              </a:buClr>
              <a:buFont typeface="Wingdings" pitchFamily="2" charset="2"/>
              <a:buNone/>
            </a:pP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Having spent</a:t>
            </a:r>
            <a:endParaRPr lang="en-US" altLang="zh-CN" sz="3200" b="1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009130" y="5308600"/>
            <a:ext cx="1990090" cy="57912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anchor="t">
            <a:spAutoFit/>
          </a:bodyPr>
          <a:p>
            <a:pPr lvl="0" algn="ctr">
              <a:buClr>
                <a:srgbClr val="0000FF"/>
              </a:buClr>
              <a:buFont typeface="Wingdings" pitchFamily="2" charset="2"/>
              <a:buNone/>
            </a:pPr>
            <a:r>
              <a:rPr lang="en-US" altLang="zh-CN" sz="3200" b="1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explaining</a:t>
            </a:r>
            <a:endParaRPr lang="en-US" altLang="zh-CN" sz="3200" b="1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7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7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7" grpId="0"/>
      <p:bldP spid="17416" grpId="0"/>
      <p:bldP spid="17415" grpId="0"/>
      <p:bldP spid="8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" name="下弧形箭头 8"/>
          <p:cNvSpPr/>
          <p:nvPr/>
        </p:nvSpPr>
        <p:spPr>
          <a:xfrm flipH="1">
            <a:off x="1590675" y="5153660"/>
            <a:ext cx="2742565" cy="6400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14" name="内容占位符 2"/>
          <p:cNvSpPr>
            <a:spLocks noGrp="1"/>
          </p:cNvSpPr>
          <p:nvPr/>
        </p:nvSpPr>
        <p:spPr>
          <a:xfrm>
            <a:off x="1127760" y="836930"/>
            <a:ext cx="10515600" cy="5112385"/>
          </a:xfrm>
          <a:prstGeom prst="rect">
            <a:avLst/>
          </a:prstGeom>
        </p:spPr>
        <p:txBody>
          <a:bodyPr vert="horz" lIns="91440" tIns="45720" rIns="91440" bIns="45720" rtlCol="0">
            <a:normAutofit fontScale="9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>
              <a:lnSpc>
                <a:spcPct val="110000"/>
              </a:lnSpc>
              <a:buNone/>
            </a:pPr>
            <a:r>
              <a:rPr lang="zh-CN" altLang="en-US" sz="3200" b="1">
                <a:latin typeface="Verdana" pitchFamily="34" charset="0"/>
                <a:ea typeface="宋体" pitchFamily="2" charset="-122"/>
                <a:sym typeface="+mn-ea"/>
              </a:rPr>
              <a:t>一般来说，现在分词作状语，其</a:t>
            </a:r>
            <a:r>
              <a:rPr lang="zh-CN" altLang="en-US" sz="3200" b="1">
                <a:solidFill>
                  <a:srgbClr val="FF0000"/>
                </a:solidFill>
                <a:latin typeface="Verdana" pitchFamily="34" charset="0"/>
                <a:ea typeface="宋体" pitchFamily="2" charset="-122"/>
                <a:sym typeface="+mn-ea"/>
              </a:rPr>
              <a:t>逻辑主语</a:t>
            </a:r>
            <a:r>
              <a:rPr lang="zh-CN" altLang="en-US" sz="3200" b="1">
                <a:latin typeface="Verdana" pitchFamily="34" charset="0"/>
                <a:ea typeface="宋体" pitchFamily="2" charset="-122"/>
                <a:sym typeface="+mn-ea"/>
              </a:rPr>
              <a:t>应与</a:t>
            </a:r>
            <a:r>
              <a:rPr lang="zh-CN" altLang="en-US" sz="3200" b="1">
                <a:solidFill>
                  <a:srgbClr val="FF0000"/>
                </a:solidFill>
                <a:latin typeface="Verdana" pitchFamily="34" charset="0"/>
                <a:ea typeface="宋体" pitchFamily="2" charset="-122"/>
                <a:sym typeface="+mn-ea"/>
              </a:rPr>
              <a:t>句子的主语</a:t>
            </a:r>
            <a:r>
              <a:rPr lang="zh-CN" altLang="en-US" sz="3200" b="1">
                <a:latin typeface="Verdana" pitchFamily="34" charset="0"/>
                <a:ea typeface="宋体" pitchFamily="2" charset="-122"/>
                <a:sym typeface="+mn-ea"/>
              </a:rPr>
              <a:t>保持</a:t>
            </a:r>
            <a:r>
              <a:rPr lang="zh-CN" altLang="en-US" sz="3200" b="1">
                <a:solidFill>
                  <a:srgbClr val="FF0000"/>
                </a:solidFill>
                <a:latin typeface="Verdana" pitchFamily="34" charset="0"/>
                <a:ea typeface="宋体" pitchFamily="2" charset="-122"/>
                <a:sym typeface="+mn-ea"/>
              </a:rPr>
              <a:t>一致</a:t>
            </a:r>
            <a:r>
              <a:rPr lang="zh-CN" altLang="en-US" sz="3200" b="1">
                <a:latin typeface="Verdana" pitchFamily="34" charset="0"/>
                <a:ea typeface="宋体" pitchFamily="2" charset="-122"/>
                <a:sym typeface="+mn-ea"/>
              </a:rPr>
              <a:t>。如果不一致，必须用</a:t>
            </a:r>
            <a:r>
              <a:rPr lang="zh-CN" altLang="en-US" sz="3200" b="1">
                <a:solidFill>
                  <a:srgbClr val="FF0000"/>
                </a:solidFill>
                <a:latin typeface="Verdana" pitchFamily="34" charset="0"/>
                <a:ea typeface="宋体" pitchFamily="2" charset="-122"/>
                <a:sym typeface="+mn-ea"/>
              </a:rPr>
              <a:t>独立主格结构</a:t>
            </a:r>
            <a:r>
              <a:rPr lang="zh-CN" altLang="en-US" sz="3200" b="1">
                <a:latin typeface="Verdana" pitchFamily="34" charset="0"/>
                <a:ea typeface="宋体" pitchFamily="2" charset="-122"/>
                <a:sym typeface="+mn-ea"/>
              </a:rPr>
              <a:t>来表示，也就是在分词前面加上它的逻辑主语。如：</a:t>
            </a:r>
            <a:endParaRPr lang="zh-CN" altLang="en-US" sz="3200" b="1">
              <a:latin typeface="Verdana" pitchFamily="34" charset="0"/>
              <a:ea typeface="宋体" pitchFamily="2" charset="-122"/>
              <a:sym typeface="+mn-ea"/>
            </a:endParaRPr>
          </a:p>
          <a:p>
            <a:pPr lvl="0"/>
            <a:endParaRPr lang="zh-CN" altLang="en-US" b="1">
              <a:latin typeface="Verdana" pitchFamily="34" charset="0"/>
              <a:ea typeface="宋体" pitchFamily="2" charset="-122"/>
              <a:sym typeface="+mn-ea"/>
            </a:endParaRPr>
          </a:p>
          <a:p>
            <a:pPr marL="0" lvl="0" indent="0">
              <a:buNone/>
            </a:pPr>
            <a:r>
              <a:rPr lang="en-US" altLang="zh-CN" b="1">
                <a:latin typeface="Verdana" pitchFamily="34" charset="0"/>
                <a:ea typeface="宋体" pitchFamily="2" charset="-122"/>
                <a:sym typeface="+mn-ea"/>
              </a:rPr>
              <a:t>		 </a:t>
            </a:r>
            <a:r>
              <a:rPr lang="en-US" altLang="zh-CN" b="1">
                <a:solidFill>
                  <a:srgbClr val="FF0000"/>
                </a:solidFill>
                <a:latin typeface="Verdana" pitchFamily="34" charset="0"/>
                <a:ea typeface="宋体" pitchFamily="2" charset="-122"/>
                <a:sym typeface="+mn-ea"/>
              </a:rPr>
              <a:t>having gone</a:t>
            </a:r>
            <a:r>
              <a:rPr lang="en-US" altLang="zh-CN" b="1">
                <a:latin typeface="Verdana" pitchFamily="34" charset="0"/>
                <a:ea typeface="宋体" pitchFamily="2" charset="-122"/>
                <a:sym typeface="+mn-ea"/>
              </a:rPr>
              <a:t>, </a:t>
            </a:r>
            <a:r>
              <a:rPr lang="en-US" altLang="zh-CN" b="1">
                <a:solidFill>
                  <a:srgbClr val="0070C0"/>
                </a:solidFill>
                <a:latin typeface="Verdana" pitchFamily="34" charset="0"/>
                <a:ea typeface="宋体" pitchFamily="2" charset="-122"/>
                <a:sym typeface="+mn-ea"/>
              </a:rPr>
              <a:t>we</a:t>
            </a:r>
            <a:r>
              <a:rPr lang="en-US" altLang="zh-CN" b="1">
                <a:latin typeface="Verdana" pitchFamily="34" charset="0"/>
                <a:ea typeface="宋体" pitchFamily="2" charset="-122"/>
                <a:sym typeface="+mn-ea"/>
              </a:rPr>
              <a:t> had to walk home.</a:t>
            </a:r>
            <a:br>
              <a:rPr lang="en-US" altLang="zh-CN" b="1">
                <a:latin typeface="Verdana" pitchFamily="34" charset="0"/>
                <a:ea typeface="宋体" pitchFamily="2" charset="-122"/>
                <a:sym typeface="+mn-ea"/>
              </a:rPr>
            </a:br>
            <a:endParaRPr lang="en-US" altLang="zh-CN" b="1">
              <a:latin typeface="Verdana" pitchFamily="34" charset="0"/>
              <a:ea typeface="宋体" pitchFamily="2" charset="-122"/>
              <a:sym typeface="+mn-ea"/>
            </a:endParaRPr>
          </a:p>
          <a:p>
            <a:pPr marL="0" lvl="0" indent="0">
              <a:buNone/>
            </a:pPr>
            <a:endParaRPr lang="en-US" altLang="zh-CN" b="1">
              <a:latin typeface="Verdana" pitchFamily="34" charset="0"/>
              <a:ea typeface="宋体" pitchFamily="2" charset="-122"/>
            </a:endParaRPr>
          </a:p>
          <a:p>
            <a:pPr marL="0" lvl="0" indent="0">
              <a:buNone/>
            </a:pPr>
            <a:endParaRPr lang="en-US" altLang="zh-CN" b="1">
              <a:solidFill>
                <a:srgbClr val="0070C0"/>
              </a:solidFill>
              <a:latin typeface="Verdana" pitchFamily="34" charset="0"/>
              <a:ea typeface="宋体" pitchFamily="2" charset="-122"/>
              <a:sym typeface="+mn-ea"/>
            </a:endParaRPr>
          </a:p>
          <a:p>
            <a:pPr marL="0" lvl="0" indent="0">
              <a:buNone/>
            </a:pPr>
            <a:r>
              <a:rPr lang="en-US" altLang="zh-CN" b="1">
                <a:solidFill>
                  <a:srgbClr val="0070C0"/>
                </a:solidFill>
                <a:latin typeface="Verdana" pitchFamily="34" charset="0"/>
                <a:ea typeface="宋体" pitchFamily="2" charset="-122"/>
                <a:sym typeface="+mn-ea"/>
              </a:rPr>
              <a:t>                 </a:t>
            </a:r>
            <a:endParaRPr lang="en-US" altLang="zh-CN" b="1">
              <a:solidFill>
                <a:srgbClr val="0070C0"/>
              </a:solidFill>
              <a:latin typeface="Verdana" pitchFamily="34" charset="0"/>
              <a:ea typeface="宋体" pitchFamily="2" charset="-122"/>
              <a:sym typeface="+mn-ea"/>
            </a:endParaRPr>
          </a:p>
          <a:p>
            <a:pPr marL="0" lvl="0" indent="0">
              <a:buNone/>
            </a:pPr>
            <a:endParaRPr lang="en-US" altLang="zh-CN" b="1">
              <a:solidFill>
                <a:srgbClr val="0070C0"/>
              </a:solidFill>
              <a:latin typeface="Verdana" pitchFamily="34" charset="0"/>
              <a:ea typeface="宋体" pitchFamily="2" charset="-122"/>
              <a:sym typeface="+mn-ea"/>
            </a:endParaRPr>
          </a:p>
          <a:p>
            <a:pPr marL="0" lvl="0" indent="0">
              <a:buNone/>
            </a:pPr>
            <a:r>
              <a:rPr lang="en-US" altLang="zh-CN" b="1">
                <a:latin typeface="Verdana" pitchFamily="34" charset="0"/>
                <a:ea typeface="宋体" pitchFamily="2" charset="-122"/>
                <a:sym typeface="+mn-ea"/>
              </a:rPr>
              <a:t>	 </a:t>
            </a:r>
            <a:r>
              <a:rPr lang="en-US" altLang="zh-CN" b="1">
                <a:solidFill>
                  <a:srgbClr val="FF0000"/>
                </a:solidFill>
                <a:latin typeface="Verdana" pitchFamily="34" charset="0"/>
                <a:ea typeface="宋体" pitchFamily="2" charset="-122"/>
                <a:sym typeface="+mn-ea"/>
              </a:rPr>
              <a:t>permitting</a:t>
            </a:r>
            <a:r>
              <a:rPr lang="en-US" altLang="zh-CN" b="1">
                <a:latin typeface="Verdana" pitchFamily="34" charset="0"/>
                <a:ea typeface="宋体" pitchFamily="2" charset="-122"/>
                <a:sym typeface="+mn-ea"/>
              </a:rPr>
              <a:t>, </a:t>
            </a:r>
            <a:r>
              <a:rPr lang="en-US" altLang="zh-CN" b="1">
                <a:solidFill>
                  <a:srgbClr val="0070C0"/>
                </a:solidFill>
                <a:latin typeface="Verdana" pitchFamily="34" charset="0"/>
                <a:ea typeface="宋体" pitchFamily="2" charset="-122"/>
                <a:sym typeface="+mn-ea"/>
              </a:rPr>
              <a:t>the football match</a:t>
            </a:r>
            <a:r>
              <a:rPr lang="en-US" altLang="zh-CN" b="1">
                <a:latin typeface="Verdana" pitchFamily="34" charset="0"/>
                <a:ea typeface="宋体" pitchFamily="2" charset="-122"/>
                <a:sym typeface="+mn-ea"/>
              </a:rPr>
              <a:t> will be played on </a:t>
            </a:r>
            <a:endParaRPr lang="en-US" altLang="zh-CN" b="1">
              <a:latin typeface="Verdana" pitchFamily="34" charset="0"/>
              <a:ea typeface="宋体" pitchFamily="2" charset="-122"/>
              <a:sym typeface="+mn-ea"/>
            </a:endParaRPr>
          </a:p>
          <a:p>
            <a:pPr marL="0" lvl="0" indent="0">
              <a:buNone/>
            </a:pPr>
            <a:r>
              <a:rPr lang="en-US" altLang="zh-CN" b="1">
                <a:latin typeface="Verdana" pitchFamily="34" charset="0"/>
                <a:ea typeface="宋体" pitchFamily="2" charset="-122"/>
                <a:sym typeface="+mn-ea"/>
              </a:rPr>
              <a:t>Friday.</a:t>
            </a:r>
            <a:r>
              <a:rPr lang="zh-CN" altLang="en-US" b="1">
                <a:latin typeface="Verdana" pitchFamily="34" charset="0"/>
                <a:ea typeface="宋体" pitchFamily="2" charset="-122"/>
                <a:sym typeface="+mn-ea"/>
              </a:rPr>
              <a:t>　</a:t>
            </a:r>
            <a:r>
              <a:rPr lang="zh-CN" altLang="en-US">
                <a:latin typeface="Verdana" pitchFamily="34" charset="0"/>
                <a:ea typeface="宋体" pitchFamily="2" charset="-122"/>
                <a:sym typeface="+mn-ea"/>
              </a:rPr>
              <a:t>　</a:t>
            </a:r>
            <a:endParaRPr lang="zh-CN" altLang="en-US">
              <a:latin typeface="Verdana" pitchFamily="34" charset="0"/>
              <a:ea typeface="宋体" pitchFamily="2" charset="-122"/>
            </a:endParaRPr>
          </a:p>
          <a:p>
            <a:pPr marL="0" lvl="0" indent="0">
              <a:buNone/>
            </a:pPr>
            <a:r>
              <a:rPr lang="zh-CN" altLang="en-US">
                <a:latin typeface="Verdana" pitchFamily="34" charset="0"/>
                <a:ea typeface="宋体" pitchFamily="2" charset="-122"/>
                <a:sym typeface="+mn-ea"/>
              </a:rPr>
              <a:t>　</a:t>
            </a:r>
            <a:endParaRPr lang="zh-CN">
              <a:solidFill>
                <a:schemeClr val="accent1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  <a:latin typeface="Times New Roman" pitchFamily="18" charset="0"/>
              <a:ea typeface="宋体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 rot="19920000">
            <a:off x="196215" y="256540"/>
            <a:ext cx="1896745" cy="8153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  <a:sym typeface="+mn-ea"/>
              </a:rPr>
              <a:t>Part 3</a:t>
            </a:r>
            <a:endParaRPr lang="en-US" altLang="zh-CN" sz="4400" b="1">
              <a:solidFill>
                <a:schemeClr val="accent6">
                  <a:lumMod val="50000"/>
                </a:schemeClr>
              </a:solidFill>
              <a:latin typeface="Arial Unicode MS" charset="0"/>
              <a:ea typeface="Arial Unicode MS" charset="0"/>
              <a:sym typeface="+mn-ea"/>
            </a:endParaRPr>
          </a:p>
        </p:txBody>
      </p:sp>
      <p:sp>
        <p:nvSpPr>
          <p:cNvPr id="4" name="下弧形箭头 3"/>
          <p:cNvSpPr/>
          <p:nvPr/>
        </p:nvSpPr>
        <p:spPr>
          <a:xfrm flipH="1">
            <a:off x="1981835" y="2923540"/>
            <a:ext cx="2742565" cy="640080"/>
          </a:xfrm>
          <a:prstGeom prst="curved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>
              <a:solidFill>
                <a:schemeClr val="tx1"/>
              </a:solidFill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438400" y="3563620"/>
            <a:ext cx="1905000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逻辑主语</a:t>
            </a:r>
            <a:endParaRPr lang="zh-CN" altLang="en-US" sz="3200"/>
          </a:p>
        </p:txBody>
      </p:sp>
      <p:cxnSp>
        <p:nvCxnSpPr>
          <p:cNvPr id="7" name="直接箭头连接符 6"/>
          <p:cNvCxnSpPr/>
          <p:nvPr/>
        </p:nvCxnSpPr>
        <p:spPr>
          <a:xfrm>
            <a:off x="5867400" y="2847340"/>
            <a:ext cx="0" cy="502920"/>
          </a:xfrm>
          <a:prstGeom prst="straightConnector1">
            <a:avLst/>
          </a:prstGeom>
          <a:ln w="53975" cmpd="sng">
            <a:solidFill>
              <a:schemeClr val="accent1">
                <a:shade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文本框 7"/>
          <p:cNvSpPr txBox="1"/>
          <p:nvPr/>
        </p:nvSpPr>
        <p:spPr>
          <a:xfrm>
            <a:off x="5430520" y="3553460"/>
            <a:ext cx="1203960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主语</a:t>
            </a:r>
            <a:endParaRPr lang="zh-CN" altLang="en-US" sz="3200"/>
          </a:p>
        </p:txBody>
      </p:sp>
      <p:sp>
        <p:nvSpPr>
          <p:cNvPr id="10" name="文本框 9"/>
          <p:cNvSpPr txBox="1"/>
          <p:nvPr/>
        </p:nvSpPr>
        <p:spPr>
          <a:xfrm>
            <a:off x="2032000" y="5763260"/>
            <a:ext cx="1905000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逻辑主语</a:t>
            </a:r>
            <a:endParaRPr lang="zh-CN" altLang="en-US" sz="3200"/>
          </a:p>
        </p:txBody>
      </p:sp>
      <p:cxnSp>
        <p:nvCxnSpPr>
          <p:cNvPr id="11" name="直接箭头连接符 10"/>
          <p:cNvCxnSpPr/>
          <p:nvPr/>
        </p:nvCxnSpPr>
        <p:spPr>
          <a:xfrm>
            <a:off x="6299200" y="5153660"/>
            <a:ext cx="0" cy="502920"/>
          </a:xfrm>
          <a:prstGeom prst="straightConnector1">
            <a:avLst/>
          </a:prstGeom>
          <a:ln w="53975" cmpd="sng">
            <a:solidFill>
              <a:schemeClr val="accent1">
                <a:shade val="50000"/>
              </a:schemeClr>
            </a:solidFill>
            <a:prstDash val="solid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文本框 11"/>
          <p:cNvSpPr txBox="1"/>
          <p:nvPr/>
        </p:nvSpPr>
        <p:spPr>
          <a:xfrm>
            <a:off x="5816600" y="5707380"/>
            <a:ext cx="1203960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主语</a:t>
            </a:r>
            <a:endParaRPr lang="zh-CN" altLang="en-US" sz="3200"/>
          </a:p>
        </p:txBody>
      </p:sp>
      <p:sp>
        <p:nvSpPr>
          <p:cNvPr id="13" name="文本框 12"/>
          <p:cNvSpPr txBox="1"/>
          <p:nvPr/>
        </p:nvSpPr>
        <p:spPr>
          <a:xfrm>
            <a:off x="823595" y="2451735"/>
            <a:ext cx="3002280" cy="4749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500" b="1">
                <a:solidFill>
                  <a:srgbClr val="0070C0"/>
                </a:solidFill>
                <a:latin typeface="Verdana" pitchFamily="34" charset="0"/>
                <a:ea typeface="宋体" pitchFamily="2" charset="-122"/>
                <a:sym typeface="+mn-ea"/>
              </a:rPr>
              <a:t>The last bus</a:t>
            </a:r>
            <a:endParaRPr lang="en-US" altLang="zh-CN" sz="2500" b="1">
              <a:solidFill>
                <a:srgbClr val="0070C0"/>
              </a:solidFill>
              <a:latin typeface="Verdana" pitchFamily="34" charset="0"/>
              <a:ea typeface="宋体" pitchFamily="2" charset="-122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70230" y="4712970"/>
            <a:ext cx="1843405" cy="4749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500" b="1">
                <a:solidFill>
                  <a:srgbClr val="0070C0"/>
                </a:solidFill>
                <a:latin typeface="Verdana" pitchFamily="34" charset="0"/>
                <a:ea typeface="宋体" pitchFamily="2" charset="-122"/>
                <a:sym typeface="+mn-ea"/>
              </a:rPr>
              <a:t>Weather</a:t>
            </a:r>
            <a:endParaRPr lang="en-US" altLang="zh-CN" sz="2500" b="1">
              <a:solidFill>
                <a:srgbClr val="0070C0"/>
              </a:solidFill>
              <a:latin typeface="Verdana" pitchFamily="34" charset="0"/>
              <a:ea typeface="宋体" pitchFamily="2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8" grpId="0"/>
      <p:bldP spid="13" grpId="0"/>
      <p:bldP spid="4" grpId="0" animBg="1"/>
      <p:bldP spid="5" grpId="0"/>
      <p:bldP spid="12" grpId="0"/>
      <p:bldP spid="15" grpId="0"/>
      <p:bldP spid="9" grpId="0" animBg="1"/>
      <p:bldP spid="1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5844" name="文本框 35843"/>
          <p:cNvSpPr txBox="1"/>
          <p:nvPr/>
        </p:nvSpPr>
        <p:spPr>
          <a:xfrm>
            <a:off x="415290" y="3358515"/>
            <a:ext cx="11793855" cy="3295015"/>
          </a:xfrm>
          <a:prstGeom prst="rect">
            <a:avLst/>
          </a:prstGeom>
          <a:solidFill>
            <a:schemeClr val="bg1"/>
          </a:solidFill>
          <a:ln w="9525">
            <a:noFill/>
            <a:miter/>
          </a:ln>
        </p:spPr>
        <p:txBody>
          <a:bodyPr wrap="square">
            <a:spAutoFit/>
          </a:bodyPr>
          <a:p>
            <a:pPr lvl="0"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Verdana" pitchFamily="34" charset="0"/>
                <a:ea typeface="宋体" pitchFamily="2" charset="-122"/>
              </a:rPr>
              <a:t>Generally speaking</a:t>
            </a:r>
            <a:r>
              <a:rPr lang="en-US" altLang="zh-CN" sz="2800">
                <a:latin typeface="Verdana" pitchFamily="34" charset="0"/>
                <a:ea typeface="宋体" pitchFamily="2" charset="-122"/>
              </a:rPr>
              <a:t>, </a:t>
            </a:r>
            <a:r>
              <a:rPr lang="en-US" altLang="zh-CN" sz="2800"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Verdana" pitchFamily="34" charset="0"/>
                <a:ea typeface="宋体" pitchFamily="2" charset="-122"/>
              </a:rPr>
              <a:t>boys</a:t>
            </a:r>
            <a:r>
              <a:rPr lang="en-US" altLang="zh-CN" sz="2800">
                <a:latin typeface="Verdana" pitchFamily="34" charset="0"/>
                <a:ea typeface="宋体" pitchFamily="2" charset="-122"/>
              </a:rPr>
              <a:t> are more interested in science than girls.</a:t>
            </a:r>
            <a:endParaRPr lang="en-US" altLang="zh-CN" sz="2400">
              <a:latin typeface="Verdana" pitchFamily="34" charset="0"/>
              <a:ea typeface="宋体" pitchFamily="2" charset="-122"/>
            </a:endParaRPr>
          </a:p>
          <a:p>
            <a:pPr lvl="0"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Verdana" pitchFamily="34" charset="0"/>
                <a:ea typeface="宋体" pitchFamily="2" charset="-122"/>
              </a:rPr>
              <a:t>Judging from his accent</a:t>
            </a:r>
            <a:r>
              <a:rPr lang="en-US" altLang="zh-CN" sz="2800">
                <a:latin typeface="Verdana" pitchFamily="34" charset="0"/>
                <a:ea typeface="宋体" pitchFamily="2" charset="-122"/>
              </a:rPr>
              <a:t>, </a:t>
            </a:r>
            <a:r>
              <a:rPr lang="en-US" altLang="zh-CN" sz="2800">
                <a:solidFill>
                  <a:srgbClr val="002060"/>
                </a:solidFill>
                <a:latin typeface="Verdana" pitchFamily="34" charset="0"/>
                <a:ea typeface="宋体" pitchFamily="2" charset="-122"/>
              </a:rPr>
              <a:t>he </a:t>
            </a:r>
            <a:r>
              <a:rPr lang="en-US" altLang="zh-CN" sz="2800">
                <a:latin typeface="Verdana" pitchFamily="34" charset="0"/>
                <a:ea typeface="宋体" pitchFamily="2" charset="-122"/>
              </a:rPr>
              <a:t>must come from Hunan province. </a:t>
            </a:r>
            <a:endParaRPr lang="en-US" altLang="zh-CN" sz="2800">
              <a:latin typeface="Verdana" pitchFamily="34" charset="0"/>
              <a:ea typeface="宋体" pitchFamily="2" charset="-122"/>
            </a:endParaRPr>
          </a:p>
          <a:p>
            <a:pPr lvl="0"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Verdana" pitchFamily="34" charset="0"/>
                <a:ea typeface="宋体" pitchFamily="2" charset="-122"/>
              </a:rPr>
              <a:t>Considering how poor he was</a:t>
            </a:r>
            <a:r>
              <a:rPr lang="en-US" altLang="zh-CN" sz="2800">
                <a:latin typeface="Verdana" pitchFamily="34" charset="0"/>
                <a:ea typeface="宋体" pitchFamily="2" charset="-122"/>
              </a:rPr>
              <a:t>, </a:t>
            </a:r>
            <a:r>
              <a:rPr lang="en-US" altLang="zh-CN" sz="2800">
                <a:solidFill>
                  <a:srgbClr val="002060"/>
                </a:solidFill>
                <a:latin typeface="Verdana" pitchFamily="34" charset="0"/>
                <a:ea typeface="宋体" pitchFamily="2" charset="-122"/>
              </a:rPr>
              <a:t>we</a:t>
            </a:r>
            <a:r>
              <a:rPr lang="en-US" altLang="zh-CN" sz="2800">
                <a:latin typeface="Verdana" pitchFamily="34" charset="0"/>
                <a:ea typeface="宋体" pitchFamily="2" charset="-122"/>
              </a:rPr>
              <a:t> decided to let him attend the concert for free. </a:t>
            </a:r>
            <a:endParaRPr lang="en-US" altLang="zh-CN" sz="2800">
              <a:latin typeface="Verdana" pitchFamily="34" charset="0"/>
              <a:ea typeface="宋体" pitchFamily="2" charset="-122"/>
            </a:endParaRPr>
          </a:p>
          <a:p>
            <a:pPr lvl="0">
              <a:spcBef>
                <a:spcPct val="50000"/>
              </a:spcBef>
            </a:pPr>
            <a:r>
              <a:rPr lang="en-US" altLang="zh-CN" sz="2800">
                <a:solidFill>
                  <a:srgbClr val="FF0000"/>
                </a:solidFill>
                <a:latin typeface="Verdana" pitchFamily="34" charset="0"/>
                <a:ea typeface="宋体" pitchFamily="2" charset="-122"/>
              </a:rPr>
              <a:t>Supposing it rains</a:t>
            </a:r>
            <a:r>
              <a:rPr lang="en-US" altLang="zh-CN" sz="2800">
                <a:latin typeface="Verdana" pitchFamily="34" charset="0"/>
                <a:ea typeface="宋体" pitchFamily="2" charset="-122"/>
              </a:rPr>
              <a:t>, </a:t>
            </a:r>
            <a:r>
              <a:rPr lang="en-US" altLang="zh-CN" sz="2800">
                <a:solidFill>
                  <a:srgbClr val="002060"/>
                </a:solidFill>
                <a:latin typeface="Verdana" pitchFamily="34" charset="0"/>
                <a:ea typeface="宋体" pitchFamily="2" charset="-122"/>
              </a:rPr>
              <a:t>what</a:t>
            </a:r>
            <a:r>
              <a:rPr lang="en-US" altLang="zh-CN" sz="2800">
                <a:latin typeface="Verdana" pitchFamily="34" charset="0"/>
                <a:ea typeface="宋体" pitchFamily="2" charset="-122"/>
              </a:rPr>
              <a:t> will you do?</a:t>
            </a:r>
            <a:endParaRPr lang="en-US" altLang="zh-CN" sz="280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 rot="19920000">
            <a:off x="196215" y="256540"/>
            <a:ext cx="1896745" cy="8153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  <a:sym typeface="+mn-ea"/>
              </a:rPr>
              <a:t>Part 3</a:t>
            </a:r>
            <a:endParaRPr lang="en-US" altLang="zh-CN" sz="4400" b="1">
              <a:solidFill>
                <a:schemeClr val="accent6">
                  <a:lumMod val="50000"/>
                </a:schemeClr>
              </a:solidFill>
              <a:latin typeface="Arial Unicode MS" charset="0"/>
              <a:ea typeface="Arial Unicode MS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298575" y="724535"/>
            <a:ext cx="10697845" cy="24415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>
              <a:spcBef>
                <a:spcPct val="50000"/>
              </a:spcBef>
            </a:pPr>
            <a:r>
              <a:rPr lang="zh-CN" altLang="en-US" sz="2800" b="1">
                <a:latin typeface="Verdana" pitchFamily="34" charset="0"/>
                <a:ea typeface="宋体" pitchFamily="2" charset="-122"/>
                <a:sym typeface="+mn-ea"/>
              </a:rPr>
              <a:t>高中阶段有一些固定的动词</a:t>
            </a:r>
            <a:r>
              <a:rPr lang="en-US" altLang="zh-CN" sz="2800" b="1">
                <a:latin typeface="Verdana" pitchFamily="34" charset="0"/>
                <a:ea typeface="宋体" pitchFamily="2" charset="-122"/>
                <a:sym typeface="+mn-ea"/>
              </a:rPr>
              <a:t>-ing</a:t>
            </a:r>
            <a:r>
              <a:rPr lang="zh-CN" altLang="en-US" sz="2800" b="1">
                <a:latin typeface="Verdana" pitchFamily="34" charset="0"/>
                <a:ea typeface="宋体" pitchFamily="2" charset="-122"/>
                <a:sym typeface="+mn-ea"/>
              </a:rPr>
              <a:t>形式短语，如</a:t>
            </a:r>
            <a:r>
              <a:rPr lang="en-US" altLang="zh-CN" sz="2800" b="1">
                <a:solidFill>
                  <a:srgbClr val="FF3300"/>
                </a:solidFill>
                <a:latin typeface="Verdana" pitchFamily="34" charset="0"/>
                <a:ea typeface="宋体" pitchFamily="2" charset="-122"/>
                <a:sym typeface="+mn-ea"/>
              </a:rPr>
              <a:t>generally speaking, judging from..., considering..., supposing...</a:t>
            </a:r>
            <a:r>
              <a:rPr lang="zh-CN" altLang="en-US" sz="2800" b="1">
                <a:latin typeface="Verdana" pitchFamily="34" charset="0"/>
                <a:ea typeface="宋体" pitchFamily="2" charset="-122"/>
                <a:sym typeface="+mn-ea"/>
              </a:rPr>
              <a:t>等。</a:t>
            </a:r>
            <a:endParaRPr lang="zh-CN" altLang="en-US" sz="2800" b="1">
              <a:solidFill>
                <a:schemeClr val="tx1"/>
              </a:solidFill>
              <a:latin typeface="Verdana" pitchFamily="34" charset="0"/>
              <a:ea typeface="宋体" pitchFamily="2" charset="-122"/>
            </a:endParaRPr>
          </a:p>
          <a:p>
            <a:pPr lvl="0">
              <a:spcBef>
                <a:spcPct val="50000"/>
              </a:spcBef>
            </a:pPr>
            <a:r>
              <a:rPr lang="zh-CN" altLang="en-US" sz="2800" b="1">
                <a:latin typeface="Verdana" pitchFamily="34" charset="0"/>
                <a:ea typeface="宋体" pitchFamily="2" charset="-122"/>
                <a:sym typeface="+mn-ea"/>
              </a:rPr>
              <a:t>它们的</a:t>
            </a:r>
            <a:r>
              <a:rPr lang="zh-CN" altLang="en-US" sz="2800" b="1">
                <a:solidFill>
                  <a:srgbClr val="FF0000"/>
                </a:solidFill>
                <a:latin typeface="Verdana" pitchFamily="34" charset="0"/>
                <a:ea typeface="宋体" pitchFamily="2" charset="-122"/>
                <a:sym typeface="+mn-ea"/>
              </a:rPr>
              <a:t>逻辑主语可以和句子的主语不一致</a:t>
            </a:r>
            <a:r>
              <a:rPr lang="zh-CN" altLang="en-US" sz="2800" b="1">
                <a:latin typeface="Verdana" pitchFamily="34" charset="0"/>
                <a:ea typeface="宋体" pitchFamily="2" charset="-122"/>
                <a:sym typeface="+mn-ea"/>
              </a:rPr>
              <a:t>。这种动词</a:t>
            </a:r>
            <a:r>
              <a:rPr lang="en-US" altLang="zh-CN" sz="2800" b="1">
                <a:latin typeface="Verdana" pitchFamily="34" charset="0"/>
                <a:ea typeface="宋体" pitchFamily="2" charset="-122"/>
                <a:sym typeface="+mn-ea"/>
              </a:rPr>
              <a:t>-ing </a:t>
            </a:r>
            <a:r>
              <a:rPr lang="zh-CN" altLang="en-US" sz="2800" b="1">
                <a:latin typeface="Verdana" pitchFamily="34" charset="0"/>
                <a:ea typeface="宋体" pitchFamily="2" charset="-122"/>
                <a:sym typeface="+mn-ea"/>
              </a:rPr>
              <a:t>短语可当作一个插入语。</a:t>
            </a:r>
            <a:endParaRPr lang="zh-CN" altLang="en-US" sz="2800"/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5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84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6" name="文本框 5"/>
          <p:cNvSpPr txBox="1"/>
          <p:nvPr/>
        </p:nvSpPr>
        <p:spPr>
          <a:xfrm rot="19920000">
            <a:off x="196215" y="256540"/>
            <a:ext cx="1896745" cy="8153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  <a:sym typeface="+mn-ea"/>
              </a:rPr>
              <a:t>Part 3</a:t>
            </a:r>
            <a:endParaRPr lang="en-US" altLang="zh-CN" sz="4400" b="1">
              <a:solidFill>
                <a:schemeClr val="accent6">
                  <a:lumMod val="50000"/>
                </a:schemeClr>
              </a:solidFill>
              <a:latin typeface="Arial Unicode MS" charset="0"/>
              <a:ea typeface="Arial Unicode MS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358265" y="134620"/>
            <a:ext cx="8061325" cy="11887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800"/>
              <a:t>             </a:t>
            </a:r>
            <a:r>
              <a:rPr lang="en-US" altLang="zh-CN" sz="480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Part three exercise</a:t>
            </a:r>
            <a:endParaRPr lang="en-US" altLang="zh-CN" sz="480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r>
              <a:rPr lang="zh-CN" altLang="zh-CN" sz="2400" b="1"/>
              <a:t>判断正误。（以下两组句子中，每组分别是一正一误。）</a:t>
            </a:r>
            <a:endParaRPr lang="zh-CN" altLang="zh-CN" sz="2400" b="1"/>
          </a:p>
        </p:txBody>
      </p:sp>
      <p:sp>
        <p:nvSpPr>
          <p:cNvPr id="33795" name="矩形 9"/>
          <p:cNvSpPr/>
          <p:nvPr/>
        </p:nvSpPr>
        <p:spPr>
          <a:xfrm>
            <a:off x="500380" y="1470660"/>
            <a:ext cx="11282680" cy="427609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lvl="0" algn="l"/>
            <a:r>
              <a:rPr lang="en-US" altLang="zh-CN" sz="2800">
                <a:solidFill>
                  <a:schemeClr val="tx1"/>
                </a:solidFill>
                <a:latin typeface="Verdana" pitchFamily="34" charset="0"/>
                <a:ea typeface="宋体" pitchFamily="2" charset="-122"/>
              </a:rPr>
              <a:t>1.Looking out through the window, t</a:t>
            </a:r>
            <a:r>
              <a:rPr lang="en-US" altLang="zh-CN" sz="2800">
                <a:latin typeface="Verdana" pitchFamily="34" charset="0"/>
                <a:ea typeface="宋体" pitchFamily="2" charset="-122"/>
              </a:rPr>
              <a:t>he garden was beautiful.</a:t>
            </a:r>
            <a:endParaRPr lang="en-US" altLang="zh-CN" sz="2800">
              <a:latin typeface="Verdana" pitchFamily="34" charset="0"/>
              <a:ea typeface="宋体" pitchFamily="2" charset="-122"/>
            </a:endParaRPr>
          </a:p>
          <a:p>
            <a:pPr lvl="0"/>
            <a:endParaRPr lang="en-US" altLang="zh-CN" sz="2800">
              <a:latin typeface="Arial" pitchFamily="34" charset="0"/>
              <a:ea typeface="宋体" pitchFamily="2" charset="-122"/>
            </a:endParaRPr>
          </a:p>
          <a:p>
            <a:pPr lvl="0"/>
            <a:r>
              <a:rPr lang="en-US" altLang="zh-CN" sz="2800">
                <a:latin typeface="Verdana" pitchFamily="34" charset="0"/>
                <a:ea typeface="宋体" pitchFamily="2" charset="-122"/>
                <a:sym typeface="+mn-ea"/>
              </a:rPr>
              <a:t>  Looking out through the window, we</a:t>
            </a:r>
            <a:r>
              <a:rPr lang="en-US" altLang="zh-CN" sz="2800">
                <a:solidFill>
                  <a:srgbClr val="FF0000"/>
                </a:solidFill>
                <a:latin typeface="Verdana" pitchFamily="34" charset="0"/>
                <a:ea typeface="宋体" pitchFamily="2" charset="-122"/>
                <a:sym typeface="+mn-ea"/>
              </a:rPr>
              <a:t> </a:t>
            </a:r>
            <a:r>
              <a:rPr lang="en-US" altLang="zh-CN" sz="2800">
                <a:latin typeface="Verdana" pitchFamily="34" charset="0"/>
                <a:ea typeface="宋体" pitchFamily="2" charset="-122"/>
                <a:sym typeface="+mn-ea"/>
              </a:rPr>
              <a:t>saw the garden was beautiful.</a:t>
            </a:r>
            <a:endParaRPr lang="en-US" altLang="zh-CN" sz="2800">
              <a:latin typeface="Arial" pitchFamily="34" charset="0"/>
              <a:ea typeface="宋体" pitchFamily="2" charset="-122"/>
            </a:endParaRPr>
          </a:p>
          <a:p>
            <a:pPr lvl="0"/>
            <a:endParaRPr lang="en-US" altLang="zh-CN" sz="2800">
              <a:latin typeface="Arial" pitchFamily="34" charset="0"/>
              <a:ea typeface="宋体" pitchFamily="2" charset="-122"/>
            </a:endParaRPr>
          </a:p>
          <a:p>
            <a:pPr lvl="0"/>
            <a:endParaRPr lang="en-US" altLang="zh-CN" sz="2800">
              <a:latin typeface="Arial" pitchFamily="34" charset="0"/>
              <a:ea typeface="宋体" pitchFamily="2" charset="-122"/>
            </a:endParaRPr>
          </a:p>
          <a:p>
            <a:pPr lvl="0"/>
            <a:endParaRPr lang="en-US" altLang="zh-CN" sz="2800">
              <a:latin typeface="Arial" pitchFamily="34" charset="0"/>
              <a:ea typeface="宋体" pitchFamily="2" charset="-122"/>
            </a:endParaRPr>
          </a:p>
          <a:p>
            <a:pPr lvl="0">
              <a:lnSpc>
                <a:spcPct val="80000"/>
              </a:lnSpc>
            </a:pPr>
            <a:endParaRPr lang="en-US" altLang="zh-CN" sz="2800">
              <a:solidFill>
                <a:schemeClr val="tx1"/>
              </a:solidFill>
              <a:latin typeface="Verdana" pitchFamily="34" charset="0"/>
              <a:ea typeface="宋体" pitchFamily="2" charset="-122"/>
              <a:sym typeface="+mn-ea"/>
            </a:endParaRPr>
          </a:p>
          <a:p>
            <a:pPr lvl="0"/>
            <a:endParaRPr lang="en-US" altLang="zh-CN" sz="2800">
              <a:solidFill>
                <a:schemeClr val="tx1"/>
              </a:solidFill>
              <a:latin typeface="Arial" charset="0"/>
              <a:ea typeface="宋体" pitchFamily="2" charset="-122"/>
              <a:sym typeface="+mn-ea"/>
            </a:endParaRPr>
          </a:p>
          <a:p>
            <a:pPr lvl="0"/>
            <a:endParaRPr lang="en-US" altLang="zh-CN" sz="280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2" name="矩形 22"/>
          <p:cNvSpPr/>
          <p:nvPr/>
        </p:nvSpPr>
        <p:spPr>
          <a:xfrm>
            <a:off x="499110" y="4123690"/>
            <a:ext cx="11325860" cy="180149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>
            <a:spAutoFit/>
          </a:bodyPr>
          <a:p>
            <a:pPr lvl="0"/>
            <a:r>
              <a:rPr lang="en-US" altLang="zh-CN" sz="2800">
                <a:latin typeface="Verdana" pitchFamily="34" charset="0"/>
                <a:ea typeface="宋体" pitchFamily="2" charset="-122"/>
                <a:sym typeface="+mn-ea"/>
              </a:rPr>
              <a:t>2. Reading the evening newspaper, a dog started barking.</a:t>
            </a:r>
            <a:endParaRPr lang="en-US" altLang="zh-CN" sz="2800">
              <a:latin typeface="Arial" pitchFamily="34" charset="0"/>
              <a:ea typeface="宋体" pitchFamily="2" charset="-122"/>
            </a:endParaRPr>
          </a:p>
          <a:p>
            <a:pPr lvl="0"/>
            <a:r>
              <a:rPr lang="en-US" altLang="zh-CN" sz="2800">
                <a:solidFill>
                  <a:schemeClr val="tx1"/>
                </a:solidFill>
                <a:latin typeface="Verdana" pitchFamily="34" charset="0"/>
                <a:ea typeface="宋体" pitchFamily="2" charset="-122"/>
              </a:rPr>
              <a:t>    </a:t>
            </a:r>
            <a:endParaRPr lang="en-US" altLang="zh-CN" sz="2800">
              <a:solidFill>
                <a:schemeClr val="tx1"/>
              </a:solidFill>
              <a:latin typeface="Verdana" pitchFamily="34" charset="0"/>
              <a:ea typeface="宋体" pitchFamily="2" charset="-122"/>
            </a:endParaRPr>
          </a:p>
          <a:p>
            <a:pPr lvl="0"/>
            <a:r>
              <a:rPr lang="en-US" altLang="zh-CN" sz="2800">
                <a:solidFill>
                  <a:schemeClr val="tx1"/>
                </a:solidFill>
                <a:latin typeface="Verdana" pitchFamily="34" charset="0"/>
                <a:ea typeface="宋体" pitchFamily="2" charset="-122"/>
              </a:rPr>
              <a:t>    I was</a:t>
            </a:r>
            <a:r>
              <a:rPr lang="en-US" altLang="zh-CN" sz="2800">
                <a:solidFill>
                  <a:srgbClr val="FF0000"/>
                </a:solidFill>
                <a:latin typeface="Verdana" pitchFamily="34" charset="0"/>
                <a:ea typeface="宋体" pitchFamily="2" charset="-122"/>
              </a:rPr>
              <a:t> </a:t>
            </a:r>
            <a:r>
              <a:rPr lang="en-US" altLang="zh-CN" sz="2800">
                <a:solidFill>
                  <a:schemeClr val="tx1"/>
                </a:solidFill>
                <a:latin typeface="Verdana" pitchFamily="34" charset="0"/>
                <a:ea typeface="宋体" pitchFamily="2" charset="-122"/>
              </a:rPr>
              <a:t>reading the evening newspaper </a:t>
            </a:r>
            <a:r>
              <a:rPr lang="en-US" altLang="zh-CN" sz="2800">
                <a:latin typeface="Verdana" pitchFamily="34" charset="0"/>
                <a:ea typeface="宋体" pitchFamily="2" charset="-122"/>
              </a:rPr>
              <a:t>when a dog started barking.</a:t>
            </a:r>
            <a:endParaRPr lang="en-US" altLang="zh-CN" sz="2800">
              <a:latin typeface="Arial" pitchFamily="34" charset="0"/>
              <a:ea typeface="宋体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63880" y="6050280"/>
            <a:ext cx="10850880" cy="51816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2800" b="1">
                <a:latin typeface="Verdana" pitchFamily="34" charset="0"/>
                <a:ea typeface="宋体" pitchFamily="2" charset="-122"/>
                <a:sym typeface="+mn-ea"/>
              </a:rPr>
              <a:t>一般来说，现在分词作状语，其</a:t>
            </a:r>
            <a:r>
              <a:rPr lang="zh-CN" altLang="en-US" sz="2800" b="1">
                <a:solidFill>
                  <a:srgbClr val="FF0000"/>
                </a:solidFill>
                <a:latin typeface="Verdana" pitchFamily="34" charset="0"/>
                <a:ea typeface="宋体" pitchFamily="2" charset="-122"/>
                <a:sym typeface="+mn-ea"/>
              </a:rPr>
              <a:t>逻辑主语</a:t>
            </a:r>
            <a:r>
              <a:rPr lang="zh-CN" altLang="en-US" sz="2800" b="1">
                <a:latin typeface="Verdana" pitchFamily="34" charset="0"/>
                <a:ea typeface="宋体" pitchFamily="2" charset="-122"/>
                <a:sym typeface="+mn-ea"/>
              </a:rPr>
              <a:t>应与</a:t>
            </a:r>
            <a:r>
              <a:rPr lang="zh-CN" altLang="en-US" sz="2800" b="1">
                <a:solidFill>
                  <a:srgbClr val="FF0000"/>
                </a:solidFill>
                <a:latin typeface="Verdana" pitchFamily="34" charset="0"/>
                <a:ea typeface="宋体" pitchFamily="2" charset="-122"/>
                <a:sym typeface="+mn-ea"/>
              </a:rPr>
              <a:t>句子的主语</a:t>
            </a:r>
            <a:r>
              <a:rPr lang="zh-CN" altLang="en-US" sz="2800" b="1">
                <a:latin typeface="Verdana" pitchFamily="34" charset="0"/>
                <a:ea typeface="宋体" pitchFamily="2" charset="-122"/>
                <a:sym typeface="+mn-ea"/>
              </a:rPr>
              <a:t>保持</a:t>
            </a:r>
            <a:r>
              <a:rPr lang="zh-CN" altLang="en-US" sz="2800" b="1">
                <a:solidFill>
                  <a:srgbClr val="FF0000"/>
                </a:solidFill>
                <a:latin typeface="Verdana" pitchFamily="34" charset="0"/>
                <a:ea typeface="宋体" pitchFamily="2" charset="-122"/>
                <a:sym typeface="+mn-ea"/>
              </a:rPr>
              <a:t>一致</a:t>
            </a:r>
            <a:r>
              <a:rPr lang="zh-CN" altLang="en-US" sz="2800" b="1">
                <a:latin typeface="Verdana" pitchFamily="34" charset="0"/>
                <a:ea typeface="宋体" pitchFamily="2" charset="-122"/>
                <a:sym typeface="+mn-ea"/>
              </a:rPr>
              <a:t>。</a:t>
            </a:r>
            <a:endParaRPr lang="zh-CN" altLang="en-US" sz="2800" b="1">
              <a:latin typeface="Verdana" pitchFamily="34" charset="0"/>
              <a:ea typeface="宋体" pitchFamily="2" charset="-122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887075" y="1409700"/>
            <a:ext cx="787400" cy="13106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8000">
                <a:solidFill>
                  <a:srgbClr val="FF0000"/>
                </a:solidFill>
                <a:cs typeface="Arial" charset="0"/>
              </a:rPr>
              <a:t>×</a:t>
            </a:r>
            <a:endParaRPr lang="zh-CN" altLang="en-US" sz="8000">
              <a:solidFill>
                <a:srgbClr val="FF0000"/>
              </a:solidFill>
              <a:cs typeface="Arial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977880" y="2415540"/>
            <a:ext cx="601345" cy="100584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6000">
                <a:solidFill>
                  <a:srgbClr val="FF0000"/>
                </a:solidFill>
                <a:effectLst/>
                <a:latin typeface="Arial" charset="0"/>
              </a:rPr>
              <a:t>√</a:t>
            </a:r>
            <a:endParaRPr lang="zh-CN" altLang="en-US" sz="6000"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1089640" y="5072380"/>
            <a:ext cx="601345" cy="100584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r>
              <a:rPr lang="zh-CN" altLang="en-US" sz="6000">
                <a:solidFill>
                  <a:srgbClr val="FF0000"/>
                </a:solidFill>
                <a:effectLst/>
                <a:latin typeface="Arial" charset="0"/>
              </a:rPr>
              <a:t>√</a:t>
            </a:r>
            <a:endParaRPr lang="zh-CN" altLang="en-US" sz="6000">
              <a:solidFill>
                <a:srgbClr val="FF0000"/>
              </a:solidFill>
              <a:effectLst/>
              <a:latin typeface="Arial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10983595" y="3731260"/>
            <a:ext cx="787400" cy="13106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zh-CN" altLang="en-US" sz="8000">
                <a:solidFill>
                  <a:srgbClr val="FF0000"/>
                </a:solidFill>
                <a:cs typeface="Arial" charset="0"/>
              </a:rPr>
              <a:t>×</a:t>
            </a:r>
            <a:endParaRPr lang="zh-CN" altLang="en-US" sz="8000">
              <a:solidFill>
                <a:srgbClr val="FF0000"/>
              </a:solidFill>
              <a:cs typeface="Arial" charset="0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10" grpId="0"/>
      <p:bldP spid="9" grpId="0"/>
      <p:bldP spid="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75785" y="167005"/>
            <a:ext cx="2667635" cy="748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r>
              <a:rPr lang="en-US" altLang="zh-CN" sz="3600">
                <a:latin typeface="Arial Unicode MS" charset="0"/>
                <a:ea typeface="Arial Unicode MS" charset="0"/>
              </a:rPr>
              <a:t>  </a:t>
            </a:r>
            <a:r>
              <a:rPr lang="zh-CN" altLang="en-US" sz="3600">
                <a:latin typeface="Arial Unicode MS" charset="0"/>
                <a:ea typeface="Arial Unicode MS" charset="0"/>
              </a:rPr>
              <a:t>链接高考</a:t>
            </a:r>
            <a:endParaRPr lang="zh-CN" altLang="en-US" sz="3600">
              <a:latin typeface="Arial Unicode MS" charset="0"/>
              <a:ea typeface="Arial Unicode MS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 rot="19920000">
            <a:off x="196215" y="256540"/>
            <a:ext cx="1896745" cy="8153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  <a:sym typeface="+mn-ea"/>
              </a:rPr>
              <a:t>Part 3</a:t>
            </a:r>
            <a:endParaRPr lang="en-US" altLang="zh-CN" sz="4400" b="1">
              <a:solidFill>
                <a:schemeClr val="accent6">
                  <a:lumMod val="50000"/>
                </a:schemeClr>
              </a:solidFill>
              <a:latin typeface="Arial Unicode MS" charset="0"/>
              <a:ea typeface="Arial Unicode MS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230630" y="899160"/>
            <a:ext cx="10204450" cy="22250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/>
              <a:t>1. </a:t>
            </a:r>
            <a:r>
              <a:rPr lang="zh-CN" altLang="en-US" sz="2800"/>
              <a:t>In the beginning, there was only </a:t>
            </a:r>
            <a:r>
              <a:rPr lang="en-US" altLang="zh-CN" sz="2800"/>
              <a:t>a</a:t>
            </a:r>
            <a:r>
              <a:rPr lang="zh-CN" altLang="en-US" sz="2800"/>
              <a:t> very small amount of unfairness in the world,but everyone added a little, always </a:t>
            </a:r>
            <a:r>
              <a:rPr lang="en-US" altLang="zh-CN" sz="2800"/>
              <a:t>_________</a:t>
            </a:r>
            <a:r>
              <a:rPr lang="zh-CN" altLang="en-US" sz="2800"/>
              <a:t> (think) that it was only samall and not very important ,and look where we hace ended up today.（</a:t>
            </a:r>
            <a:r>
              <a:rPr lang="en-US" altLang="zh-CN" sz="2800"/>
              <a:t>2013</a:t>
            </a:r>
            <a:r>
              <a:rPr lang="zh-CN" altLang="zh-CN" sz="2800"/>
              <a:t>， 广东高考</a:t>
            </a:r>
            <a:r>
              <a:rPr lang="zh-CN" altLang="en-US" sz="2800"/>
              <a:t>）</a:t>
            </a:r>
            <a:endParaRPr lang="zh-CN" altLang="en-US" sz="2800"/>
          </a:p>
        </p:txBody>
      </p:sp>
      <p:sp>
        <p:nvSpPr>
          <p:cNvPr id="4" name="文本框 3"/>
          <p:cNvSpPr txBox="1"/>
          <p:nvPr/>
        </p:nvSpPr>
        <p:spPr>
          <a:xfrm>
            <a:off x="1214755" y="3413760"/>
            <a:ext cx="9565640" cy="1371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/>
              <a:t>2. </a:t>
            </a:r>
            <a:r>
              <a:rPr lang="zh-CN" altLang="en-US" sz="2800"/>
              <a:t>After the student left, the teacher let </a:t>
            </a:r>
            <a:r>
              <a:rPr lang="en-US" altLang="zh-CN" sz="2800"/>
              <a:t>another </a:t>
            </a:r>
            <a:r>
              <a:rPr lang="zh-CN" altLang="en-US" sz="2800"/>
              <a:t>student taste the water</a:t>
            </a:r>
            <a:r>
              <a:rPr lang="en-US" altLang="zh-CN" sz="2800"/>
              <a:t>. He spit it out, ________  (say) it was awful. (2010</a:t>
            </a:r>
            <a:r>
              <a:rPr lang="zh-CN" altLang="en-US" sz="2800"/>
              <a:t>，广东高考</a:t>
            </a:r>
            <a:r>
              <a:rPr lang="en-US" altLang="zh-CN" sz="2800"/>
              <a:t>)</a:t>
            </a:r>
            <a:endParaRPr lang="en-US" altLang="zh-CN" sz="2800"/>
          </a:p>
        </p:txBody>
      </p:sp>
      <p:sp>
        <p:nvSpPr>
          <p:cNvPr id="5" name="文本框 4"/>
          <p:cNvSpPr txBox="1"/>
          <p:nvPr/>
        </p:nvSpPr>
        <p:spPr>
          <a:xfrm>
            <a:off x="1244600" y="5090160"/>
            <a:ext cx="9169400" cy="13716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altLang="zh-CN" sz="2800"/>
              <a:t>3. </a:t>
            </a:r>
            <a:r>
              <a:rPr lang="zh-CN" altLang="en-US" sz="2800"/>
              <a:t>Mary will never forget the first time she saw him. He suddenly appeared in class one day, </a:t>
            </a:r>
            <a:r>
              <a:rPr lang="en-US" altLang="zh-CN" sz="2800"/>
              <a:t>________ (wear)</a:t>
            </a:r>
            <a:r>
              <a:rPr lang="zh-CN" altLang="en-US" sz="2800"/>
              <a:t> sun glasses. </a:t>
            </a:r>
            <a:r>
              <a:rPr lang="en-US" altLang="zh-CN" sz="2800"/>
              <a:t>(2012, </a:t>
            </a:r>
            <a:r>
              <a:rPr lang="zh-CN" altLang="zh-CN" sz="2800"/>
              <a:t>广东高考</a:t>
            </a:r>
            <a:r>
              <a:rPr lang="en-US" altLang="zh-CN" sz="2800"/>
              <a:t>)</a:t>
            </a:r>
            <a:r>
              <a:rPr lang="zh-CN" altLang="en-US" sz="2800"/>
              <a:t> </a:t>
            </a:r>
            <a:endParaRPr lang="zh-CN" altLang="en-US" sz="2800"/>
          </a:p>
        </p:txBody>
      </p:sp>
      <p:sp>
        <p:nvSpPr>
          <p:cNvPr id="7" name="文本框 6"/>
          <p:cNvSpPr txBox="1"/>
          <p:nvPr/>
        </p:nvSpPr>
        <p:spPr>
          <a:xfrm>
            <a:off x="1410970" y="1729740"/>
            <a:ext cx="1766570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sym typeface="+mn-ea"/>
              </a:rPr>
              <a:t>thinking</a:t>
            </a:r>
            <a:endParaRPr lang="en-US" altLang="zh-CN" sz="2800">
              <a:solidFill>
                <a:srgbClr val="FF0000"/>
              </a:solidFill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017260" y="3831590"/>
            <a:ext cx="1766570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sym typeface="+mn-ea"/>
              </a:rPr>
              <a:t>saying</a:t>
            </a:r>
            <a:endParaRPr lang="en-US" altLang="zh-CN" sz="2800">
              <a:solidFill>
                <a:srgbClr val="FF0000"/>
              </a:solidFill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230745" y="5493385"/>
            <a:ext cx="1766570" cy="518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>
                <a:solidFill>
                  <a:srgbClr val="FF0000"/>
                </a:solidFill>
                <a:sym typeface="+mn-ea"/>
              </a:rPr>
              <a:t>wearing</a:t>
            </a:r>
            <a:endParaRPr lang="en-US" altLang="zh-CN" sz="2800">
              <a:solidFill>
                <a:srgbClr val="FF0000"/>
              </a:solidFill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4" grpId="0"/>
      <p:bldP spid="8" grpId="0"/>
      <p:bldP spid="5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375785" y="167005"/>
            <a:ext cx="2667635" cy="7486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p>
            <a:r>
              <a:rPr lang="en-US" altLang="zh-CN" sz="3600">
                <a:latin typeface="Arial Unicode MS" charset="0"/>
                <a:ea typeface="Arial Unicode MS" charset="0"/>
              </a:rPr>
              <a:t>  </a:t>
            </a:r>
            <a:r>
              <a:rPr lang="zh-CN" altLang="en-US" sz="3600">
                <a:latin typeface="Arial Unicode MS" charset="0"/>
                <a:ea typeface="Arial Unicode MS" charset="0"/>
              </a:rPr>
              <a:t>链接高考</a:t>
            </a:r>
            <a:endParaRPr lang="zh-CN" altLang="en-US" sz="3600">
              <a:latin typeface="Arial Unicode MS" charset="0"/>
              <a:ea typeface="Arial Unicode MS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 rot="19920000">
            <a:off x="196215" y="256540"/>
            <a:ext cx="1896745" cy="8153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  <a:sym typeface="+mn-ea"/>
              </a:rPr>
              <a:t>Part 3</a:t>
            </a:r>
            <a:endParaRPr lang="en-US" altLang="zh-CN" sz="4400" b="1">
              <a:solidFill>
                <a:schemeClr val="accent6">
                  <a:lumMod val="50000"/>
                </a:schemeClr>
              </a:solidFill>
              <a:latin typeface="Arial Unicode MS" charset="0"/>
              <a:ea typeface="Arial Unicode MS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07670" y="1309370"/>
            <a:ext cx="11496675" cy="504126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defTabSz="913130" eaLnBrk="1" hangingPunct="1">
              <a:spcBef>
                <a:spcPct val="40000"/>
              </a:spcBef>
            </a:pPr>
            <a:r>
              <a:rPr lang="en-US" altLang="zh-CN" sz="2600" b="1" dirty="0">
                <a:latin typeface="Times New Roman" pitchFamily="18" charset="0"/>
                <a:ea typeface="宋体" pitchFamily="2" charset="-122"/>
                <a:sym typeface="+mn-ea"/>
              </a:rPr>
              <a:t>4. (2004</a:t>
            </a:r>
            <a:r>
              <a:rPr lang="zh-CN" altLang="en-US" sz="2600" b="1" dirty="0">
                <a:latin typeface="Times New Roman" pitchFamily="18" charset="0"/>
                <a:ea typeface="宋体" pitchFamily="2" charset="-122"/>
                <a:sym typeface="+mn-ea"/>
              </a:rPr>
              <a:t>广东</a:t>
            </a:r>
            <a:r>
              <a:rPr lang="en-US" altLang="zh-CN" sz="2600" b="1" dirty="0">
                <a:latin typeface="Times New Roman" pitchFamily="18" charset="0"/>
                <a:ea typeface="宋体" pitchFamily="2" charset="-122"/>
                <a:sym typeface="+mn-ea"/>
              </a:rPr>
              <a:t>) _____ the programme, they have to stay there for another two weeks.</a:t>
            </a:r>
            <a:endParaRPr lang="en-US" altLang="zh-CN" sz="2600" b="1" dirty="0">
              <a:latin typeface="Times New Roman" pitchFamily="18" charset="0"/>
              <a:ea typeface="宋体" pitchFamily="2" charset="-122"/>
            </a:endParaRPr>
          </a:p>
          <a:p>
            <a:pPr lvl="0" defTabSz="913130" eaLnBrk="1" hangingPunct="1">
              <a:spcBef>
                <a:spcPct val="40000"/>
              </a:spcBef>
            </a:pPr>
            <a:r>
              <a:rPr lang="en-US" altLang="zh-CN" sz="2600" b="1" dirty="0">
                <a:latin typeface="Times New Roman" pitchFamily="18" charset="0"/>
                <a:ea typeface="宋体" pitchFamily="2" charset="-122"/>
                <a:sym typeface="+mn-ea"/>
              </a:rPr>
              <a:t>  A. Not completing		B. Not completed  </a:t>
            </a:r>
            <a:endParaRPr lang="en-US" altLang="zh-CN" sz="2600" b="1" dirty="0">
              <a:latin typeface="Times New Roman" pitchFamily="18" charset="0"/>
              <a:ea typeface="宋体" pitchFamily="2" charset="-122"/>
              <a:sym typeface="+mn-ea"/>
            </a:endParaRPr>
          </a:p>
          <a:p>
            <a:pPr lvl="0" defTabSz="913130" eaLnBrk="1" hangingPunct="1">
              <a:spcBef>
                <a:spcPct val="40000"/>
              </a:spcBef>
            </a:pPr>
            <a:r>
              <a:rPr lang="en-US" altLang="zh-CN" sz="2600" b="1" dirty="0">
                <a:latin typeface="Times New Roman" pitchFamily="18" charset="0"/>
                <a:ea typeface="宋体" pitchFamily="2" charset="-122"/>
                <a:sym typeface="+mn-ea"/>
              </a:rPr>
              <a:t>  C. Not having completed  	D. Having not completed</a:t>
            </a:r>
            <a:endParaRPr lang="en-US" altLang="zh-CN" sz="2600" b="1" dirty="0">
              <a:latin typeface="Times New Roman" pitchFamily="18" charset="0"/>
              <a:ea typeface="宋体" pitchFamily="2" charset="-122"/>
              <a:sym typeface="+mn-ea"/>
            </a:endParaRPr>
          </a:p>
          <a:p>
            <a:pPr lvl="0" defTabSz="913130" eaLnBrk="1" hangingPunct="1">
              <a:lnSpc>
                <a:spcPct val="80000"/>
              </a:lnSpc>
              <a:spcBef>
                <a:spcPct val="40000"/>
              </a:spcBef>
            </a:pPr>
            <a:endParaRPr lang="zh-CN" altLang="en-US" sz="2600"/>
          </a:p>
          <a:p>
            <a:pPr lvl="0" algn="l" defTabSz="913130" eaLnBrk="1" hangingPunct="1">
              <a:spcBef>
                <a:spcPct val="40000"/>
              </a:spcBef>
              <a:buNone/>
            </a:pPr>
            <a:r>
              <a:rPr lang="en-US" altLang="zh-CN" sz="2600"/>
              <a:t>5. </a:t>
            </a:r>
            <a:r>
              <a:rPr lang="en-US" altLang="zh-CN" sz="2600" b="1" dirty="0">
                <a:latin typeface="Times New Roman" pitchFamily="18" charset="0"/>
                <a:sym typeface="+mn-ea"/>
              </a:rPr>
              <a:t> </a:t>
            </a:r>
            <a:r>
              <a:rPr lang="en-US" altLang="zh-CN" sz="2600" b="1" dirty="0">
                <a:latin typeface="Times New Roman" pitchFamily="18" charset="0"/>
                <a:ea typeface="宋体" pitchFamily="2" charset="-122"/>
                <a:sym typeface="+mn-ea"/>
              </a:rPr>
              <a:t>“You can’t catch me!” Janet shouted, _______ away. (2005全国)</a:t>
            </a:r>
            <a:endParaRPr lang="en-US" altLang="zh-CN" sz="2600" b="1" dirty="0">
              <a:latin typeface="Times New Roman" pitchFamily="18" charset="0"/>
              <a:ea typeface="宋体" pitchFamily="2" charset="-122"/>
            </a:endParaRPr>
          </a:p>
          <a:p>
            <a:pPr lvl="0" algn="l" defTabSz="913130" eaLnBrk="1" hangingPunct="1">
              <a:spcBef>
                <a:spcPct val="40000"/>
              </a:spcBef>
              <a:buNone/>
            </a:pPr>
            <a:r>
              <a:rPr lang="en-US" altLang="zh-CN" sz="2600" b="1" dirty="0">
                <a:latin typeface="Times New Roman" pitchFamily="18" charset="0"/>
                <a:ea typeface="宋体" pitchFamily="2" charset="-122"/>
                <a:sym typeface="+mn-ea"/>
              </a:rPr>
              <a:t>     A. run           B. running           C. to run            D. ran </a:t>
            </a:r>
            <a:endParaRPr lang="en-US" altLang="zh-CN" sz="2600" b="1" dirty="0">
              <a:latin typeface="Times New Roman" pitchFamily="18" charset="0"/>
              <a:ea typeface="宋体" pitchFamily="2" charset="-122"/>
            </a:endParaRPr>
          </a:p>
          <a:p>
            <a:pPr lvl="0" algn="l" defTabSz="913130" eaLnBrk="1" hangingPunct="1">
              <a:lnSpc>
                <a:spcPct val="80000"/>
              </a:lnSpc>
              <a:spcBef>
                <a:spcPct val="40000"/>
              </a:spcBef>
            </a:pPr>
            <a:endParaRPr lang="en-US" altLang="zh-CN" sz="2600" b="1" dirty="0">
              <a:latin typeface="Times New Roman" pitchFamily="18" charset="0"/>
              <a:ea typeface="宋体" pitchFamily="2" charset="-122"/>
            </a:endParaRPr>
          </a:p>
          <a:p>
            <a:pPr marL="609600" indent="-609600" defTabSz="914400" eaLnBrk="1" hangingPunct="1">
              <a:lnSpc>
                <a:spcPct val="110000"/>
              </a:lnSpc>
              <a:buNone/>
            </a:pPr>
            <a:r>
              <a:rPr lang="en-US" altLang="zh-CN" sz="2600" b="1" dirty="0">
                <a:latin typeface="Times New Roman" pitchFamily="18" charset="0"/>
                <a:ea typeface="宋体" pitchFamily="2" charset="-122"/>
              </a:rPr>
              <a:t>6. </a:t>
            </a:r>
            <a:r>
              <a:rPr lang="en-US" altLang="zh-CN" sz="2600" b="1" dirty="0">
                <a:latin typeface="Times New Roman" pitchFamily="18" charset="0"/>
                <a:ea typeface="宋体" pitchFamily="2" charset="-122"/>
                <a:sym typeface="+mn-ea"/>
              </a:rPr>
              <a:t>The storm left, _____ a lot of damage to this area. (2005全国)</a:t>
            </a:r>
            <a:endParaRPr lang="en-US" altLang="zh-CN" sz="2600" b="1" dirty="0">
              <a:latin typeface="Times New Roman" pitchFamily="18" charset="0"/>
              <a:ea typeface="宋体" pitchFamily="2" charset="-122"/>
            </a:endParaRPr>
          </a:p>
          <a:p>
            <a:pPr algn="l" defTabSz="913130" eaLnBrk="1" hangingPunct="1">
              <a:spcBef>
                <a:spcPct val="40000"/>
              </a:spcBef>
              <a:buNone/>
            </a:pPr>
            <a:r>
              <a:rPr lang="en-US" altLang="zh-CN" sz="2600" b="1" dirty="0">
                <a:latin typeface="Times New Roman" pitchFamily="18" charset="0"/>
                <a:ea typeface="宋体" pitchFamily="2" charset="-122"/>
                <a:sym typeface="+mn-ea"/>
              </a:rPr>
              <a:t>     A. caused              B. to have caused           C. to cause            D. having caused</a:t>
            </a:r>
            <a:endParaRPr lang="en-US" altLang="zh-CN" sz="2600" b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442845" y="1213485"/>
            <a:ext cx="90424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000"/>
              <a:t>  </a:t>
            </a:r>
            <a:r>
              <a:rPr lang="en-US" altLang="zh-CN" sz="3600" b="1">
                <a:solidFill>
                  <a:srgbClr val="FF0000"/>
                </a:solidFill>
              </a:rPr>
              <a:t>C</a:t>
            </a:r>
            <a:endParaRPr lang="en-US" altLang="zh-CN" sz="3600" b="1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0000" y="3735705"/>
            <a:ext cx="90424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sz="2000"/>
              <a:t>  </a:t>
            </a:r>
            <a:r>
              <a:rPr lang="en-US" altLang="zh-CN" sz="3600" b="1">
                <a:solidFill>
                  <a:srgbClr val="FF0000"/>
                </a:solidFill>
              </a:rPr>
              <a:t>B</a:t>
            </a:r>
            <a:endParaRPr lang="en-US" altLang="zh-CN" sz="3600" b="1">
              <a:solidFill>
                <a:srgbClr val="FF0000"/>
              </a:solidFill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2903220" y="5179060"/>
            <a:ext cx="90424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3600" b="1">
                <a:solidFill>
                  <a:srgbClr val="FF0000"/>
                </a:solidFill>
              </a:rPr>
              <a:t>  D</a:t>
            </a:r>
            <a:endParaRPr lang="en-US" altLang="zh-CN" sz="3600" b="1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 sz="4000"/>
              <a:t>Content</a:t>
            </a:r>
            <a:endParaRPr lang="en-US" altLang="zh-CN" sz="4000"/>
          </a:p>
        </p:txBody>
      </p:sp>
      <p:sp>
        <p:nvSpPr>
          <p:cNvPr id="5" name="内容占位符 4"/>
          <p:cNvSpPr>
            <a:spLocks noGrp="1"/>
          </p:cNvSpPr>
          <p:nvPr>
            <p:ph idx="1"/>
          </p:nvPr>
        </p:nvSpPr>
        <p:spPr>
          <a:xfrm>
            <a:off x="2179955" y="1781175"/>
            <a:ext cx="9768840" cy="4351655"/>
          </a:xfrm>
        </p:spPr>
        <p:txBody>
          <a:bodyPr/>
          <a:p>
            <a:pPr marL="0" indent="0">
              <a:buNone/>
            </a:pPr>
            <a:r>
              <a:rPr lang="en-US" altLang="zh-CN" sz="3600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</a:rPr>
              <a:t>Part 1</a:t>
            </a:r>
            <a:r>
              <a:rPr lang="zh-CN" altLang="en-US" sz="3200">
                <a:solidFill>
                  <a:schemeClr val="tx1"/>
                </a:solidFill>
                <a:latin typeface="Arial Unicode MS" charset="0"/>
                <a:ea typeface="Arial Unicode MS" charset="0"/>
              </a:rPr>
              <a:t>现在分词作状语——六种主要情况</a:t>
            </a:r>
            <a:endParaRPr lang="zh-CN" altLang="en-US" sz="3200">
              <a:solidFill>
                <a:schemeClr val="tx1"/>
              </a:solidFill>
              <a:latin typeface="Arial Unicode MS" charset="0"/>
              <a:ea typeface="Arial Unicode MS" charset="0"/>
            </a:endParaRPr>
          </a:p>
          <a:p>
            <a:pPr marL="0" indent="0">
              <a:buNone/>
            </a:pPr>
            <a:r>
              <a:rPr lang="en-US" altLang="zh-CN" sz="3600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  <a:sym typeface="+mn-ea"/>
              </a:rPr>
              <a:t>Part 2</a:t>
            </a:r>
            <a:r>
              <a:rPr lang="zh-CN" altLang="en-US" sz="3200">
                <a:solidFill>
                  <a:schemeClr val="tx1"/>
                </a:solidFill>
                <a:latin typeface="Arial Unicode MS" charset="0"/>
                <a:ea typeface="Arial Unicode MS" charset="0"/>
              </a:rPr>
              <a:t>现在分词时态和语态</a:t>
            </a:r>
            <a:endParaRPr lang="zh-CN" altLang="en-US" sz="3200">
              <a:solidFill>
                <a:schemeClr val="tx1"/>
              </a:solidFill>
              <a:latin typeface="Arial Unicode MS" charset="0"/>
              <a:ea typeface="Arial Unicode MS" charset="0"/>
            </a:endParaRPr>
          </a:p>
          <a:p>
            <a:pPr marL="0" indent="0">
              <a:buNone/>
            </a:pPr>
            <a:r>
              <a:rPr lang="en-US" altLang="zh-CN" sz="3600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  <a:sym typeface="+mn-ea"/>
              </a:rPr>
              <a:t>Part 3</a:t>
            </a:r>
            <a:r>
              <a:rPr lang="zh-CN" altLang="en-US" sz="3200">
                <a:solidFill>
                  <a:schemeClr val="tx1"/>
                </a:solidFill>
                <a:latin typeface="Arial Unicode MS" charset="0"/>
                <a:ea typeface="Arial Unicode MS" charset="0"/>
              </a:rPr>
              <a:t>其他要点</a:t>
            </a:r>
            <a:endParaRPr lang="zh-CN" altLang="en-US" sz="3200">
              <a:solidFill>
                <a:schemeClr val="tx1"/>
              </a:solidFill>
              <a:latin typeface="Arial Unicode MS" charset="0"/>
              <a:ea typeface="Arial Unicode MS" charset="0"/>
            </a:endParaRPr>
          </a:p>
          <a:p>
            <a:pPr marL="0" indent="0">
              <a:buNone/>
            </a:pPr>
            <a:endParaRPr lang="zh-CN" altLang="en-US" sz="3200">
              <a:latin typeface="Arial Unicode MS" charset="0"/>
              <a:ea typeface="Arial Unicode MS" charset="0"/>
            </a:endParaRPr>
          </a:p>
        </p:txBody>
      </p:sp>
      <p:sp>
        <p:nvSpPr>
          <p:cNvPr id="2" name="五角星 1"/>
          <p:cNvSpPr/>
          <p:nvPr/>
        </p:nvSpPr>
        <p:spPr>
          <a:xfrm>
            <a:off x="1158240" y="2024380"/>
            <a:ext cx="670560" cy="528955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" name="五角星 2"/>
          <p:cNvSpPr/>
          <p:nvPr/>
        </p:nvSpPr>
        <p:spPr>
          <a:xfrm>
            <a:off x="1148080" y="2867660"/>
            <a:ext cx="670560" cy="528955"/>
          </a:xfrm>
          <a:prstGeom prst="star5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pic>
        <p:nvPicPr>
          <p:cNvPr id="6" name="图片 5" descr="12084651_934754[1]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03260" y="2826385"/>
            <a:ext cx="3914775" cy="378079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ldLvl="0" animBg="1"/>
      <p:bldP spid="3" grpId="0" bldLvl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矩形 1"/>
          <p:cNvSpPr/>
          <p:nvPr/>
        </p:nvSpPr>
        <p:spPr>
          <a:xfrm>
            <a:off x="3262630" y="2027555"/>
            <a:ext cx="5575300" cy="1844040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en-US" altLang="zh-CN" sz="11500" b="1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Thanks!</a:t>
            </a:r>
            <a:endParaRPr lang="en-US" altLang="zh-CN" sz="11500" b="1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pic>
        <p:nvPicPr>
          <p:cNvPr id="7" name="图片 6" descr="t01dc2e4a8b27dde8f9[2]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373110" y="3507740"/>
            <a:ext cx="3403600" cy="2936240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" name="标题 4"/>
          <p:cNvSpPr>
            <a:spLocks noGrp="1"/>
          </p:cNvSpPr>
          <p:nvPr>
            <p:ph type="title"/>
          </p:nvPr>
        </p:nvSpPr>
        <p:spPr>
          <a:xfrm>
            <a:off x="320040" y="45085"/>
            <a:ext cx="10515600" cy="1325563"/>
          </a:xfrm>
        </p:spPr>
        <p:txBody>
          <a:bodyPr>
            <a:normAutofit/>
          </a:bodyPr>
          <a:p>
            <a:r>
              <a:rPr lang="en-US" altLang="zh-CN" sz="4000"/>
              <a:t>          Let's observe some sentences.</a:t>
            </a:r>
            <a:endParaRPr lang="en-US" altLang="zh-CN" sz="400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72465" y="1156335"/>
            <a:ext cx="10880725" cy="5401310"/>
          </a:xfrm>
        </p:spPr>
        <p:txBody>
          <a:bodyPr>
            <a:normAutofit lnSpcReduction="20000"/>
          </a:bodyPr>
          <a:p>
            <a:pPr marL="0" lvl="0" indent="0" eaLnBrk="1" hangingPunct="1"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altLang="zh-CN" sz="3200" b="1">
                <a:solidFill>
                  <a:srgbClr val="FF0000"/>
                </a:solidFill>
                <a:latin typeface="楷体_GB2312" pitchFamily="49" charset="-122"/>
                <a:ea typeface="楷体_GB2312" pitchFamily="49" charset="-122"/>
                <a:sym typeface="+mn-ea"/>
              </a:rPr>
              <a:t>  </a:t>
            </a:r>
            <a:r>
              <a:rPr lang="en-US" altLang="zh-CN" sz="3200" b="1">
                <a:solidFill>
                  <a:srgbClr val="FF0000"/>
                </a:solidFill>
                <a:latin typeface="Arial Unicode MS" charset="0"/>
                <a:ea typeface="Arial Unicode MS" charset="0"/>
                <a:sym typeface="+mn-ea"/>
              </a:rPr>
              <a:t>Being ill,</a:t>
            </a:r>
            <a:r>
              <a:rPr lang="en-US" altLang="zh-CN" sz="3200" b="1">
                <a:latin typeface="Arial Unicode MS" charset="0"/>
                <a:ea typeface="Arial Unicode MS" charset="0"/>
                <a:sym typeface="+mn-ea"/>
              </a:rPr>
              <a:t> </a:t>
            </a:r>
            <a:r>
              <a:rPr lang="en-US" altLang="zh-CN" sz="3200" b="1">
                <a:solidFill>
                  <a:schemeClr val="tx1"/>
                </a:solidFill>
                <a:latin typeface="Arial Unicode MS" charset="0"/>
                <a:ea typeface="Arial Unicode MS" charset="0"/>
                <a:sym typeface="+mn-ea"/>
              </a:rPr>
              <a:t>he didn’t go to school.</a:t>
            </a:r>
            <a:endParaRPr lang="en-US" altLang="zh-CN" sz="3200" b="1">
              <a:solidFill>
                <a:schemeClr val="tx1"/>
              </a:solidFill>
              <a:latin typeface="Arial Unicode MS" charset="0"/>
              <a:ea typeface="Arial Unicode MS" charset="0"/>
              <a:sym typeface="+mn-ea"/>
            </a:endParaRPr>
          </a:p>
          <a:p>
            <a:pPr marL="0" lvl="0" indent="0" eaLnBrk="1" hangingPunct="1"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altLang="zh-CN" sz="3200" b="1">
                <a:solidFill>
                  <a:srgbClr val="FF0000"/>
                </a:solidFill>
                <a:latin typeface="Arial Unicode MS" charset="0"/>
                <a:ea typeface="Arial Unicode MS" charset="0"/>
                <a:sym typeface="+mn-ea"/>
              </a:rPr>
              <a:t>    Working hard,</a:t>
            </a:r>
            <a:r>
              <a:rPr lang="en-US" altLang="zh-CN" sz="3200" b="1">
                <a:latin typeface="Arial Unicode MS" charset="0"/>
                <a:ea typeface="Arial Unicode MS" charset="0"/>
                <a:sym typeface="+mn-ea"/>
              </a:rPr>
              <a:t> </a:t>
            </a:r>
            <a:r>
              <a:rPr lang="en-US" altLang="zh-CN" sz="3200" b="1">
                <a:solidFill>
                  <a:schemeClr val="tx1"/>
                </a:solidFill>
                <a:latin typeface="Arial Unicode MS" charset="0"/>
                <a:ea typeface="Arial Unicode MS" charset="0"/>
                <a:sym typeface="+mn-ea"/>
              </a:rPr>
              <a:t>I’ll succeed one day.</a:t>
            </a:r>
            <a:endParaRPr lang="en-US" altLang="zh-CN" sz="3200" b="1">
              <a:solidFill>
                <a:schemeClr val="tx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ial Unicode MS" charset="0"/>
              <a:ea typeface="Arial Unicode MS" charset="0"/>
              <a:sym typeface="+mn-ea"/>
            </a:endParaRPr>
          </a:p>
          <a:p>
            <a:pPr marL="0" lvl="0" indent="0" eaLnBrk="1" hangingPunct="1">
              <a:lnSpc>
                <a:spcPct val="110000"/>
              </a:lnSpc>
              <a:spcBef>
                <a:spcPct val="50000"/>
              </a:spcBef>
              <a:buNone/>
            </a:pPr>
            <a:r>
              <a:rPr lang="en-US" altLang="zh-CN" sz="3200" b="1">
                <a:solidFill>
                  <a:srgbClr val="FF0000"/>
                </a:solidFill>
                <a:latin typeface="Arial Unicode MS" charset="0"/>
                <a:ea typeface="Arial Unicode MS" charset="0"/>
                <a:sym typeface="+mn-ea"/>
              </a:rPr>
              <a:t>    Knowing where I live,</a:t>
            </a:r>
            <a:r>
              <a:rPr lang="en-US" altLang="zh-CN" sz="3200" b="1">
                <a:latin typeface="Arial Unicode MS" charset="0"/>
                <a:ea typeface="Arial Unicode MS" charset="0"/>
                <a:sym typeface="+mn-ea"/>
              </a:rPr>
              <a:t> </a:t>
            </a:r>
            <a:r>
              <a:rPr lang="en-US" altLang="zh-CN" sz="3200" b="1">
                <a:solidFill>
                  <a:schemeClr val="tx1"/>
                </a:solidFill>
                <a:latin typeface="Arial Unicode MS" charset="0"/>
                <a:ea typeface="Arial Unicode MS" charset="0"/>
                <a:sym typeface="+mn-ea"/>
              </a:rPr>
              <a:t>he never comes to see me.</a:t>
            </a:r>
            <a:endParaRPr lang="en-US" altLang="zh-CN" sz="3200" b="1">
              <a:solidFill>
                <a:schemeClr val="tx1"/>
              </a:solidFill>
              <a:latin typeface="Arial Unicode MS" charset="0"/>
              <a:ea typeface="Arial Unicode MS" charset="0"/>
              <a:sym typeface="+mn-ea"/>
            </a:endParaRPr>
          </a:p>
          <a:p>
            <a:pPr marL="0" lvl="0" indent="0" eaLnBrk="1" hangingPunct="1">
              <a:lnSpc>
                <a:spcPct val="120000"/>
              </a:lnSpc>
              <a:spcBef>
                <a:spcPct val="50000"/>
              </a:spcBef>
              <a:buNone/>
            </a:pPr>
            <a:endParaRPr lang="zh-CN" altLang="en-US" sz="3600" b="1" dirty="0">
              <a:solidFill>
                <a:srgbClr val="FF0000"/>
              </a:solidFill>
              <a:latin typeface="Arial Unicode MS" charset="0"/>
              <a:ea typeface="Arial Unicode MS" charset="0"/>
              <a:sym typeface="+mn-ea"/>
            </a:endParaRPr>
          </a:p>
          <a:p>
            <a:pPr marL="0" lvl="0" indent="0" eaLnBrk="1" hangingPunct="1">
              <a:lnSpc>
                <a:spcPct val="120000"/>
              </a:lnSpc>
              <a:spcBef>
                <a:spcPct val="50000"/>
              </a:spcBef>
              <a:buNone/>
            </a:pPr>
            <a:r>
              <a:rPr lang="zh-CN" altLang="en-US" sz="36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现在分词在句中作状语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  <a:sym typeface="+mn-ea"/>
              </a:rPr>
              <a:t>，</a:t>
            </a:r>
            <a:r>
              <a:rPr lang="zh-CN" altLang="en-US" sz="2600" b="1" dirty="0">
                <a:latin typeface="Times New Roman" pitchFamily="18" charset="0"/>
                <a:ea typeface="宋体" pitchFamily="2" charset="-122"/>
                <a:sym typeface="+mn-ea"/>
              </a:rPr>
              <a:t> </a:t>
            </a:r>
            <a:r>
              <a:rPr lang="zh-CN" altLang="en-US" sz="2600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sym typeface="+mn-ea"/>
              </a:rPr>
              <a:t>修饰谓语动词或整个句子, 表示动作发生的</a:t>
            </a:r>
            <a:r>
              <a:rPr lang="zh-CN" altLang="en-US" sz="26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原因、时间、方式、结果、条件、伴随</a:t>
            </a:r>
            <a:r>
              <a:rPr lang="zh-CN" altLang="en-US" sz="2600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sym typeface="+mn-ea"/>
              </a:rPr>
              <a:t>状况等，多用逗号跟句子其他成分隔开。</a:t>
            </a:r>
            <a:endParaRPr lang="zh-CN" altLang="en-US" sz="2600" b="1" dirty="0">
              <a:solidFill>
                <a:schemeClr val="tx1"/>
              </a:solidFill>
              <a:latin typeface="Times New Roman" pitchFamily="18" charset="0"/>
              <a:ea typeface="宋体" pitchFamily="2" charset="-122"/>
              <a:sym typeface="+mn-ea"/>
            </a:endParaRPr>
          </a:p>
          <a:p>
            <a:pPr marL="0" lvl="0" indent="0" eaLnBrk="1" hangingPunct="1">
              <a:lnSpc>
                <a:spcPct val="120000"/>
              </a:lnSpc>
              <a:spcBef>
                <a:spcPct val="50000"/>
              </a:spcBef>
              <a:buNone/>
            </a:pPr>
            <a:r>
              <a:rPr lang="zh-CN" altLang="en-US" sz="2600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sym typeface="+mn-ea"/>
              </a:rPr>
              <a:t>现在分词一般不用作表目的地状语(</a:t>
            </a:r>
            <a:r>
              <a:rPr lang="zh-CN" altLang="en-US" sz="26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通常用不定式表目的地状语</a:t>
            </a:r>
            <a:r>
              <a:rPr lang="zh-CN" altLang="en-US" sz="2600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sym typeface="+mn-ea"/>
              </a:rPr>
              <a:t>)。</a:t>
            </a:r>
            <a:endParaRPr lang="zh-CN" altLang="en-US" sz="2600" b="1" dirty="0">
              <a:solidFill>
                <a:schemeClr val="tx1"/>
              </a:solidFill>
              <a:latin typeface="Times New Roman" pitchFamily="18" charset="0"/>
              <a:ea typeface="宋体" pitchFamily="2" charset="-122"/>
              <a:sym typeface="+mn-ea"/>
            </a:endParaRPr>
          </a:p>
        </p:txBody>
      </p:sp>
      <p:cxnSp>
        <p:nvCxnSpPr>
          <p:cNvPr id="4" name="直接箭头连接符 3"/>
          <p:cNvCxnSpPr/>
          <p:nvPr/>
        </p:nvCxnSpPr>
        <p:spPr>
          <a:xfrm>
            <a:off x="2499360" y="3162300"/>
            <a:ext cx="0" cy="914400"/>
          </a:xfrm>
          <a:prstGeom prst="straightConnector1">
            <a:avLst/>
          </a:prstGeom>
          <a:ln w="539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 rot="19920000">
            <a:off x="196215" y="256540"/>
            <a:ext cx="1896745" cy="8153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  <a:sym typeface="+mn-ea"/>
              </a:rPr>
              <a:t>Part 1</a:t>
            </a:r>
            <a:endParaRPr lang="en-US" altLang="zh-CN" sz="4400" b="1">
              <a:solidFill>
                <a:schemeClr val="accent6">
                  <a:lumMod val="50000"/>
                </a:schemeClr>
              </a:solidFill>
              <a:latin typeface="Arial Unicode MS" charset="0"/>
              <a:ea typeface="Arial Unicode MS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9090" name="Text Box 2"/>
          <p:cNvSpPr txBox="1"/>
          <p:nvPr/>
        </p:nvSpPr>
        <p:spPr>
          <a:xfrm>
            <a:off x="1127125" y="1125855"/>
            <a:ext cx="9622790" cy="228600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lIns="91430" tIns="45715" rIns="91430" bIns="45715"/>
          <a:p>
            <a:pPr lvl="0" eaLnBrk="1" hangingPunct="1">
              <a:spcBef>
                <a:spcPct val="2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Walking in the street, I came across an old friend of mine.</a:t>
            </a:r>
            <a:endParaRPr lang="en-US" altLang="zh-CN" sz="3200" b="1" dirty="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  <a:p>
            <a:pPr lvl="0" eaLnBrk="1" hangingPunct="1">
              <a:spcBef>
                <a:spcPct val="20000"/>
              </a:spcBef>
            </a:pPr>
            <a:r>
              <a:rPr lang="en-US" altLang="zh-CN" sz="3200" b="1" dirty="0">
                <a:latin typeface="Times New Roman" pitchFamily="18" charset="0"/>
                <a:ea typeface="宋体" pitchFamily="2" charset="-122"/>
              </a:rPr>
              <a:t>(=When I was walking in the street, I came across an old </a:t>
            </a:r>
            <a:endParaRPr lang="en-US" altLang="zh-CN" sz="3200" b="1" dirty="0">
              <a:latin typeface="Times New Roman" pitchFamily="18" charset="0"/>
              <a:ea typeface="宋体" pitchFamily="2" charset="-122"/>
            </a:endParaRPr>
          </a:p>
          <a:p>
            <a:pPr lvl="0" eaLnBrk="1" hangingPunct="1">
              <a:spcBef>
                <a:spcPct val="20000"/>
              </a:spcBef>
            </a:pPr>
            <a:r>
              <a:rPr lang="en-US" altLang="zh-CN" sz="3200" b="1" dirty="0">
                <a:latin typeface="Times New Roman" pitchFamily="18" charset="0"/>
                <a:ea typeface="宋体" pitchFamily="2" charset="-122"/>
              </a:rPr>
              <a:t>friend of mine.)</a:t>
            </a:r>
            <a:endParaRPr lang="en-US" altLang="zh-CN" sz="3200" b="1" dirty="0">
              <a:latin typeface="Times New Roman" pitchFamily="18" charset="0"/>
              <a:ea typeface="宋体" pitchFamily="2" charset="-122"/>
            </a:endParaRPr>
          </a:p>
          <a:p>
            <a:pPr lvl="0" eaLnBrk="1" hangingPunct="1">
              <a:spcBef>
                <a:spcPct val="20000"/>
              </a:spcBef>
            </a:pPr>
            <a:r>
              <a:rPr lang="zh-CN" altLang="en-US" sz="3200" b="1" dirty="0">
                <a:latin typeface="Times New Roman" pitchFamily="18" charset="0"/>
                <a:ea typeface="宋体" pitchFamily="2" charset="-122"/>
              </a:rPr>
              <a:t>走在街上的时候，我遇到了我的一个老朋友。</a:t>
            </a:r>
            <a:endParaRPr lang="zh-CN" altLang="en-US" sz="3200" b="1" dirty="0">
              <a:latin typeface="Times New Roman" pitchFamily="18" charset="0"/>
              <a:ea typeface="宋体" pitchFamily="2" charset="-122"/>
            </a:endParaRPr>
          </a:p>
          <a:p>
            <a:pPr lvl="0" eaLnBrk="1" hangingPunct="1">
              <a:spcBef>
                <a:spcPct val="20000"/>
              </a:spcBef>
            </a:pPr>
            <a:endParaRPr lang="en-US" altLang="zh-CN" sz="3200" b="1" dirty="0">
              <a:latin typeface="Times New Roman" pitchFamily="18" charset="0"/>
              <a:ea typeface="宋体" pitchFamily="2" charset="-122"/>
            </a:endParaRPr>
          </a:p>
          <a:p>
            <a:pPr lvl="0" eaLnBrk="1" hangingPunct="1">
              <a:spcBef>
                <a:spcPct val="20000"/>
              </a:spcBef>
            </a:pPr>
            <a:endParaRPr lang="en-US" altLang="zh-CN" sz="3200" b="1" dirty="0">
              <a:latin typeface="Times New Roman" pitchFamily="18" charset="0"/>
              <a:ea typeface="宋体" pitchFamily="2" charset="-122"/>
            </a:endParaRPr>
          </a:p>
          <a:p>
            <a:pPr lvl="0" eaLnBrk="1" hangingPunct="1">
              <a:spcBef>
                <a:spcPct val="20000"/>
              </a:spcBef>
            </a:pPr>
            <a:endParaRPr lang="zh-CN" altLang="en-US" sz="3200" b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9091" name="Rectangle 3"/>
          <p:cNvSpPr/>
          <p:nvPr/>
        </p:nvSpPr>
        <p:spPr>
          <a:xfrm>
            <a:off x="1143000" y="3644900"/>
            <a:ext cx="10101580" cy="244983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lIns="91430" tIns="45715" rIns="91430" bIns="45715"/>
          <a:p>
            <a:pPr lvl="0" eaLnBrk="1" hangingPunct="1">
              <a:spcBef>
                <a:spcPct val="2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While waiting for the bus, he read a copy of China Daily.</a:t>
            </a:r>
            <a:endParaRPr lang="en-US" altLang="zh-CN" sz="3200" b="1" dirty="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  <a:p>
            <a:pPr lvl="0" eaLnBrk="1" hangingPunct="1">
              <a:spcBef>
                <a:spcPct val="20000"/>
              </a:spcBef>
            </a:pPr>
            <a:r>
              <a:rPr lang="en-US" altLang="zh-CN" sz="3200" b="1" dirty="0">
                <a:latin typeface="Times New Roman" pitchFamily="18" charset="0"/>
                <a:ea typeface="宋体" pitchFamily="2" charset="-122"/>
              </a:rPr>
              <a:t>(=While he was waiting for the bus, he read a copy of China </a:t>
            </a:r>
            <a:endParaRPr lang="en-US" altLang="zh-CN" sz="3200" b="1" dirty="0">
              <a:latin typeface="Times New Roman" pitchFamily="18" charset="0"/>
              <a:ea typeface="宋体" pitchFamily="2" charset="-122"/>
            </a:endParaRPr>
          </a:p>
          <a:p>
            <a:pPr lvl="0" eaLnBrk="1" hangingPunct="1">
              <a:spcBef>
                <a:spcPct val="20000"/>
              </a:spcBef>
            </a:pPr>
            <a:r>
              <a:rPr lang="en-US" altLang="zh-CN" sz="3200" b="1" dirty="0">
                <a:latin typeface="Times New Roman" pitchFamily="18" charset="0"/>
                <a:ea typeface="宋体" pitchFamily="2" charset="-122"/>
              </a:rPr>
              <a:t>Daily.)</a:t>
            </a:r>
            <a:endParaRPr lang="en-US" altLang="zh-CN" sz="3200" b="1" dirty="0">
              <a:latin typeface="Times New Roman" pitchFamily="18" charset="0"/>
              <a:ea typeface="宋体" pitchFamily="2" charset="-122"/>
            </a:endParaRPr>
          </a:p>
          <a:p>
            <a:pPr lvl="0" eaLnBrk="1" hangingPunct="1">
              <a:spcBef>
                <a:spcPct val="20000"/>
              </a:spcBef>
            </a:pPr>
            <a:r>
              <a:rPr lang="zh-CN" altLang="en-US" sz="3200" b="1" dirty="0">
                <a:latin typeface="Times New Roman" pitchFamily="18" charset="0"/>
                <a:ea typeface="宋体" pitchFamily="2" charset="-122"/>
              </a:rPr>
              <a:t>在等公交车的时候，他读了一份中国日报。</a:t>
            </a:r>
            <a:endParaRPr lang="zh-CN" altLang="en-US" sz="3200" b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8196" name="Text Box 4"/>
          <p:cNvSpPr txBox="1"/>
          <p:nvPr/>
        </p:nvSpPr>
        <p:spPr>
          <a:xfrm>
            <a:off x="1863090" y="313690"/>
            <a:ext cx="9102090" cy="69977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lIns="91430" tIns="45715" rIns="91430" bIns="45715">
            <a:spAutoFit/>
          </a:bodyPr>
          <a:p>
            <a:pPr lvl="0" eaLnBrk="1" hangingPunct="1"/>
            <a:r>
              <a:rPr lang="en-US" altLang="zh-CN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ea typeface="宋体" pitchFamily="2" charset="-122"/>
              </a:rPr>
              <a:t>1)</a:t>
            </a:r>
            <a:r>
              <a:rPr lang="zh-CN" altLang="en-US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ea typeface="宋体" pitchFamily="2" charset="-122"/>
              </a:rPr>
              <a:t>表时间状语</a:t>
            </a:r>
            <a:r>
              <a:rPr lang="zh-CN" altLang="en-US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ea typeface="宋体" pitchFamily="2" charset="-122"/>
                <a:sym typeface="+mn-ea"/>
              </a:rPr>
              <a:t>（相当于时间状语从句）</a:t>
            </a:r>
            <a:endParaRPr lang="zh-CN" altLang="en-US" sz="40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ea typeface="宋体" pitchFamily="2" charset="-122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 rot="19920000">
            <a:off x="196215" y="256540"/>
            <a:ext cx="1896745" cy="8153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  <a:sym typeface="+mn-ea"/>
              </a:rPr>
              <a:t>Part 1</a:t>
            </a:r>
            <a:endParaRPr lang="en-US" altLang="zh-CN" sz="4400" b="1">
              <a:solidFill>
                <a:schemeClr val="accent6">
                  <a:lumMod val="50000"/>
                </a:schemeClr>
              </a:solidFill>
              <a:latin typeface="Arial Unicode MS" charset="0"/>
              <a:ea typeface="Arial Unicode MS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0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909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909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8909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Text Box 2"/>
          <p:cNvSpPr txBox="1"/>
          <p:nvPr/>
        </p:nvSpPr>
        <p:spPr>
          <a:xfrm>
            <a:off x="1924685" y="2300605"/>
            <a:ext cx="7019925" cy="4730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lIns="91430" tIns="45715" rIns="91430" bIns="45715"/>
          <a:p>
            <a:pPr lvl="0" algn="l" eaLnBrk="1" hangingPunct="1">
              <a:lnSpc>
                <a:spcPct val="70000"/>
              </a:lnSpc>
              <a:spcBef>
                <a:spcPct val="20000"/>
              </a:spcBef>
            </a:pPr>
            <a:r>
              <a:rPr lang="zh-CN" altLang="en-US" sz="3200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因为生病了，所以他没有去上学。</a:t>
            </a:r>
            <a:endParaRPr lang="en-US" altLang="zh-CN" sz="3200" b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9221" name="Text Box 5"/>
          <p:cNvSpPr txBox="1"/>
          <p:nvPr/>
        </p:nvSpPr>
        <p:spPr>
          <a:xfrm>
            <a:off x="1847850" y="4474845"/>
            <a:ext cx="8610600" cy="57785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1430" tIns="45715" rIns="91430" bIns="45715"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3200" b="1" dirty="0">
                <a:latin typeface="Times New Roman" pitchFamily="18" charset="0"/>
                <a:ea typeface="宋体" pitchFamily="2" charset="-122"/>
              </a:rPr>
              <a:t>由于想到他或许在家</a:t>
            </a:r>
            <a:r>
              <a:rPr lang="en-US" altLang="zh-CN" sz="3200" b="1" dirty="0">
                <a:latin typeface="Times New Roman" pitchFamily="18" charset="0"/>
                <a:ea typeface="宋体" pitchFamily="2" charset="-122"/>
              </a:rPr>
              <a:t>, </a:t>
            </a:r>
            <a:r>
              <a:rPr lang="zh-CN" altLang="en-US" sz="3200" b="1" dirty="0">
                <a:latin typeface="Times New Roman" pitchFamily="18" charset="0"/>
                <a:ea typeface="宋体" pitchFamily="2" charset="-122"/>
              </a:rPr>
              <a:t>所以我就给他打了电话。</a:t>
            </a:r>
            <a:endParaRPr lang="zh-CN" altLang="en-US" sz="3200" b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90118" name="Rectangle 6"/>
          <p:cNvSpPr/>
          <p:nvPr/>
        </p:nvSpPr>
        <p:spPr>
          <a:xfrm>
            <a:off x="1911985" y="3400425"/>
            <a:ext cx="8601075" cy="1081088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lIns="91430" tIns="45715" rIns="91430" bIns="45715"/>
          <a:p>
            <a:pPr lvl="0" eaLnBrk="1" hangingPunct="1"/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Thinking he might be at home, I called him.</a:t>
            </a:r>
            <a:endParaRPr lang="en-US" altLang="zh-CN" sz="3200" b="1" dirty="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  <a:p>
            <a:pPr lvl="0" eaLnBrk="1" hangingPunct="1"/>
            <a:r>
              <a:rPr lang="en-US" altLang="zh-CN" sz="3200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</a:rPr>
              <a:t>(=As I thought he might be at home, I called him.)</a:t>
            </a:r>
            <a:endParaRPr lang="en-US" altLang="zh-CN" sz="3200" b="1" dirty="0">
              <a:solidFill>
                <a:schemeClr val="tx1"/>
              </a:solidFill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 rot="19920000">
            <a:off x="196215" y="256540"/>
            <a:ext cx="1896745" cy="8153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  <a:sym typeface="+mn-ea"/>
              </a:rPr>
              <a:t>Part 1</a:t>
            </a:r>
            <a:endParaRPr lang="en-US" altLang="zh-CN" sz="4400" b="1">
              <a:solidFill>
                <a:schemeClr val="accent6">
                  <a:lumMod val="50000"/>
                </a:schemeClr>
              </a:solidFill>
              <a:latin typeface="Arial Unicode MS" charset="0"/>
              <a:ea typeface="Arial Unicode MS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967230" y="287020"/>
            <a:ext cx="8549005" cy="70104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ea typeface="宋体" pitchFamily="2" charset="-122"/>
                <a:sym typeface="+mn-ea"/>
              </a:rPr>
              <a:t>2) </a:t>
            </a:r>
            <a:r>
              <a:rPr lang="zh-CN" altLang="en-US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ea typeface="宋体" pitchFamily="2" charset="-122"/>
                <a:sym typeface="+mn-ea"/>
              </a:rPr>
              <a:t>表原因状语（相当于原因状语从句）</a:t>
            </a:r>
            <a:endParaRPr lang="zh-CN" altLang="en-US" sz="40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ea typeface="宋体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900555" y="1313815"/>
            <a:ext cx="8575040" cy="97345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algn="l"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Being ill, he didn’t go to school.</a:t>
            </a:r>
            <a:endParaRPr lang="en-US" altLang="zh-CN" sz="3200" b="1" dirty="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  <a:p>
            <a:pPr lvl="0" algn="l" eaLnBrk="1" hangingPunct="1">
              <a:lnSpc>
                <a:spcPct val="70000"/>
              </a:lnSpc>
              <a:spcBef>
                <a:spcPct val="20000"/>
              </a:spcBef>
            </a:pPr>
            <a:r>
              <a:rPr lang="en-US" altLang="zh-CN" sz="3200" b="1" dirty="0">
                <a:latin typeface="Times New Roman" pitchFamily="18" charset="0"/>
                <a:ea typeface="宋体" pitchFamily="2" charset="-122"/>
                <a:sym typeface="+mn-ea"/>
              </a:rPr>
              <a:t>(=As he was ill, he didn’t go to school.)</a:t>
            </a:r>
            <a:endParaRPr lang="zh-CN" altLang="en-US" sz="3200"/>
          </a:p>
        </p:txBody>
      </p:sp>
    </p:spTree>
    <p:custDataLst>
      <p:tags r:id="rId1"/>
    </p:custData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901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01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218" grpId="0"/>
      <p:bldP spid="92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Text Box 2"/>
          <p:cNvSpPr txBox="1"/>
          <p:nvPr/>
        </p:nvSpPr>
        <p:spPr>
          <a:xfrm>
            <a:off x="1347470" y="688975"/>
            <a:ext cx="10309860" cy="69977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lIns="91430" tIns="45715" rIns="91430" bIns="45715"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ea typeface="宋体" pitchFamily="2" charset="-122"/>
              </a:rPr>
              <a:t>3) </a:t>
            </a:r>
            <a:r>
              <a:rPr lang="zh-CN" altLang="en-US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ea typeface="宋体" pitchFamily="2" charset="-122"/>
              </a:rPr>
              <a:t>表条件（</a:t>
            </a:r>
            <a:r>
              <a:rPr lang="zh-CN" altLang="en-US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ea typeface="宋体" pitchFamily="2" charset="-122"/>
                <a:sym typeface="+mn-ea"/>
              </a:rPr>
              <a:t>相当于由if 引导的条件状语从句）</a:t>
            </a:r>
            <a:endParaRPr lang="zh-CN" altLang="en-US" sz="40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ea typeface="宋体" pitchFamily="2" charset="-122"/>
              <a:sym typeface="+mn-ea"/>
            </a:endParaRPr>
          </a:p>
        </p:txBody>
      </p:sp>
      <p:sp>
        <p:nvSpPr>
          <p:cNvPr id="10243" name="Text Box 3"/>
          <p:cNvSpPr txBox="1"/>
          <p:nvPr/>
        </p:nvSpPr>
        <p:spPr>
          <a:xfrm>
            <a:off x="2063750" y="1654493"/>
            <a:ext cx="7999413" cy="131127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lIns="91430" tIns="45715" rIns="91430" bIns="45715"/>
          <a:p>
            <a:pPr lvl="0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Using your head</a:t>
            </a:r>
            <a:r>
              <a:rPr lang="en-US" altLang="zh-CN" sz="3200" b="1" dirty="0">
                <a:latin typeface="Times New Roman" pitchFamily="18" charset="0"/>
                <a:ea typeface="宋体" pitchFamily="2" charset="-122"/>
              </a:rPr>
              <a:t>, you will find a way. </a:t>
            </a:r>
            <a:endParaRPr lang="en-US" altLang="zh-CN" sz="3200" b="1" dirty="0">
              <a:latin typeface="Times New Roman" pitchFamily="18" charset="0"/>
              <a:ea typeface="宋体" pitchFamily="2" charset="-122"/>
            </a:endParaRPr>
          </a:p>
          <a:p>
            <a:pPr lvl="0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zh-CN" sz="3200" b="1" dirty="0">
                <a:latin typeface="Times New Roman" pitchFamily="18" charset="0"/>
                <a:ea typeface="宋体" pitchFamily="2" charset="-122"/>
              </a:rPr>
              <a:t>(=If you use your head, you will find a way.)</a:t>
            </a:r>
            <a:endParaRPr lang="en-US" altLang="zh-CN" sz="3200" b="1" dirty="0">
              <a:latin typeface="Times New Roman" pitchFamily="18" charset="0"/>
              <a:ea typeface="宋体" pitchFamily="2" charset="-122"/>
            </a:endParaRPr>
          </a:p>
          <a:p>
            <a:pPr lvl="0" eaLnBrk="1" hangingPunct="1">
              <a:spcBef>
                <a:spcPct val="50000"/>
              </a:spcBef>
            </a:pPr>
            <a:r>
              <a:rPr lang="zh-CN" altLang="en-US" sz="3200" b="1" dirty="0">
                <a:latin typeface="Times New Roman" pitchFamily="18" charset="0"/>
                <a:ea typeface="宋体" pitchFamily="2" charset="-122"/>
              </a:rPr>
              <a:t>动动脑子，你就会找到方法。</a:t>
            </a:r>
            <a:endParaRPr lang="zh-CN" altLang="en-US" sz="3200" b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0244" name="Text Box 4"/>
          <p:cNvSpPr txBox="1"/>
          <p:nvPr/>
        </p:nvSpPr>
        <p:spPr>
          <a:xfrm>
            <a:off x="1812608" y="5384483"/>
            <a:ext cx="7634287" cy="577850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1430" tIns="45715" rIns="91430" bIns="45715"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sz="3200" b="1" dirty="0">
                <a:latin typeface="Times New Roman" pitchFamily="18" charset="0"/>
                <a:ea typeface="宋体" pitchFamily="2" charset="-122"/>
              </a:rPr>
              <a:t>  </a:t>
            </a:r>
            <a:r>
              <a:rPr lang="zh-CN" altLang="en-US" sz="3200" b="1" dirty="0">
                <a:latin typeface="Times New Roman" pitchFamily="18" charset="0"/>
                <a:ea typeface="宋体" pitchFamily="2" charset="-122"/>
              </a:rPr>
              <a:t>一直往前走</a:t>
            </a:r>
            <a:r>
              <a:rPr lang="en-US" altLang="zh-CN" sz="3200" b="1" dirty="0">
                <a:latin typeface="Times New Roman" pitchFamily="18" charset="0"/>
                <a:ea typeface="宋体" pitchFamily="2" charset="-122"/>
              </a:rPr>
              <a:t>, </a:t>
            </a:r>
            <a:r>
              <a:rPr lang="zh-CN" altLang="en-US" sz="3200" b="1" dirty="0">
                <a:latin typeface="Times New Roman" pitchFamily="18" charset="0"/>
                <a:ea typeface="宋体" pitchFamily="2" charset="-122"/>
              </a:rPr>
              <a:t>你就会看到一座白色地房子。</a:t>
            </a:r>
            <a:endParaRPr lang="zh-CN" altLang="en-US" sz="3200" b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0245" name="Text Box 5"/>
          <p:cNvSpPr txBox="1"/>
          <p:nvPr/>
        </p:nvSpPr>
        <p:spPr>
          <a:xfrm>
            <a:off x="1672590" y="4163060"/>
            <a:ext cx="8823960" cy="111887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lIns="91430" tIns="45715" rIns="91430" bIns="45715">
            <a:spAutoFit/>
          </a:bodyPr>
          <a:p>
            <a:pPr lvl="0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zh-CN" sz="3200" b="1" dirty="0">
                <a:latin typeface="Times New Roman" pitchFamily="18" charset="0"/>
                <a:ea typeface="宋体" pitchFamily="2" charset="-122"/>
              </a:rPr>
              <a:t>    </a:t>
            </a: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Walking ahead</a:t>
            </a:r>
            <a:r>
              <a:rPr lang="en-US" altLang="zh-CN" sz="3200" b="1" dirty="0">
                <a:latin typeface="Times New Roman" pitchFamily="18" charset="0"/>
                <a:ea typeface="宋体" pitchFamily="2" charset="-122"/>
              </a:rPr>
              <a:t>, you will see a white house.</a:t>
            </a:r>
            <a:endParaRPr lang="en-US" altLang="zh-CN" sz="3200" b="1" dirty="0">
              <a:latin typeface="Times New Roman" pitchFamily="18" charset="0"/>
              <a:ea typeface="宋体" pitchFamily="2" charset="-122"/>
            </a:endParaRPr>
          </a:p>
          <a:p>
            <a:pPr lvl="0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zh-CN" sz="3200" b="1" dirty="0">
                <a:latin typeface="Times New Roman" pitchFamily="18" charset="0"/>
                <a:ea typeface="宋体" pitchFamily="2" charset="-122"/>
              </a:rPr>
              <a:t>   (=If you walk ahead, you will see a white house.)</a:t>
            </a:r>
            <a:endParaRPr lang="zh-CN" altLang="en-US" sz="3200" b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 rot="19920000">
            <a:off x="196215" y="256540"/>
            <a:ext cx="1896745" cy="8153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  <a:sym typeface="+mn-ea"/>
              </a:rPr>
              <a:t>Part 1</a:t>
            </a:r>
            <a:endParaRPr lang="en-US" altLang="zh-CN" sz="4400" b="1">
              <a:solidFill>
                <a:schemeClr val="accent6">
                  <a:lumMod val="50000"/>
                </a:schemeClr>
              </a:solidFill>
              <a:latin typeface="Arial Unicode MS" charset="0"/>
              <a:ea typeface="Arial Unicode MS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02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024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6" name="Text Box 2"/>
          <p:cNvSpPr txBox="1"/>
          <p:nvPr/>
        </p:nvSpPr>
        <p:spPr>
          <a:xfrm>
            <a:off x="1639570" y="316230"/>
            <a:ext cx="9869805" cy="226441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lIns="91430" tIns="45715" rIns="91430" bIns="45715"/>
          <a:p>
            <a:pPr lvl="0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zh-CN" sz="3200" b="1" dirty="0">
                <a:solidFill>
                  <a:srgbClr val="000099"/>
                </a:solidFill>
                <a:latin typeface="Times New Roman" pitchFamily="18" charset="0"/>
                <a:ea typeface="宋体" pitchFamily="2" charset="-122"/>
              </a:rPr>
              <a:t> </a:t>
            </a:r>
            <a:r>
              <a:rPr lang="en-US" altLang="zh-CN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ea typeface="宋体" pitchFamily="2" charset="-122"/>
              </a:rPr>
              <a:t>4)</a:t>
            </a:r>
            <a:r>
              <a:rPr lang="zh-CN" altLang="en-US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ea typeface="宋体" pitchFamily="2" charset="-122"/>
              </a:rPr>
              <a:t>表方式、伴随情况的状语</a:t>
            </a:r>
            <a:r>
              <a:rPr lang="en-US" altLang="zh-CN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ea typeface="宋体" pitchFamily="2" charset="-122"/>
              </a:rPr>
              <a:t>:</a:t>
            </a:r>
            <a:r>
              <a:rPr lang="en-US" altLang="zh-CN" sz="3200" b="1" dirty="0">
                <a:latin typeface="Times New Roman" pitchFamily="18" charset="0"/>
                <a:ea typeface="宋体" pitchFamily="2" charset="-122"/>
              </a:rPr>
              <a:t> 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作伴随状语的分词</a:t>
            </a:r>
            <a:endParaRPr lang="zh-CN" altLang="en-US" sz="2800" b="1" dirty="0">
              <a:latin typeface="Times New Roman" pitchFamily="18" charset="0"/>
              <a:ea typeface="宋体" pitchFamily="2" charset="-122"/>
            </a:endParaRPr>
          </a:p>
          <a:p>
            <a:pPr lvl="0" eaLnBrk="1" hangingPunct="1">
              <a:lnSpc>
                <a:spcPct val="90000"/>
              </a:lnSpc>
              <a:spcBef>
                <a:spcPct val="40000"/>
              </a:spcBef>
            </a:pP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表示的动作</a:t>
            </a:r>
            <a:r>
              <a:rPr lang="en-US" altLang="zh-CN" sz="2800" b="1" dirty="0">
                <a:latin typeface="Times New Roman" pitchFamily="18" charset="0"/>
                <a:ea typeface="宋体" pitchFamily="2" charset="-122"/>
              </a:rPr>
              <a:t>, 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必须是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主语的一个动作</a:t>
            </a:r>
            <a:r>
              <a:rPr lang="en-US" altLang="zh-CN" sz="2800" b="1" dirty="0">
                <a:latin typeface="Times New Roman" pitchFamily="18" charset="0"/>
                <a:ea typeface="宋体" pitchFamily="2" charset="-122"/>
              </a:rPr>
              <a:t>, 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或是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与谓语所表示的动作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  <a:p>
            <a:pPr lvl="0" eaLnBrk="1" hangingPunct="1">
              <a:lnSpc>
                <a:spcPct val="90000"/>
              </a:lnSpc>
              <a:spcBef>
                <a:spcPct val="40000"/>
              </a:spcBef>
            </a:pP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(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或状态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)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同时发生</a:t>
            </a:r>
            <a:r>
              <a:rPr lang="en-US" altLang="zh-CN" sz="2800" b="1" dirty="0">
                <a:latin typeface="Times New Roman" pitchFamily="18" charset="0"/>
                <a:ea typeface="宋体" pitchFamily="2" charset="-122"/>
              </a:rPr>
              <a:t>, 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或是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对谓语表示的动词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(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或状态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)</a:t>
            </a: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作进一步地</a:t>
            </a:r>
            <a:endParaRPr lang="zh-CN" altLang="en-US" sz="2800" b="1" dirty="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  <a:p>
            <a:pPr lvl="0" eaLnBrk="1" hangingPunct="1">
              <a:lnSpc>
                <a:spcPct val="90000"/>
              </a:lnSpc>
              <a:spcBef>
                <a:spcPct val="40000"/>
              </a:spcBef>
            </a:pPr>
            <a:r>
              <a:rPr lang="zh-CN" altLang="en-US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补充说明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。</a:t>
            </a:r>
            <a:endParaRPr lang="zh-CN" altLang="en-US" sz="2800" b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 rot="19920000">
            <a:off x="196215" y="241300"/>
            <a:ext cx="1896745" cy="8153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  <a:sym typeface="+mn-ea"/>
              </a:rPr>
              <a:t>Part 1</a:t>
            </a:r>
            <a:endParaRPr lang="en-US" altLang="zh-CN" sz="4400" b="1">
              <a:solidFill>
                <a:schemeClr val="accent6">
                  <a:lumMod val="50000"/>
                </a:schemeClr>
              </a:solidFill>
              <a:latin typeface="Arial Unicode MS" charset="0"/>
              <a:ea typeface="Arial Unicode MS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641475" y="4577080"/>
            <a:ext cx="10341610" cy="164084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lvl="0" eaLnBrk="1" hangingPunct="1">
              <a:lnSpc>
                <a:spcPct val="50000"/>
              </a:lnSpc>
              <a:spcBef>
                <a:spcPct val="50000"/>
              </a:spcBef>
            </a:pPr>
            <a:endParaRPr lang="en-US" altLang="zh-CN" sz="3200" b="1" dirty="0">
              <a:solidFill>
                <a:srgbClr val="FF0000"/>
              </a:solidFill>
              <a:latin typeface="Times New Roman" pitchFamily="18" charset="0"/>
              <a:ea typeface="宋体" pitchFamily="2" charset="-122"/>
              <a:sym typeface="+mn-ea"/>
            </a:endParaRPr>
          </a:p>
          <a:p>
            <a:pPr lvl="0" eaLnBrk="1" hangingPunct="1">
              <a:lnSpc>
                <a:spcPct val="50000"/>
              </a:lnSpc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Laughing and talking</a:t>
            </a:r>
            <a:r>
              <a:rPr lang="en-US" altLang="zh-CN" sz="3200" b="1" dirty="0">
                <a:latin typeface="Times New Roman" pitchFamily="18" charset="0"/>
                <a:ea typeface="宋体" pitchFamily="2" charset="-122"/>
                <a:sym typeface="+mn-ea"/>
              </a:rPr>
              <a:t>, they went into the classroom.</a:t>
            </a:r>
            <a:endParaRPr lang="en-US" altLang="zh-CN" sz="3200" b="1" dirty="0">
              <a:latin typeface="Times New Roman" pitchFamily="18" charset="0"/>
              <a:ea typeface="宋体" pitchFamily="2" charset="-122"/>
              <a:sym typeface="+mn-ea"/>
            </a:endParaRPr>
          </a:p>
          <a:p>
            <a:pPr lvl="0" eaLnBrk="1" hangingPunct="1">
              <a:spcBef>
                <a:spcPct val="30000"/>
              </a:spcBef>
            </a:pPr>
            <a:r>
              <a:rPr lang="en-US" altLang="zh-CN" sz="3200" b="1" dirty="0">
                <a:latin typeface="Times New Roman" pitchFamily="18" charset="0"/>
                <a:ea typeface="宋体" pitchFamily="2" charset="-122"/>
                <a:sym typeface="+mn-ea"/>
              </a:rPr>
              <a:t>(They laughed and talked and went into the classroom</a:t>
            </a:r>
            <a:r>
              <a:rPr lang="zh-CN" altLang="en-US" sz="3200" b="1" dirty="0">
                <a:latin typeface="Times New Roman" pitchFamily="18" charset="0"/>
                <a:ea typeface="宋体" pitchFamily="2" charset="-122"/>
                <a:sym typeface="+mn-ea"/>
              </a:rPr>
              <a:t>）</a:t>
            </a:r>
            <a:endParaRPr lang="zh-CN" altLang="en-US" sz="3200" b="1" dirty="0">
              <a:latin typeface="Times New Roman" pitchFamily="18" charset="0"/>
              <a:ea typeface="宋体" pitchFamily="2" charset="-122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615440" y="6004560"/>
            <a:ext cx="5059680" cy="579120"/>
          </a:xfrm>
          <a:prstGeom prst="rect">
            <a:avLst/>
          </a:prstGeom>
          <a:noFill/>
        </p:spPr>
        <p:txBody>
          <a:bodyPr wrap="none" rtlCol="0" anchor="t"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3200" b="1" dirty="0">
                <a:latin typeface="Times New Roman" pitchFamily="18" charset="0"/>
                <a:ea typeface="宋体" pitchFamily="2" charset="-122"/>
                <a:sym typeface="+mn-ea"/>
              </a:rPr>
              <a:t>他们笑着谈着走进了教室。</a:t>
            </a:r>
            <a:endParaRPr lang="zh-CN" altLang="en-US" sz="3200" b="1"/>
          </a:p>
        </p:txBody>
      </p:sp>
      <p:sp>
        <p:nvSpPr>
          <p:cNvPr id="8" name="Text Box 3"/>
          <p:cNvSpPr txBox="1"/>
          <p:nvPr/>
        </p:nvSpPr>
        <p:spPr>
          <a:xfrm>
            <a:off x="1580833" y="2803843"/>
            <a:ext cx="7620000" cy="1175385"/>
          </a:xfrm>
          <a:prstGeom prst="rect">
            <a:avLst/>
          </a:prstGeom>
          <a:noFill/>
          <a:ln w="9525">
            <a:noFill/>
            <a:miter/>
          </a:ln>
        </p:spPr>
        <p:txBody>
          <a:bodyPr lIns="91430" tIns="45715" rIns="91430" bIns="45715">
            <a:spAutoFit/>
          </a:bodyPr>
          <a:p>
            <a:pPr lvl="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 He sat on the sofa, watching TV.</a:t>
            </a:r>
            <a:endParaRPr lang="en-US" altLang="zh-CN" sz="3200" b="1" dirty="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  <a:p>
            <a:pPr lvl="0" eaLnBrk="1" hangingPunct="1">
              <a:lnSpc>
                <a:spcPct val="80000"/>
              </a:lnSpc>
              <a:spcBef>
                <a:spcPct val="50000"/>
              </a:spcBef>
            </a:pPr>
            <a:r>
              <a:rPr lang="en-US" altLang="zh-CN" sz="3200" b="1" dirty="0">
                <a:latin typeface="Times New Roman" pitchFamily="18" charset="0"/>
                <a:ea typeface="宋体" pitchFamily="2" charset="-122"/>
              </a:rPr>
              <a:t>(=He sat on the sofa, and watched TV.)</a:t>
            </a:r>
            <a:endParaRPr lang="zh-CN" altLang="en-US" sz="3200" b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645920" y="3982720"/>
            <a:ext cx="8702040" cy="5791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/>
              <a:t>他坐在沙发上看电视。</a:t>
            </a:r>
            <a:endParaRPr lang="zh-CN" altLang="en-US" sz="3200"/>
          </a:p>
        </p:txBody>
      </p:sp>
    </p:spTree>
    <p:custDataLst>
      <p:tags r:id="rId1"/>
    </p:custData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26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26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26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14" name="Text Box 2"/>
          <p:cNvSpPr txBox="1"/>
          <p:nvPr/>
        </p:nvSpPr>
        <p:spPr>
          <a:xfrm>
            <a:off x="1737360" y="396875"/>
            <a:ext cx="8091805" cy="69977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lIns="91430" tIns="45715" rIns="91430" bIns="45715"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ea typeface="宋体" pitchFamily="2" charset="-122"/>
              </a:rPr>
              <a:t>5）表让步（相当于让步状语从句）</a:t>
            </a:r>
            <a:endParaRPr lang="zh-CN" altLang="en-US" sz="40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3315" name="Text Box 2"/>
          <p:cNvSpPr txBox="1"/>
          <p:nvPr/>
        </p:nvSpPr>
        <p:spPr>
          <a:xfrm>
            <a:off x="1309370" y="1268730"/>
            <a:ext cx="9692640" cy="57785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lIns="91430" tIns="45715" rIns="91430" bIns="45715"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en-US" altLang="zh-CN" sz="32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Having failed </a:t>
            </a:r>
            <a:r>
              <a:rPr lang="en-US" altLang="zh-CN" sz="3200" b="1" dirty="0">
                <a:latin typeface="Times New Roman" pitchFamily="18" charset="0"/>
                <a:ea typeface="宋体" pitchFamily="2" charset="-122"/>
              </a:rPr>
              <a:t>for many times, they still didn’t give up.</a:t>
            </a:r>
            <a:endParaRPr lang="zh-CN" altLang="en-US" sz="3200" b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3316" name="Text Box 2"/>
          <p:cNvSpPr txBox="1"/>
          <p:nvPr/>
        </p:nvSpPr>
        <p:spPr>
          <a:xfrm>
            <a:off x="1229360" y="1940560"/>
            <a:ext cx="9841230" cy="106553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lIns="91430" tIns="45715" rIns="91430" bIns="45715"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3200" b="1" dirty="0">
                <a:latin typeface="Times New Roman" pitchFamily="18" charset="0"/>
                <a:ea typeface="宋体" pitchFamily="2" charset="-122"/>
              </a:rPr>
              <a:t>（</a:t>
            </a:r>
            <a:r>
              <a:rPr lang="en-US" altLang="zh-CN" sz="3200" b="1" dirty="0">
                <a:latin typeface="Times New Roman" pitchFamily="18" charset="0"/>
                <a:ea typeface="宋体" pitchFamily="2" charset="-122"/>
              </a:rPr>
              <a:t>=Although they had failed for many times, they  still didn’t give up. </a:t>
            </a:r>
            <a:r>
              <a:rPr lang="zh-CN" altLang="en-US" sz="3200" b="1" dirty="0">
                <a:latin typeface="Times New Roman" pitchFamily="18" charset="0"/>
                <a:ea typeface="宋体" pitchFamily="2" charset="-122"/>
              </a:rPr>
              <a:t>）</a:t>
            </a:r>
            <a:endParaRPr lang="zh-CN" altLang="en-US" sz="3200" b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3317" name="Text Box 2"/>
          <p:cNvSpPr txBox="1"/>
          <p:nvPr/>
        </p:nvSpPr>
        <p:spPr>
          <a:xfrm>
            <a:off x="1304925" y="3083560"/>
            <a:ext cx="9082405" cy="57785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lIns="91430" tIns="45715" rIns="91430" bIns="45715">
            <a:spAutoFit/>
          </a:bodyPr>
          <a:p>
            <a:pPr lvl="0" eaLnBrk="1" hangingPunct="1">
              <a:spcBef>
                <a:spcPct val="50000"/>
              </a:spcBef>
            </a:pPr>
            <a:r>
              <a:rPr lang="zh-CN" altLang="en-US" sz="3200" b="1" dirty="0">
                <a:latin typeface="Times New Roman" pitchFamily="18" charset="0"/>
                <a:ea typeface="宋体" pitchFamily="2" charset="-122"/>
              </a:rPr>
              <a:t>尽管他们失败了很多次，他们还是不放弃。</a:t>
            </a:r>
            <a:endParaRPr lang="zh-CN" altLang="en-US" sz="3200" b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 rot="19920000">
            <a:off x="196215" y="256540"/>
            <a:ext cx="1896745" cy="8153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  <a:sym typeface="+mn-ea"/>
              </a:rPr>
              <a:t>Part 1</a:t>
            </a:r>
            <a:endParaRPr lang="en-US" altLang="zh-CN" sz="4400" b="1">
              <a:solidFill>
                <a:schemeClr val="accent6">
                  <a:lumMod val="50000"/>
                </a:schemeClr>
              </a:solidFill>
              <a:latin typeface="Arial Unicode MS" charset="0"/>
              <a:ea typeface="Arial Unicode MS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1351915" y="4290695"/>
            <a:ext cx="9565005" cy="169926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altLang="zh-CN" sz="32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I stood there, </a:t>
            </a:r>
            <a:r>
              <a:rPr lang="en-US" altLang="zh-CN" sz="3200" b="1" smtClean="0">
                <a:ln>
                  <a:noFill/>
                </a:ln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waiting for her. </a:t>
            </a:r>
            <a:endParaRPr kumimoji="0" lang="en-US" altLang="zh-CN" sz="3200" b="1" i="0" u="none" strike="noStrike" cap="none" normalizeH="0" baseline="0" smtClean="0">
              <a:ln>
                <a:noFill/>
              </a:ln>
              <a:solidFill>
                <a:srgbClr val="FF0000"/>
              </a:solidFill>
              <a:effectLst/>
              <a:latin typeface="Times New Roman" pitchFamily="18" charset="0"/>
              <a:ea typeface="宋体" pitchFamily="2" charset="-122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en-US" altLang="zh-CN" sz="32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(= I stood there, and waited for her.) </a:t>
            </a:r>
            <a:endParaRPr kumimoji="0" lang="en-US" altLang="zh-CN" sz="32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宋体" pitchFamily="2" charset="-122"/>
              <a:sym typeface="+mn-ea"/>
            </a:endParaRPr>
          </a:p>
          <a:p>
            <a:pPr marL="0" marR="0" lvl="0" indent="0" algn="l" defTabSz="914400" rtl="0" eaLnBrk="1" fontAlgn="base" latinLnBrk="0" hangingPunct="1">
              <a:lnSpc>
                <a:spcPct val="110000"/>
              </a:lnSpc>
              <a:spcBef>
                <a:spcPct val="0"/>
              </a:spcBef>
              <a:spcAft>
                <a:spcPct val="0"/>
              </a:spcAft>
              <a:buClr>
                <a:schemeClr val="hlink"/>
              </a:buClr>
              <a:buSzPct val="70000"/>
              <a:buFont typeface="Wingdings" pitchFamily="2" charset="2"/>
              <a:buNone/>
            </a:pPr>
            <a:r>
              <a:rPr lang="zh-CN" altLang="en-US" sz="3200" b="1" smtClean="0">
                <a:ln>
                  <a:noFill/>
                </a:ln>
                <a:latin typeface="Times New Roman" pitchFamily="18" charset="0"/>
                <a:ea typeface="宋体" pitchFamily="2" charset="-122"/>
                <a:sym typeface="+mn-ea"/>
              </a:rPr>
              <a:t>我站在那儿等她。</a:t>
            </a:r>
            <a:endParaRPr lang="zh-CN" altLang="en-US" sz="3200" b="1" smtClean="0">
              <a:ln>
                <a:noFill/>
              </a:ln>
              <a:latin typeface="Times New Roman" pitchFamily="18" charset="0"/>
              <a:ea typeface="宋体" pitchFamily="2" charset="-122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15" grpId="0"/>
      <p:bldP spid="13316" grpId="0"/>
      <p:bldP spid="1331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4338" name="Text Box 2"/>
          <p:cNvSpPr txBox="1"/>
          <p:nvPr/>
        </p:nvSpPr>
        <p:spPr>
          <a:xfrm>
            <a:off x="1299210" y="626110"/>
            <a:ext cx="9797415" cy="327723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lIns="91430" tIns="45715" rIns="91430" bIns="45715"/>
          <a:p>
            <a:pPr lvl="0" eaLnBrk="1" hangingPunct="1">
              <a:spcBef>
                <a:spcPct val="30000"/>
              </a:spcBef>
            </a:pPr>
            <a:r>
              <a:rPr lang="en-US" altLang="zh-CN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ea typeface="宋体" pitchFamily="2" charset="-122"/>
              </a:rPr>
              <a:t> 6) </a:t>
            </a:r>
            <a:r>
              <a:rPr lang="zh-CN" altLang="en-US" sz="4000" b="1" dirty="0"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Times New Roman" pitchFamily="18" charset="0"/>
                <a:ea typeface="宋体" pitchFamily="2" charset="-122"/>
              </a:rPr>
              <a:t>表结果（相当于结果状语从句）</a:t>
            </a:r>
            <a:endParaRPr lang="zh-CN" altLang="en-US" sz="4000" b="1" dirty="0"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Times New Roman" pitchFamily="18" charset="0"/>
              <a:ea typeface="宋体" pitchFamily="2" charset="-122"/>
            </a:endParaRPr>
          </a:p>
          <a:p>
            <a:pPr lvl="0" eaLnBrk="1" hangingPunct="1">
              <a:spcBef>
                <a:spcPct val="30000"/>
              </a:spcBef>
            </a:pPr>
            <a:r>
              <a:rPr lang="en-US" altLang="zh-CN" sz="2800" b="1" dirty="0">
                <a:latin typeface="Times New Roman" pitchFamily="18" charset="0"/>
                <a:ea typeface="宋体" pitchFamily="2" charset="-122"/>
              </a:rPr>
              <a:t> Her mother died in 1990, </a:t>
            </a:r>
            <a:r>
              <a:rPr lang="en-US" altLang="zh-CN" sz="28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</a:rPr>
              <a:t>leaving her  with her younger brother.</a:t>
            </a:r>
            <a:endParaRPr lang="en-US" altLang="zh-CN" sz="2800" b="1" dirty="0">
              <a:solidFill>
                <a:srgbClr val="FF0000"/>
              </a:solidFill>
              <a:latin typeface="Times New Roman" pitchFamily="18" charset="0"/>
              <a:ea typeface="宋体" pitchFamily="2" charset="-122"/>
            </a:endParaRPr>
          </a:p>
          <a:p>
            <a:pPr lvl="0" eaLnBrk="1" hangingPunct="1">
              <a:spcBef>
                <a:spcPct val="30000"/>
              </a:spcBef>
            </a:pPr>
            <a:r>
              <a:rPr lang="en-US" altLang="zh-CN" sz="2800" b="1" dirty="0">
                <a:latin typeface="Times New Roman" pitchFamily="18" charset="0"/>
                <a:ea typeface="宋体" pitchFamily="2" charset="-122"/>
              </a:rPr>
              <a:t>  (=Her mother died in 1990, and left  her with her younger brother.)</a:t>
            </a:r>
            <a:endParaRPr lang="en-US" altLang="zh-CN" sz="2800" b="1" dirty="0">
              <a:latin typeface="Times New Roman" pitchFamily="18" charset="0"/>
              <a:ea typeface="宋体" pitchFamily="2" charset="-122"/>
            </a:endParaRPr>
          </a:p>
          <a:p>
            <a:pPr lvl="0" eaLnBrk="1" hangingPunct="1">
              <a:spcBef>
                <a:spcPct val="30000"/>
              </a:spcBef>
            </a:pPr>
            <a:r>
              <a:rPr lang="en-US" altLang="zh-CN" sz="2800" b="1" dirty="0">
                <a:latin typeface="Times New Roman" pitchFamily="18" charset="0"/>
                <a:ea typeface="宋体" pitchFamily="2" charset="-122"/>
              </a:rPr>
              <a:t> 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她妈妈死了，留下她和两个弟弟。</a:t>
            </a:r>
            <a:endParaRPr lang="zh-CN" altLang="en-US" sz="2800" b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4339" name="Text Box 3"/>
          <p:cNvSpPr txBox="1"/>
          <p:nvPr/>
        </p:nvSpPr>
        <p:spPr>
          <a:xfrm>
            <a:off x="1160145" y="5860415"/>
            <a:ext cx="9104630" cy="516890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square" lIns="91430" tIns="45715" rIns="91430" bIns="45715">
            <a:spAutoFit/>
          </a:bodyPr>
          <a:p>
            <a:pPr lvl="0" eaLnBrk="1" hangingPunct="1">
              <a:spcBef>
                <a:spcPct val="20000"/>
              </a:spcBef>
            </a:pPr>
            <a:r>
              <a:rPr lang="en-US" altLang="zh-CN" sz="2800" b="1" dirty="0">
                <a:latin typeface="Times New Roman" pitchFamily="18" charset="0"/>
                <a:ea typeface="宋体" pitchFamily="2" charset="-122"/>
              </a:rPr>
              <a:t> 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全国到处在传唱这首歌曲</a:t>
            </a:r>
            <a:r>
              <a:rPr lang="en-US" altLang="zh-CN" sz="2800" b="1" dirty="0">
                <a:latin typeface="Times New Roman" pitchFamily="18" charset="0"/>
                <a:ea typeface="宋体" pitchFamily="2" charset="-122"/>
              </a:rPr>
              <a:t>, </a:t>
            </a:r>
            <a:r>
              <a:rPr lang="zh-CN" altLang="en-US" sz="2800" b="1" dirty="0">
                <a:latin typeface="Times New Roman" pitchFamily="18" charset="0"/>
                <a:ea typeface="宋体" pitchFamily="2" charset="-122"/>
              </a:rPr>
              <a:t>使它成了一首最受欢迎的歌曲。</a:t>
            </a:r>
            <a:endParaRPr lang="zh-CN" altLang="en-US" sz="2800" b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14340" name="Text Box 4"/>
          <p:cNvSpPr txBox="1"/>
          <p:nvPr/>
        </p:nvSpPr>
        <p:spPr>
          <a:xfrm>
            <a:off x="1362710" y="3787775"/>
            <a:ext cx="10455910" cy="1439545"/>
          </a:xfrm>
          <a:prstGeom prst="rect">
            <a:avLst/>
          </a:prstGeom>
          <a:noFill/>
          <a:ln w="9525">
            <a:noFill/>
            <a:miter/>
          </a:ln>
        </p:spPr>
        <p:txBody>
          <a:bodyPr wrap="none" lIns="91430" tIns="45715" rIns="91430" bIns="45715"/>
          <a:p>
            <a:pPr lvl="0"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zh-CN" sz="3000" b="1" dirty="0">
                <a:latin typeface="Times New Roman" pitchFamily="18" charset="0"/>
                <a:ea typeface="宋体" pitchFamily="2" charset="-122"/>
              </a:rPr>
              <a:t>The song is sung all over the country, </a:t>
            </a:r>
            <a:r>
              <a:rPr lang="en-US" altLang="zh-CN" sz="30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making it the most </a:t>
            </a:r>
            <a:endParaRPr lang="en-US" altLang="zh-CN" sz="3000" b="1" dirty="0">
              <a:solidFill>
                <a:srgbClr val="FF0000"/>
              </a:solidFill>
              <a:latin typeface="Times New Roman" pitchFamily="18" charset="0"/>
              <a:ea typeface="宋体" pitchFamily="2" charset="-122"/>
              <a:sym typeface="+mn-ea"/>
            </a:endParaRPr>
          </a:p>
          <a:p>
            <a:pPr lvl="0"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zh-CN" sz="3000" b="1" dirty="0">
                <a:solidFill>
                  <a:srgbClr val="FF0000"/>
                </a:solidFill>
                <a:latin typeface="Times New Roman" pitchFamily="18" charset="0"/>
                <a:ea typeface="宋体" pitchFamily="2" charset="-122"/>
                <a:sym typeface="+mn-ea"/>
              </a:rPr>
              <a:t>popular song</a:t>
            </a:r>
            <a:r>
              <a:rPr lang="en-US" altLang="zh-CN" sz="3000" b="1" dirty="0">
                <a:solidFill>
                  <a:schemeClr val="tx1"/>
                </a:solidFill>
                <a:latin typeface="Times New Roman" pitchFamily="18" charset="0"/>
                <a:ea typeface="宋体" pitchFamily="2" charset="-122"/>
                <a:sym typeface="+mn-ea"/>
              </a:rPr>
              <a:t>.</a:t>
            </a:r>
            <a:endParaRPr lang="en-US" altLang="zh-CN" sz="3000" b="1" dirty="0">
              <a:solidFill>
                <a:schemeClr val="tx1"/>
              </a:solidFill>
              <a:latin typeface="Times New Roman" pitchFamily="18" charset="0"/>
              <a:ea typeface="宋体" pitchFamily="2" charset="-122"/>
              <a:sym typeface="+mn-ea"/>
            </a:endParaRPr>
          </a:p>
          <a:p>
            <a:pPr lvl="0"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  <a:ea typeface="宋体" pitchFamily="2" charset="-122"/>
                <a:sym typeface="+mn-ea"/>
              </a:rPr>
              <a:t>(=The song is sung all over the country, and it makes it the most </a:t>
            </a:r>
            <a:endParaRPr lang="en-US" altLang="zh-CN" sz="2800" b="1" dirty="0">
              <a:latin typeface="Times New Roman" pitchFamily="18" charset="0"/>
              <a:ea typeface="宋体" pitchFamily="2" charset="-122"/>
              <a:sym typeface="+mn-ea"/>
            </a:endParaRPr>
          </a:p>
          <a:p>
            <a:pPr lvl="0" algn="l" eaLnBrk="1" hangingPunct="1">
              <a:lnSpc>
                <a:spcPct val="70000"/>
              </a:lnSpc>
              <a:spcBef>
                <a:spcPct val="50000"/>
              </a:spcBef>
            </a:pPr>
            <a:r>
              <a:rPr lang="en-US" altLang="zh-CN" sz="2800" b="1" dirty="0">
                <a:latin typeface="Times New Roman" pitchFamily="18" charset="0"/>
                <a:ea typeface="宋体" pitchFamily="2" charset="-122"/>
                <a:sym typeface="+mn-ea"/>
              </a:rPr>
              <a:t>popular song.)</a:t>
            </a:r>
            <a:endParaRPr lang="en-US" altLang="zh-CN" sz="2800" b="1" dirty="0">
              <a:latin typeface="Times New Roman" pitchFamily="18" charset="0"/>
              <a:ea typeface="宋体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 rot="19920000">
            <a:off x="196215" y="256540"/>
            <a:ext cx="1896745" cy="81534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4400" b="1">
                <a:solidFill>
                  <a:schemeClr val="accent6">
                    <a:lumMod val="50000"/>
                  </a:schemeClr>
                </a:solidFill>
                <a:latin typeface="Arial Unicode MS" charset="0"/>
                <a:ea typeface="Arial Unicode MS" charset="0"/>
                <a:sym typeface="+mn-ea"/>
              </a:rPr>
              <a:t>Part 1</a:t>
            </a:r>
            <a:endParaRPr lang="en-US" altLang="zh-CN" sz="4400" b="1">
              <a:solidFill>
                <a:schemeClr val="accent6">
                  <a:lumMod val="50000"/>
                </a:schemeClr>
              </a:solidFill>
              <a:latin typeface="Arial Unicode MS" charset="0"/>
              <a:ea typeface="Arial Unicode MS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>
    <p:split orient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3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433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433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433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40" grpId="0"/>
      <p:bldP spid="14339" grpId="0"/>
    </p:bldLst>
  </p:timing>
</p:sld>
</file>

<file path=ppt/tags/tag1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7"/>
  <p:tag name="KSO_WM_UNIT_TYPE" val="a"/>
  <p:tag name="KSO_WM_UNIT_INDEX" val="1"/>
  <p:tag name="KSO_WM_UNIT_ID" val="custom160167_1*a*1"/>
  <p:tag name="KSO_WM_UNIT_CLEAR" val="1"/>
  <p:tag name="KSO_WM_UNIT_LAYERLEVEL" val="1"/>
  <p:tag name="KSO_WM_UNIT_VALUE" val="36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10.xml><?xml version="1.0" encoding="utf-8"?>
<p:tagLst xmlns:p="http://schemas.openxmlformats.org/presentationml/2006/main">
  <p:tag name="KSO_WM_TEMPLATE_CATEGORY" val="custom"/>
  <p:tag name="KSO_WM_TEMPLATE_INDEX" val="160172"/>
</p:tagLst>
</file>

<file path=ppt/tags/tag11.xml><?xml version="1.0" encoding="utf-8"?>
<p:tagLst xmlns:p="http://schemas.openxmlformats.org/presentationml/2006/main">
  <p:tag name="KSO_WM_TEMPLATE_CATEGORY" val="custom"/>
  <p:tag name="KSO_WM_TEMPLATE_INDEX" val="160172"/>
</p:tagLst>
</file>

<file path=ppt/tags/tag12.xml><?xml version="1.0" encoding="utf-8"?>
<p:tagLst xmlns:p="http://schemas.openxmlformats.org/presentationml/2006/main">
  <p:tag name="KSO_WM_TEMPLATE_CATEGORY" val="custom"/>
  <p:tag name="KSO_WM_TEMPLATE_INDEX" val="160172"/>
</p:tagLst>
</file>

<file path=ppt/tags/tag13.xml><?xml version="1.0" encoding="utf-8"?>
<p:tagLst xmlns:p="http://schemas.openxmlformats.org/presentationml/2006/main">
  <p:tag name="KSO_WM_TEMPLATE_CATEGORY" val="custom"/>
  <p:tag name="KSO_WM_TEMPLATE_INDEX" val="160172"/>
</p:tagLst>
</file>

<file path=ppt/tags/tag14.xml><?xml version="1.0" encoding="utf-8"?>
<p:tagLst xmlns:p="http://schemas.openxmlformats.org/presentationml/2006/main">
  <p:tag name="KSO_WM_TEMPLATE_CATEGORY" val="custom"/>
  <p:tag name="KSO_WM_TEMPLATE_INDEX" val="160172"/>
</p:tagLst>
</file>

<file path=ppt/tags/tag15.xml><?xml version="1.0" encoding="utf-8"?>
<p:tagLst xmlns:p="http://schemas.openxmlformats.org/presentationml/2006/main">
  <p:tag name="KSO_WM_TEMPLATE_CATEGORY" val="custom"/>
  <p:tag name="KSO_WM_TEMPLATE_INDEX" val="160172"/>
</p:tagLst>
</file>

<file path=ppt/tags/tag16.xml><?xml version="1.0" encoding="utf-8"?>
<p:tagLst xmlns:p="http://schemas.openxmlformats.org/presentationml/2006/main">
  <p:tag name="KSO_WM_TEMPLATE_CATEGORY" val="custom"/>
  <p:tag name="KSO_WM_TEMPLATE_INDEX" val="160172"/>
</p:tagLst>
</file>

<file path=ppt/tags/tag17.xml><?xml version="1.0" encoding="utf-8"?>
<p:tagLst xmlns:p="http://schemas.openxmlformats.org/presentationml/2006/main">
  <p:tag name="KSO_WM_TEMPLATE_CATEGORY" val="custom"/>
  <p:tag name="KSO_WM_TEMPLATE_INDEX" val="160172"/>
</p:tagLst>
</file>

<file path=ppt/tags/tag18.xml><?xml version="1.0" encoding="utf-8"?>
<p:tagLst xmlns:p="http://schemas.openxmlformats.org/presentationml/2006/main">
  <p:tag name="KSO_WM_TEMPLATE_CATEGORY" val="custom"/>
  <p:tag name="KSO_WM_TEMPLATE_INDEX" val="160172"/>
</p:tagLst>
</file>

<file path=ppt/tags/tag19.xml><?xml version="1.0" encoding="utf-8"?>
<p:tagLst xmlns:p="http://schemas.openxmlformats.org/presentationml/2006/main">
  <p:tag name="KSO_WM_TEMPLATE_CATEGORY" val="custom"/>
  <p:tag name="KSO_WM_TEMPLATE_INDEX" val="160172"/>
</p:tagLst>
</file>

<file path=ppt/tags/tag2.xml><?xml version="1.0" encoding="utf-8"?>
<p:tagLst xmlns:p="http://schemas.openxmlformats.org/presentationml/2006/main">
  <p:tag name="KSO_WM_TAG_VERSION" val="1.0"/>
  <p:tag name="KSO_WM_BEAUTIFY_FLAG" val="#wm#"/>
  <p:tag name="KSO_WM_TEMPLATE_CATEGORY" val="custom"/>
  <p:tag name="KSO_WM_TEMPLATE_INDEX" val="160167"/>
  <p:tag name="KSO_WM_UNIT_TYPE" val="b"/>
  <p:tag name="KSO_WM_UNIT_INDEX" val="1"/>
  <p:tag name="KSO_WM_UNIT_ID" val="custom160167_1*b*1"/>
  <p:tag name="KSO_WM_UNIT_CLEAR" val="1"/>
  <p:tag name="KSO_WM_UNIT_LAYERLEVEL" val="1"/>
  <p:tag name="KSO_WM_UNIT_VALUE" val="120"/>
  <p:tag name="KSO_WM_UNIT_ISCONTENTSTITLE" val="0"/>
  <p:tag name="KSO_WM_UNIT_HIGHLIGHT" val="0"/>
  <p:tag name="KSO_WM_UNIT_COMPATIBLE" val="0"/>
  <p:tag name="KSO_WM_UNIT_PRESET_TEXT_INDEX" val="3"/>
  <p:tag name="KSO_WM_UNIT_PRESET_TEXT_LEN" val="17"/>
</p:tagLst>
</file>

<file path=ppt/tags/tag20.xml><?xml version="1.0" encoding="utf-8"?>
<p:tagLst xmlns:p="http://schemas.openxmlformats.org/presentationml/2006/main">
  <p:tag name="KSO_WM_TEMPLATE_CATEGORY" val="custom"/>
  <p:tag name="KSO_WM_TEMPLATE_INDEX" val="160172"/>
</p:tagLst>
</file>

<file path=ppt/tags/tag21.xml><?xml version="1.0" encoding="utf-8"?>
<p:tagLst xmlns:p="http://schemas.openxmlformats.org/presentationml/2006/main">
  <p:tag name="KSO_WM_TEMPLATE_CATEGORY" val="custom"/>
  <p:tag name="KSO_WM_TEMPLATE_INDEX" val="160172"/>
</p:tagLst>
</file>

<file path=ppt/tags/tag22.xml><?xml version="1.0" encoding="utf-8"?>
<p:tagLst xmlns:p="http://schemas.openxmlformats.org/presentationml/2006/main">
  <p:tag name="KSO_WM_TEMPLATE_CATEGORY" val="custom"/>
  <p:tag name="KSO_WM_TEMPLATE_INDEX" val="160172"/>
</p:tagLst>
</file>

<file path=ppt/tags/tag3.xml><?xml version="1.0" encoding="utf-8"?>
<p:tagLst xmlns:p="http://schemas.openxmlformats.org/presentationml/2006/main">
  <p:tag name="KSO_WM_TEMPLATE_THUMBS_INDEX" val="1、4、8、10、18、24、25"/>
  <p:tag name="KSO_WM_TEMPLATE_CATEGORY" val="custom"/>
  <p:tag name="KSO_WM_TEMPLATE_INDEX" val="160172"/>
  <p:tag name="KSO_WM_TAG_VERSION" val="1.0"/>
  <p:tag name="KSO_WM_SLIDE_ID" val="custom160167_1"/>
  <p:tag name="KSO_WM_SLIDE_INDEX" val="1"/>
  <p:tag name="KSO_WM_SLIDE_ITEM_CNT" val="2"/>
  <p:tag name="KSO_WM_SLIDE_LAYOUT" val="a_b"/>
  <p:tag name="KSO_WM_SLIDE_LAYOUT_CNT" val="1_1"/>
  <p:tag name="KSO_WM_SLIDE_TYPE" val="title"/>
  <p:tag name="KSO_WM_BEAUTIFY_FLAG" val="#wm#"/>
</p:tagLst>
</file>

<file path=ppt/tags/tag4.xml><?xml version="1.0" encoding="utf-8"?>
<p:tagLst xmlns:p="http://schemas.openxmlformats.org/presentationml/2006/main">
  <p:tag name="KSO_WM_TEMPLATE_CATEGORY" val="custom"/>
  <p:tag name="KSO_WM_TEMPLATE_INDEX" val="160172"/>
</p:tagLst>
</file>

<file path=ppt/tags/tag5.xml><?xml version="1.0" encoding="utf-8"?>
<p:tagLst xmlns:p="http://schemas.openxmlformats.org/presentationml/2006/main">
  <p:tag name="KSO_WM_TEMPLATE_CATEGORY" val="custom"/>
  <p:tag name="KSO_WM_TEMPLATE_INDEX" val="160172"/>
</p:tagLst>
</file>

<file path=ppt/tags/tag6.xml><?xml version="1.0" encoding="utf-8"?>
<p:tagLst xmlns:p="http://schemas.openxmlformats.org/presentationml/2006/main">
  <p:tag name="KSO_WM_TEMPLATE_CATEGORY" val="custom"/>
  <p:tag name="KSO_WM_TEMPLATE_INDEX" val="160172"/>
</p:tagLst>
</file>

<file path=ppt/tags/tag7.xml><?xml version="1.0" encoding="utf-8"?>
<p:tagLst xmlns:p="http://schemas.openxmlformats.org/presentationml/2006/main">
  <p:tag name="KSO_WM_TEMPLATE_CATEGORY" val="custom"/>
  <p:tag name="KSO_WM_TEMPLATE_INDEX" val="160172"/>
</p:tagLst>
</file>

<file path=ppt/tags/tag8.xml><?xml version="1.0" encoding="utf-8"?>
<p:tagLst xmlns:p="http://schemas.openxmlformats.org/presentationml/2006/main">
  <p:tag name="KSO_WM_TEMPLATE_CATEGORY" val="custom"/>
  <p:tag name="KSO_WM_TEMPLATE_INDEX" val="160172"/>
</p:tagLst>
</file>

<file path=ppt/tags/tag9.xml><?xml version="1.0" encoding="utf-8"?>
<p:tagLst xmlns:p="http://schemas.openxmlformats.org/presentationml/2006/main">
  <p:tag name="KSO_WM_TEMPLATE_CATEGORY" val="custom"/>
  <p:tag name="KSO_WM_TEMPLATE_INDEX" val="160172"/>
</p:tagLst>
</file>

<file path=ppt/theme/theme1.xml><?xml version="1.0" encoding="utf-8"?>
<a:theme xmlns:a="http://schemas.openxmlformats.org/drawingml/2006/main" name="1_自定义设计方案">
  <a:themeElements>
    <a:clrScheme name="自定义 12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92D050"/>
      </a:accent1>
      <a:accent2>
        <a:srgbClr val="F9B14E"/>
      </a:accent2>
      <a:accent3>
        <a:srgbClr val="FE5B2B"/>
      </a:accent3>
      <a:accent4>
        <a:srgbClr val="00B0F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54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5827</Words>
  <Application>Kingsoft Office WPP</Application>
  <PresentationFormat>宽屏</PresentationFormat>
  <Paragraphs>333</Paragraphs>
  <Slides>20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20</vt:i4>
      </vt:variant>
    </vt:vector>
  </HeadingPairs>
  <TitlesOfParts>
    <vt:vector size="21" baseType="lpstr">
      <vt:lpstr>1_自定义设计方案</vt:lpstr>
      <vt:lpstr>The -ing form used as the adverbial</vt:lpstr>
      <vt:lpstr>Content</vt:lpstr>
      <vt:lpstr>          Let's observe some sentences.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  链接高考</vt:lpstr>
      <vt:lpstr>  链接高考</vt:lpstr>
      <vt:lpstr>PowerPoint 演示文稿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dan</cp:lastModifiedBy>
  <cp:revision>24</cp:revision>
  <dcterms:created xsi:type="dcterms:W3CDTF">2016-02-19T06:53:00Z</dcterms:created>
  <dcterms:modified xsi:type="dcterms:W3CDTF">2016-02-23T08:06:12Z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2052-10.1.0.5457</vt:lpwstr>
  </property>
</Properties>
</file>