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273" r:id="rId4"/>
    <p:sldId id="257" r:id="rId6"/>
    <p:sldId id="266" r:id="rId7"/>
    <p:sldId id="283" r:id="rId8"/>
    <p:sldId id="290" r:id="rId9"/>
    <p:sldId id="284" r:id="rId10"/>
    <p:sldId id="267" r:id="rId11"/>
    <p:sldId id="265" r:id="rId12"/>
    <p:sldId id="292" r:id="rId13"/>
    <p:sldId id="260" r:id="rId14"/>
  </p:sldIdLst>
  <p:sldSz cx="9144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1pPr>
    <a:lvl2pPr marL="457200" lvl="1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2pPr>
    <a:lvl3pPr marL="914400" lvl="2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3pPr>
    <a:lvl4pPr marL="1371600" lvl="3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4pPr>
    <a:lvl5pPr marL="1828800" lvl="4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5pPr>
    <a:lvl6pPr marL="2286000" lvl="5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6pPr>
    <a:lvl7pPr marL="2743200" lvl="6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7pPr>
    <a:lvl8pPr marL="3200400" lvl="7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8pPr>
    <a:lvl9pPr marL="3657600" lvl="8" indent="0" algn="l" defTabSz="914400" eaLnBrk="1" fontAlgn="base" latinLnBrk="0" hangingPunct="1"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charset="0"/>
        <a:ea typeface="宋体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A5DA92"/>
    <a:srgbClr val="CCFF99"/>
    <a:srgbClr val="FF0066"/>
    <a:srgbClr val="777777"/>
    <a:srgbClr val="FF9B05"/>
    <a:srgbClr val="FCE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38" y="-102"/>
      </p:cViewPr>
      <p:guideLst>
        <p:guide orient="horz" pos="1842"/>
        <p:guide pos="2396"/>
      </p:guideLst>
    </p:cSldViewPr>
  </p:slide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幻灯片图像占位符 4097"/>
          <p:cNvSpPr/>
          <p:nvPr>
            <p:ph type="sldImg" idx="2"/>
          </p:nvPr>
        </p:nvSpPr>
        <p:spPr>
          <a:xfrm>
            <a:off x="1050925" y="754063"/>
            <a:ext cx="4572000" cy="3294062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endParaRPr lang="zh-CN" altLang="en-US"/>
          </a:p>
        </p:txBody>
      </p:sp>
      <p:sp>
        <p:nvSpPr>
          <p:cNvPr id="4099" name="文本占位符 4098"/>
          <p:cNvSpPr/>
          <p:nvPr>
            <p:ph type="body" sz="quarter" idx="3"/>
          </p:nvPr>
        </p:nvSpPr>
        <p:spPr>
          <a:xfrm>
            <a:off x="538163" y="4387850"/>
            <a:ext cx="5780087" cy="3952875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0" name="页眉占位符 4099"/>
          <p:cNvSpPr/>
          <p:nvPr>
            <p:ph type="hdr" sz="quarter"/>
          </p:nvPr>
        </p:nvSpPr>
        <p:spPr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4101" name="日期占位符 4100"/>
          <p:cNvSpPr/>
          <p:nvPr>
            <p:ph type="dt" idx="1"/>
          </p:nvPr>
        </p:nvSpPr>
        <p:spPr>
          <a:xfrm>
            <a:off x="3884613" y="0"/>
            <a:ext cx="2973387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 algn="r"/>
            <a:endParaRPr lang="en-US" altLang="x-none" sz="1200" dirty="0"/>
          </a:p>
        </p:txBody>
      </p:sp>
      <p:sp>
        <p:nvSpPr>
          <p:cNvPr id="4102" name="页脚占位符 4101"/>
          <p:cNvSpPr/>
          <p:nvPr>
            <p:ph type="ftr" sz="quarter" idx="4"/>
          </p:nvPr>
        </p:nvSpPr>
        <p:spPr>
          <a:xfrm>
            <a:off x="0" y="8686800"/>
            <a:ext cx="2973388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endParaRPr lang="en-US" altLang="x-none" sz="1200" dirty="0"/>
          </a:p>
        </p:txBody>
      </p:sp>
      <p:sp>
        <p:nvSpPr>
          <p:cNvPr id="4103" name="灯片编号占位符 4102"/>
          <p:cNvSpPr/>
          <p:nvPr>
            <p:ph type="sldNum" sz="quarter" idx="5"/>
          </p:nvPr>
        </p:nvSpPr>
        <p:spPr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en-US" altLang="x-none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1pPr>
    <a:lvl2pPr marL="457200" lvl="1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2pPr>
    <a:lvl3pPr marL="914400" lvl="2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3pPr>
    <a:lvl4pPr marL="1371600" lvl="3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4pPr>
    <a:lvl5pPr marL="1828800" lvl="4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幻灯片图像占位符 6145"/>
          <p:cNvSpPr/>
          <p:nvPr>
            <p:ph type="sldImg"/>
          </p:nvPr>
        </p:nvSpPr>
        <p:spPr>
          <a:xfrm>
            <a:off x="1049338" y="752475"/>
            <a:ext cx="4572000" cy="3294063"/>
          </a:xfrm>
          <a:ln w="1"/>
        </p:spPr>
        <p:txBody>
          <a:bodyPr/>
          <a:p>
            <a:endParaRPr lang="zh-CN" altLang="en-US"/>
          </a:p>
        </p:txBody>
      </p:sp>
      <p:sp>
        <p:nvSpPr>
          <p:cNvPr id="6147" name="文本占位符 6146"/>
          <p:cNvSpPr/>
          <p:nvPr>
            <p:ph type="body" idx="1"/>
          </p:nvPr>
        </p:nvSpPr>
        <p:spPr>
          <a:xfrm>
            <a:off x="536575" y="4386263"/>
            <a:ext cx="5780088" cy="3952875"/>
          </a:xfrm>
          <a:ln w="1"/>
        </p:spPr>
        <p:txBody>
          <a:bodyPr/>
          <a:p>
            <a:pPr lvl="0"/>
            <a:r>
              <a:rPr lang="zh-CN" altLang="en-US" sz="1200" b="1" dirty="0">
                <a:latin typeface="微软雅黑" pitchFamily="2" charset="-122"/>
                <a:ea typeface="微软雅黑" pitchFamily="2" charset="-122"/>
              </a:rPr>
              <a:t>请在此页填写作品信息</a:t>
            </a:r>
            <a:r>
              <a:rPr lang="zh-CN" altLang="en-US" sz="1200" dirty="0">
                <a:latin typeface="微软雅黑" pitchFamily="2" charset="-122"/>
                <a:ea typeface="微软雅黑" pitchFamily="2" charset="-122"/>
              </a:rPr>
              <a:t>（此页非设计模板）</a:t>
            </a:r>
            <a:endParaRPr lang="zh-CN" altLang="en-US" sz="1200" dirty="0">
              <a:latin typeface="微软雅黑" pitchFamily="2" charset="-122"/>
              <a:ea typeface="微软雅黑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pPr algn="l"/>
            <a:r>
              <a:rPr lang="zh-CN" altLang="en-US">
                <a:sym typeface="+mn-ea"/>
              </a:rPr>
              <a:t>in + month or year- In March, In 2003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on + date (with the year or without it) or day of the week- On April 2, On March 3, 1999, On Saturday</a:t>
            </a:r>
            <a:endParaRPr lang="en-US" altLang="zh-CN"/>
          </a:p>
          <a:p>
            <a:pPr algn="l"/>
            <a:r>
              <a:rPr lang="zh-CN" altLang="en-US">
                <a:sym typeface="+mn-ea"/>
              </a:rPr>
              <a:t>at + clock time, midnight, noon- At 3:30 p.m., At 4:01, At noon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Remember also...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in + season- In the summer, In the winter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in + morning, afternoon, evening- In the morning, In the evening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at + night- At night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en-US" altLang="x-none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en-US" altLang="x-none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>
              <a:defRPr kern="1200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endParaRPr lang="en-US" altLang="x-none" sz="1400" dirty="0"/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endParaRPr lang="en-US" altLang="x-none" sz="1400" dirty="0"/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fld id="{9A0DB2DC-4C9A-4742-B13C-FB6460FD3503}" type="slidenum">
              <a:rPr lang="zh-CN" altLang="en-US" sz="1400" dirty="0"/>
            </a:fld>
            <a:endParaRPr lang="en-US" altLang="x-none" sz="14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900">
                <a:latin typeface="微软雅黑" pitchFamily="2" charset="-122"/>
                <a:ea typeface="微软雅黑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900">
                <a:latin typeface="微软雅黑" pitchFamily="2" charset="-122"/>
                <a:ea typeface="微软雅黑" pitchFamily="2" charset="-122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900">
                <a:latin typeface="微软雅黑" pitchFamily="2" charset="-122"/>
                <a:ea typeface="微软雅黑" pitchFamily="2" charset="-122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32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文本占位符 307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6" name="日期占位符 307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/>
          </a:p>
        </p:txBody>
      </p:sp>
      <p:sp>
        <p:nvSpPr>
          <p:cNvPr id="3077" name="页脚占位符 307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/>
          </a:p>
        </p:txBody>
      </p:sp>
      <p:sp>
        <p:nvSpPr>
          <p:cNvPr id="3078" name="灯片编号占位符 307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marL="0" lvl="0" indent="0" algn="ctr" defTabSz="914400" eaLnBrk="1" fontAlgn="base" latinLnBrk="0" hangingPunct="1"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4.emf"/><Relationship Id="rId5" Type="http://schemas.microsoft.com/office/2007/relationships/media" Target="file:///C:\Users\wu\Desktop\&#24494;&#35838;\&#24320;&#22330;&#38899;&#20048;.mp3" TargetMode="External"/><Relationship Id="rId4" Type="http://schemas.openxmlformats.org/officeDocument/2006/relationships/audio" Target="file:///C:\Users\wu\Desktop\&#24494;&#35838;\&#24320;&#22330;&#38899;&#20048;.mp3" TargetMode="Externa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microsoft.com/office/2007/relationships/media" Target="file:///C:\Users\wu\Desktop\&#24494;&#35838;\on%20time.mp3" TargetMode="External"/><Relationship Id="rId4" Type="http://schemas.openxmlformats.org/officeDocument/2006/relationships/audio" Target="file:///C:\Users\wu\Desktop\&#24494;&#35838;\on%20time.mp3" TargetMode="External"/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jpeg"/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10.jpeg"/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7.png"/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DA92">
            <a:alpha val="84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AutoShape 2"/>
          <p:cNvSpPr/>
          <p:nvPr/>
        </p:nvSpPr>
        <p:spPr>
          <a:xfrm rot="21480000">
            <a:off x="2457450" y="-22225"/>
            <a:ext cx="4765675" cy="6561138"/>
          </a:xfrm>
          <a:prstGeom prst="diamond">
            <a:avLst/>
          </a:prstGeom>
          <a:blipFill rotWithShape="0">
            <a:blip r:embed="rId1">
              <a:alphaModFix amt="55000"/>
            </a:blip>
          </a:blipFill>
          <a:ln w="9525">
            <a:noFill/>
            <a:miter/>
          </a:ln>
        </p:spPr>
        <p:txBody>
          <a:bodyPr vert="horz" wrap="square" anchor="ctr"/>
          <a:lstStyle>
            <a:lvl1pPr marL="342900" lvl="0" indent="-3429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lvl="1" indent="-28575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>
              <a:spcBef>
                <a:spcPct val="0"/>
              </a:spcBef>
              <a:buNone/>
            </a:pPr>
            <a:endParaRPr sz="6600" b="1"/>
          </a:p>
        </p:txBody>
      </p:sp>
      <p:sp>
        <p:nvSpPr>
          <p:cNvPr id="5123" name="Text Box 5"/>
          <p:cNvSpPr txBox="1"/>
          <p:nvPr/>
        </p:nvSpPr>
        <p:spPr>
          <a:xfrm rot="20940000">
            <a:off x="2981325" y="1363345"/>
            <a:ext cx="3898900" cy="4480560"/>
          </a:xfrm>
          <a:prstGeom prst="rect">
            <a:avLst/>
          </a:prstGeom>
          <a:noFill/>
          <a:ln w="9525">
            <a:noFill/>
            <a:miter/>
          </a:ln>
          <a:effectLst>
            <a:outerShdw dist="53882" dir="2699999" algn="ctr" rotWithShape="0">
              <a:srgbClr val="777777">
                <a:alpha val="50000"/>
              </a:srgbClr>
            </a:outerShdw>
          </a:effectLst>
        </p:spPr>
        <p:txBody>
          <a:bodyPr vert="horz" wrap="square" anchor="t">
            <a:spAutoFit/>
          </a:bodyPr>
          <a:lstStyle>
            <a:lvl1pPr marL="342900" lvl="0" indent="-3429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lvl="1" indent="-28575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ctr" eaLnBrk="1" hangingPunct="1">
              <a:spcBef>
                <a:spcPct val="0"/>
              </a:spcBef>
              <a:buNone/>
            </a:pPr>
            <a:r>
              <a:rPr lang="en-US" altLang="zh-CN" sz="7200" b="1" i="1" dirty="0">
                <a:solidFill>
                  <a:schemeClr val="bg1"/>
                </a:solidFill>
                <a:latin typeface="Consolas" charset="0"/>
                <a:ea typeface="宋体" charset="0"/>
              </a:rPr>
              <a:t>WELCOME</a:t>
            </a:r>
            <a:endParaRPr lang="en-US" altLang="zh-CN" sz="7200" b="1" i="1" dirty="0">
              <a:solidFill>
                <a:schemeClr val="bg1"/>
              </a:solidFill>
              <a:latin typeface="Consolas" charset="0"/>
              <a:ea typeface="宋体" charset="0"/>
            </a:endParaRPr>
          </a:p>
          <a:p>
            <a:pPr marL="228600" lvl="0" indent="-228600" algn="ctr" eaLnBrk="1" hangingPunct="1">
              <a:spcBef>
                <a:spcPct val="0"/>
              </a:spcBef>
              <a:buNone/>
            </a:pPr>
            <a:r>
              <a:rPr lang="en-US" altLang="zh-CN" sz="7200" b="1" i="1" dirty="0">
                <a:solidFill>
                  <a:schemeClr val="bg1"/>
                </a:solidFill>
                <a:latin typeface="Consolas" charset="0"/>
                <a:ea typeface="宋体" charset="0"/>
              </a:rPr>
              <a:t>TO</a:t>
            </a:r>
            <a:endParaRPr lang="en-US" altLang="zh-CN" sz="7200" b="1" i="1" dirty="0">
              <a:solidFill>
                <a:schemeClr val="bg1"/>
              </a:solidFill>
              <a:latin typeface="Consolas" charset="0"/>
              <a:ea typeface="宋体" charset="0"/>
            </a:endParaRPr>
          </a:p>
          <a:p>
            <a:pPr marL="228600" lvl="0" indent="-228600" algn="ctr" eaLnBrk="1" hangingPunct="1">
              <a:spcBef>
                <a:spcPct val="0"/>
              </a:spcBef>
              <a:buNone/>
            </a:pPr>
            <a:r>
              <a:rPr lang="en-US" altLang="zh-CN" sz="7200" b="1" i="1" dirty="0">
                <a:solidFill>
                  <a:schemeClr val="bg1"/>
                </a:solidFill>
                <a:latin typeface="Consolas" charset="0"/>
                <a:ea typeface="宋体" charset="0"/>
              </a:rPr>
              <a:t>ENGLISH</a:t>
            </a:r>
            <a:endParaRPr lang="en-US" altLang="zh-CN" sz="7200" b="1" i="1" dirty="0">
              <a:solidFill>
                <a:schemeClr val="bg1"/>
              </a:solidFill>
              <a:latin typeface="Consolas" charset="0"/>
              <a:ea typeface="宋体" charset="0"/>
            </a:endParaRPr>
          </a:p>
          <a:p>
            <a:pPr marL="228600" lvl="0" indent="-228600" algn="ctr" eaLnBrk="1" hangingPunct="1">
              <a:spcBef>
                <a:spcPct val="0"/>
              </a:spcBef>
              <a:buNone/>
            </a:pPr>
            <a:r>
              <a:rPr lang="en-US" altLang="zh-CN" sz="7200" b="1" i="1" dirty="0">
                <a:solidFill>
                  <a:schemeClr val="bg1"/>
                </a:solidFill>
                <a:latin typeface="Consolas" charset="0"/>
                <a:ea typeface="宋体" charset="0"/>
              </a:rPr>
              <a:t>"WORD"</a:t>
            </a:r>
            <a:endParaRPr lang="en-US" altLang="zh-CN" sz="7200" b="1" i="1" dirty="0">
              <a:solidFill>
                <a:schemeClr val="bg1"/>
              </a:solidFill>
              <a:latin typeface="Consolas" charset="0"/>
              <a:ea typeface="宋体" charset="0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0" y="5974080"/>
            <a:ext cx="5908040" cy="8839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 lvl="0" eaLnBrk="1" latinLnBrk="0" hangingPunct="1">
              <a:lnSpc>
                <a:spcPct val="130000"/>
              </a:lnSpc>
            </a:pPr>
            <a:r>
              <a:rPr lang="zh-CN" altLang="en-US" sz="2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nsolas" charset="0"/>
                <a:ea typeface="宋体" charset="0"/>
              </a:rPr>
              <a:t>河源市连平县隆街第二中学     叶美心</a:t>
            </a:r>
            <a:endParaRPr lang="zh-CN" altLang="en-US" sz="20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nsolas" charset="0"/>
              <a:ea typeface="宋体" charset="0"/>
            </a:endParaRPr>
          </a:p>
          <a:p>
            <a:pPr lvl="0" eaLnBrk="1" latinLnBrk="0" hangingPunct="1">
              <a:lnSpc>
                <a:spcPct val="130000"/>
              </a:lnSpc>
            </a:pPr>
            <a:r>
              <a:rPr lang="zh-CN" altLang="en-US" sz="2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nsolas" charset="0"/>
                <a:ea typeface="宋体" charset="0"/>
              </a:rPr>
              <a:t>华南师范大学外国语言文化学院 巫金花</a:t>
            </a:r>
            <a:endParaRPr lang="zh-CN" altLang="en-US" sz="20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nsolas" charset="0"/>
              <a:ea typeface="宋体" charset="0"/>
            </a:endParaRPr>
          </a:p>
        </p:txBody>
      </p:sp>
      <p:sp>
        <p:nvSpPr>
          <p:cNvPr id="5125" name="Text Box 6"/>
          <p:cNvSpPr txBox="1"/>
          <p:nvPr/>
        </p:nvSpPr>
        <p:spPr>
          <a:xfrm rot="20880000">
            <a:off x="5562918" y="5372100"/>
            <a:ext cx="3312160" cy="57912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none" anchor="t">
            <a:spAutoFit/>
          </a:bodyPr>
          <a:lstStyle>
            <a:lvl1pPr marL="342900" lvl="0" indent="-3429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lvl="1" indent="-28575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eaLnBrk="1" hangingPunct="1">
              <a:spcBef>
                <a:spcPct val="0"/>
              </a:spcBef>
              <a:buNone/>
            </a:pPr>
            <a:r>
              <a:rPr lang="en-US" b="1" i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nsolas" charset="0"/>
                <a:ea typeface="宋体" charset="0"/>
              </a:rPr>
              <a:t>-- Book3 Unit4</a:t>
            </a:r>
            <a:endParaRPr lang="en-US" b="1" i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onsolas" charset="0"/>
              <a:ea typeface="宋体" charset="0"/>
            </a:endParaRPr>
          </a:p>
        </p:txBody>
      </p:sp>
      <p:pic>
        <p:nvPicPr>
          <p:cNvPr id="5126" name="图片 5125" descr="未标题-1"/>
          <p:cNvPicPr>
            <a:picLocks noChangeAspect="1"/>
          </p:cNvPicPr>
          <p:nvPr/>
        </p:nvPicPr>
        <p:blipFill>
          <a:blip r:embed="rId2"/>
          <a:srcRect l="52428" t="23605" r="16667" b="32402"/>
          <a:stretch>
            <a:fillRect/>
          </a:stretch>
        </p:blipFill>
        <p:spPr>
          <a:xfrm>
            <a:off x="6791325" y="1665288"/>
            <a:ext cx="2389188" cy="1776412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5127" name="图片 5126" descr="未标题-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1750" y="1741488"/>
            <a:ext cx="2711450" cy="23653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3" name="开场音乐.mp3">
            <a:hlinkClick r:id="" action="ppaction://media"/>
          </p:cNvPr>
          <p:cNvPicPr/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846060" y="5948680"/>
            <a:ext cx="619125" cy="61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8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4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78 0.010361 L 0.009787 0.045146 L -0.013744 0.045146 L -0.001978 0.010361 Z " pathEditMode="relative" rAng="0" ptsTypes="">
                                      <p:cBhvr>
                                        <p:cTn id="19" dur="3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2" dur="1926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4000" showWhenStopped="0">
                <p:cTn id="23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5122" grpId="0" bldLvl="0" animBg="1"/>
      <p:bldP spid="5122" grpId="1" bldLvl="0" animBg="1"/>
      <p:bldP spid="5122" grpId="2" bldLvl="0" animBg="1"/>
      <p:bldP spid="5123" grpId="0" bldLvl="0"/>
      <p:bldP spid="5123" grpId="1" bldLvl="0"/>
      <p:bldP spid="5123" grpId="2" bldLvl="0"/>
      <p:bldP spid="5123" grpId="3" bldLvl="0"/>
      <p:bldP spid="5123" grpId="4" bldLvl="0"/>
      <p:bldP spid="5123" grpId="5" bldLvl="0"/>
      <p:bldP spid="5123" grpId="6" bldLvl="0"/>
      <p:bldP spid="5123" grpId="7" bldLvl="0"/>
      <p:bldP spid="5123" grpId="8" bldLvl="0"/>
      <p:bldP spid="5123" grpId="9" bldLvl="0"/>
      <p:bldP spid="5123" grpId="10" bldLvl="0"/>
      <p:bldP spid="5123" grpId="11" bldLvl="0"/>
      <p:bldP spid="5123" grpId="12" bldLvl="0"/>
      <p:bldP spid="5123" grpId="13" bldLvl="0"/>
      <p:bldP spid="5123" grpId="14" bldLvl="0"/>
      <p:bldP spid="5123" grpId="15" bldLvl="0"/>
      <p:bldP spid="5123" grpId="16" bldLvl="0"/>
      <p:bldP spid="5123" grpId="17" bldLvl="0"/>
      <p:bldP spid="5123" grpId="18" bldLvl="0"/>
      <p:bldP spid="5123" grpId="19" bldLvl="0"/>
      <p:bldP spid="5123" grpId="20" bldLvl="0"/>
      <p:bldP spid="5123" grpId="21" bldLvl="0"/>
      <p:bldP spid="5123" grpId="22" bldLvl="0"/>
      <p:bldP spid="5123" grpId="23" bldLvl="0"/>
      <p:bldP spid="5123" grpId="24" bldLvl="0"/>
      <p:bldP spid="5123" grpId="25" bldLvl="0"/>
      <p:bldP spid="5123" grpId="26" bldLvl="0"/>
      <p:bldP spid="5123" grpId="27" bldLvl="0"/>
      <p:bldP spid="5123" grpId="28" bldLvl="0"/>
      <p:bldP spid="5123" grpId="29" bldLvl="0"/>
      <p:bldP spid="5123" grpId="30" bldLvl="0"/>
      <p:bldP spid="5123" grpId="31" bldLvl="0"/>
      <p:bldP spid="5123" grpId="32" bldLvl="0"/>
      <p:bldP spid="5123" grpId="33" bldLvl="0"/>
      <p:bldP spid="5123" grpId="34" bldLvl="0"/>
      <p:bldP spid="5123" grpId="35" bldLvl="0"/>
      <p:bldP spid="5123" grpId="36" bldLvl="0"/>
      <p:bldP spid="5123" grpId="37" bldLvl="0"/>
      <p:bldP spid="5123" grpId="38" bldLvl="0"/>
      <p:bldP spid="5123" grpId="39" bldLvl="0"/>
      <p:bldP spid="5123" grpId="40" bldLvl="0" animBg="1"/>
      <p:bldP spid="5125" grpId="0" bldLvl="0"/>
      <p:bldP spid="5125" grpId="1" bldLvl="0"/>
      <p:bldP spid="5125" grpId="2" bldLvl="0"/>
      <p:bldP spid="5125" grpId="3" bldLvl="0"/>
      <p:bldP spid="5125" grpId="4" bldLvl="0"/>
      <p:bldP spid="5125" grpId="5" bldLvl="0"/>
      <p:bldP spid="5125" grpId="6" bldLvl="0"/>
      <p:bldP spid="5125" grpId="7" bldLvl="0"/>
      <p:bldP spid="5125" grpId="8" bldLvl="0"/>
      <p:bldP spid="5125" grpId="9" bldLvl="0"/>
      <p:bldP spid="5125" grpId="10" bldLvl="0"/>
      <p:bldP spid="5125" grpId="11" bldLvl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图片 14337" descr="无标题-1副本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4339" name="文本框 14338"/>
          <p:cNvSpPr txBox="1"/>
          <p:nvPr/>
        </p:nvSpPr>
        <p:spPr>
          <a:xfrm>
            <a:off x="3570288" y="2125663"/>
            <a:ext cx="5407660" cy="762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 algn="l"/>
            <a:r>
              <a:rPr lang="en-US" altLang="zh-CN" sz="4400" dirty="0">
                <a:solidFill>
                  <a:schemeClr val="tx1"/>
                </a:solidFill>
                <a:latin typeface="Consolas" charset="0"/>
                <a:ea typeface="宋体" charset="0"/>
              </a:rPr>
              <a:t>See you next time</a:t>
            </a:r>
            <a:endParaRPr lang="en-US" altLang="zh-CN" sz="4400" dirty="0">
              <a:solidFill>
                <a:schemeClr val="tx1"/>
              </a:solidFill>
              <a:latin typeface="Consolas" charset="0"/>
              <a:ea typeface="宋体" charset="0"/>
            </a:endParaRPr>
          </a:p>
        </p:txBody>
      </p:sp>
      <p:sp>
        <p:nvSpPr>
          <p:cNvPr id="14340" name="文本框 14339"/>
          <p:cNvSpPr txBox="1"/>
          <p:nvPr/>
        </p:nvSpPr>
        <p:spPr>
          <a:xfrm>
            <a:off x="3641725" y="2874963"/>
            <a:ext cx="169164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/>
            <a:r>
              <a:rPr lang="en-US" altLang="zh-CN" sz="2400" b="1" dirty="0">
                <a:latin typeface="Consolas" charset="0"/>
                <a:ea typeface="宋体" charset="0"/>
              </a:rPr>
              <a:t>Thank you</a:t>
            </a:r>
            <a:endParaRPr lang="en-US" altLang="zh-CN" sz="2400" b="1" dirty="0">
              <a:latin typeface="Consolas" charset="0"/>
              <a:ea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ldLvl="0"/>
      <p:bldP spid="14340" grpId="0" bldLvl="0"/>
      <p:bldP spid="14339" grpId="1" bldLvl="0"/>
      <p:bldP spid="14340" grpId="1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图片 8193" descr="无标题-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8195" name="图片 8194" descr="花心"/>
          <p:cNvPicPr>
            <a:picLocks noChangeAspect="1"/>
          </p:cNvPicPr>
          <p:nvPr/>
        </p:nvPicPr>
        <p:blipFill>
          <a:blip r:embed="rId2"/>
          <a:srcRect l="37396" t="38704" r="35834" b="21388"/>
          <a:stretch>
            <a:fillRect/>
          </a:stretch>
        </p:blipFill>
        <p:spPr>
          <a:xfrm>
            <a:off x="3276600" y="2227263"/>
            <a:ext cx="2686050" cy="3001962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8196" name="图片 8195" descr="花茎"/>
          <p:cNvPicPr>
            <a:picLocks noChangeAspect="1"/>
          </p:cNvPicPr>
          <p:nvPr/>
        </p:nvPicPr>
        <p:blipFill>
          <a:blip r:embed="rId3"/>
          <a:srcRect l="34764" t="46449" r="32283"/>
          <a:stretch>
            <a:fillRect/>
          </a:stretch>
        </p:blipFill>
        <p:spPr>
          <a:xfrm>
            <a:off x="3060700" y="2997200"/>
            <a:ext cx="3167063" cy="3862388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8197" name="图片 8196" descr="花朵"/>
          <p:cNvPicPr>
            <a:picLocks noChangeAspect="1"/>
          </p:cNvPicPr>
          <p:nvPr/>
        </p:nvPicPr>
        <p:blipFill>
          <a:blip r:embed="rId4"/>
          <a:srcRect l="22229" t="22502" r="20976" b="13840"/>
          <a:stretch>
            <a:fillRect/>
          </a:stretch>
        </p:blipFill>
        <p:spPr>
          <a:xfrm>
            <a:off x="1906905" y="1183005"/>
            <a:ext cx="5327650" cy="44799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8198" name="文本框 8197"/>
          <p:cNvSpPr txBox="1"/>
          <p:nvPr/>
        </p:nvSpPr>
        <p:spPr>
          <a:xfrm>
            <a:off x="3108325" y="2074863"/>
            <a:ext cx="135636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 algn="l"/>
            <a:r>
              <a:rPr lang="en-US" altLang="x-none" sz="2400" dirty="0">
                <a:latin typeface="Consolas" charset="0"/>
                <a:ea typeface="宋体" charset="0"/>
                <a:sym typeface="+mn-ea"/>
              </a:rPr>
              <a:t>in time</a:t>
            </a:r>
            <a:endParaRPr lang="en-US" altLang="x-none" sz="2400" dirty="0">
              <a:solidFill>
                <a:schemeClr val="tx1"/>
              </a:solidFill>
              <a:latin typeface="Consolas" charset="0"/>
              <a:ea typeface="宋体" charset="0"/>
              <a:sym typeface="+mn-ea"/>
            </a:endParaRPr>
          </a:p>
        </p:txBody>
      </p:sp>
      <p:sp>
        <p:nvSpPr>
          <p:cNvPr id="8200" name="文本框 8199"/>
          <p:cNvSpPr txBox="1"/>
          <p:nvPr/>
        </p:nvSpPr>
        <p:spPr>
          <a:xfrm>
            <a:off x="5524183" y="3350895"/>
            <a:ext cx="118872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/>
            <a:r>
              <a:rPr lang="en-US" altLang="x-none" sz="2400" dirty="0">
                <a:solidFill>
                  <a:schemeClr val="tx1"/>
                </a:solidFill>
                <a:latin typeface="Consolas" charset="0"/>
                <a:ea typeface="宋体" charset="0"/>
              </a:rPr>
              <a:t>unlike</a:t>
            </a:r>
            <a:endParaRPr lang="en-US" altLang="x-none" sz="2400" dirty="0">
              <a:solidFill>
                <a:schemeClr val="tx1"/>
              </a:solidFill>
              <a:latin typeface="Consolas" charset="0"/>
              <a:ea typeface="宋体" charset="0"/>
            </a:endParaRPr>
          </a:p>
        </p:txBody>
      </p:sp>
      <p:sp>
        <p:nvSpPr>
          <p:cNvPr id="8202" name="文本框 8201"/>
          <p:cNvSpPr txBox="1"/>
          <p:nvPr/>
        </p:nvSpPr>
        <p:spPr>
          <a:xfrm>
            <a:off x="3394393" y="4574858"/>
            <a:ext cx="685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 algn="l"/>
            <a:r>
              <a:rPr lang="en-US" altLang="x-none" sz="2400" dirty="0">
                <a:latin typeface="Consolas" charset="0"/>
                <a:ea typeface="宋体" charset="0"/>
                <a:sym typeface="+mn-ea"/>
              </a:rPr>
              <a:t>lay</a:t>
            </a:r>
            <a:endParaRPr lang="en-US" altLang="x-none" sz="2400" dirty="0">
              <a:solidFill>
                <a:schemeClr val="tx1"/>
              </a:solidFill>
              <a:latin typeface="Consolas" charset="0"/>
              <a:ea typeface="宋体" charset="0"/>
              <a:sym typeface="+mn-ea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0" grpId="1"/>
      <p:bldP spid="8202" grpId="0"/>
      <p:bldP spid="81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9217" descr="无标题-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72575" cy="68818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19" name="图片 9218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8353425" y="4294188"/>
            <a:ext cx="790575" cy="17272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0" name="图片 9219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77597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1" name="图片 9220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4445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2" name="图片 9221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49213" y="4510088"/>
            <a:ext cx="692150" cy="15113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9223" name="文本框 9222"/>
          <p:cNvSpPr txBox="1"/>
          <p:nvPr/>
        </p:nvSpPr>
        <p:spPr>
          <a:xfrm>
            <a:off x="3327400" y="409575"/>
            <a:ext cx="30988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/>
            <a:endParaRPr lang="zh-CN" altLang="en-US" sz="2400" dirty="0">
              <a:latin typeface="Consolas" charset="0"/>
              <a:ea typeface="宋体" charset="0"/>
            </a:endParaRPr>
          </a:p>
        </p:txBody>
      </p:sp>
      <p:sp>
        <p:nvSpPr>
          <p:cNvPr id="9224" name="标题 9223"/>
          <p:cNvSpPr>
            <a:spLocks noGrp="1"/>
          </p:cNvSpPr>
          <p:nvPr>
            <p:ph type="title"/>
          </p:nvPr>
        </p:nvSpPr>
        <p:spPr>
          <a:xfrm>
            <a:off x="457200" y="152083"/>
            <a:ext cx="8229600" cy="1143000"/>
          </a:xfrm>
        </p:spPr>
        <p:txBody>
          <a:bodyPr anchor="ctr"/>
          <a:p>
            <a:r>
              <a:rPr lang="en-US" altLang="zh-CN" sz="4000" b="1" dirty="0">
                <a:latin typeface="Consolas" charset="0"/>
                <a:ea typeface="宋体" charset="0"/>
              </a:rPr>
              <a:t>in time</a:t>
            </a:r>
            <a:endParaRPr lang="en-US" altLang="zh-CN" sz="4000" b="1" dirty="0">
              <a:latin typeface="Consolas" charset="0"/>
              <a:ea typeface="宋体" charset="0"/>
            </a:endParaRPr>
          </a:p>
        </p:txBody>
      </p:sp>
      <p:pic>
        <p:nvPicPr>
          <p:cNvPr id="9225" name="图片 9224" descr="无标题-1"/>
          <p:cNvPicPr>
            <a:picLocks noChangeAspect="1"/>
          </p:cNvPicPr>
          <p:nvPr/>
        </p:nvPicPr>
        <p:blipFill>
          <a:blip r:embed="rId3"/>
          <a:srcRect t="50928" b="38338"/>
          <a:stretch>
            <a:fillRect/>
          </a:stretch>
        </p:blipFill>
        <p:spPr>
          <a:xfrm>
            <a:off x="-28575" y="6045200"/>
            <a:ext cx="9172575" cy="83661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" name="文本框 1"/>
          <p:cNvSpPr txBox="1"/>
          <p:nvPr/>
        </p:nvSpPr>
        <p:spPr>
          <a:xfrm>
            <a:off x="741680" y="6083935"/>
            <a:ext cx="8121015" cy="8229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>
                <a:latin typeface="Consolas" charset="0"/>
                <a:ea typeface="宋体" charset="0"/>
              </a:rPr>
              <a:t>page25 para.2 line10  " They were </a:t>
            </a:r>
            <a:r>
              <a:rPr lang="zh-CN" altLang="en-US" sz="2400" b="1" u="sng">
                <a:latin typeface="Consolas" charset="0"/>
                <a:ea typeface="宋体" charset="0"/>
              </a:rPr>
              <a:t>in time</a:t>
            </a:r>
            <a:r>
              <a:rPr lang="zh-CN" altLang="en-US" sz="2400">
                <a:latin typeface="Consolas" charset="0"/>
                <a:ea typeface="宋体" charset="0"/>
              </a:rPr>
              <a:t> to produce carbon, nitrogen..."</a:t>
            </a:r>
            <a:endParaRPr lang="zh-CN" altLang="en-US" sz="2400">
              <a:latin typeface="Consolas" charset="0"/>
              <a:ea typeface="宋体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24865" y="2059305"/>
            <a:ext cx="294132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latin typeface="Consolas" charset="0"/>
                <a:ea typeface="宋体" charset="0"/>
              </a:rPr>
              <a:t>in time -- </a:t>
            </a:r>
            <a:r>
              <a:rPr lang="zh-CN" altLang="en-US" sz="2400">
                <a:latin typeface="Consolas" charset="0"/>
                <a:ea typeface="宋体" charset="0"/>
              </a:rPr>
              <a:t>按时；</a:t>
            </a:r>
            <a:endParaRPr lang="zh-CN" altLang="en-US" sz="2400">
              <a:latin typeface="Consolas" charset="0"/>
              <a:ea typeface="宋体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0580" y="2566670"/>
            <a:ext cx="263652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latin typeface="Consolas" charset="0"/>
                <a:ea typeface="宋体" charset="0"/>
              </a:rPr>
              <a:t>on time -- </a:t>
            </a:r>
            <a:r>
              <a:rPr lang="zh-CN" altLang="en-US" sz="2400">
                <a:latin typeface="Consolas" charset="0"/>
                <a:ea typeface="宋体" charset="0"/>
              </a:rPr>
              <a:t>按时</a:t>
            </a:r>
            <a:endParaRPr lang="zh-CN" altLang="en-US" sz="2400">
              <a:latin typeface="Consolas" charset="0"/>
              <a:ea typeface="宋体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44240" y="2087245"/>
            <a:ext cx="586740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>
                <a:latin typeface="Consolas" charset="0"/>
                <a:ea typeface="宋体" charset="0"/>
              </a:rPr>
              <a:t>及时（有恰好之意，在最后一刻终于</a:t>
            </a:r>
            <a:r>
              <a:rPr lang="en-US" altLang="zh-CN" sz="2400">
                <a:latin typeface="Consolas" charset="0"/>
                <a:ea typeface="宋体" charset="0"/>
              </a:rPr>
              <a:t>...</a:t>
            </a:r>
            <a:r>
              <a:rPr lang="zh-CN" altLang="en-US" sz="2400">
                <a:latin typeface="Consolas" charset="0"/>
                <a:ea typeface="宋体" charset="0"/>
              </a:rPr>
              <a:t>）</a:t>
            </a:r>
            <a:endParaRPr lang="zh-CN" altLang="en-US" sz="2400">
              <a:latin typeface="Consolas" charset="0"/>
              <a:ea typeface="宋体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47725" y="3179445"/>
            <a:ext cx="6385560" cy="19202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latin typeface="Consolas" charset="0"/>
                <a:ea typeface="宋体" charset="0"/>
              </a:rPr>
              <a:t>I arrived at the bus station</a:t>
            </a:r>
            <a:r>
              <a:rPr lang="en-US" altLang="zh-CN" sz="2400" b="1" u="sng">
                <a:latin typeface="Consolas" charset="0"/>
                <a:ea typeface="宋体" charset="0"/>
              </a:rPr>
              <a:t> in time</a:t>
            </a:r>
            <a:r>
              <a:rPr lang="en-US" altLang="zh-CN" sz="2400">
                <a:latin typeface="Consolas" charset="0"/>
                <a:ea typeface="宋体" charset="0"/>
              </a:rPr>
              <a:t>.</a:t>
            </a:r>
            <a:endParaRPr lang="en-US" altLang="zh-CN" sz="2400">
              <a:latin typeface="Consolas" charset="0"/>
              <a:ea typeface="宋体" charset="0"/>
            </a:endParaRPr>
          </a:p>
          <a:p>
            <a:endParaRPr lang="en-US" altLang="zh-CN" sz="2400">
              <a:latin typeface="Consolas" charset="0"/>
              <a:ea typeface="宋体" charset="0"/>
            </a:endParaRPr>
          </a:p>
          <a:p>
            <a:endParaRPr lang="en-US" altLang="zh-CN" sz="2400">
              <a:latin typeface="Consolas" charset="0"/>
              <a:ea typeface="宋体" charset="0"/>
            </a:endParaRPr>
          </a:p>
          <a:p>
            <a:endParaRPr lang="en-US" altLang="zh-CN" sz="2400">
              <a:latin typeface="Consolas" charset="0"/>
              <a:ea typeface="宋体" charset="0"/>
            </a:endParaRPr>
          </a:p>
          <a:p>
            <a:r>
              <a:rPr lang="en-US" altLang="zh-CN" sz="2400">
                <a:latin typeface="Consolas" charset="0"/>
                <a:ea typeface="宋体" charset="0"/>
              </a:rPr>
              <a:t>I arrived at the bus station </a:t>
            </a:r>
            <a:r>
              <a:rPr lang="en-US" altLang="zh-CN" sz="2400" b="1" u="sng">
                <a:latin typeface="Consolas" charset="0"/>
                <a:ea typeface="宋体" charset="0"/>
              </a:rPr>
              <a:t>on time</a:t>
            </a:r>
            <a:r>
              <a:rPr lang="en-US" altLang="zh-CN" sz="2400">
                <a:latin typeface="Consolas" charset="0"/>
                <a:ea typeface="宋体" charset="0"/>
              </a:rPr>
              <a:t>.</a:t>
            </a:r>
            <a:endParaRPr lang="en-US" altLang="zh-CN" sz="2400">
              <a:latin typeface="Consolas" charset="0"/>
              <a:ea typeface="宋体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23595" y="3714115"/>
            <a:ext cx="827913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latin typeface="Consolas" charset="0"/>
                <a:ea typeface="宋体" charset="0"/>
              </a:rPr>
              <a:t>After running as fast as I can, I arrived at the bus station </a:t>
            </a:r>
            <a:r>
              <a:rPr lang="en-US" altLang="zh-CN" sz="2400" b="1" u="sng">
                <a:latin typeface="Consolas" charset="0"/>
                <a:ea typeface="宋体" charset="0"/>
              </a:rPr>
              <a:t>in time</a:t>
            </a:r>
            <a:r>
              <a:rPr lang="en-US" altLang="zh-CN" sz="2400">
                <a:latin typeface="Consolas" charset="0"/>
                <a:ea typeface="宋体" charset="0"/>
              </a:rPr>
              <a:t>.</a:t>
            </a:r>
            <a:endParaRPr lang="en-US" altLang="zh-CN" sz="2400">
              <a:latin typeface="Consolas" charset="0"/>
              <a:ea typeface="宋体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217930" y="1402715"/>
            <a:ext cx="739140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>
                <a:latin typeface="Consolas" charset="0"/>
                <a:ea typeface="宋体" charset="0"/>
              </a:rPr>
              <a:t>Always there when you call, always on time.</a:t>
            </a:r>
            <a:endParaRPr lang="en-US" altLang="zh-CN" sz="2400">
              <a:latin typeface="Consolas" charset="0"/>
              <a:ea typeface="宋体" charset="0"/>
            </a:endParaRPr>
          </a:p>
        </p:txBody>
      </p:sp>
      <p:pic>
        <p:nvPicPr>
          <p:cNvPr id="6" name="on time.mp3">
            <a:hlinkClick r:id="" action="ppaction://media"/>
          </p:cNvPr>
          <p:cNvPicPr/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820" y="1353820"/>
            <a:ext cx="619125" cy="619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">
                <p:cTn id="7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77" dur="1534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224" grpId="0" bldLvl="0"/>
      <p:bldP spid="9224" grpId="1" bldLvl="0"/>
      <p:bldP spid="9224" grpId="2" bldLvl="0"/>
      <p:bldP spid="2" grpId="0"/>
      <p:bldP spid="3" grpId="0"/>
      <p:bldP spid="4" grpId="0"/>
      <p:bldP spid="7" grpId="0"/>
      <p:bldP spid="8" grpId="0"/>
      <p:bldP spid="5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9217" descr="无标题-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72575" cy="68818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19" name="图片 9218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8353425" y="4294188"/>
            <a:ext cx="790575" cy="17272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0" name="图片 9219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77597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1" name="图片 9220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4445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2" name="图片 9221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49213" y="4510088"/>
            <a:ext cx="692150" cy="15113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9223" name="文本框 9222"/>
          <p:cNvSpPr txBox="1"/>
          <p:nvPr/>
        </p:nvSpPr>
        <p:spPr>
          <a:xfrm>
            <a:off x="3327400" y="409575"/>
            <a:ext cx="30988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/>
            <a:endParaRPr lang="zh-CN" altLang="en-US" sz="2400" dirty="0">
              <a:latin typeface="Consolas" charset="0"/>
              <a:ea typeface="宋体" charset="0"/>
            </a:endParaRPr>
          </a:p>
        </p:txBody>
      </p:sp>
      <p:sp>
        <p:nvSpPr>
          <p:cNvPr id="9224" name="标题 9223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4000" b="1" dirty="0">
                <a:latin typeface="Consolas" charset="0"/>
                <a:ea typeface="宋体" charset="0"/>
              </a:rPr>
              <a:t>in time</a:t>
            </a:r>
            <a:endParaRPr lang="en-US" altLang="zh-CN" sz="4000" b="1" dirty="0">
              <a:latin typeface="Consolas" charset="0"/>
              <a:ea typeface="宋体" charset="0"/>
            </a:endParaRPr>
          </a:p>
        </p:txBody>
      </p:sp>
      <p:pic>
        <p:nvPicPr>
          <p:cNvPr id="9225" name="图片 9224" descr="无标题-1"/>
          <p:cNvPicPr>
            <a:picLocks noChangeAspect="1"/>
          </p:cNvPicPr>
          <p:nvPr/>
        </p:nvPicPr>
        <p:blipFill>
          <a:blip r:embed="rId3"/>
          <a:srcRect t="50928" b="38338"/>
          <a:stretch>
            <a:fillRect/>
          </a:stretch>
        </p:blipFill>
        <p:spPr>
          <a:xfrm>
            <a:off x="-28575" y="6045200"/>
            <a:ext cx="9172575" cy="83661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文本框 5"/>
          <p:cNvSpPr txBox="1"/>
          <p:nvPr/>
        </p:nvSpPr>
        <p:spPr>
          <a:xfrm>
            <a:off x="85725" y="2015490"/>
            <a:ext cx="4282440" cy="33832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in time -- </a:t>
            </a:r>
            <a:r>
              <a:rPr lang="zh-CN" altLang="en-US" sz="2400">
                <a:latin typeface="Consolas" charset="0"/>
                <a:ea typeface="宋体" charset="0"/>
              </a:rPr>
              <a:t>按时；及时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on time -- </a:t>
            </a:r>
            <a:r>
              <a:rPr lang="zh-CN" altLang="en-US" sz="2400">
                <a:latin typeface="Consolas" charset="0"/>
                <a:ea typeface="宋体" charset="0"/>
              </a:rPr>
              <a:t>按时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in no time -- </a:t>
            </a:r>
            <a:r>
              <a:rPr lang="zh-CN" altLang="en-US" sz="2400">
                <a:latin typeface="Consolas" charset="0"/>
                <a:ea typeface="宋体" charset="0"/>
              </a:rPr>
              <a:t>立刻；马上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at times -- </a:t>
            </a:r>
            <a:r>
              <a:rPr lang="zh-CN" altLang="en-US" sz="2400">
                <a:latin typeface="Consolas" charset="0"/>
                <a:ea typeface="宋体" charset="0"/>
              </a:rPr>
              <a:t>有时；经常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at a/one time -- (</a:t>
            </a:r>
            <a:r>
              <a:rPr lang="zh-CN" altLang="en-US" sz="2400">
                <a:latin typeface="Consolas" charset="0"/>
                <a:ea typeface="宋体" charset="0"/>
              </a:rPr>
              <a:t>每</a:t>
            </a:r>
            <a:r>
              <a:rPr lang="en-US" altLang="zh-CN" sz="2400">
                <a:latin typeface="Consolas" charset="0"/>
                <a:ea typeface="宋体" charset="0"/>
              </a:rPr>
              <a:t>)</a:t>
            </a:r>
            <a:r>
              <a:rPr lang="zh-CN" altLang="en-US" sz="2400">
                <a:latin typeface="Consolas" charset="0"/>
                <a:ea typeface="宋体" charset="0"/>
              </a:rPr>
              <a:t>一次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Consolas" charset="0"/>
              <a:ea typeface="宋体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533900" y="3109595"/>
            <a:ext cx="470916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I will be there </a:t>
            </a:r>
            <a:r>
              <a:rPr lang="en-US" altLang="zh-CN" sz="2400" b="1" u="sng">
                <a:latin typeface="Consolas" charset="0"/>
                <a:ea typeface="宋体" charset="0"/>
              </a:rPr>
              <a:t>in no time</a:t>
            </a:r>
            <a:r>
              <a:rPr lang="en-US" altLang="zh-CN" sz="2400">
                <a:latin typeface="Consolas" charset="0"/>
                <a:ea typeface="宋体" charset="0"/>
              </a:rPr>
              <a:t>.</a:t>
            </a:r>
            <a:endParaRPr lang="en-US" altLang="zh-CN" sz="2400">
              <a:latin typeface="Consolas" charset="0"/>
              <a:ea typeface="宋体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487930" y="3344545"/>
            <a:ext cx="1664335" cy="276225"/>
          </a:xfrm>
          <a:prstGeom prst="rect">
            <a:avLst/>
          </a:prstGeom>
          <a:solidFill>
            <a:srgbClr val="A5D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2247900" y="3892550"/>
            <a:ext cx="1459865" cy="276225"/>
          </a:xfrm>
          <a:prstGeom prst="rect">
            <a:avLst/>
          </a:prstGeom>
          <a:solidFill>
            <a:srgbClr val="A5D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2656205" y="4397375"/>
            <a:ext cx="2223770" cy="499110"/>
          </a:xfrm>
          <a:prstGeom prst="rect">
            <a:avLst/>
          </a:prstGeom>
          <a:solidFill>
            <a:srgbClr val="A5D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539615" y="3680460"/>
            <a:ext cx="4464685" cy="640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  <a:cs typeface="+mn-cs"/>
                <a:sym typeface="+mn-ea"/>
              </a:rPr>
              <a:t>John is stubborn </a:t>
            </a:r>
            <a:r>
              <a:rPr lang="en-US" altLang="zh-CN" sz="2400" b="1" u="sng">
                <a:latin typeface="Consolas" charset="0"/>
                <a:ea typeface="宋体" charset="0"/>
                <a:cs typeface="+mn-cs"/>
                <a:sym typeface="+mn-ea"/>
              </a:rPr>
              <a:t>at times</a:t>
            </a:r>
            <a:r>
              <a:rPr lang="en-US" altLang="zh-CN" sz="2400">
                <a:latin typeface="Consolas" charset="0"/>
                <a:ea typeface="宋体" charset="0"/>
                <a:cs typeface="+mn-cs"/>
                <a:sym typeface="+mn-ea"/>
              </a:rPr>
              <a:t>.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546600" y="4245610"/>
            <a:ext cx="4436745" cy="10515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  <a:cs typeface="+mn-cs"/>
                <a:sym typeface="+mn-ea"/>
              </a:rPr>
              <a:t>Enter two </a:t>
            </a:r>
            <a:r>
              <a:rPr lang="en-US" altLang="zh-CN" sz="2400" b="1" u="sng">
                <a:latin typeface="Consolas" charset="0"/>
                <a:ea typeface="宋体" charset="0"/>
                <a:cs typeface="+mn-cs"/>
                <a:sym typeface="+mn-ea"/>
              </a:rPr>
              <a:t>at a time</a:t>
            </a:r>
            <a:r>
              <a:rPr lang="en-US" altLang="zh-CN" sz="2400">
                <a:latin typeface="Consolas" charset="0"/>
                <a:ea typeface="宋体" charset="0"/>
                <a:cs typeface="+mn-cs"/>
                <a:sym typeface="+mn-ea"/>
              </a:rPr>
              <a:t>.</a:t>
            </a:r>
            <a:endParaRPr lang="en-US" altLang="zh-CN" sz="2400">
              <a:latin typeface="Consolas" charset="0"/>
              <a:ea typeface="宋体" charset="0"/>
            </a:endParaRPr>
          </a:p>
          <a:p>
            <a:pPr algn="l">
              <a:lnSpc>
                <a:spcPct val="150000"/>
              </a:lnSpc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bldLvl="0"/>
      <p:bldP spid="9224" grpId="1" bldLvl="0"/>
      <p:bldP spid="9224" grpId="2" bldLvl="0"/>
      <p:bldP spid="6" grpId="0"/>
      <p:bldP spid="10" grpId="0"/>
      <p:bldP spid="15" grpId="0" animBg="1"/>
      <p:bldP spid="15" grpId="1" animBg="1"/>
      <p:bldP spid="15" grpId="2" bldLvl="0" animBg="1"/>
      <p:bldP spid="17" grpId="0" bldLvl="0" animBg="1"/>
      <p:bldP spid="18" grpId="0" bldLvl="0" animBg="1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9217" descr="无标题-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4130"/>
            <a:ext cx="9172575" cy="68818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19" name="图片 9218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8353425" y="4294188"/>
            <a:ext cx="790575" cy="17272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0" name="图片 9219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77597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1" name="图片 9220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4445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2" name="图片 9221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49213" y="4510088"/>
            <a:ext cx="692150" cy="15113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9223" name="文本框 9222"/>
          <p:cNvSpPr txBox="1"/>
          <p:nvPr/>
        </p:nvSpPr>
        <p:spPr>
          <a:xfrm>
            <a:off x="3327400" y="409575"/>
            <a:ext cx="30988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/>
            <a:endParaRPr lang="zh-CN" altLang="en-US" sz="2400" dirty="0">
              <a:latin typeface="Consolas" charset="0"/>
              <a:ea typeface="宋体" charset="0"/>
            </a:endParaRPr>
          </a:p>
        </p:txBody>
      </p:sp>
      <p:sp>
        <p:nvSpPr>
          <p:cNvPr id="9224" name="标题 9223"/>
          <p:cNvSpPr>
            <a:spLocks noGrp="1"/>
          </p:cNvSpPr>
          <p:nvPr>
            <p:ph type="title"/>
          </p:nvPr>
        </p:nvSpPr>
        <p:spPr>
          <a:xfrm>
            <a:off x="457200" y="-32067"/>
            <a:ext cx="8229600" cy="1143000"/>
          </a:xfrm>
        </p:spPr>
        <p:txBody>
          <a:bodyPr anchor="ctr"/>
          <a:p>
            <a:r>
              <a:rPr lang="en-US" altLang="zh-CN" sz="4000" b="1" dirty="0">
                <a:latin typeface="Consolas" charset="0"/>
                <a:ea typeface="宋体" charset="0"/>
              </a:rPr>
              <a:t>in time</a:t>
            </a:r>
            <a:endParaRPr lang="en-US" altLang="zh-CN" sz="4000" b="1" dirty="0">
              <a:latin typeface="Consolas" charset="0"/>
              <a:ea typeface="宋体" charset="0"/>
            </a:endParaRPr>
          </a:p>
        </p:txBody>
      </p:sp>
      <p:pic>
        <p:nvPicPr>
          <p:cNvPr id="9225" name="图片 9224" descr="无标题-1"/>
          <p:cNvPicPr>
            <a:picLocks noChangeAspect="1"/>
          </p:cNvPicPr>
          <p:nvPr/>
        </p:nvPicPr>
        <p:blipFill>
          <a:blip r:embed="rId3"/>
          <a:srcRect t="50928" b="38338"/>
          <a:stretch>
            <a:fillRect/>
          </a:stretch>
        </p:blipFill>
        <p:spPr>
          <a:xfrm>
            <a:off x="-28575" y="6045200"/>
            <a:ext cx="9172575" cy="83661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文本框 5"/>
          <p:cNvSpPr txBox="1"/>
          <p:nvPr/>
        </p:nvSpPr>
        <p:spPr>
          <a:xfrm>
            <a:off x="315595" y="592455"/>
            <a:ext cx="5608320" cy="55778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30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at one time -- </a:t>
            </a:r>
            <a:r>
              <a:rPr lang="zh-CN" altLang="en-US" sz="2400">
                <a:latin typeface="Consolas" charset="0"/>
                <a:ea typeface="宋体" charset="0"/>
              </a:rPr>
              <a:t>曾经；一度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>
              <a:lnSpc>
                <a:spcPct val="30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at the same time -- </a:t>
            </a:r>
            <a:r>
              <a:rPr lang="zh-CN" altLang="en-US" sz="2400">
                <a:latin typeface="Consolas" charset="0"/>
                <a:ea typeface="宋体" charset="0"/>
              </a:rPr>
              <a:t>同时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>
              <a:lnSpc>
                <a:spcPct val="30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at all times -- </a:t>
            </a:r>
            <a:r>
              <a:rPr lang="zh-CN" altLang="en-US" sz="2400">
                <a:latin typeface="Consolas" charset="0"/>
                <a:ea typeface="宋体" charset="0"/>
              </a:rPr>
              <a:t>总是；不论什么时候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>
              <a:lnSpc>
                <a:spcPct val="30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all the time -- </a:t>
            </a:r>
            <a:r>
              <a:rPr lang="zh-CN" altLang="en-US" sz="2400">
                <a:latin typeface="Consolas" charset="0"/>
                <a:ea typeface="宋体" charset="0"/>
              </a:rPr>
              <a:t>一直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>
              <a:lnSpc>
                <a:spcPct val="30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from time to time -- </a:t>
            </a:r>
            <a:r>
              <a:rPr lang="zh-CN" altLang="en-US" sz="2400">
                <a:latin typeface="Consolas" charset="0"/>
                <a:ea typeface="宋体" charset="0"/>
              </a:rPr>
              <a:t>偶尔</a:t>
            </a:r>
            <a:endParaRPr lang="zh-CN" altLang="en-US" sz="2400">
              <a:latin typeface="Consolas" charset="0"/>
              <a:ea typeface="宋体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2425" y="1433195"/>
            <a:ext cx="822960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400" b="1" u="sng">
                <a:latin typeface="Consolas" charset="0"/>
                <a:ea typeface="宋体" charset="0"/>
              </a:rPr>
              <a:t>At one time</a:t>
            </a:r>
            <a:r>
              <a:rPr lang="en-US" altLang="zh-CN" sz="2400">
                <a:latin typeface="Consolas" charset="0"/>
                <a:ea typeface="宋体" charset="0"/>
              </a:rPr>
              <a:t> I used to like her,but not any more.</a:t>
            </a:r>
            <a:endParaRPr lang="en-US" altLang="zh-CN" sz="2400">
              <a:latin typeface="Consolas" charset="0"/>
              <a:ea typeface="宋体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955290" y="1274445"/>
            <a:ext cx="1511300" cy="344170"/>
          </a:xfrm>
          <a:prstGeom prst="rect">
            <a:avLst/>
          </a:prstGeom>
          <a:solidFill>
            <a:srgbClr val="A5D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3559810" y="2373630"/>
            <a:ext cx="1197610" cy="328930"/>
          </a:xfrm>
          <a:prstGeom prst="rect">
            <a:avLst/>
          </a:prstGeom>
          <a:solidFill>
            <a:srgbClr val="A5D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841625" y="3459480"/>
            <a:ext cx="3145790" cy="358140"/>
          </a:xfrm>
          <a:prstGeom prst="rect">
            <a:avLst/>
          </a:prstGeom>
          <a:solidFill>
            <a:srgbClr val="A5D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954655" y="4530090"/>
            <a:ext cx="1197610" cy="344170"/>
          </a:xfrm>
          <a:prstGeom prst="rect">
            <a:avLst/>
          </a:prstGeom>
          <a:solidFill>
            <a:srgbClr val="A5D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938905" y="5662295"/>
            <a:ext cx="1197610" cy="330835"/>
          </a:xfrm>
          <a:prstGeom prst="rect">
            <a:avLst/>
          </a:prstGeom>
          <a:solidFill>
            <a:srgbClr val="A5D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39090" y="2538095"/>
            <a:ext cx="8736330" cy="11887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  <a:sym typeface="+mn-ea"/>
              </a:rPr>
              <a:t>I am good at math and art </a:t>
            </a:r>
            <a:r>
              <a:rPr lang="en-US" altLang="zh-CN" sz="2400" b="1" u="sng">
                <a:latin typeface="Consolas" charset="0"/>
                <a:ea typeface="宋体" charset="0"/>
                <a:sym typeface="+mn-ea"/>
              </a:rPr>
              <a:t>at the same time</a:t>
            </a:r>
            <a:r>
              <a:rPr lang="en-US" altLang="zh-CN" sz="2400">
                <a:latin typeface="Consolas" charset="0"/>
                <a:ea typeface="宋体" charset="0"/>
                <a:sym typeface="+mn-ea"/>
              </a:rPr>
              <a:t>.</a:t>
            </a:r>
            <a:endParaRPr lang="en-US" altLang="zh-CN" sz="2400">
              <a:latin typeface="Consolas" charset="0"/>
              <a:ea typeface="宋体" charset="0"/>
            </a:endParaRPr>
          </a:p>
          <a:p>
            <a:pPr algn="l">
              <a:lnSpc>
                <a:spcPct val="150000"/>
              </a:lnSpc>
            </a:pP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336550" y="3625850"/>
            <a:ext cx="6936105" cy="640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  <a:sym typeface="+mn-ea"/>
              </a:rPr>
              <a:t>John gets the highest grade </a:t>
            </a:r>
            <a:r>
              <a:rPr lang="en-US" altLang="zh-CN" sz="2400" b="1" u="sng">
                <a:latin typeface="Consolas" charset="0"/>
                <a:ea typeface="宋体" charset="0"/>
                <a:sym typeface="+mn-ea"/>
              </a:rPr>
              <a:t>at all times</a:t>
            </a:r>
            <a:r>
              <a:rPr lang="en-US" altLang="zh-CN" sz="2400">
                <a:latin typeface="Consolas" charset="0"/>
                <a:ea typeface="宋体" charset="0"/>
                <a:sym typeface="+mn-ea"/>
              </a:rPr>
              <a:t>.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352425" y="4699000"/>
            <a:ext cx="8664575" cy="640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  <a:cs typeface="+mn-cs"/>
                <a:sym typeface="+mn-ea"/>
              </a:rPr>
              <a:t>John gets the highest grade </a:t>
            </a:r>
            <a:r>
              <a:rPr lang="en-US" altLang="zh-CN" sz="2400" b="1" u="sng">
                <a:latin typeface="Consolas" charset="0"/>
                <a:ea typeface="宋体" charset="0"/>
                <a:cs typeface="+mn-cs"/>
                <a:sym typeface="+mn-ea"/>
              </a:rPr>
              <a:t>all the time</a:t>
            </a:r>
            <a:r>
              <a:rPr lang="en-US" altLang="zh-CN" sz="2400">
                <a:latin typeface="Consolas" charset="0"/>
                <a:ea typeface="宋体" charset="0"/>
                <a:cs typeface="+mn-cs"/>
                <a:sym typeface="+mn-ea"/>
              </a:rPr>
              <a:t>.</a:t>
            </a:r>
            <a:endParaRPr lang="zh-CN" altLang="en-US" sz="2400"/>
          </a:p>
        </p:txBody>
      </p:sp>
      <p:sp>
        <p:nvSpPr>
          <p:cNvPr id="5" name="文本框 4"/>
          <p:cNvSpPr txBox="1"/>
          <p:nvPr/>
        </p:nvSpPr>
        <p:spPr>
          <a:xfrm>
            <a:off x="358140" y="5775325"/>
            <a:ext cx="7894320" cy="640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  <a:cs typeface="+mn-cs"/>
                <a:sym typeface="+mn-ea"/>
              </a:rPr>
              <a:t>John gets the highest grade </a:t>
            </a:r>
            <a:r>
              <a:rPr lang="en-US" altLang="zh-CN" sz="2400" b="1" u="sng">
                <a:latin typeface="Consolas" charset="0"/>
                <a:ea typeface="宋体" charset="0"/>
                <a:cs typeface="+mn-cs"/>
                <a:sym typeface="+mn-ea"/>
              </a:rPr>
              <a:t>from time to time</a:t>
            </a:r>
            <a:r>
              <a:rPr lang="en-US" altLang="zh-CN" sz="2400">
                <a:latin typeface="Consolas" charset="0"/>
                <a:ea typeface="宋体" charset="0"/>
                <a:cs typeface="+mn-cs"/>
                <a:sym typeface="+mn-ea"/>
              </a:rPr>
              <a:t>.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bldLvl="0"/>
      <p:bldP spid="9224" grpId="1" bldLvl="0"/>
      <p:bldP spid="9224" grpId="2" bldLvl="0"/>
      <p:bldP spid="6" grpId="0"/>
      <p:bldP spid="10" grpId="0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9217" descr="无标题-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72575" cy="68818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19" name="图片 9218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8353425" y="4294188"/>
            <a:ext cx="790575" cy="17272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0" name="图片 9219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77597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1" name="图片 9220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4445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222" name="图片 9221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49213" y="4510088"/>
            <a:ext cx="692150" cy="15113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9223" name="文本框 9222"/>
          <p:cNvSpPr txBox="1"/>
          <p:nvPr/>
        </p:nvSpPr>
        <p:spPr>
          <a:xfrm>
            <a:off x="3327400" y="409575"/>
            <a:ext cx="30988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/>
            <a:endParaRPr lang="zh-CN" altLang="en-US" sz="2400" dirty="0">
              <a:latin typeface="Consolas" charset="0"/>
              <a:ea typeface="宋体" charset="0"/>
            </a:endParaRPr>
          </a:p>
        </p:txBody>
      </p:sp>
      <p:sp>
        <p:nvSpPr>
          <p:cNvPr id="9224" name="标题 9223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1143000"/>
          </a:xfrm>
        </p:spPr>
        <p:txBody>
          <a:bodyPr anchor="ctr"/>
          <a:p>
            <a:r>
              <a:rPr lang="en-US" altLang="zh-CN" sz="4000" b="1" dirty="0">
                <a:latin typeface="Consolas" charset="0"/>
                <a:ea typeface="宋体" charset="0"/>
              </a:rPr>
              <a:t>in time</a:t>
            </a:r>
            <a:endParaRPr lang="en-US" altLang="zh-CN" sz="4000" b="1" dirty="0">
              <a:latin typeface="Consolas" charset="0"/>
              <a:ea typeface="宋体" charset="0"/>
            </a:endParaRPr>
          </a:p>
        </p:txBody>
      </p:sp>
      <p:pic>
        <p:nvPicPr>
          <p:cNvPr id="9225" name="图片 9224" descr="无标题-1"/>
          <p:cNvPicPr>
            <a:picLocks noChangeAspect="1"/>
          </p:cNvPicPr>
          <p:nvPr/>
        </p:nvPicPr>
        <p:blipFill>
          <a:blip r:embed="rId3"/>
          <a:srcRect t="50928" b="38338"/>
          <a:stretch>
            <a:fillRect/>
          </a:stretch>
        </p:blipFill>
        <p:spPr>
          <a:xfrm>
            <a:off x="-28575" y="6045200"/>
            <a:ext cx="9172575" cy="83661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9" name="文本框 8"/>
          <p:cNvSpPr txBox="1"/>
          <p:nvPr/>
        </p:nvSpPr>
        <p:spPr>
          <a:xfrm>
            <a:off x="298450" y="997585"/>
            <a:ext cx="8844915" cy="44805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en-US" sz="2400">
                <a:latin typeface="Consolas" charset="0"/>
                <a:ea typeface="宋体" charset="0"/>
              </a:rPr>
              <a:t>in + month or year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Consolas" charset="0"/>
                <a:ea typeface="宋体" charset="0"/>
              </a:rPr>
              <a:t>on + date (with the year or without it) or day of the week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Consolas" charset="0"/>
                <a:ea typeface="宋体" charset="0"/>
              </a:rPr>
              <a:t>at + clock time, midnight, noon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Consolas" charset="0"/>
                <a:ea typeface="宋体" charset="0"/>
              </a:rPr>
              <a:t>in + season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Consolas" charset="0"/>
                <a:ea typeface="宋体" charset="0"/>
              </a:rPr>
              <a:t>in + morning, afternoon, evening</a:t>
            </a:r>
            <a:endParaRPr lang="zh-CN" altLang="en-US" sz="2400">
              <a:latin typeface="Consolas" charset="0"/>
              <a:ea typeface="宋体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>
                <a:latin typeface="Consolas" charset="0"/>
                <a:ea typeface="宋体" charset="0"/>
              </a:rPr>
              <a:t>on + adj + morging, afternoon, evening</a:t>
            </a:r>
            <a:endParaRPr lang="en-US" altLang="zh-CN" sz="2400">
              <a:latin typeface="Consolas" charset="0"/>
              <a:ea typeface="宋体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Consolas" charset="0"/>
                <a:ea typeface="宋体" charset="0"/>
              </a:rPr>
              <a:t>at + night- At night</a:t>
            </a:r>
            <a:endParaRPr lang="zh-CN" altLang="en-US" sz="2400">
              <a:latin typeface="Consolas" charset="0"/>
              <a:ea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bldLvl="0"/>
      <p:bldP spid="9224" grpId="1" bldLvl="0"/>
      <p:bldP spid="9224" grpId="2" bldLvl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图片 10241" descr="无标题-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8575" y="0"/>
            <a:ext cx="9172575" cy="68818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43" name="图片 10242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8353425" y="4294188"/>
            <a:ext cx="790575" cy="17272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44" name="图片 10243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77597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45" name="图片 10244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4445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46" name="图片 10245" descr="无标题-4"/>
          <p:cNvPicPr>
            <a:picLocks noChangeAspect="1"/>
          </p:cNvPicPr>
          <p:nvPr/>
        </p:nvPicPr>
        <p:blipFill>
          <a:blip r:embed="rId2"/>
          <a:srcRect l="74483" t="25751"/>
          <a:stretch>
            <a:fillRect/>
          </a:stretch>
        </p:blipFill>
        <p:spPr>
          <a:xfrm>
            <a:off x="49213" y="4510088"/>
            <a:ext cx="692150" cy="15113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47" name="文本框 10246"/>
          <p:cNvSpPr txBox="1"/>
          <p:nvPr/>
        </p:nvSpPr>
        <p:spPr>
          <a:xfrm>
            <a:off x="3327400" y="409575"/>
            <a:ext cx="30988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/>
            <a:endParaRPr lang="zh-CN" altLang="en-US" sz="2400" dirty="0">
              <a:latin typeface="Consolas" charset="0"/>
              <a:ea typeface="宋体" charset="0"/>
            </a:endParaRPr>
          </a:p>
        </p:txBody>
      </p:sp>
      <p:sp>
        <p:nvSpPr>
          <p:cNvPr id="10248" name="标题 10247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4000" b="1" dirty="0">
                <a:latin typeface="Consolas" charset="0"/>
                <a:ea typeface="宋体" charset="0"/>
              </a:rPr>
              <a:t>unlike</a:t>
            </a:r>
            <a:endParaRPr lang="en-US" altLang="zh-CN" sz="4000" b="1" dirty="0">
              <a:latin typeface="Consolas" charset="0"/>
              <a:ea typeface="宋体" charset="0"/>
            </a:endParaRPr>
          </a:p>
        </p:txBody>
      </p:sp>
      <p:pic>
        <p:nvPicPr>
          <p:cNvPr id="10249" name="图片 10248" descr="无标题-1"/>
          <p:cNvPicPr>
            <a:picLocks noChangeAspect="1"/>
          </p:cNvPicPr>
          <p:nvPr/>
        </p:nvPicPr>
        <p:blipFill>
          <a:blip r:embed="rId3"/>
          <a:srcRect l="40938" t="45787" r="38576" b="31111"/>
          <a:stretch>
            <a:fillRect/>
          </a:stretch>
        </p:blipFill>
        <p:spPr>
          <a:xfrm>
            <a:off x="444500" y="1907223"/>
            <a:ext cx="468313" cy="3968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50" name="图片 10249" descr="无标题-1"/>
          <p:cNvPicPr>
            <a:picLocks noChangeAspect="1"/>
          </p:cNvPicPr>
          <p:nvPr/>
        </p:nvPicPr>
        <p:blipFill>
          <a:blip r:embed="rId3"/>
          <a:srcRect l="40938" t="45787" r="38576" b="31111"/>
          <a:stretch>
            <a:fillRect/>
          </a:stretch>
        </p:blipFill>
        <p:spPr>
          <a:xfrm>
            <a:off x="444500" y="2902268"/>
            <a:ext cx="468313" cy="3968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51" name="图片 10250" descr="无标题-1"/>
          <p:cNvPicPr>
            <a:picLocks noChangeAspect="1"/>
          </p:cNvPicPr>
          <p:nvPr/>
        </p:nvPicPr>
        <p:blipFill>
          <a:blip r:embed="rId3"/>
          <a:srcRect l="40938" t="45787" r="38576" b="31111"/>
          <a:stretch>
            <a:fillRect/>
          </a:stretch>
        </p:blipFill>
        <p:spPr>
          <a:xfrm>
            <a:off x="457200" y="4356100"/>
            <a:ext cx="468313" cy="3968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52" name="图片 10251" descr="无标题-1"/>
          <p:cNvPicPr>
            <a:picLocks noChangeAspect="1"/>
          </p:cNvPicPr>
          <p:nvPr/>
        </p:nvPicPr>
        <p:blipFill>
          <a:blip r:embed="rId4"/>
          <a:srcRect t="50928" b="38338"/>
          <a:stretch>
            <a:fillRect/>
          </a:stretch>
        </p:blipFill>
        <p:spPr>
          <a:xfrm>
            <a:off x="929958" y="1934845"/>
            <a:ext cx="7559675" cy="4683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53" name="图片 10252" descr="无标题-1"/>
          <p:cNvPicPr>
            <a:picLocks noChangeAspect="1"/>
          </p:cNvPicPr>
          <p:nvPr/>
        </p:nvPicPr>
        <p:blipFill>
          <a:blip r:embed="rId4"/>
          <a:srcRect t="50928" b="38338"/>
          <a:stretch>
            <a:fillRect/>
          </a:stretch>
        </p:blipFill>
        <p:spPr>
          <a:xfrm>
            <a:off x="-28575" y="6045200"/>
            <a:ext cx="9172575" cy="83661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54" name="文本框 10253"/>
          <p:cNvSpPr txBox="1"/>
          <p:nvPr/>
        </p:nvSpPr>
        <p:spPr>
          <a:xfrm>
            <a:off x="974090" y="1980565"/>
            <a:ext cx="750125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p>
            <a:pPr lvl="0" algn="l"/>
            <a:r>
              <a:rPr lang="en-US" altLang="zh-CN" sz="2400">
                <a:latin typeface="Consolas" charset="0"/>
                <a:ea typeface="宋体" charset="0"/>
                <a:sym typeface="+mn-ea"/>
              </a:rPr>
              <a:t>like -- (v.) </a:t>
            </a:r>
            <a:r>
              <a:rPr lang="zh-CN" altLang="en-US" sz="2400">
                <a:latin typeface="Consolas" charset="0"/>
                <a:ea typeface="宋体" charset="0"/>
                <a:sym typeface="+mn-ea"/>
              </a:rPr>
              <a:t>喜欢、 </a:t>
            </a:r>
            <a:r>
              <a:rPr lang="en-US" altLang="zh-CN" sz="2400">
                <a:latin typeface="Consolas" charset="0"/>
                <a:ea typeface="宋体" charset="0"/>
                <a:sym typeface="+mn-ea"/>
              </a:rPr>
              <a:t>(prep.) </a:t>
            </a:r>
            <a:r>
              <a:rPr lang="zh-CN" altLang="en-US" sz="2400">
                <a:latin typeface="Consolas" charset="0"/>
                <a:ea typeface="宋体" charset="0"/>
                <a:sym typeface="+mn-ea"/>
              </a:rPr>
              <a:t>与</a:t>
            </a:r>
            <a:r>
              <a:rPr lang="en-US" altLang="zh-CN" sz="2400">
                <a:latin typeface="Consolas" charset="0"/>
                <a:ea typeface="宋体" charset="0"/>
                <a:sym typeface="+mn-ea"/>
              </a:rPr>
              <a:t>...</a:t>
            </a:r>
            <a:r>
              <a:rPr lang="zh-CN" altLang="en-US" sz="2400">
                <a:latin typeface="Consolas" charset="0"/>
                <a:ea typeface="宋体" charset="0"/>
                <a:sym typeface="+mn-ea"/>
              </a:rPr>
              <a:t>像</a:t>
            </a:r>
            <a:endParaRPr lang="en-US" altLang="x-none" sz="2400" dirty="0">
              <a:latin typeface="Consolas" charset="0"/>
              <a:ea typeface="宋体" charset="0"/>
            </a:endParaRPr>
          </a:p>
        </p:txBody>
      </p:sp>
      <p:pic>
        <p:nvPicPr>
          <p:cNvPr id="10255" name="图片 10254" descr="无标题-1"/>
          <p:cNvPicPr>
            <a:picLocks noChangeAspect="1"/>
          </p:cNvPicPr>
          <p:nvPr/>
        </p:nvPicPr>
        <p:blipFill>
          <a:blip r:embed="rId4"/>
          <a:srcRect t="50928" b="38338"/>
          <a:stretch>
            <a:fillRect/>
          </a:stretch>
        </p:blipFill>
        <p:spPr>
          <a:xfrm>
            <a:off x="925513" y="2913380"/>
            <a:ext cx="7559675" cy="4683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0256" name="图片 10255" descr="无标题-1"/>
          <p:cNvPicPr>
            <a:picLocks noChangeAspect="1"/>
          </p:cNvPicPr>
          <p:nvPr/>
        </p:nvPicPr>
        <p:blipFill>
          <a:blip r:embed="rId4"/>
          <a:srcRect t="50928" b="38338"/>
          <a:stretch>
            <a:fillRect/>
          </a:stretch>
        </p:blipFill>
        <p:spPr>
          <a:xfrm>
            <a:off x="912813" y="4306570"/>
            <a:ext cx="7559675" cy="46831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57" name="文本框 10256"/>
          <p:cNvSpPr txBox="1"/>
          <p:nvPr/>
        </p:nvSpPr>
        <p:spPr>
          <a:xfrm>
            <a:off x="912813" y="2968308"/>
            <a:ext cx="734568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 algn="l"/>
            <a:r>
              <a:rPr lang="en-US" altLang="zh-CN" sz="2400">
                <a:latin typeface="Consolas" charset="0"/>
                <a:ea typeface="宋体" charset="0"/>
                <a:sym typeface="+mn-ea"/>
              </a:rPr>
              <a:t>unlike -- un- + like -- </a:t>
            </a:r>
            <a:r>
              <a:rPr lang="zh-CN" altLang="en-US" sz="2400">
                <a:latin typeface="Consolas" charset="0"/>
                <a:ea typeface="宋体" charset="0"/>
                <a:sym typeface="+mn-ea"/>
              </a:rPr>
              <a:t>与</a:t>
            </a:r>
            <a:r>
              <a:rPr lang="en-US" altLang="zh-CN" sz="2400">
                <a:latin typeface="Consolas" charset="0"/>
                <a:ea typeface="宋体" charset="0"/>
                <a:sym typeface="+mn-ea"/>
              </a:rPr>
              <a:t>...</a:t>
            </a:r>
            <a:r>
              <a:rPr lang="zh-CN" altLang="en-US" sz="2400">
                <a:latin typeface="Consolas" charset="0"/>
                <a:ea typeface="宋体" charset="0"/>
                <a:sym typeface="+mn-ea"/>
              </a:rPr>
              <a:t>不像，与</a:t>
            </a:r>
            <a:r>
              <a:rPr lang="en-US" altLang="zh-CN" sz="2400">
                <a:latin typeface="Consolas" charset="0"/>
                <a:ea typeface="宋体" charset="0"/>
                <a:sym typeface="+mn-ea"/>
              </a:rPr>
              <a:t>...</a:t>
            </a:r>
            <a:r>
              <a:rPr lang="zh-CN" altLang="en-US" sz="2400">
                <a:latin typeface="Consolas" charset="0"/>
                <a:ea typeface="宋体" charset="0"/>
                <a:sym typeface="+mn-ea"/>
              </a:rPr>
              <a:t>不同</a:t>
            </a:r>
            <a:endParaRPr lang="en-US" altLang="x-none" sz="2400" dirty="0">
              <a:latin typeface="Consolas" charset="0"/>
              <a:ea typeface="宋体" charset="0"/>
            </a:endParaRPr>
          </a:p>
        </p:txBody>
      </p:sp>
      <p:sp>
        <p:nvSpPr>
          <p:cNvPr id="10258" name="文本框 10257"/>
          <p:cNvSpPr txBox="1"/>
          <p:nvPr/>
        </p:nvSpPr>
        <p:spPr>
          <a:xfrm>
            <a:off x="912813" y="4339590"/>
            <a:ext cx="545592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/>
            <a:r>
              <a:rPr lang="en-US" altLang="x-none" sz="2400" dirty="0">
                <a:latin typeface="Consolas" charset="0"/>
                <a:ea typeface="宋体" charset="0"/>
              </a:rPr>
              <a:t>dislike -- dis- + like -- </a:t>
            </a:r>
            <a:r>
              <a:rPr lang="zh-CN" altLang="en-US" sz="2400" dirty="0">
                <a:latin typeface="Consolas" charset="0"/>
                <a:ea typeface="宋体" charset="0"/>
              </a:rPr>
              <a:t>不喜欢</a:t>
            </a:r>
            <a:endParaRPr lang="zh-CN" altLang="en-US" sz="2400" dirty="0">
              <a:latin typeface="Consolas" charset="0"/>
              <a:ea typeface="宋体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29945" y="6034405"/>
            <a:ext cx="725424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latin typeface="Consolas" charset="0"/>
                <a:ea typeface="宋体" charset="0"/>
              </a:rPr>
              <a:t>page26 line16  " ...</a:t>
            </a:r>
            <a:r>
              <a:rPr lang="en-US" altLang="zh-CN" sz="2400" b="1" u="sng">
                <a:latin typeface="Consolas" charset="0"/>
                <a:ea typeface="宋体" charset="0"/>
              </a:rPr>
              <a:t>unlike</a:t>
            </a:r>
            <a:r>
              <a:rPr lang="en-US" altLang="zh-CN" sz="2400">
                <a:latin typeface="Consolas" charset="0"/>
                <a:ea typeface="宋体" charset="0"/>
              </a:rPr>
              <a:t> the earth, it had disappeared later. "</a:t>
            </a:r>
            <a:endParaRPr lang="en-US" altLang="zh-CN" sz="2400">
              <a:latin typeface="Consolas" charset="0"/>
              <a:ea typeface="宋体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0435" y="3466465"/>
            <a:ext cx="762127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/>
            <a:r>
              <a:rPr lang="en-US" altLang="x-none" sz="2000" b="1" u="sng" dirty="0">
                <a:latin typeface="Consolas" charset="0"/>
                <a:ea typeface="宋体" charset="0"/>
                <a:sym typeface="+mn-ea"/>
              </a:rPr>
              <a:t>Unlike</a:t>
            </a:r>
            <a:r>
              <a:rPr lang="en-US" altLang="x-none" sz="2000" dirty="0">
                <a:latin typeface="Consolas" charset="0"/>
                <a:ea typeface="宋体" charset="0"/>
                <a:sym typeface="+mn-ea"/>
              </a:rPr>
              <a:t> Facebook, Google has also found a way to turn this into a massively profitable business.</a:t>
            </a:r>
            <a:endParaRPr lang="zh-CN" altLang="en-US" sz="2000">
              <a:latin typeface="Consolas" charset="0"/>
              <a:ea typeface="宋体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8215" y="4903470"/>
            <a:ext cx="7544435" cy="3962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>
                <a:latin typeface="Consolas" charset="0"/>
                <a:ea typeface="宋体" charset="0"/>
              </a:rPr>
              <a:t>I </a:t>
            </a:r>
            <a:r>
              <a:rPr lang="zh-CN" altLang="en-US" sz="2000" b="1" u="sng">
                <a:latin typeface="Consolas" charset="0"/>
                <a:ea typeface="宋体" charset="0"/>
              </a:rPr>
              <a:t>dislike</a:t>
            </a:r>
            <a:r>
              <a:rPr lang="zh-CN" altLang="en-US" sz="2000">
                <a:latin typeface="Consolas" charset="0"/>
                <a:ea typeface="宋体" charset="0"/>
              </a:rPr>
              <a:t> John cordially; he is nothing but a cheat.</a:t>
            </a:r>
            <a:endParaRPr lang="zh-CN" altLang="en-US" sz="2000">
              <a:latin typeface="Consolas" charset="0"/>
              <a:ea typeface="宋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5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bldLvl="0"/>
      <p:bldP spid="10248" grpId="1" bldLvl="0"/>
      <p:bldP spid="10248" grpId="2" bldLvl="0"/>
      <p:bldP spid="10254" grpId="0" bldLvl="0"/>
      <p:bldP spid="10257" grpId="0" bldLvl="0"/>
      <p:bldP spid="10258" grpId="0" bldLvl="0"/>
      <p:bldP spid="4" grpId="0"/>
      <p:bldP spid="5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la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3860" y="337185"/>
            <a:ext cx="2705735" cy="2170430"/>
          </a:xfrm>
          <a:prstGeom prst="rect">
            <a:avLst/>
          </a:prstGeom>
        </p:spPr>
      </p:pic>
      <p:pic>
        <p:nvPicPr>
          <p:cNvPr id="12290" name="图片 12289" descr="无标题-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21388"/>
            <a:ext cx="9144000" cy="836612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291" name="图片 12290" descr="无标题-4"/>
          <p:cNvPicPr>
            <a:picLocks noChangeAspect="1"/>
          </p:cNvPicPr>
          <p:nvPr/>
        </p:nvPicPr>
        <p:blipFill>
          <a:blip r:embed="rId3"/>
          <a:srcRect l="74483" t="25751"/>
          <a:stretch>
            <a:fillRect/>
          </a:stretch>
        </p:blipFill>
        <p:spPr>
          <a:xfrm>
            <a:off x="8353425" y="4294188"/>
            <a:ext cx="790575" cy="17272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292" name="图片 12291" descr="无标题-4"/>
          <p:cNvPicPr>
            <a:picLocks noChangeAspect="1"/>
          </p:cNvPicPr>
          <p:nvPr/>
        </p:nvPicPr>
        <p:blipFill>
          <a:blip r:embed="rId3"/>
          <a:srcRect l="74483" t="25751"/>
          <a:stretch>
            <a:fillRect/>
          </a:stretch>
        </p:blipFill>
        <p:spPr>
          <a:xfrm>
            <a:off x="77597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293" name="图片 12292" descr="无标题-4"/>
          <p:cNvPicPr>
            <a:picLocks noChangeAspect="1"/>
          </p:cNvPicPr>
          <p:nvPr/>
        </p:nvPicPr>
        <p:blipFill>
          <a:blip r:embed="rId3"/>
          <a:srcRect l="74483" t="25751"/>
          <a:stretch>
            <a:fillRect/>
          </a:stretch>
        </p:blipFill>
        <p:spPr>
          <a:xfrm>
            <a:off x="4445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294" name="图片 12293" descr="无标题-4"/>
          <p:cNvPicPr>
            <a:picLocks noChangeAspect="1"/>
          </p:cNvPicPr>
          <p:nvPr/>
        </p:nvPicPr>
        <p:blipFill>
          <a:blip r:embed="rId3"/>
          <a:srcRect l="74483" t="25751"/>
          <a:stretch>
            <a:fillRect/>
          </a:stretch>
        </p:blipFill>
        <p:spPr>
          <a:xfrm>
            <a:off x="49213" y="4510088"/>
            <a:ext cx="692150" cy="15113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295" name="图片 12294" descr="无标题-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860" y="1701165"/>
            <a:ext cx="6536055" cy="46799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296" name="图片 12295" descr="无标题-1"/>
          <p:cNvPicPr>
            <a:picLocks noChangeAspect="1"/>
          </p:cNvPicPr>
          <p:nvPr/>
        </p:nvPicPr>
        <p:blipFill>
          <a:blip r:embed="rId4"/>
          <a:srcRect t="50928" b="38338"/>
          <a:stretch>
            <a:fillRect/>
          </a:stretch>
        </p:blipFill>
        <p:spPr>
          <a:xfrm>
            <a:off x="2627313" y="2781300"/>
            <a:ext cx="4321175" cy="4683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297" name="图片 12296" descr="无标题-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3812540"/>
            <a:ext cx="5340350" cy="46863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298" name="图片 12297" descr="无标题-4"/>
          <p:cNvPicPr>
            <a:picLocks noChangeAspect="1"/>
          </p:cNvPicPr>
          <p:nvPr/>
        </p:nvPicPr>
        <p:blipFill>
          <a:blip r:embed="rId2"/>
          <a:srcRect r="90625"/>
          <a:stretch>
            <a:fillRect/>
          </a:stretch>
        </p:blipFill>
        <p:spPr>
          <a:xfrm>
            <a:off x="444500" y="1700213"/>
            <a:ext cx="419100" cy="468312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299" name="图片 12298" descr="无标题-1"/>
          <p:cNvPicPr>
            <a:picLocks noChangeAspect="1"/>
          </p:cNvPicPr>
          <p:nvPr/>
        </p:nvPicPr>
        <p:blipFill>
          <a:blip r:embed="rId4"/>
          <a:srcRect t="50928" r="96498" b="38338"/>
          <a:stretch>
            <a:fillRect/>
          </a:stretch>
        </p:blipFill>
        <p:spPr>
          <a:xfrm>
            <a:off x="2089150" y="2781300"/>
            <a:ext cx="395288" cy="468313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2300" name="图片 12299" descr="无标题-4"/>
          <p:cNvPicPr>
            <a:picLocks noChangeAspect="1"/>
          </p:cNvPicPr>
          <p:nvPr/>
        </p:nvPicPr>
        <p:blipFill>
          <a:blip r:embed="rId2"/>
          <a:srcRect r="90625"/>
          <a:stretch>
            <a:fillRect/>
          </a:stretch>
        </p:blipFill>
        <p:spPr>
          <a:xfrm>
            <a:off x="3055938" y="3825875"/>
            <a:ext cx="419100" cy="46831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2301" name="文本框 12300"/>
          <p:cNvSpPr txBox="1"/>
          <p:nvPr/>
        </p:nvSpPr>
        <p:spPr>
          <a:xfrm>
            <a:off x="771525" y="549275"/>
            <a:ext cx="30988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/>
            <a:endParaRPr lang="zh-CN" altLang="en-US" sz="2400" dirty="0">
              <a:latin typeface="Consolas" charset="0"/>
              <a:ea typeface="宋体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82675" y="1717040"/>
            <a:ext cx="640080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>
                <a:latin typeface="Consolas" charset="0"/>
                <a:ea typeface="宋体" charset="0"/>
              </a:rPr>
              <a:t>放置；下蛋  </a:t>
            </a:r>
            <a:r>
              <a:rPr lang="en-US" altLang="zh-CN" sz="2400">
                <a:latin typeface="Consolas" charset="0"/>
                <a:ea typeface="宋体" charset="0"/>
              </a:rPr>
              <a:t>lay - laid - laid - laying</a:t>
            </a:r>
            <a:endParaRPr lang="en-US" altLang="zh-CN" sz="2400">
              <a:latin typeface="Consolas" charset="0"/>
              <a:ea typeface="宋体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03195" y="2817495"/>
            <a:ext cx="606552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>
                <a:latin typeface="Consolas" charset="0"/>
                <a:ea typeface="宋体" charset="0"/>
              </a:rPr>
              <a:t>躺下；位于  </a:t>
            </a:r>
            <a:r>
              <a:rPr lang="en-US" altLang="zh-CN" sz="2400">
                <a:latin typeface="Consolas" charset="0"/>
                <a:ea typeface="宋体" charset="0"/>
              </a:rPr>
              <a:t>lie - lay - lain - lying</a:t>
            </a:r>
            <a:endParaRPr lang="en-US" altLang="zh-CN" sz="2400">
              <a:latin typeface="Consolas" charset="0"/>
              <a:ea typeface="宋体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37890" y="3876675"/>
            <a:ext cx="5318760" cy="4572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400">
                <a:latin typeface="Consolas" charset="0"/>
                <a:ea typeface="宋体" charset="0"/>
              </a:rPr>
              <a:t>说谎  </a:t>
            </a:r>
            <a:r>
              <a:rPr lang="en-US" altLang="zh-CN" sz="2400">
                <a:latin typeface="Consolas" charset="0"/>
                <a:ea typeface="宋体" charset="0"/>
              </a:rPr>
              <a:t>lie - lied - lied - lying</a:t>
            </a:r>
            <a:endParaRPr lang="en-US" altLang="zh-CN" sz="2400">
              <a:latin typeface="Consolas" charset="0"/>
              <a:ea typeface="宋体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6085" y="315595"/>
            <a:ext cx="93726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600" b="1">
                <a:latin typeface="Consolas" charset="0"/>
                <a:ea typeface="宋体" charset="0"/>
              </a:rPr>
              <a:t>lay</a:t>
            </a:r>
            <a:endParaRPr lang="en-US" altLang="zh-CN" sz="3600" b="1">
              <a:latin typeface="Consolas" charset="0"/>
              <a:ea typeface="宋体" charset="0"/>
            </a:endParaRPr>
          </a:p>
        </p:txBody>
      </p:sp>
      <p:pic>
        <p:nvPicPr>
          <p:cNvPr id="10" name="图片 9" descr="lie"/>
          <p:cNvPicPr>
            <a:picLocks noChangeAspect="1"/>
          </p:cNvPicPr>
          <p:nvPr/>
        </p:nvPicPr>
        <p:blipFill>
          <a:blip r:embed="rId5"/>
          <a:srcRect l="2549" t="10750" r="-1131" b="5157"/>
          <a:stretch>
            <a:fillRect/>
          </a:stretch>
        </p:blipFill>
        <p:spPr>
          <a:xfrm>
            <a:off x="0" y="3308350"/>
            <a:ext cx="3044825" cy="195707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80060" y="6035040"/>
            <a:ext cx="8044815" cy="8229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>
                <a:latin typeface="Consolas" charset="0"/>
                <a:ea typeface="宋体" charset="0"/>
                <a:sym typeface="+mn-ea"/>
              </a:rPr>
              <a:t>page 26 line39 " They produced young generally by </a:t>
            </a:r>
            <a:r>
              <a:rPr lang="en-US" altLang="zh-CN" sz="2400" b="1" u="sng">
                <a:latin typeface="Consolas" charset="0"/>
                <a:ea typeface="宋体" charset="0"/>
                <a:sym typeface="+mn-ea"/>
              </a:rPr>
              <a:t>laying eggs</a:t>
            </a:r>
            <a:r>
              <a:rPr lang="en-US" altLang="zh-CN" sz="2400">
                <a:latin typeface="Consolas" charset="0"/>
                <a:ea typeface="宋体" charset="0"/>
                <a:sym typeface="+mn-ea"/>
              </a:rPr>
              <a:t>. "</a:t>
            </a:r>
            <a:endParaRPr lang="zh-CN" altLang="en-US" sz="2400">
              <a:latin typeface="Consolas" charset="0"/>
              <a:ea typeface="宋体" charset="0"/>
            </a:endParaRPr>
          </a:p>
        </p:txBody>
      </p:sp>
      <p:pic>
        <p:nvPicPr>
          <p:cNvPr id="11" name="图片 10" descr="lyi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7310" y="4349115"/>
            <a:ext cx="2372360" cy="1998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图片 13313" descr="无标题-4"/>
          <p:cNvPicPr>
            <a:picLocks noChangeAspect="1"/>
          </p:cNvPicPr>
          <p:nvPr/>
        </p:nvPicPr>
        <p:blipFill>
          <a:blip r:embed="rId1"/>
          <a:srcRect l="74483" t="25751"/>
          <a:stretch>
            <a:fillRect/>
          </a:stretch>
        </p:blipFill>
        <p:spPr>
          <a:xfrm>
            <a:off x="8353425" y="4294188"/>
            <a:ext cx="790575" cy="17272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3315" name="图片 13314" descr="无标题-4"/>
          <p:cNvPicPr>
            <a:picLocks noChangeAspect="1"/>
          </p:cNvPicPr>
          <p:nvPr/>
        </p:nvPicPr>
        <p:blipFill>
          <a:blip r:embed="rId1"/>
          <a:srcRect l="74483" t="25751"/>
          <a:stretch>
            <a:fillRect/>
          </a:stretch>
        </p:blipFill>
        <p:spPr>
          <a:xfrm>
            <a:off x="77597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3316" name="图片 13315" descr="无标题-4"/>
          <p:cNvPicPr>
            <a:picLocks noChangeAspect="1"/>
          </p:cNvPicPr>
          <p:nvPr/>
        </p:nvPicPr>
        <p:blipFill>
          <a:blip r:embed="rId1"/>
          <a:srcRect l="74483" t="25751"/>
          <a:stretch>
            <a:fillRect/>
          </a:stretch>
        </p:blipFill>
        <p:spPr>
          <a:xfrm>
            <a:off x="444500" y="4725988"/>
            <a:ext cx="593725" cy="12954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3317" name="图片 13316" descr="无标题-4"/>
          <p:cNvPicPr>
            <a:picLocks noChangeAspect="1"/>
          </p:cNvPicPr>
          <p:nvPr/>
        </p:nvPicPr>
        <p:blipFill>
          <a:blip r:embed="rId1"/>
          <a:srcRect l="74483" t="25751"/>
          <a:stretch>
            <a:fillRect/>
          </a:stretch>
        </p:blipFill>
        <p:spPr>
          <a:xfrm>
            <a:off x="49213" y="4510088"/>
            <a:ext cx="692150" cy="15113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3318" name="文本框 13317"/>
          <p:cNvSpPr txBox="1"/>
          <p:nvPr/>
        </p:nvSpPr>
        <p:spPr>
          <a:xfrm>
            <a:off x="3327400" y="409575"/>
            <a:ext cx="30988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/>
            <a:endParaRPr lang="zh-CN" altLang="en-US" sz="2400" dirty="0">
              <a:latin typeface="Consolas" charset="0"/>
              <a:ea typeface="宋体" charset="0"/>
            </a:endParaRPr>
          </a:p>
        </p:txBody>
      </p:sp>
      <p:sp>
        <p:nvSpPr>
          <p:cNvPr id="13319" name="标题 13318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en-US" altLang="zh-CN" sz="4000" b="1" dirty="0">
                <a:latin typeface="Consolas" charset="0"/>
                <a:ea typeface="宋体" charset="0"/>
              </a:rPr>
              <a:t>Homework</a:t>
            </a:r>
            <a:endParaRPr lang="en-US" altLang="zh-CN" sz="4000" b="1" dirty="0">
              <a:latin typeface="Consolas" charset="0"/>
              <a:ea typeface="宋体" charset="0"/>
            </a:endParaRPr>
          </a:p>
        </p:txBody>
      </p:sp>
      <p:pic>
        <p:nvPicPr>
          <p:cNvPr id="13320" name="图片 13319" descr="无标题-1"/>
          <p:cNvPicPr>
            <a:picLocks noChangeAspect="1"/>
          </p:cNvPicPr>
          <p:nvPr/>
        </p:nvPicPr>
        <p:blipFill>
          <a:blip r:embed="rId2"/>
          <a:srcRect l="40938" t="45787" r="38576" b="31111"/>
          <a:stretch>
            <a:fillRect/>
          </a:stretch>
        </p:blipFill>
        <p:spPr>
          <a:xfrm>
            <a:off x="444500" y="1808163"/>
            <a:ext cx="468313" cy="39687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3324" name="图片 13323" descr="无标题-1"/>
          <p:cNvPicPr>
            <a:picLocks noChangeAspect="1"/>
          </p:cNvPicPr>
          <p:nvPr/>
        </p:nvPicPr>
        <p:blipFill>
          <a:blip r:embed="rId3"/>
          <a:srcRect t="50928" b="38338"/>
          <a:stretch>
            <a:fillRect/>
          </a:stretch>
        </p:blipFill>
        <p:spPr>
          <a:xfrm>
            <a:off x="0" y="6021388"/>
            <a:ext cx="9144000" cy="836612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3325" name="文本框 13324"/>
          <p:cNvSpPr txBox="1"/>
          <p:nvPr/>
        </p:nvSpPr>
        <p:spPr>
          <a:xfrm>
            <a:off x="913765" y="1736725"/>
            <a:ext cx="7568565" cy="11887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p>
            <a:pPr lvl="0">
              <a:lnSpc>
                <a:spcPct val="150000"/>
              </a:lnSpc>
            </a:pPr>
            <a:r>
              <a:rPr lang="en-US" altLang="x-none" sz="2400" dirty="0">
                <a:latin typeface="Consolas" charset="0"/>
                <a:ea typeface="宋体" charset="0"/>
              </a:rPr>
              <a:t>Draw an interesting mind map about the knowledge you've learned today.</a:t>
            </a:r>
            <a:endParaRPr lang="en-US" altLang="x-none" sz="2400" dirty="0">
              <a:latin typeface="Consolas" charset="0"/>
              <a:ea typeface="宋体" charset="0"/>
            </a:endParaRPr>
          </a:p>
        </p:txBody>
      </p:sp>
      <p:pic>
        <p:nvPicPr>
          <p:cNvPr id="2" name="图片 1" descr="无标题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485" y="2917190"/>
            <a:ext cx="75311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5" grpId="0" bldLvl="0"/>
      <p:bldP spid="13325" grpId="1" bldLvl="0"/>
      <p:bldP spid="13325" grpId="2" bldLvl="0"/>
      <p:bldP spid="13325" grpId="3" bldLvl="0"/>
      <p:bldP spid="13325" grpId="4" bldLvl="0"/>
      <p:bldP spid="13325" grpId="5" bldLvl="0"/>
      <p:bldP spid="13325" grpId="6" bldLvl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1697</Words>
  <Application>Kingsoft Office WPP</Application>
  <PresentationFormat>在屏幕上显示</PresentationFormat>
  <Paragraphs>113</Paragraphs>
  <Slides>10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默认设计模板</vt:lpstr>
      <vt:lpstr>自定义设计方案</vt:lpstr>
      <vt:lpstr>PowerPoint 演示文稿</vt:lpstr>
      <vt:lpstr>PowerPoint 演示文稿</vt:lpstr>
      <vt:lpstr>in time</vt:lpstr>
      <vt:lpstr>in time</vt:lpstr>
      <vt:lpstr>in time</vt:lpstr>
      <vt:lpstr>in time</vt:lpstr>
      <vt:lpstr>unlike</vt:lpstr>
      <vt:lpstr>PowerPoint 演示文稿</vt:lpstr>
      <vt:lpstr>Homework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请在此处填写作品信息（此页非设计页）</dc:title>
  <dc:creator>Administrator</dc:creator>
  <cp:lastModifiedBy>wu</cp:lastModifiedBy>
  <cp:revision>46</cp:revision>
  <dcterms:created xsi:type="dcterms:W3CDTF">2012-09-21T09:22:00Z</dcterms:created>
  <dcterms:modified xsi:type="dcterms:W3CDTF">2016-02-16T09:27:20Z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2052-10.1.0.5511</vt:lpwstr>
  </property>
</Properties>
</file>