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69" r:id="rId3"/>
    <p:sldId id="258" r:id="rId5"/>
    <p:sldId id="261" r:id="rId6"/>
    <p:sldId id="290" r:id="rId7"/>
    <p:sldId id="274" r:id="rId8"/>
    <p:sldId id="282" r:id="rId9"/>
    <p:sldId id="285" r:id="rId10"/>
    <p:sldId id="292" r:id="rId11"/>
    <p:sldId id="272" r:id="rId12"/>
    <p:sldId id="291" r:id="rId13"/>
    <p:sldId id="296" r:id="rId14"/>
    <p:sldId id="262" r:id="rId15"/>
    <p:sldId id="300" r:id="rId16"/>
    <p:sldId id="301" r:id="rId17"/>
    <p:sldId id="302" r:id="rId18"/>
    <p:sldId id="297" r:id="rId19"/>
    <p:sldId id="303" r:id="rId20"/>
    <p:sldId id="304" r:id="rId21"/>
  </p:sldIdLst>
  <p:sldSz cx="9144000" cy="5715000" type="screen16x10"/>
  <p:notesSz cx="6858000" cy="9144000"/>
  <p:embeddedFontLst>
    <p:embeddedFont>
      <p:font typeface="Calibri" pitchFamily="34" charset="0"/>
      <p:regular r:id="rId25"/>
      <p:bold r:id="rId26"/>
    </p:embeddedFont>
    <p:embeddedFont>
      <p:font typeface="方正兰亭中粗黑_GBK" pitchFamily="2" charset="-122"/>
      <p:regular r:id="rId27"/>
    </p:embeddedFont>
    <p:embeddedFont>
      <p:font typeface="方正兰亭黑_GBK" pitchFamily="2" charset="-122"/>
      <p:regular r:id="rId28"/>
    </p:embeddedFont>
    <p:embeddedFont>
      <p:font typeface="方正正纤黑简体" pitchFamily="2" charset="-122"/>
      <p:regular r:id="rId29"/>
    </p:embeddedFont>
    <p:embeddedFont>
      <p:font typeface="微软雅黑" pitchFamily="34" charset="-122"/>
      <p:bold r:id="rId30"/>
    </p:embeddedFont>
    <p:embeddedFont>
      <p:font typeface="Arial Rounded MT Bold" pitchFamily="34" charset="0"/>
      <p:regular r:id="rId31"/>
    </p:embeddedFont>
    <p:embeddedFont>
      <p:font typeface="Times New Roman" pitchFamily="18" charset="0"/>
      <p:bold r:id="rId32"/>
    </p:embeddedFont>
    <p:embeddedFont>
      <p:font typeface="Wingdings 3" pitchFamily="18" charset="2"/>
      <p:regular r:id="rId33"/>
    </p:embeddedFont>
    <p:embeddedFont>
      <p:font typeface="方正兰亭中黑_GBK" pitchFamily="2" charset="-122"/>
      <p:regular r:id="rId34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C3DE"/>
    <a:srgbClr val="000D18"/>
    <a:srgbClr val="FF66FF"/>
    <a:srgbClr val="C0C3C8"/>
    <a:srgbClr val="BABDC2"/>
    <a:srgbClr val="BCE8F2"/>
    <a:srgbClr val="007DA4"/>
    <a:srgbClr val="30B8D8"/>
    <a:srgbClr val="16BCB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3" autoAdjust="0"/>
    <p:restoredTop sz="94982" autoAdjust="0"/>
  </p:normalViewPr>
  <p:slideViewPr>
    <p:cSldViewPr>
      <p:cViewPr varScale="1">
        <p:scale>
          <a:sx n="81" d="100"/>
          <a:sy n="81" d="100"/>
        </p:scale>
        <p:origin x="-1284" y="-78"/>
      </p:cViewPr>
      <p:guideLst>
        <p:guide orient="horz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4BE77D-1EDC-4F6F-8CC8-27B31108680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18EEC9-1412-4412-AF2B-792AAB5333B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DF01D6C4-FDE1-4202-8200-A0E8B28A5C78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81689CA-85A5-4D56-A746-1714AC3C37C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81689CA-85A5-4D56-A746-1714AC3C37C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77BFABC6-EDE9-41D6-85F8-D7CB762FB54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18EEC9-1412-4412-AF2B-792AAB5333BB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E0D6CFE6-263C-4D3F-9EF8-B8F6A3385605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944B3FD-0249-4656-AAB6-051ED876A082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944B3FD-0249-4656-AAB6-051ED876A082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EAB12E8A-0BB6-4BF2-9BA6-41760060CFF4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944B3FD-0249-4656-AAB6-051ED876A082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253C22E-AA6B-4823-A3E0-72AAF4037BCE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18EEC9-1412-4412-AF2B-792AAB5333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81689CA-85A5-4D56-A746-1714AC3C37C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81689CA-85A5-4D56-A746-1714AC3C37C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0B1E27B-404A-4A7A-BE81-14C10A2A9E59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图片 87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6512"/>
            <a:ext cx="9144000" cy="161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8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6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6"/>
            <a:ext cx="4040188" cy="3292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279526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812926"/>
            <a:ext cx="4041775" cy="3292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同侧圆角矩形 869"/>
          <p:cNvSpPr/>
          <p:nvPr userDrawn="1"/>
        </p:nvSpPr>
        <p:spPr>
          <a:xfrm flipV="1">
            <a:off x="0" y="2"/>
            <a:ext cx="9144000" cy="609598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69" name="图片 86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3732"/>
            <a:ext cx="9144000" cy="1001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27014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30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9"/>
            <a:ext cx="5486400" cy="669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tx2">
                <a:lumMod val="75000"/>
              </a:schemeClr>
            </a:gs>
            <a:gs pos="80000">
              <a:srgbClr val="000D1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84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48093"/>
            <a:ext cx="9143997" cy="1566907"/>
          </a:xfrm>
          <a:prstGeom prst="rect">
            <a:avLst/>
          </a:prstGeom>
        </p:spPr>
      </p:pic>
      <p:sp>
        <p:nvSpPr>
          <p:cNvPr id="5156" name="TextBox 42" descr="6A3013BADB884660B194CAD3FEF2932C# #TextBox 42"/>
          <p:cNvSpPr txBox="1">
            <a:spLocks noChangeArrowheads="1"/>
          </p:cNvSpPr>
          <p:nvPr/>
        </p:nvSpPr>
        <p:spPr bwMode="auto">
          <a:xfrm>
            <a:off x="1896000" y="1388004"/>
            <a:ext cx="533671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5400" spc="3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27000">
                    <a:schemeClr val="accent1">
                      <a:satMod val="175000"/>
                      <a:alpha val="30000"/>
                    </a:schemeClr>
                  </a:glow>
                </a:effectLst>
                <a:latin typeface="方正兰亭中粗黑_GBK" pitchFamily="2" charset="-122"/>
                <a:ea typeface="方正兰亭中粗黑_GBK" pitchFamily="2" charset="-122"/>
              </a:rPr>
              <a:t>Time Travel </a:t>
            </a:r>
            <a:endParaRPr lang="en-US" altLang="zh-CN" sz="5400" spc="3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27000">
                  <a:schemeClr val="accent1">
                    <a:satMod val="175000"/>
                    <a:alpha val="30000"/>
                  </a:schemeClr>
                </a:glow>
              </a:effectLst>
              <a:latin typeface="方正兰亭中粗黑_GBK" pitchFamily="2" charset="-122"/>
              <a:ea typeface="方正兰亭中粗黑_GBK" pitchFamily="2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5400" spc="3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27000">
                    <a:schemeClr val="accent1">
                      <a:satMod val="175000"/>
                      <a:alpha val="30000"/>
                    </a:schemeClr>
                  </a:glow>
                </a:effectLst>
                <a:latin typeface="方正兰亭中粗黑_GBK" pitchFamily="2" charset="-122"/>
                <a:ea typeface="方正兰亭中粗黑_GBK" pitchFamily="2" charset="-122"/>
              </a:rPr>
              <a:t>to the Future</a:t>
            </a:r>
            <a:endParaRPr lang="zh-CN" altLang="en-US" sz="5400" spc="3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27000">
                  <a:schemeClr val="accent1">
                    <a:satMod val="175000"/>
                    <a:alpha val="30000"/>
                  </a:schemeClr>
                </a:glow>
              </a:effectLst>
              <a:latin typeface="方正兰亭中粗黑_GBK" pitchFamily="2" charset="-122"/>
              <a:ea typeface="方正兰亭中粗黑_GBK" pitchFamily="2" charset="-122"/>
            </a:endParaRPr>
          </a:p>
        </p:txBody>
      </p:sp>
      <p:sp>
        <p:nvSpPr>
          <p:cNvPr id="5158" name="TextBox 44" descr="6C3FA372396F463c81AB3CDF6D7CE186# #TextBox 44"/>
          <p:cNvSpPr txBox="1">
            <a:spLocks noChangeArrowheads="1"/>
          </p:cNvSpPr>
          <p:nvPr/>
        </p:nvSpPr>
        <p:spPr bwMode="auto">
          <a:xfrm>
            <a:off x="5088170" y="3359454"/>
            <a:ext cx="240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---</a:t>
            </a:r>
            <a:r>
              <a:rPr lang="zh-CN" alt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石榴菲 吴璇</a:t>
            </a:r>
            <a:endParaRPr lang="zh-CN" alt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13906" name="Freeform 5820"/>
          <p:cNvSpPr/>
          <p:nvPr/>
        </p:nvSpPr>
        <p:spPr bwMode="auto">
          <a:xfrm>
            <a:off x="2271714" y="6200774"/>
            <a:ext cx="644525" cy="1651000"/>
          </a:xfrm>
          <a:custGeom>
            <a:avLst/>
            <a:gdLst>
              <a:gd name="T0" fmla="*/ 265 w 406"/>
              <a:gd name="T1" fmla="*/ 0 h 1040"/>
              <a:gd name="T2" fmla="*/ 0 w 406"/>
              <a:gd name="T3" fmla="*/ 1036 h 1040"/>
              <a:gd name="T4" fmla="*/ 14 w 406"/>
              <a:gd name="T5" fmla="*/ 1040 h 1040"/>
              <a:gd name="T6" fmla="*/ 406 w 406"/>
              <a:gd name="T7" fmla="*/ 45 h 1040"/>
              <a:gd name="T8" fmla="*/ 265 w 406"/>
              <a:gd name="T9" fmla="*/ 0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1040">
                <a:moveTo>
                  <a:pt x="265" y="0"/>
                </a:moveTo>
                <a:lnTo>
                  <a:pt x="0" y="1036"/>
                </a:lnTo>
                <a:lnTo>
                  <a:pt x="14" y="1040"/>
                </a:lnTo>
                <a:lnTo>
                  <a:pt x="406" y="45"/>
                </a:lnTo>
                <a:lnTo>
                  <a:pt x="2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44740" y="3158498"/>
            <a:ext cx="8036560" cy="2575514"/>
            <a:chOff x="382546" y="2654528"/>
            <a:chExt cx="8360948" cy="2679472"/>
          </a:xfrm>
        </p:grpSpPr>
        <p:sp>
          <p:nvSpPr>
            <p:cNvPr id="8" name="Freeform 6628"/>
            <p:cNvSpPr/>
            <p:nvPr/>
          </p:nvSpPr>
          <p:spPr bwMode="auto">
            <a:xfrm>
              <a:off x="5009597" y="4180336"/>
              <a:ext cx="967587" cy="155064"/>
            </a:xfrm>
            <a:custGeom>
              <a:avLst/>
              <a:gdLst>
                <a:gd name="T0" fmla="*/ 2 w 156"/>
                <a:gd name="T1" fmla="*/ 25 h 25"/>
                <a:gd name="T2" fmla="*/ 1 w 156"/>
                <a:gd name="T3" fmla="*/ 22 h 25"/>
                <a:gd name="T4" fmla="*/ 1 w 156"/>
                <a:gd name="T5" fmla="*/ 22 h 25"/>
                <a:gd name="T6" fmla="*/ 87 w 156"/>
                <a:gd name="T7" fmla="*/ 12 h 25"/>
                <a:gd name="T8" fmla="*/ 124 w 156"/>
                <a:gd name="T9" fmla="*/ 7 h 25"/>
                <a:gd name="T10" fmla="*/ 148 w 156"/>
                <a:gd name="T11" fmla="*/ 2 h 25"/>
                <a:gd name="T12" fmla="*/ 148 w 156"/>
                <a:gd name="T13" fmla="*/ 2 h 25"/>
                <a:gd name="T14" fmla="*/ 124 w 156"/>
                <a:gd name="T15" fmla="*/ 3 h 25"/>
                <a:gd name="T16" fmla="*/ 86 w 156"/>
                <a:gd name="T17" fmla="*/ 6 h 25"/>
                <a:gd name="T18" fmla="*/ 1 w 156"/>
                <a:gd name="T19" fmla="*/ 12 h 25"/>
                <a:gd name="T20" fmla="*/ 0 w 156"/>
                <a:gd name="T21" fmla="*/ 10 h 25"/>
                <a:gd name="T22" fmla="*/ 0 w 156"/>
                <a:gd name="T23" fmla="*/ 10 h 25"/>
                <a:gd name="T24" fmla="*/ 103 w 156"/>
                <a:gd name="T25" fmla="*/ 2 h 25"/>
                <a:gd name="T26" fmla="*/ 140 w 156"/>
                <a:gd name="T27" fmla="*/ 0 h 25"/>
                <a:gd name="T28" fmla="*/ 152 w 156"/>
                <a:gd name="T29" fmla="*/ 0 h 25"/>
                <a:gd name="T30" fmla="*/ 156 w 156"/>
                <a:gd name="T31" fmla="*/ 1 h 25"/>
                <a:gd name="T32" fmla="*/ 156 w 156"/>
                <a:gd name="T33" fmla="*/ 2 h 25"/>
                <a:gd name="T34" fmla="*/ 156 w 156"/>
                <a:gd name="T35" fmla="*/ 2 h 25"/>
                <a:gd name="T36" fmla="*/ 150 w 156"/>
                <a:gd name="T37" fmla="*/ 3 h 25"/>
                <a:gd name="T38" fmla="*/ 139 w 156"/>
                <a:gd name="T39" fmla="*/ 7 h 25"/>
                <a:gd name="T40" fmla="*/ 99 w 156"/>
                <a:gd name="T41" fmla="*/ 12 h 25"/>
                <a:gd name="T42" fmla="*/ 2 w 156"/>
                <a:gd name="T43" fmla="*/ 25 h 25"/>
                <a:gd name="T44" fmla="*/ 2 w 156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25">
                  <a:moveTo>
                    <a:pt x="2" y="25"/>
                  </a:moveTo>
                  <a:lnTo>
                    <a:pt x="1" y="22"/>
                  </a:lnTo>
                  <a:lnTo>
                    <a:pt x="1" y="22"/>
                  </a:lnTo>
                  <a:lnTo>
                    <a:pt x="87" y="12"/>
                  </a:lnTo>
                  <a:lnTo>
                    <a:pt x="124" y="7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24" y="3"/>
                  </a:lnTo>
                  <a:lnTo>
                    <a:pt x="86" y="6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3" y="2"/>
                  </a:lnTo>
                  <a:lnTo>
                    <a:pt x="140" y="0"/>
                  </a:lnTo>
                  <a:lnTo>
                    <a:pt x="152" y="0"/>
                  </a:lnTo>
                  <a:lnTo>
                    <a:pt x="156" y="1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0" y="3"/>
                  </a:lnTo>
                  <a:lnTo>
                    <a:pt x="139" y="7"/>
                  </a:lnTo>
                  <a:lnTo>
                    <a:pt x="99" y="12"/>
                  </a:lnTo>
                  <a:lnTo>
                    <a:pt x="2" y="25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629"/>
            <p:cNvSpPr/>
            <p:nvPr/>
          </p:nvSpPr>
          <p:spPr bwMode="auto">
            <a:xfrm>
              <a:off x="3105433" y="4192743"/>
              <a:ext cx="942778" cy="142658"/>
            </a:xfrm>
            <a:custGeom>
              <a:avLst/>
              <a:gdLst>
                <a:gd name="T0" fmla="*/ 151 w 152"/>
                <a:gd name="T1" fmla="*/ 23 h 23"/>
                <a:gd name="T2" fmla="*/ 151 w 152"/>
                <a:gd name="T3" fmla="*/ 23 h 23"/>
                <a:gd name="T4" fmla="*/ 76 w 152"/>
                <a:gd name="T5" fmla="*/ 14 h 23"/>
                <a:gd name="T6" fmla="*/ 76 w 152"/>
                <a:gd name="T7" fmla="*/ 14 h 23"/>
                <a:gd name="T8" fmla="*/ 32 w 152"/>
                <a:gd name="T9" fmla="*/ 9 h 23"/>
                <a:gd name="T10" fmla="*/ 9 w 152"/>
                <a:gd name="T11" fmla="*/ 6 h 23"/>
                <a:gd name="T12" fmla="*/ 1 w 152"/>
                <a:gd name="T13" fmla="*/ 4 h 23"/>
                <a:gd name="T14" fmla="*/ 0 w 152"/>
                <a:gd name="T15" fmla="*/ 2 h 23"/>
                <a:gd name="T16" fmla="*/ 0 w 152"/>
                <a:gd name="T17" fmla="*/ 1 h 23"/>
                <a:gd name="T18" fmla="*/ 0 w 152"/>
                <a:gd name="T19" fmla="*/ 1 h 23"/>
                <a:gd name="T20" fmla="*/ 0 w 152"/>
                <a:gd name="T21" fmla="*/ 0 h 23"/>
                <a:gd name="T22" fmla="*/ 0 w 152"/>
                <a:gd name="T23" fmla="*/ 0 h 23"/>
                <a:gd name="T24" fmla="*/ 6 w 152"/>
                <a:gd name="T25" fmla="*/ 0 h 23"/>
                <a:gd name="T26" fmla="*/ 21 w 152"/>
                <a:gd name="T27" fmla="*/ 0 h 23"/>
                <a:gd name="T28" fmla="*/ 64 w 152"/>
                <a:gd name="T29" fmla="*/ 2 h 23"/>
                <a:gd name="T30" fmla="*/ 152 w 152"/>
                <a:gd name="T31" fmla="*/ 10 h 23"/>
                <a:gd name="T32" fmla="*/ 152 w 152"/>
                <a:gd name="T33" fmla="*/ 12 h 23"/>
                <a:gd name="T34" fmla="*/ 152 w 152"/>
                <a:gd name="T35" fmla="*/ 12 h 23"/>
                <a:gd name="T36" fmla="*/ 63 w 152"/>
                <a:gd name="T37" fmla="*/ 5 h 23"/>
                <a:gd name="T38" fmla="*/ 26 w 152"/>
                <a:gd name="T39" fmla="*/ 2 h 23"/>
                <a:gd name="T40" fmla="*/ 4 w 152"/>
                <a:gd name="T41" fmla="*/ 2 h 23"/>
                <a:gd name="T42" fmla="*/ 4 w 152"/>
                <a:gd name="T43" fmla="*/ 2 h 23"/>
                <a:gd name="T44" fmla="*/ 25 w 152"/>
                <a:gd name="T45" fmla="*/ 6 h 23"/>
                <a:gd name="T46" fmla="*/ 63 w 152"/>
                <a:gd name="T47" fmla="*/ 11 h 23"/>
                <a:gd name="T48" fmla="*/ 151 w 152"/>
                <a:gd name="T49" fmla="*/ 20 h 23"/>
                <a:gd name="T50" fmla="*/ 151 w 152"/>
                <a:gd name="T5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3">
                  <a:moveTo>
                    <a:pt x="151" y="23"/>
                  </a:moveTo>
                  <a:lnTo>
                    <a:pt x="151" y="23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32" y="9"/>
                  </a:lnTo>
                  <a:lnTo>
                    <a:pt x="9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21" y="0"/>
                  </a:lnTo>
                  <a:lnTo>
                    <a:pt x="64" y="2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63" y="5"/>
                  </a:lnTo>
                  <a:lnTo>
                    <a:pt x="2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5" y="6"/>
                  </a:lnTo>
                  <a:lnTo>
                    <a:pt x="63" y="11"/>
                  </a:lnTo>
                  <a:lnTo>
                    <a:pt x="151" y="20"/>
                  </a:lnTo>
                  <a:lnTo>
                    <a:pt x="151" y="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630"/>
            <p:cNvSpPr/>
            <p:nvPr/>
          </p:nvSpPr>
          <p:spPr bwMode="auto">
            <a:xfrm>
              <a:off x="4532005" y="4875015"/>
              <a:ext cx="111644" cy="111644"/>
            </a:xfrm>
            <a:custGeom>
              <a:avLst/>
              <a:gdLst>
                <a:gd name="T0" fmla="*/ 18 w 18"/>
                <a:gd name="T1" fmla="*/ 8 h 18"/>
                <a:gd name="T2" fmla="*/ 18 w 18"/>
                <a:gd name="T3" fmla="*/ 8 h 18"/>
                <a:gd name="T4" fmla="*/ 17 w 18"/>
                <a:gd name="T5" fmla="*/ 13 h 18"/>
                <a:gd name="T6" fmla="*/ 15 w 18"/>
                <a:gd name="T7" fmla="*/ 15 h 18"/>
                <a:gd name="T8" fmla="*/ 12 w 18"/>
                <a:gd name="T9" fmla="*/ 17 h 18"/>
                <a:gd name="T10" fmla="*/ 8 w 18"/>
                <a:gd name="T11" fmla="*/ 18 h 18"/>
                <a:gd name="T12" fmla="*/ 8 w 18"/>
                <a:gd name="T13" fmla="*/ 18 h 18"/>
                <a:gd name="T14" fmla="*/ 5 w 18"/>
                <a:gd name="T15" fmla="*/ 17 h 18"/>
                <a:gd name="T16" fmla="*/ 2 w 18"/>
                <a:gd name="T17" fmla="*/ 15 h 18"/>
                <a:gd name="T18" fmla="*/ 1 w 18"/>
                <a:gd name="T19" fmla="*/ 13 h 18"/>
                <a:gd name="T20" fmla="*/ 0 w 18"/>
                <a:gd name="T21" fmla="*/ 8 h 18"/>
                <a:gd name="T22" fmla="*/ 0 w 18"/>
                <a:gd name="T23" fmla="*/ 8 h 18"/>
                <a:gd name="T24" fmla="*/ 1 w 18"/>
                <a:gd name="T25" fmla="*/ 5 h 18"/>
                <a:gd name="T26" fmla="*/ 2 w 18"/>
                <a:gd name="T27" fmla="*/ 2 h 18"/>
                <a:gd name="T28" fmla="*/ 5 w 18"/>
                <a:gd name="T29" fmla="*/ 1 h 18"/>
                <a:gd name="T30" fmla="*/ 8 w 18"/>
                <a:gd name="T31" fmla="*/ 0 h 18"/>
                <a:gd name="T32" fmla="*/ 8 w 18"/>
                <a:gd name="T33" fmla="*/ 0 h 18"/>
                <a:gd name="T34" fmla="*/ 12 w 18"/>
                <a:gd name="T35" fmla="*/ 1 h 18"/>
                <a:gd name="T36" fmla="*/ 15 w 18"/>
                <a:gd name="T37" fmla="*/ 2 h 18"/>
                <a:gd name="T38" fmla="*/ 17 w 18"/>
                <a:gd name="T39" fmla="*/ 5 h 18"/>
                <a:gd name="T40" fmla="*/ 18 w 18"/>
                <a:gd name="T41" fmla="*/ 8 h 18"/>
                <a:gd name="T42" fmla="*/ 18 w 18"/>
                <a:gd name="T4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8">
                  <a:moveTo>
                    <a:pt x="18" y="8"/>
                  </a:moveTo>
                  <a:lnTo>
                    <a:pt x="18" y="8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2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631"/>
            <p:cNvSpPr>
              <a:spLocks noEditPoints="1"/>
            </p:cNvSpPr>
            <p:nvPr/>
          </p:nvSpPr>
          <p:spPr bwMode="auto">
            <a:xfrm>
              <a:off x="4519601" y="4862609"/>
              <a:ext cx="136455" cy="136455"/>
            </a:xfrm>
            <a:custGeom>
              <a:avLst/>
              <a:gdLst>
                <a:gd name="T0" fmla="*/ 10 w 22"/>
                <a:gd name="T1" fmla="*/ 22 h 22"/>
                <a:gd name="T2" fmla="*/ 10 w 22"/>
                <a:gd name="T3" fmla="*/ 22 h 22"/>
                <a:gd name="T4" fmla="*/ 6 w 22"/>
                <a:gd name="T5" fmla="*/ 21 h 22"/>
                <a:gd name="T6" fmla="*/ 3 w 22"/>
                <a:gd name="T7" fmla="*/ 19 h 22"/>
                <a:gd name="T8" fmla="*/ 1 w 22"/>
                <a:gd name="T9" fmla="*/ 15 h 22"/>
                <a:gd name="T10" fmla="*/ 0 w 22"/>
                <a:gd name="T11" fmla="*/ 10 h 22"/>
                <a:gd name="T12" fmla="*/ 0 w 22"/>
                <a:gd name="T13" fmla="*/ 10 h 22"/>
                <a:gd name="T14" fmla="*/ 1 w 22"/>
                <a:gd name="T15" fmla="*/ 6 h 22"/>
                <a:gd name="T16" fmla="*/ 3 w 22"/>
                <a:gd name="T17" fmla="*/ 3 h 22"/>
                <a:gd name="T18" fmla="*/ 6 w 22"/>
                <a:gd name="T19" fmla="*/ 1 h 22"/>
                <a:gd name="T20" fmla="*/ 10 w 22"/>
                <a:gd name="T21" fmla="*/ 0 h 22"/>
                <a:gd name="T22" fmla="*/ 10 w 22"/>
                <a:gd name="T23" fmla="*/ 0 h 22"/>
                <a:gd name="T24" fmla="*/ 14 w 22"/>
                <a:gd name="T25" fmla="*/ 1 h 22"/>
                <a:gd name="T26" fmla="*/ 19 w 22"/>
                <a:gd name="T27" fmla="*/ 3 h 22"/>
                <a:gd name="T28" fmla="*/ 21 w 22"/>
                <a:gd name="T29" fmla="*/ 6 h 22"/>
                <a:gd name="T30" fmla="*/ 22 w 22"/>
                <a:gd name="T31" fmla="*/ 10 h 22"/>
                <a:gd name="T32" fmla="*/ 22 w 22"/>
                <a:gd name="T33" fmla="*/ 10 h 22"/>
                <a:gd name="T34" fmla="*/ 21 w 22"/>
                <a:gd name="T35" fmla="*/ 15 h 22"/>
                <a:gd name="T36" fmla="*/ 19 w 22"/>
                <a:gd name="T37" fmla="*/ 19 h 22"/>
                <a:gd name="T38" fmla="*/ 14 w 22"/>
                <a:gd name="T39" fmla="*/ 21 h 22"/>
                <a:gd name="T40" fmla="*/ 10 w 22"/>
                <a:gd name="T41" fmla="*/ 22 h 22"/>
                <a:gd name="T42" fmla="*/ 10 w 22"/>
                <a:gd name="T43" fmla="*/ 22 h 22"/>
                <a:gd name="T44" fmla="*/ 10 w 22"/>
                <a:gd name="T45" fmla="*/ 4 h 22"/>
                <a:gd name="T46" fmla="*/ 10 w 22"/>
                <a:gd name="T47" fmla="*/ 4 h 22"/>
                <a:gd name="T48" fmla="*/ 8 w 22"/>
                <a:gd name="T49" fmla="*/ 4 h 22"/>
                <a:gd name="T50" fmla="*/ 6 w 22"/>
                <a:gd name="T51" fmla="*/ 6 h 22"/>
                <a:gd name="T52" fmla="*/ 4 w 22"/>
                <a:gd name="T53" fmla="*/ 8 h 22"/>
                <a:gd name="T54" fmla="*/ 4 w 22"/>
                <a:gd name="T55" fmla="*/ 10 h 22"/>
                <a:gd name="T56" fmla="*/ 4 w 22"/>
                <a:gd name="T57" fmla="*/ 10 h 22"/>
                <a:gd name="T58" fmla="*/ 4 w 22"/>
                <a:gd name="T59" fmla="*/ 14 h 22"/>
                <a:gd name="T60" fmla="*/ 6 w 22"/>
                <a:gd name="T61" fmla="*/ 16 h 22"/>
                <a:gd name="T62" fmla="*/ 8 w 22"/>
                <a:gd name="T63" fmla="*/ 17 h 22"/>
                <a:gd name="T64" fmla="*/ 10 w 22"/>
                <a:gd name="T65" fmla="*/ 18 h 22"/>
                <a:gd name="T66" fmla="*/ 10 w 22"/>
                <a:gd name="T67" fmla="*/ 18 h 22"/>
                <a:gd name="T68" fmla="*/ 13 w 22"/>
                <a:gd name="T69" fmla="*/ 17 h 22"/>
                <a:gd name="T70" fmla="*/ 15 w 22"/>
                <a:gd name="T71" fmla="*/ 16 h 22"/>
                <a:gd name="T72" fmla="*/ 17 w 22"/>
                <a:gd name="T73" fmla="*/ 14 h 22"/>
                <a:gd name="T74" fmla="*/ 18 w 22"/>
                <a:gd name="T75" fmla="*/ 10 h 22"/>
                <a:gd name="T76" fmla="*/ 18 w 22"/>
                <a:gd name="T77" fmla="*/ 10 h 22"/>
                <a:gd name="T78" fmla="*/ 17 w 22"/>
                <a:gd name="T79" fmla="*/ 8 h 22"/>
                <a:gd name="T80" fmla="*/ 15 w 22"/>
                <a:gd name="T81" fmla="*/ 6 h 22"/>
                <a:gd name="T82" fmla="*/ 13 w 22"/>
                <a:gd name="T83" fmla="*/ 4 h 22"/>
                <a:gd name="T84" fmla="*/ 10 w 22"/>
                <a:gd name="T85" fmla="*/ 4 h 22"/>
                <a:gd name="T86" fmla="*/ 10 w 22"/>
                <a:gd name="T8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" h="22">
                  <a:moveTo>
                    <a:pt x="10" y="22"/>
                  </a:moveTo>
                  <a:lnTo>
                    <a:pt x="10" y="22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0" y="22"/>
                  </a:lnTo>
                  <a:lnTo>
                    <a:pt x="10" y="22"/>
                  </a:lnTo>
                  <a:close/>
                  <a:moveTo>
                    <a:pt x="10" y="4"/>
                  </a:move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3" y="17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7" y="8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632"/>
            <p:cNvSpPr/>
            <p:nvPr/>
          </p:nvSpPr>
          <p:spPr bwMode="auto">
            <a:xfrm>
              <a:off x="4438971" y="4899823"/>
              <a:ext cx="62025" cy="62025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6 h 10"/>
                <a:gd name="T4" fmla="*/ 8 w 10"/>
                <a:gd name="T5" fmla="*/ 7 h 10"/>
                <a:gd name="T6" fmla="*/ 7 w 10"/>
                <a:gd name="T7" fmla="*/ 9 h 10"/>
                <a:gd name="T8" fmla="*/ 6 w 10"/>
                <a:gd name="T9" fmla="*/ 10 h 10"/>
                <a:gd name="T10" fmla="*/ 4 w 10"/>
                <a:gd name="T11" fmla="*/ 10 h 10"/>
                <a:gd name="T12" fmla="*/ 4 w 10"/>
                <a:gd name="T13" fmla="*/ 10 h 10"/>
                <a:gd name="T14" fmla="*/ 2 w 10"/>
                <a:gd name="T15" fmla="*/ 10 h 10"/>
                <a:gd name="T16" fmla="*/ 1 w 10"/>
                <a:gd name="T17" fmla="*/ 9 h 10"/>
                <a:gd name="T18" fmla="*/ 0 w 10"/>
                <a:gd name="T19" fmla="*/ 7 h 10"/>
                <a:gd name="T20" fmla="*/ 0 w 10"/>
                <a:gd name="T21" fmla="*/ 6 h 10"/>
                <a:gd name="T22" fmla="*/ 0 w 10"/>
                <a:gd name="T23" fmla="*/ 6 h 10"/>
                <a:gd name="T24" fmla="*/ 0 w 10"/>
                <a:gd name="T25" fmla="*/ 3 h 10"/>
                <a:gd name="T26" fmla="*/ 1 w 10"/>
                <a:gd name="T27" fmla="*/ 1 h 10"/>
                <a:gd name="T28" fmla="*/ 2 w 10"/>
                <a:gd name="T29" fmla="*/ 0 h 10"/>
                <a:gd name="T30" fmla="*/ 4 w 10"/>
                <a:gd name="T31" fmla="*/ 0 h 10"/>
                <a:gd name="T32" fmla="*/ 4 w 10"/>
                <a:gd name="T33" fmla="*/ 0 h 10"/>
                <a:gd name="T34" fmla="*/ 6 w 10"/>
                <a:gd name="T35" fmla="*/ 0 h 10"/>
                <a:gd name="T36" fmla="*/ 7 w 10"/>
                <a:gd name="T37" fmla="*/ 1 h 10"/>
                <a:gd name="T38" fmla="*/ 8 w 10"/>
                <a:gd name="T39" fmla="*/ 3 h 10"/>
                <a:gd name="T40" fmla="*/ 10 w 10"/>
                <a:gd name="T41" fmla="*/ 6 h 10"/>
                <a:gd name="T42" fmla="*/ 10 w 10"/>
                <a:gd name="T4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633"/>
            <p:cNvSpPr>
              <a:spLocks noEditPoints="1"/>
            </p:cNvSpPr>
            <p:nvPr/>
          </p:nvSpPr>
          <p:spPr bwMode="auto">
            <a:xfrm>
              <a:off x="4426564" y="4887419"/>
              <a:ext cx="86836" cy="86836"/>
            </a:xfrm>
            <a:custGeom>
              <a:avLst/>
              <a:gdLst>
                <a:gd name="T0" fmla="*/ 6 w 14"/>
                <a:gd name="T1" fmla="*/ 14 h 14"/>
                <a:gd name="T2" fmla="*/ 6 w 14"/>
                <a:gd name="T3" fmla="*/ 14 h 14"/>
                <a:gd name="T4" fmla="*/ 4 w 14"/>
                <a:gd name="T5" fmla="*/ 14 h 14"/>
                <a:gd name="T6" fmla="*/ 2 w 14"/>
                <a:gd name="T7" fmla="*/ 12 h 14"/>
                <a:gd name="T8" fmla="*/ 0 w 14"/>
                <a:gd name="T9" fmla="*/ 10 h 14"/>
                <a:gd name="T10" fmla="*/ 0 w 14"/>
                <a:gd name="T11" fmla="*/ 8 h 14"/>
                <a:gd name="T12" fmla="*/ 0 w 14"/>
                <a:gd name="T13" fmla="*/ 8 h 14"/>
                <a:gd name="T14" fmla="*/ 0 w 14"/>
                <a:gd name="T15" fmla="*/ 4 h 14"/>
                <a:gd name="T16" fmla="*/ 2 w 14"/>
                <a:gd name="T17" fmla="*/ 2 h 14"/>
                <a:gd name="T18" fmla="*/ 4 w 14"/>
                <a:gd name="T19" fmla="*/ 1 h 14"/>
                <a:gd name="T20" fmla="*/ 6 w 14"/>
                <a:gd name="T21" fmla="*/ 0 h 14"/>
                <a:gd name="T22" fmla="*/ 6 w 14"/>
                <a:gd name="T23" fmla="*/ 0 h 14"/>
                <a:gd name="T24" fmla="*/ 9 w 14"/>
                <a:gd name="T25" fmla="*/ 1 h 14"/>
                <a:gd name="T26" fmla="*/ 12 w 14"/>
                <a:gd name="T27" fmla="*/ 2 h 14"/>
                <a:gd name="T28" fmla="*/ 13 w 14"/>
                <a:gd name="T29" fmla="*/ 4 h 14"/>
                <a:gd name="T30" fmla="*/ 14 w 14"/>
                <a:gd name="T31" fmla="*/ 8 h 14"/>
                <a:gd name="T32" fmla="*/ 14 w 14"/>
                <a:gd name="T33" fmla="*/ 8 h 14"/>
                <a:gd name="T34" fmla="*/ 13 w 14"/>
                <a:gd name="T35" fmla="*/ 10 h 14"/>
                <a:gd name="T36" fmla="*/ 12 w 14"/>
                <a:gd name="T37" fmla="*/ 12 h 14"/>
                <a:gd name="T38" fmla="*/ 9 w 14"/>
                <a:gd name="T39" fmla="*/ 14 h 14"/>
                <a:gd name="T40" fmla="*/ 6 w 14"/>
                <a:gd name="T41" fmla="*/ 14 h 14"/>
                <a:gd name="T42" fmla="*/ 6 w 14"/>
                <a:gd name="T43" fmla="*/ 14 h 14"/>
                <a:gd name="T44" fmla="*/ 6 w 14"/>
                <a:gd name="T45" fmla="*/ 4 h 14"/>
                <a:gd name="T46" fmla="*/ 6 w 14"/>
                <a:gd name="T47" fmla="*/ 4 h 14"/>
                <a:gd name="T48" fmla="*/ 4 w 14"/>
                <a:gd name="T49" fmla="*/ 5 h 14"/>
                <a:gd name="T50" fmla="*/ 4 w 14"/>
                <a:gd name="T51" fmla="*/ 8 h 14"/>
                <a:gd name="T52" fmla="*/ 4 w 14"/>
                <a:gd name="T53" fmla="*/ 8 h 14"/>
                <a:gd name="T54" fmla="*/ 4 w 14"/>
                <a:gd name="T55" fmla="*/ 9 h 14"/>
                <a:gd name="T56" fmla="*/ 6 w 14"/>
                <a:gd name="T57" fmla="*/ 10 h 14"/>
                <a:gd name="T58" fmla="*/ 6 w 14"/>
                <a:gd name="T59" fmla="*/ 10 h 14"/>
                <a:gd name="T60" fmla="*/ 8 w 14"/>
                <a:gd name="T61" fmla="*/ 9 h 14"/>
                <a:gd name="T62" fmla="*/ 9 w 14"/>
                <a:gd name="T63" fmla="*/ 8 h 14"/>
                <a:gd name="T64" fmla="*/ 9 w 14"/>
                <a:gd name="T65" fmla="*/ 8 h 14"/>
                <a:gd name="T66" fmla="*/ 8 w 14"/>
                <a:gd name="T67" fmla="*/ 5 h 14"/>
                <a:gd name="T68" fmla="*/ 6 w 14"/>
                <a:gd name="T69" fmla="*/ 4 h 14"/>
                <a:gd name="T70" fmla="*/ 6 w 14"/>
                <a:gd name="T7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lnTo>
                    <a:pt x="6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6" y="14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4" y="5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634"/>
            <p:cNvSpPr/>
            <p:nvPr/>
          </p:nvSpPr>
          <p:spPr bwMode="auto">
            <a:xfrm>
              <a:off x="3967581" y="4788179"/>
              <a:ext cx="62025" cy="62025"/>
            </a:xfrm>
            <a:custGeom>
              <a:avLst/>
              <a:gdLst>
                <a:gd name="T0" fmla="*/ 10 w 10"/>
                <a:gd name="T1" fmla="*/ 5 h 10"/>
                <a:gd name="T2" fmla="*/ 10 w 10"/>
                <a:gd name="T3" fmla="*/ 5 h 10"/>
                <a:gd name="T4" fmla="*/ 10 w 10"/>
                <a:gd name="T5" fmla="*/ 7 h 10"/>
                <a:gd name="T6" fmla="*/ 9 w 10"/>
                <a:gd name="T7" fmla="*/ 8 h 10"/>
                <a:gd name="T8" fmla="*/ 6 w 10"/>
                <a:gd name="T9" fmla="*/ 9 h 10"/>
                <a:gd name="T10" fmla="*/ 4 w 10"/>
                <a:gd name="T11" fmla="*/ 10 h 10"/>
                <a:gd name="T12" fmla="*/ 4 w 10"/>
                <a:gd name="T13" fmla="*/ 10 h 10"/>
                <a:gd name="T14" fmla="*/ 2 w 10"/>
                <a:gd name="T15" fmla="*/ 9 h 10"/>
                <a:gd name="T16" fmla="*/ 1 w 10"/>
                <a:gd name="T17" fmla="*/ 8 h 10"/>
                <a:gd name="T18" fmla="*/ 0 w 10"/>
                <a:gd name="T19" fmla="*/ 7 h 10"/>
                <a:gd name="T20" fmla="*/ 0 w 10"/>
                <a:gd name="T21" fmla="*/ 5 h 10"/>
                <a:gd name="T22" fmla="*/ 0 w 10"/>
                <a:gd name="T23" fmla="*/ 5 h 10"/>
                <a:gd name="T24" fmla="*/ 0 w 10"/>
                <a:gd name="T25" fmla="*/ 2 h 10"/>
                <a:gd name="T26" fmla="*/ 1 w 10"/>
                <a:gd name="T27" fmla="*/ 1 h 10"/>
                <a:gd name="T28" fmla="*/ 2 w 10"/>
                <a:gd name="T29" fmla="*/ 0 h 10"/>
                <a:gd name="T30" fmla="*/ 4 w 10"/>
                <a:gd name="T31" fmla="*/ 0 h 10"/>
                <a:gd name="T32" fmla="*/ 4 w 10"/>
                <a:gd name="T33" fmla="*/ 0 h 10"/>
                <a:gd name="T34" fmla="*/ 6 w 10"/>
                <a:gd name="T35" fmla="*/ 0 h 10"/>
                <a:gd name="T36" fmla="*/ 9 w 10"/>
                <a:gd name="T37" fmla="*/ 1 h 10"/>
                <a:gd name="T38" fmla="*/ 10 w 10"/>
                <a:gd name="T39" fmla="*/ 2 h 10"/>
                <a:gd name="T40" fmla="*/ 10 w 10"/>
                <a:gd name="T41" fmla="*/ 5 h 10"/>
                <a:gd name="T42" fmla="*/ 10 w 10"/>
                <a:gd name="T4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0">
                  <a:moveTo>
                    <a:pt x="10" y="5"/>
                  </a:moveTo>
                  <a:lnTo>
                    <a:pt x="10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6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635"/>
            <p:cNvSpPr>
              <a:spLocks noEditPoints="1"/>
            </p:cNvSpPr>
            <p:nvPr/>
          </p:nvSpPr>
          <p:spPr bwMode="auto">
            <a:xfrm>
              <a:off x="3955175" y="4775775"/>
              <a:ext cx="86836" cy="86836"/>
            </a:xfrm>
            <a:custGeom>
              <a:avLst/>
              <a:gdLst>
                <a:gd name="T0" fmla="*/ 6 w 14"/>
                <a:gd name="T1" fmla="*/ 14 h 14"/>
                <a:gd name="T2" fmla="*/ 6 w 14"/>
                <a:gd name="T3" fmla="*/ 14 h 14"/>
                <a:gd name="T4" fmla="*/ 4 w 14"/>
                <a:gd name="T5" fmla="*/ 13 h 14"/>
                <a:gd name="T6" fmla="*/ 2 w 14"/>
                <a:gd name="T7" fmla="*/ 12 h 14"/>
                <a:gd name="T8" fmla="*/ 0 w 14"/>
                <a:gd name="T9" fmla="*/ 10 h 14"/>
                <a:gd name="T10" fmla="*/ 0 w 14"/>
                <a:gd name="T11" fmla="*/ 7 h 14"/>
                <a:gd name="T12" fmla="*/ 0 w 14"/>
                <a:gd name="T13" fmla="*/ 7 h 14"/>
                <a:gd name="T14" fmla="*/ 0 w 14"/>
                <a:gd name="T15" fmla="*/ 4 h 14"/>
                <a:gd name="T16" fmla="*/ 2 w 14"/>
                <a:gd name="T17" fmla="*/ 2 h 14"/>
                <a:gd name="T18" fmla="*/ 4 w 14"/>
                <a:gd name="T19" fmla="*/ 0 h 14"/>
                <a:gd name="T20" fmla="*/ 6 w 14"/>
                <a:gd name="T21" fmla="*/ 0 h 14"/>
                <a:gd name="T22" fmla="*/ 6 w 14"/>
                <a:gd name="T23" fmla="*/ 0 h 14"/>
                <a:gd name="T24" fmla="*/ 10 w 14"/>
                <a:gd name="T25" fmla="*/ 0 h 14"/>
                <a:gd name="T26" fmla="*/ 12 w 14"/>
                <a:gd name="T27" fmla="*/ 2 h 14"/>
                <a:gd name="T28" fmla="*/ 13 w 14"/>
                <a:gd name="T29" fmla="*/ 4 h 14"/>
                <a:gd name="T30" fmla="*/ 14 w 14"/>
                <a:gd name="T31" fmla="*/ 7 h 14"/>
                <a:gd name="T32" fmla="*/ 14 w 14"/>
                <a:gd name="T33" fmla="*/ 7 h 14"/>
                <a:gd name="T34" fmla="*/ 13 w 14"/>
                <a:gd name="T35" fmla="*/ 10 h 14"/>
                <a:gd name="T36" fmla="*/ 12 w 14"/>
                <a:gd name="T37" fmla="*/ 12 h 14"/>
                <a:gd name="T38" fmla="*/ 10 w 14"/>
                <a:gd name="T39" fmla="*/ 13 h 14"/>
                <a:gd name="T40" fmla="*/ 6 w 14"/>
                <a:gd name="T41" fmla="*/ 14 h 14"/>
                <a:gd name="T42" fmla="*/ 6 w 14"/>
                <a:gd name="T43" fmla="*/ 14 h 14"/>
                <a:gd name="T44" fmla="*/ 6 w 14"/>
                <a:gd name="T45" fmla="*/ 4 h 14"/>
                <a:gd name="T46" fmla="*/ 6 w 14"/>
                <a:gd name="T47" fmla="*/ 4 h 14"/>
                <a:gd name="T48" fmla="*/ 4 w 14"/>
                <a:gd name="T49" fmla="*/ 4 h 14"/>
                <a:gd name="T50" fmla="*/ 4 w 14"/>
                <a:gd name="T51" fmla="*/ 7 h 14"/>
                <a:gd name="T52" fmla="*/ 4 w 14"/>
                <a:gd name="T53" fmla="*/ 7 h 14"/>
                <a:gd name="T54" fmla="*/ 4 w 14"/>
                <a:gd name="T55" fmla="*/ 9 h 14"/>
                <a:gd name="T56" fmla="*/ 6 w 14"/>
                <a:gd name="T57" fmla="*/ 10 h 14"/>
                <a:gd name="T58" fmla="*/ 6 w 14"/>
                <a:gd name="T59" fmla="*/ 10 h 14"/>
                <a:gd name="T60" fmla="*/ 8 w 14"/>
                <a:gd name="T61" fmla="*/ 9 h 14"/>
                <a:gd name="T62" fmla="*/ 10 w 14"/>
                <a:gd name="T63" fmla="*/ 7 h 14"/>
                <a:gd name="T64" fmla="*/ 10 w 14"/>
                <a:gd name="T65" fmla="*/ 7 h 14"/>
                <a:gd name="T66" fmla="*/ 8 w 14"/>
                <a:gd name="T67" fmla="*/ 4 h 14"/>
                <a:gd name="T68" fmla="*/ 6 w 14"/>
                <a:gd name="T69" fmla="*/ 4 h 14"/>
                <a:gd name="T70" fmla="*/ 6 w 14"/>
                <a:gd name="T7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lnTo>
                    <a:pt x="6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6" y="14"/>
                  </a:lnTo>
                  <a:lnTo>
                    <a:pt x="6" y="14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636"/>
            <p:cNvSpPr/>
            <p:nvPr/>
          </p:nvSpPr>
          <p:spPr bwMode="auto">
            <a:xfrm>
              <a:off x="5046812" y="4788179"/>
              <a:ext cx="68226" cy="62025"/>
            </a:xfrm>
            <a:custGeom>
              <a:avLst/>
              <a:gdLst>
                <a:gd name="T0" fmla="*/ 11 w 11"/>
                <a:gd name="T1" fmla="*/ 5 h 10"/>
                <a:gd name="T2" fmla="*/ 11 w 11"/>
                <a:gd name="T3" fmla="*/ 5 h 10"/>
                <a:gd name="T4" fmla="*/ 10 w 11"/>
                <a:gd name="T5" fmla="*/ 7 h 10"/>
                <a:gd name="T6" fmla="*/ 8 w 11"/>
                <a:gd name="T7" fmla="*/ 8 h 10"/>
                <a:gd name="T8" fmla="*/ 7 w 11"/>
                <a:gd name="T9" fmla="*/ 9 h 10"/>
                <a:gd name="T10" fmla="*/ 5 w 11"/>
                <a:gd name="T11" fmla="*/ 10 h 10"/>
                <a:gd name="T12" fmla="*/ 5 w 11"/>
                <a:gd name="T13" fmla="*/ 10 h 10"/>
                <a:gd name="T14" fmla="*/ 3 w 11"/>
                <a:gd name="T15" fmla="*/ 9 h 10"/>
                <a:gd name="T16" fmla="*/ 2 w 11"/>
                <a:gd name="T17" fmla="*/ 8 h 10"/>
                <a:gd name="T18" fmla="*/ 1 w 11"/>
                <a:gd name="T19" fmla="*/ 7 h 10"/>
                <a:gd name="T20" fmla="*/ 0 w 11"/>
                <a:gd name="T21" fmla="*/ 5 h 10"/>
                <a:gd name="T22" fmla="*/ 0 w 11"/>
                <a:gd name="T23" fmla="*/ 5 h 10"/>
                <a:gd name="T24" fmla="*/ 1 w 11"/>
                <a:gd name="T25" fmla="*/ 2 h 10"/>
                <a:gd name="T26" fmla="*/ 2 w 11"/>
                <a:gd name="T27" fmla="*/ 1 h 10"/>
                <a:gd name="T28" fmla="*/ 3 w 11"/>
                <a:gd name="T29" fmla="*/ 0 h 10"/>
                <a:gd name="T30" fmla="*/ 5 w 11"/>
                <a:gd name="T31" fmla="*/ 0 h 10"/>
                <a:gd name="T32" fmla="*/ 5 w 11"/>
                <a:gd name="T33" fmla="*/ 0 h 10"/>
                <a:gd name="T34" fmla="*/ 7 w 11"/>
                <a:gd name="T35" fmla="*/ 0 h 10"/>
                <a:gd name="T36" fmla="*/ 8 w 11"/>
                <a:gd name="T37" fmla="*/ 1 h 10"/>
                <a:gd name="T38" fmla="*/ 10 w 11"/>
                <a:gd name="T39" fmla="*/ 2 h 10"/>
                <a:gd name="T40" fmla="*/ 11 w 11"/>
                <a:gd name="T41" fmla="*/ 5 h 10"/>
                <a:gd name="T42" fmla="*/ 11 w 11"/>
                <a:gd name="T4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lnTo>
                    <a:pt x="11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637"/>
            <p:cNvSpPr>
              <a:spLocks noEditPoints="1"/>
            </p:cNvSpPr>
            <p:nvPr/>
          </p:nvSpPr>
          <p:spPr bwMode="auto">
            <a:xfrm>
              <a:off x="5034408" y="4775775"/>
              <a:ext cx="93034" cy="86836"/>
            </a:xfrm>
            <a:custGeom>
              <a:avLst/>
              <a:gdLst>
                <a:gd name="T0" fmla="*/ 7 w 15"/>
                <a:gd name="T1" fmla="*/ 14 h 14"/>
                <a:gd name="T2" fmla="*/ 7 w 15"/>
                <a:gd name="T3" fmla="*/ 14 h 14"/>
                <a:gd name="T4" fmla="*/ 4 w 15"/>
                <a:gd name="T5" fmla="*/ 13 h 14"/>
                <a:gd name="T6" fmla="*/ 2 w 15"/>
                <a:gd name="T7" fmla="*/ 12 h 14"/>
                <a:gd name="T8" fmla="*/ 1 w 15"/>
                <a:gd name="T9" fmla="*/ 10 h 14"/>
                <a:gd name="T10" fmla="*/ 0 w 15"/>
                <a:gd name="T11" fmla="*/ 7 h 14"/>
                <a:gd name="T12" fmla="*/ 0 w 15"/>
                <a:gd name="T13" fmla="*/ 7 h 14"/>
                <a:gd name="T14" fmla="*/ 1 w 15"/>
                <a:gd name="T15" fmla="*/ 4 h 14"/>
                <a:gd name="T16" fmla="*/ 2 w 15"/>
                <a:gd name="T17" fmla="*/ 2 h 14"/>
                <a:gd name="T18" fmla="*/ 4 w 15"/>
                <a:gd name="T19" fmla="*/ 0 h 14"/>
                <a:gd name="T20" fmla="*/ 7 w 15"/>
                <a:gd name="T21" fmla="*/ 0 h 14"/>
                <a:gd name="T22" fmla="*/ 7 w 15"/>
                <a:gd name="T23" fmla="*/ 0 h 14"/>
                <a:gd name="T24" fmla="*/ 10 w 15"/>
                <a:gd name="T25" fmla="*/ 0 h 14"/>
                <a:gd name="T26" fmla="*/ 13 w 15"/>
                <a:gd name="T27" fmla="*/ 2 h 14"/>
                <a:gd name="T28" fmla="*/ 14 w 15"/>
                <a:gd name="T29" fmla="*/ 4 h 14"/>
                <a:gd name="T30" fmla="*/ 15 w 15"/>
                <a:gd name="T31" fmla="*/ 7 h 14"/>
                <a:gd name="T32" fmla="*/ 15 w 15"/>
                <a:gd name="T33" fmla="*/ 7 h 14"/>
                <a:gd name="T34" fmla="*/ 14 w 15"/>
                <a:gd name="T35" fmla="*/ 10 h 14"/>
                <a:gd name="T36" fmla="*/ 13 w 15"/>
                <a:gd name="T37" fmla="*/ 12 h 14"/>
                <a:gd name="T38" fmla="*/ 10 w 15"/>
                <a:gd name="T39" fmla="*/ 13 h 14"/>
                <a:gd name="T40" fmla="*/ 7 w 15"/>
                <a:gd name="T41" fmla="*/ 14 h 14"/>
                <a:gd name="T42" fmla="*/ 7 w 15"/>
                <a:gd name="T43" fmla="*/ 14 h 14"/>
                <a:gd name="T44" fmla="*/ 7 w 15"/>
                <a:gd name="T45" fmla="*/ 4 h 14"/>
                <a:gd name="T46" fmla="*/ 7 w 15"/>
                <a:gd name="T47" fmla="*/ 4 h 14"/>
                <a:gd name="T48" fmla="*/ 5 w 15"/>
                <a:gd name="T49" fmla="*/ 4 h 14"/>
                <a:gd name="T50" fmla="*/ 4 w 15"/>
                <a:gd name="T51" fmla="*/ 7 h 14"/>
                <a:gd name="T52" fmla="*/ 4 w 15"/>
                <a:gd name="T53" fmla="*/ 7 h 14"/>
                <a:gd name="T54" fmla="*/ 5 w 15"/>
                <a:gd name="T55" fmla="*/ 9 h 14"/>
                <a:gd name="T56" fmla="*/ 7 w 15"/>
                <a:gd name="T57" fmla="*/ 10 h 14"/>
                <a:gd name="T58" fmla="*/ 7 w 15"/>
                <a:gd name="T59" fmla="*/ 10 h 14"/>
                <a:gd name="T60" fmla="*/ 9 w 15"/>
                <a:gd name="T61" fmla="*/ 9 h 14"/>
                <a:gd name="T62" fmla="*/ 10 w 15"/>
                <a:gd name="T63" fmla="*/ 7 h 14"/>
                <a:gd name="T64" fmla="*/ 10 w 15"/>
                <a:gd name="T65" fmla="*/ 7 h 14"/>
                <a:gd name="T66" fmla="*/ 9 w 15"/>
                <a:gd name="T67" fmla="*/ 4 h 14"/>
                <a:gd name="T68" fmla="*/ 7 w 15"/>
                <a:gd name="T69" fmla="*/ 4 h 14"/>
                <a:gd name="T70" fmla="*/ 7 w 15"/>
                <a:gd name="T7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14">
                  <a:moveTo>
                    <a:pt x="7" y="14"/>
                  </a:moveTo>
                  <a:lnTo>
                    <a:pt x="7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10"/>
                  </a:lnTo>
                  <a:lnTo>
                    <a:pt x="13" y="12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7" y="14"/>
                  </a:lnTo>
                  <a:close/>
                  <a:moveTo>
                    <a:pt x="7" y="4"/>
                  </a:moveTo>
                  <a:lnTo>
                    <a:pt x="7" y="4"/>
                  </a:lnTo>
                  <a:lnTo>
                    <a:pt x="5" y="4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638"/>
            <p:cNvSpPr>
              <a:spLocks noEditPoints="1"/>
            </p:cNvSpPr>
            <p:nvPr/>
          </p:nvSpPr>
          <p:spPr bwMode="auto">
            <a:xfrm>
              <a:off x="4079225" y="4124511"/>
              <a:ext cx="868347" cy="179875"/>
            </a:xfrm>
            <a:custGeom>
              <a:avLst/>
              <a:gdLst>
                <a:gd name="T0" fmla="*/ 16 w 140"/>
                <a:gd name="T1" fmla="*/ 29 h 29"/>
                <a:gd name="T2" fmla="*/ 0 w 140"/>
                <a:gd name="T3" fmla="*/ 29 h 29"/>
                <a:gd name="T4" fmla="*/ 21 w 140"/>
                <a:gd name="T5" fmla="*/ 1 h 29"/>
                <a:gd name="T6" fmla="*/ 38 w 140"/>
                <a:gd name="T7" fmla="*/ 0 h 29"/>
                <a:gd name="T8" fmla="*/ 121 w 140"/>
                <a:gd name="T9" fmla="*/ 0 h 29"/>
                <a:gd name="T10" fmla="*/ 140 w 140"/>
                <a:gd name="T11" fmla="*/ 27 h 29"/>
                <a:gd name="T12" fmla="*/ 128 w 140"/>
                <a:gd name="T13" fmla="*/ 27 h 29"/>
                <a:gd name="T14" fmla="*/ 110 w 140"/>
                <a:gd name="T15" fmla="*/ 24 h 29"/>
                <a:gd name="T16" fmla="*/ 73 w 140"/>
                <a:gd name="T17" fmla="*/ 24 h 29"/>
                <a:gd name="T18" fmla="*/ 33 w 140"/>
                <a:gd name="T19" fmla="*/ 24 h 29"/>
                <a:gd name="T20" fmla="*/ 16 w 140"/>
                <a:gd name="T21" fmla="*/ 29 h 29"/>
                <a:gd name="T22" fmla="*/ 8 w 140"/>
                <a:gd name="T23" fmla="*/ 25 h 29"/>
                <a:gd name="T24" fmla="*/ 15 w 140"/>
                <a:gd name="T25" fmla="*/ 25 h 29"/>
                <a:gd name="T26" fmla="*/ 32 w 140"/>
                <a:gd name="T27" fmla="*/ 20 h 29"/>
                <a:gd name="T28" fmla="*/ 73 w 140"/>
                <a:gd name="T29" fmla="*/ 20 h 29"/>
                <a:gd name="T30" fmla="*/ 111 w 140"/>
                <a:gd name="T31" fmla="*/ 20 h 29"/>
                <a:gd name="T32" fmla="*/ 129 w 140"/>
                <a:gd name="T33" fmla="*/ 23 h 29"/>
                <a:gd name="T34" fmla="*/ 133 w 140"/>
                <a:gd name="T35" fmla="*/ 23 h 29"/>
                <a:gd name="T36" fmla="*/ 119 w 140"/>
                <a:gd name="T37" fmla="*/ 4 h 29"/>
                <a:gd name="T38" fmla="*/ 38 w 140"/>
                <a:gd name="T39" fmla="*/ 4 h 29"/>
                <a:gd name="T40" fmla="*/ 23 w 140"/>
                <a:gd name="T41" fmla="*/ 5 h 29"/>
                <a:gd name="T42" fmla="*/ 8 w 140"/>
                <a:gd name="T4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29">
                  <a:moveTo>
                    <a:pt x="16" y="29"/>
                  </a:moveTo>
                  <a:lnTo>
                    <a:pt x="0" y="29"/>
                  </a:lnTo>
                  <a:lnTo>
                    <a:pt x="21" y="1"/>
                  </a:lnTo>
                  <a:lnTo>
                    <a:pt x="38" y="0"/>
                  </a:lnTo>
                  <a:lnTo>
                    <a:pt x="121" y="0"/>
                  </a:lnTo>
                  <a:lnTo>
                    <a:pt x="140" y="27"/>
                  </a:lnTo>
                  <a:lnTo>
                    <a:pt x="128" y="27"/>
                  </a:lnTo>
                  <a:lnTo>
                    <a:pt x="110" y="24"/>
                  </a:lnTo>
                  <a:lnTo>
                    <a:pt x="73" y="24"/>
                  </a:lnTo>
                  <a:lnTo>
                    <a:pt x="33" y="24"/>
                  </a:lnTo>
                  <a:lnTo>
                    <a:pt x="16" y="29"/>
                  </a:lnTo>
                  <a:close/>
                  <a:moveTo>
                    <a:pt x="8" y="25"/>
                  </a:moveTo>
                  <a:lnTo>
                    <a:pt x="15" y="25"/>
                  </a:lnTo>
                  <a:lnTo>
                    <a:pt x="32" y="20"/>
                  </a:lnTo>
                  <a:lnTo>
                    <a:pt x="73" y="20"/>
                  </a:lnTo>
                  <a:lnTo>
                    <a:pt x="111" y="20"/>
                  </a:lnTo>
                  <a:lnTo>
                    <a:pt x="129" y="23"/>
                  </a:lnTo>
                  <a:lnTo>
                    <a:pt x="133" y="23"/>
                  </a:lnTo>
                  <a:lnTo>
                    <a:pt x="119" y="4"/>
                  </a:lnTo>
                  <a:lnTo>
                    <a:pt x="38" y="4"/>
                  </a:lnTo>
                  <a:lnTo>
                    <a:pt x="23" y="5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639"/>
            <p:cNvSpPr/>
            <p:nvPr/>
          </p:nvSpPr>
          <p:spPr bwMode="auto">
            <a:xfrm>
              <a:off x="4042011" y="4577296"/>
              <a:ext cx="421768" cy="347338"/>
            </a:xfrm>
            <a:custGeom>
              <a:avLst/>
              <a:gdLst>
                <a:gd name="T0" fmla="*/ 68 w 68"/>
                <a:gd name="T1" fmla="*/ 56 h 56"/>
                <a:gd name="T2" fmla="*/ 68 w 68"/>
                <a:gd name="T3" fmla="*/ 56 h 56"/>
                <a:gd name="T4" fmla="*/ 59 w 68"/>
                <a:gd name="T5" fmla="*/ 54 h 56"/>
                <a:gd name="T6" fmla="*/ 50 w 68"/>
                <a:gd name="T7" fmla="*/ 52 h 56"/>
                <a:gd name="T8" fmla="*/ 42 w 68"/>
                <a:gd name="T9" fmla="*/ 49 h 56"/>
                <a:gd name="T10" fmla="*/ 36 w 68"/>
                <a:gd name="T11" fmla="*/ 45 h 56"/>
                <a:gd name="T12" fmla="*/ 29 w 68"/>
                <a:gd name="T13" fmla="*/ 41 h 56"/>
                <a:gd name="T14" fmla="*/ 23 w 68"/>
                <a:gd name="T15" fmla="*/ 36 h 56"/>
                <a:gd name="T16" fmla="*/ 14 w 68"/>
                <a:gd name="T17" fmla="*/ 26 h 56"/>
                <a:gd name="T18" fmla="*/ 7 w 68"/>
                <a:gd name="T19" fmla="*/ 16 h 56"/>
                <a:gd name="T20" fmla="*/ 3 w 68"/>
                <a:gd name="T21" fmla="*/ 9 h 56"/>
                <a:gd name="T22" fmla="*/ 0 w 68"/>
                <a:gd name="T23" fmla="*/ 1 h 56"/>
                <a:gd name="T24" fmla="*/ 4 w 68"/>
                <a:gd name="T25" fmla="*/ 0 h 56"/>
                <a:gd name="T26" fmla="*/ 4 w 68"/>
                <a:gd name="T27" fmla="*/ 0 h 56"/>
                <a:gd name="T28" fmla="*/ 7 w 68"/>
                <a:gd name="T29" fmla="*/ 7 h 56"/>
                <a:gd name="T30" fmla="*/ 11 w 68"/>
                <a:gd name="T31" fmla="*/ 14 h 56"/>
                <a:gd name="T32" fmla="*/ 18 w 68"/>
                <a:gd name="T33" fmla="*/ 24 h 56"/>
                <a:gd name="T34" fmla="*/ 26 w 68"/>
                <a:gd name="T35" fmla="*/ 33 h 56"/>
                <a:gd name="T36" fmla="*/ 31 w 68"/>
                <a:gd name="T37" fmla="*/ 37 h 56"/>
                <a:gd name="T38" fmla="*/ 38 w 68"/>
                <a:gd name="T39" fmla="*/ 42 h 56"/>
                <a:gd name="T40" fmla="*/ 44 w 68"/>
                <a:gd name="T41" fmla="*/ 45 h 56"/>
                <a:gd name="T42" fmla="*/ 51 w 68"/>
                <a:gd name="T43" fmla="*/ 48 h 56"/>
                <a:gd name="T44" fmla="*/ 60 w 68"/>
                <a:gd name="T45" fmla="*/ 50 h 56"/>
                <a:gd name="T46" fmla="*/ 68 w 68"/>
                <a:gd name="T47" fmla="*/ 52 h 56"/>
                <a:gd name="T48" fmla="*/ 68 w 68"/>
                <a:gd name="T4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56">
                  <a:moveTo>
                    <a:pt x="68" y="56"/>
                  </a:moveTo>
                  <a:lnTo>
                    <a:pt x="68" y="56"/>
                  </a:lnTo>
                  <a:lnTo>
                    <a:pt x="59" y="54"/>
                  </a:lnTo>
                  <a:lnTo>
                    <a:pt x="50" y="52"/>
                  </a:lnTo>
                  <a:lnTo>
                    <a:pt x="42" y="49"/>
                  </a:lnTo>
                  <a:lnTo>
                    <a:pt x="36" y="45"/>
                  </a:lnTo>
                  <a:lnTo>
                    <a:pt x="29" y="41"/>
                  </a:lnTo>
                  <a:lnTo>
                    <a:pt x="23" y="36"/>
                  </a:lnTo>
                  <a:lnTo>
                    <a:pt x="14" y="26"/>
                  </a:lnTo>
                  <a:lnTo>
                    <a:pt x="7" y="16"/>
                  </a:lnTo>
                  <a:lnTo>
                    <a:pt x="3" y="9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7"/>
                  </a:lnTo>
                  <a:lnTo>
                    <a:pt x="11" y="14"/>
                  </a:lnTo>
                  <a:lnTo>
                    <a:pt x="18" y="24"/>
                  </a:lnTo>
                  <a:lnTo>
                    <a:pt x="26" y="33"/>
                  </a:lnTo>
                  <a:lnTo>
                    <a:pt x="31" y="37"/>
                  </a:lnTo>
                  <a:lnTo>
                    <a:pt x="38" y="42"/>
                  </a:lnTo>
                  <a:lnTo>
                    <a:pt x="44" y="45"/>
                  </a:lnTo>
                  <a:lnTo>
                    <a:pt x="51" y="48"/>
                  </a:lnTo>
                  <a:lnTo>
                    <a:pt x="60" y="50"/>
                  </a:lnTo>
                  <a:lnTo>
                    <a:pt x="68" y="52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640"/>
            <p:cNvSpPr/>
            <p:nvPr/>
          </p:nvSpPr>
          <p:spPr bwMode="auto">
            <a:xfrm>
              <a:off x="4606434" y="4707547"/>
              <a:ext cx="328729" cy="217090"/>
            </a:xfrm>
            <a:custGeom>
              <a:avLst/>
              <a:gdLst>
                <a:gd name="T0" fmla="*/ 1 w 53"/>
                <a:gd name="T1" fmla="*/ 35 h 35"/>
                <a:gd name="T2" fmla="*/ 0 w 53"/>
                <a:gd name="T3" fmla="*/ 31 h 35"/>
                <a:gd name="T4" fmla="*/ 0 w 53"/>
                <a:gd name="T5" fmla="*/ 31 h 35"/>
                <a:gd name="T6" fmla="*/ 7 w 53"/>
                <a:gd name="T7" fmla="*/ 30 h 35"/>
                <a:gd name="T8" fmla="*/ 13 w 53"/>
                <a:gd name="T9" fmla="*/ 28 h 35"/>
                <a:gd name="T10" fmla="*/ 20 w 53"/>
                <a:gd name="T11" fmla="*/ 25 h 35"/>
                <a:gd name="T12" fmla="*/ 28 w 53"/>
                <a:gd name="T13" fmla="*/ 21 h 35"/>
                <a:gd name="T14" fmla="*/ 36 w 53"/>
                <a:gd name="T15" fmla="*/ 15 h 35"/>
                <a:gd name="T16" fmla="*/ 44 w 53"/>
                <a:gd name="T17" fmla="*/ 8 h 35"/>
                <a:gd name="T18" fmla="*/ 50 w 53"/>
                <a:gd name="T19" fmla="*/ 0 h 35"/>
                <a:gd name="T20" fmla="*/ 53 w 53"/>
                <a:gd name="T21" fmla="*/ 2 h 35"/>
                <a:gd name="T22" fmla="*/ 53 w 53"/>
                <a:gd name="T23" fmla="*/ 2 h 35"/>
                <a:gd name="T24" fmla="*/ 50 w 53"/>
                <a:gd name="T25" fmla="*/ 7 h 35"/>
                <a:gd name="T26" fmla="*/ 47 w 53"/>
                <a:gd name="T27" fmla="*/ 11 h 35"/>
                <a:gd name="T28" fmla="*/ 39 w 53"/>
                <a:gd name="T29" fmla="*/ 19 h 35"/>
                <a:gd name="T30" fmla="*/ 31 w 53"/>
                <a:gd name="T31" fmla="*/ 24 h 35"/>
                <a:gd name="T32" fmla="*/ 23 w 53"/>
                <a:gd name="T33" fmla="*/ 29 h 35"/>
                <a:gd name="T34" fmla="*/ 14 w 53"/>
                <a:gd name="T35" fmla="*/ 32 h 35"/>
                <a:gd name="T36" fmla="*/ 8 w 53"/>
                <a:gd name="T37" fmla="*/ 34 h 35"/>
                <a:gd name="T38" fmla="*/ 1 w 53"/>
                <a:gd name="T39" fmla="*/ 35 h 35"/>
                <a:gd name="T40" fmla="*/ 1 w 53"/>
                <a:gd name="T4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35">
                  <a:moveTo>
                    <a:pt x="1" y="35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7" y="30"/>
                  </a:lnTo>
                  <a:lnTo>
                    <a:pt x="13" y="28"/>
                  </a:lnTo>
                  <a:lnTo>
                    <a:pt x="20" y="25"/>
                  </a:lnTo>
                  <a:lnTo>
                    <a:pt x="28" y="21"/>
                  </a:lnTo>
                  <a:lnTo>
                    <a:pt x="36" y="15"/>
                  </a:lnTo>
                  <a:lnTo>
                    <a:pt x="44" y="8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0" y="7"/>
                  </a:lnTo>
                  <a:lnTo>
                    <a:pt x="47" y="11"/>
                  </a:lnTo>
                  <a:lnTo>
                    <a:pt x="39" y="19"/>
                  </a:lnTo>
                  <a:lnTo>
                    <a:pt x="31" y="24"/>
                  </a:lnTo>
                  <a:lnTo>
                    <a:pt x="23" y="29"/>
                  </a:lnTo>
                  <a:lnTo>
                    <a:pt x="14" y="32"/>
                  </a:lnTo>
                  <a:lnTo>
                    <a:pt x="8" y="34"/>
                  </a:lnTo>
                  <a:lnTo>
                    <a:pt x="1" y="35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641"/>
            <p:cNvSpPr/>
            <p:nvPr/>
          </p:nvSpPr>
          <p:spPr bwMode="auto">
            <a:xfrm>
              <a:off x="4581623" y="4626914"/>
              <a:ext cx="390754" cy="272909"/>
            </a:xfrm>
            <a:custGeom>
              <a:avLst/>
              <a:gdLst>
                <a:gd name="T0" fmla="*/ 1 w 63"/>
                <a:gd name="T1" fmla="*/ 44 h 44"/>
                <a:gd name="T2" fmla="*/ 0 w 63"/>
                <a:gd name="T3" fmla="*/ 40 h 44"/>
                <a:gd name="T4" fmla="*/ 0 w 63"/>
                <a:gd name="T5" fmla="*/ 40 h 44"/>
                <a:gd name="T6" fmla="*/ 7 w 63"/>
                <a:gd name="T7" fmla="*/ 38 h 44"/>
                <a:gd name="T8" fmla="*/ 13 w 63"/>
                <a:gd name="T9" fmla="*/ 36 h 44"/>
                <a:gd name="T10" fmla="*/ 21 w 63"/>
                <a:gd name="T11" fmla="*/ 32 h 44"/>
                <a:gd name="T12" fmla="*/ 31 w 63"/>
                <a:gd name="T13" fmla="*/ 26 h 44"/>
                <a:gd name="T14" fmla="*/ 40 w 63"/>
                <a:gd name="T15" fmla="*/ 20 h 44"/>
                <a:gd name="T16" fmla="*/ 51 w 63"/>
                <a:gd name="T17" fmla="*/ 11 h 44"/>
                <a:gd name="T18" fmla="*/ 59 w 63"/>
                <a:gd name="T19" fmla="*/ 0 h 44"/>
                <a:gd name="T20" fmla="*/ 63 w 63"/>
                <a:gd name="T21" fmla="*/ 3 h 44"/>
                <a:gd name="T22" fmla="*/ 63 w 63"/>
                <a:gd name="T23" fmla="*/ 3 h 44"/>
                <a:gd name="T24" fmla="*/ 53 w 63"/>
                <a:gd name="T25" fmla="*/ 14 h 44"/>
                <a:gd name="T26" fmla="*/ 43 w 63"/>
                <a:gd name="T27" fmla="*/ 23 h 44"/>
                <a:gd name="T28" fmla="*/ 33 w 63"/>
                <a:gd name="T29" fmla="*/ 31 h 44"/>
                <a:gd name="T30" fmla="*/ 23 w 63"/>
                <a:gd name="T31" fmla="*/ 36 h 44"/>
                <a:gd name="T32" fmla="*/ 15 w 63"/>
                <a:gd name="T33" fmla="*/ 40 h 44"/>
                <a:gd name="T34" fmla="*/ 8 w 63"/>
                <a:gd name="T35" fmla="*/ 42 h 44"/>
                <a:gd name="T36" fmla="*/ 1 w 63"/>
                <a:gd name="T37" fmla="*/ 44 h 44"/>
                <a:gd name="T38" fmla="*/ 1 w 63"/>
                <a:gd name="T3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44">
                  <a:moveTo>
                    <a:pt x="1" y="44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7" y="38"/>
                  </a:lnTo>
                  <a:lnTo>
                    <a:pt x="13" y="36"/>
                  </a:lnTo>
                  <a:lnTo>
                    <a:pt x="21" y="32"/>
                  </a:lnTo>
                  <a:lnTo>
                    <a:pt x="31" y="26"/>
                  </a:lnTo>
                  <a:lnTo>
                    <a:pt x="40" y="20"/>
                  </a:lnTo>
                  <a:lnTo>
                    <a:pt x="51" y="11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53" y="14"/>
                  </a:lnTo>
                  <a:lnTo>
                    <a:pt x="43" y="23"/>
                  </a:lnTo>
                  <a:lnTo>
                    <a:pt x="33" y="31"/>
                  </a:lnTo>
                  <a:lnTo>
                    <a:pt x="23" y="36"/>
                  </a:lnTo>
                  <a:lnTo>
                    <a:pt x="15" y="40"/>
                  </a:lnTo>
                  <a:lnTo>
                    <a:pt x="8" y="42"/>
                  </a:ln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642"/>
            <p:cNvSpPr/>
            <p:nvPr/>
          </p:nvSpPr>
          <p:spPr bwMode="auto">
            <a:xfrm>
              <a:off x="5009597" y="4577296"/>
              <a:ext cx="1029612" cy="254304"/>
            </a:xfrm>
            <a:custGeom>
              <a:avLst/>
              <a:gdLst>
                <a:gd name="T0" fmla="*/ 4 w 166"/>
                <a:gd name="T1" fmla="*/ 41 h 41"/>
                <a:gd name="T2" fmla="*/ 0 w 166"/>
                <a:gd name="T3" fmla="*/ 40 h 41"/>
                <a:gd name="T4" fmla="*/ 2 w 166"/>
                <a:gd name="T5" fmla="*/ 16 h 41"/>
                <a:gd name="T6" fmla="*/ 10 w 166"/>
                <a:gd name="T7" fmla="*/ 16 h 41"/>
                <a:gd name="T8" fmla="*/ 19 w 166"/>
                <a:gd name="T9" fmla="*/ 1 h 41"/>
                <a:gd name="T10" fmla="*/ 19 w 166"/>
                <a:gd name="T11" fmla="*/ 23 h 41"/>
                <a:gd name="T12" fmla="*/ 19 w 166"/>
                <a:gd name="T13" fmla="*/ 23 h 41"/>
                <a:gd name="T14" fmla="*/ 93 w 166"/>
                <a:gd name="T15" fmla="*/ 14 h 41"/>
                <a:gd name="T16" fmla="*/ 138 w 166"/>
                <a:gd name="T17" fmla="*/ 8 h 41"/>
                <a:gd name="T18" fmla="*/ 138 w 166"/>
                <a:gd name="T19" fmla="*/ 8 h 41"/>
                <a:gd name="T20" fmla="*/ 138 w 166"/>
                <a:gd name="T21" fmla="*/ 4 h 41"/>
                <a:gd name="T22" fmla="*/ 137 w 166"/>
                <a:gd name="T23" fmla="*/ 2 h 41"/>
                <a:gd name="T24" fmla="*/ 139 w 166"/>
                <a:gd name="T25" fmla="*/ 2 h 41"/>
                <a:gd name="T26" fmla="*/ 139 w 166"/>
                <a:gd name="T27" fmla="*/ 2 h 41"/>
                <a:gd name="T28" fmla="*/ 142 w 166"/>
                <a:gd name="T29" fmla="*/ 1 h 41"/>
                <a:gd name="T30" fmla="*/ 149 w 166"/>
                <a:gd name="T31" fmla="*/ 0 h 41"/>
                <a:gd name="T32" fmla="*/ 157 w 166"/>
                <a:gd name="T33" fmla="*/ 0 h 41"/>
                <a:gd name="T34" fmla="*/ 160 w 166"/>
                <a:gd name="T35" fmla="*/ 0 h 41"/>
                <a:gd name="T36" fmla="*/ 163 w 166"/>
                <a:gd name="T37" fmla="*/ 2 h 41"/>
                <a:gd name="T38" fmla="*/ 163 w 166"/>
                <a:gd name="T39" fmla="*/ 2 h 41"/>
                <a:gd name="T40" fmla="*/ 165 w 166"/>
                <a:gd name="T41" fmla="*/ 5 h 41"/>
                <a:gd name="T42" fmla="*/ 166 w 166"/>
                <a:gd name="T43" fmla="*/ 8 h 41"/>
                <a:gd name="T44" fmla="*/ 166 w 166"/>
                <a:gd name="T45" fmla="*/ 8 h 41"/>
                <a:gd name="T46" fmla="*/ 165 w 166"/>
                <a:gd name="T47" fmla="*/ 10 h 41"/>
                <a:gd name="T48" fmla="*/ 164 w 166"/>
                <a:gd name="T49" fmla="*/ 12 h 41"/>
                <a:gd name="T50" fmla="*/ 162 w 166"/>
                <a:gd name="T51" fmla="*/ 13 h 41"/>
                <a:gd name="T52" fmla="*/ 160 w 166"/>
                <a:gd name="T53" fmla="*/ 10 h 41"/>
                <a:gd name="T54" fmla="*/ 161 w 166"/>
                <a:gd name="T55" fmla="*/ 12 h 41"/>
                <a:gd name="T56" fmla="*/ 160 w 166"/>
                <a:gd name="T57" fmla="*/ 10 h 41"/>
                <a:gd name="T58" fmla="*/ 160 w 166"/>
                <a:gd name="T59" fmla="*/ 10 h 41"/>
                <a:gd name="T60" fmla="*/ 161 w 166"/>
                <a:gd name="T61" fmla="*/ 9 h 41"/>
                <a:gd name="T62" fmla="*/ 162 w 166"/>
                <a:gd name="T63" fmla="*/ 7 h 41"/>
                <a:gd name="T64" fmla="*/ 162 w 166"/>
                <a:gd name="T65" fmla="*/ 7 h 41"/>
                <a:gd name="T66" fmla="*/ 161 w 166"/>
                <a:gd name="T67" fmla="*/ 6 h 41"/>
                <a:gd name="T68" fmla="*/ 160 w 166"/>
                <a:gd name="T69" fmla="*/ 5 h 41"/>
                <a:gd name="T70" fmla="*/ 160 w 166"/>
                <a:gd name="T71" fmla="*/ 5 h 41"/>
                <a:gd name="T72" fmla="*/ 157 w 166"/>
                <a:gd name="T73" fmla="*/ 4 h 41"/>
                <a:gd name="T74" fmla="*/ 153 w 166"/>
                <a:gd name="T75" fmla="*/ 4 h 41"/>
                <a:gd name="T76" fmla="*/ 142 w 166"/>
                <a:gd name="T77" fmla="*/ 5 h 41"/>
                <a:gd name="T78" fmla="*/ 142 w 166"/>
                <a:gd name="T79" fmla="*/ 5 h 41"/>
                <a:gd name="T80" fmla="*/ 142 w 166"/>
                <a:gd name="T81" fmla="*/ 8 h 41"/>
                <a:gd name="T82" fmla="*/ 141 w 166"/>
                <a:gd name="T83" fmla="*/ 11 h 41"/>
                <a:gd name="T84" fmla="*/ 141 w 166"/>
                <a:gd name="T85" fmla="*/ 11 h 41"/>
                <a:gd name="T86" fmla="*/ 139 w 166"/>
                <a:gd name="T87" fmla="*/ 12 h 41"/>
                <a:gd name="T88" fmla="*/ 124 w 166"/>
                <a:gd name="T89" fmla="*/ 14 h 41"/>
                <a:gd name="T90" fmla="*/ 17 w 166"/>
                <a:gd name="T91" fmla="*/ 28 h 41"/>
                <a:gd name="T92" fmla="*/ 14 w 166"/>
                <a:gd name="T93" fmla="*/ 28 h 41"/>
                <a:gd name="T94" fmla="*/ 14 w 166"/>
                <a:gd name="T95" fmla="*/ 17 h 41"/>
                <a:gd name="T96" fmla="*/ 12 w 166"/>
                <a:gd name="T97" fmla="*/ 21 h 41"/>
                <a:gd name="T98" fmla="*/ 6 w 166"/>
                <a:gd name="T99" fmla="*/ 21 h 41"/>
                <a:gd name="T100" fmla="*/ 4 w 166"/>
                <a:gd name="T10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" h="41">
                  <a:moveTo>
                    <a:pt x="4" y="41"/>
                  </a:moveTo>
                  <a:lnTo>
                    <a:pt x="0" y="40"/>
                  </a:lnTo>
                  <a:lnTo>
                    <a:pt x="2" y="16"/>
                  </a:lnTo>
                  <a:lnTo>
                    <a:pt x="10" y="16"/>
                  </a:lnTo>
                  <a:lnTo>
                    <a:pt x="19" y="1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93" y="14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4"/>
                  </a:lnTo>
                  <a:lnTo>
                    <a:pt x="137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42" y="1"/>
                  </a:lnTo>
                  <a:lnTo>
                    <a:pt x="149" y="0"/>
                  </a:lnTo>
                  <a:lnTo>
                    <a:pt x="157" y="0"/>
                  </a:lnTo>
                  <a:lnTo>
                    <a:pt x="160" y="0"/>
                  </a:lnTo>
                  <a:lnTo>
                    <a:pt x="163" y="2"/>
                  </a:lnTo>
                  <a:lnTo>
                    <a:pt x="163" y="2"/>
                  </a:lnTo>
                  <a:lnTo>
                    <a:pt x="165" y="5"/>
                  </a:lnTo>
                  <a:lnTo>
                    <a:pt x="166" y="8"/>
                  </a:lnTo>
                  <a:lnTo>
                    <a:pt x="166" y="8"/>
                  </a:lnTo>
                  <a:lnTo>
                    <a:pt x="165" y="10"/>
                  </a:lnTo>
                  <a:lnTo>
                    <a:pt x="164" y="12"/>
                  </a:lnTo>
                  <a:lnTo>
                    <a:pt x="162" y="13"/>
                  </a:lnTo>
                  <a:lnTo>
                    <a:pt x="160" y="10"/>
                  </a:lnTo>
                  <a:lnTo>
                    <a:pt x="161" y="12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1" y="9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1" y="6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57" y="4"/>
                  </a:lnTo>
                  <a:lnTo>
                    <a:pt x="153" y="4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8"/>
                  </a:lnTo>
                  <a:lnTo>
                    <a:pt x="141" y="11"/>
                  </a:lnTo>
                  <a:lnTo>
                    <a:pt x="141" y="11"/>
                  </a:lnTo>
                  <a:lnTo>
                    <a:pt x="139" y="12"/>
                  </a:lnTo>
                  <a:lnTo>
                    <a:pt x="124" y="14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4" y="17"/>
                  </a:lnTo>
                  <a:lnTo>
                    <a:pt x="12" y="21"/>
                  </a:lnTo>
                  <a:lnTo>
                    <a:pt x="6" y="21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643"/>
            <p:cNvSpPr/>
            <p:nvPr/>
          </p:nvSpPr>
          <p:spPr bwMode="auto">
            <a:xfrm>
              <a:off x="3024803" y="4564891"/>
              <a:ext cx="1023409" cy="254304"/>
            </a:xfrm>
            <a:custGeom>
              <a:avLst/>
              <a:gdLst>
                <a:gd name="T0" fmla="*/ 161 w 165"/>
                <a:gd name="T1" fmla="*/ 41 h 41"/>
                <a:gd name="T2" fmla="*/ 157 w 165"/>
                <a:gd name="T3" fmla="*/ 28 h 41"/>
                <a:gd name="T4" fmla="*/ 156 w 165"/>
                <a:gd name="T5" fmla="*/ 26 h 41"/>
                <a:gd name="T6" fmla="*/ 149 w 165"/>
                <a:gd name="T7" fmla="*/ 19 h 41"/>
                <a:gd name="T8" fmla="*/ 148 w 165"/>
                <a:gd name="T9" fmla="*/ 29 h 41"/>
                <a:gd name="T10" fmla="*/ 148 w 165"/>
                <a:gd name="T11" fmla="*/ 31 h 41"/>
                <a:gd name="T12" fmla="*/ 145 w 165"/>
                <a:gd name="T13" fmla="*/ 31 h 41"/>
                <a:gd name="T14" fmla="*/ 94 w 165"/>
                <a:gd name="T15" fmla="*/ 25 h 41"/>
                <a:gd name="T16" fmla="*/ 22 w 165"/>
                <a:gd name="T17" fmla="*/ 13 h 41"/>
                <a:gd name="T18" fmla="*/ 25 w 165"/>
                <a:gd name="T19" fmla="*/ 10 h 41"/>
                <a:gd name="T20" fmla="*/ 27 w 165"/>
                <a:gd name="T21" fmla="*/ 5 h 41"/>
                <a:gd name="T22" fmla="*/ 22 w 165"/>
                <a:gd name="T23" fmla="*/ 6 h 41"/>
                <a:gd name="T24" fmla="*/ 8 w 165"/>
                <a:gd name="T25" fmla="*/ 7 h 41"/>
                <a:gd name="T26" fmla="*/ 6 w 165"/>
                <a:gd name="T27" fmla="*/ 8 h 41"/>
                <a:gd name="T28" fmla="*/ 6 w 165"/>
                <a:gd name="T29" fmla="*/ 13 h 41"/>
                <a:gd name="T30" fmla="*/ 3 w 165"/>
                <a:gd name="T31" fmla="*/ 19 h 41"/>
                <a:gd name="T32" fmla="*/ 1 w 165"/>
                <a:gd name="T33" fmla="*/ 15 h 41"/>
                <a:gd name="T34" fmla="*/ 1 w 165"/>
                <a:gd name="T35" fmla="*/ 6 h 41"/>
                <a:gd name="T36" fmla="*/ 2 w 165"/>
                <a:gd name="T37" fmla="*/ 5 h 41"/>
                <a:gd name="T38" fmla="*/ 9 w 165"/>
                <a:gd name="T39" fmla="*/ 3 h 41"/>
                <a:gd name="T40" fmla="*/ 22 w 165"/>
                <a:gd name="T41" fmla="*/ 2 h 41"/>
                <a:gd name="T42" fmla="*/ 28 w 165"/>
                <a:gd name="T43" fmla="*/ 0 h 41"/>
                <a:gd name="T44" fmla="*/ 29 w 165"/>
                <a:gd name="T45" fmla="*/ 0 h 41"/>
                <a:gd name="T46" fmla="*/ 31 w 165"/>
                <a:gd name="T47" fmla="*/ 2 h 41"/>
                <a:gd name="T48" fmla="*/ 31 w 165"/>
                <a:gd name="T49" fmla="*/ 6 h 41"/>
                <a:gd name="T50" fmla="*/ 29 w 165"/>
                <a:gd name="T51" fmla="*/ 10 h 41"/>
                <a:gd name="T52" fmla="*/ 127 w 165"/>
                <a:gd name="T53" fmla="*/ 26 h 41"/>
                <a:gd name="T54" fmla="*/ 144 w 165"/>
                <a:gd name="T55" fmla="*/ 27 h 41"/>
                <a:gd name="T56" fmla="*/ 146 w 165"/>
                <a:gd name="T57" fmla="*/ 11 h 41"/>
                <a:gd name="T58" fmla="*/ 150 w 165"/>
                <a:gd name="T59" fmla="*/ 11 h 41"/>
                <a:gd name="T60" fmla="*/ 152 w 165"/>
                <a:gd name="T61" fmla="*/ 16 h 41"/>
                <a:gd name="T62" fmla="*/ 157 w 165"/>
                <a:gd name="T63" fmla="*/ 22 h 41"/>
                <a:gd name="T64" fmla="*/ 160 w 165"/>
                <a:gd name="T65" fmla="*/ 24 h 41"/>
                <a:gd name="T66" fmla="*/ 164 w 165"/>
                <a:gd name="T67" fmla="*/ 31 h 41"/>
                <a:gd name="T68" fmla="*/ 165 w 165"/>
                <a:gd name="T6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41">
                  <a:moveTo>
                    <a:pt x="161" y="41"/>
                  </a:moveTo>
                  <a:lnTo>
                    <a:pt x="161" y="41"/>
                  </a:lnTo>
                  <a:lnTo>
                    <a:pt x="160" y="32"/>
                  </a:lnTo>
                  <a:lnTo>
                    <a:pt x="157" y="28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2" y="23"/>
                  </a:lnTo>
                  <a:lnTo>
                    <a:pt x="149" y="19"/>
                  </a:lnTo>
                  <a:lnTo>
                    <a:pt x="149" y="19"/>
                  </a:lnTo>
                  <a:lnTo>
                    <a:pt x="148" y="29"/>
                  </a:lnTo>
                  <a:lnTo>
                    <a:pt x="148" y="30"/>
                  </a:lnTo>
                  <a:lnTo>
                    <a:pt x="148" y="31"/>
                  </a:lnTo>
                  <a:lnTo>
                    <a:pt x="148" y="31"/>
                  </a:lnTo>
                  <a:lnTo>
                    <a:pt x="145" y="31"/>
                  </a:lnTo>
                  <a:lnTo>
                    <a:pt x="130" y="30"/>
                  </a:lnTo>
                  <a:lnTo>
                    <a:pt x="94" y="25"/>
                  </a:lnTo>
                  <a:lnTo>
                    <a:pt x="26" y="13"/>
                  </a:lnTo>
                  <a:lnTo>
                    <a:pt x="22" y="13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3" y="6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6" y="13"/>
                  </a:lnTo>
                  <a:lnTo>
                    <a:pt x="8" y="17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9" y="3"/>
                  </a:lnTo>
                  <a:lnTo>
                    <a:pt x="15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98" y="22"/>
                  </a:lnTo>
                  <a:lnTo>
                    <a:pt x="127" y="26"/>
                  </a:lnTo>
                  <a:lnTo>
                    <a:pt x="144" y="27"/>
                  </a:lnTo>
                  <a:lnTo>
                    <a:pt x="144" y="27"/>
                  </a:lnTo>
                  <a:lnTo>
                    <a:pt x="145" y="17"/>
                  </a:lnTo>
                  <a:lnTo>
                    <a:pt x="146" y="11"/>
                  </a:lnTo>
                  <a:lnTo>
                    <a:pt x="147" y="2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52" y="16"/>
                  </a:lnTo>
                  <a:lnTo>
                    <a:pt x="154" y="19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60" y="24"/>
                  </a:lnTo>
                  <a:lnTo>
                    <a:pt x="162" y="26"/>
                  </a:lnTo>
                  <a:lnTo>
                    <a:pt x="164" y="31"/>
                  </a:lnTo>
                  <a:lnTo>
                    <a:pt x="165" y="36"/>
                  </a:lnTo>
                  <a:lnTo>
                    <a:pt x="165" y="41"/>
                  </a:lnTo>
                  <a:lnTo>
                    <a:pt x="161" y="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644"/>
            <p:cNvSpPr/>
            <p:nvPr/>
          </p:nvSpPr>
          <p:spPr bwMode="auto">
            <a:xfrm>
              <a:off x="556215" y="4428437"/>
              <a:ext cx="2443779" cy="192279"/>
            </a:xfrm>
            <a:custGeom>
              <a:avLst/>
              <a:gdLst>
                <a:gd name="T0" fmla="*/ 394 w 394"/>
                <a:gd name="T1" fmla="*/ 31 h 31"/>
                <a:gd name="T2" fmla="*/ 0 w 394"/>
                <a:gd name="T3" fmla="*/ 5 h 31"/>
                <a:gd name="T4" fmla="*/ 0 w 394"/>
                <a:gd name="T5" fmla="*/ 0 h 31"/>
                <a:gd name="T6" fmla="*/ 394 w 394"/>
                <a:gd name="T7" fmla="*/ 27 h 31"/>
                <a:gd name="T8" fmla="*/ 394 w 394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31">
                  <a:moveTo>
                    <a:pt x="394" y="31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394" y="27"/>
                  </a:lnTo>
                  <a:lnTo>
                    <a:pt x="394" y="3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645"/>
            <p:cNvSpPr/>
            <p:nvPr/>
          </p:nvSpPr>
          <p:spPr bwMode="auto">
            <a:xfrm>
              <a:off x="3186068" y="4620711"/>
              <a:ext cx="750499" cy="111644"/>
            </a:xfrm>
            <a:custGeom>
              <a:avLst/>
              <a:gdLst>
                <a:gd name="T0" fmla="*/ 120 w 121"/>
                <a:gd name="T1" fmla="*/ 18 h 18"/>
                <a:gd name="T2" fmla="*/ 0 w 121"/>
                <a:gd name="T3" fmla="*/ 4 h 18"/>
                <a:gd name="T4" fmla="*/ 1 w 121"/>
                <a:gd name="T5" fmla="*/ 0 h 18"/>
                <a:gd name="T6" fmla="*/ 121 w 121"/>
                <a:gd name="T7" fmla="*/ 14 h 18"/>
                <a:gd name="T8" fmla="*/ 120 w 12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8">
                  <a:moveTo>
                    <a:pt x="120" y="18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121" y="14"/>
                  </a:lnTo>
                  <a:lnTo>
                    <a:pt x="120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646"/>
            <p:cNvSpPr/>
            <p:nvPr/>
          </p:nvSpPr>
          <p:spPr bwMode="auto">
            <a:xfrm>
              <a:off x="5133648" y="4608307"/>
              <a:ext cx="731892" cy="111644"/>
            </a:xfrm>
            <a:custGeom>
              <a:avLst/>
              <a:gdLst>
                <a:gd name="T0" fmla="*/ 1 w 118"/>
                <a:gd name="T1" fmla="*/ 18 h 18"/>
                <a:gd name="T2" fmla="*/ 0 w 118"/>
                <a:gd name="T3" fmla="*/ 14 h 18"/>
                <a:gd name="T4" fmla="*/ 118 w 118"/>
                <a:gd name="T5" fmla="*/ 0 h 18"/>
                <a:gd name="T6" fmla="*/ 118 w 118"/>
                <a:gd name="T7" fmla="*/ 4 h 18"/>
                <a:gd name="T8" fmla="*/ 1 w 118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8">
                  <a:moveTo>
                    <a:pt x="1" y="18"/>
                  </a:moveTo>
                  <a:lnTo>
                    <a:pt x="0" y="14"/>
                  </a:lnTo>
                  <a:lnTo>
                    <a:pt x="118" y="0"/>
                  </a:lnTo>
                  <a:lnTo>
                    <a:pt x="118" y="4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647"/>
            <p:cNvSpPr/>
            <p:nvPr/>
          </p:nvSpPr>
          <p:spPr bwMode="auto">
            <a:xfrm>
              <a:off x="6051616" y="4397421"/>
              <a:ext cx="2505802" cy="235694"/>
            </a:xfrm>
            <a:custGeom>
              <a:avLst/>
              <a:gdLst>
                <a:gd name="T0" fmla="*/ 1 w 404"/>
                <a:gd name="T1" fmla="*/ 38 h 38"/>
                <a:gd name="T2" fmla="*/ 0 w 404"/>
                <a:gd name="T3" fmla="*/ 34 h 38"/>
                <a:gd name="T4" fmla="*/ 404 w 404"/>
                <a:gd name="T5" fmla="*/ 0 h 38"/>
                <a:gd name="T6" fmla="*/ 404 w 404"/>
                <a:gd name="T7" fmla="*/ 4 h 38"/>
                <a:gd name="T8" fmla="*/ 1 w 404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38">
                  <a:moveTo>
                    <a:pt x="1" y="38"/>
                  </a:moveTo>
                  <a:lnTo>
                    <a:pt x="0" y="34"/>
                  </a:lnTo>
                  <a:lnTo>
                    <a:pt x="404" y="0"/>
                  </a:lnTo>
                  <a:lnTo>
                    <a:pt x="404" y="4"/>
                  </a:lnTo>
                  <a:lnTo>
                    <a:pt x="1" y="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648"/>
            <p:cNvSpPr>
              <a:spLocks noEditPoints="1"/>
            </p:cNvSpPr>
            <p:nvPr/>
          </p:nvSpPr>
          <p:spPr bwMode="auto">
            <a:xfrm>
              <a:off x="3055814" y="4868809"/>
              <a:ext cx="148859" cy="148859"/>
            </a:xfrm>
            <a:custGeom>
              <a:avLst/>
              <a:gdLst>
                <a:gd name="T0" fmla="*/ 11 w 24"/>
                <a:gd name="T1" fmla="*/ 24 h 24"/>
                <a:gd name="T2" fmla="*/ 11 w 24"/>
                <a:gd name="T3" fmla="*/ 24 h 24"/>
                <a:gd name="T4" fmla="*/ 7 w 24"/>
                <a:gd name="T5" fmla="*/ 23 h 24"/>
                <a:gd name="T6" fmla="*/ 3 w 24"/>
                <a:gd name="T7" fmla="*/ 21 h 24"/>
                <a:gd name="T8" fmla="*/ 1 w 24"/>
                <a:gd name="T9" fmla="*/ 17 h 24"/>
                <a:gd name="T10" fmla="*/ 0 w 24"/>
                <a:gd name="T11" fmla="*/ 13 h 24"/>
                <a:gd name="T12" fmla="*/ 0 w 24"/>
                <a:gd name="T13" fmla="*/ 13 h 24"/>
                <a:gd name="T14" fmla="*/ 1 w 24"/>
                <a:gd name="T15" fmla="*/ 7 h 24"/>
                <a:gd name="T16" fmla="*/ 3 w 24"/>
                <a:gd name="T17" fmla="*/ 4 h 24"/>
                <a:gd name="T18" fmla="*/ 7 w 24"/>
                <a:gd name="T19" fmla="*/ 1 h 24"/>
                <a:gd name="T20" fmla="*/ 11 w 24"/>
                <a:gd name="T21" fmla="*/ 0 h 24"/>
                <a:gd name="T22" fmla="*/ 11 w 24"/>
                <a:gd name="T23" fmla="*/ 0 h 24"/>
                <a:gd name="T24" fmla="*/ 16 w 24"/>
                <a:gd name="T25" fmla="*/ 1 h 24"/>
                <a:gd name="T26" fmla="*/ 20 w 24"/>
                <a:gd name="T27" fmla="*/ 4 h 24"/>
                <a:gd name="T28" fmla="*/ 23 w 24"/>
                <a:gd name="T29" fmla="*/ 7 h 24"/>
                <a:gd name="T30" fmla="*/ 24 w 24"/>
                <a:gd name="T31" fmla="*/ 13 h 24"/>
                <a:gd name="T32" fmla="*/ 24 w 24"/>
                <a:gd name="T33" fmla="*/ 13 h 24"/>
                <a:gd name="T34" fmla="*/ 23 w 24"/>
                <a:gd name="T35" fmla="*/ 17 h 24"/>
                <a:gd name="T36" fmla="*/ 20 w 24"/>
                <a:gd name="T37" fmla="*/ 21 h 24"/>
                <a:gd name="T38" fmla="*/ 16 w 24"/>
                <a:gd name="T39" fmla="*/ 23 h 24"/>
                <a:gd name="T40" fmla="*/ 11 w 24"/>
                <a:gd name="T41" fmla="*/ 24 h 24"/>
                <a:gd name="T42" fmla="*/ 11 w 24"/>
                <a:gd name="T43" fmla="*/ 24 h 24"/>
                <a:gd name="T44" fmla="*/ 11 w 24"/>
                <a:gd name="T45" fmla="*/ 4 h 24"/>
                <a:gd name="T46" fmla="*/ 11 w 24"/>
                <a:gd name="T47" fmla="*/ 4 h 24"/>
                <a:gd name="T48" fmla="*/ 9 w 24"/>
                <a:gd name="T49" fmla="*/ 5 h 24"/>
                <a:gd name="T50" fmla="*/ 6 w 24"/>
                <a:gd name="T51" fmla="*/ 7 h 24"/>
                <a:gd name="T52" fmla="*/ 5 w 24"/>
                <a:gd name="T53" fmla="*/ 9 h 24"/>
                <a:gd name="T54" fmla="*/ 4 w 24"/>
                <a:gd name="T55" fmla="*/ 13 h 24"/>
                <a:gd name="T56" fmla="*/ 4 w 24"/>
                <a:gd name="T57" fmla="*/ 13 h 24"/>
                <a:gd name="T58" fmla="*/ 5 w 24"/>
                <a:gd name="T59" fmla="*/ 16 h 24"/>
                <a:gd name="T60" fmla="*/ 6 w 24"/>
                <a:gd name="T61" fmla="*/ 18 h 24"/>
                <a:gd name="T62" fmla="*/ 9 w 24"/>
                <a:gd name="T63" fmla="*/ 19 h 24"/>
                <a:gd name="T64" fmla="*/ 11 w 24"/>
                <a:gd name="T65" fmla="*/ 20 h 24"/>
                <a:gd name="T66" fmla="*/ 11 w 24"/>
                <a:gd name="T67" fmla="*/ 20 h 24"/>
                <a:gd name="T68" fmla="*/ 14 w 24"/>
                <a:gd name="T69" fmla="*/ 19 h 24"/>
                <a:gd name="T70" fmla="*/ 17 w 24"/>
                <a:gd name="T71" fmla="*/ 18 h 24"/>
                <a:gd name="T72" fmla="*/ 19 w 24"/>
                <a:gd name="T73" fmla="*/ 16 h 24"/>
                <a:gd name="T74" fmla="*/ 20 w 24"/>
                <a:gd name="T75" fmla="*/ 13 h 24"/>
                <a:gd name="T76" fmla="*/ 20 w 24"/>
                <a:gd name="T77" fmla="*/ 13 h 24"/>
                <a:gd name="T78" fmla="*/ 19 w 24"/>
                <a:gd name="T79" fmla="*/ 9 h 24"/>
                <a:gd name="T80" fmla="*/ 17 w 24"/>
                <a:gd name="T81" fmla="*/ 7 h 24"/>
                <a:gd name="T82" fmla="*/ 14 w 24"/>
                <a:gd name="T83" fmla="*/ 5 h 24"/>
                <a:gd name="T84" fmla="*/ 11 w 24"/>
                <a:gd name="T85" fmla="*/ 4 h 24"/>
                <a:gd name="T86" fmla="*/ 11 w 24"/>
                <a:gd name="T8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11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close/>
                  <a:moveTo>
                    <a:pt x="11" y="4"/>
                  </a:moveTo>
                  <a:lnTo>
                    <a:pt x="11" y="4"/>
                  </a:lnTo>
                  <a:lnTo>
                    <a:pt x="9" y="5"/>
                  </a:lnTo>
                  <a:lnTo>
                    <a:pt x="6" y="7"/>
                  </a:lnTo>
                  <a:lnTo>
                    <a:pt x="5" y="9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7" y="18"/>
                  </a:lnTo>
                  <a:lnTo>
                    <a:pt x="19" y="16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649"/>
            <p:cNvSpPr>
              <a:spLocks noEditPoints="1"/>
            </p:cNvSpPr>
            <p:nvPr/>
          </p:nvSpPr>
          <p:spPr bwMode="auto">
            <a:xfrm>
              <a:off x="5871741" y="4862609"/>
              <a:ext cx="148859" cy="148859"/>
            </a:xfrm>
            <a:custGeom>
              <a:avLst/>
              <a:gdLst>
                <a:gd name="T0" fmla="*/ 11 w 24"/>
                <a:gd name="T1" fmla="*/ 24 h 24"/>
                <a:gd name="T2" fmla="*/ 11 w 24"/>
                <a:gd name="T3" fmla="*/ 24 h 24"/>
                <a:gd name="T4" fmla="*/ 7 w 24"/>
                <a:gd name="T5" fmla="*/ 23 h 24"/>
                <a:gd name="T6" fmla="*/ 3 w 24"/>
                <a:gd name="T7" fmla="*/ 20 h 24"/>
                <a:gd name="T8" fmla="*/ 1 w 24"/>
                <a:gd name="T9" fmla="*/ 17 h 24"/>
                <a:gd name="T10" fmla="*/ 0 w 24"/>
                <a:gd name="T11" fmla="*/ 12 h 24"/>
                <a:gd name="T12" fmla="*/ 0 w 24"/>
                <a:gd name="T13" fmla="*/ 12 h 24"/>
                <a:gd name="T14" fmla="*/ 1 w 24"/>
                <a:gd name="T15" fmla="*/ 7 h 24"/>
                <a:gd name="T16" fmla="*/ 3 w 24"/>
                <a:gd name="T17" fmla="*/ 3 h 24"/>
                <a:gd name="T18" fmla="*/ 7 w 24"/>
                <a:gd name="T19" fmla="*/ 1 h 24"/>
                <a:gd name="T20" fmla="*/ 11 w 24"/>
                <a:gd name="T21" fmla="*/ 0 h 24"/>
                <a:gd name="T22" fmla="*/ 11 w 24"/>
                <a:gd name="T23" fmla="*/ 0 h 24"/>
                <a:gd name="T24" fmla="*/ 17 w 24"/>
                <a:gd name="T25" fmla="*/ 1 h 24"/>
                <a:gd name="T26" fmla="*/ 20 w 24"/>
                <a:gd name="T27" fmla="*/ 3 h 24"/>
                <a:gd name="T28" fmla="*/ 23 w 24"/>
                <a:gd name="T29" fmla="*/ 7 h 24"/>
                <a:gd name="T30" fmla="*/ 24 w 24"/>
                <a:gd name="T31" fmla="*/ 12 h 24"/>
                <a:gd name="T32" fmla="*/ 24 w 24"/>
                <a:gd name="T33" fmla="*/ 12 h 24"/>
                <a:gd name="T34" fmla="*/ 23 w 24"/>
                <a:gd name="T35" fmla="*/ 17 h 24"/>
                <a:gd name="T36" fmla="*/ 20 w 24"/>
                <a:gd name="T37" fmla="*/ 20 h 24"/>
                <a:gd name="T38" fmla="*/ 17 w 24"/>
                <a:gd name="T39" fmla="*/ 23 h 24"/>
                <a:gd name="T40" fmla="*/ 11 w 24"/>
                <a:gd name="T41" fmla="*/ 24 h 24"/>
                <a:gd name="T42" fmla="*/ 11 w 24"/>
                <a:gd name="T43" fmla="*/ 24 h 24"/>
                <a:gd name="T44" fmla="*/ 11 w 24"/>
                <a:gd name="T45" fmla="*/ 4 h 24"/>
                <a:gd name="T46" fmla="*/ 11 w 24"/>
                <a:gd name="T47" fmla="*/ 4 h 24"/>
                <a:gd name="T48" fmla="*/ 9 w 24"/>
                <a:gd name="T49" fmla="*/ 5 h 24"/>
                <a:gd name="T50" fmla="*/ 6 w 24"/>
                <a:gd name="T51" fmla="*/ 6 h 24"/>
                <a:gd name="T52" fmla="*/ 5 w 24"/>
                <a:gd name="T53" fmla="*/ 8 h 24"/>
                <a:gd name="T54" fmla="*/ 4 w 24"/>
                <a:gd name="T55" fmla="*/ 12 h 24"/>
                <a:gd name="T56" fmla="*/ 4 w 24"/>
                <a:gd name="T57" fmla="*/ 12 h 24"/>
                <a:gd name="T58" fmla="*/ 5 w 24"/>
                <a:gd name="T59" fmla="*/ 15 h 24"/>
                <a:gd name="T60" fmla="*/ 6 w 24"/>
                <a:gd name="T61" fmla="*/ 17 h 24"/>
                <a:gd name="T62" fmla="*/ 9 w 24"/>
                <a:gd name="T63" fmla="*/ 19 h 24"/>
                <a:gd name="T64" fmla="*/ 11 w 24"/>
                <a:gd name="T65" fmla="*/ 20 h 24"/>
                <a:gd name="T66" fmla="*/ 11 w 24"/>
                <a:gd name="T67" fmla="*/ 20 h 24"/>
                <a:gd name="T68" fmla="*/ 15 w 24"/>
                <a:gd name="T69" fmla="*/ 19 h 24"/>
                <a:gd name="T70" fmla="*/ 18 w 24"/>
                <a:gd name="T71" fmla="*/ 17 h 24"/>
                <a:gd name="T72" fmla="*/ 19 w 24"/>
                <a:gd name="T73" fmla="*/ 15 h 24"/>
                <a:gd name="T74" fmla="*/ 20 w 24"/>
                <a:gd name="T75" fmla="*/ 12 h 24"/>
                <a:gd name="T76" fmla="*/ 20 w 24"/>
                <a:gd name="T77" fmla="*/ 12 h 24"/>
                <a:gd name="T78" fmla="*/ 19 w 24"/>
                <a:gd name="T79" fmla="*/ 8 h 24"/>
                <a:gd name="T80" fmla="*/ 18 w 24"/>
                <a:gd name="T81" fmla="*/ 6 h 24"/>
                <a:gd name="T82" fmla="*/ 15 w 24"/>
                <a:gd name="T83" fmla="*/ 5 h 24"/>
                <a:gd name="T84" fmla="*/ 11 w 24"/>
                <a:gd name="T85" fmla="*/ 4 h 24"/>
                <a:gd name="T86" fmla="*/ 11 w 24"/>
                <a:gd name="T8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11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1" y="24"/>
                  </a:lnTo>
                  <a:lnTo>
                    <a:pt x="11" y="24"/>
                  </a:lnTo>
                  <a:close/>
                  <a:moveTo>
                    <a:pt x="11" y="4"/>
                  </a:moveTo>
                  <a:lnTo>
                    <a:pt x="11" y="4"/>
                  </a:lnTo>
                  <a:lnTo>
                    <a:pt x="9" y="5"/>
                  </a:lnTo>
                  <a:lnTo>
                    <a:pt x="6" y="6"/>
                  </a:lnTo>
                  <a:lnTo>
                    <a:pt x="5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7"/>
                  </a:lnTo>
                  <a:lnTo>
                    <a:pt x="9" y="19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5" y="19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8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650"/>
            <p:cNvSpPr>
              <a:spLocks noEditPoints="1"/>
            </p:cNvSpPr>
            <p:nvPr/>
          </p:nvSpPr>
          <p:spPr bwMode="auto">
            <a:xfrm>
              <a:off x="5729085" y="4719951"/>
              <a:ext cx="465183" cy="465188"/>
            </a:xfrm>
            <a:custGeom>
              <a:avLst/>
              <a:gdLst>
                <a:gd name="T0" fmla="*/ 37 w 75"/>
                <a:gd name="T1" fmla="*/ 75 h 75"/>
                <a:gd name="T2" fmla="*/ 23 w 75"/>
                <a:gd name="T3" fmla="*/ 71 h 75"/>
                <a:gd name="T4" fmla="*/ 10 w 75"/>
                <a:gd name="T5" fmla="*/ 63 h 75"/>
                <a:gd name="T6" fmla="*/ 3 w 75"/>
                <a:gd name="T7" fmla="*/ 51 h 75"/>
                <a:gd name="T8" fmla="*/ 0 w 75"/>
                <a:gd name="T9" fmla="*/ 37 h 75"/>
                <a:gd name="T10" fmla="*/ 1 w 75"/>
                <a:gd name="T11" fmla="*/ 29 h 75"/>
                <a:gd name="T12" fmla="*/ 6 w 75"/>
                <a:gd name="T13" fmla="*/ 17 h 75"/>
                <a:gd name="T14" fmla="*/ 16 w 75"/>
                <a:gd name="T15" fmla="*/ 6 h 75"/>
                <a:gd name="T16" fmla="*/ 29 w 75"/>
                <a:gd name="T17" fmla="*/ 1 h 75"/>
                <a:gd name="T18" fmla="*/ 37 w 75"/>
                <a:gd name="T19" fmla="*/ 0 h 75"/>
                <a:gd name="T20" fmla="*/ 51 w 75"/>
                <a:gd name="T21" fmla="*/ 3 h 75"/>
                <a:gd name="T22" fmla="*/ 63 w 75"/>
                <a:gd name="T23" fmla="*/ 10 h 75"/>
                <a:gd name="T24" fmla="*/ 71 w 75"/>
                <a:gd name="T25" fmla="*/ 23 h 75"/>
                <a:gd name="T26" fmla="*/ 75 w 75"/>
                <a:gd name="T27" fmla="*/ 37 h 75"/>
                <a:gd name="T28" fmla="*/ 73 w 75"/>
                <a:gd name="T29" fmla="*/ 45 h 75"/>
                <a:gd name="T30" fmla="*/ 68 w 75"/>
                <a:gd name="T31" fmla="*/ 58 h 75"/>
                <a:gd name="T32" fmla="*/ 58 w 75"/>
                <a:gd name="T33" fmla="*/ 68 h 75"/>
                <a:gd name="T34" fmla="*/ 44 w 75"/>
                <a:gd name="T35" fmla="*/ 74 h 75"/>
                <a:gd name="T36" fmla="*/ 37 w 75"/>
                <a:gd name="T37" fmla="*/ 75 h 75"/>
                <a:gd name="T38" fmla="*/ 37 w 75"/>
                <a:gd name="T39" fmla="*/ 4 h 75"/>
                <a:gd name="T40" fmla="*/ 24 w 75"/>
                <a:gd name="T41" fmla="*/ 6 h 75"/>
                <a:gd name="T42" fmla="*/ 13 w 75"/>
                <a:gd name="T43" fmla="*/ 13 h 75"/>
                <a:gd name="T44" fmla="*/ 6 w 75"/>
                <a:gd name="T45" fmla="*/ 24 h 75"/>
                <a:gd name="T46" fmla="*/ 4 w 75"/>
                <a:gd name="T47" fmla="*/ 37 h 75"/>
                <a:gd name="T48" fmla="*/ 5 w 75"/>
                <a:gd name="T49" fmla="*/ 44 h 75"/>
                <a:gd name="T50" fmla="*/ 9 w 75"/>
                <a:gd name="T51" fmla="*/ 56 h 75"/>
                <a:gd name="T52" fmla="*/ 19 w 75"/>
                <a:gd name="T53" fmla="*/ 64 h 75"/>
                <a:gd name="T54" fmla="*/ 30 w 75"/>
                <a:gd name="T55" fmla="*/ 69 h 75"/>
                <a:gd name="T56" fmla="*/ 37 w 75"/>
                <a:gd name="T57" fmla="*/ 70 h 75"/>
                <a:gd name="T58" fmla="*/ 50 w 75"/>
                <a:gd name="T59" fmla="*/ 67 h 75"/>
                <a:gd name="T60" fmla="*/ 60 w 75"/>
                <a:gd name="T61" fmla="*/ 61 h 75"/>
                <a:gd name="T62" fmla="*/ 67 w 75"/>
                <a:gd name="T63" fmla="*/ 50 h 75"/>
                <a:gd name="T64" fmla="*/ 70 w 75"/>
                <a:gd name="T65" fmla="*/ 37 h 75"/>
                <a:gd name="T66" fmla="*/ 69 w 75"/>
                <a:gd name="T67" fmla="*/ 30 h 75"/>
                <a:gd name="T68" fmla="*/ 64 w 75"/>
                <a:gd name="T69" fmla="*/ 19 h 75"/>
                <a:gd name="T70" fmla="*/ 56 w 75"/>
                <a:gd name="T71" fmla="*/ 9 h 75"/>
                <a:gd name="T72" fmla="*/ 44 w 75"/>
                <a:gd name="T73" fmla="*/ 5 h 75"/>
                <a:gd name="T74" fmla="*/ 37 w 75"/>
                <a:gd name="T75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37" y="75"/>
                  </a:lnTo>
                  <a:lnTo>
                    <a:pt x="29" y="74"/>
                  </a:lnTo>
                  <a:lnTo>
                    <a:pt x="23" y="71"/>
                  </a:lnTo>
                  <a:lnTo>
                    <a:pt x="16" y="68"/>
                  </a:lnTo>
                  <a:lnTo>
                    <a:pt x="10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8" y="6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3" y="29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3" y="45"/>
                  </a:lnTo>
                  <a:lnTo>
                    <a:pt x="71" y="51"/>
                  </a:lnTo>
                  <a:lnTo>
                    <a:pt x="68" y="58"/>
                  </a:lnTo>
                  <a:lnTo>
                    <a:pt x="63" y="63"/>
                  </a:lnTo>
                  <a:lnTo>
                    <a:pt x="58" y="68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7" y="75"/>
                  </a:lnTo>
                  <a:lnTo>
                    <a:pt x="37" y="75"/>
                  </a:lnTo>
                  <a:close/>
                  <a:moveTo>
                    <a:pt x="37" y="4"/>
                  </a:moveTo>
                  <a:lnTo>
                    <a:pt x="37" y="4"/>
                  </a:lnTo>
                  <a:lnTo>
                    <a:pt x="30" y="5"/>
                  </a:lnTo>
                  <a:lnTo>
                    <a:pt x="24" y="6"/>
                  </a:lnTo>
                  <a:lnTo>
                    <a:pt x="19" y="9"/>
                  </a:lnTo>
                  <a:lnTo>
                    <a:pt x="13" y="13"/>
                  </a:lnTo>
                  <a:lnTo>
                    <a:pt x="9" y="19"/>
                  </a:lnTo>
                  <a:lnTo>
                    <a:pt x="6" y="24"/>
                  </a:lnTo>
                  <a:lnTo>
                    <a:pt x="5" y="30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5" y="44"/>
                  </a:lnTo>
                  <a:lnTo>
                    <a:pt x="6" y="50"/>
                  </a:lnTo>
                  <a:lnTo>
                    <a:pt x="9" y="56"/>
                  </a:lnTo>
                  <a:lnTo>
                    <a:pt x="13" y="61"/>
                  </a:lnTo>
                  <a:lnTo>
                    <a:pt x="19" y="64"/>
                  </a:lnTo>
                  <a:lnTo>
                    <a:pt x="24" y="67"/>
                  </a:lnTo>
                  <a:lnTo>
                    <a:pt x="30" y="69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4" y="69"/>
                  </a:lnTo>
                  <a:lnTo>
                    <a:pt x="50" y="67"/>
                  </a:lnTo>
                  <a:lnTo>
                    <a:pt x="56" y="64"/>
                  </a:lnTo>
                  <a:lnTo>
                    <a:pt x="60" y="61"/>
                  </a:lnTo>
                  <a:lnTo>
                    <a:pt x="64" y="56"/>
                  </a:lnTo>
                  <a:lnTo>
                    <a:pt x="67" y="50"/>
                  </a:lnTo>
                  <a:lnTo>
                    <a:pt x="69" y="44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9" y="30"/>
                  </a:lnTo>
                  <a:lnTo>
                    <a:pt x="67" y="24"/>
                  </a:lnTo>
                  <a:lnTo>
                    <a:pt x="64" y="19"/>
                  </a:lnTo>
                  <a:lnTo>
                    <a:pt x="60" y="13"/>
                  </a:lnTo>
                  <a:lnTo>
                    <a:pt x="56" y="9"/>
                  </a:lnTo>
                  <a:lnTo>
                    <a:pt x="50" y="6"/>
                  </a:lnTo>
                  <a:lnTo>
                    <a:pt x="44" y="5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651"/>
            <p:cNvSpPr>
              <a:spLocks noEditPoints="1"/>
            </p:cNvSpPr>
            <p:nvPr/>
          </p:nvSpPr>
          <p:spPr bwMode="auto">
            <a:xfrm>
              <a:off x="2894549" y="4732355"/>
              <a:ext cx="434175" cy="452784"/>
            </a:xfrm>
            <a:custGeom>
              <a:avLst/>
              <a:gdLst>
                <a:gd name="T0" fmla="*/ 35 w 70"/>
                <a:gd name="T1" fmla="*/ 73 h 73"/>
                <a:gd name="T2" fmla="*/ 21 w 70"/>
                <a:gd name="T3" fmla="*/ 69 h 73"/>
                <a:gd name="T4" fmla="*/ 11 w 70"/>
                <a:gd name="T5" fmla="*/ 62 h 73"/>
                <a:gd name="T6" fmla="*/ 3 w 70"/>
                <a:gd name="T7" fmla="*/ 50 h 73"/>
                <a:gd name="T8" fmla="*/ 0 w 70"/>
                <a:gd name="T9" fmla="*/ 36 h 73"/>
                <a:gd name="T10" fmla="*/ 1 w 70"/>
                <a:gd name="T11" fmla="*/ 28 h 73"/>
                <a:gd name="T12" fmla="*/ 7 w 70"/>
                <a:gd name="T13" fmla="*/ 16 h 73"/>
                <a:gd name="T14" fmla="*/ 16 w 70"/>
                <a:gd name="T15" fmla="*/ 6 h 73"/>
                <a:gd name="T16" fmla="*/ 29 w 70"/>
                <a:gd name="T17" fmla="*/ 1 h 73"/>
                <a:gd name="T18" fmla="*/ 35 w 70"/>
                <a:gd name="T19" fmla="*/ 0 h 73"/>
                <a:gd name="T20" fmla="*/ 49 w 70"/>
                <a:gd name="T21" fmla="*/ 3 h 73"/>
                <a:gd name="T22" fmla="*/ 60 w 70"/>
                <a:gd name="T23" fmla="*/ 10 h 73"/>
                <a:gd name="T24" fmla="*/ 68 w 70"/>
                <a:gd name="T25" fmla="*/ 22 h 73"/>
                <a:gd name="T26" fmla="*/ 70 w 70"/>
                <a:gd name="T27" fmla="*/ 36 h 73"/>
                <a:gd name="T28" fmla="*/ 70 w 70"/>
                <a:gd name="T29" fmla="*/ 43 h 73"/>
                <a:gd name="T30" fmla="*/ 65 w 70"/>
                <a:gd name="T31" fmla="*/ 57 h 73"/>
                <a:gd name="T32" fmla="*/ 55 w 70"/>
                <a:gd name="T33" fmla="*/ 66 h 73"/>
                <a:gd name="T34" fmla="*/ 42 w 70"/>
                <a:gd name="T35" fmla="*/ 72 h 73"/>
                <a:gd name="T36" fmla="*/ 35 w 70"/>
                <a:gd name="T37" fmla="*/ 73 h 73"/>
                <a:gd name="T38" fmla="*/ 35 w 70"/>
                <a:gd name="T39" fmla="*/ 4 h 73"/>
                <a:gd name="T40" fmla="*/ 23 w 70"/>
                <a:gd name="T41" fmla="*/ 6 h 73"/>
                <a:gd name="T42" fmla="*/ 14 w 70"/>
                <a:gd name="T43" fmla="*/ 14 h 73"/>
                <a:gd name="T44" fmla="*/ 7 w 70"/>
                <a:gd name="T45" fmla="*/ 24 h 73"/>
                <a:gd name="T46" fmla="*/ 4 w 70"/>
                <a:gd name="T47" fmla="*/ 36 h 73"/>
                <a:gd name="T48" fmla="*/ 6 w 70"/>
                <a:gd name="T49" fmla="*/ 43 h 73"/>
                <a:gd name="T50" fmla="*/ 10 w 70"/>
                <a:gd name="T51" fmla="*/ 54 h 73"/>
                <a:gd name="T52" fmla="*/ 18 w 70"/>
                <a:gd name="T53" fmla="*/ 63 h 73"/>
                <a:gd name="T54" fmla="*/ 29 w 70"/>
                <a:gd name="T55" fmla="*/ 67 h 73"/>
                <a:gd name="T56" fmla="*/ 35 w 70"/>
                <a:gd name="T57" fmla="*/ 68 h 73"/>
                <a:gd name="T58" fmla="*/ 48 w 70"/>
                <a:gd name="T59" fmla="*/ 65 h 73"/>
                <a:gd name="T60" fmla="*/ 57 w 70"/>
                <a:gd name="T61" fmla="*/ 59 h 73"/>
                <a:gd name="T62" fmla="*/ 63 w 70"/>
                <a:gd name="T63" fmla="*/ 48 h 73"/>
                <a:gd name="T64" fmla="*/ 66 w 70"/>
                <a:gd name="T65" fmla="*/ 36 h 73"/>
                <a:gd name="T66" fmla="*/ 66 w 70"/>
                <a:gd name="T67" fmla="*/ 29 h 73"/>
                <a:gd name="T68" fmla="*/ 60 w 70"/>
                <a:gd name="T69" fmla="*/ 18 h 73"/>
                <a:gd name="T70" fmla="*/ 52 w 70"/>
                <a:gd name="T71" fmla="*/ 9 h 73"/>
                <a:gd name="T72" fmla="*/ 41 w 70"/>
                <a:gd name="T73" fmla="*/ 5 h 73"/>
                <a:gd name="T74" fmla="*/ 35 w 70"/>
                <a:gd name="T75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3">
                  <a:moveTo>
                    <a:pt x="35" y="73"/>
                  </a:moveTo>
                  <a:lnTo>
                    <a:pt x="35" y="73"/>
                  </a:lnTo>
                  <a:lnTo>
                    <a:pt x="29" y="72"/>
                  </a:lnTo>
                  <a:lnTo>
                    <a:pt x="21" y="69"/>
                  </a:lnTo>
                  <a:lnTo>
                    <a:pt x="16" y="66"/>
                  </a:lnTo>
                  <a:lnTo>
                    <a:pt x="11" y="62"/>
                  </a:lnTo>
                  <a:lnTo>
                    <a:pt x="7" y="57"/>
                  </a:lnTo>
                  <a:lnTo>
                    <a:pt x="3" y="50"/>
                  </a:lnTo>
                  <a:lnTo>
                    <a:pt x="1" y="4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28"/>
                  </a:lnTo>
                  <a:lnTo>
                    <a:pt x="3" y="22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60" y="10"/>
                  </a:lnTo>
                  <a:lnTo>
                    <a:pt x="65" y="16"/>
                  </a:lnTo>
                  <a:lnTo>
                    <a:pt x="68" y="22"/>
                  </a:lnTo>
                  <a:lnTo>
                    <a:pt x="70" y="28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43"/>
                  </a:lnTo>
                  <a:lnTo>
                    <a:pt x="68" y="50"/>
                  </a:lnTo>
                  <a:lnTo>
                    <a:pt x="65" y="57"/>
                  </a:lnTo>
                  <a:lnTo>
                    <a:pt x="60" y="62"/>
                  </a:lnTo>
                  <a:lnTo>
                    <a:pt x="55" y="66"/>
                  </a:lnTo>
                  <a:lnTo>
                    <a:pt x="49" y="69"/>
                  </a:lnTo>
                  <a:lnTo>
                    <a:pt x="42" y="72"/>
                  </a:lnTo>
                  <a:lnTo>
                    <a:pt x="35" y="73"/>
                  </a:lnTo>
                  <a:lnTo>
                    <a:pt x="35" y="73"/>
                  </a:lnTo>
                  <a:close/>
                  <a:moveTo>
                    <a:pt x="35" y="4"/>
                  </a:moveTo>
                  <a:lnTo>
                    <a:pt x="35" y="4"/>
                  </a:lnTo>
                  <a:lnTo>
                    <a:pt x="29" y="5"/>
                  </a:lnTo>
                  <a:lnTo>
                    <a:pt x="23" y="6"/>
                  </a:lnTo>
                  <a:lnTo>
                    <a:pt x="18" y="9"/>
                  </a:lnTo>
                  <a:lnTo>
                    <a:pt x="14" y="14"/>
                  </a:lnTo>
                  <a:lnTo>
                    <a:pt x="10" y="18"/>
                  </a:lnTo>
                  <a:lnTo>
                    <a:pt x="7" y="24"/>
                  </a:lnTo>
                  <a:lnTo>
                    <a:pt x="6" y="29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43"/>
                  </a:lnTo>
                  <a:lnTo>
                    <a:pt x="7" y="48"/>
                  </a:lnTo>
                  <a:lnTo>
                    <a:pt x="10" y="54"/>
                  </a:lnTo>
                  <a:lnTo>
                    <a:pt x="14" y="59"/>
                  </a:lnTo>
                  <a:lnTo>
                    <a:pt x="18" y="63"/>
                  </a:lnTo>
                  <a:lnTo>
                    <a:pt x="23" y="65"/>
                  </a:lnTo>
                  <a:lnTo>
                    <a:pt x="29" y="67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41" y="67"/>
                  </a:lnTo>
                  <a:lnTo>
                    <a:pt x="48" y="65"/>
                  </a:lnTo>
                  <a:lnTo>
                    <a:pt x="52" y="63"/>
                  </a:lnTo>
                  <a:lnTo>
                    <a:pt x="57" y="59"/>
                  </a:lnTo>
                  <a:lnTo>
                    <a:pt x="60" y="54"/>
                  </a:lnTo>
                  <a:lnTo>
                    <a:pt x="63" y="48"/>
                  </a:lnTo>
                  <a:lnTo>
                    <a:pt x="66" y="43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29"/>
                  </a:lnTo>
                  <a:lnTo>
                    <a:pt x="63" y="24"/>
                  </a:lnTo>
                  <a:lnTo>
                    <a:pt x="60" y="18"/>
                  </a:lnTo>
                  <a:lnTo>
                    <a:pt x="57" y="14"/>
                  </a:lnTo>
                  <a:lnTo>
                    <a:pt x="52" y="9"/>
                  </a:lnTo>
                  <a:lnTo>
                    <a:pt x="48" y="6"/>
                  </a:lnTo>
                  <a:lnTo>
                    <a:pt x="41" y="5"/>
                  </a:lnTo>
                  <a:lnTo>
                    <a:pt x="35" y="4"/>
                  </a:lnTo>
                  <a:lnTo>
                    <a:pt x="35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6652"/>
            <p:cNvSpPr>
              <a:spLocks noChangeArrowheads="1"/>
            </p:cNvSpPr>
            <p:nvPr/>
          </p:nvSpPr>
          <p:spPr bwMode="auto">
            <a:xfrm>
              <a:off x="4507194" y="4136918"/>
              <a:ext cx="24811" cy="1240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653"/>
            <p:cNvSpPr/>
            <p:nvPr/>
          </p:nvSpPr>
          <p:spPr bwMode="auto">
            <a:xfrm>
              <a:off x="4699473" y="4130717"/>
              <a:ext cx="62025" cy="130254"/>
            </a:xfrm>
            <a:custGeom>
              <a:avLst/>
              <a:gdLst>
                <a:gd name="T0" fmla="*/ 7 w 10"/>
                <a:gd name="T1" fmla="*/ 21 h 21"/>
                <a:gd name="T2" fmla="*/ 0 w 10"/>
                <a:gd name="T3" fmla="*/ 1 h 21"/>
                <a:gd name="T4" fmla="*/ 4 w 10"/>
                <a:gd name="T5" fmla="*/ 0 h 21"/>
                <a:gd name="T6" fmla="*/ 10 w 10"/>
                <a:gd name="T7" fmla="*/ 20 h 21"/>
                <a:gd name="T8" fmla="*/ 7 w 1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1">
                  <a:moveTo>
                    <a:pt x="7" y="2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10" y="20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654"/>
            <p:cNvSpPr/>
            <p:nvPr/>
          </p:nvSpPr>
          <p:spPr bwMode="auto">
            <a:xfrm>
              <a:off x="4773903" y="4130717"/>
              <a:ext cx="111644" cy="155064"/>
            </a:xfrm>
            <a:custGeom>
              <a:avLst/>
              <a:gdLst>
                <a:gd name="T0" fmla="*/ 15 w 18"/>
                <a:gd name="T1" fmla="*/ 25 h 25"/>
                <a:gd name="T2" fmla="*/ 0 w 18"/>
                <a:gd name="T3" fmla="*/ 2 h 25"/>
                <a:gd name="T4" fmla="*/ 3 w 18"/>
                <a:gd name="T5" fmla="*/ 0 h 25"/>
                <a:gd name="T6" fmla="*/ 18 w 18"/>
                <a:gd name="T7" fmla="*/ 23 h 25"/>
                <a:gd name="T8" fmla="*/ 15 w 18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25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8" y="23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655"/>
            <p:cNvSpPr/>
            <p:nvPr/>
          </p:nvSpPr>
          <p:spPr bwMode="auto">
            <a:xfrm>
              <a:off x="4271499" y="4130717"/>
              <a:ext cx="55819" cy="130254"/>
            </a:xfrm>
            <a:custGeom>
              <a:avLst/>
              <a:gdLst>
                <a:gd name="T0" fmla="*/ 4 w 9"/>
                <a:gd name="T1" fmla="*/ 21 h 21"/>
                <a:gd name="T2" fmla="*/ 0 w 9"/>
                <a:gd name="T3" fmla="*/ 20 h 21"/>
                <a:gd name="T4" fmla="*/ 5 w 9"/>
                <a:gd name="T5" fmla="*/ 0 h 21"/>
                <a:gd name="T6" fmla="*/ 9 w 9"/>
                <a:gd name="T7" fmla="*/ 1 h 21"/>
                <a:gd name="T8" fmla="*/ 4 w 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1">
                  <a:moveTo>
                    <a:pt x="4" y="21"/>
                  </a:moveTo>
                  <a:lnTo>
                    <a:pt x="0" y="20"/>
                  </a:lnTo>
                  <a:lnTo>
                    <a:pt x="5" y="0"/>
                  </a:lnTo>
                  <a:lnTo>
                    <a:pt x="9" y="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656"/>
            <p:cNvSpPr>
              <a:spLocks noEditPoints="1"/>
            </p:cNvSpPr>
            <p:nvPr/>
          </p:nvSpPr>
          <p:spPr bwMode="auto">
            <a:xfrm>
              <a:off x="382546" y="2654528"/>
              <a:ext cx="8360948" cy="2679472"/>
            </a:xfrm>
            <a:custGeom>
              <a:avLst/>
              <a:gdLst>
                <a:gd name="T0" fmla="*/ 502 w 1348"/>
                <a:gd name="T1" fmla="*/ 394 h 432"/>
                <a:gd name="T2" fmla="*/ 511 w 1348"/>
                <a:gd name="T3" fmla="*/ 384 h 432"/>
                <a:gd name="T4" fmla="*/ 484 w 1348"/>
                <a:gd name="T5" fmla="*/ 334 h 432"/>
                <a:gd name="T6" fmla="*/ 443 w 1348"/>
                <a:gd name="T7" fmla="*/ 419 h 432"/>
                <a:gd name="T8" fmla="*/ 398 w 1348"/>
                <a:gd name="T9" fmla="*/ 357 h 432"/>
                <a:gd name="T10" fmla="*/ 344 w 1348"/>
                <a:gd name="T11" fmla="*/ 335 h 432"/>
                <a:gd name="T12" fmla="*/ 203 w 1348"/>
                <a:gd name="T13" fmla="*/ 322 h 432"/>
                <a:gd name="T14" fmla="*/ 167 w 1348"/>
                <a:gd name="T15" fmla="*/ 314 h 432"/>
                <a:gd name="T16" fmla="*/ 1 w 1348"/>
                <a:gd name="T17" fmla="*/ 263 h 432"/>
                <a:gd name="T18" fmla="*/ 588 w 1348"/>
                <a:gd name="T19" fmla="*/ 269 h 432"/>
                <a:gd name="T20" fmla="*/ 660 w 1348"/>
                <a:gd name="T21" fmla="*/ 86 h 432"/>
                <a:gd name="T22" fmla="*/ 678 w 1348"/>
                <a:gd name="T23" fmla="*/ 106 h 432"/>
                <a:gd name="T24" fmla="*/ 750 w 1348"/>
                <a:gd name="T25" fmla="*/ 260 h 432"/>
                <a:gd name="T26" fmla="*/ 760 w 1348"/>
                <a:gd name="T27" fmla="*/ 306 h 432"/>
                <a:gd name="T28" fmla="*/ 1348 w 1348"/>
                <a:gd name="T29" fmla="*/ 283 h 432"/>
                <a:gd name="T30" fmla="*/ 1152 w 1348"/>
                <a:gd name="T31" fmla="*/ 300 h 432"/>
                <a:gd name="T32" fmla="*/ 1008 w 1348"/>
                <a:gd name="T33" fmla="*/ 313 h 432"/>
                <a:gd name="T34" fmla="*/ 909 w 1348"/>
                <a:gd name="T35" fmla="*/ 323 h 432"/>
                <a:gd name="T36" fmla="*/ 923 w 1348"/>
                <a:gd name="T37" fmla="*/ 413 h 432"/>
                <a:gd name="T38" fmla="*/ 856 w 1348"/>
                <a:gd name="T39" fmla="*/ 373 h 432"/>
                <a:gd name="T40" fmla="*/ 828 w 1348"/>
                <a:gd name="T41" fmla="*/ 404 h 432"/>
                <a:gd name="T42" fmla="*/ 846 w 1348"/>
                <a:gd name="T43" fmla="*/ 425 h 432"/>
                <a:gd name="T44" fmla="*/ 810 w 1348"/>
                <a:gd name="T45" fmla="*/ 427 h 432"/>
                <a:gd name="T46" fmla="*/ 801 w 1348"/>
                <a:gd name="T47" fmla="*/ 395 h 432"/>
                <a:gd name="T48" fmla="*/ 774 w 1348"/>
                <a:gd name="T49" fmla="*/ 345 h 432"/>
                <a:gd name="T50" fmla="*/ 698 w 1348"/>
                <a:gd name="T51" fmla="*/ 382 h 432"/>
                <a:gd name="T52" fmla="*/ 682 w 1348"/>
                <a:gd name="T53" fmla="*/ 431 h 432"/>
                <a:gd name="T54" fmla="*/ 656 w 1348"/>
                <a:gd name="T55" fmla="*/ 431 h 432"/>
                <a:gd name="T56" fmla="*/ 619 w 1348"/>
                <a:gd name="T57" fmla="*/ 376 h 432"/>
                <a:gd name="T58" fmla="*/ 529 w 1348"/>
                <a:gd name="T59" fmla="*/ 413 h 432"/>
                <a:gd name="T60" fmla="*/ 544 w 1348"/>
                <a:gd name="T61" fmla="*/ 427 h 432"/>
                <a:gd name="T62" fmla="*/ 502 w 1348"/>
                <a:gd name="T63" fmla="*/ 398 h 432"/>
                <a:gd name="T64" fmla="*/ 531 w 1348"/>
                <a:gd name="T65" fmla="*/ 420 h 432"/>
                <a:gd name="T66" fmla="*/ 538 w 1348"/>
                <a:gd name="T67" fmla="*/ 400 h 432"/>
                <a:gd name="T68" fmla="*/ 594 w 1348"/>
                <a:gd name="T69" fmla="*/ 357 h 432"/>
                <a:gd name="T70" fmla="*/ 657 w 1348"/>
                <a:gd name="T71" fmla="*/ 408 h 432"/>
                <a:gd name="T72" fmla="*/ 673 w 1348"/>
                <a:gd name="T73" fmla="*/ 422 h 432"/>
                <a:gd name="T74" fmla="*/ 698 w 1348"/>
                <a:gd name="T75" fmla="*/ 375 h 432"/>
                <a:gd name="T76" fmla="*/ 760 w 1348"/>
                <a:gd name="T77" fmla="*/ 344 h 432"/>
                <a:gd name="T78" fmla="*/ 813 w 1348"/>
                <a:gd name="T79" fmla="*/ 413 h 432"/>
                <a:gd name="T80" fmla="*/ 796 w 1348"/>
                <a:gd name="T81" fmla="*/ 423 h 432"/>
                <a:gd name="T82" fmla="*/ 828 w 1348"/>
                <a:gd name="T83" fmla="*/ 421 h 432"/>
                <a:gd name="T84" fmla="*/ 834 w 1348"/>
                <a:gd name="T85" fmla="*/ 400 h 432"/>
                <a:gd name="T86" fmla="*/ 826 w 1348"/>
                <a:gd name="T87" fmla="*/ 383 h 432"/>
                <a:gd name="T88" fmla="*/ 870 w 1348"/>
                <a:gd name="T89" fmla="*/ 401 h 432"/>
                <a:gd name="T90" fmla="*/ 938 w 1348"/>
                <a:gd name="T91" fmla="*/ 372 h 432"/>
                <a:gd name="T92" fmla="*/ 993 w 1348"/>
                <a:gd name="T93" fmla="*/ 321 h 432"/>
                <a:gd name="T94" fmla="*/ 1138 w 1348"/>
                <a:gd name="T95" fmla="*/ 313 h 432"/>
                <a:gd name="T96" fmla="*/ 1318 w 1348"/>
                <a:gd name="T97" fmla="*/ 282 h 432"/>
                <a:gd name="T98" fmla="*/ 754 w 1348"/>
                <a:gd name="T99" fmla="*/ 311 h 432"/>
                <a:gd name="T100" fmla="*/ 739 w 1348"/>
                <a:gd name="T101" fmla="*/ 243 h 432"/>
                <a:gd name="T102" fmla="*/ 673 w 1348"/>
                <a:gd name="T103" fmla="*/ 84 h 432"/>
                <a:gd name="T104" fmla="*/ 637 w 1348"/>
                <a:gd name="T105" fmla="*/ 204 h 432"/>
                <a:gd name="T106" fmla="*/ 588 w 1348"/>
                <a:gd name="T107" fmla="*/ 310 h 432"/>
                <a:gd name="T108" fmla="*/ 195 w 1348"/>
                <a:gd name="T109" fmla="*/ 301 h 432"/>
                <a:gd name="T110" fmla="*/ 337 w 1348"/>
                <a:gd name="T111" fmla="*/ 312 h 432"/>
                <a:gd name="T112" fmla="*/ 426 w 1348"/>
                <a:gd name="T113" fmla="*/ 330 h 432"/>
                <a:gd name="T114" fmla="*/ 426 w 1348"/>
                <a:gd name="T115" fmla="*/ 413 h 432"/>
                <a:gd name="T116" fmla="*/ 479 w 1348"/>
                <a:gd name="T117" fmla="*/ 366 h 432"/>
                <a:gd name="T118" fmla="*/ 512 w 1348"/>
                <a:gd name="T119" fmla="*/ 374 h 432"/>
                <a:gd name="T120" fmla="*/ 520 w 1348"/>
                <a:gd name="T121" fmla="*/ 417 h 432"/>
                <a:gd name="T122" fmla="*/ 502 w 1348"/>
                <a:gd name="T123" fmla="*/ 39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8" h="432">
                  <a:moveTo>
                    <a:pt x="502" y="432"/>
                  </a:moveTo>
                  <a:lnTo>
                    <a:pt x="502" y="432"/>
                  </a:lnTo>
                  <a:lnTo>
                    <a:pt x="500" y="431"/>
                  </a:lnTo>
                  <a:lnTo>
                    <a:pt x="497" y="430"/>
                  </a:lnTo>
                  <a:lnTo>
                    <a:pt x="497" y="430"/>
                  </a:lnTo>
                  <a:lnTo>
                    <a:pt x="496" y="428"/>
                  </a:lnTo>
                  <a:lnTo>
                    <a:pt x="494" y="421"/>
                  </a:lnTo>
                  <a:lnTo>
                    <a:pt x="494" y="421"/>
                  </a:lnTo>
                  <a:lnTo>
                    <a:pt x="493" y="409"/>
                  </a:lnTo>
                  <a:lnTo>
                    <a:pt x="493" y="401"/>
                  </a:lnTo>
                  <a:lnTo>
                    <a:pt x="494" y="399"/>
                  </a:lnTo>
                  <a:lnTo>
                    <a:pt x="495" y="397"/>
                  </a:lnTo>
                  <a:lnTo>
                    <a:pt x="495" y="397"/>
                  </a:lnTo>
                  <a:lnTo>
                    <a:pt x="498" y="395"/>
                  </a:lnTo>
                  <a:lnTo>
                    <a:pt x="502" y="394"/>
                  </a:lnTo>
                  <a:lnTo>
                    <a:pt x="502" y="394"/>
                  </a:lnTo>
                  <a:lnTo>
                    <a:pt x="506" y="395"/>
                  </a:lnTo>
                  <a:lnTo>
                    <a:pt x="510" y="397"/>
                  </a:lnTo>
                  <a:lnTo>
                    <a:pt x="510" y="397"/>
                  </a:lnTo>
                  <a:lnTo>
                    <a:pt x="512" y="403"/>
                  </a:lnTo>
                  <a:lnTo>
                    <a:pt x="513" y="411"/>
                  </a:lnTo>
                  <a:lnTo>
                    <a:pt x="515" y="411"/>
                  </a:lnTo>
                  <a:lnTo>
                    <a:pt x="515" y="411"/>
                  </a:lnTo>
                  <a:lnTo>
                    <a:pt x="514" y="400"/>
                  </a:lnTo>
                  <a:lnTo>
                    <a:pt x="514" y="400"/>
                  </a:lnTo>
                  <a:lnTo>
                    <a:pt x="514" y="397"/>
                  </a:lnTo>
                  <a:lnTo>
                    <a:pt x="514" y="397"/>
                  </a:lnTo>
                  <a:lnTo>
                    <a:pt x="513" y="396"/>
                  </a:lnTo>
                  <a:lnTo>
                    <a:pt x="513" y="396"/>
                  </a:lnTo>
                  <a:lnTo>
                    <a:pt x="512" y="391"/>
                  </a:lnTo>
                  <a:lnTo>
                    <a:pt x="511" y="384"/>
                  </a:lnTo>
                  <a:lnTo>
                    <a:pt x="511" y="384"/>
                  </a:lnTo>
                  <a:lnTo>
                    <a:pt x="510" y="382"/>
                  </a:lnTo>
                  <a:lnTo>
                    <a:pt x="510" y="382"/>
                  </a:lnTo>
                  <a:lnTo>
                    <a:pt x="509" y="379"/>
                  </a:lnTo>
                  <a:lnTo>
                    <a:pt x="507" y="374"/>
                  </a:lnTo>
                  <a:lnTo>
                    <a:pt x="507" y="374"/>
                  </a:lnTo>
                  <a:lnTo>
                    <a:pt x="509" y="361"/>
                  </a:lnTo>
                  <a:lnTo>
                    <a:pt x="509" y="361"/>
                  </a:lnTo>
                  <a:lnTo>
                    <a:pt x="510" y="350"/>
                  </a:lnTo>
                  <a:lnTo>
                    <a:pt x="510" y="350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09" y="346"/>
                  </a:lnTo>
                  <a:lnTo>
                    <a:pt x="507" y="345"/>
                  </a:lnTo>
                  <a:lnTo>
                    <a:pt x="507" y="345"/>
                  </a:lnTo>
                  <a:lnTo>
                    <a:pt x="506" y="337"/>
                  </a:lnTo>
                  <a:lnTo>
                    <a:pt x="484" y="334"/>
                  </a:lnTo>
                  <a:lnTo>
                    <a:pt x="481" y="351"/>
                  </a:lnTo>
                  <a:lnTo>
                    <a:pt x="481" y="351"/>
                  </a:lnTo>
                  <a:lnTo>
                    <a:pt x="482" y="357"/>
                  </a:lnTo>
                  <a:lnTo>
                    <a:pt x="483" y="369"/>
                  </a:lnTo>
                  <a:lnTo>
                    <a:pt x="483" y="375"/>
                  </a:lnTo>
                  <a:lnTo>
                    <a:pt x="483" y="382"/>
                  </a:lnTo>
                  <a:lnTo>
                    <a:pt x="481" y="390"/>
                  </a:lnTo>
                  <a:lnTo>
                    <a:pt x="479" y="397"/>
                  </a:lnTo>
                  <a:lnTo>
                    <a:pt x="479" y="397"/>
                  </a:lnTo>
                  <a:lnTo>
                    <a:pt x="474" y="403"/>
                  </a:lnTo>
                  <a:lnTo>
                    <a:pt x="470" y="409"/>
                  </a:lnTo>
                  <a:lnTo>
                    <a:pt x="464" y="413"/>
                  </a:lnTo>
                  <a:lnTo>
                    <a:pt x="459" y="416"/>
                  </a:lnTo>
                  <a:lnTo>
                    <a:pt x="455" y="418"/>
                  </a:lnTo>
                  <a:lnTo>
                    <a:pt x="450" y="419"/>
                  </a:lnTo>
                  <a:lnTo>
                    <a:pt x="443" y="419"/>
                  </a:lnTo>
                  <a:lnTo>
                    <a:pt x="443" y="419"/>
                  </a:lnTo>
                  <a:lnTo>
                    <a:pt x="441" y="419"/>
                  </a:lnTo>
                  <a:lnTo>
                    <a:pt x="441" y="419"/>
                  </a:lnTo>
                  <a:lnTo>
                    <a:pt x="432" y="419"/>
                  </a:lnTo>
                  <a:lnTo>
                    <a:pt x="425" y="417"/>
                  </a:lnTo>
                  <a:lnTo>
                    <a:pt x="419" y="414"/>
                  </a:lnTo>
                  <a:lnTo>
                    <a:pt x="412" y="409"/>
                  </a:lnTo>
                  <a:lnTo>
                    <a:pt x="405" y="402"/>
                  </a:lnTo>
                  <a:lnTo>
                    <a:pt x="402" y="397"/>
                  </a:lnTo>
                  <a:lnTo>
                    <a:pt x="400" y="392"/>
                  </a:lnTo>
                  <a:lnTo>
                    <a:pt x="398" y="386"/>
                  </a:lnTo>
                  <a:lnTo>
                    <a:pt x="397" y="379"/>
                  </a:lnTo>
                  <a:lnTo>
                    <a:pt x="397" y="379"/>
                  </a:lnTo>
                  <a:lnTo>
                    <a:pt x="396" y="371"/>
                  </a:lnTo>
                  <a:lnTo>
                    <a:pt x="397" y="363"/>
                  </a:lnTo>
                  <a:lnTo>
                    <a:pt x="398" y="357"/>
                  </a:lnTo>
                  <a:lnTo>
                    <a:pt x="401" y="351"/>
                  </a:lnTo>
                  <a:lnTo>
                    <a:pt x="406" y="341"/>
                  </a:lnTo>
                  <a:lnTo>
                    <a:pt x="411" y="336"/>
                  </a:lnTo>
                  <a:lnTo>
                    <a:pt x="411" y="336"/>
                  </a:lnTo>
                  <a:lnTo>
                    <a:pt x="416" y="332"/>
                  </a:lnTo>
                  <a:lnTo>
                    <a:pt x="421" y="329"/>
                  </a:lnTo>
                  <a:lnTo>
                    <a:pt x="428" y="324"/>
                  </a:lnTo>
                  <a:lnTo>
                    <a:pt x="428" y="323"/>
                  </a:lnTo>
                  <a:lnTo>
                    <a:pt x="353" y="317"/>
                  </a:lnTo>
                  <a:lnTo>
                    <a:pt x="353" y="317"/>
                  </a:lnTo>
                  <a:lnTo>
                    <a:pt x="351" y="325"/>
                  </a:lnTo>
                  <a:lnTo>
                    <a:pt x="350" y="330"/>
                  </a:lnTo>
                  <a:lnTo>
                    <a:pt x="349" y="333"/>
                  </a:lnTo>
                  <a:lnTo>
                    <a:pt x="349" y="333"/>
                  </a:lnTo>
                  <a:lnTo>
                    <a:pt x="346" y="334"/>
                  </a:lnTo>
                  <a:lnTo>
                    <a:pt x="344" y="335"/>
                  </a:lnTo>
                  <a:lnTo>
                    <a:pt x="344" y="335"/>
                  </a:lnTo>
                  <a:lnTo>
                    <a:pt x="341" y="334"/>
                  </a:lnTo>
                  <a:lnTo>
                    <a:pt x="339" y="333"/>
                  </a:lnTo>
                  <a:lnTo>
                    <a:pt x="337" y="332"/>
                  </a:lnTo>
                  <a:lnTo>
                    <a:pt x="336" y="330"/>
                  </a:lnTo>
                  <a:lnTo>
                    <a:pt x="336" y="330"/>
                  </a:lnTo>
                  <a:lnTo>
                    <a:pt x="334" y="321"/>
                  </a:lnTo>
                  <a:lnTo>
                    <a:pt x="334" y="314"/>
                  </a:lnTo>
                  <a:lnTo>
                    <a:pt x="212" y="305"/>
                  </a:lnTo>
                  <a:lnTo>
                    <a:pt x="212" y="305"/>
                  </a:lnTo>
                  <a:lnTo>
                    <a:pt x="211" y="314"/>
                  </a:lnTo>
                  <a:lnTo>
                    <a:pt x="210" y="319"/>
                  </a:lnTo>
                  <a:lnTo>
                    <a:pt x="209" y="321"/>
                  </a:lnTo>
                  <a:lnTo>
                    <a:pt x="208" y="321"/>
                  </a:lnTo>
                  <a:lnTo>
                    <a:pt x="208" y="321"/>
                  </a:lnTo>
                  <a:lnTo>
                    <a:pt x="203" y="322"/>
                  </a:lnTo>
                  <a:lnTo>
                    <a:pt x="203" y="322"/>
                  </a:lnTo>
                  <a:lnTo>
                    <a:pt x="199" y="321"/>
                  </a:lnTo>
                  <a:lnTo>
                    <a:pt x="195" y="320"/>
                  </a:lnTo>
                  <a:lnTo>
                    <a:pt x="193" y="318"/>
                  </a:lnTo>
                  <a:lnTo>
                    <a:pt x="193" y="316"/>
                  </a:lnTo>
                  <a:lnTo>
                    <a:pt x="193" y="316"/>
                  </a:lnTo>
                  <a:lnTo>
                    <a:pt x="192" y="310"/>
                  </a:lnTo>
                  <a:lnTo>
                    <a:pt x="191" y="303"/>
                  </a:lnTo>
                  <a:lnTo>
                    <a:pt x="173" y="302"/>
                  </a:lnTo>
                  <a:lnTo>
                    <a:pt x="173" y="302"/>
                  </a:lnTo>
                  <a:lnTo>
                    <a:pt x="172" y="310"/>
                  </a:lnTo>
                  <a:lnTo>
                    <a:pt x="171" y="313"/>
                  </a:lnTo>
                  <a:lnTo>
                    <a:pt x="170" y="315"/>
                  </a:lnTo>
                  <a:lnTo>
                    <a:pt x="169" y="315"/>
                  </a:lnTo>
                  <a:lnTo>
                    <a:pt x="168" y="315"/>
                  </a:lnTo>
                  <a:lnTo>
                    <a:pt x="167" y="314"/>
                  </a:lnTo>
                  <a:lnTo>
                    <a:pt x="167" y="314"/>
                  </a:lnTo>
                  <a:lnTo>
                    <a:pt x="166" y="312"/>
                  </a:lnTo>
                  <a:lnTo>
                    <a:pt x="166" y="301"/>
                  </a:lnTo>
                  <a:lnTo>
                    <a:pt x="27" y="293"/>
                  </a:lnTo>
                  <a:lnTo>
                    <a:pt x="23" y="286"/>
                  </a:lnTo>
                  <a:lnTo>
                    <a:pt x="8" y="286"/>
                  </a:lnTo>
                  <a:lnTo>
                    <a:pt x="8" y="286"/>
                  </a:lnTo>
                  <a:lnTo>
                    <a:pt x="6" y="297"/>
                  </a:lnTo>
                  <a:lnTo>
                    <a:pt x="5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1" y="298"/>
                  </a:lnTo>
                  <a:lnTo>
                    <a:pt x="0" y="295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1" y="263"/>
                  </a:lnTo>
                  <a:lnTo>
                    <a:pt x="1" y="262"/>
                  </a:lnTo>
                  <a:lnTo>
                    <a:pt x="4" y="262"/>
                  </a:lnTo>
                  <a:lnTo>
                    <a:pt x="4" y="262"/>
                  </a:lnTo>
                  <a:lnTo>
                    <a:pt x="5" y="262"/>
                  </a:lnTo>
                  <a:lnTo>
                    <a:pt x="6" y="263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13" y="275"/>
                  </a:lnTo>
                  <a:lnTo>
                    <a:pt x="580" y="307"/>
                  </a:lnTo>
                  <a:lnTo>
                    <a:pt x="580" y="307"/>
                  </a:lnTo>
                  <a:lnTo>
                    <a:pt x="586" y="305"/>
                  </a:lnTo>
                  <a:lnTo>
                    <a:pt x="588" y="303"/>
                  </a:lnTo>
                  <a:lnTo>
                    <a:pt x="589" y="301"/>
                  </a:lnTo>
                  <a:lnTo>
                    <a:pt x="589" y="298"/>
                  </a:lnTo>
                  <a:lnTo>
                    <a:pt x="589" y="298"/>
                  </a:lnTo>
                  <a:lnTo>
                    <a:pt x="588" y="269"/>
                  </a:lnTo>
                  <a:lnTo>
                    <a:pt x="588" y="269"/>
                  </a:lnTo>
                  <a:lnTo>
                    <a:pt x="589" y="259"/>
                  </a:lnTo>
                  <a:lnTo>
                    <a:pt x="591" y="249"/>
                  </a:lnTo>
                  <a:lnTo>
                    <a:pt x="594" y="241"/>
                  </a:lnTo>
                  <a:lnTo>
                    <a:pt x="597" y="234"/>
                  </a:lnTo>
                  <a:lnTo>
                    <a:pt x="602" y="226"/>
                  </a:lnTo>
                  <a:lnTo>
                    <a:pt x="608" y="221"/>
                  </a:lnTo>
                  <a:lnTo>
                    <a:pt x="613" y="216"/>
                  </a:lnTo>
                  <a:lnTo>
                    <a:pt x="618" y="210"/>
                  </a:lnTo>
                  <a:lnTo>
                    <a:pt x="631" y="203"/>
                  </a:lnTo>
                  <a:lnTo>
                    <a:pt x="642" y="198"/>
                  </a:lnTo>
                  <a:lnTo>
                    <a:pt x="652" y="195"/>
                  </a:lnTo>
                  <a:lnTo>
                    <a:pt x="657" y="194"/>
                  </a:lnTo>
                  <a:lnTo>
                    <a:pt x="657" y="194"/>
                  </a:lnTo>
                  <a:lnTo>
                    <a:pt x="660" y="100"/>
                  </a:lnTo>
                  <a:lnTo>
                    <a:pt x="660" y="86"/>
                  </a:lnTo>
                  <a:lnTo>
                    <a:pt x="660" y="86"/>
                  </a:lnTo>
                  <a:lnTo>
                    <a:pt x="662" y="41"/>
                  </a:lnTo>
                  <a:lnTo>
                    <a:pt x="664" y="14"/>
                  </a:lnTo>
                  <a:lnTo>
                    <a:pt x="665" y="7"/>
                  </a:lnTo>
                  <a:lnTo>
                    <a:pt x="666" y="3"/>
                  </a:lnTo>
                  <a:lnTo>
                    <a:pt x="668" y="0"/>
                  </a:lnTo>
                  <a:lnTo>
                    <a:pt x="669" y="0"/>
                  </a:lnTo>
                  <a:lnTo>
                    <a:pt x="669" y="0"/>
                  </a:lnTo>
                  <a:lnTo>
                    <a:pt x="671" y="0"/>
                  </a:lnTo>
                  <a:lnTo>
                    <a:pt x="672" y="2"/>
                  </a:lnTo>
                  <a:lnTo>
                    <a:pt x="674" y="7"/>
                  </a:lnTo>
                  <a:lnTo>
                    <a:pt x="675" y="14"/>
                  </a:lnTo>
                  <a:lnTo>
                    <a:pt x="676" y="40"/>
                  </a:lnTo>
                  <a:lnTo>
                    <a:pt x="677" y="84"/>
                  </a:lnTo>
                  <a:lnTo>
                    <a:pt x="677" y="84"/>
                  </a:lnTo>
                  <a:lnTo>
                    <a:pt x="678" y="106"/>
                  </a:lnTo>
                  <a:lnTo>
                    <a:pt x="678" y="106"/>
                  </a:lnTo>
                  <a:lnTo>
                    <a:pt x="680" y="161"/>
                  </a:lnTo>
                  <a:lnTo>
                    <a:pt x="681" y="194"/>
                  </a:lnTo>
                  <a:lnTo>
                    <a:pt x="681" y="194"/>
                  </a:lnTo>
                  <a:lnTo>
                    <a:pt x="690" y="196"/>
                  </a:lnTo>
                  <a:lnTo>
                    <a:pt x="703" y="200"/>
                  </a:lnTo>
                  <a:lnTo>
                    <a:pt x="710" y="204"/>
                  </a:lnTo>
                  <a:lnTo>
                    <a:pt x="717" y="209"/>
                  </a:lnTo>
                  <a:lnTo>
                    <a:pt x="725" y="215"/>
                  </a:lnTo>
                  <a:lnTo>
                    <a:pt x="731" y="222"/>
                  </a:lnTo>
                  <a:lnTo>
                    <a:pt x="731" y="222"/>
                  </a:lnTo>
                  <a:lnTo>
                    <a:pt x="736" y="229"/>
                  </a:lnTo>
                  <a:lnTo>
                    <a:pt x="743" y="240"/>
                  </a:lnTo>
                  <a:lnTo>
                    <a:pt x="748" y="250"/>
                  </a:lnTo>
                  <a:lnTo>
                    <a:pt x="749" y="256"/>
                  </a:lnTo>
                  <a:lnTo>
                    <a:pt x="750" y="260"/>
                  </a:lnTo>
                  <a:lnTo>
                    <a:pt x="750" y="260"/>
                  </a:lnTo>
                  <a:lnTo>
                    <a:pt x="750" y="275"/>
                  </a:lnTo>
                  <a:lnTo>
                    <a:pt x="750" y="285"/>
                  </a:lnTo>
                  <a:lnTo>
                    <a:pt x="748" y="296"/>
                  </a:lnTo>
                  <a:lnTo>
                    <a:pt x="748" y="296"/>
                  </a:lnTo>
                  <a:lnTo>
                    <a:pt x="748" y="299"/>
                  </a:lnTo>
                  <a:lnTo>
                    <a:pt x="749" y="299"/>
                  </a:lnTo>
                  <a:lnTo>
                    <a:pt x="749" y="299"/>
                  </a:lnTo>
                  <a:lnTo>
                    <a:pt x="750" y="301"/>
                  </a:lnTo>
                  <a:lnTo>
                    <a:pt x="751" y="303"/>
                  </a:lnTo>
                  <a:lnTo>
                    <a:pt x="751" y="303"/>
                  </a:lnTo>
                  <a:lnTo>
                    <a:pt x="751" y="304"/>
                  </a:lnTo>
                  <a:lnTo>
                    <a:pt x="752" y="305"/>
                  </a:lnTo>
                  <a:lnTo>
                    <a:pt x="755" y="306"/>
                  </a:lnTo>
                  <a:lnTo>
                    <a:pt x="760" y="306"/>
                  </a:lnTo>
                  <a:lnTo>
                    <a:pt x="760" y="306"/>
                  </a:lnTo>
                  <a:lnTo>
                    <a:pt x="779" y="305"/>
                  </a:lnTo>
                  <a:lnTo>
                    <a:pt x="779" y="305"/>
                  </a:lnTo>
                  <a:lnTo>
                    <a:pt x="866" y="299"/>
                  </a:lnTo>
                  <a:lnTo>
                    <a:pt x="986" y="292"/>
                  </a:lnTo>
                  <a:lnTo>
                    <a:pt x="1315" y="272"/>
                  </a:lnTo>
                  <a:lnTo>
                    <a:pt x="1340" y="272"/>
                  </a:lnTo>
                  <a:lnTo>
                    <a:pt x="1340" y="272"/>
                  </a:lnTo>
                  <a:lnTo>
                    <a:pt x="1342" y="258"/>
                  </a:lnTo>
                  <a:lnTo>
                    <a:pt x="1343" y="256"/>
                  </a:lnTo>
                  <a:lnTo>
                    <a:pt x="1344" y="256"/>
                  </a:lnTo>
                  <a:lnTo>
                    <a:pt x="1346" y="256"/>
                  </a:lnTo>
                  <a:lnTo>
                    <a:pt x="1347" y="257"/>
                  </a:lnTo>
                  <a:lnTo>
                    <a:pt x="1347" y="257"/>
                  </a:lnTo>
                  <a:lnTo>
                    <a:pt x="1347" y="262"/>
                  </a:lnTo>
                  <a:lnTo>
                    <a:pt x="1348" y="273"/>
                  </a:lnTo>
                  <a:lnTo>
                    <a:pt x="1348" y="283"/>
                  </a:lnTo>
                  <a:lnTo>
                    <a:pt x="1347" y="290"/>
                  </a:lnTo>
                  <a:lnTo>
                    <a:pt x="1346" y="291"/>
                  </a:lnTo>
                  <a:lnTo>
                    <a:pt x="1344" y="291"/>
                  </a:lnTo>
                  <a:lnTo>
                    <a:pt x="1344" y="291"/>
                  </a:lnTo>
                  <a:lnTo>
                    <a:pt x="1343" y="291"/>
                  </a:lnTo>
                  <a:lnTo>
                    <a:pt x="1342" y="290"/>
                  </a:lnTo>
                  <a:lnTo>
                    <a:pt x="1340" y="287"/>
                  </a:lnTo>
                  <a:lnTo>
                    <a:pt x="1338" y="283"/>
                  </a:lnTo>
                  <a:lnTo>
                    <a:pt x="1323" y="283"/>
                  </a:lnTo>
                  <a:lnTo>
                    <a:pt x="1323" y="283"/>
                  </a:lnTo>
                  <a:lnTo>
                    <a:pt x="1322" y="284"/>
                  </a:lnTo>
                  <a:lnTo>
                    <a:pt x="1322" y="284"/>
                  </a:lnTo>
                  <a:lnTo>
                    <a:pt x="1321" y="285"/>
                  </a:lnTo>
                  <a:lnTo>
                    <a:pt x="1319" y="286"/>
                  </a:lnTo>
                  <a:lnTo>
                    <a:pt x="1319" y="286"/>
                  </a:lnTo>
                  <a:lnTo>
                    <a:pt x="1152" y="300"/>
                  </a:lnTo>
                  <a:lnTo>
                    <a:pt x="1152" y="300"/>
                  </a:lnTo>
                  <a:lnTo>
                    <a:pt x="1151" y="306"/>
                  </a:lnTo>
                  <a:lnTo>
                    <a:pt x="1149" y="313"/>
                  </a:lnTo>
                  <a:lnTo>
                    <a:pt x="1149" y="313"/>
                  </a:lnTo>
                  <a:lnTo>
                    <a:pt x="1147" y="316"/>
                  </a:lnTo>
                  <a:lnTo>
                    <a:pt x="1145" y="318"/>
                  </a:lnTo>
                  <a:lnTo>
                    <a:pt x="1142" y="318"/>
                  </a:lnTo>
                  <a:lnTo>
                    <a:pt x="1141" y="318"/>
                  </a:lnTo>
                  <a:lnTo>
                    <a:pt x="1141" y="318"/>
                  </a:lnTo>
                  <a:lnTo>
                    <a:pt x="1137" y="317"/>
                  </a:lnTo>
                  <a:lnTo>
                    <a:pt x="1136" y="316"/>
                  </a:lnTo>
                  <a:lnTo>
                    <a:pt x="1136" y="316"/>
                  </a:lnTo>
                  <a:lnTo>
                    <a:pt x="1133" y="313"/>
                  </a:lnTo>
                  <a:lnTo>
                    <a:pt x="1132" y="310"/>
                  </a:lnTo>
                  <a:lnTo>
                    <a:pt x="1131" y="302"/>
                  </a:lnTo>
                  <a:lnTo>
                    <a:pt x="1008" y="313"/>
                  </a:lnTo>
                  <a:lnTo>
                    <a:pt x="1008" y="313"/>
                  </a:lnTo>
                  <a:lnTo>
                    <a:pt x="1006" y="321"/>
                  </a:lnTo>
                  <a:lnTo>
                    <a:pt x="1004" y="325"/>
                  </a:lnTo>
                  <a:lnTo>
                    <a:pt x="1003" y="329"/>
                  </a:lnTo>
                  <a:lnTo>
                    <a:pt x="1003" y="329"/>
                  </a:lnTo>
                  <a:lnTo>
                    <a:pt x="1000" y="331"/>
                  </a:lnTo>
                  <a:lnTo>
                    <a:pt x="997" y="332"/>
                  </a:lnTo>
                  <a:lnTo>
                    <a:pt x="997" y="332"/>
                  </a:lnTo>
                  <a:lnTo>
                    <a:pt x="995" y="331"/>
                  </a:lnTo>
                  <a:lnTo>
                    <a:pt x="991" y="327"/>
                  </a:lnTo>
                  <a:lnTo>
                    <a:pt x="991" y="327"/>
                  </a:lnTo>
                  <a:lnTo>
                    <a:pt x="988" y="321"/>
                  </a:lnTo>
                  <a:lnTo>
                    <a:pt x="987" y="316"/>
                  </a:lnTo>
                  <a:lnTo>
                    <a:pt x="909" y="322"/>
                  </a:lnTo>
                  <a:lnTo>
                    <a:pt x="909" y="323"/>
                  </a:lnTo>
                  <a:lnTo>
                    <a:pt x="909" y="323"/>
                  </a:lnTo>
                  <a:lnTo>
                    <a:pt x="917" y="326"/>
                  </a:lnTo>
                  <a:lnTo>
                    <a:pt x="921" y="329"/>
                  </a:lnTo>
                  <a:lnTo>
                    <a:pt x="926" y="333"/>
                  </a:lnTo>
                  <a:lnTo>
                    <a:pt x="931" y="337"/>
                  </a:lnTo>
                  <a:lnTo>
                    <a:pt x="935" y="342"/>
                  </a:lnTo>
                  <a:lnTo>
                    <a:pt x="939" y="350"/>
                  </a:lnTo>
                  <a:lnTo>
                    <a:pt x="941" y="357"/>
                  </a:lnTo>
                  <a:lnTo>
                    <a:pt x="941" y="357"/>
                  </a:lnTo>
                  <a:lnTo>
                    <a:pt x="942" y="364"/>
                  </a:lnTo>
                  <a:lnTo>
                    <a:pt x="942" y="372"/>
                  </a:lnTo>
                  <a:lnTo>
                    <a:pt x="941" y="380"/>
                  </a:lnTo>
                  <a:lnTo>
                    <a:pt x="940" y="388"/>
                  </a:lnTo>
                  <a:lnTo>
                    <a:pt x="938" y="395"/>
                  </a:lnTo>
                  <a:lnTo>
                    <a:pt x="933" y="401"/>
                  </a:lnTo>
                  <a:lnTo>
                    <a:pt x="929" y="408"/>
                  </a:lnTo>
                  <a:lnTo>
                    <a:pt x="923" y="413"/>
                  </a:lnTo>
                  <a:lnTo>
                    <a:pt x="923" y="413"/>
                  </a:lnTo>
                  <a:lnTo>
                    <a:pt x="919" y="415"/>
                  </a:lnTo>
                  <a:lnTo>
                    <a:pt x="913" y="417"/>
                  </a:lnTo>
                  <a:lnTo>
                    <a:pt x="908" y="419"/>
                  </a:lnTo>
                  <a:lnTo>
                    <a:pt x="902" y="419"/>
                  </a:lnTo>
                  <a:lnTo>
                    <a:pt x="901" y="419"/>
                  </a:lnTo>
                  <a:lnTo>
                    <a:pt x="901" y="419"/>
                  </a:lnTo>
                  <a:lnTo>
                    <a:pt x="890" y="418"/>
                  </a:lnTo>
                  <a:lnTo>
                    <a:pt x="882" y="415"/>
                  </a:lnTo>
                  <a:lnTo>
                    <a:pt x="873" y="411"/>
                  </a:lnTo>
                  <a:lnTo>
                    <a:pt x="867" y="404"/>
                  </a:lnTo>
                  <a:lnTo>
                    <a:pt x="867" y="404"/>
                  </a:lnTo>
                  <a:lnTo>
                    <a:pt x="863" y="397"/>
                  </a:lnTo>
                  <a:lnTo>
                    <a:pt x="860" y="389"/>
                  </a:lnTo>
                  <a:lnTo>
                    <a:pt x="857" y="381"/>
                  </a:lnTo>
                  <a:lnTo>
                    <a:pt x="856" y="373"/>
                  </a:lnTo>
                  <a:lnTo>
                    <a:pt x="856" y="360"/>
                  </a:lnTo>
                  <a:lnTo>
                    <a:pt x="857" y="353"/>
                  </a:lnTo>
                  <a:lnTo>
                    <a:pt x="853" y="332"/>
                  </a:lnTo>
                  <a:lnTo>
                    <a:pt x="832" y="337"/>
                  </a:lnTo>
                  <a:lnTo>
                    <a:pt x="830" y="341"/>
                  </a:lnTo>
                  <a:lnTo>
                    <a:pt x="830" y="341"/>
                  </a:lnTo>
                  <a:lnTo>
                    <a:pt x="831" y="379"/>
                  </a:lnTo>
                  <a:lnTo>
                    <a:pt x="831" y="379"/>
                  </a:lnTo>
                  <a:lnTo>
                    <a:pt x="830" y="384"/>
                  </a:lnTo>
                  <a:lnTo>
                    <a:pt x="828" y="389"/>
                  </a:lnTo>
                  <a:lnTo>
                    <a:pt x="826" y="408"/>
                  </a:lnTo>
                  <a:lnTo>
                    <a:pt x="826" y="408"/>
                  </a:lnTo>
                  <a:lnTo>
                    <a:pt x="827" y="409"/>
                  </a:lnTo>
                  <a:lnTo>
                    <a:pt x="827" y="409"/>
                  </a:lnTo>
                  <a:lnTo>
                    <a:pt x="827" y="409"/>
                  </a:lnTo>
                  <a:lnTo>
                    <a:pt x="828" y="404"/>
                  </a:lnTo>
                  <a:lnTo>
                    <a:pt x="828" y="404"/>
                  </a:lnTo>
                  <a:lnTo>
                    <a:pt x="830" y="400"/>
                  </a:lnTo>
                  <a:lnTo>
                    <a:pt x="831" y="397"/>
                  </a:lnTo>
                  <a:lnTo>
                    <a:pt x="831" y="397"/>
                  </a:lnTo>
                  <a:lnTo>
                    <a:pt x="834" y="395"/>
                  </a:lnTo>
                  <a:lnTo>
                    <a:pt x="839" y="394"/>
                  </a:lnTo>
                  <a:lnTo>
                    <a:pt x="839" y="394"/>
                  </a:lnTo>
                  <a:lnTo>
                    <a:pt x="842" y="395"/>
                  </a:lnTo>
                  <a:lnTo>
                    <a:pt x="844" y="396"/>
                  </a:lnTo>
                  <a:lnTo>
                    <a:pt x="846" y="398"/>
                  </a:lnTo>
                  <a:lnTo>
                    <a:pt x="847" y="401"/>
                  </a:lnTo>
                  <a:lnTo>
                    <a:pt x="847" y="401"/>
                  </a:lnTo>
                  <a:lnTo>
                    <a:pt x="846" y="424"/>
                  </a:lnTo>
                  <a:lnTo>
                    <a:pt x="846" y="425"/>
                  </a:lnTo>
                  <a:lnTo>
                    <a:pt x="846" y="425"/>
                  </a:lnTo>
                  <a:lnTo>
                    <a:pt x="846" y="425"/>
                  </a:lnTo>
                  <a:lnTo>
                    <a:pt x="843" y="429"/>
                  </a:lnTo>
                  <a:lnTo>
                    <a:pt x="840" y="431"/>
                  </a:lnTo>
                  <a:lnTo>
                    <a:pt x="834" y="431"/>
                  </a:lnTo>
                  <a:lnTo>
                    <a:pt x="829" y="430"/>
                  </a:lnTo>
                  <a:lnTo>
                    <a:pt x="829" y="430"/>
                  </a:lnTo>
                  <a:lnTo>
                    <a:pt x="827" y="428"/>
                  </a:lnTo>
                  <a:lnTo>
                    <a:pt x="826" y="425"/>
                  </a:lnTo>
                  <a:lnTo>
                    <a:pt x="826" y="425"/>
                  </a:lnTo>
                  <a:lnTo>
                    <a:pt x="825" y="423"/>
                  </a:lnTo>
                  <a:lnTo>
                    <a:pt x="825" y="423"/>
                  </a:lnTo>
                  <a:lnTo>
                    <a:pt x="817" y="423"/>
                  </a:lnTo>
                  <a:lnTo>
                    <a:pt x="817" y="423"/>
                  </a:lnTo>
                  <a:lnTo>
                    <a:pt x="814" y="423"/>
                  </a:lnTo>
                  <a:lnTo>
                    <a:pt x="814" y="423"/>
                  </a:lnTo>
                  <a:lnTo>
                    <a:pt x="810" y="427"/>
                  </a:lnTo>
                  <a:lnTo>
                    <a:pt x="810" y="427"/>
                  </a:lnTo>
                  <a:lnTo>
                    <a:pt x="807" y="430"/>
                  </a:lnTo>
                  <a:lnTo>
                    <a:pt x="804" y="431"/>
                  </a:lnTo>
                  <a:lnTo>
                    <a:pt x="804" y="431"/>
                  </a:lnTo>
                  <a:lnTo>
                    <a:pt x="797" y="431"/>
                  </a:lnTo>
                  <a:lnTo>
                    <a:pt x="797" y="431"/>
                  </a:lnTo>
                  <a:lnTo>
                    <a:pt x="794" y="430"/>
                  </a:lnTo>
                  <a:lnTo>
                    <a:pt x="793" y="428"/>
                  </a:lnTo>
                  <a:lnTo>
                    <a:pt x="792" y="423"/>
                  </a:lnTo>
                  <a:lnTo>
                    <a:pt x="793" y="400"/>
                  </a:lnTo>
                  <a:lnTo>
                    <a:pt x="793" y="400"/>
                  </a:lnTo>
                  <a:lnTo>
                    <a:pt x="794" y="397"/>
                  </a:lnTo>
                  <a:lnTo>
                    <a:pt x="795" y="395"/>
                  </a:lnTo>
                  <a:lnTo>
                    <a:pt x="796" y="395"/>
                  </a:lnTo>
                  <a:lnTo>
                    <a:pt x="796" y="395"/>
                  </a:lnTo>
                  <a:lnTo>
                    <a:pt x="801" y="395"/>
                  </a:lnTo>
                  <a:lnTo>
                    <a:pt x="801" y="395"/>
                  </a:lnTo>
                  <a:lnTo>
                    <a:pt x="805" y="395"/>
                  </a:lnTo>
                  <a:lnTo>
                    <a:pt x="808" y="397"/>
                  </a:lnTo>
                  <a:lnTo>
                    <a:pt x="808" y="397"/>
                  </a:lnTo>
                  <a:lnTo>
                    <a:pt x="809" y="399"/>
                  </a:lnTo>
                  <a:lnTo>
                    <a:pt x="810" y="402"/>
                  </a:lnTo>
                  <a:lnTo>
                    <a:pt x="811" y="409"/>
                  </a:lnTo>
                  <a:lnTo>
                    <a:pt x="811" y="409"/>
                  </a:lnTo>
                  <a:lnTo>
                    <a:pt x="812" y="408"/>
                  </a:lnTo>
                  <a:lnTo>
                    <a:pt x="812" y="394"/>
                  </a:lnTo>
                  <a:lnTo>
                    <a:pt x="789" y="360"/>
                  </a:lnTo>
                  <a:lnTo>
                    <a:pt x="789" y="360"/>
                  </a:lnTo>
                  <a:lnTo>
                    <a:pt x="784" y="357"/>
                  </a:lnTo>
                  <a:lnTo>
                    <a:pt x="784" y="357"/>
                  </a:lnTo>
                  <a:lnTo>
                    <a:pt x="781" y="355"/>
                  </a:lnTo>
                  <a:lnTo>
                    <a:pt x="777" y="352"/>
                  </a:lnTo>
                  <a:lnTo>
                    <a:pt x="774" y="345"/>
                  </a:lnTo>
                  <a:lnTo>
                    <a:pt x="774" y="345"/>
                  </a:lnTo>
                  <a:lnTo>
                    <a:pt x="762" y="349"/>
                  </a:lnTo>
                  <a:lnTo>
                    <a:pt x="762" y="349"/>
                  </a:lnTo>
                  <a:lnTo>
                    <a:pt x="750" y="351"/>
                  </a:lnTo>
                  <a:lnTo>
                    <a:pt x="750" y="351"/>
                  </a:lnTo>
                  <a:lnTo>
                    <a:pt x="748" y="356"/>
                  </a:lnTo>
                  <a:lnTo>
                    <a:pt x="745" y="362"/>
                  </a:lnTo>
                  <a:lnTo>
                    <a:pt x="743" y="366"/>
                  </a:lnTo>
                  <a:lnTo>
                    <a:pt x="738" y="370"/>
                  </a:lnTo>
                  <a:lnTo>
                    <a:pt x="734" y="373"/>
                  </a:lnTo>
                  <a:lnTo>
                    <a:pt x="729" y="375"/>
                  </a:lnTo>
                  <a:lnTo>
                    <a:pt x="729" y="375"/>
                  </a:lnTo>
                  <a:lnTo>
                    <a:pt x="718" y="378"/>
                  </a:lnTo>
                  <a:lnTo>
                    <a:pt x="710" y="379"/>
                  </a:lnTo>
                  <a:lnTo>
                    <a:pt x="699" y="379"/>
                  </a:lnTo>
                  <a:lnTo>
                    <a:pt x="698" y="382"/>
                  </a:lnTo>
                  <a:lnTo>
                    <a:pt x="676" y="383"/>
                  </a:lnTo>
                  <a:lnTo>
                    <a:pt x="677" y="404"/>
                  </a:lnTo>
                  <a:lnTo>
                    <a:pt x="677" y="404"/>
                  </a:lnTo>
                  <a:lnTo>
                    <a:pt x="678" y="404"/>
                  </a:lnTo>
                  <a:lnTo>
                    <a:pt x="678" y="404"/>
                  </a:lnTo>
                  <a:lnTo>
                    <a:pt x="682" y="404"/>
                  </a:lnTo>
                  <a:lnTo>
                    <a:pt x="685" y="405"/>
                  </a:lnTo>
                  <a:lnTo>
                    <a:pt x="686" y="407"/>
                  </a:lnTo>
                  <a:lnTo>
                    <a:pt x="686" y="409"/>
                  </a:lnTo>
                  <a:lnTo>
                    <a:pt x="686" y="409"/>
                  </a:lnTo>
                  <a:lnTo>
                    <a:pt x="686" y="420"/>
                  </a:lnTo>
                  <a:lnTo>
                    <a:pt x="686" y="427"/>
                  </a:lnTo>
                  <a:lnTo>
                    <a:pt x="685" y="430"/>
                  </a:lnTo>
                  <a:lnTo>
                    <a:pt x="682" y="431"/>
                  </a:lnTo>
                  <a:lnTo>
                    <a:pt x="682" y="431"/>
                  </a:lnTo>
                  <a:lnTo>
                    <a:pt x="682" y="431"/>
                  </a:lnTo>
                  <a:lnTo>
                    <a:pt x="678" y="431"/>
                  </a:lnTo>
                  <a:lnTo>
                    <a:pt x="673" y="430"/>
                  </a:lnTo>
                  <a:lnTo>
                    <a:pt x="673" y="430"/>
                  </a:lnTo>
                  <a:lnTo>
                    <a:pt x="672" y="430"/>
                  </a:lnTo>
                  <a:lnTo>
                    <a:pt x="672" y="429"/>
                  </a:lnTo>
                  <a:lnTo>
                    <a:pt x="671" y="427"/>
                  </a:lnTo>
                  <a:lnTo>
                    <a:pt x="671" y="427"/>
                  </a:lnTo>
                  <a:lnTo>
                    <a:pt x="668" y="427"/>
                  </a:lnTo>
                  <a:lnTo>
                    <a:pt x="668" y="427"/>
                  </a:lnTo>
                  <a:lnTo>
                    <a:pt x="666" y="428"/>
                  </a:lnTo>
                  <a:lnTo>
                    <a:pt x="666" y="428"/>
                  </a:lnTo>
                  <a:lnTo>
                    <a:pt x="666" y="428"/>
                  </a:lnTo>
                  <a:lnTo>
                    <a:pt x="665" y="430"/>
                  </a:lnTo>
                  <a:lnTo>
                    <a:pt x="665" y="430"/>
                  </a:lnTo>
                  <a:lnTo>
                    <a:pt x="662" y="431"/>
                  </a:lnTo>
                  <a:lnTo>
                    <a:pt x="656" y="431"/>
                  </a:lnTo>
                  <a:lnTo>
                    <a:pt x="656" y="431"/>
                  </a:lnTo>
                  <a:lnTo>
                    <a:pt x="655" y="431"/>
                  </a:lnTo>
                  <a:lnTo>
                    <a:pt x="655" y="431"/>
                  </a:lnTo>
                  <a:lnTo>
                    <a:pt x="653" y="430"/>
                  </a:lnTo>
                  <a:lnTo>
                    <a:pt x="652" y="428"/>
                  </a:lnTo>
                  <a:lnTo>
                    <a:pt x="651" y="421"/>
                  </a:lnTo>
                  <a:lnTo>
                    <a:pt x="651" y="409"/>
                  </a:lnTo>
                  <a:lnTo>
                    <a:pt x="651" y="409"/>
                  </a:lnTo>
                  <a:lnTo>
                    <a:pt x="651" y="407"/>
                  </a:lnTo>
                  <a:lnTo>
                    <a:pt x="651" y="407"/>
                  </a:lnTo>
                  <a:lnTo>
                    <a:pt x="653" y="404"/>
                  </a:lnTo>
                  <a:lnTo>
                    <a:pt x="656" y="403"/>
                  </a:lnTo>
                  <a:lnTo>
                    <a:pt x="656" y="403"/>
                  </a:lnTo>
                  <a:lnTo>
                    <a:pt x="661" y="403"/>
                  </a:lnTo>
                  <a:lnTo>
                    <a:pt x="661" y="378"/>
                  </a:lnTo>
                  <a:lnTo>
                    <a:pt x="619" y="376"/>
                  </a:lnTo>
                  <a:lnTo>
                    <a:pt x="616" y="381"/>
                  </a:lnTo>
                  <a:lnTo>
                    <a:pt x="604" y="377"/>
                  </a:lnTo>
                  <a:lnTo>
                    <a:pt x="603" y="372"/>
                  </a:lnTo>
                  <a:lnTo>
                    <a:pt x="603" y="372"/>
                  </a:lnTo>
                  <a:lnTo>
                    <a:pt x="599" y="370"/>
                  </a:lnTo>
                  <a:lnTo>
                    <a:pt x="597" y="368"/>
                  </a:lnTo>
                  <a:lnTo>
                    <a:pt x="594" y="364"/>
                  </a:lnTo>
                  <a:lnTo>
                    <a:pt x="594" y="364"/>
                  </a:lnTo>
                  <a:lnTo>
                    <a:pt x="591" y="360"/>
                  </a:lnTo>
                  <a:lnTo>
                    <a:pt x="589" y="356"/>
                  </a:lnTo>
                  <a:lnTo>
                    <a:pt x="588" y="349"/>
                  </a:lnTo>
                  <a:lnTo>
                    <a:pt x="563" y="345"/>
                  </a:lnTo>
                  <a:lnTo>
                    <a:pt x="530" y="389"/>
                  </a:lnTo>
                  <a:lnTo>
                    <a:pt x="531" y="395"/>
                  </a:lnTo>
                  <a:lnTo>
                    <a:pt x="526" y="396"/>
                  </a:lnTo>
                  <a:lnTo>
                    <a:pt x="529" y="413"/>
                  </a:lnTo>
                  <a:lnTo>
                    <a:pt x="529" y="413"/>
                  </a:lnTo>
                  <a:lnTo>
                    <a:pt x="530" y="401"/>
                  </a:lnTo>
                  <a:lnTo>
                    <a:pt x="530" y="401"/>
                  </a:lnTo>
                  <a:lnTo>
                    <a:pt x="531" y="399"/>
                  </a:lnTo>
                  <a:lnTo>
                    <a:pt x="533" y="397"/>
                  </a:lnTo>
                  <a:lnTo>
                    <a:pt x="536" y="396"/>
                  </a:lnTo>
                  <a:lnTo>
                    <a:pt x="538" y="396"/>
                  </a:lnTo>
                  <a:lnTo>
                    <a:pt x="538" y="396"/>
                  </a:lnTo>
                  <a:lnTo>
                    <a:pt x="541" y="396"/>
                  </a:lnTo>
                  <a:lnTo>
                    <a:pt x="544" y="397"/>
                  </a:lnTo>
                  <a:lnTo>
                    <a:pt x="545" y="399"/>
                  </a:lnTo>
                  <a:lnTo>
                    <a:pt x="546" y="401"/>
                  </a:lnTo>
                  <a:lnTo>
                    <a:pt x="546" y="401"/>
                  </a:lnTo>
                  <a:lnTo>
                    <a:pt x="546" y="415"/>
                  </a:lnTo>
                  <a:lnTo>
                    <a:pt x="544" y="427"/>
                  </a:lnTo>
                  <a:lnTo>
                    <a:pt x="544" y="427"/>
                  </a:lnTo>
                  <a:lnTo>
                    <a:pt x="543" y="428"/>
                  </a:lnTo>
                  <a:lnTo>
                    <a:pt x="541" y="429"/>
                  </a:lnTo>
                  <a:lnTo>
                    <a:pt x="537" y="430"/>
                  </a:lnTo>
                  <a:lnTo>
                    <a:pt x="537" y="430"/>
                  </a:lnTo>
                  <a:lnTo>
                    <a:pt x="530" y="429"/>
                  </a:lnTo>
                  <a:lnTo>
                    <a:pt x="530" y="429"/>
                  </a:lnTo>
                  <a:lnTo>
                    <a:pt x="528" y="427"/>
                  </a:lnTo>
                  <a:lnTo>
                    <a:pt x="526" y="424"/>
                  </a:lnTo>
                  <a:lnTo>
                    <a:pt x="516" y="424"/>
                  </a:lnTo>
                  <a:lnTo>
                    <a:pt x="516" y="424"/>
                  </a:lnTo>
                  <a:lnTo>
                    <a:pt x="513" y="428"/>
                  </a:lnTo>
                  <a:lnTo>
                    <a:pt x="509" y="431"/>
                  </a:lnTo>
                  <a:lnTo>
                    <a:pt x="509" y="431"/>
                  </a:lnTo>
                  <a:lnTo>
                    <a:pt x="502" y="432"/>
                  </a:lnTo>
                  <a:lnTo>
                    <a:pt x="502" y="432"/>
                  </a:lnTo>
                  <a:close/>
                  <a:moveTo>
                    <a:pt x="502" y="398"/>
                  </a:moveTo>
                  <a:lnTo>
                    <a:pt x="502" y="398"/>
                  </a:lnTo>
                  <a:lnTo>
                    <a:pt x="499" y="399"/>
                  </a:lnTo>
                  <a:lnTo>
                    <a:pt x="497" y="400"/>
                  </a:lnTo>
                  <a:lnTo>
                    <a:pt x="497" y="400"/>
                  </a:lnTo>
                  <a:lnTo>
                    <a:pt x="497" y="404"/>
                  </a:lnTo>
                  <a:lnTo>
                    <a:pt x="497" y="413"/>
                  </a:lnTo>
                  <a:lnTo>
                    <a:pt x="498" y="421"/>
                  </a:lnTo>
                  <a:lnTo>
                    <a:pt x="500" y="427"/>
                  </a:lnTo>
                  <a:lnTo>
                    <a:pt x="500" y="427"/>
                  </a:lnTo>
                  <a:lnTo>
                    <a:pt x="503" y="428"/>
                  </a:lnTo>
                  <a:lnTo>
                    <a:pt x="507" y="427"/>
                  </a:lnTo>
                  <a:lnTo>
                    <a:pt x="507" y="427"/>
                  </a:lnTo>
                  <a:lnTo>
                    <a:pt x="511" y="423"/>
                  </a:lnTo>
                  <a:lnTo>
                    <a:pt x="514" y="421"/>
                  </a:lnTo>
                  <a:lnTo>
                    <a:pt x="514" y="420"/>
                  </a:lnTo>
                  <a:lnTo>
                    <a:pt x="531" y="420"/>
                  </a:lnTo>
                  <a:lnTo>
                    <a:pt x="531" y="422"/>
                  </a:lnTo>
                  <a:lnTo>
                    <a:pt x="531" y="422"/>
                  </a:lnTo>
                  <a:lnTo>
                    <a:pt x="531" y="423"/>
                  </a:lnTo>
                  <a:lnTo>
                    <a:pt x="532" y="424"/>
                  </a:lnTo>
                  <a:lnTo>
                    <a:pt x="532" y="424"/>
                  </a:lnTo>
                  <a:lnTo>
                    <a:pt x="537" y="425"/>
                  </a:lnTo>
                  <a:lnTo>
                    <a:pt x="537" y="425"/>
                  </a:lnTo>
                  <a:lnTo>
                    <a:pt x="540" y="424"/>
                  </a:lnTo>
                  <a:lnTo>
                    <a:pt x="540" y="424"/>
                  </a:lnTo>
                  <a:lnTo>
                    <a:pt x="542" y="414"/>
                  </a:lnTo>
                  <a:lnTo>
                    <a:pt x="542" y="402"/>
                  </a:lnTo>
                  <a:lnTo>
                    <a:pt x="542" y="402"/>
                  </a:lnTo>
                  <a:lnTo>
                    <a:pt x="541" y="400"/>
                  </a:lnTo>
                  <a:lnTo>
                    <a:pt x="540" y="400"/>
                  </a:lnTo>
                  <a:lnTo>
                    <a:pt x="538" y="400"/>
                  </a:lnTo>
                  <a:lnTo>
                    <a:pt x="538" y="400"/>
                  </a:lnTo>
                  <a:lnTo>
                    <a:pt x="535" y="400"/>
                  </a:lnTo>
                  <a:lnTo>
                    <a:pt x="534" y="402"/>
                  </a:lnTo>
                  <a:lnTo>
                    <a:pt x="534" y="402"/>
                  </a:lnTo>
                  <a:lnTo>
                    <a:pt x="533" y="412"/>
                  </a:lnTo>
                  <a:lnTo>
                    <a:pt x="533" y="418"/>
                  </a:lnTo>
                  <a:lnTo>
                    <a:pt x="532" y="420"/>
                  </a:lnTo>
                  <a:lnTo>
                    <a:pt x="524" y="419"/>
                  </a:lnTo>
                  <a:lnTo>
                    <a:pt x="522" y="393"/>
                  </a:lnTo>
                  <a:lnTo>
                    <a:pt x="525" y="392"/>
                  </a:lnTo>
                  <a:lnTo>
                    <a:pt x="525" y="386"/>
                  </a:lnTo>
                  <a:lnTo>
                    <a:pt x="561" y="341"/>
                  </a:lnTo>
                  <a:lnTo>
                    <a:pt x="592" y="345"/>
                  </a:lnTo>
                  <a:lnTo>
                    <a:pt x="592" y="347"/>
                  </a:lnTo>
                  <a:lnTo>
                    <a:pt x="592" y="347"/>
                  </a:lnTo>
                  <a:lnTo>
                    <a:pt x="592" y="352"/>
                  </a:lnTo>
                  <a:lnTo>
                    <a:pt x="594" y="357"/>
                  </a:lnTo>
                  <a:lnTo>
                    <a:pt x="597" y="362"/>
                  </a:lnTo>
                  <a:lnTo>
                    <a:pt x="597" y="362"/>
                  </a:lnTo>
                  <a:lnTo>
                    <a:pt x="600" y="365"/>
                  </a:lnTo>
                  <a:lnTo>
                    <a:pt x="603" y="368"/>
                  </a:lnTo>
                  <a:lnTo>
                    <a:pt x="606" y="369"/>
                  </a:lnTo>
                  <a:lnTo>
                    <a:pt x="608" y="368"/>
                  </a:lnTo>
                  <a:lnTo>
                    <a:pt x="609" y="374"/>
                  </a:lnTo>
                  <a:lnTo>
                    <a:pt x="614" y="376"/>
                  </a:lnTo>
                  <a:lnTo>
                    <a:pt x="617" y="372"/>
                  </a:lnTo>
                  <a:lnTo>
                    <a:pt x="666" y="374"/>
                  </a:lnTo>
                  <a:lnTo>
                    <a:pt x="666" y="410"/>
                  </a:lnTo>
                  <a:lnTo>
                    <a:pt x="662" y="409"/>
                  </a:lnTo>
                  <a:lnTo>
                    <a:pt x="662" y="409"/>
                  </a:lnTo>
                  <a:lnTo>
                    <a:pt x="660" y="408"/>
                  </a:lnTo>
                  <a:lnTo>
                    <a:pt x="657" y="408"/>
                  </a:lnTo>
                  <a:lnTo>
                    <a:pt x="657" y="408"/>
                  </a:lnTo>
                  <a:lnTo>
                    <a:pt x="655" y="409"/>
                  </a:lnTo>
                  <a:lnTo>
                    <a:pt x="655" y="409"/>
                  </a:lnTo>
                  <a:lnTo>
                    <a:pt x="655" y="419"/>
                  </a:lnTo>
                  <a:lnTo>
                    <a:pt x="656" y="427"/>
                  </a:lnTo>
                  <a:lnTo>
                    <a:pt x="656" y="427"/>
                  </a:lnTo>
                  <a:lnTo>
                    <a:pt x="661" y="427"/>
                  </a:lnTo>
                  <a:lnTo>
                    <a:pt x="661" y="427"/>
                  </a:lnTo>
                  <a:lnTo>
                    <a:pt x="661" y="427"/>
                  </a:lnTo>
                  <a:lnTo>
                    <a:pt x="662" y="424"/>
                  </a:lnTo>
                  <a:lnTo>
                    <a:pt x="664" y="423"/>
                  </a:lnTo>
                  <a:lnTo>
                    <a:pt x="665" y="423"/>
                  </a:lnTo>
                  <a:lnTo>
                    <a:pt x="665" y="423"/>
                  </a:lnTo>
                  <a:lnTo>
                    <a:pt x="668" y="422"/>
                  </a:lnTo>
                  <a:lnTo>
                    <a:pt x="668" y="422"/>
                  </a:lnTo>
                  <a:lnTo>
                    <a:pt x="673" y="422"/>
                  </a:lnTo>
                  <a:lnTo>
                    <a:pt x="673" y="422"/>
                  </a:lnTo>
                  <a:lnTo>
                    <a:pt x="675" y="423"/>
                  </a:lnTo>
                  <a:lnTo>
                    <a:pt x="675" y="427"/>
                  </a:lnTo>
                  <a:lnTo>
                    <a:pt x="675" y="427"/>
                  </a:lnTo>
                  <a:lnTo>
                    <a:pt x="681" y="427"/>
                  </a:lnTo>
                  <a:lnTo>
                    <a:pt x="681" y="427"/>
                  </a:lnTo>
                  <a:lnTo>
                    <a:pt x="681" y="418"/>
                  </a:lnTo>
                  <a:lnTo>
                    <a:pt x="681" y="409"/>
                  </a:lnTo>
                  <a:lnTo>
                    <a:pt x="681" y="409"/>
                  </a:lnTo>
                  <a:lnTo>
                    <a:pt x="678" y="409"/>
                  </a:lnTo>
                  <a:lnTo>
                    <a:pt x="678" y="409"/>
                  </a:lnTo>
                  <a:lnTo>
                    <a:pt x="675" y="409"/>
                  </a:lnTo>
                  <a:lnTo>
                    <a:pt x="673" y="410"/>
                  </a:lnTo>
                  <a:lnTo>
                    <a:pt x="672" y="379"/>
                  </a:lnTo>
                  <a:lnTo>
                    <a:pt x="695" y="378"/>
                  </a:lnTo>
                  <a:lnTo>
                    <a:pt x="697" y="375"/>
                  </a:lnTo>
                  <a:lnTo>
                    <a:pt x="698" y="375"/>
                  </a:lnTo>
                  <a:lnTo>
                    <a:pt x="698" y="375"/>
                  </a:lnTo>
                  <a:lnTo>
                    <a:pt x="707" y="375"/>
                  </a:lnTo>
                  <a:lnTo>
                    <a:pt x="715" y="374"/>
                  </a:lnTo>
                  <a:lnTo>
                    <a:pt x="728" y="371"/>
                  </a:lnTo>
                  <a:lnTo>
                    <a:pt x="728" y="371"/>
                  </a:lnTo>
                  <a:lnTo>
                    <a:pt x="733" y="369"/>
                  </a:lnTo>
                  <a:lnTo>
                    <a:pt x="737" y="365"/>
                  </a:lnTo>
                  <a:lnTo>
                    <a:pt x="740" y="361"/>
                  </a:lnTo>
                  <a:lnTo>
                    <a:pt x="743" y="358"/>
                  </a:lnTo>
                  <a:lnTo>
                    <a:pt x="745" y="352"/>
                  </a:lnTo>
                  <a:lnTo>
                    <a:pt x="746" y="349"/>
                  </a:lnTo>
                  <a:lnTo>
                    <a:pt x="746" y="346"/>
                  </a:lnTo>
                  <a:lnTo>
                    <a:pt x="748" y="346"/>
                  </a:lnTo>
                  <a:lnTo>
                    <a:pt x="748" y="346"/>
                  </a:lnTo>
                  <a:lnTo>
                    <a:pt x="760" y="344"/>
                  </a:lnTo>
                  <a:lnTo>
                    <a:pt x="760" y="344"/>
                  </a:lnTo>
                  <a:lnTo>
                    <a:pt x="774" y="341"/>
                  </a:lnTo>
                  <a:lnTo>
                    <a:pt x="776" y="340"/>
                  </a:lnTo>
                  <a:lnTo>
                    <a:pt x="776" y="342"/>
                  </a:lnTo>
                  <a:lnTo>
                    <a:pt x="776" y="342"/>
                  </a:lnTo>
                  <a:lnTo>
                    <a:pt x="779" y="346"/>
                  </a:lnTo>
                  <a:lnTo>
                    <a:pt x="783" y="351"/>
                  </a:lnTo>
                  <a:lnTo>
                    <a:pt x="786" y="354"/>
                  </a:lnTo>
                  <a:lnTo>
                    <a:pt x="786" y="354"/>
                  </a:lnTo>
                  <a:lnTo>
                    <a:pt x="790" y="356"/>
                  </a:lnTo>
                  <a:lnTo>
                    <a:pt x="791" y="356"/>
                  </a:lnTo>
                  <a:lnTo>
                    <a:pt x="816" y="392"/>
                  </a:lnTo>
                  <a:lnTo>
                    <a:pt x="816" y="408"/>
                  </a:lnTo>
                  <a:lnTo>
                    <a:pt x="816" y="408"/>
                  </a:lnTo>
                  <a:lnTo>
                    <a:pt x="815" y="410"/>
                  </a:lnTo>
                  <a:lnTo>
                    <a:pt x="814" y="412"/>
                  </a:lnTo>
                  <a:lnTo>
                    <a:pt x="813" y="413"/>
                  </a:lnTo>
                  <a:lnTo>
                    <a:pt x="810" y="413"/>
                  </a:lnTo>
                  <a:lnTo>
                    <a:pt x="810" y="413"/>
                  </a:lnTo>
                  <a:lnTo>
                    <a:pt x="809" y="413"/>
                  </a:lnTo>
                  <a:lnTo>
                    <a:pt x="808" y="413"/>
                  </a:lnTo>
                  <a:lnTo>
                    <a:pt x="807" y="411"/>
                  </a:lnTo>
                  <a:lnTo>
                    <a:pt x="807" y="411"/>
                  </a:lnTo>
                  <a:lnTo>
                    <a:pt x="806" y="404"/>
                  </a:lnTo>
                  <a:lnTo>
                    <a:pt x="805" y="399"/>
                  </a:lnTo>
                  <a:lnTo>
                    <a:pt x="805" y="399"/>
                  </a:lnTo>
                  <a:lnTo>
                    <a:pt x="804" y="399"/>
                  </a:lnTo>
                  <a:lnTo>
                    <a:pt x="801" y="399"/>
                  </a:lnTo>
                  <a:lnTo>
                    <a:pt x="801" y="399"/>
                  </a:lnTo>
                  <a:lnTo>
                    <a:pt x="797" y="399"/>
                  </a:lnTo>
                  <a:lnTo>
                    <a:pt x="797" y="399"/>
                  </a:lnTo>
                  <a:lnTo>
                    <a:pt x="797" y="401"/>
                  </a:lnTo>
                  <a:lnTo>
                    <a:pt x="796" y="423"/>
                  </a:lnTo>
                  <a:lnTo>
                    <a:pt x="796" y="423"/>
                  </a:lnTo>
                  <a:lnTo>
                    <a:pt x="797" y="427"/>
                  </a:lnTo>
                  <a:lnTo>
                    <a:pt x="797" y="427"/>
                  </a:lnTo>
                  <a:lnTo>
                    <a:pt x="804" y="427"/>
                  </a:lnTo>
                  <a:lnTo>
                    <a:pt x="804" y="427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11" y="420"/>
                  </a:lnTo>
                  <a:lnTo>
                    <a:pt x="814" y="419"/>
                  </a:lnTo>
                  <a:lnTo>
                    <a:pt x="814" y="419"/>
                  </a:lnTo>
                  <a:lnTo>
                    <a:pt x="817" y="419"/>
                  </a:lnTo>
                  <a:lnTo>
                    <a:pt x="817" y="419"/>
                  </a:lnTo>
                  <a:lnTo>
                    <a:pt x="826" y="419"/>
                  </a:lnTo>
                  <a:lnTo>
                    <a:pt x="826" y="419"/>
                  </a:lnTo>
                  <a:lnTo>
                    <a:pt x="827" y="420"/>
                  </a:lnTo>
                  <a:lnTo>
                    <a:pt x="828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31" y="425"/>
                  </a:lnTo>
                  <a:lnTo>
                    <a:pt x="831" y="425"/>
                  </a:lnTo>
                  <a:lnTo>
                    <a:pt x="836" y="427"/>
                  </a:lnTo>
                  <a:lnTo>
                    <a:pt x="836" y="427"/>
                  </a:lnTo>
                  <a:lnTo>
                    <a:pt x="840" y="425"/>
                  </a:lnTo>
                  <a:lnTo>
                    <a:pt x="842" y="423"/>
                  </a:lnTo>
                  <a:lnTo>
                    <a:pt x="842" y="423"/>
                  </a:lnTo>
                  <a:lnTo>
                    <a:pt x="843" y="401"/>
                  </a:lnTo>
                  <a:lnTo>
                    <a:pt x="843" y="401"/>
                  </a:lnTo>
                  <a:lnTo>
                    <a:pt x="841" y="399"/>
                  </a:lnTo>
                  <a:lnTo>
                    <a:pt x="839" y="398"/>
                  </a:lnTo>
                  <a:lnTo>
                    <a:pt x="839" y="398"/>
                  </a:lnTo>
                  <a:lnTo>
                    <a:pt x="836" y="399"/>
                  </a:lnTo>
                  <a:lnTo>
                    <a:pt x="834" y="400"/>
                  </a:lnTo>
                  <a:lnTo>
                    <a:pt x="834" y="400"/>
                  </a:lnTo>
                  <a:lnTo>
                    <a:pt x="832" y="405"/>
                  </a:lnTo>
                  <a:lnTo>
                    <a:pt x="832" y="405"/>
                  </a:lnTo>
                  <a:lnTo>
                    <a:pt x="831" y="411"/>
                  </a:lnTo>
                  <a:lnTo>
                    <a:pt x="831" y="411"/>
                  </a:lnTo>
                  <a:lnTo>
                    <a:pt x="829" y="413"/>
                  </a:lnTo>
                  <a:lnTo>
                    <a:pt x="827" y="413"/>
                  </a:lnTo>
                  <a:lnTo>
                    <a:pt x="827" y="413"/>
                  </a:lnTo>
                  <a:lnTo>
                    <a:pt x="826" y="413"/>
                  </a:lnTo>
                  <a:lnTo>
                    <a:pt x="824" y="411"/>
                  </a:lnTo>
                  <a:lnTo>
                    <a:pt x="823" y="410"/>
                  </a:lnTo>
                  <a:lnTo>
                    <a:pt x="822" y="409"/>
                  </a:lnTo>
                  <a:lnTo>
                    <a:pt x="824" y="388"/>
                  </a:lnTo>
                  <a:lnTo>
                    <a:pt x="824" y="386"/>
                  </a:lnTo>
                  <a:lnTo>
                    <a:pt x="824" y="386"/>
                  </a:lnTo>
                  <a:lnTo>
                    <a:pt x="826" y="383"/>
                  </a:lnTo>
                  <a:lnTo>
                    <a:pt x="827" y="379"/>
                  </a:lnTo>
                  <a:lnTo>
                    <a:pt x="827" y="379"/>
                  </a:lnTo>
                  <a:lnTo>
                    <a:pt x="826" y="341"/>
                  </a:lnTo>
                  <a:lnTo>
                    <a:pt x="826" y="341"/>
                  </a:lnTo>
                  <a:lnTo>
                    <a:pt x="829" y="334"/>
                  </a:lnTo>
                  <a:lnTo>
                    <a:pt x="856" y="327"/>
                  </a:lnTo>
                  <a:lnTo>
                    <a:pt x="862" y="353"/>
                  </a:lnTo>
                  <a:lnTo>
                    <a:pt x="862" y="354"/>
                  </a:lnTo>
                  <a:lnTo>
                    <a:pt x="862" y="354"/>
                  </a:lnTo>
                  <a:lnTo>
                    <a:pt x="861" y="359"/>
                  </a:lnTo>
                  <a:lnTo>
                    <a:pt x="861" y="371"/>
                  </a:lnTo>
                  <a:lnTo>
                    <a:pt x="862" y="379"/>
                  </a:lnTo>
                  <a:lnTo>
                    <a:pt x="863" y="386"/>
                  </a:lnTo>
                  <a:lnTo>
                    <a:pt x="866" y="395"/>
                  </a:lnTo>
                  <a:lnTo>
                    <a:pt x="870" y="401"/>
                  </a:lnTo>
                  <a:lnTo>
                    <a:pt x="870" y="401"/>
                  </a:lnTo>
                  <a:lnTo>
                    <a:pt x="876" y="408"/>
                  </a:lnTo>
                  <a:lnTo>
                    <a:pt x="883" y="412"/>
                  </a:lnTo>
                  <a:lnTo>
                    <a:pt x="891" y="414"/>
                  </a:lnTo>
                  <a:lnTo>
                    <a:pt x="902" y="415"/>
                  </a:lnTo>
                  <a:lnTo>
                    <a:pt x="902" y="415"/>
                  </a:lnTo>
                  <a:lnTo>
                    <a:pt x="902" y="415"/>
                  </a:lnTo>
                  <a:lnTo>
                    <a:pt x="907" y="415"/>
                  </a:lnTo>
                  <a:lnTo>
                    <a:pt x="912" y="413"/>
                  </a:lnTo>
                  <a:lnTo>
                    <a:pt x="921" y="410"/>
                  </a:lnTo>
                  <a:lnTo>
                    <a:pt x="921" y="410"/>
                  </a:lnTo>
                  <a:lnTo>
                    <a:pt x="926" y="404"/>
                  </a:lnTo>
                  <a:lnTo>
                    <a:pt x="930" y="399"/>
                  </a:lnTo>
                  <a:lnTo>
                    <a:pt x="933" y="393"/>
                  </a:lnTo>
                  <a:lnTo>
                    <a:pt x="935" y="386"/>
                  </a:lnTo>
                  <a:lnTo>
                    <a:pt x="938" y="379"/>
                  </a:lnTo>
                  <a:lnTo>
                    <a:pt x="938" y="372"/>
                  </a:lnTo>
                  <a:lnTo>
                    <a:pt x="938" y="364"/>
                  </a:lnTo>
                  <a:lnTo>
                    <a:pt x="937" y="358"/>
                  </a:lnTo>
                  <a:lnTo>
                    <a:pt x="937" y="358"/>
                  </a:lnTo>
                  <a:lnTo>
                    <a:pt x="934" y="350"/>
                  </a:lnTo>
                  <a:lnTo>
                    <a:pt x="930" y="343"/>
                  </a:lnTo>
                  <a:lnTo>
                    <a:pt x="926" y="338"/>
                  </a:lnTo>
                  <a:lnTo>
                    <a:pt x="921" y="334"/>
                  </a:lnTo>
                  <a:lnTo>
                    <a:pt x="911" y="329"/>
                  </a:lnTo>
                  <a:lnTo>
                    <a:pt x="907" y="326"/>
                  </a:lnTo>
                  <a:lnTo>
                    <a:pt x="905" y="326"/>
                  </a:lnTo>
                  <a:lnTo>
                    <a:pt x="905" y="319"/>
                  </a:lnTo>
                  <a:lnTo>
                    <a:pt x="991" y="311"/>
                  </a:lnTo>
                  <a:lnTo>
                    <a:pt x="991" y="313"/>
                  </a:lnTo>
                  <a:lnTo>
                    <a:pt x="991" y="313"/>
                  </a:lnTo>
                  <a:lnTo>
                    <a:pt x="992" y="318"/>
                  </a:lnTo>
                  <a:lnTo>
                    <a:pt x="993" y="321"/>
                  </a:lnTo>
                  <a:lnTo>
                    <a:pt x="995" y="325"/>
                  </a:lnTo>
                  <a:lnTo>
                    <a:pt x="995" y="325"/>
                  </a:lnTo>
                  <a:lnTo>
                    <a:pt x="997" y="326"/>
                  </a:lnTo>
                  <a:lnTo>
                    <a:pt x="997" y="327"/>
                  </a:lnTo>
                  <a:lnTo>
                    <a:pt x="997" y="327"/>
                  </a:lnTo>
                  <a:lnTo>
                    <a:pt x="1000" y="325"/>
                  </a:lnTo>
                  <a:lnTo>
                    <a:pt x="1000" y="325"/>
                  </a:lnTo>
                  <a:lnTo>
                    <a:pt x="1002" y="320"/>
                  </a:lnTo>
                  <a:lnTo>
                    <a:pt x="1004" y="311"/>
                  </a:lnTo>
                  <a:lnTo>
                    <a:pt x="1004" y="310"/>
                  </a:lnTo>
                  <a:lnTo>
                    <a:pt x="1135" y="298"/>
                  </a:lnTo>
                  <a:lnTo>
                    <a:pt x="1135" y="300"/>
                  </a:lnTo>
                  <a:lnTo>
                    <a:pt x="1135" y="300"/>
                  </a:lnTo>
                  <a:lnTo>
                    <a:pt x="1136" y="307"/>
                  </a:lnTo>
                  <a:lnTo>
                    <a:pt x="1137" y="311"/>
                  </a:lnTo>
                  <a:lnTo>
                    <a:pt x="1138" y="313"/>
                  </a:lnTo>
                  <a:lnTo>
                    <a:pt x="1138" y="313"/>
                  </a:lnTo>
                  <a:lnTo>
                    <a:pt x="1138" y="313"/>
                  </a:lnTo>
                  <a:lnTo>
                    <a:pt x="1139" y="314"/>
                  </a:lnTo>
                  <a:lnTo>
                    <a:pt x="1141" y="314"/>
                  </a:lnTo>
                  <a:lnTo>
                    <a:pt x="1142" y="314"/>
                  </a:lnTo>
                  <a:lnTo>
                    <a:pt x="1142" y="314"/>
                  </a:lnTo>
                  <a:lnTo>
                    <a:pt x="1143" y="314"/>
                  </a:lnTo>
                  <a:lnTo>
                    <a:pt x="1145" y="312"/>
                  </a:lnTo>
                  <a:lnTo>
                    <a:pt x="1145" y="312"/>
                  </a:lnTo>
                  <a:lnTo>
                    <a:pt x="1146" y="303"/>
                  </a:lnTo>
                  <a:lnTo>
                    <a:pt x="1147" y="298"/>
                  </a:lnTo>
                  <a:lnTo>
                    <a:pt x="1147" y="296"/>
                  </a:lnTo>
                  <a:lnTo>
                    <a:pt x="1149" y="296"/>
                  </a:lnTo>
                  <a:lnTo>
                    <a:pt x="1149" y="296"/>
                  </a:lnTo>
                  <a:lnTo>
                    <a:pt x="1318" y="282"/>
                  </a:lnTo>
                  <a:lnTo>
                    <a:pt x="1318" y="282"/>
                  </a:lnTo>
                  <a:lnTo>
                    <a:pt x="1316" y="279"/>
                  </a:lnTo>
                  <a:lnTo>
                    <a:pt x="1341" y="279"/>
                  </a:lnTo>
                  <a:lnTo>
                    <a:pt x="1342" y="280"/>
                  </a:lnTo>
                  <a:lnTo>
                    <a:pt x="1342" y="280"/>
                  </a:lnTo>
                  <a:lnTo>
                    <a:pt x="1343" y="283"/>
                  </a:lnTo>
                  <a:lnTo>
                    <a:pt x="1343" y="283"/>
                  </a:lnTo>
                  <a:lnTo>
                    <a:pt x="1343" y="276"/>
                  </a:lnTo>
                  <a:lnTo>
                    <a:pt x="1316" y="276"/>
                  </a:lnTo>
                  <a:lnTo>
                    <a:pt x="986" y="296"/>
                  </a:lnTo>
                  <a:lnTo>
                    <a:pt x="986" y="296"/>
                  </a:lnTo>
                  <a:lnTo>
                    <a:pt x="867" y="303"/>
                  </a:lnTo>
                  <a:lnTo>
                    <a:pt x="781" y="310"/>
                  </a:lnTo>
                  <a:lnTo>
                    <a:pt x="781" y="310"/>
                  </a:lnTo>
                  <a:lnTo>
                    <a:pt x="760" y="311"/>
                  </a:lnTo>
                  <a:lnTo>
                    <a:pt x="760" y="311"/>
                  </a:lnTo>
                  <a:lnTo>
                    <a:pt x="754" y="311"/>
                  </a:lnTo>
                  <a:lnTo>
                    <a:pt x="750" y="310"/>
                  </a:lnTo>
                  <a:lnTo>
                    <a:pt x="748" y="307"/>
                  </a:lnTo>
                  <a:lnTo>
                    <a:pt x="747" y="303"/>
                  </a:lnTo>
                  <a:lnTo>
                    <a:pt x="746" y="302"/>
                  </a:lnTo>
                  <a:lnTo>
                    <a:pt x="746" y="302"/>
                  </a:lnTo>
                  <a:lnTo>
                    <a:pt x="745" y="301"/>
                  </a:lnTo>
                  <a:lnTo>
                    <a:pt x="744" y="299"/>
                  </a:lnTo>
                  <a:lnTo>
                    <a:pt x="744" y="299"/>
                  </a:lnTo>
                  <a:lnTo>
                    <a:pt x="744" y="296"/>
                  </a:lnTo>
                  <a:lnTo>
                    <a:pt x="744" y="296"/>
                  </a:lnTo>
                  <a:lnTo>
                    <a:pt x="746" y="284"/>
                  </a:lnTo>
                  <a:lnTo>
                    <a:pt x="746" y="275"/>
                  </a:lnTo>
                  <a:lnTo>
                    <a:pt x="746" y="260"/>
                  </a:lnTo>
                  <a:lnTo>
                    <a:pt x="746" y="260"/>
                  </a:lnTo>
                  <a:lnTo>
                    <a:pt x="744" y="252"/>
                  </a:lnTo>
                  <a:lnTo>
                    <a:pt x="739" y="243"/>
                  </a:lnTo>
                  <a:lnTo>
                    <a:pt x="734" y="234"/>
                  </a:lnTo>
                  <a:lnTo>
                    <a:pt x="728" y="225"/>
                  </a:lnTo>
                  <a:lnTo>
                    <a:pt x="728" y="225"/>
                  </a:lnTo>
                  <a:lnTo>
                    <a:pt x="720" y="217"/>
                  </a:lnTo>
                  <a:lnTo>
                    <a:pt x="712" y="210"/>
                  </a:lnTo>
                  <a:lnTo>
                    <a:pt x="705" y="206"/>
                  </a:lnTo>
                  <a:lnTo>
                    <a:pt x="697" y="202"/>
                  </a:lnTo>
                  <a:lnTo>
                    <a:pt x="685" y="199"/>
                  </a:lnTo>
                  <a:lnTo>
                    <a:pt x="679" y="198"/>
                  </a:lnTo>
                  <a:lnTo>
                    <a:pt x="678" y="197"/>
                  </a:lnTo>
                  <a:lnTo>
                    <a:pt x="678" y="196"/>
                  </a:lnTo>
                  <a:lnTo>
                    <a:pt x="678" y="196"/>
                  </a:lnTo>
                  <a:lnTo>
                    <a:pt x="676" y="167"/>
                  </a:lnTo>
                  <a:lnTo>
                    <a:pt x="674" y="106"/>
                  </a:lnTo>
                  <a:lnTo>
                    <a:pt x="674" y="106"/>
                  </a:lnTo>
                  <a:lnTo>
                    <a:pt x="673" y="84"/>
                  </a:lnTo>
                  <a:lnTo>
                    <a:pt x="673" y="84"/>
                  </a:lnTo>
                  <a:lnTo>
                    <a:pt x="672" y="36"/>
                  </a:lnTo>
                  <a:lnTo>
                    <a:pt x="671" y="18"/>
                  </a:lnTo>
                  <a:lnTo>
                    <a:pt x="669" y="6"/>
                  </a:lnTo>
                  <a:lnTo>
                    <a:pt x="669" y="6"/>
                  </a:lnTo>
                  <a:lnTo>
                    <a:pt x="668" y="19"/>
                  </a:lnTo>
                  <a:lnTo>
                    <a:pt x="667" y="39"/>
                  </a:lnTo>
                  <a:lnTo>
                    <a:pt x="665" y="86"/>
                  </a:lnTo>
                  <a:lnTo>
                    <a:pt x="665" y="100"/>
                  </a:lnTo>
                  <a:lnTo>
                    <a:pt x="665" y="100"/>
                  </a:lnTo>
                  <a:lnTo>
                    <a:pt x="661" y="195"/>
                  </a:lnTo>
                  <a:lnTo>
                    <a:pt x="661" y="197"/>
                  </a:lnTo>
                  <a:lnTo>
                    <a:pt x="660" y="197"/>
                  </a:lnTo>
                  <a:lnTo>
                    <a:pt x="660" y="197"/>
                  </a:lnTo>
                  <a:lnTo>
                    <a:pt x="648" y="200"/>
                  </a:lnTo>
                  <a:lnTo>
                    <a:pt x="637" y="204"/>
                  </a:lnTo>
                  <a:lnTo>
                    <a:pt x="625" y="211"/>
                  </a:lnTo>
                  <a:lnTo>
                    <a:pt x="619" y="216"/>
                  </a:lnTo>
                  <a:lnTo>
                    <a:pt x="613" y="220"/>
                  </a:lnTo>
                  <a:lnTo>
                    <a:pt x="608" y="226"/>
                  </a:lnTo>
                  <a:lnTo>
                    <a:pt x="602" y="233"/>
                  </a:lnTo>
                  <a:lnTo>
                    <a:pt x="598" y="241"/>
                  </a:lnTo>
                  <a:lnTo>
                    <a:pt x="595" y="249"/>
                  </a:lnTo>
                  <a:lnTo>
                    <a:pt x="593" y="259"/>
                  </a:lnTo>
                  <a:lnTo>
                    <a:pt x="592" y="269"/>
                  </a:lnTo>
                  <a:lnTo>
                    <a:pt x="592" y="269"/>
                  </a:lnTo>
                  <a:lnTo>
                    <a:pt x="593" y="298"/>
                  </a:lnTo>
                  <a:lnTo>
                    <a:pt x="593" y="300"/>
                  </a:lnTo>
                  <a:lnTo>
                    <a:pt x="593" y="300"/>
                  </a:lnTo>
                  <a:lnTo>
                    <a:pt x="593" y="303"/>
                  </a:lnTo>
                  <a:lnTo>
                    <a:pt x="592" y="305"/>
                  </a:lnTo>
                  <a:lnTo>
                    <a:pt x="588" y="310"/>
                  </a:lnTo>
                  <a:lnTo>
                    <a:pt x="583" y="312"/>
                  </a:lnTo>
                  <a:lnTo>
                    <a:pt x="581" y="312"/>
                  </a:lnTo>
                  <a:lnTo>
                    <a:pt x="581" y="312"/>
                  </a:lnTo>
                  <a:lnTo>
                    <a:pt x="581" y="312"/>
                  </a:lnTo>
                  <a:lnTo>
                    <a:pt x="12" y="279"/>
                  </a:lnTo>
                  <a:lnTo>
                    <a:pt x="12" y="279"/>
                  </a:lnTo>
                  <a:lnTo>
                    <a:pt x="8" y="280"/>
                  </a:lnTo>
                  <a:lnTo>
                    <a:pt x="6" y="280"/>
                  </a:lnTo>
                  <a:lnTo>
                    <a:pt x="5" y="280"/>
                  </a:lnTo>
                  <a:lnTo>
                    <a:pt x="5" y="282"/>
                  </a:lnTo>
                  <a:lnTo>
                    <a:pt x="26" y="282"/>
                  </a:lnTo>
                  <a:lnTo>
                    <a:pt x="29" y="288"/>
                  </a:lnTo>
                  <a:lnTo>
                    <a:pt x="170" y="297"/>
                  </a:lnTo>
                  <a:lnTo>
                    <a:pt x="170" y="297"/>
                  </a:lnTo>
                  <a:lnTo>
                    <a:pt x="195" y="299"/>
                  </a:lnTo>
                  <a:lnTo>
                    <a:pt x="195" y="301"/>
                  </a:lnTo>
                  <a:lnTo>
                    <a:pt x="195" y="301"/>
                  </a:lnTo>
                  <a:lnTo>
                    <a:pt x="195" y="306"/>
                  </a:lnTo>
                  <a:lnTo>
                    <a:pt x="197" y="315"/>
                  </a:lnTo>
                  <a:lnTo>
                    <a:pt x="197" y="315"/>
                  </a:lnTo>
                  <a:lnTo>
                    <a:pt x="198" y="317"/>
                  </a:lnTo>
                  <a:lnTo>
                    <a:pt x="200" y="317"/>
                  </a:lnTo>
                  <a:lnTo>
                    <a:pt x="203" y="318"/>
                  </a:lnTo>
                  <a:lnTo>
                    <a:pt x="203" y="318"/>
                  </a:lnTo>
                  <a:lnTo>
                    <a:pt x="206" y="317"/>
                  </a:lnTo>
                  <a:lnTo>
                    <a:pt x="206" y="317"/>
                  </a:lnTo>
                  <a:lnTo>
                    <a:pt x="207" y="312"/>
                  </a:lnTo>
                  <a:lnTo>
                    <a:pt x="208" y="302"/>
                  </a:lnTo>
                  <a:lnTo>
                    <a:pt x="208" y="300"/>
                  </a:lnTo>
                  <a:lnTo>
                    <a:pt x="337" y="311"/>
                  </a:lnTo>
                  <a:lnTo>
                    <a:pt x="337" y="312"/>
                  </a:lnTo>
                  <a:lnTo>
                    <a:pt x="337" y="312"/>
                  </a:lnTo>
                  <a:lnTo>
                    <a:pt x="338" y="320"/>
                  </a:lnTo>
                  <a:lnTo>
                    <a:pt x="340" y="327"/>
                  </a:lnTo>
                  <a:lnTo>
                    <a:pt x="340" y="327"/>
                  </a:lnTo>
                  <a:lnTo>
                    <a:pt x="341" y="330"/>
                  </a:lnTo>
                  <a:lnTo>
                    <a:pt x="344" y="331"/>
                  </a:lnTo>
                  <a:lnTo>
                    <a:pt x="344" y="331"/>
                  </a:lnTo>
                  <a:lnTo>
                    <a:pt x="346" y="330"/>
                  </a:lnTo>
                  <a:lnTo>
                    <a:pt x="346" y="330"/>
                  </a:lnTo>
                  <a:lnTo>
                    <a:pt x="347" y="324"/>
                  </a:lnTo>
                  <a:lnTo>
                    <a:pt x="348" y="315"/>
                  </a:lnTo>
                  <a:lnTo>
                    <a:pt x="348" y="312"/>
                  </a:lnTo>
                  <a:lnTo>
                    <a:pt x="431" y="319"/>
                  </a:lnTo>
                  <a:lnTo>
                    <a:pt x="435" y="326"/>
                  </a:lnTo>
                  <a:lnTo>
                    <a:pt x="433" y="327"/>
                  </a:lnTo>
                  <a:lnTo>
                    <a:pt x="433" y="327"/>
                  </a:lnTo>
                  <a:lnTo>
                    <a:pt x="426" y="330"/>
                  </a:lnTo>
                  <a:lnTo>
                    <a:pt x="420" y="334"/>
                  </a:lnTo>
                  <a:lnTo>
                    <a:pt x="414" y="339"/>
                  </a:lnTo>
                  <a:lnTo>
                    <a:pt x="414" y="339"/>
                  </a:lnTo>
                  <a:lnTo>
                    <a:pt x="409" y="344"/>
                  </a:lnTo>
                  <a:lnTo>
                    <a:pt x="404" y="353"/>
                  </a:lnTo>
                  <a:lnTo>
                    <a:pt x="402" y="358"/>
                  </a:lnTo>
                  <a:lnTo>
                    <a:pt x="401" y="364"/>
                  </a:lnTo>
                  <a:lnTo>
                    <a:pt x="400" y="371"/>
                  </a:lnTo>
                  <a:lnTo>
                    <a:pt x="401" y="379"/>
                  </a:lnTo>
                  <a:lnTo>
                    <a:pt x="401" y="379"/>
                  </a:lnTo>
                  <a:lnTo>
                    <a:pt x="402" y="384"/>
                  </a:lnTo>
                  <a:lnTo>
                    <a:pt x="404" y="390"/>
                  </a:lnTo>
                  <a:lnTo>
                    <a:pt x="408" y="399"/>
                  </a:lnTo>
                  <a:lnTo>
                    <a:pt x="414" y="405"/>
                  </a:lnTo>
                  <a:lnTo>
                    <a:pt x="420" y="410"/>
                  </a:lnTo>
                  <a:lnTo>
                    <a:pt x="426" y="413"/>
                  </a:lnTo>
                  <a:lnTo>
                    <a:pt x="432" y="415"/>
                  </a:lnTo>
                  <a:lnTo>
                    <a:pt x="441" y="415"/>
                  </a:lnTo>
                  <a:lnTo>
                    <a:pt x="441" y="415"/>
                  </a:lnTo>
                  <a:lnTo>
                    <a:pt x="443" y="415"/>
                  </a:lnTo>
                  <a:lnTo>
                    <a:pt x="443" y="415"/>
                  </a:lnTo>
                  <a:lnTo>
                    <a:pt x="451" y="414"/>
                  </a:lnTo>
                  <a:lnTo>
                    <a:pt x="459" y="411"/>
                  </a:lnTo>
                  <a:lnTo>
                    <a:pt x="463" y="409"/>
                  </a:lnTo>
                  <a:lnTo>
                    <a:pt x="467" y="405"/>
                  </a:lnTo>
                  <a:lnTo>
                    <a:pt x="472" y="400"/>
                  </a:lnTo>
                  <a:lnTo>
                    <a:pt x="475" y="395"/>
                  </a:lnTo>
                  <a:lnTo>
                    <a:pt x="475" y="395"/>
                  </a:lnTo>
                  <a:lnTo>
                    <a:pt x="478" y="388"/>
                  </a:lnTo>
                  <a:lnTo>
                    <a:pt x="479" y="380"/>
                  </a:lnTo>
                  <a:lnTo>
                    <a:pt x="479" y="373"/>
                  </a:lnTo>
                  <a:lnTo>
                    <a:pt x="479" y="366"/>
                  </a:lnTo>
                  <a:lnTo>
                    <a:pt x="478" y="356"/>
                  </a:lnTo>
                  <a:lnTo>
                    <a:pt x="477" y="352"/>
                  </a:lnTo>
                  <a:lnTo>
                    <a:pt x="477" y="352"/>
                  </a:lnTo>
                  <a:lnTo>
                    <a:pt x="481" y="329"/>
                  </a:lnTo>
                  <a:lnTo>
                    <a:pt x="511" y="333"/>
                  </a:lnTo>
                  <a:lnTo>
                    <a:pt x="511" y="335"/>
                  </a:lnTo>
                  <a:lnTo>
                    <a:pt x="511" y="335"/>
                  </a:lnTo>
                  <a:lnTo>
                    <a:pt x="512" y="344"/>
                  </a:lnTo>
                  <a:lnTo>
                    <a:pt x="513" y="345"/>
                  </a:lnTo>
                  <a:lnTo>
                    <a:pt x="513" y="345"/>
                  </a:lnTo>
                  <a:lnTo>
                    <a:pt x="513" y="346"/>
                  </a:lnTo>
                  <a:lnTo>
                    <a:pt x="514" y="350"/>
                  </a:lnTo>
                  <a:lnTo>
                    <a:pt x="514" y="350"/>
                  </a:lnTo>
                  <a:lnTo>
                    <a:pt x="513" y="361"/>
                  </a:lnTo>
                  <a:lnTo>
                    <a:pt x="513" y="361"/>
                  </a:lnTo>
                  <a:lnTo>
                    <a:pt x="512" y="374"/>
                  </a:lnTo>
                  <a:lnTo>
                    <a:pt x="512" y="374"/>
                  </a:lnTo>
                  <a:lnTo>
                    <a:pt x="512" y="378"/>
                  </a:lnTo>
                  <a:lnTo>
                    <a:pt x="514" y="380"/>
                  </a:lnTo>
                  <a:lnTo>
                    <a:pt x="514" y="380"/>
                  </a:lnTo>
                  <a:lnTo>
                    <a:pt x="515" y="382"/>
                  </a:lnTo>
                  <a:lnTo>
                    <a:pt x="515" y="384"/>
                  </a:lnTo>
                  <a:lnTo>
                    <a:pt x="515" y="384"/>
                  </a:lnTo>
                  <a:lnTo>
                    <a:pt x="516" y="390"/>
                  </a:lnTo>
                  <a:lnTo>
                    <a:pt x="517" y="395"/>
                  </a:lnTo>
                  <a:lnTo>
                    <a:pt x="517" y="395"/>
                  </a:lnTo>
                  <a:lnTo>
                    <a:pt x="518" y="397"/>
                  </a:lnTo>
                  <a:lnTo>
                    <a:pt x="518" y="397"/>
                  </a:lnTo>
                  <a:lnTo>
                    <a:pt x="518" y="399"/>
                  </a:lnTo>
                  <a:lnTo>
                    <a:pt x="518" y="399"/>
                  </a:lnTo>
                  <a:lnTo>
                    <a:pt x="520" y="417"/>
                  </a:lnTo>
                  <a:lnTo>
                    <a:pt x="520" y="417"/>
                  </a:lnTo>
                  <a:lnTo>
                    <a:pt x="519" y="419"/>
                  </a:lnTo>
                  <a:lnTo>
                    <a:pt x="518" y="419"/>
                  </a:lnTo>
                  <a:lnTo>
                    <a:pt x="518" y="419"/>
                  </a:lnTo>
                  <a:lnTo>
                    <a:pt x="517" y="419"/>
                  </a:lnTo>
                  <a:lnTo>
                    <a:pt x="515" y="418"/>
                  </a:lnTo>
                  <a:lnTo>
                    <a:pt x="515" y="417"/>
                  </a:lnTo>
                  <a:lnTo>
                    <a:pt x="514" y="415"/>
                  </a:lnTo>
                  <a:lnTo>
                    <a:pt x="509" y="415"/>
                  </a:lnTo>
                  <a:lnTo>
                    <a:pt x="509" y="413"/>
                  </a:lnTo>
                  <a:lnTo>
                    <a:pt x="509" y="413"/>
                  </a:lnTo>
                  <a:lnTo>
                    <a:pt x="507" y="405"/>
                  </a:lnTo>
                  <a:lnTo>
                    <a:pt x="505" y="399"/>
                  </a:lnTo>
                  <a:lnTo>
                    <a:pt x="505" y="399"/>
                  </a:lnTo>
                  <a:lnTo>
                    <a:pt x="504" y="398"/>
                  </a:lnTo>
                  <a:lnTo>
                    <a:pt x="502" y="398"/>
                  </a:lnTo>
                  <a:lnTo>
                    <a:pt x="502" y="39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657"/>
            <p:cNvSpPr>
              <a:spLocks noEditPoints="1"/>
            </p:cNvSpPr>
            <p:nvPr/>
          </p:nvSpPr>
          <p:spPr bwMode="auto">
            <a:xfrm>
              <a:off x="5245292" y="4732355"/>
              <a:ext cx="198480" cy="74429"/>
            </a:xfrm>
            <a:custGeom>
              <a:avLst/>
              <a:gdLst>
                <a:gd name="T0" fmla="*/ 14 w 32"/>
                <a:gd name="T1" fmla="*/ 12 h 12"/>
                <a:gd name="T2" fmla="*/ 0 w 32"/>
                <a:gd name="T3" fmla="*/ 5 h 12"/>
                <a:gd name="T4" fmla="*/ 32 w 32"/>
                <a:gd name="T5" fmla="*/ 0 h 12"/>
                <a:gd name="T6" fmla="*/ 14 w 32"/>
                <a:gd name="T7" fmla="*/ 12 h 12"/>
                <a:gd name="T8" fmla="*/ 7 w 32"/>
                <a:gd name="T9" fmla="*/ 6 h 12"/>
                <a:gd name="T10" fmla="*/ 14 w 32"/>
                <a:gd name="T11" fmla="*/ 10 h 12"/>
                <a:gd name="T12" fmla="*/ 24 w 32"/>
                <a:gd name="T13" fmla="*/ 4 h 12"/>
                <a:gd name="T14" fmla="*/ 7 w 32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4" y="12"/>
                  </a:moveTo>
                  <a:lnTo>
                    <a:pt x="0" y="5"/>
                  </a:lnTo>
                  <a:lnTo>
                    <a:pt x="32" y="0"/>
                  </a:lnTo>
                  <a:lnTo>
                    <a:pt x="14" y="12"/>
                  </a:lnTo>
                  <a:close/>
                  <a:moveTo>
                    <a:pt x="7" y="6"/>
                  </a:moveTo>
                  <a:lnTo>
                    <a:pt x="14" y="10"/>
                  </a:lnTo>
                  <a:lnTo>
                    <a:pt x="24" y="4"/>
                  </a:lnTo>
                  <a:lnTo>
                    <a:pt x="7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658"/>
            <p:cNvSpPr>
              <a:spLocks noEditPoints="1"/>
            </p:cNvSpPr>
            <p:nvPr/>
          </p:nvSpPr>
          <p:spPr bwMode="auto">
            <a:xfrm>
              <a:off x="5239089" y="4769570"/>
              <a:ext cx="80630" cy="68229"/>
            </a:xfrm>
            <a:custGeom>
              <a:avLst/>
              <a:gdLst>
                <a:gd name="T0" fmla="*/ 7 w 13"/>
                <a:gd name="T1" fmla="*/ 11 h 11"/>
                <a:gd name="T2" fmla="*/ 0 w 13"/>
                <a:gd name="T3" fmla="*/ 3 h 11"/>
                <a:gd name="T4" fmla="*/ 1 w 13"/>
                <a:gd name="T5" fmla="*/ 0 h 11"/>
                <a:gd name="T6" fmla="*/ 13 w 13"/>
                <a:gd name="T7" fmla="*/ 6 h 11"/>
                <a:gd name="T8" fmla="*/ 7 w 13"/>
                <a:gd name="T9" fmla="*/ 11 h 11"/>
                <a:gd name="T10" fmla="*/ 2 w 13"/>
                <a:gd name="T11" fmla="*/ 3 h 11"/>
                <a:gd name="T12" fmla="*/ 7 w 13"/>
                <a:gd name="T13" fmla="*/ 9 h 11"/>
                <a:gd name="T14" fmla="*/ 9 w 13"/>
                <a:gd name="T15" fmla="*/ 6 h 11"/>
                <a:gd name="T16" fmla="*/ 2 w 13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1">
                  <a:moveTo>
                    <a:pt x="7" y="11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3" y="6"/>
                  </a:lnTo>
                  <a:lnTo>
                    <a:pt x="7" y="11"/>
                  </a:lnTo>
                  <a:close/>
                  <a:moveTo>
                    <a:pt x="2" y="3"/>
                  </a:moveTo>
                  <a:lnTo>
                    <a:pt x="7" y="9"/>
                  </a:lnTo>
                  <a:lnTo>
                    <a:pt x="9" y="6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659"/>
            <p:cNvSpPr>
              <a:spLocks noEditPoints="1"/>
            </p:cNvSpPr>
            <p:nvPr/>
          </p:nvSpPr>
          <p:spPr bwMode="auto">
            <a:xfrm>
              <a:off x="5301114" y="4750965"/>
              <a:ext cx="142655" cy="297720"/>
            </a:xfrm>
            <a:custGeom>
              <a:avLst/>
              <a:gdLst>
                <a:gd name="T0" fmla="*/ 23 w 23"/>
                <a:gd name="T1" fmla="*/ 48 h 48"/>
                <a:gd name="T2" fmla="*/ 0 w 23"/>
                <a:gd name="T3" fmla="*/ 15 h 48"/>
                <a:gd name="T4" fmla="*/ 22 w 23"/>
                <a:gd name="T5" fmla="*/ 0 h 48"/>
                <a:gd name="T6" fmla="*/ 23 w 23"/>
                <a:gd name="T7" fmla="*/ 48 h 48"/>
                <a:gd name="T8" fmla="*/ 3 w 23"/>
                <a:gd name="T9" fmla="*/ 16 h 48"/>
                <a:gd name="T10" fmla="*/ 21 w 23"/>
                <a:gd name="T11" fmla="*/ 41 h 48"/>
                <a:gd name="T12" fmla="*/ 20 w 23"/>
                <a:gd name="T13" fmla="*/ 3 h 48"/>
                <a:gd name="T14" fmla="*/ 3 w 23"/>
                <a:gd name="T1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8">
                  <a:moveTo>
                    <a:pt x="23" y="48"/>
                  </a:moveTo>
                  <a:lnTo>
                    <a:pt x="0" y="15"/>
                  </a:lnTo>
                  <a:lnTo>
                    <a:pt x="22" y="0"/>
                  </a:lnTo>
                  <a:lnTo>
                    <a:pt x="23" y="48"/>
                  </a:lnTo>
                  <a:close/>
                  <a:moveTo>
                    <a:pt x="3" y="16"/>
                  </a:moveTo>
                  <a:lnTo>
                    <a:pt x="21" y="41"/>
                  </a:lnTo>
                  <a:lnTo>
                    <a:pt x="20" y="3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660"/>
            <p:cNvSpPr>
              <a:spLocks noEditPoints="1"/>
            </p:cNvSpPr>
            <p:nvPr/>
          </p:nvSpPr>
          <p:spPr bwMode="auto">
            <a:xfrm>
              <a:off x="3620243" y="4769570"/>
              <a:ext cx="142655" cy="291519"/>
            </a:xfrm>
            <a:custGeom>
              <a:avLst/>
              <a:gdLst>
                <a:gd name="T0" fmla="*/ 0 w 23"/>
                <a:gd name="T1" fmla="*/ 47 h 47"/>
                <a:gd name="T2" fmla="*/ 1 w 23"/>
                <a:gd name="T3" fmla="*/ 1 h 47"/>
                <a:gd name="T4" fmla="*/ 2 w 23"/>
                <a:gd name="T5" fmla="*/ 0 h 47"/>
                <a:gd name="T6" fmla="*/ 23 w 23"/>
                <a:gd name="T7" fmla="*/ 13 h 47"/>
                <a:gd name="T8" fmla="*/ 23 w 23"/>
                <a:gd name="T9" fmla="*/ 19 h 47"/>
                <a:gd name="T10" fmla="*/ 3 w 23"/>
                <a:gd name="T11" fmla="*/ 47 h 47"/>
                <a:gd name="T12" fmla="*/ 0 w 23"/>
                <a:gd name="T13" fmla="*/ 47 h 47"/>
                <a:gd name="T14" fmla="*/ 3 w 23"/>
                <a:gd name="T15" fmla="*/ 2 h 47"/>
                <a:gd name="T16" fmla="*/ 2 w 23"/>
                <a:gd name="T17" fmla="*/ 44 h 47"/>
                <a:gd name="T18" fmla="*/ 21 w 23"/>
                <a:gd name="T19" fmla="*/ 18 h 47"/>
                <a:gd name="T20" fmla="*/ 21 w 23"/>
                <a:gd name="T21" fmla="*/ 14 h 47"/>
                <a:gd name="T22" fmla="*/ 3 w 23"/>
                <a:gd name="T2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7">
                  <a:moveTo>
                    <a:pt x="0" y="47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23" y="13"/>
                  </a:lnTo>
                  <a:lnTo>
                    <a:pt x="23" y="19"/>
                  </a:lnTo>
                  <a:lnTo>
                    <a:pt x="3" y="47"/>
                  </a:lnTo>
                  <a:lnTo>
                    <a:pt x="0" y="47"/>
                  </a:lnTo>
                  <a:close/>
                  <a:moveTo>
                    <a:pt x="3" y="2"/>
                  </a:moveTo>
                  <a:lnTo>
                    <a:pt x="2" y="44"/>
                  </a:lnTo>
                  <a:lnTo>
                    <a:pt x="21" y="18"/>
                  </a:lnTo>
                  <a:lnTo>
                    <a:pt x="21" y="1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661"/>
            <p:cNvSpPr>
              <a:spLocks noEditPoints="1"/>
            </p:cNvSpPr>
            <p:nvPr/>
          </p:nvSpPr>
          <p:spPr bwMode="auto">
            <a:xfrm>
              <a:off x="3607836" y="4744761"/>
              <a:ext cx="204681" cy="80635"/>
            </a:xfrm>
            <a:custGeom>
              <a:avLst/>
              <a:gdLst>
                <a:gd name="T0" fmla="*/ 21 w 33"/>
                <a:gd name="T1" fmla="*/ 13 h 13"/>
                <a:gd name="T2" fmla="*/ 0 w 33"/>
                <a:gd name="T3" fmla="*/ 0 h 13"/>
                <a:gd name="T4" fmla="*/ 33 w 33"/>
                <a:gd name="T5" fmla="*/ 5 h 13"/>
                <a:gd name="T6" fmla="*/ 21 w 33"/>
                <a:gd name="T7" fmla="*/ 13 h 13"/>
                <a:gd name="T8" fmla="*/ 11 w 33"/>
                <a:gd name="T9" fmla="*/ 4 h 13"/>
                <a:gd name="T10" fmla="*/ 21 w 33"/>
                <a:gd name="T11" fmla="*/ 10 h 13"/>
                <a:gd name="T12" fmla="*/ 26 w 33"/>
                <a:gd name="T13" fmla="*/ 6 h 13"/>
                <a:gd name="T14" fmla="*/ 11 w 33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3">
                  <a:moveTo>
                    <a:pt x="21" y="13"/>
                  </a:moveTo>
                  <a:lnTo>
                    <a:pt x="0" y="0"/>
                  </a:lnTo>
                  <a:lnTo>
                    <a:pt x="33" y="5"/>
                  </a:lnTo>
                  <a:lnTo>
                    <a:pt x="21" y="13"/>
                  </a:lnTo>
                  <a:close/>
                  <a:moveTo>
                    <a:pt x="11" y="4"/>
                  </a:moveTo>
                  <a:lnTo>
                    <a:pt x="21" y="10"/>
                  </a:lnTo>
                  <a:lnTo>
                    <a:pt x="26" y="6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662"/>
            <p:cNvSpPr>
              <a:spLocks noEditPoints="1"/>
            </p:cNvSpPr>
            <p:nvPr/>
          </p:nvSpPr>
          <p:spPr bwMode="auto">
            <a:xfrm>
              <a:off x="3744291" y="4775775"/>
              <a:ext cx="93034" cy="74429"/>
            </a:xfrm>
            <a:custGeom>
              <a:avLst/>
              <a:gdLst>
                <a:gd name="T0" fmla="*/ 6 w 15"/>
                <a:gd name="T1" fmla="*/ 12 h 12"/>
                <a:gd name="T2" fmla="*/ 1 w 15"/>
                <a:gd name="T3" fmla="*/ 10 h 12"/>
                <a:gd name="T4" fmla="*/ 0 w 15"/>
                <a:gd name="T5" fmla="*/ 8 h 12"/>
                <a:gd name="T6" fmla="*/ 10 w 15"/>
                <a:gd name="T7" fmla="*/ 1 h 12"/>
                <a:gd name="T8" fmla="*/ 15 w 15"/>
                <a:gd name="T9" fmla="*/ 0 h 12"/>
                <a:gd name="T10" fmla="*/ 6 w 15"/>
                <a:gd name="T11" fmla="*/ 12 h 12"/>
                <a:gd name="T12" fmla="*/ 3 w 15"/>
                <a:gd name="T13" fmla="*/ 9 h 12"/>
                <a:gd name="T14" fmla="*/ 4 w 15"/>
                <a:gd name="T15" fmla="*/ 10 h 12"/>
                <a:gd name="T16" fmla="*/ 9 w 15"/>
                <a:gd name="T17" fmla="*/ 4 h 12"/>
                <a:gd name="T18" fmla="*/ 3 w 15"/>
                <a:gd name="T19" fmla="*/ 9 h 12"/>
                <a:gd name="T20" fmla="*/ 3 w 15"/>
                <a:gd name="T2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2">
                  <a:moveTo>
                    <a:pt x="6" y="12"/>
                  </a:moveTo>
                  <a:lnTo>
                    <a:pt x="1" y="10"/>
                  </a:lnTo>
                  <a:lnTo>
                    <a:pt x="0" y="8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6" y="12"/>
                  </a:lnTo>
                  <a:close/>
                  <a:moveTo>
                    <a:pt x="3" y="9"/>
                  </a:moveTo>
                  <a:lnTo>
                    <a:pt x="4" y="10"/>
                  </a:lnTo>
                  <a:lnTo>
                    <a:pt x="9" y="4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-357350" y="303795"/>
            <a:ext cx="9779403" cy="3983462"/>
            <a:chOff x="-717603" y="303795"/>
            <a:chExt cx="9779403" cy="3983462"/>
          </a:xfrm>
        </p:grpSpPr>
        <p:sp>
          <p:nvSpPr>
            <p:cNvPr id="47" name="Freeform 5796"/>
            <p:cNvSpPr/>
            <p:nvPr/>
          </p:nvSpPr>
          <p:spPr bwMode="auto">
            <a:xfrm>
              <a:off x="8195397" y="1683070"/>
              <a:ext cx="59752" cy="62243"/>
            </a:xfrm>
            <a:custGeom>
              <a:avLst/>
              <a:gdLst>
                <a:gd name="T0" fmla="*/ 1 w 24"/>
                <a:gd name="T1" fmla="*/ 0 h 25"/>
                <a:gd name="T2" fmla="*/ 12 w 24"/>
                <a:gd name="T3" fmla="*/ 11 h 25"/>
                <a:gd name="T4" fmla="*/ 24 w 24"/>
                <a:gd name="T5" fmla="*/ 2 h 25"/>
                <a:gd name="T6" fmla="*/ 14 w 24"/>
                <a:gd name="T7" fmla="*/ 13 h 25"/>
                <a:gd name="T8" fmla="*/ 24 w 24"/>
                <a:gd name="T9" fmla="*/ 25 h 25"/>
                <a:gd name="T10" fmla="*/ 12 w 24"/>
                <a:gd name="T11" fmla="*/ 15 h 25"/>
                <a:gd name="T12" fmla="*/ 0 w 24"/>
                <a:gd name="T13" fmla="*/ 25 h 25"/>
                <a:gd name="T14" fmla="*/ 10 w 24"/>
                <a:gd name="T15" fmla="*/ 13 h 25"/>
                <a:gd name="T16" fmla="*/ 1 w 24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5">
                  <a:moveTo>
                    <a:pt x="1" y="0"/>
                  </a:moveTo>
                  <a:lnTo>
                    <a:pt x="12" y="11"/>
                  </a:lnTo>
                  <a:lnTo>
                    <a:pt x="24" y="2"/>
                  </a:lnTo>
                  <a:lnTo>
                    <a:pt x="14" y="13"/>
                  </a:lnTo>
                  <a:lnTo>
                    <a:pt x="24" y="25"/>
                  </a:lnTo>
                  <a:lnTo>
                    <a:pt x="12" y="15"/>
                  </a:lnTo>
                  <a:lnTo>
                    <a:pt x="0" y="25"/>
                  </a:lnTo>
                  <a:lnTo>
                    <a:pt x="10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797"/>
            <p:cNvSpPr/>
            <p:nvPr/>
          </p:nvSpPr>
          <p:spPr bwMode="auto">
            <a:xfrm>
              <a:off x="1226828" y="3112137"/>
              <a:ext cx="62241" cy="62243"/>
            </a:xfrm>
            <a:custGeom>
              <a:avLst/>
              <a:gdLst>
                <a:gd name="T0" fmla="*/ 0 w 25"/>
                <a:gd name="T1" fmla="*/ 6 h 25"/>
                <a:gd name="T2" fmla="*/ 11 w 25"/>
                <a:gd name="T3" fmla="*/ 11 h 25"/>
                <a:gd name="T4" fmla="*/ 19 w 25"/>
                <a:gd name="T5" fmla="*/ 0 h 25"/>
                <a:gd name="T6" fmla="*/ 13 w 25"/>
                <a:gd name="T7" fmla="*/ 12 h 25"/>
                <a:gd name="T8" fmla="*/ 25 w 25"/>
                <a:gd name="T9" fmla="*/ 19 h 25"/>
                <a:gd name="T10" fmla="*/ 12 w 25"/>
                <a:gd name="T11" fmla="*/ 14 h 25"/>
                <a:gd name="T12" fmla="*/ 6 w 25"/>
                <a:gd name="T13" fmla="*/ 25 h 25"/>
                <a:gd name="T14" fmla="*/ 10 w 25"/>
                <a:gd name="T15" fmla="*/ 13 h 25"/>
                <a:gd name="T16" fmla="*/ 0 w 25"/>
                <a:gd name="T1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0" y="6"/>
                  </a:moveTo>
                  <a:lnTo>
                    <a:pt x="11" y="11"/>
                  </a:lnTo>
                  <a:lnTo>
                    <a:pt x="19" y="0"/>
                  </a:lnTo>
                  <a:lnTo>
                    <a:pt x="13" y="12"/>
                  </a:lnTo>
                  <a:lnTo>
                    <a:pt x="25" y="19"/>
                  </a:lnTo>
                  <a:lnTo>
                    <a:pt x="12" y="14"/>
                  </a:lnTo>
                  <a:lnTo>
                    <a:pt x="6" y="25"/>
                  </a:lnTo>
                  <a:lnTo>
                    <a:pt x="10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798"/>
            <p:cNvSpPr/>
            <p:nvPr/>
          </p:nvSpPr>
          <p:spPr bwMode="auto">
            <a:xfrm>
              <a:off x="2932249" y="1471448"/>
              <a:ext cx="67221" cy="69710"/>
            </a:xfrm>
            <a:custGeom>
              <a:avLst/>
              <a:gdLst>
                <a:gd name="T0" fmla="*/ 25 w 27"/>
                <a:gd name="T1" fmla="*/ 0 h 28"/>
                <a:gd name="T2" fmla="*/ 14 w 27"/>
                <a:gd name="T3" fmla="*/ 12 h 28"/>
                <a:gd name="T4" fmla="*/ 0 w 27"/>
                <a:gd name="T5" fmla="*/ 2 h 28"/>
                <a:gd name="T6" fmla="*/ 12 w 27"/>
                <a:gd name="T7" fmla="*/ 14 h 28"/>
                <a:gd name="T8" fmla="*/ 2 w 27"/>
                <a:gd name="T9" fmla="*/ 28 h 28"/>
                <a:gd name="T10" fmla="*/ 14 w 27"/>
                <a:gd name="T11" fmla="*/ 16 h 28"/>
                <a:gd name="T12" fmla="*/ 27 w 27"/>
                <a:gd name="T13" fmla="*/ 25 h 28"/>
                <a:gd name="T14" fmla="*/ 16 w 27"/>
                <a:gd name="T15" fmla="*/ 14 h 28"/>
                <a:gd name="T16" fmla="*/ 25 w 2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8">
                  <a:moveTo>
                    <a:pt x="25" y="0"/>
                  </a:moveTo>
                  <a:lnTo>
                    <a:pt x="14" y="12"/>
                  </a:lnTo>
                  <a:lnTo>
                    <a:pt x="0" y="2"/>
                  </a:lnTo>
                  <a:lnTo>
                    <a:pt x="12" y="14"/>
                  </a:lnTo>
                  <a:lnTo>
                    <a:pt x="2" y="28"/>
                  </a:lnTo>
                  <a:lnTo>
                    <a:pt x="14" y="16"/>
                  </a:lnTo>
                  <a:lnTo>
                    <a:pt x="27" y="25"/>
                  </a:lnTo>
                  <a:lnTo>
                    <a:pt x="16" y="1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799"/>
            <p:cNvSpPr/>
            <p:nvPr/>
          </p:nvSpPr>
          <p:spPr bwMode="auto">
            <a:xfrm>
              <a:off x="2932249" y="1471448"/>
              <a:ext cx="67221" cy="69710"/>
            </a:xfrm>
            <a:custGeom>
              <a:avLst/>
              <a:gdLst>
                <a:gd name="T0" fmla="*/ 25 w 27"/>
                <a:gd name="T1" fmla="*/ 0 h 28"/>
                <a:gd name="T2" fmla="*/ 14 w 27"/>
                <a:gd name="T3" fmla="*/ 12 h 28"/>
                <a:gd name="T4" fmla="*/ 0 w 27"/>
                <a:gd name="T5" fmla="*/ 2 h 28"/>
                <a:gd name="T6" fmla="*/ 12 w 27"/>
                <a:gd name="T7" fmla="*/ 14 h 28"/>
                <a:gd name="T8" fmla="*/ 2 w 27"/>
                <a:gd name="T9" fmla="*/ 28 h 28"/>
                <a:gd name="T10" fmla="*/ 14 w 27"/>
                <a:gd name="T11" fmla="*/ 16 h 28"/>
                <a:gd name="T12" fmla="*/ 27 w 27"/>
                <a:gd name="T13" fmla="*/ 25 h 28"/>
                <a:gd name="T14" fmla="*/ 16 w 27"/>
                <a:gd name="T15" fmla="*/ 14 h 28"/>
                <a:gd name="T16" fmla="*/ 25 w 2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8">
                  <a:moveTo>
                    <a:pt x="25" y="0"/>
                  </a:moveTo>
                  <a:lnTo>
                    <a:pt x="14" y="12"/>
                  </a:lnTo>
                  <a:lnTo>
                    <a:pt x="0" y="2"/>
                  </a:lnTo>
                  <a:lnTo>
                    <a:pt x="12" y="14"/>
                  </a:lnTo>
                  <a:lnTo>
                    <a:pt x="2" y="28"/>
                  </a:lnTo>
                  <a:lnTo>
                    <a:pt x="14" y="16"/>
                  </a:lnTo>
                  <a:lnTo>
                    <a:pt x="27" y="25"/>
                  </a:lnTo>
                  <a:lnTo>
                    <a:pt x="16" y="14"/>
                  </a:lnTo>
                  <a:lnTo>
                    <a:pt x="2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800"/>
            <p:cNvSpPr/>
            <p:nvPr/>
          </p:nvSpPr>
          <p:spPr bwMode="auto">
            <a:xfrm>
              <a:off x="577026" y="2151126"/>
              <a:ext cx="109545" cy="104566"/>
            </a:xfrm>
            <a:custGeom>
              <a:avLst/>
              <a:gdLst>
                <a:gd name="T0" fmla="*/ 0 w 44"/>
                <a:gd name="T1" fmla="*/ 16 h 42"/>
                <a:gd name="T2" fmla="*/ 20 w 44"/>
                <a:gd name="T3" fmla="*/ 19 h 42"/>
                <a:gd name="T4" fmla="*/ 27 w 44"/>
                <a:gd name="T5" fmla="*/ 0 h 42"/>
                <a:gd name="T6" fmla="*/ 24 w 44"/>
                <a:gd name="T7" fmla="*/ 20 h 42"/>
                <a:gd name="T8" fmla="*/ 44 w 44"/>
                <a:gd name="T9" fmla="*/ 26 h 42"/>
                <a:gd name="T10" fmla="*/ 24 w 44"/>
                <a:gd name="T11" fmla="*/ 23 h 42"/>
                <a:gd name="T12" fmla="*/ 17 w 44"/>
                <a:gd name="T13" fmla="*/ 42 h 42"/>
                <a:gd name="T14" fmla="*/ 20 w 44"/>
                <a:gd name="T15" fmla="*/ 22 h 42"/>
                <a:gd name="T16" fmla="*/ 0 w 44"/>
                <a:gd name="T17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2">
                  <a:moveTo>
                    <a:pt x="0" y="16"/>
                  </a:moveTo>
                  <a:lnTo>
                    <a:pt x="20" y="19"/>
                  </a:lnTo>
                  <a:lnTo>
                    <a:pt x="27" y="0"/>
                  </a:lnTo>
                  <a:lnTo>
                    <a:pt x="24" y="20"/>
                  </a:lnTo>
                  <a:lnTo>
                    <a:pt x="44" y="26"/>
                  </a:lnTo>
                  <a:lnTo>
                    <a:pt x="24" y="23"/>
                  </a:lnTo>
                  <a:lnTo>
                    <a:pt x="17" y="42"/>
                  </a:lnTo>
                  <a:lnTo>
                    <a:pt x="2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801"/>
            <p:cNvSpPr/>
            <p:nvPr/>
          </p:nvSpPr>
          <p:spPr bwMode="auto">
            <a:xfrm>
              <a:off x="1025163" y="1895935"/>
              <a:ext cx="44814" cy="47306"/>
            </a:xfrm>
            <a:custGeom>
              <a:avLst/>
              <a:gdLst>
                <a:gd name="T0" fmla="*/ 0 w 18"/>
                <a:gd name="T1" fmla="*/ 9 h 19"/>
                <a:gd name="T2" fmla="*/ 9 w 18"/>
                <a:gd name="T3" fmla="*/ 9 h 19"/>
                <a:gd name="T4" fmla="*/ 11 w 18"/>
                <a:gd name="T5" fmla="*/ 0 h 19"/>
                <a:gd name="T6" fmla="*/ 10 w 18"/>
                <a:gd name="T7" fmla="*/ 9 h 19"/>
                <a:gd name="T8" fmla="*/ 18 w 18"/>
                <a:gd name="T9" fmla="*/ 11 h 19"/>
                <a:gd name="T10" fmla="*/ 10 w 18"/>
                <a:gd name="T11" fmla="*/ 11 h 19"/>
                <a:gd name="T12" fmla="*/ 7 w 18"/>
                <a:gd name="T13" fmla="*/ 19 h 19"/>
                <a:gd name="T14" fmla="*/ 9 w 18"/>
                <a:gd name="T15" fmla="*/ 11 h 19"/>
                <a:gd name="T16" fmla="*/ 0 w 18"/>
                <a:gd name="T1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9">
                  <a:moveTo>
                    <a:pt x="0" y="9"/>
                  </a:moveTo>
                  <a:lnTo>
                    <a:pt x="9" y="9"/>
                  </a:lnTo>
                  <a:lnTo>
                    <a:pt x="11" y="0"/>
                  </a:lnTo>
                  <a:lnTo>
                    <a:pt x="10" y="9"/>
                  </a:lnTo>
                  <a:lnTo>
                    <a:pt x="18" y="11"/>
                  </a:lnTo>
                  <a:lnTo>
                    <a:pt x="10" y="11"/>
                  </a:lnTo>
                  <a:lnTo>
                    <a:pt x="7" y="19"/>
                  </a:lnTo>
                  <a:lnTo>
                    <a:pt x="9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802"/>
            <p:cNvSpPr/>
            <p:nvPr/>
          </p:nvSpPr>
          <p:spPr bwMode="auto">
            <a:xfrm>
              <a:off x="338019" y="971025"/>
              <a:ext cx="47303" cy="47306"/>
            </a:xfrm>
            <a:custGeom>
              <a:avLst/>
              <a:gdLst>
                <a:gd name="T0" fmla="*/ 12 w 19"/>
                <a:gd name="T1" fmla="*/ 0 h 19"/>
                <a:gd name="T2" fmla="*/ 10 w 19"/>
                <a:gd name="T3" fmla="*/ 8 h 19"/>
                <a:gd name="T4" fmla="*/ 0 w 19"/>
                <a:gd name="T5" fmla="*/ 8 h 19"/>
                <a:gd name="T6" fmla="*/ 9 w 19"/>
                <a:gd name="T7" fmla="*/ 10 h 19"/>
                <a:gd name="T8" fmla="*/ 9 w 19"/>
                <a:gd name="T9" fmla="*/ 19 h 19"/>
                <a:gd name="T10" fmla="*/ 11 w 19"/>
                <a:gd name="T11" fmla="*/ 10 h 19"/>
                <a:gd name="T12" fmla="*/ 19 w 19"/>
                <a:gd name="T13" fmla="*/ 10 h 19"/>
                <a:gd name="T14" fmla="*/ 11 w 19"/>
                <a:gd name="T15" fmla="*/ 9 h 19"/>
                <a:gd name="T16" fmla="*/ 12 w 1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2" y="0"/>
                  </a:moveTo>
                  <a:lnTo>
                    <a:pt x="10" y="8"/>
                  </a:lnTo>
                  <a:lnTo>
                    <a:pt x="0" y="8"/>
                  </a:lnTo>
                  <a:lnTo>
                    <a:pt x="9" y="10"/>
                  </a:lnTo>
                  <a:lnTo>
                    <a:pt x="9" y="19"/>
                  </a:lnTo>
                  <a:lnTo>
                    <a:pt x="11" y="10"/>
                  </a:lnTo>
                  <a:lnTo>
                    <a:pt x="19" y="10"/>
                  </a:lnTo>
                  <a:lnTo>
                    <a:pt x="11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803"/>
            <p:cNvSpPr/>
            <p:nvPr/>
          </p:nvSpPr>
          <p:spPr bwMode="auto">
            <a:xfrm>
              <a:off x="338019" y="971025"/>
              <a:ext cx="47303" cy="47306"/>
            </a:xfrm>
            <a:custGeom>
              <a:avLst/>
              <a:gdLst>
                <a:gd name="T0" fmla="*/ 12 w 19"/>
                <a:gd name="T1" fmla="*/ 0 h 19"/>
                <a:gd name="T2" fmla="*/ 10 w 19"/>
                <a:gd name="T3" fmla="*/ 8 h 19"/>
                <a:gd name="T4" fmla="*/ 0 w 19"/>
                <a:gd name="T5" fmla="*/ 8 h 19"/>
                <a:gd name="T6" fmla="*/ 9 w 19"/>
                <a:gd name="T7" fmla="*/ 10 h 19"/>
                <a:gd name="T8" fmla="*/ 9 w 19"/>
                <a:gd name="T9" fmla="*/ 19 h 19"/>
                <a:gd name="T10" fmla="*/ 11 w 19"/>
                <a:gd name="T11" fmla="*/ 10 h 19"/>
                <a:gd name="T12" fmla="*/ 19 w 19"/>
                <a:gd name="T13" fmla="*/ 10 h 19"/>
                <a:gd name="T14" fmla="*/ 11 w 19"/>
                <a:gd name="T15" fmla="*/ 9 h 19"/>
                <a:gd name="T16" fmla="*/ 12 w 1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2" y="0"/>
                  </a:moveTo>
                  <a:lnTo>
                    <a:pt x="10" y="8"/>
                  </a:lnTo>
                  <a:lnTo>
                    <a:pt x="0" y="8"/>
                  </a:lnTo>
                  <a:lnTo>
                    <a:pt x="9" y="10"/>
                  </a:lnTo>
                  <a:lnTo>
                    <a:pt x="9" y="19"/>
                  </a:lnTo>
                  <a:lnTo>
                    <a:pt x="11" y="10"/>
                  </a:lnTo>
                  <a:lnTo>
                    <a:pt x="19" y="10"/>
                  </a:lnTo>
                  <a:lnTo>
                    <a:pt x="11" y="9"/>
                  </a:lnTo>
                  <a:lnTo>
                    <a:pt x="1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804"/>
            <p:cNvSpPr/>
            <p:nvPr/>
          </p:nvSpPr>
          <p:spPr bwMode="auto">
            <a:xfrm>
              <a:off x="3081626" y="3216702"/>
              <a:ext cx="67221" cy="69710"/>
            </a:xfrm>
            <a:custGeom>
              <a:avLst/>
              <a:gdLst>
                <a:gd name="T0" fmla="*/ 13 w 27"/>
                <a:gd name="T1" fmla="*/ 0 h 28"/>
                <a:gd name="T2" fmla="*/ 15 w 27"/>
                <a:gd name="T3" fmla="*/ 13 h 28"/>
                <a:gd name="T4" fmla="*/ 27 w 27"/>
                <a:gd name="T5" fmla="*/ 12 h 28"/>
                <a:gd name="T6" fmla="*/ 15 w 27"/>
                <a:gd name="T7" fmla="*/ 15 h 28"/>
                <a:gd name="T8" fmla="*/ 15 w 27"/>
                <a:gd name="T9" fmla="*/ 28 h 28"/>
                <a:gd name="T10" fmla="*/ 13 w 27"/>
                <a:gd name="T11" fmla="*/ 15 h 28"/>
                <a:gd name="T12" fmla="*/ 0 w 27"/>
                <a:gd name="T13" fmla="*/ 15 h 28"/>
                <a:gd name="T14" fmla="*/ 13 w 27"/>
                <a:gd name="T15" fmla="*/ 13 h 28"/>
                <a:gd name="T16" fmla="*/ 13 w 2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lnTo>
                    <a:pt x="15" y="13"/>
                  </a:lnTo>
                  <a:lnTo>
                    <a:pt x="27" y="12"/>
                  </a:lnTo>
                  <a:lnTo>
                    <a:pt x="15" y="15"/>
                  </a:lnTo>
                  <a:lnTo>
                    <a:pt x="15" y="28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805"/>
            <p:cNvSpPr/>
            <p:nvPr/>
          </p:nvSpPr>
          <p:spPr bwMode="auto">
            <a:xfrm>
              <a:off x="4846802" y="1568545"/>
              <a:ext cx="69711" cy="72201"/>
            </a:xfrm>
            <a:custGeom>
              <a:avLst/>
              <a:gdLst>
                <a:gd name="T0" fmla="*/ 13 w 28"/>
                <a:gd name="T1" fmla="*/ 0 h 29"/>
                <a:gd name="T2" fmla="*/ 13 w 28"/>
                <a:gd name="T3" fmla="*/ 13 h 29"/>
                <a:gd name="T4" fmla="*/ 0 w 28"/>
                <a:gd name="T5" fmla="*/ 16 h 29"/>
                <a:gd name="T6" fmla="*/ 13 w 28"/>
                <a:gd name="T7" fmla="*/ 15 h 29"/>
                <a:gd name="T8" fmla="*/ 15 w 28"/>
                <a:gd name="T9" fmla="*/ 29 h 29"/>
                <a:gd name="T10" fmla="*/ 15 w 28"/>
                <a:gd name="T11" fmla="*/ 15 h 29"/>
                <a:gd name="T12" fmla="*/ 28 w 28"/>
                <a:gd name="T13" fmla="*/ 13 h 29"/>
                <a:gd name="T14" fmla="*/ 15 w 28"/>
                <a:gd name="T15" fmla="*/ 13 h 29"/>
                <a:gd name="T16" fmla="*/ 13 w 28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9">
                  <a:moveTo>
                    <a:pt x="13" y="0"/>
                  </a:moveTo>
                  <a:lnTo>
                    <a:pt x="13" y="13"/>
                  </a:lnTo>
                  <a:lnTo>
                    <a:pt x="0" y="16"/>
                  </a:lnTo>
                  <a:lnTo>
                    <a:pt x="13" y="15"/>
                  </a:lnTo>
                  <a:lnTo>
                    <a:pt x="15" y="29"/>
                  </a:lnTo>
                  <a:lnTo>
                    <a:pt x="15" y="15"/>
                  </a:lnTo>
                  <a:lnTo>
                    <a:pt x="28" y="13"/>
                  </a:lnTo>
                  <a:lnTo>
                    <a:pt x="15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806"/>
            <p:cNvSpPr/>
            <p:nvPr/>
          </p:nvSpPr>
          <p:spPr bwMode="auto">
            <a:xfrm>
              <a:off x="4846802" y="1568545"/>
              <a:ext cx="69711" cy="72201"/>
            </a:xfrm>
            <a:custGeom>
              <a:avLst/>
              <a:gdLst>
                <a:gd name="T0" fmla="*/ 13 w 28"/>
                <a:gd name="T1" fmla="*/ 0 h 29"/>
                <a:gd name="T2" fmla="*/ 13 w 28"/>
                <a:gd name="T3" fmla="*/ 13 h 29"/>
                <a:gd name="T4" fmla="*/ 0 w 28"/>
                <a:gd name="T5" fmla="*/ 16 h 29"/>
                <a:gd name="T6" fmla="*/ 13 w 28"/>
                <a:gd name="T7" fmla="*/ 15 h 29"/>
                <a:gd name="T8" fmla="*/ 15 w 28"/>
                <a:gd name="T9" fmla="*/ 29 h 29"/>
                <a:gd name="T10" fmla="*/ 15 w 28"/>
                <a:gd name="T11" fmla="*/ 15 h 29"/>
                <a:gd name="T12" fmla="*/ 28 w 28"/>
                <a:gd name="T13" fmla="*/ 13 h 29"/>
                <a:gd name="T14" fmla="*/ 15 w 28"/>
                <a:gd name="T15" fmla="*/ 13 h 29"/>
                <a:gd name="T16" fmla="*/ 13 w 28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9">
                  <a:moveTo>
                    <a:pt x="13" y="0"/>
                  </a:moveTo>
                  <a:lnTo>
                    <a:pt x="13" y="13"/>
                  </a:lnTo>
                  <a:lnTo>
                    <a:pt x="0" y="16"/>
                  </a:lnTo>
                  <a:lnTo>
                    <a:pt x="13" y="15"/>
                  </a:lnTo>
                  <a:lnTo>
                    <a:pt x="15" y="29"/>
                  </a:lnTo>
                  <a:lnTo>
                    <a:pt x="15" y="15"/>
                  </a:lnTo>
                  <a:lnTo>
                    <a:pt x="28" y="13"/>
                  </a:lnTo>
                  <a:lnTo>
                    <a:pt x="15" y="13"/>
                  </a:lnTo>
                  <a:lnTo>
                    <a:pt x="13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807"/>
            <p:cNvSpPr/>
            <p:nvPr/>
          </p:nvSpPr>
          <p:spPr bwMode="auto">
            <a:xfrm>
              <a:off x="4124800" y="1180158"/>
              <a:ext cx="39835" cy="42326"/>
            </a:xfrm>
            <a:custGeom>
              <a:avLst/>
              <a:gdLst>
                <a:gd name="T0" fmla="*/ 8 w 16"/>
                <a:gd name="T1" fmla="*/ 0 h 17"/>
                <a:gd name="T2" fmla="*/ 9 w 16"/>
                <a:gd name="T3" fmla="*/ 7 h 17"/>
                <a:gd name="T4" fmla="*/ 16 w 16"/>
                <a:gd name="T5" fmla="*/ 7 h 17"/>
                <a:gd name="T6" fmla="*/ 9 w 16"/>
                <a:gd name="T7" fmla="*/ 9 h 17"/>
                <a:gd name="T8" fmla="*/ 9 w 16"/>
                <a:gd name="T9" fmla="*/ 17 h 17"/>
                <a:gd name="T10" fmla="*/ 8 w 16"/>
                <a:gd name="T11" fmla="*/ 9 h 17"/>
                <a:gd name="T12" fmla="*/ 0 w 16"/>
                <a:gd name="T13" fmla="*/ 9 h 17"/>
                <a:gd name="T14" fmla="*/ 8 w 16"/>
                <a:gd name="T15" fmla="*/ 7 h 17"/>
                <a:gd name="T16" fmla="*/ 8 w 16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lnTo>
                    <a:pt x="9" y="7"/>
                  </a:lnTo>
                  <a:lnTo>
                    <a:pt x="16" y="7"/>
                  </a:lnTo>
                  <a:lnTo>
                    <a:pt x="9" y="9"/>
                  </a:lnTo>
                  <a:lnTo>
                    <a:pt x="9" y="17"/>
                  </a:lnTo>
                  <a:lnTo>
                    <a:pt x="8" y="9"/>
                  </a:lnTo>
                  <a:lnTo>
                    <a:pt x="0" y="9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808"/>
            <p:cNvSpPr/>
            <p:nvPr/>
          </p:nvSpPr>
          <p:spPr bwMode="auto">
            <a:xfrm>
              <a:off x="8578809" y="1018328"/>
              <a:ext cx="69711" cy="67222"/>
            </a:xfrm>
            <a:custGeom>
              <a:avLst/>
              <a:gdLst>
                <a:gd name="T0" fmla="*/ 12 w 28"/>
                <a:gd name="T1" fmla="*/ 0 h 27"/>
                <a:gd name="T2" fmla="*/ 15 w 28"/>
                <a:gd name="T3" fmla="*/ 12 h 27"/>
                <a:gd name="T4" fmla="*/ 28 w 28"/>
                <a:gd name="T5" fmla="*/ 12 h 27"/>
                <a:gd name="T6" fmla="*/ 15 w 28"/>
                <a:gd name="T7" fmla="*/ 14 h 27"/>
                <a:gd name="T8" fmla="*/ 15 w 28"/>
                <a:gd name="T9" fmla="*/ 27 h 27"/>
                <a:gd name="T10" fmla="*/ 13 w 28"/>
                <a:gd name="T11" fmla="*/ 14 h 27"/>
                <a:gd name="T12" fmla="*/ 0 w 28"/>
                <a:gd name="T13" fmla="*/ 14 h 27"/>
                <a:gd name="T14" fmla="*/ 13 w 28"/>
                <a:gd name="T15" fmla="*/ 12 h 27"/>
                <a:gd name="T16" fmla="*/ 12 w 28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12" y="0"/>
                  </a:moveTo>
                  <a:lnTo>
                    <a:pt x="15" y="12"/>
                  </a:lnTo>
                  <a:lnTo>
                    <a:pt x="28" y="12"/>
                  </a:lnTo>
                  <a:lnTo>
                    <a:pt x="15" y="14"/>
                  </a:lnTo>
                  <a:lnTo>
                    <a:pt x="15" y="27"/>
                  </a:lnTo>
                  <a:lnTo>
                    <a:pt x="13" y="14"/>
                  </a:lnTo>
                  <a:lnTo>
                    <a:pt x="0" y="14"/>
                  </a:lnTo>
                  <a:lnTo>
                    <a:pt x="13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09"/>
            <p:cNvSpPr/>
            <p:nvPr/>
          </p:nvSpPr>
          <p:spPr bwMode="auto">
            <a:xfrm>
              <a:off x="5762998" y="1060653"/>
              <a:ext cx="52283" cy="54773"/>
            </a:xfrm>
            <a:custGeom>
              <a:avLst/>
              <a:gdLst>
                <a:gd name="T0" fmla="*/ 0 w 21"/>
                <a:gd name="T1" fmla="*/ 2 h 22"/>
                <a:gd name="T2" fmla="*/ 11 w 21"/>
                <a:gd name="T3" fmla="*/ 9 h 22"/>
                <a:gd name="T4" fmla="*/ 20 w 21"/>
                <a:gd name="T5" fmla="*/ 0 h 22"/>
                <a:gd name="T6" fmla="*/ 13 w 21"/>
                <a:gd name="T7" fmla="*/ 10 h 22"/>
                <a:gd name="T8" fmla="*/ 21 w 21"/>
                <a:gd name="T9" fmla="*/ 20 h 22"/>
                <a:gd name="T10" fmla="*/ 11 w 21"/>
                <a:gd name="T11" fmla="*/ 12 h 22"/>
                <a:gd name="T12" fmla="*/ 2 w 21"/>
                <a:gd name="T13" fmla="*/ 22 h 22"/>
                <a:gd name="T14" fmla="*/ 10 w 21"/>
                <a:gd name="T15" fmla="*/ 10 h 22"/>
                <a:gd name="T16" fmla="*/ 0 w 21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0" y="2"/>
                  </a:moveTo>
                  <a:lnTo>
                    <a:pt x="11" y="9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21" y="20"/>
                  </a:lnTo>
                  <a:lnTo>
                    <a:pt x="11" y="12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10"/>
            <p:cNvSpPr/>
            <p:nvPr/>
          </p:nvSpPr>
          <p:spPr bwMode="auto">
            <a:xfrm>
              <a:off x="8265111" y="2845743"/>
              <a:ext cx="69711" cy="69710"/>
            </a:xfrm>
            <a:custGeom>
              <a:avLst/>
              <a:gdLst>
                <a:gd name="T0" fmla="*/ 13 w 28"/>
                <a:gd name="T1" fmla="*/ 0 h 28"/>
                <a:gd name="T2" fmla="*/ 16 w 28"/>
                <a:gd name="T3" fmla="*/ 13 h 28"/>
                <a:gd name="T4" fmla="*/ 28 w 28"/>
                <a:gd name="T5" fmla="*/ 13 h 28"/>
                <a:gd name="T6" fmla="*/ 16 w 28"/>
                <a:gd name="T7" fmla="*/ 15 h 28"/>
                <a:gd name="T8" fmla="*/ 16 w 28"/>
                <a:gd name="T9" fmla="*/ 28 h 28"/>
                <a:gd name="T10" fmla="*/ 14 w 28"/>
                <a:gd name="T11" fmla="*/ 15 h 28"/>
                <a:gd name="T12" fmla="*/ 0 w 28"/>
                <a:gd name="T13" fmla="*/ 16 h 28"/>
                <a:gd name="T14" fmla="*/ 14 w 28"/>
                <a:gd name="T15" fmla="*/ 13 h 28"/>
                <a:gd name="T16" fmla="*/ 13 w 28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13" y="0"/>
                  </a:moveTo>
                  <a:lnTo>
                    <a:pt x="16" y="13"/>
                  </a:lnTo>
                  <a:lnTo>
                    <a:pt x="28" y="13"/>
                  </a:lnTo>
                  <a:lnTo>
                    <a:pt x="16" y="15"/>
                  </a:lnTo>
                  <a:lnTo>
                    <a:pt x="16" y="28"/>
                  </a:lnTo>
                  <a:lnTo>
                    <a:pt x="14" y="15"/>
                  </a:lnTo>
                  <a:lnTo>
                    <a:pt x="0" y="16"/>
                  </a:lnTo>
                  <a:lnTo>
                    <a:pt x="14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11"/>
            <p:cNvSpPr/>
            <p:nvPr/>
          </p:nvSpPr>
          <p:spPr bwMode="auto">
            <a:xfrm>
              <a:off x="3666701" y="2143657"/>
              <a:ext cx="69711" cy="67222"/>
            </a:xfrm>
            <a:custGeom>
              <a:avLst/>
              <a:gdLst>
                <a:gd name="T0" fmla="*/ 12 w 28"/>
                <a:gd name="T1" fmla="*/ 0 h 27"/>
                <a:gd name="T2" fmla="*/ 15 w 28"/>
                <a:gd name="T3" fmla="*/ 13 h 27"/>
                <a:gd name="T4" fmla="*/ 28 w 28"/>
                <a:gd name="T5" fmla="*/ 13 h 27"/>
                <a:gd name="T6" fmla="*/ 15 w 28"/>
                <a:gd name="T7" fmla="*/ 15 h 27"/>
                <a:gd name="T8" fmla="*/ 15 w 28"/>
                <a:gd name="T9" fmla="*/ 27 h 27"/>
                <a:gd name="T10" fmla="*/ 13 w 28"/>
                <a:gd name="T11" fmla="*/ 15 h 27"/>
                <a:gd name="T12" fmla="*/ 0 w 28"/>
                <a:gd name="T13" fmla="*/ 15 h 27"/>
                <a:gd name="T14" fmla="*/ 13 w 28"/>
                <a:gd name="T15" fmla="*/ 13 h 27"/>
                <a:gd name="T16" fmla="*/ 12 w 28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12" y="0"/>
                  </a:moveTo>
                  <a:lnTo>
                    <a:pt x="15" y="13"/>
                  </a:lnTo>
                  <a:lnTo>
                    <a:pt x="28" y="13"/>
                  </a:lnTo>
                  <a:lnTo>
                    <a:pt x="15" y="15"/>
                  </a:lnTo>
                  <a:lnTo>
                    <a:pt x="15" y="2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13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813"/>
            <p:cNvSpPr/>
            <p:nvPr/>
          </p:nvSpPr>
          <p:spPr bwMode="auto">
            <a:xfrm>
              <a:off x="4635180" y="3351144"/>
              <a:ext cx="67221" cy="69710"/>
            </a:xfrm>
            <a:custGeom>
              <a:avLst/>
              <a:gdLst>
                <a:gd name="T0" fmla="*/ 13 w 27"/>
                <a:gd name="T1" fmla="*/ 0 h 28"/>
                <a:gd name="T2" fmla="*/ 15 w 27"/>
                <a:gd name="T3" fmla="*/ 13 h 28"/>
                <a:gd name="T4" fmla="*/ 27 w 27"/>
                <a:gd name="T5" fmla="*/ 13 h 28"/>
                <a:gd name="T6" fmla="*/ 15 w 27"/>
                <a:gd name="T7" fmla="*/ 15 h 28"/>
                <a:gd name="T8" fmla="*/ 15 w 27"/>
                <a:gd name="T9" fmla="*/ 28 h 28"/>
                <a:gd name="T10" fmla="*/ 13 w 27"/>
                <a:gd name="T11" fmla="*/ 16 h 28"/>
                <a:gd name="T12" fmla="*/ 0 w 27"/>
                <a:gd name="T13" fmla="*/ 16 h 28"/>
                <a:gd name="T14" fmla="*/ 13 w 27"/>
                <a:gd name="T15" fmla="*/ 14 h 28"/>
                <a:gd name="T16" fmla="*/ 13 w 2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lnTo>
                    <a:pt x="15" y="13"/>
                  </a:lnTo>
                  <a:lnTo>
                    <a:pt x="27" y="13"/>
                  </a:lnTo>
                  <a:lnTo>
                    <a:pt x="15" y="15"/>
                  </a:lnTo>
                  <a:lnTo>
                    <a:pt x="15" y="28"/>
                  </a:lnTo>
                  <a:lnTo>
                    <a:pt x="13" y="16"/>
                  </a:lnTo>
                  <a:lnTo>
                    <a:pt x="0" y="16"/>
                  </a:lnTo>
                  <a:lnTo>
                    <a:pt x="13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814"/>
            <p:cNvSpPr/>
            <p:nvPr/>
          </p:nvSpPr>
          <p:spPr bwMode="auto">
            <a:xfrm>
              <a:off x="5352203" y="2756114"/>
              <a:ext cx="87137" cy="84648"/>
            </a:xfrm>
            <a:custGeom>
              <a:avLst/>
              <a:gdLst>
                <a:gd name="T0" fmla="*/ 8 w 35"/>
                <a:gd name="T1" fmla="*/ 0 h 34"/>
                <a:gd name="T2" fmla="*/ 18 w 35"/>
                <a:gd name="T3" fmla="*/ 14 h 34"/>
                <a:gd name="T4" fmla="*/ 35 w 35"/>
                <a:gd name="T5" fmla="*/ 8 h 34"/>
                <a:gd name="T6" fmla="*/ 19 w 35"/>
                <a:gd name="T7" fmla="*/ 18 h 34"/>
                <a:gd name="T8" fmla="*/ 26 w 35"/>
                <a:gd name="T9" fmla="*/ 34 h 34"/>
                <a:gd name="T10" fmla="*/ 17 w 35"/>
                <a:gd name="T11" fmla="*/ 19 h 34"/>
                <a:gd name="T12" fmla="*/ 0 w 35"/>
                <a:gd name="T13" fmla="*/ 26 h 34"/>
                <a:gd name="T14" fmla="*/ 15 w 35"/>
                <a:gd name="T15" fmla="*/ 16 h 34"/>
                <a:gd name="T16" fmla="*/ 8 w 35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4">
                  <a:moveTo>
                    <a:pt x="8" y="0"/>
                  </a:moveTo>
                  <a:lnTo>
                    <a:pt x="18" y="14"/>
                  </a:lnTo>
                  <a:lnTo>
                    <a:pt x="35" y="8"/>
                  </a:lnTo>
                  <a:lnTo>
                    <a:pt x="19" y="18"/>
                  </a:lnTo>
                  <a:lnTo>
                    <a:pt x="26" y="34"/>
                  </a:lnTo>
                  <a:lnTo>
                    <a:pt x="17" y="19"/>
                  </a:lnTo>
                  <a:lnTo>
                    <a:pt x="0" y="26"/>
                  </a:lnTo>
                  <a:lnTo>
                    <a:pt x="15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815"/>
            <p:cNvSpPr/>
            <p:nvPr/>
          </p:nvSpPr>
          <p:spPr bwMode="auto">
            <a:xfrm>
              <a:off x="7080030" y="1371860"/>
              <a:ext cx="67221" cy="67222"/>
            </a:xfrm>
            <a:custGeom>
              <a:avLst/>
              <a:gdLst>
                <a:gd name="T0" fmla="*/ 15 w 27"/>
                <a:gd name="T1" fmla="*/ 0 h 27"/>
                <a:gd name="T2" fmla="*/ 14 w 27"/>
                <a:gd name="T3" fmla="*/ 13 h 27"/>
                <a:gd name="T4" fmla="*/ 27 w 27"/>
                <a:gd name="T5" fmla="*/ 16 h 27"/>
                <a:gd name="T6" fmla="*/ 14 w 27"/>
                <a:gd name="T7" fmla="*/ 15 h 27"/>
                <a:gd name="T8" fmla="*/ 11 w 27"/>
                <a:gd name="T9" fmla="*/ 27 h 27"/>
                <a:gd name="T10" fmla="*/ 12 w 27"/>
                <a:gd name="T11" fmla="*/ 15 h 27"/>
                <a:gd name="T12" fmla="*/ 0 w 27"/>
                <a:gd name="T13" fmla="*/ 12 h 27"/>
                <a:gd name="T14" fmla="*/ 12 w 27"/>
                <a:gd name="T15" fmla="*/ 13 h 27"/>
                <a:gd name="T16" fmla="*/ 15 w 27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15" y="0"/>
                  </a:moveTo>
                  <a:lnTo>
                    <a:pt x="14" y="13"/>
                  </a:lnTo>
                  <a:lnTo>
                    <a:pt x="27" y="16"/>
                  </a:lnTo>
                  <a:lnTo>
                    <a:pt x="14" y="15"/>
                  </a:lnTo>
                  <a:lnTo>
                    <a:pt x="11" y="27"/>
                  </a:lnTo>
                  <a:lnTo>
                    <a:pt x="12" y="15"/>
                  </a:lnTo>
                  <a:lnTo>
                    <a:pt x="0" y="12"/>
                  </a:lnTo>
                  <a:lnTo>
                    <a:pt x="12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816"/>
            <p:cNvSpPr/>
            <p:nvPr/>
          </p:nvSpPr>
          <p:spPr bwMode="auto">
            <a:xfrm>
              <a:off x="4707381" y="2429967"/>
              <a:ext cx="67221" cy="67222"/>
            </a:xfrm>
            <a:custGeom>
              <a:avLst/>
              <a:gdLst>
                <a:gd name="T0" fmla="*/ 15 w 27"/>
                <a:gd name="T1" fmla="*/ 0 h 27"/>
                <a:gd name="T2" fmla="*/ 14 w 27"/>
                <a:gd name="T3" fmla="*/ 13 h 27"/>
                <a:gd name="T4" fmla="*/ 27 w 27"/>
                <a:gd name="T5" fmla="*/ 16 h 27"/>
                <a:gd name="T6" fmla="*/ 14 w 27"/>
                <a:gd name="T7" fmla="*/ 15 h 27"/>
                <a:gd name="T8" fmla="*/ 11 w 27"/>
                <a:gd name="T9" fmla="*/ 27 h 27"/>
                <a:gd name="T10" fmla="*/ 12 w 27"/>
                <a:gd name="T11" fmla="*/ 15 h 27"/>
                <a:gd name="T12" fmla="*/ 0 w 27"/>
                <a:gd name="T13" fmla="*/ 11 h 27"/>
                <a:gd name="T14" fmla="*/ 12 w 27"/>
                <a:gd name="T15" fmla="*/ 11 h 27"/>
                <a:gd name="T16" fmla="*/ 15 w 27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15" y="0"/>
                  </a:moveTo>
                  <a:lnTo>
                    <a:pt x="14" y="13"/>
                  </a:lnTo>
                  <a:lnTo>
                    <a:pt x="27" y="16"/>
                  </a:lnTo>
                  <a:lnTo>
                    <a:pt x="14" y="15"/>
                  </a:lnTo>
                  <a:lnTo>
                    <a:pt x="11" y="27"/>
                  </a:lnTo>
                  <a:lnTo>
                    <a:pt x="12" y="15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821"/>
            <p:cNvSpPr/>
            <p:nvPr/>
          </p:nvSpPr>
          <p:spPr bwMode="auto">
            <a:xfrm>
              <a:off x="1814387" y="572679"/>
              <a:ext cx="37344" cy="34856"/>
            </a:xfrm>
            <a:custGeom>
              <a:avLst/>
              <a:gdLst>
                <a:gd name="T0" fmla="*/ 6 w 15"/>
                <a:gd name="T1" fmla="*/ 0 h 14"/>
                <a:gd name="T2" fmla="*/ 8 w 15"/>
                <a:gd name="T3" fmla="*/ 7 h 14"/>
                <a:gd name="T4" fmla="*/ 15 w 15"/>
                <a:gd name="T5" fmla="*/ 7 h 14"/>
                <a:gd name="T6" fmla="*/ 8 w 15"/>
                <a:gd name="T7" fmla="*/ 8 h 14"/>
                <a:gd name="T8" fmla="*/ 8 w 15"/>
                <a:gd name="T9" fmla="*/ 14 h 14"/>
                <a:gd name="T10" fmla="*/ 7 w 15"/>
                <a:gd name="T11" fmla="*/ 8 h 14"/>
                <a:gd name="T12" fmla="*/ 0 w 15"/>
                <a:gd name="T13" fmla="*/ 8 h 14"/>
                <a:gd name="T14" fmla="*/ 6 w 15"/>
                <a:gd name="T15" fmla="*/ 7 h 14"/>
                <a:gd name="T16" fmla="*/ 6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6" y="0"/>
                  </a:moveTo>
                  <a:lnTo>
                    <a:pt x="8" y="7"/>
                  </a:lnTo>
                  <a:lnTo>
                    <a:pt x="15" y="7"/>
                  </a:lnTo>
                  <a:lnTo>
                    <a:pt x="8" y="8"/>
                  </a:lnTo>
                  <a:lnTo>
                    <a:pt x="8" y="14"/>
                  </a:lnTo>
                  <a:lnTo>
                    <a:pt x="7" y="8"/>
                  </a:lnTo>
                  <a:lnTo>
                    <a:pt x="0" y="8"/>
                  </a:lnTo>
                  <a:lnTo>
                    <a:pt x="6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822"/>
            <p:cNvSpPr/>
            <p:nvPr/>
          </p:nvSpPr>
          <p:spPr bwMode="auto">
            <a:xfrm>
              <a:off x="2292403" y="306285"/>
              <a:ext cx="27386" cy="29876"/>
            </a:xfrm>
            <a:custGeom>
              <a:avLst/>
              <a:gdLst>
                <a:gd name="T0" fmla="*/ 0 w 11"/>
                <a:gd name="T1" fmla="*/ 1 h 12"/>
                <a:gd name="T2" fmla="*/ 6 w 11"/>
                <a:gd name="T3" fmla="*/ 5 h 12"/>
                <a:gd name="T4" fmla="*/ 10 w 11"/>
                <a:gd name="T5" fmla="*/ 0 h 12"/>
                <a:gd name="T6" fmla="*/ 6 w 11"/>
                <a:gd name="T7" fmla="*/ 5 h 12"/>
                <a:gd name="T8" fmla="*/ 11 w 11"/>
                <a:gd name="T9" fmla="*/ 11 h 12"/>
                <a:gd name="T10" fmla="*/ 6 w 11"/>
                <a:gd name="T11" fmla="*/ 6 h 12"/>
                <a:gd name="T12" fmla="*/ 1 w 11"/>
                <a:gd name="T13" fmla="*/ 12 h 12"/>
                <a:gd name="T14" fmla="*/ 5 w 11"/>
                <a:gd name="T15" fmla="*/ 6 h 12"/>
                <a:gd name="T16" fmla="*/ 0 w 11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0" y="1"/>
                  </a:moveTo>
                  <a:lnTo>
                    <a:pt x="6" y="5"/>
                  </a:lnTo>
                  <a:lnTo>
                    <a:pt x="10" y="0"/>
                  </a:lnTo>
                  <a:lnTo>
                    <a:pt x="6" y="5"/>
                  </a:lnTo>
                  <a:lnTo>
                    <a:pt x="11" y="1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5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823"/>
            <p:cNvSpPr/>
            <p:nvPr/>
          </p:nvSpPr>
          <p:spPr bwMode="auto">
            <a:xfrm>
              <a:off x="1196950" y="873930"/>
              <a:ext cx="37344" cy="32367"/>
            </a:xfrm>
            <a:custGeom>
              <a:avLst/>
              <a:gdLst>
                <a:gd name="T0" fmla="*/ 6 w 15"/>
                <a:gd name="T1" fmla="*/ 0 h 13"/>
                <a:gd name="T2" fmla="*/ 9 w 15"/>
                <a:gd name="T3" fmla="*/ 6 h 13"/>
                <a:gd name="T4" fmla="*/ 15 w 15"/>
                <a:gd name="T5" fmla="*/ 6 h 13"/>
                <a:gd name="T6" fmla="*/ 9 w 15"/>
                <a:gd name="T7" fmla="*/ 7 h 13"/>
                <a:gd name="T8" fmla="*/ 9 w 15"/>
                <a:gd name="T9" fmla="*/ 13 h 13"/>
                <a:gd name="T10" fmla="*/ 8 w 15"/>
                <a:gd name="T11" fmla="*/ 7 h 13"/>
                <a:gd name="T12" fmla="*/ 0 w 15"/>
                <a:gd name="T13" fmla="*/ 7 h 13"/>
                <a:gd name="T14" fmla="*/ 6 w 15"/>
                <a:gd name="T15" fmla="*/ 6 h 13"/>
                <a:gd name="T16" fmla="*/ 6 w 1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6" y="0"/>
                  </a:moveTo>
                  <a:lnTo>
                    <a:pt x="9" y="6"/>
                  </a:lnTo>
                  <a:lnTo>
                    <a:pt x="15" y="6"/>
                  </a:lnTo>
                  <a:lnTo>
                    <a:pt x="9" y="7"/>
                  </a:lnTo>
                  <a:lnTo>
                    <a:pt x="9" y="13"/>
                  </a:lnTo>
                  <a:lnTo>
                    <a:pt x="8" y="7"/>
                  </a:lnTo>
                  <a:lnTo>
                    <a:pt x="0" y="7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824"/>
            <p:cNvSpPr/>
            <p:nvPr/>
          </p:nvSpPr>
          <p:spPr bwMode="auto">
            <a:xfrm>
              <a:off x="1470813" y="647370"/>
              <a:ext cx="27386" cy="32367"/>
            </a:xfrm>
            <a:custGeom>
              <a:avLst/>
              <a:gdLst>
                <a:gd name="T0" fmla="*/ 0 w 11"/>
                <a:gd name="T1" fmla="*/ 3 h 13"/>
                <a:gd name="T2" fmla="*/ 5 w 11"/>
                <a:gd name="T3" fmla="*/ 6 h 13"/>
                <a:gd name="T4" fmla="*/ 9 w 11"/>
                <a:gd name="T5" fmla="*/ 0 h 13"/>
                <a:gd name="T6" fmla="*/ 6 w 11"/>
                <a:gd name="T7" fmla="*/ 6 h 13"/>
                <a:gd name="T8" fmla="*/ 11 w 11"/>
                <a:gd name="T9" fmla="*/ 11 h 13"/>
                <a:gd name="T10" fmla="*/ 6 w 11"/>
                <a:gd name="T11" fmla="*/ 7 h 13"/>
                <a:gd name="T12" fmla="*/ 2 w 11"/>
                <a:gd name="T13" fmla="*/ 13 h 13"/>
                <a:gd name="T14" fmla="*/ 5 w 11"/>
                <a:gd name="T15" fmla="*/ 6 h 13"/>
                <a:gd name="T16" fmla="*/ 0 w 11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0" y="3"/>
                  </a:moveTo>
                  <a:lnTo>
                    <a:pt x="5" y="6"/>
                  </a:lnTo>
                  <a:lnTo>
                    <a:pt x="9" y="0"/>
                  </a:lnTo>
                  <a:lnTo>
                    <a:pt x="6" y="6"/>
                  </a:lnTo>
                  <a:lnTo>
                    <a:pt x="11" y="11"/>
                  </a:lnTo>
                  <a:lnTo>
                    <a:pt x="6" y="7"/>
                  </a:lnTo>
                  <a:lnTo>
                    <a:pt x="2" y="13"/>
                  </a:lnTo>
                  <a:lnTo>
                    <a:pt x="5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825"/>
            <p:cNvSpPr/>
            <p:nvPr/>
          </p:nvSpPr>
          <p:spPr bwMode="auto">
            <a:xfrm>
              <a:off x="1704842" y="1503814"/>
              <a:ext cx="34856" cy="37346"/>
            </a:xfrm>
            <a:custGeom>
              <a:avLst/>
              <a:gdLst>
                <a:gd name="T0" fmla="*/ 6 w 14"/>
                <a:gd name="T1" fmla="*/ 0 h 15"/>
                <a:gd name="T2" fmla="*/ 6 w 14"/>
                <a:gd name="T3" fmla="*/ 6 h 15"/>
                <a:gd name="T4" fmla="*/ 0 w 14"/>
                <a:gd name="T5" fmla="*/ 7 h 15"/>
                <a:gd name="T6" fmla="*/ 6 w 14"/>
                <a:gd name="T7" fmla="*/ 7 h 15"/>
                <a:gd name="T8" fmla="*/ 7 w 14"/>
                <a:gd name="T9" fmla="*/ 15 h 15"/>
                <a:gd name="T10" fmla="*/ 7 w 14"/>
                <a:gd name="T11" fmla="*/ 7 h 15"/>
                <a:gd name="T12" fmla="*/ 14 w 14"/>
                <a:gd name="T13" fmla="*/ 6 h 15"/>
                <a:gd name="T14" fmla="*/ 7 w 14"/>
                <a:gd name="T15" fmla="*/ 6 h 15"/>
                <a:gd name="T16" fmla="*/ 6 w 14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6" y="0"/>
                  </a:moveTo>
                  <a:lnTo>
                    <a:pt x="6" y="6"/>
                  </a:lnTo>
                  <a:lnTo>
                    <a:pt x="0" y="7"/>
                  </a:lnTo>
                  <a:lnTo>
                    <a:pt x="6" y="7"/>
                  </a:lnTo>
                  <a:lnTo>
                    <a:pt x="7" y="15"/>
                  </a:lnTo>
                  <a:lnTo>
                    <a:pt x="7" y="7"/>
                  </a:lnTo>
                  <a:lnTo>
                    <a:pt x="14" y="6"/>
                  </a:lnTo>
                  <a:lnTo>
                    <a:pt x="7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826"/>
            <p:cNvSpPr/>
            <p:nvPr/>
          </p:nvSpPr>
          <p:spPr bwMode="auto">
            <a:xfrm>
              <a:off x="1704842" y="1503814"/>
              <a:ext cx="34856" cy="37346"/>
            </a:xfrm>
            <a:custGeom>
              <a:avLst/>
              <a:gdLst>
                <a:gd name="T0" fmla="*/ 6 w 14"/>
                <a:gd name="T1" fmla="*/ 0 h 15"/>
                <a:gd name="T2" fmla="*/ 6 w 14"/>
                <a:gd name="T3" fmla="*/ 6 h 15"/>
                <a:gd name="T4" fmla="*/ 0 w 14"/>
                <a:gd name="T5" fmla="*/ 7 h 15"/>
                <a:gd name="T6" fmla="*/ 6 w 14"/>
                <a:gd name="T7" fmla="*/ 7 h 15"/>
                <a:gd name="T8" fmla="*/ 7 w 14"/>
                <a:gd name="T9" fmla="*/ 15 h 15"/>
                <a:gd name="T10" fmla="*/ 7 w 14"/>
                <a:gd name="T11" fmla="*/ 7 h 15"/>
                <a:gd name="T12" fmla="*/ 14 w 14"/>
                <a:gd name="T13" fmla="*/ 6 h 15"/>
                <a:gd name="T14" fmla="*/ 7 w 14"/>
                <a:gd name="T15" fmla="*/ 6 h 15"/>
                <a:gd name="T16" fmla="*/ 6 w 14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6" y="0"/>
                  </a:moveTo>
                  <a:lnTo>
                    <a:pt x="6" y="6"/>
                  </a:lnTo>
                  <a:lnTo>
                    <a:pt x="0" y="7"/>
                  </a:lnTo>
                  <a:lnTo>
                    <a:pt x="6" y="7"/>
                  </a:lnTo>
                  <a:lnTo>
                    <a:pt x="7" y="15"/>
                  </a:lnTo>
                  <a:lnTo>
                    <a:pt x="7" y="7"/>
                  </a:lnTo>
                  <a:lnTo>
                    <a:pt x="14" y="6"/>
                  </a:lnTo>
                  <a:lnTo>
                    <a:pt x="7" y="6"/>
                  </a:lnTo>
                  <a:lnTo>
                    <a:pt x="6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827"/>
            <p:cNvSpPr/>
            <p:nvPr/>
          </p:nvSpPr>
          <p:spPr bwMode="auto">
            <a:xfrm>
              <a:off x="2075805" y="1190116"/>
              <a:ext cx="47303" cy="44814"/>
            </a:xfrm>
            <a:custGeom>
              <a:avLst/>
              <a:gdLst>
                <a:gd name="T0" fmla="*/ 6 w 19"/>
                <a:gd name="T1" fmla="*/ 0 h 18"/>
                <a:gd name="T2" fmla="*/ 10 w 19"/>
                <a:gd name="T3" fmla="*/ 9 h 18"/>
                <a:gd name="T4" fmla="*/ 19 w 19"/>
                <a:gd name="T5" fmla="*/ 5 h 18"/>
                <a:gd name="T6" fmla="*/ 11 w 19"/>
                <a:gd name="T7" fmla="*/ 10 h 18"/>
                <a:gd name="T8" fmla="*/ 14 w 19"/>
                <a:gd name="T9" fmla="*/ 18 h 18"/>
                <a:gd name="T10" fmla="*/ 10 w 19"/>
                <a:gd name="T11" fmla="*/ 11 h 18"/>
                <a:gd name="T12" fmla="*/ 0 w 19"/>
                <a:gd name="T13" fmla="*/ 14 h 18"/>
                <a:gd name="T14" fmla="*/ 9 w 19"/>
                <a:gd name="T15" fmla="*/ 9 h 18"/>
                <a:gd name="T16" fmla="*/ 6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lnTo>
                    <a:pt x="10" y="9"/>
                  </a:lnTo>
                  <a:lnTo>
                    <a:pt x="19" y="5"/>
                  </a:lnTo>
                  <a:lnTo>
                    <a:pt x="11" y="10"/>
                  </a:lnTo>
                  <a:lnTo>
                    <a:pt x="14" y="18"/>
                  </a:lnTo>
                  <a:lnTo>
                    <a:pt x="10" y="11"/>
                  </a:lnTo>
                  <a:lnTo>
                    <a:pt x="0" y="14"/>
                  </a:lnTo>
                  <a:lnTo>
                    <a:pt x="9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828"/>
            <p:cNvSpPr/>
            <p:nvPr/>
          </p:nvSpPr>
          <p:spPr bwMode="auto">
            <a:xfrm>
              <a:off x="2979550" y="468114"/>
              <a:ext cx="34856" cy="37346"/>
            </a:xfrm>
            <a:custGeom>
              <a:avLst/>
              <a:gdLst>
                <a:gd name="T0" fmla="*/ 7 w 14"/>
                <a:gd name="T1" fmla="*/ 0 h 15"/>
                <a:gd name="T2" fmla="*/ 7 w 14"/>
                <a:gd name="T3" fmla="*/ 8 h 15"/>
                <a:gd name="T4" fmla="*/ 14 w 14"/>
                <a:gd name="T5" fmla="*/ 9 h 15"/>
                <a:gd name="T6" fmla="*/ 7 w 14"/>
                <a:gd name="T7" fmla="*/ 9 h 15"/>
                <a:gd name="T8" fmla="*/ 5 w 14"/>
                <a:gd name="T9" fmla="*/ 15 h 15"/>
                <a:gd name="T10" fmla="*/ 6 w 14"/>
                <a:gd name="T11" fmla="*/ 9 h 15"/>
                <a:gd name="T12" fmla="*/ 0 w 14"/>
                <a:gd name="T13" fmla="*/ 7 h 15"/>
                <a:gd name="T14" fmla="*/ 6 w 14"/>
                <a:gd name="T15" fmla="*/ 7 h 15"/>
                <a:gd name="T16" fmla="*/ 7 w 14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lnTo>
                    <a:pt x="7" y="8"/>
                  </a:lnTo>
                  <a:lnTo>
                    <a:pt x="14" y="9"/>
                  </a:lnTo>
                  <a:lnTo>
                    <a:pt x="7" y="9"/>
                  </a:lnTo>
                  <a:lnTo>
                    <a:pt x="5" y="15"/>
                  </a:lnTo>
                  <a:lnTo>
                    <a:pt x="6" y="9"/>
                  </a:lnTo>
                  <a:lnTo>
                    <a:pt x="0" y="7"/>
                  </a:lnTo>
                  <a:lnTo>
                    <a:pt x="6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829"/>
            <p:cNvSpPr/>
            <p:nvPr/>
          </p:nvSpPr>
          <p:spPr bwMode="auto">
            <a:xfrm>
              <a:off x="1739697" y="1020819"/>
              <a:ext cx="37344" cy="37346"/>
            </a:xfrm>
            <a:custGeom>
              <a:avLst/>
              <a:gdLst>
                <a:gd name="T0" fmla="*/ 9 w 15"/>
                <a:gd name="T1" fmla="*/ 0 h 15"/>
                <a:gd name="T2" fmla="*/ 7 w 15"/>
                <a:gd name="T3" fmla="*/ 6 h 15"/>
                <a:gd name="T4" fmla="*/ 0 w 15"/>
                <a:gd name="T5" fmla="*/ 6 h 15"/>
                <a:gd name="T6" fmla="*/ 7 w 15"/>
                <a:gd name="T7" fmla="*/ 8 h 15"/>
                <a:gd name="T8" fmla="*/ 7 w 15"/>
                <a:gd name="T9" fmla="*/ 15 h 15"/>
                <a:gd name="T10" fmla="*/ 8 w 15"/>
                <a:gd name="T11" fmla="*/ 8 h 15"/>
                <a:gd name="T12" fmla="*/ 15 w 15"/>
                <a:gd name="T13" fmla="*/ 8 h 15"/>
                <a:gd name="T14" fmla="*/ 8 w 15"/>
                <a:gd name="T15" fmla="*/ 7 h 15"/>
                <a:gd name="T16" fmla="*/ 9 w 15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9" y="0"/>
                  </a:moveTo>
                  <a:lnTo>
                    <a:pt x="7" y="6"/>
                  </a:lnTo>
                  <a:lnTo>
                    <a:pt x="0" y="6"/>
                  </a:lnTo>
                  <a:lnTo>
                    <a:pt x="7" y="8"/>
                  </a:lnTo>
                  <a:lnTo>
                    <a:pt x="7" y="15"/>
                  </a:lnTo>
                  <a:lnTo>
                    <a:pt x="8" y="8"/>
                  </a:lnTo>
                  <a:lnTo>
                    <a:pt x="15" y="8"/>
                  </a:lnTo>
                  <a:lnTo>
                    <a:pt x="8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830"/>
            <p:cNvSpPr/>
            <p:nvPr/>
          </p:nvSpPr>
          <p:spPr bwMode="auto">
            <a:xfrm>
              <a:off x="1739697" y="1020819"/>
              <a:ext cx="37344" cy="37346"/>
            </a:xfrm>
            <a:custGeom>
              <a:avLst/>
              <a:gdLst>
                <a:gd name="T0" fmla="*/ 9 w 15"/>
                <a:gd name="T1" fmla="*/ 0 h 15"/>
                <a:gd name="T2" fmla="*/ 7 w 15"/>
                <a:gd name="T3" fmla="*/ 6 h 15"/>
                <a:gd name="T4" fmla="*/ 0 w 15"/>
                <a:gd name="T5" fmla="*/ 6 h 15"/>
                <a:gd name="T6" fmla="*/ 7 w 15"/>
                <a:gd name="T7" fmla="*/ 8 h 15"/>
                <a:gd name="T8" fmla="*/ 7 w 15"/>
                <a:gd name="T9" fmla="*/ 15 h 15"/>
                <a:gd name="T10" fmla="*/ 8 w 15"/>
                <a:gd name="T11" fmla="*/ 8 h 15"/>
                <a:gd name="T12" fmla="*/ 15 w 15"/>
                <a:gd name="T13" fmla="*/ 8 h 15"/>
                <a:gd name="T14" fmla="*/ 8 w 15"/>
                <a:gd name="T15" fmla="*/ 7 h 15"/>
                <a:gd name="T16" fmla="*/ 9 w 15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9" y="0"/>
                  </a:moveTo>
                  <a:lnTo>
                    <a:pt x="7" y="6"/>
                  </a:lnTo>
                  <a:lnTo>
                    <a:pt x="0" y="6"/>
                  </a:lnTo>
                  <a:lnTo>
                    <a:pt x="7" y="8"/>
                  </a:lnTo>
                  <a:lnTo>
                    <a:pt x="7" y="15"/>
                  </a:lnTo>
                  <a:lnTo>
                    <a:pt x="8" y="8"/>
                  </a:lnTo>
                  <a:lnTo>
                    <a:pt x="15" y="8"/>
                  </a:lnTo>
                  <a:lnTo>
                    <a:pt x="8" y="7"/>
                  </a:lnTo>
                  <a:lnTo>
                    <a:pt x="9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831"/>
            <p:cNvSpPr/>
            <p:nvPr/>
          </p:nvSpPr>
          <p:spPr bwMode="auto">
            <a:xfrm>
              <a:off x="8003693" y="537823"/>
              <a:ext cx="29876" cy="29876"/>
            </a:xfrm>
            <a:custGeom>
              <a:avLst/>
              <a:gdLst>
                <a:gd name="T0" fmla="*/ 6 w 12"/>
                <a:gd name="T1" fmla="*/ 0 h 12"/>
                <a:gd name="T2" fmla="*/ 7 w 12"/>
                <a:gd name="T3" fmla="*/ 6 h 12"/>
                <a:gd name="T4" fmla="*/ 12 w 12"/>
                <a:gd name="T5" fmla="*/ 6 h 12"/>
                <a:gd name="T6" fmla="*/ 7 w 12"/>
                <a:gd name="T7" fmla="*/ 7 h 12"/>
                <a:gd name="T8" fmla="*/ 7 w 12"/>
                <a:gd name="T9" fmla="*/ 12 h 12"/>
                <a:gd name="T10" fmla="*/ 6 w 12"/>
                <a:gd name="T11" fmla="*/ 7 h 12"/>
                <a:gd name="T12" fmla="*/ 0 w 12"/>
                <a:gd name="T13" fmla="*/ 7 h 12"/>
                <a:gd name="T14" fmla="*/ 6 w 12"/>
                <a:gd name="T15" fmla="*/ 6 h 12"/>
                <a:gd name="T16" fmla="*/ 6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7" y="6"/>
                  </a:lnTo>
                  <a:lnTo>
                    <a:pt x="12" y="6"/>
                  </a:lnTo>
                  <a:lnTo>
                    <a:pt x="7" y="7"/>
                  </a:lnTo>
                  <a:lnTo>
                    <a:pt x="7" y="12"/>
                  </a:lnTo>
                  <a:lnTo>
                    <a:pt x="6" y="7"/>
                  </a:lnTo>
                  <a:lnTo>
                    <a:pt x="0" y="7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832"/>
            <p:cNvSpPr/>
            <p:nvPr/>
          </p:nvSpPr>
          <p:spPr bwMode="auto">
            <a:xfrm>
              <a:off x="8424449" y="303795"/>
              <a:ext cx="24897" cy="22408"/>
            </a:xfrm>
            <a:custGeom>
              <a:avLst/>
              <a:gdLst>
                <a:gd name="T0" fmla="*/ 0 w 10"/>
                <a:gd name="T1" fmla="*/ 1 h 9"/>
                <a:gd name="T2" fmla="*/ 6 w 10"/>
                <a:gd name="T3" fmla="*/ 4 h 9"/>
                <a:gd name="T4" fmla="*/ 10 w 10"/>
                <a:gd name="T5" fmla="*/ 0 h 9"/>
                <a:gd name="T6" fmla="*/ 6 w 10"/>
                <a:gd name="T7" fmla="*/ 4 h 9"/>
                <a:gd name="T8" fmla="*/ 10 w 10"/>
                <a:gd name="T9" fmla="*/ 8 h 9"/>
                <a:gd name="T10" fmla="*/ 6 w 10"/>
                <a:gd name="T11" fmla="*/ 5 h 9"/>
                <a:gd name="T12" fmla="*/ 1 w 10"/>
                <a:gd name="T13" fmla="*/ 9 h 9"/>
                <a:gd name="T14" fmla="*/ 5 w 10"/>
                <a:gd name="T15" fmla="*/ 5 h 9"/>
                <a:gd name="T16" fmla="*/ 0 w 10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0" y="1"/>
                  </a:moveTo>
                  <a:lnTo>
                    <a:pt x="6" y="4"/>
                  </a:lnTo>
                  <a:lnTo>
                    <a:pt x="1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6" y="5"/>
                  </a:lnTo>
                  <a:lnTo>
                    <a:pt x="1" y="9"/>
                  </a:lnTo>
                  <a:lnTo>
                    <a:pt x="5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833"/>
            <p:cNvSpPr/>
            <p:nvPr/>
          </p:nvSpPr>
          <p:spPr bwMode="auto">
            <a:xfrm>
              <a:off x="7455967" y="801727"/>
              <a:ext cx="34856" cy="32367"/>
            </a:xfrm>
            <a:custGeom>
              <a:avLst/>
              <a:gdLst>
                <a:gd name="T0" fmla="*/ 7 w 14"/>
                <a:gd name="T1" fmla="*/ 0 h 13"/>
                <a:gd name="T2" fmla="*/ 8 w 14"/>
                <a:gd name="T3" fmla="*/ 7 h 13"/>
                <a:gd name="T4" fmla="*/ 14 w 14"/>
                <a:gd name="T5" fmla="*/ 7 h 13"/>
                <a:gd name="T6" fmla="*/ 8 w 14"/>
                <a:gd name="T7" fmla="*/ 8 h 13"/>
                <a:gd name="T8" fmla="*/ 8 w 14"/>
                <a:gd name="T9" fmla="*/ 13 h 13"/>
                <a:gd name="T10" fmla="*/ 7 w 14"/>
                <a:gd name="T11" fmla="*/ 8 h 13"/>
                <a:gd name="T12" fmla="*/ 0 w 14"/>
                <a:gd name="T13" fmla="*/ 8 h 13"/>
                <a:gd name="T14" fmla="*/ 7 w 14"/>
                <a:gd name="T15" fmla="*/ 7 h 13"/>
                <a:gd name="T16" fmla="*/ 7 w 1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lnTo>
                    <a:pt x="8" y="7"/>
                  </a:lnTo>
                  <a:lnTo>
                    <a:pt x="14" y="7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8"/>
                  </a:lnTo>
                  <a:lnTo>
                    <a:pt x="0" y="8"/>
                  </a:lnTo>
                  <a:lnTo>
                    <a:pt x="7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834"/>
            <p:cNvSpPr/>
            <p:nvPr/>
          </p:nvSpPr>
          <p:spPr bwMode="auto">
            <a:xfrm>
              <a:off x="7697463" y="605045"/>
              <a:ext cx="27386" cy="27387"/>
            </a:xfrm>
            <a:custGeom>
              <a:avLst/>
              <a:gdLst>
                <a:gd name="T0" fmla="*/ 0 w 11"/>
                <a:gd name="T1" fmla="*/ 2 h 11"/>
                <a:gd name="T2" fmla="*/ 6 w 11"/>
                <a:gd name="T3" fmla="*/ 4 h 11"/>
                <a:gd name="T4" fmla="*/ 9 w 11"/>
                <a:gd name="T5" fmla="*/ 0 h 11"/>
                <a:gd name="T6" fmla="*/ 7 w 11"/>
                <a:gd name="T7" fmla="*/ 6 h 11"/>
                <a:gd name="T8" fmla="*/ 11 w 11"/>
                <a:gd name="T9" fmla="*/ 9 h 11"/>
                <a:gd name="T10" fmla="*/ 6 w 11"/>
                <a:gd name="T11" fmla="*/ 7 h 11"/>
                <a:gd name="T12" fmla="*/ 2 w 11"/>
                <a:gd name="T13" fmla="*/ 11 h 11"/>
                <a:gd name="T14" fmla="*/ 5 w 11"/>
                <a:gd name="T15" fmla="*/ 6 h 11"/>
                <a:gd name="T16" fmla="*/ 0 w 11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0" y="2"/>
                  </a:moveTo>
                  <a:lnTo>
                    <a:pt x="6" y="4"/>
                  </a:lnTo>
                  <a:lnTo>
                    <a:pt x="9" y="0"/>
                  </a:lnTo>
                  <a:lnTo>
                    <a:pt x="7" y="6"/>
                  </a:lnTo>
                  <a:lnTo>
                    <a:pt x="11" y="9"/>
                  </a:lnTo>
                  <a:lnTo>
                    <a:pt x="6" y="7"/>
                  </a:lnTo>
                  <a:lnTo>
                    <a:pt x="2" y="11"/>
                  </a:lnTo>
                  <a:lnTo>
                    <a:pt x="5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835"/>
            <p:cNvSpPr/>
            <p:nvPr/>
          </p:nvSpPr>
          <p:spPr bwMode="auto">
            <a:xfrm>
              <a:off x="7906596" y="1359411"/>
              <a:ext cx="29876" cy="29876"/>
            </a:xfrm>
            <a:custGeom>
              <a:avLst/>
              <a:gdLst>
                <a:gd name="T0" fmla="*/ 5 w 12"/>
                <a:gd name="T1" fmla="*/ 0 h 12"/>
                <a:gd name="T2" fmla="*/ 6 w 12"/>
                <a:gd name="T3" fmla="*/ 6 h 12"/>
                <a:gd name="T4" fmla="*/ 12 w 12"/>
                <a:gd name="T5" fmla="*/ 6 h 12"/>
                <a:gd name="T6" fmla="*/ 6 w 12"/>
                <a:gd name="T7" fmla="*/ 7 h 12"/>
                <a:gd name="T8" fmla="*/ 6 w 12"/>
                <a:gd name="T9" fmla="*/ 12 h 12"/>
                <a:gd name="T10" fmla="*/ 5 w 12"/>
                <a:gd name="T11" fmla="*/ 7 h 12"/>
                <a:gd name="T12" fmla="*/ 0 w 12"/>
                <a:gd name="T13" fmla="*/ 7 h 12"/>
                <a:gd name="T14" fmla="*/ 5 w 12"/>
                <a:gd name="T15" fmla="*/ 6 h 12"/>
                <a:gd name="T16" fmla="*/ 5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5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5" y="7"/>
                  </a:lnTo>
                  <a:lnTo>
                    <a:pt x="0" y="7"/>
                  </a:lnTo>
                  <a:lnTo>
                    <a:pt x="5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836"/>
            <p:cNvSpPr/>
            <p:nvPr/>
          </p:nvSpPr>
          <p:spPr bwMode="auto">
            <a:xfrm>
              <a:off x="8235234" y="1083060"/>
              <a:ext cx="39835" cy="42326"/>
            </a:xfrm>
            <a:custGeom>
              <a:avLst/>
              <a:gdLst>
                <a:gd name="T0" fmla="*/ 4 w 16"/>
                <a:gd name="T1" fmla="*/ 0 h 17"/>
                <a:gd name="T2" fmla="*/ 7 w 16"/>
                <a:gd name="T3" fmla="*/ 9 h 17"/>
                <a:gd name="T4" fmla="*/ 0 w 16"/>
                <a:gd name="T5" fmla="*/ 13 h 17"/>
                <a:gd name="T6" fmla="*/ 8 w 16"/>
                <a:gd name="T7" fmla="*/ 10 h 17"/>
                <a:gd name="T8" fmla="*/ 12 w 16"/>
                <a:gd name="T9" fmla="*/ 17 h 17"/>
                <a:gd name="T10" fmla="*/ 9 w 16"/>
                <a:gd name="T11" fmla="*/ 9 h 17"/>
                <a:gd name="T12" fmla="*/ 16 w 16"/>
                <a:gd name="T13" fmla="*/ 4 h 17"/>
                <a:gd name="T14" fmla="*/ 8 w 16"/>
                <a:gd name="T15" fmla="*/ 7 h 17"/>
                <a:gd name="T16" fmla="*/ 4 w 16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4" y="0"/>
                  </a:moveTo>
                  <a:lnTo>
                    <a:pt x="7" y="9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2" y="17"/>
                  </a:lnTo>
                  <a:lnTo>
                    <a:pt x="9" y="9"/>
                  </a:lnTo>
                  <a:lnTo>
                    <a:pt x="16" y="4"/>
                  </a:lnTo>
                  <a:lnTo>
                    <a:pt x="8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837"/>
            <p:cNvSpPr/>
            <p:nvPr/>
          </p:nvSpPr>
          <p:spPr bwMode="auto">
            <a:xfrm>
              <a:off x="8235234" y="1083060"/>
              <a:ext cx="39835" cy="42326"/>
            </a:xfrm>
            <a:custGeom>
              <a:avLst/>
              <a:gdLst>
                <a:gd name="T0" fmla="*/ 4 w 16"/>
                <a:gd name="T1" fmla="*/ 0 h 17"/>
                <a:gd name="T2" fmla="*/ 7 w 16"/>
                <a:gd name="T3" fmla="*/ 9 h 17"/>
                <a:gd name="T4" fmla="*/ 0 w 16"/>
                <a:gd name="T5" fmla="*/ 13 h 17"/>
                <a:gd name="T6" fmla="*/ 8 w 16"/>
                <a:gd name="T7" fmla="*/ 10 h 17"/>
                <a:gd name="T8" fmla="*/ 12 w 16"/>
                <a:gd name="T9" fmla="*/ 17 h 17"/>
                <a:gd name="T10" fmla="*/ 9 w 16"/>
                <a:gd name="T11" fmla="*/ 9 h 17"/>
                <a:gd name="T12" fmla="*/ 16 w 16"/>
                <a:gd name="T13" fmla="*/ 4 h 17"/>
                <a:gd name="T14" fmla="*/ 8 w 16"/>
                <a:gd name="T15" fmla="*/ 7 h 17"/>
                <a:gd name="T16" fmla="*/ 4 w 16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4" y="0"/>
                  </a:moveTo>
                  <a:lnTo>
                    <a:pt x="7" y="9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2" y="17"/>
                  </a:lnTo>
                  <a:lnTo>
                    <a:pt x="9" y="9"/>
                  </a:lnTo>
                  <a:lnTo>
                    <a:pt x="16" y="4"/>
                  </a:lnTo>
                  <a:lnTo>
                    <a:pt x="8" y="7"/>
                  </a:lnTo>
                  <a:lnTo>
                    <a:pt x="4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838"/>
            <p:cNvSpPr/>
            <p:nvPr/>
          </p:nvSpPr>
          <p:spPr bwMode="auto">
            <a:xfrm>
              <a:off x="9031924" y="448196"/>
              <a:ext cx="29876" cy="32367"/>
            </a:xfrm>
            <a:custGeom>
              <a:avLst/>
              <a:gdLst>
                <a:gd name="T0" fmla="*/ 7 w 12"/>
                <a:gd name="T1" fmla="*/ 0 h 13"/>
                <a:gd name="T2" fmla="*/ 6 w 12"/>
                <a:gd name="T3" fmla="*/ 5 h 13"/>
                <a:gd name="T4" fmla="*/ 12 w 12"/>
                <a:gd name="T5" fmla="*/ 7 h 13"/>
                <a:gd name="T6" fmla="*/ 6 w 12"/>
                <a:gd name="T7" fmla="*/ 6 h 13"/>
                <a:gd name="T8" fmla="*/ 5 w 12"/>
                <a:gd name="T9" fmla="*/ 13 h 13"/>
                <a:gd name="T10" fmla="*/ 5 w 12"/>
                <a:gd name="T11" fmla="*/ 6 h 13"/>
                <a:gd name="T12" fmla="*/ 0 w 12"/>
                <a:gd name="T13" fmla="*/ 5 h 13"/>
                <a:gd name="T14" fmla="*/ 5 w 12"/>
                <a:gd name="T15" fmla="*/ 5 h 13"/>
                <a:gd name="T16" fmla="*/ 7 w 1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7" y="0"/>
                  </a:moveTo>
                  <a:lnTo>
                    <a:pt x="6" y="5"/>
                  </a:lnTo>
                  <a:lnTo>
                    <a:pt x="12" y="7"/>
                  </a:lnTo>
                  <a:lnTo>
                    <a:pt x="6" y="6"/>
                  </a:lnTo>
                  <a:lnTo>
                    <a:pt x="5" y="13"/>
                  </a:lnTo>
                  <a:lnTo>
                    <a:pt x="5" y="6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839"/>
            <p:cNvSpPr/>
            <p:nvPr/>
          </p:nvSpPr>
          <p:spPr bwMode="auto">
            <a:xfrm>
              <a:off x="7936475" y="933681"/>
              <a:ext cx="32365" cy="32367"/>
            </a:xfrm>
            <a:custGeom>
              <a:avLst/>
              <a:gdLst>
                <a:gd name="T0" fmla="*/ 8 w 13"/>
                <a:gd name="T1" fmla="*/ 0 h 13"/>
                <a:gd name="T2" fmla="*/ 8 w 13"/>
                <a:gd name="T3" fmla="*/ 6 h 13"/>
                <a:gd name="T4" fmla="*/ 13 w 13"/>
                <a:gd name="T5" fmla="*/ 7 h 13"/>
                <a:gd name="T6" fmla="*/ 8 w 13"/>
                <a:gd name="T7" fmla="*/ 7 h 13"/>
                <a:gd name="T8" fmla="*/ 5 w 13"/>
                <a:gd name="T9" fmla="*/ 13 h 13"/>
                <a:gd name="T10" fmla="*/ 7 w 13"/>
                <a:gd name="T11" fmla="*/ 7 h 13"/>
                <a:gd name="T12" fmla="*/ 0 w 13"/>
                <a:gd name="T13" fmla="*/ 5 h 13"/>
                <a:gd name="T14" fmla="*/ 7 w 13"/>
                <a:gd name="T15" fmla="*/ 6 h 13"/>
                <a:gd name="T16" fmla="*/ 8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8" y="0"/>
                  </a:moveTo>
                  <a:lnTo>
                    <a:pt x="8" y="6"/>
                  </a:lnTo>
                  <a:lnTo>
                    <a:pt x="13" y="7"/>
                  </a:lnTo>
                  <a:lnTo>
                    <a:pt x="8" y="7"/>
                  </a:lnTo>
                  <a:lnTo>
                    <a:pt x="5" y="13"/>
                  </a:lnTo>
                  <a:lnTo>
                    <a:pt x="7" y="7"/>
                  </a:lnTo>
                  <a:lnTo>
                    <a:pt x="0" y="5"/>
                  </a:lnTo>
                  <a:lnTo>
                    <a:pt x="7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841"/>
            <p:cNvSpPr/>
            <p:nvPr/>
          </p:nvSpPr>
          <p:spPr bwMode="auto">
            <a:xfrm>
              <a:off x="1094873" y="4227505"/>
              <a:ext cx="59752" cy="59752"/>
            </a:xfrm>
            <a:custGeom>
              <a:avLst/>
              <a:gdLst>
                <a:gd name="T0" fmla="*/ 5 w 24"/>
                <a:gd name="T1" fmla="*/ 24 h 24"/>
                <a:gd name="T2" fmla="*/ 13 w 24"/>
                <a:gd name="T3" fmla="*/ 14 h 24"/>
                <a:gd name="T4" fmla="*/ 24 w 24"/>
                <a:gd name="T5" fmla="*/ 20 h 24"/>
                <a:gd name="T6" fmla="*/ 14 w 24"/>
                <a:gd name="T7" fmla="*/ 12 h 24"/>
                <a:gd name="T8" fmla="*/ 20 w 24"/>
                <a:gd name="T9" fmla="*/ 0 h 24"/>
                <a:gd name="T10" fmla="*/ 12 w 24"/>
                <a:gd name="T11" fmla="*/ 11 h 24"/>
                <a:gd name="T12" fmla="*/ 0 w 24"/>
                <a:gd name="T13" fmla="*/ 5 h 24"/>
                <a:gd name="T14" fmla="*/ 11 w 24"/>
                <a:gd name="T15" fmla="*/ 13 h 24"/>
                <a:gd name="T16" fmla="*/ 5 w 24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4">
                  <a:moveTo>
                    <a:pt x="5" y="24"/>
                  </a:moveTo>
                  <a:lnTo>
                    <a:pt x="13" y="14"/>
                  </a:lnTo>
                  <a:lnTo>
                    <a:pt x="24" y="20"/>
                  </a:lnTo>
                  <a:lnTo>
                    <a:pt x="14" y="12"/>
                  </a:lnTo>
                  <a:lnTo>
                    <a:pt x="20" y="0"/>
                  </a:lnTo>
                  <a:lnTo>
                    <a:pt x="12" y="11"/>
                  </a:lnTo>
                  <a:lnTo>
                    <a:pt x="0" y="5"/>
                  </a:lnTo>
                  <a:lnTo>
                    <a:pt x="11" y="13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842"/>
            <p:cNvSpPr/>
            <p:nvPr/>
          </p:nvSpPr>
          <p:spPr bwMode="auto">
            <a:xfrm>
              <a:off x="2170408" y="3657374"/>
              <a:ext cx="57262" cy="57263"/>
            </a:xfrm>
            <a:custGeom>
              <a:avLst/>
              <a:gdLst>
                <a:gd name="T0" fmla="*/ 4 w 23"/>
                <a:gd name="T1" fmla="*/ 23 h 23"/>
                <a:gd name="T2" fmla="*/ 12 w 23"/>
                <a:gd name="T3" fmla="*/ 13 h 23"/>
                <a:gd name="T4" fmla="*/ 23 w 23"/>
                <a:gd name="T5" fmla="*/ 19 h 23"/>
                <a:gd name="T6" fmla="*/ 13 w 23"/>
                <a:gd name="T7" fmla="*/ 12 h 23"/>
                <a:gd name="T8" fmla="*/ 19 w 23"/>
                <a:gd name="T9" fmla="*/ 0 h 23"/>
                <a:gd name="T10" fmla="*/ 12 w 23"/>
                <a:gd name="T11" fmla="*/ 10 h 23"/>
                <a:gd name="T12" fmla="*/ 0 w 23"/>
                <a:gd name="T13" fmla="*/ 4 h 23"/>
                <a:gd name="T14" fmla="*/ 11 w 23"/>
                <a:gd name="T15" fmla="*/ 12 h 23"/>
                <a:gd name="T16" fmla="*/ 4 w 2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4" y="23"/>
                  </a:moveTo>
                  <a:lnTo>
                    <a:pt x="12" y="13"/>
                  </a:lnTo>
                  <a:lnTo>
                    <a:pt x="23" y="19"/>
                  </a:lnTo>
                  <a:lnTo>
                    <a:pt x="13" y="12"/>
                  </a:lnTo>
                  <a:lnTo>
                    <a:pt x="19" y="0"/>
                  </a:lnTo>
                  <a:lnTo>
                    <a:pt x="12" y="10"/>
                  </a:lnTo>
                  <a:lnTo>
                    <a:pt x="0" y="4"/>
                  </a:lnTo>
                  <a:lnTo>
                    <a:pt x="11" y="12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844"/>
            <p:cNvSpPr/>
            <p:nvPr/>
          </p:nvSpPr>
          <p:spPr bwMode="auto">
            <a:xfrm>
              <a:off x="3945542" y="4112980"/>
              <a:ext cx="69711" cy="67222"/>
            </a:xfrm>
            <a:custGeom>
              <a:avLst/>
              <a:gdLst>
                <a:gd name="T0" fmla="*/ 11 w 28"/>
                <a:gd name="T1" fmla="*/ 27 h 27"/>
                <a:gd name="T2" fmla="*/ 15 w 28"/>
                <a:gd name="T3" fmla="*/ 15 h 27"/>
                <a:gd name="T4" fmla="*/ 28 w 28"/>
                <a:gd name="T5" fmla="*/ 15 h 27"/>
                <a:gd name="T6" fmla="*/ 16 w 28"/>
                <a:gd name="T7" fmla="*/ 12 h 27"/>
                <a:gd name="T8" fmla="*/ 16 w 28"/>
                <a:gd name="T9" fmla="*/ 0 h 27"/>
                <a:gd name="T10" fmla="*/ 12 w 28"/>
                <a:gd name="T11" fmla="*/ 12 h 27"/>
                <a:gd name="T12" fmla="*/ 0 w 28"/>
                <a:gd name="T13" fmla="*/ 11 h 27"/>
                <a:gd name="T14" fmla="*/ 12 w 28"/>
                <a:gd name="T15" fmla="*/ 14 h 27"/>
                <a:gd name="T16" fmla="*/ 11 w 28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11" y="27"/>
                  </a:moveTo>
                  <a:lnTo>
                    <a:pt x="15" y="15"/>
                  </a:lnTo>
                  <a:lnTo>
                    <a:pt x="28" y="15"/>
                  </a:lnTo>
                  <a:lnTo>
                    <a:pt x="16" y="12"/>
                  </a:lnTo>
                  <a:lnTo>
                    <a:pt x="16" y="0"/>
                  </a:lnTo>
                  <a:lnTo>
                    <a:pt x="12" y="12"/>
                  </a:lnTo>
                  <a:lnTo>
                    <a:pt x="0" y="11"/>
                  </a:lnTo>
                  <a:lnTo>
                    <a:pt x="12" y="14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620"/>
            <p:cNvSpPr/>
            <p:nvPr/>
          </p:nvSpPr>
          <p:spPr bwMode="auto">
            <a:xfrm>
              <a:off x="-174855" y="3351143"/>
              <a:ext cx="29876" cy="32367"/>
            </a:xfrm>
            <a:custGeom>
              <a:avLst/>
              <a:gdLst>
                <a:gd name="T0" fmla="*/ 6 w 12"/>
                <a:gd name="T1" fmla="*/ 6 h 13"/>
                <a:gd name="T2" fmla="*/ 7 w 12"/>
                <a:gd name="T3" fmla="*/ 13 h 13"/>
                <a:gd name="T4" fmla="*/ 7 w 12"/>
                <a:gd name="T5" fmla="*/ 6 h 13"/>
                <a:gd name="T6" fmla="*/ 12 w 12"/>
                <a:gd name="T7" fmla="*/ 5 h 13"/>
                <a:gd name="T8" fmla="*/ 7 w 12"/>
                <a:gd name="T9" fmla="*/ 5 h 13"/>
                <a:gd name="T10" fmla="*/ 6 w 12"/>
                <a:gd name="T11" fmla="*/ 0 h 13"/>
                <a:gd name="T12" fmla="*/ 6 w 12"/>
                <a:gd name="T13" fmla="*/ 6 h 13"/>
                <a:gd name="T14" fmla="*/ 0 w 12"/>
                <a:gd name="T15" fmla="*/ 7 h 13"/>
                <a:gd name="T16" fmla="*/ 6 w 12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6" y="6"/>
                  </a:moveTo>
                  <a:lnTo>
                    <a:pt x="7" y="13"/>
                  </a:lnTo>
                  <a:lnTo>
                    <a:pt x="7" y="6"/>
                  </a:lnTo>
                  <a:lnTo>
                    <a:pt x="12" y="5"/>
                  </a:lnTo>
                  <a:lnTo>
                    <a:pt x="7" y="5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7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621"/>
            <p:cNvSpPr/>
            <p:nvPr/>
          </p:nvSpPr>
          <p:spPr bwMode="auto">
            <a:xfrm>
              <a:off x="248389" y="3114627"/>
              <a:ext cx="24897" cy="27387"/>
            </a:xfrm>
            <a:custGeom>
              <a:avLst/>
              <a:gdLst>
                <a:gd name="T0" fmla="*/ 1 w 10"/>
                <a:gd name="T1" fmla="*/ 11 h 11"/>
                <a:gd name="T2" fmla="*/ 5 w 10"/>
                <a:gd name="T3" fmla="*/ 6 h 11"/>
                <a:gd name="T4" fmla="*/ 10 w 10"/>
                <a:gd name="T5" fmla="*/ 10 h 11"/>
                <a:gd name="T6" fmla="*/ 6 w 10"/>
                <a:gd name="T7" fmla="*/ 5 h 11"/>
                <a:gd name="T8" fmla="*/ 9 w 10"/>
                <a:gd name="T9" fmla="*/ 0 h 11"/>
                <a:gd name="T10" fmla="*/ 5 w 10"/>
                <a:gd name="T11" fmla="*/ 4 h 11"/>
                <a:gd name="T12" fmla="*/ 0 w 10"/>
                <a:gd name="T13" fmla="*/ 1 h 11"/>
                <a:gd name="T14" fmla="*/ 4 w 10"/>
                <a:gd name="T15" fmla="*/ 5 h 11"/>
                <a:gd name="T16" fmla="*/ 1 w 1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">
                  <a:moveTo>
                    <a:pt x="1" y="11"/>
                  </a:moveTo>
                  <a:lnTo>
                    <a:pt x="5" y="6"/>
                  </a:lnTo>
                  <a:lnTo>
                    <a:pt x="10" y="10"/>
                  </a:lnTo>
                  <a:lnTo>
                    <a:pt x="6" y="5"/>
                  </a:lnTo>
                  <a:lnTo>
                    <a:pt x="9" y="0"/>
                  </a:lnTo>
                  <a:lnTo>
                    <a:pt x="5" y="4"/>
                  </a:lnTo>
                  <a:lnTo>
                    <a:pt x="0" y="1"/>
                  </a:lnTo>
                  <a:lnTo>
                    <a:pt x="4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622"/>
            <p:cNvSpPr/>
            <p:nvPr/>
          </p:nvSpPr>
          <p:spPr bwMode="auto">
            <a:xfrm>
              <a:off x="-717603" y="3615048"/>
              <a:ext cx="29876" cy="32367"/>
            </a:xfrm>
            <a:custGeom>
              <a:avLst/>
              <a:gdLst>
                <a:gd name="T0" fmla="*/ 5 w 12"/>
                <a:gd name="T1" fmla="*/ 7 h 13"/>
                <a:gd name="T2" fmla="*/ 6 w 12"/>
                <a:gd name="T3" fmla="*/ 13 h 13"/>
                <a:gd name="T4" fmla="*/ 6 w 12"/>
                <a:gd name="T5" fmla="*/ 7 h 13"/>
                <a:gd name="T6" fmla="*/ 12 w 12"/>
                <a:gd name="T7" fmla="*/ 6 h 13"/>
                <a:gd name="T8" fmla="*/ 6 w 12"/>
                <a:gd name="T9" fmla="*/ 6 h 13"/>
                <a:gd name="T10" fmla="*/ 5 w 12"/>
                <a:gd name="T11" fmla="*/ 0 h 13"/>
                <a:gd name="T12" fmla="*/ 5 w 12"/>
                <a:gd name="T13" fmla="*/ 6 h 13"/>
                <a:gd name="T14" fmla="*/ 0 w 12"/>
                <a:gd name="T15" fmla="*/ 7 h 13"/>
                <a:gd name="T16" fmla="*/ 5 w 12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5" y="7"/>
                  </a:moveTo>
                  <a:lnTo>
                    <a:pt x="6" y="13"/>
                  </a:lnTo>
                  <a:lnTo>
                    <a:pt x="6" y="7"/>
                  </a:lnTo>
                  <a:lnTo>
                    <a:pt x="12" y="6"/>
                  </a:lnTo>
                  <a:lnTo>
                    <a:pt x="6" y="6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623"/>
            <p:cNvSpPr/>
            <p:nvPr/>
          </p:nvSpPr>
          <p:spPr bwMode="auto">
            <a:xfrm>
              <a:off x="-478595" y="3418366"/>
              <a:ext cx="24897" cy="27387"/>
            </a:xfrm>
            <a:custGeom>
              <a:avLst/>
              <a:gdLst>
                <a:gd name="T0" fmla="*/ 2 w 10"/>
                <a:gd name="T1" fmla="*/ 11 h 11"/>
                <a:gd name="T2" fmla="*/ 5 w 10"/>
                <a:gd name="T3" fmla="*/ 6 h 11"/>
                <a:gd name="T4" fmla="*/ 10 w 10"/>
                <a:gd name="T5" fmla="*/ 9 h 11"/>
                <a:gd name="T6" fmla="*/ 6 w 10"/>
                <a:gd name="T7" fmla="*/ 6 h 11"/>
                <a:gd name="T8" fmla="*/ 8 w 10"/>
                <a:gd name="T9" fmla="*/ 0 h 11"/>
                <a:gd name="T10" fmla="*/ 5 w 10"/>
                <a:gd name="T11" fmla="*/ 5 h 11"/>
                <a:gd name="T12" fmla="*/ 0 w 10"/>
                <a:gd name="T13" fmla="*/ 1 h 11"/>
                <a:gd name="T14" fmla="*/ 5 w 10"/>
                <a:gd name="T15" fmla="*/ 6 h 11"/>
                <a:gd name="T16" fmla="*/ 2 w 1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">
                  <a:moveTo>
                    <a:pt x="2" y="11"/>
                  </a:moveTo>
                  <a:lnTo>
                    <a:pt x="5" y="6"/>
                  </a:lnTo>
                  <a:lnTo>
                    <a:pt x="10" y="9"/>
                  </a:lnTo>
                  <a:lnTo>
                    <a:pt x="6" y="6"/>
                  </a:lnTo>
                  <a:lnTo>
                    <a:pt x="8" y="0"/>
                  </a:lnTo>
                  <a:lnTo>
                    <a:pt x="5" y="5"/>
                  </a:lnTo>
                  <a:lnTo>
                    <a:pt x="0" y="1"/>
                  </a:lnTo>
                  <a:lnTo>
                    <a:pt x="5" y="6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624"/>
            <p:cNvSpPr/>
            <p:nvPr/>
          </p:nvSpPr>
          <p:spPr bwMode="auto">
            <a:xfrm>
              <a:off x="-271952" y="4172732"/>
              <a:ext cx="29876" cy="32367"/>
            </a:xfrm>
            <a:custGeom>
              <a:avLst/>
              <a:gdLst>
                <a:gd name="T0" fmla="*/ 6 w 12"/>
                <a:gd name="T1" fmla="*/ 7 h 13"/>
                <a:gd name="T2" fmla="*/ 7 w 12"/>
                <a:gd name="T3" fmla="*/ 13 h 13"/>
                <a:gd name="T4" fmla="*/ 6 w 12"/>
                <a:gd name="T5" fmla="*/ 6 h 13"/>
                <a:gd name="T6" fmla="*/ 12 w 12"/>
                <a:gd name="T7" fmla="*/ 5 h 13"/>
                <a:gd name="T8" fmla="*/ 6 w 12"/>
                <a:gd name="T9" fmla="*/ 5 h 13"/>
                <a:gd name="T10" fmla="*/ 5 w 12"/>
                <a:gd name="T11" fmla="*/ 0 h 13"/>
                <a:gd name="T12" fmla="*/ 5 w 12"/>
                <a:gd name="T13" fmla="*/ 6 h 13"/>
                <a:gd name="T14" fmla="*/ 0 w 12"/>
                <a:gd name="T15" fmla="*/ 7 h 13"/>
                <a:gd name="T16" fmla="*/ 6 w 12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6" y="7"/>
                  </a:moveTo>
                  <a:lnTo>
                    <a:pt x="7" y="13"/>
                  </a:lnTo>
                  <a:lnTo>
                    <a:pt x="6" y="6"/>
                  </a:lnTo>
                  <a:lnTo>
                    <a:pt x="12" y="5"/>
                  </a:lnTo>
                  <a:lnTo>
                    <a:pt x="6" y="5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625"/>
            <p:cNvSpPr/>
            <p:nvPr/>
          </p:nvSpPr>
          <p:spPr bwMode="auto">
            <a:xfrm>
              <a:off x="59173" y="3896380"/>
              <a:ext cx="37344" cy="39836"/>
            </a:xfrm>
            <a:custGeom>
              <a:avLst/>
              <a:gdLst>
                <a:gd name="T0" fmla="*/ 7 w 15"/>
                <a:gd name="T1" fmla="*/ 10 h 16"/>
                <a:gd name="T2" fmla="*/ 11 w 15"/>
                <a:gd name="T3" fmla="*/ 16 h 16"/>
                <a:gd name="T4" fmla="*/ 8 w 15"/>
                <a:gd name="T5" fmla="*/ 9 h 16"/>
                <a:gd name="T6" fmla="*/ 15 w 15"/>
                <a:gd name="T7" fmla="*/ 4 h 16"/>
                <a:gd name="T8" fmla="*/ 8 w 15"/>
                <a:gd name="T9" fmla="*/ 8 h 16"/>
                <a:gd name="T10" fmla="*/ 3 w 15"/>
                <a:gd name="T11" fmla="*/ 0 h 16"/>
                <a:gd name="T12" fmla="*/ 6 w 15"/>
                <a:gd name="T13" fmla="*/ 8 h 16"/>
                <a:gd name="T14" fmla="*/ 0 w 15"/>
                <a:gd name="T15" fmla="*/ 13 h 16"/>
                <a:gd name="T16" fmla="*/ 7 w 15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7" y="10"/>
                  </a:moveTo>
                  <a:lnTo>
                    <a:pt x="11" y="16"/>
                  </a:lnTo>
                  <a:lnTo>
                    <a:pt x="8" y="9"/>
                  </a:lnTo>
                  <a:lnTo>
                    <a:pt x="15" y="4"/>
                  </a:lnTo>
                  <a:lnTo>
                    <a:pt x="8" y="8"/>
                  </a:lnTo>
                  <a:lnTo>
                    <a:pt x="3" y="0"/>
                  </a:lnTo>
                  <a:lnTo>
                    <a:pt x="6" y="8"/>
                  </a:lnTo>
                  <a:lnTo>
                    <a:pt x="0" y="13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6626"/>
            <p:cNvSpPr/>
            <p:nvPr/>
          </p:nvSpPr>
          <p:spPr bwMode="auto">
            <a:xfrm>
              <a:off x="853381" y="3259027"/>
              <a:ext cx="32365" cy="32367"/>
            </a:xfrm>
            <a:custGeom>
              <a:avLst/>
              <a:gdLst>
                <a:gd name="T0" fmla="*/ 5 w 13"/>
                <a:gd name="T1" fmla="*/ 13 h 13"/>
                <a:gd name="T2" fmla="*/ 6 w 13"/>
                <a:gd name="T3" fmla="*/ 7 h 13"/>
                <a:gd name="T4" fmla="*/ 13 w 13"/>
                <a:gd name="T5" fmla="*/ 7 h 13"/>
                <a:gd name="T6" fmla="*/ 7 w 13"/>
                <a:gd name="T7" fmla="*/ 6 h 13"/>
                <a:gd name="T8" fmla="*/ 7 w 13"/>
                <a:gd name="T9" fmla="*/ 0 h 13"/>
                <a:gd name="T10" fmla="*/ 6 w 13"/>
                <a:gd name="T11" fmla="*/ 6 h 13"/>
                <a:gd name="T12" fmla="*/ 0 w 13"/>
                <a:gd name="T13" fmla="*/ 5 h 13"/>
                <a:gd name="T14" fmla="*/ 5 w 13"/>
                <a:gd name="T15" fmla="*/ 7 h 13"/>
                <a:gd name="T16" fmla="*/ 5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5" y="13"/>
                  </a:moveTo>
                  <a:lnTo>
                    <a:pt x="6" y="7"/>
                  </a:lnTo>
                  <a:lnTo>
                    <a:pt x="13" y="7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0" y="5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627"/>
            <p:cNvSpPr/>
            <p:nvPr/>
          </p:nvSpPr>
          <p:spPr bwMode="auto">
            <a:xfrm>
              <a:off x="-242076" y="3747002"/>
              <a:ext cx="32365" cy="32367"/>
            </a:xfrm>
            <a:custGeom>
              <a:avLst/>
              <a:gdLst>
                <a:gd name="T0" fmla="*/ 7 w 13"/>
                <a:gd name="T1" fmla="*/ 13 h 13"/>
                <a:gd name="T2" fmla="*/ 8 w 13"/>
                <a:gd name="T3" fmla="*/ 6 h 13"/>
                <a:gd name="T4" fmla="*/ 13 w 13"/>
                <a:gd name="T5" fmla="*/ 7 h 13"/>
                <a:gd name="T6" fmla="*/ 8 w 13"/>
                <a:gd name="T7" fmla="*/ 5 h 13"/>
                <a:gd name="T8" fmla="*/ 8 w 13"/>
                <a:gd name="T9" fmla="*/ 0 h 13"/>
                <a:gd name="T10" fmla="*/ 7 w 13"/>
                <a:gd name="T11" fmla="*/ 5 h 13"/>
                <a:gd name="T12" fmla="*/ 0 w 13"/>
                <a:gd name="T13" fmla="*/ 5 h 13"/>
                <a:gd name="T14" fmla="*/ 7 w 13"/>
                <a:gd name="T15" fmla="*/ 6 h 13"/>
                <a:gd name="T16" fmla="*/ 7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lnTo>
                    <a:pt x="8" y="6"/>
                  </a:lnTo>
                  <a:lnTo>
                    <a:pt x="13" y="7"/>
                  </a:lnTo>
                  <a:lnTo>
                    <a:pt x="8" y="5"/>
                  </a:lnTo>
                  <a:lnTo>
                    <a:pt x="8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7" y="6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812"/>
            <p:cNvSpPr/>
            <p:nvPr/>
          </p:nvSpPr>
          <p:spPr bwMode="auto">
            <a:xfrm>
              <a:off x="7581448" y="3973257"/>
              <a:ext cx="104242" cy="104243"/>
            </a:xfrm>
            <a:custGeom>
              <a:avLst/>
              <a:gdLst>
                <a:gd name="T0" fmla="*/ 0 w 23"/>
                <a:gd name="T1" fmla="*/ 4 h 23"/>
                <a:gd name="T2" fmla="*/ 11 w 23"/>
                <a:gd name="T3" fmla="*/ 11 h 23"/>
                <a:gd name="T4" fmla="*/ 19 w 23"/>
                <a:gd name="T5" fmla="*/ 0 h 23"/>
                <a:gd name="T6" fmla="*/ 14 w 23"/>
                <a:gd name="T7" fmla="*/ 12 h 23"/>
                <a:gd name="T8" fmla="*/ 23 w 23"/>
                <a:gd name="T9" fmla="*/ 19 h 23"/>
                <a:gd name="T10" fmla="*/ 11 w 23"/>
                <a:gd name="T11" fmla="*/ 13 h 23"/>
                <a:gd name="T12" fmla="*/ 4 w 23"/>
                <a:gd name="T13" fmla="*/ 23 h 23"/>
                <a:gd name="T14" fmla="*/ 10 w 23"/>
                <a:gd name="T15" fmla="*/ 12 h 23"/>
                <a:gd name="T16" fmla="*/ 0 w 23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4"/>
                  </a:moveTo>
                  <a:lnTo>
                    <a:pt x="11" y="11"/>
                  </a:lnTo>
                  <a:lnTo>
                    <a:pt x="19" y="0"/>
                  </a:lnTo>
                  <a:lnTo>
                    <a:pt x="14" y="12"/>
                  </a:lnTo>
                  <a:lnTo>
                    <a:pt x="23" y="19"/>
                  </a:lnTo>
                  <a:lnTo>
                    <a:pt x="11" y="13"/>
                  </a:lnTo>
                  <a:lnTo>
                    <a:pt x="4" y="23"/>
                  </a:lnTo>
                  <a:lnTo>
                    <a:pt x="10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8" grpId="0" autoUpdateAnimBg="0"/>
      <p:bldP spid="515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46"/>
          <p:cNvSpPr>
            <a:spLocks noChangeAspect="1"/>
          </p:cNvSpPr>
          <p:nvPr/>
        </p:nvSpPr>
        <p:spPr bwMode="auto">
          <a:xfrm>
            <a:off x="2987675" y="1417341"/>
            <a:ext cx="3168650" cy="3168650"/>
          </a:xfrm>
          <a:prstGeom prst="ellipse">
            <a:avLst/>
          </a:prstGeom>
          <a:noFill/>
          <a:ln w="38100">
            <a:solidFill>
              <a:srgbClr val="30B8D8"/>
            </a:solidFill>
            <a:prstDash val="sysDash"/>
            <a:round/>
          </a:ln>
          <a:effectLst>
            <a:glow rad="88900">
              <a:schemeClr val="accent1">
                <a:satMod val="175000"/>
                <a:alpha val="3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ctr" hangingPunct="1">
              <a:spcBef>
                <a:spcPct val="0"/>
              </a:spcBef>
              <a:buClr>
                <a:srgbClr val="FF0000"/>
              </a:buClr>
              <a:buSzPct val="70000"/>
              <a:buFontTx/>
              <a:buNone/>
              <a:defRPr/>
            </a:pPr>
            <a:endParaRPr lang="zh-CN" altLang="en-US" sz="1800" smtClean="0"/>
          </a:p>
        </p:txBody>
      </p:sp>
      <p:sp>
        <p:nvSpPr>
          <p:cNvPr id="12317" name="TextBox 146"/>
          <p:cNvSpPr txBox="1">
            <a:spLocks noChangeArrowheads="1"/>
          </p:cNvSpPr>
          <p:nvPr/>
        </p:nvSpPr>
        <p:spPr bwMode="auto">
          <a:xfrm>
            <a:off x="2947996" y="49188"/>
            <a:ext cx="32480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itchFamily="2" charset="-122"/>
                <a:ea typeface="方正兰亭中粗黑_GBK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dirty="0" smtClean="0"/>
              <a:t>Communication</a:t>
            </a:r>
            <a:endParaRPr lang="en-US" altLang="zh-CN" dirty="0" smtClean="0"/>
          </a:p>
        </p:txBody>
      </p:sp>
      <p:grpSp>
        <p:nvGrpSpPr>
          <p:cNvPr id="12300" name="Group 12"/>
          <p:cNvGrpSpPr/>
          <p:nvPr/>
        </p:nvGrpSpPr>
        <p:grpSpPr bwMode="auto">
          <a:xfrm>
            <a:off x="357188" y="1947566"/>
            <a:ext cx="3638748" cy="1581979"/>
            <a:chOff x="0" y="0"/>
            <a:chExt cx="3638178" cy="1368449"/>
          </a:xfrm>
        </p:grpSpPr>
        <p:sp>
          <p:nvSpPr>
            <p:cNvPr id="10254" name="任意多边形 25"/>
            <p:cNvSpPr/>
            <p:nvPr/>
          </p:nvSpPr>
          <p:spPr bwMode="auto">
            <a:xfrm>
              <a:off x="2374528" y="0"/>
              <a:ext cx="1187264" cy="252525"/>
            </a:xfrm>
            <a:custGeom>
              <a:avLst/>
              <a:gdLst>
                <a:gd name="T0" fmla="*/ 924304 w 1248228"/>
                <a:gd name="T1" fmla="*/ 0 h 290286"/>
                <a:gd name="T2" fmla="*/ 343927 w 1248228"/>
                <a:gd name="T3" fmla="*/ 0 h 290286"/>
                <a:gd name="T4" fmla="*/ 0 w 1248228"/>
                <a:gd name="T5" fmla="*/ 125804 h 2902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noFill/>
            <a:ln w="12700" cap="flat" cmpd="sng">
              <a:solidFill>
                <a:srgbClr val="BCE8F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10256" name="直接连接符 31"/>
            <p:cNvCxnSpPr>
              <a:cxnSpLocks noChangeShapeType="1"/>
            </p:cNvCxnSpPr>
            <p:nvPr/>
          </p:nvCxnSpPr>
          <p:spPr bwMode="auto">
            <a:xfrm flipV="1">
              <a:off x="2374528" y="1256172"/>
              <a:ext cx="1263650" cy="99"/>
            </a:xfrm>
            <a:prstGeom prst="line">
              <a:avLst/>
            </a:prstGeom>
            <a:noFill/>
            <a:ln w="12700">
              <a:solidFill>
                <a:srgbClr val="BCE8F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8" name="TextBox 146"/>
            <p:cNvSpPr txBox="1">
              <a:spLocks noChangeArrowheads="1"/>
            </p:cNvSpPr>
            <p:nvPr/>
          </p:nvSpPr>
          <p:spPr bwMode="auto">
            <a:xfrm>
              <a:off x="0" y="1102215"/>
              <a:ext cx="2363417" cy="26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r"/>
              <a:r>
                <a:rPr lang="en-US" altLang="zh-CN" sz="1400" b="1" dirty="0" smtClean="0">
                  <a:solidFill>
                    <a:srgbClr val="4EC3DE"/>
                  </a:solidFill>
                  <a:latin typeface="方正兰亭黑_GBK" pitchFamily="2" charset="-122"/>
                  <a:ea typeface="方正兰亭黑_GBK" pitchFamily="2" charset="-122"/>
                </a:rPr>
                <a:t>Receiver</a:t>
              </a:r>
              <a:endParaRPr lang="en-US" altLang="zh-CN" sz="1400" b="1" dirty="0">
                <a:solidFill>
                  <a:srgbClr val="4EC3DE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10259" name="TextBox 146"/>
            <p:cNvSpPr txBox="1">
              <a:spLocks noChangeArrowheads="1"/>
            </p:cNvSpPr>
            <p:nvPr/>
          </p:nvSpPr>
          <p:spPr bwMode="auto">
            <a:xfrm>
              <a:off x="0" y="84175"/>
              <a:ext cx="2363417" cy="307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r"/>
              <a:r>
                <a:rPr lang="en-US" altLang="zh-CN" sz="1400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Metal band</a:t>
              </a:r>
              <a:endParaRPr lang="en-US" altLang="zh-CN" sz="14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12291" name="Group 3"/>
          <p:cNvGrpSpPr/>
          <p:nvPr/>
        </p:nvGrpSpPr>
        <p:grpSpPr bwMode="auto">
          <a:xfrm>
            <a:off x="5162558" y="3803349"/>
            <a:ext cx="3552825" cy="395288"/>
            <a:chOff x="0" y="1971922"/>
            <a:chExt cx="3553141" cy="395338"/>
          </a:xfrm>
        </p:grpSpPr>
        <p:sp>
          <p:nvSpPr>
            <p:cNvPr id="10247" name="任意多边形 28"/>
            <p:cNvSpPr/>
            <p:nvPr/>
          </p:nvSpPr>
          <p:spPr bwMode="auto">
            <a:xfrm flipH="1" flipV="1">
              <a:off x="0" y="2114816"/>
              <a:ext cx="1187556" cy="252444"/>
            </a:xfrm>
            <a:custGeom>
              <a:avLst/>
              <a:gdLst>
                <a:gd name="T0" fmla="*/ 925668 w 1248228"/>
                <a:gd name="T1" fmla="*/ 0 h 290286"/>
                <a:gd name="T2" fmla="*/ 344435 w 1248228"/>
                <a:gd name="T3" fmla="*/ 0 h 290286"/>
                <a:gd name="T4" fmla="*/ 0 w 1248228"/>
                <a:gd name="T5" fmla="*/ 125562 h 2902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noFill/>
            <a:ln w="12700" cap="flat" cmpd="sng">
              <a:solidFill>
                <a:srgbClr val="BCE8F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3" name="TextBox 146"/>
            <p:cNvSpPr txBox="1">
              <a:spLocks noChangeArrowheads="1"/>
            </p:cNvSpPr>
            <p:nvPr/>
          </p:nvSpPr>
          <p:spPr bwMode="auto">
            <a:xfrm>
              <a:off x="1171679" y="1971922"/>
              <a:ext cx="2381462" cy="307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400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Sending </a:t>
              </a:r>
              <a:r>
                <a:rPr lang="en-US" altLang="zh-CN" sz="1400" b="1" dirty="0" smtClean="0">
                  <a:solidFill>
                    <a:srgbClr val="4EC3DE"/>
                  </a:solidFill>
                  <a:latin typeface="方正兰亭黑_GBK" pitchFamily="2" charset="-122"/>
                  <a:ea typeface="方正兰亭黑_GBK" pitchFamily="2" charset="-122"/>
                </a:rPr>
                <a:t>button</a:t>
              </a:r>
              <a:endParaRPr lang="en-US" altLang="zh-CN" sz="1400" b="1" dirty="0">
                <a:solidFill>
                  <a:srgbClr val="4EC3DE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15" y="1833506"/>
            <a:ext cx="2097895" cy="2434097"/>
          </a:xfrm>
          <a:prstGeom prst="rect">
            <a:avLst/>
          </a:prstGeom>
        </p:spPr>
      </p:pic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3556146" y="4754434"/>
            <a:ext cx="20317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err="1" smtClean="0">
                <a:solidFill>
                  <a:srgbClr val="4EC3DE"/>
                </a:solidFill>
                <a:latin typeface="方正兰亭中黑_GBK" pitchFamily="2" charset="-122"/>
                <a:ea typeface="方正兰亭中黑_GBK" pitchFamily="2" charset="-122"/>
              </a:rPr>
              <a:t>Thoughtpad</a:t>
            </a:r>
            <a:endParaRPr lang="zh-CN" altLang="en-US" sz="2000" dirty="0">
              <a:solidFill>
                <a:srgbClr val="4EC3DE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6348281" y="1175053"/>
            <a:ext cx="2630355" cy="1322407"/>
          </a:xfrm>
          <a:prstGeom prst="roundRect">
            <a:avLst/>
          </a:pr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black">
          <a:xfrm>
            <a:off x="6516216" y="1209592"/>
            <a:ext cx="2376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Button</a:t>
            </a:r>
            <a:r>
              <a:rPr lang="zh-CN" altLang="en-US" sz="1400" b="1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 </a:t>
            </a:r>
            <a:r>
              <a:rPr lang="zh-CN" altLang="en-US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 </a:t>
            </a:r>
            <a:r>
              <a:rPr lang="en-US" altLang="zh-CN" sz="1400" b="1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[ ˈ</a:t>
            </a:r>
            <a:r>
              <a:rPr lang="en-US" altLang="zh-CN" sz="1400" b="1" dirty="0" err="1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bʌtn</a:t>
            </a:r>
            <a:r>
              <a:rPr lang="en-US" altLang="zh-CN" sz="1400" b="1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 ] </a:t>
            </a:r>
            <a:endParaRPr lang="en-US" altLang="zh-CN" sz="14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n. </a:t>
            </a:r>
            <a:r>
              <a:rPr lang="zh-CN" altLang="en-US" sz="14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按钮；纽扣</a:t>
            </a:r>
            <a:endParaRPr lang="en-US" altLang="zh-CN" sz="1400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black">
          <a:xfrm>
            <a:off x="6774056" y="2764598"/>
            <a:ext cx="17217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Butt    n</a:t>
            </a:r>
            <a:endParaRPr lang="en-US" altLang="zh-CN" sz="2800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65" y="1981299"/>
            <a:ext cx="360000" cy="36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21" y="1989776"/>
            <a:ext cx="360000" cy="36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00" y="1981299"/>
            <a:ext cx="360000" cy="360000"/>
          </a:xfrm>
          <a:prstGeom prst="rect">
            <a:avLst/>
          </a:prstGeom>
        </p:spPr>
      </p:pic>
      <p:sp>
        <p:nvSpPr>
          <p:cNvPr id="39" name="圆角矩形 38"/>
          <p:cNvSpPr/>
          <p:nvPr/>
        </p:nvSpPr>
        <p:spPr>
          <a:xfrm>
            <a:off x="6370869" y="2792110"/>
            <a:ext cx="2607767" cy="713142"/>
          </a:xfrm>
          <a:prstGeom prst="roundRect">
            <a:avLst/>
          </a:pr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00" y="2999676"/>
            <a:ext cx="360000" cy="360000"/>
          </a:xfrm>
          <a:prstGeom prst="rect">
            <a:avLst/>
          </a:prstGeom>
        </p:spPr>
      </p:pic>
      <p:sp>
        <p:nvSpPr>
          <p:cNvPr id="42" name="圆角矩形 41"/>
          <p:cNvSpPr/>
          <p:nvPr/>
        </p:nvSpPr>
        <p:spPr>
          <a:xfrm>
            <a:off x="306584" y="3626817"/>
            <a:ext cx="2630355" cy="1096368"/>
          </a:xfrm>
          <a:prstGeom prst="roundRect">
            <a:avLst/>
          </a:pr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black">
          <a:xfrm>
            <a:off x="474519" y="3661355"/>
            <a:ext cx="237626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Receiver [ </a:t>
            </a:r>
            <a:r>
              <a:rPr lang="en-US" altLang="zh-CN" sz="1400" b="1" dirty="0" err="1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rɪˈsi:və</a:t>
            </a:r>
            <a:r>
              <a:rPr lang="en-US" altLang="zh-CN" sz="1400" b="1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(r) </a:t>
            </a: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]</a:t>
            </a:r>
            <a:endParaRPr lang="en-US" altLang="zh-CN" sz="14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n. </a:t>
            </a:r>
            <a:r>
              <a:rPr lang="zh-CN" altLang="en-US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接受者；接收器；</a:t>
            </a:r>
            <a:endParaRPr lang="en-US" altLang="zh-CN" sz="14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 </a:t>
            </a: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  </a:t>
            </a:r>
            <a:r>
              <a:rPr lang="zh-CN" altLang="en-US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电话听筒</a:t>
            </a:r>
            <a:endParaRPr lang="en-US" altLang="zh-CN" sz="1400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4" grpId="0"/>
      <p:bldP spid="35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7" name="TextBox 146"/>
          <p:cNvSpPr txBox="1">
            <a:spLocks noChangeArrowheads="1"/>
          </p:cNvSpPr>
          <p:nvPr/>
        </p:nvSpPr>
        <p:spPr bwMode="auto">
          <a:xfrm>
            <a:off x="2947996" y="49188"/>
            <a:ext cx="3248025" cy="57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itchFamily="2" charset="-122"/>
                <a:ea typeface="方正兰亭中粗黑_GBK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dirty="0" smtClean="0"/>
              <a:t>Communication</a:t>
            </a:r>
            <a:endParaRPr lang="en-US" altLang="zh-CN" dirty="0" smtClean="0"/>
          </a:p>
        </p:txBody>
      </p:sp>
      <p:sp>
        <p:nvSpPr>
          <p:cNvPr id="33" name="圆角矩形 32"/>
          <p:cNvSpPr/>
          <p:nvPr/>
        </p:nvSpPr>
        <p:spPr>
          <a:xfrm>
            <a:off x="2913724" y="1129308"/>
            <a:ext cx="3314460" cy="3384376"/>
          </a:xfrm>
          <a:prstGeom prst="roundRect">
            <a:avLst/>
          </a:pr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black">
          <a:xfrm>
            <a:off x="3108272" y="1201316"/>
            <a:ext cx="2975896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Learning Tips-suffix</a:t>
            </a:r>
            <a:endParaRPr lang="en-US" altLang="zh-CN" sz="20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4EC3DE"/>
                </a:solidFill>
                <a:latin typeface="方正正纤黑简体" pitchFamily="2" charset="-122"/>
                <a:ea typeface="方正正纤黑简体" pitchFamily="2" charset="-122"/>
              </a:rPr>
              <a:t>-</a:t>
            </a:r>
            <a:r>
              <a:rPr lang="en-US" altLang="zh-CN" sz="1400" b="1" dirty="0" err="1" smtClean="0">
                <a:solidFill>
                  <a:srgbClr val="4EC3DE"/>
                </a:solidFill>
                <a:latin typeface="方正正纤黑简体" pitchFamily="2" charset="-122"/>
                <a:ea typeface="方正正纤黑简体" pitchFamily="2" charset="-122"/>
              </a:rPr>
              <a:t>er</a:t>
            </a:r>
            <a:endParaRPr lang="en-US" altLang="zh-CN" sz="1400" b="1" dirty="0" smtClean="0">
              <a:solidFill>
                <a:srgbClr val="4EC3DE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receive </a:t>
            </a:r>
            <a:r>
              <a:rPr lang="zh-CN" altLang="en-US" sz="1400" b="1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 </a:t>
            </a: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receiver</a:t>
            </a:r>
            <a:endParaRPr lang="en-US" altLang="zh-CN" sz="14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cook </a:t>
            </a:r>
            <a:r>
              <a:rPr lang="zh-CN" altLang="en-US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 </a:t>
            </a: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cooker</a:t>
            </a:r>
            <a:endParaRPr lang="en-US" altLang="zh-CN" sz="14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  <a:sym typeface="Wingdings 3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fish </a:t>
            </a:r>
            <a:r>
              <a:rPr lang="zh-CN" altLang="en-US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 </a:t>
            </a: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fisher</a:t>
            </a:r>
            <a:endParaRPr lang="en-US" altLang="zh-CN" sz="14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  <a:sym typeface="Wingdings 3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…</a:t>
            </a:r>
            <a:endParaRPr lang="en-US" altLang="zh-CN" sz="14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  <a:sym typeface="Wingdings 3" pitchFamily="18" charset="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/>
          <p:nvPr/>
        </p:nvGrpSpPr>
        <p:grpSpPr bwMode="auto">
          <a:xfrm>
            <a:off x="1222376" y="1546228"/>
            <a:ext cx="2754313" cy="2754313"/>
            <a:chOff x="0" y="0"/>
            <a:chExt cx="2754000" cy="2754000"/>
          </a:xfrm>
        </p:grpSpPr>
        <p:grpSp>
          <p:nvGrpSpPr>
            <p:cNvPr id="8229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8225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noFill/>
              <a:ln w="57150">
                <a:solidFill>
                  <a:srgbClr val="30B8D8"/>
                </a:solidFill>
                <a:round/>
              </a:ln>
              <a:effectLst>
                <a:glow rad="88900">
                  <a:schemeClr val="accent1">
                    <a:satMod val="175000"/>
                    <a:alpha val="3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26" name="椭圆 30"/>
              <p:cNvSpPr>
                <a:spLocks noChangeAspect="1"/>
              </p:cNvSpPr>
              <p:nvPr/>
            </p:nvSpPr>
            <p:spPr bwMode="auto">
              <a:xfrm>
                <a:off x="234571" y="234570"/>
                <a:ext cx="2590856" cy="2590859"/>
              </a:xfrm>
              <a:prstGeom prst="ellipse">
                <a:avLst/>
              </a:prstGeom>
              <a:solidFill>
                <a:srgbClr val="30B8D8">
                  <a:alpha val="25098"/>
                </a:srgbClr>
              </a:solidFill>
              <a:ln w="76200">
                <a:noFill/>
                <a:round/>
              </a:ln>
              <a:effectLst>
                <a:glow rad="88900">
                  <a:schemeClr val="accent1">
                    <a:satMod val="175000"/>
                    <a:alpha val="30000"/>
                  </a:schemeClr>
                </a:glo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230" name="Rectangle 13"/>
            <p:cNvSpPr>
              <a:spLocks noChangeArrowheads="1"/>
            </p:cNvSpPr>
            <p:nvPr/>
          </p:nvSpPr>
          <p:spPr bwMode="auto">
            <a:xfrm>
              <a:off x="327287" y="1177818"/>
              <a:ext cx="2031477" cy="400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err="1" smtClean="0">
                  <a:solidFill>
                    <a:srgbClr val="BCE8F2"/>
                  </a:solidFill>
                  <a:latin typeface="方正兰亭中黑_GBK" pitchFamily="2" charset="-122"/>
                  <a:ea typeface="方正兰亭中黑_GBK" pitchFamily="2" charset="-122"/>
                </a:rPr>
                <a:t>Thoughtpad</a:t>
              </a:r>
              <a:endParaRPr lang="zh-CN" altLang="en-US" sz="2000" dirty="0">
                <a:solidFill>
                  <a:srgbClr val="BCE8F2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</p:grpSp>
      <p:sp>
        <p:nvSpPr>
          <p:cNvPr id="10247" name="TextBox 13"/>
          <p:cNvSpPr txBox="1">
            <a:spLocks noChangeArrowheads="1"/>
          </p:cNvSpPr>
          <p:nvPr/>
        </p:nvSpPr>
        <p:spPr bwMode="auto">
          <a:xfrm>
            <a:off x="2633671" y="49188"/>
            <a:ext cx="387667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itchFamily="2" charset="-122"/>
                <a:ea typeface="方正兰亭中粗黑_GBK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dirty="0"/>
              <a:t>C</a:t>
            </a:r>
            <a:r>
              <a:rPr lang="en-US" altLang="zh-CN" dirty="0" smtClean="0"/>
              <a:t>ommunication</a:t>
            </a:r>
            <a:endParaRPr lang="zh-CN" altLang="en-US" dirty="0" smtClean="0"/>
          </a:p>
        </p:txBody>
      </p:sp>
      <p:grpSp>
        <p:nvGrpSpPr>
          <p:cNvPr id="10248" name="Group 8"/>
          <p:cNvGrpSpPr/>
          <p:nvPr/>
        </p:nvGrpSpPr>
        <p:grpSpPr bwMode="auto">
          <a:xfrm>
            <a:off x="2922594" y="1563692"/>
            <a:ext cx="3587751" cy="388853"/>
            <a:chOff x="-626650" y="0"/>
            <a:chExt cx="4998655" cy="388800"/>
          </a:xfrm>
        </p:grpSpPr>
        <p:sp>
          <p:nvSpPr>
            <p:cNvPr id="8220" name="矩形 33"/>
            <p:cNvSpPr/>
            <p:nvPr/>
          </p:nvSpPr>
          <p:spPr bwMode="auto">
            <a:xfrm>
              <a:off x="-626650" y="0"/>
              <a:ext cx="4998655" cy="388800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>
                  <a:srgbClr val="FF0000"/>
                </a:buClr>
                <a:buSzPct val="70000"/>
                <a:buFontTx/>
                <a:buNone/>
                <a:defRPr/>
              </a:pPr>
              <a:endParaRPr lang="zh-CN" altLang="en-US" sz="2000" dirty="0" smtClean="0">
                <a:solidFill>
                  <a:schemeClr val="tx2"/>
                </a:solidFill>
                <a:latin typeface="Arial" charset="0"/>
                <a:ea typeface="方正兰亭黑_GBK" pitchFamily="2" charset="-122"/>
              </a:endParaRPr>
            </a:p>
          </p:txBody>
        </p:sp>
        <p:sp>
          <p:nvSpPr>
            <p:cNvPr id="8227" name="TextBox 146"/>
            <p:cNvSpPr txBox="1">
              <a:spLocks noChangeArrowheads="1"/>
            </p:cNvSpPr>
            <p:nvPr/>
          </p:nvSpPr>
          <p:spPr bwMode="auto">
            <a:xfrm>
              <a:off x="606627" y="39779"/>
              <a:ext cx="1911600" cy="307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400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Easy to use</a:t>
              </a:r>
              <a:endParaRPr lang="en-US" altLang="zh-CN" sz="14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10252" name="Group 12"/>
          <p:cNvGrpSpPr/>
          <p:nvPr/>
        </p:nvGrpSpPr>
        <p:grpSpPr bwMode="auto">
          <a:xfrm>
            <a:off x="3630613" y="2728917"/>
            <a:ext cx="2879733" cy="389041"/>
            <a:chOff x="-561978" y="0"/>
            <a:chExt cx="4291042" cy="388930"/>
          </a:xfrm>
        </p:grpSpPr>
        <p:sp>
          <p:nvSpPr>
            <p:cNvPr id="2" name="矩形 32"/>
            <p:cNvSpPr/>
            <p:nvPr/>
          </p:nvSpPr>
          <p:spPr bwMode="auto">
            <a:xfrm>
              <a:off x="-561978" y="0"/>
              <a:ext cx="4291042" cy="388930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ctr">
                <a:spcBef>
                  <a:spcPct val="0"/>
                </a:spcBef>
                <a:buClr>
                  <a:srgbClr val="FF0000"/>
                </a:buClr>
                <a:buSzPct val="70000"/>
                <a:buFontTx/>
                <a:buNone/>
                <a:defRPr/>
              </a:pPr>
              <a:endParaRPr lang="zh-CN" altLang="en-US" sz="2000" dirty="0" smtClean="0">
                <a:solidFill>
                  <a:schemeClr val="tx2"/>
                </a:solidFill>
                <a:ea typeface="方正兰亭黑_GBK" pitchFamily="2" charset="-122"/>
              </a:endParaRPr>
            </a:p>
          </p:txBody>
        </p:sp>
        <p:sp>
          <p:nvSpPr>
            <p:cNvPr id="8222" name="TextBox 146"/>
            <p:cNvSpPr txBox="1">
              <a:spLocks noChangeArrowheads="1"/>
            </p:cNvSpPr>
            <p:nvPr/>
          </p:nvSpPr>
          <p:spPr bwMode="auto">
            <a:xfrm>
              <a:off x="790653" y="40566"/>
              <a:ext cx="1911600" cy="30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400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Efficient</a:t>
              </a:r>
              <a:endParaRPr lang="en-US" altLang="zh-CN" sz="14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10256" name="Group 16"/>
          <p:cNvGrpSpPr/>
          <p:nvPr/>
        </p:nvGrpSpPr>
        <p:grpSpPr bwMode="auto">
          <a:xfrm>
            <a:off x="2922594" y="3903665"/>
            <a:ext cx="3587751" cy="389040"/>
            <a:chOff x="-626650" y="0"/>
            <a:chExt cx="4998655" cy="388388"/>
          </a:xfrm>
        </p:grpSpPr>
        <p:sp>
          <p:nvSpPr>
            <p:cNvPr id="8214" name="矩形 31"/>
            <p:cNvSpPr/>
            <p:nvPr/>
          </p:nvSpPr>
          <p:spPr bwMode="auto">
            <a:xfrm>
              <a:off x="-626650" y="0"/>
              <a:ext cx="4998655" cy="388388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ctr">
                <a:spcBef>
                  <a:spcPct val="0"/>
                </a:spcBef>
                <a:buClr>
                  <a:srgbClr val="FF0000"/>
                </a:buClr>
                <a:buSzPct val="70000"/>
                <a:buFontTx/>
                <a:buNone/>
                <a:defRPr/>
              </a:pPr>
              <a:endParaRPr lang="zh-CN" altLang="en-US" sz="2000" dirty="0" smtClean="0">
                <a:solidFill>
                  <a:schemeClr val="tx2"/>
                </a:solidFill>
                <a:ea typeface="方正兰亭黑_GBK" pitchFamily="2" charset="-122"/>
              </a:endParaRPr>
            </a:p>
          </p:txBody>
        </p:sp>
        <p:sp>
          <p:nvSpPr>
            <p:cNvPr id="8217" name="TextBox 146"/>
            <p:cNvSpPr txBox="1">
              <a:spLocks noChangeArrowheads="1"/>
            </p:cNvSpPr>
            <p:nvPr/>
          </p:nvSpPr>
          <p:spPr bwMode="auto">
            <a:xfrm>
              <a:off x="855973" y="40563"/>
              <a:ext cx="3437888" cy="30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400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Environmentally friendly</a:t>
              </a:r>
              <a:endParaRPr lang="en-US" altLang="zh-CN" sz="14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10260" name="Group 20"/>
          <p:cNvGrpSpPr/>
          <p:nvPr/>
        </p:nvGrpSpPr>
        <p:grpSpPr bwMode="auto">
          <a:xfrm>
            <a:off x="2873383" y="1387478"/>
            <a:ext cx="747713" cy="741363"/>
            <a:chOff x="0" y="0"/>
            <a:chExt cx="747186" cy="740914"/>
          </a:xfrm>
        </p:grpSpPr>
        <p:grpSp>
          <p:nvGrpSpPr>
            <p:cNvPr id="8210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8212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rgbClr val="BC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方正兰亭黑_GBK" pitchFamily="2" charset="-122"/>
                </a:endParaRPr>
              </a:p>
            </p:txBody>
          </p:sp>
          <p:sp>
            <p:nvSpPr>
              <p:cNvPr id="8213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04609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ea typeface="方正兰亭黑_GBK" pitchFamily="2" charset="-122"/>
                </a:endParaRPr>
              </a:p>
            </p:txBody>
          </p:sp>
        </p:grpSp>
        <p:sp>
          <p:nvSpPr>
            <p:cNvPr id="8211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99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1</a:t>
              </a:r>
              <a:endParaRPr lang="zh-CN" altLang="en-US" sz="2000" b="1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10265" name="Group 25"/>
          <p:cNvGrpSpPr/>
          <p:nvPr/>
        </p:nvGrpSpPr>
        <p:grpSpPr bwMode="auto">
          <a:xfrm>
            <a:off x="3581408" y="2554289"/>
            <a:ext cx="747713" cy="739776"/>
            <a:chOff x="0" y="0"/>
            <a:chExt cx="747186" cy="739990"/>
          </a:xfrm>
        </p:grpSpPr>
        <p:grpSp>
          <p:nvGrpSpPr>
            <p:cNvPr id="8206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1" cy="739990"/>
              <a:chOff x="0" y="0"/>
              <a:chExt cx="822212" cy="822211"/>
            </a:xfrm>
          </p:grpSpPr>
          <p:sp>
            <p:nvSpPr>
              <p:cNvPr id="8208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2" cy="822211"/>
              </a:xfrm>
              <a:prstGeom prst="ellipse">
                <a:avLst/>
              </a:prstGeom>
              <a:solidFill>
                <a:srgbClr val="BC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方正兰亭黑_GBK" pitchFamily="2" charset="-122"/>
                </a:endParaRPr>
              </a:p>
            </p:txBody>
          </p:sp>
          <p:sp>
            <p:nvSpPr>
              <p:cNvPr id="8209" name="椭圆 36"/>
              <p:cNvSpPr>
                <a:spLocks noChangeAspect="1"/>
              </p:cNvSpPr>
              <p:nvPr/>
            </p:nvSpPr>
            <p:spPr bwMode="auto">
              <a:xfrm>
                <a:off x="50644" y="51168"/>
                <a:ext cx="720922" cy="719876"/>
              </a:xfrm>
              <a:prstGeom prst="ellipse">
                <a:avLst/>
              </a:prstGeom>
              <a:solidFill>
                <a:srgbClr val="04609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方正兰亭黑_GBK" pitchFamily="2" charset="-122"/>
                </a:endParaRPr>
              </a:p>
            </p:txBody>
          </p:sp>
        </p:grpSp>
        <p:sp>
          <p:nvSpPr>
            <p:cNvPr id="8207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400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2</a:t>
              </a:r>
              <a:endParaRPr lang="zh-CN" altLang="en-US" sz="2000" b="1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10270" name="Group 30"/>
          <p:cNvGrpSpPr/>
          <p:nvPr/>
        </p:nvGrpSpPr>
        <p:grpSpPr bwMode="auto">
          <a:xfrm>
            <a:off x="2873383" y="3729039"/>
            <a:ext cx="747713" cy="739776"/>
            <a:chOff x="0" y="0"/>
            <a:chExt cx="747186" cy="740120"/>
          </a:xfrm>
        </p:grpSpPr>
        <p:grpSp>
          <p:nvGrpSpPr>
            <p:cNvPr id="8202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8204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rgbClr val="BC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方正兰亭黑_GBK" pitchFamily="2" charset="-122"/>
                </a:endParaRPr>
              </a:p>
            </p:txBody>
          </p:sp>
          <p:sp>
            <p:nvSpPr>
              <p:cNvPr id="8205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rgbClr val="046091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方正兰亭黑_GBK" pitchFamily="2" charset="-122"/>
                </a:endParaRPr>
              </a:p>
            </p:txBody>
          </p:sp>
        </p:grpSp>
        <p:sp>
          <p:nvSpPr>
            <p:cNvPr id="8203" name="Rectangle 13"/>
            <p:cNvSpPr>
              <a:spLocks noChangeArrowheads="1"/>
            </p:cNvSpPr>
            <p:nvPr/>
          </p:nvSpPr>
          <p:spPr bwMode="auto">
            <a:xfrm>
              <a:off x="0" y="170005"/>
              <a:ext cx="747186" cy="400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3</a:t>
              </a:r>
              <a:endParaRPr lang="zh-CN" altLang="en-US" sz="2000" b="1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69B7E8"/>
              </a:clrFrom>
              <a:clrTo>
                <a:srgbClr val="69B7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6000" contrast="-6000"/>
                    </a14:imgEffect>
                    <a14:imgEffect>
                      <a14:sharpenSoften amoun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3" y="3689074"/>
            <a:ext cx="2909894" cy="2024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4"/>
          <p:cNvSpPr>
            <a:spLocks noChangeArrowheads="1"/>
          </p:cNvSpPr>
          <p:nvPr/>
        </p:nvSpPr>
        <p:spPr bwMode="gray">
          <a:xfrm>
            <a:off x="4407289" y="913284"/>
            <a:ext cx="329422" cy="4392487"/>
          </a:xfrm>
          <a:prstGeom prst="roundRect">
            <a:avLst>
              <a:gd name="adj" fmla="val 50000"/>
            </a:avLst>
          </a:prstGeom>
          <a:solidFill>
            <a:srgbClr val="007DA4">
              <a:alpha val="69804"/>
            </a:srgbClr>
          </a:solidFill>
          <a:ln w="12700" cmpd="sng">
            <a:noFill/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66112" y="2247974"/>
            <a:ext cx="3726211" cy="764802"/>
            <a:chOff x="946765" y="1891680"/>
            <a:chExt cx="3726211" cy="764802"/>
          </a:xfrm>
        </p:grpSpPr>
        <p:sp>
          <p:nvSpPr>
            <p:cNvPr id="5" name="椭圆 4"/>
            <p:cNvSpPr/>
            <p:nvPr/>
          </p:nvSpPr>
          <p:spPr>
            <a:xfrm flipH="1">
              <a:off x="4483238" y="2152317"/>
              <a:ext cx="189738" cy="189738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kern="0" dirty="0" smtClea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" name="椭圆形标注 5"/>
            <p:cNvSpPr/>
            <p:nvPr/>
          </p:nvSpPr>
          <p:spPr>
            <a:xfrm rot="15378986">
              <a:off x="1000171" y="1895528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accent2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46765" y="2071792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 smtClean="0">
                  <a:solidFill>
                    <a:srgbClr val="76D1E0">
                      <a:lumMod val="40000"/>
                      <a:lumOff val="60000"/>
                    </a:srgbClr>
                  </a:solidFill>
                  <a:latin typeface="Arial Rounded MT Bold" pitchFamily="34" charset="0"/>
                  <a:cs typeface="Times New Roman" pitchFamily="18" charset="0"/>
                </a:rPr>
                <a:t>02</a:t>
              </a:r>
              <a:endParaRPr lang="zh-CN" altLang="en-US" sz="3200" dirty="0">
                <a:solidFill>
                  <a:srgbClr val="76D1E0">
                    <a:lumMod val="40000"/>
                    <a:lumOff val="60000"/>
                  </a:srgbClr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cxnSp>
          <p:nvCxnSpPr>
            <p:cNvPr id="12" name="直接连接符 11"/>
            <p:cNvCxnSpPr>
              <a:stCxn id="5" idx="6"/>
            </p:cNvCxnSpPr>
            <p:nvPr/>
          </p:nvCxnSpPr>
          <p:spPr>
            <a:xfrm flipH="1">
              <a:off x="1827759" y="2239929"/>
              <a:ext cx="2635918" cy="0"/>
            </a:xfrm>
            <a:prstGeom prst="lin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</p:cxnSp>
      </p:grpSp>
      <p:grpSp>
        <p:nvGrpSpPr>
          <p:cNvPr id="32" name="组合 31"/>
          <p:cNvGrpSpPr/>
          <p:nvPr/>
        </p:nvGrpSpPr>
        <p:grpSpPr>
          <a:xfrm>
            <a:off x="924302" y="4540969"/>
            <a:ext cx="3726211" cy="764802"/>
            <a:chOff x="946765" y="3540407"/>
            <a:chExt cx="3726211" cy="764802"/>
          </a:xfrm>
        </p:grpSpPr>
        <p:sp>
          <p:nvSpPr>
            <p:cNvPr id="11" name="椭圆 10"/>
            <p:cNvSpPr/>
            <p:nvPr/>
          </p:nvSpPr>
          <p:spPr>
            <a:xfrm flipH="1">
              <a:off x="4483238" y="3801044"/>
              <a:ext cx="189738" cy="189738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kern="0" dirty="0" smtClea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cxnSp>
          <p:nvCxnSpPr>
            <p:cNvPr id="13" name="直接连接符 12"/>
            <p:cNvCxnSpPr>
              <a:stCxn id="11" idx="6"/>
            </p:cNvCxnSpPr>
            <p:nvPr/>
          </p:nvCxnSpPr>
          <p:spPr>
            <a:xfrm flipH="1">
              <a:off x="1827759" y="3888656"/>
              <a:ext cx="2635918" cy="0"/>
            </a:xfrm>
            <a:prstGeom prst="lin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</p:cxnSp>
        <p:sp>
          <p:nvSpPr>
            <p:cNvPr id="14" name="椭圆形标注 13"/>
            <p:cNvSpPr/>
            <p:nvPr/>
          </p:nvSpPr>
          <p:spPr>
            <a:xfrm rot="15378986">
              <a:off x="1000171" y="3544255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accent2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6765" y="3720519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 smtClean="0">
                  <a:solidFill>
                    <a:srgbClr val="76D1E0">
                      <a:lumMod val="40000"/>
                      <a:lumOff val="60000"/>
                    </a:srgbClr>
                  </a:solidFill>
                  <a:latin typeface="Arial Rounded MT Bold" pitchFamily="34" charset="0"/>
                  <a:cs typeface="Times New Roman" pitchFamily="18" charset="0"/>
                </a:rPr>
                <a:t>04</a:t>
              </a:r>
              <a:endParaRPr lang="zh-CN" altLang="en-US" sz="3200" dirty="0">
                <a:solidFill>
                  <a:srgbClr val="76D1E0">
                    <a:lumMod val="40000"/>
                    <a:lumOff val="60000"/>
                  </a:srgbClr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480122" y="1063989"/>
            <a:ext cx="3766533" cy="764802"/>
            <a:chOff x="4480122" y="1063989"/>
            <a:chExt cx="3766533" cy="764802"/>
          </a:xfrm>
        </p:grpSpPr>
        <p:sp>
          <p:nvSpPr>
            <p:cNvPr id="2" name="椭圆 1"/>
            <p:cNvSpPr/>
            <p:nvPr/>
          </p:nvSpPr>
          <p:spPr>
            <a:xfrm>
              <a:off x="4480122" y="1324626"/>
              <a:ext cx="189738" cy="189738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kern="0" dirty="0" smtClea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" name="椭圆形标注 2"/>
            <p:cNvSpPr/>
            <p:nvPr/>
          </p:nvSpPr>
          <p:spPr>
            <a:xfrm rot="6221014" flipH="1">
              <a:off x="7428447" y="1067837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accent2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flipH="1">
              <a:off x="7402294" y="1244101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 smtClean="0">
                  <a:solidFill>
                    <a:srgbClr val="76D1E0">
                      <a:lumMod val="40000"/>
                      <a:lumOff val="60000"/>
                    </a:srgbClr>
                  </a:solidFill>
                  <a:latin typeface="Arial Rounded MT Bold" pitchFamily="34" charset="0"/>
                  <a:cs typeface="Times New Roman" pitchFamily="18" charset="0"/>
                </a:rPr>
                <a:t>01</a:t>
              </a:r>
              <a:endParaRPr lang="zh-CN" altLang="en-US" sz="3200" dirty="0">
                <a:solidFill>
                  <a:srgbClr val="76D1E0">
                    <a:lumMod val="40000"/>
                    <a:lumOff val="60000"/>
                  </a:srgbClr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cxnSp>
          <p:nvCxnSpPr>
            <p:cNvPr id="17" name="直接连接符 16"/>
            <p:cNvCxnSpPr>
              <a:stCxn id="2" idx="6"/>
            </p:cNvCxnSpPr>
            <p:nvPr/>
          </p:nvCxnSpPr>
          <p:spPr>
            <a:xfrm>
              <a:off x="4650296" y="1412238"/>
              <a:ext cx="2682718" cy="0"/>
            </a:xfrm>
            <a:prstGeom prst="lin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</p:cxnSp>
      </p:grpSp>
      <p:grpSp>
        <p:nvGrpSpPr>
          <p:cNvPr id="30" name="组合 29"/>
          <p:cNvGrpSpPr/>
          <p:nvPr/>
        </p:nvGrpSpPr>
        <p:grpSpPr>
          <a:xfrm>
            <a:off x="4502585" y="3372444"/>
            <a:ext cx="3766533" cy="764802"/>
            <a:chOff x="4480122" y="2712716"/>
            <a:chExt cx="3766533" cy="764802"/>
          </a:xfrm>
        </p:grpSpPr>
        <p:sp>
          <p:nvSpPr>
            <p:cNvPr id="8" name="椭圆 7"/>
            <p:cNvSpPr/>
            <p:nvPr/>
          </p:nvSpPr>
          <p:spPr>
            <a:xfrm>
              <a:off x="4480122" y="2973353"/>
              <a:ext cx="189738" cy="189738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kern="0" dirty="0" smtClea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椭圆形标注 8"/>
            <p:cNvSpPr/>
            <p:nvPr/>
          </p:nvSpPr>
          <p:spPr>
            <a:xfrm rot="6221014" flipH="1">
              <a:off x="7428447" y="271656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accent2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7402294" y="2892828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 smtClean="0">
                  <a:solidFill>
                    <a:srgbClr val="76D1E0">
                      <a:lumMod val="40000"/>
                      <a:lumOff val="60000"/>
                    </a:srgbClr>
                  </a:solidFill>
                  <a:latin typeface="Arial Rounded MT Bold" pitchFamily="34" charset="0"/>
                  <a:cs typeface="Times New Roman" pitchFamily="18" charset="0"/>
                </a:rPr>
                <a:t>03</a:t>
              </a:r>
              <a:endParaRPr lang="zh-CN" altLang="en-US" sz="3200" dirty="0">
                <a:solidFill>
                  <a:srgbClr val="76D1E0">
                    <a:lumMod val="40000"/>
                    <a:lumOff val="60000"/>
                  </a:srgbClr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cxnSp>
          <p:nvCxnSpPr>
            <p:cNvPr id="18" name="直接连接符 17"/>
            <p:cNvCxnSpPr>
              <a:stCxn id="8" idx="6"/>
            </p:cNvCxnSpPr>
            <p:nvPr/>
          </p:nvCxnSpPr>
          <p:spPr>
            <a:xfrm>
              <a:off x="4650291" y="3060965"/>
              <a:ext cx="2682718" cy="0"/>
            </a:xfrm>
            <a:prstGeom prst="lin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</p:cxnSp>
      </p:grpSp>
      <p:sp>
        <p:nvSpPr>
          <p:cNvPr id="22" name="TextBox 21"/>
          <p:cNvSpPr txBox="1"/>
          <p:nvPr/>
        </p:nvSpPr>
        <p:spPr>
          <a:xfrm>
            <a:off x="1547664" y="1082316"/>
            <a:ext cx="2768463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2000" dirty="0" smtClean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There are many rubbishes made by people</a:t>
            </a:r>
            <a:r>
              <a:rPr lang="en-US" altLang="zh-CN" sz="1200" dirty="0" smtClean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.</a:t>
            </a:r>
            <a:endParaRPr lang="en-US" altLang="zh-CN" sz="1200" dirty="0">
              <a:solidFill>
                <a:srgbClr val="76D1E0">
                  <a:lumMod val="40000"/>
                  <a:lumOff val="60000"/>
                </a:srgb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55864" y="2206487"/>
            <a:ext cx="3091073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2000" b="1" i="1" dirty="0" smtClean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Dustbins</a:t>
            </a:r>
            <a:r>
              <a:rPr lang="en-US" altLang="zh-CN" sz="2000" dirty="0" smtClean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 are used to protect environment.</a:t>
            </a:r>
            <a:endParaRPr lang="en-US" altLang="zh-CN" sz="2000" dirty="0">
              <a:solidFill>
                <a:srgbClr val="76D1E0">
                  <a:lumMod val="40000"/>
                  <a:lumOff val="60000"/>
                </a:srgb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0109" y="3366750"/>
            <a:ext cx="2969646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2000" b="1" i="1" dirty="0" smtClean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Recycle</a:t>
            </a:r>
            <a:r>
              <a:rPr lang="en-US" altLang="zh-CN" sz="2000" dirty="0" smtClean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 the rubbishes and save the energy</a:t>
            </a:r>
            <a:r>
              <a:rPr lang="en-US" altLang="zh-CN" sz="2000" dirty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.</a:t>
            </a:r>
            <a:endParaRPr lang="en-US" altLang="zh-CN" sz="2000" dirty="0">
              <a:solidFill>
                <a:srgbClr val="76D1E0">
                  <a:lumMod val="40000"/>
                  <a:lumOff val="60000"/>
                </a:srgb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55864" y="4223116"/>
            <a:ext cx="2408424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2000" dirty="0" smtClean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To keep </a:t>
            </a:r>
            <a:r>
              <a:rPr lang="en-US" altLang="zh-CN" sz="2000" b="1" i="1" dirty="0" smtClean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ecology </a:t>
            </a:r>
            <a:r>
              <a:rPr lang="en-US" altLang="zh-CN" sz="2000" dirty="0" smtClean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balance is our duty.</a:t>
            </a:r>
            <a:endParaRPr lang="en-US" altLang="zh-CN" sz="2000" dirty="0">
              <a:solidFill>
                <a:srgbClr val="76D1E0">
                  <a:lumMod val="40000"/>
                  <a:lumOff val="60000"/>
                </a:srgb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2633671" y="49188"/>
            <a:ext cx="3876675" cy="57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itchFamily="2" charset="-122"/>
                <a:ea typeface="方正兰亭中粗黑_GBK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dirty="0" smtClean="0"/>
              <a:t>Waster disposal</a:t>
            </a:r>
            <a:endParaRPr lang="zh-CN" altLang="en-US" dirty="0" smtClean="0"/>
          </a:p>
        </p:txBody>
      </p:sp>
    </p:spTree>
  </p:cSld>
  <p:clrMapOvr>
    <a:masterClrMapping/>
  </p:clrMapOvr>
  <p:transition spd="slow" advClick="0" advTm="1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D\Desktop\未命名-9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4" y="336318"/>
            <a:ext cx="7925866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/>
          <p:cNvSpPr/>
          <p:nvPr/>
        </p:nvSpPr>
        <p:spPr bwMode="gray">
          <a:xfrm flipH="1">
            <a:off x="6084168" y="849777"/>
            <a:ext cx="2914215" cy="2141433"/>
          </a:xfrm>
          <a:custGeom>
            <a:avLst/>
            <a:gdLst>
              <a:gd name="T0" fmla="*/ 669266262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811127502 h 1008"/>
              <a:gd name="T6" fmla="*/ 2080687361 w 1299"/>
              <a:gd name="T7" fmla="*/ 0 h 1008"/>
              <a:gd name="T8" fmla="*/ 6626369 w 1299"/>
              <a:gd name="T9" fmla="*/ 0 h 1008"/>
              <a:gd name="T10" fmla="*/ 0 w 1299"/>
              <a:gd name="T11" fmla="*/ 1861729964 h 1008"/>
              <a:gd name="T12" fmla="*/ 669266262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633671" y="49188"/>
            <a:ext cx="3876675" cy="57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itchFamily="2" charset="-122"/>
                <a:ea typeface="方正兰亭中粗黑_GBK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dirty="0" smtClean="0"/>
              <a:t>Waster disposal</a:t>
            </a:r>
            <a:endParaRPr lang="zh-CN" alt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0" y="2713484"/>
            <a:ext cx="1993424" cy="239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white">
          <a:xfrm>
            <a:off x="6165160" y="1310070"/>
            <a:ext cx="2752229" cy="122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CN" sz="2000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Dustbin[ˈ</a:t>
            </a:r>
            <a:r>
              <a:rPr lang="en-US" altLang="zh-CN" sz="2000" dirty="0" err="1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dʌstbɪn</a:t>
            </a:r>
            <a:r>
              <a:rPr lang="en-US" altLang="zh-CN" sz="2000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] </a:t>
            </a:r>
            <a:endParaRPr lang="en-US" altLang="zh-CN" sz="2000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ts val="2200"/>
              </a:lnSpc>
            </a:pPr>
            <a:endParaRPr lang="en-US" altLang="zh-CN" sz="2000" dirty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ts val="2200"/>
              </a:lnSpc>
            </a:pPr>
            <a:r>
              <a:rPr lang="en-US" altLang="zh-CN" sz="20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n. </a:t>
            </a:r>
            <a:r>
              <a:rPr lang="zh-CN" altLang="en-US" sz="2000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垃圾箱</a:t>
            </a:r>
            <a:r>
              <a:rPr lang="en-US" altLang="zh-CN" sz="2000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; </a:t>
            </a:r>
            <a:r>
              <a:rPr lang="zh-CN" altLang="en-US" sz="2000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灰箱</a:t>
            </a:r>
            <a:r>
              <a:rPr lang="en-US" altLang="zh-CN" sz="2000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; </a:t>
            </a:r>
            <a:r>
              <a:rPr lang="zh-CN" altLang="en-US" sz="2000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尘箱</a:t>
            </a:r>
            <a:endParaRPr lang="en-US" altLang="zh-CN" sz="2000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ts val="2200"/>
              </a:lnSpc>
            </a:pPr>
            <a:r>
              <a:rPr lang="en-US" altLang="zh-CN" sz="12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 </a:t>
            </a:r>
            <a:endParaRPr lang="en-US" altLang="zh-CN" sz="1200" dirty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2" name="上弧形箭头 1"/>
          <p:cNvSpPr/>
          <p:nvPr/>
        </p:nvSpPr>
        <p:spPr>
          <a:xfrm>
            <a:off x="2051720" y="1127503"/>
            <a:ext cx="2736304" cy="14034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invGray">
          <a:xfrm>
            <a:off x="3995936" y="1225751"/>
            <a:ext cx="3877568" cy="3877568"/>
          </a:xfrm>
          <a:prstGeom prst="ellipse">
            <a:avLst/>
          </a:pr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3750"/>
            <a:ext cx="5251064" cy="394066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3"/>
            </a:outerShdw>
          </a:effectLst>
        </p:spPr>
      </p:pic>
      <p:sp>
        <p:nvSpPr>
          <p:cNvPr id="4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216750" y="2819973"/>
            <a:ext cx="3384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zh-CN" sz="1800" dirty="0" err="1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vt</a:t>
            </a:r>
            <a:r>
              <a:rPr lang="en-US" altLang="zh-CN" sz="1800" dirty="0" err="1" smtClean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.</a:t>
            </a:r>
            <a:r>
              <a:rPr lang="en-US" altLang="zh-CN" sz="1800" dirty="0" smtClean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 </a:t>
            </a:r>
            <a:r>
              <a:rPr lang="zh-CN" altLang="en-US" sz="1800" dirty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回收利用</a:t>
            </a:r>
            <a:r>
              <a:rPr lang="en-US" altLang="zh-CN" sz="1800" dirty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; </a:t>
            </a:r>
            <a:r>
              <a:rPr lang="zh-CN" altLang="en-US" sz="1800" dirty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使再循环</a:t>
            </a:r>
            <a:r>
              <a:rPr lang="en-US" altLang="zh-CN" sz="1800" dirty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;</a:t>
            </a:r>
            <a:endParaRPr lang="en-US" altLang="zh-CN" sz="1800" dirty="0">
              <a:solidFill>
                <a:srgbClr val="76D1E0">
                  <a:lumMod val="40000"/>
                  <a:lumOff val="60000"/>
                </a:srgb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zh-CN" sz="1800" dirty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vi</a:t>
            </a:r>
            <a:r>
              <a:rPr lang="en-US" altLang="zh-CN" sz="1800" dirty="0" smtClean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. </a:t>
            </a:r>
            <a:r>
              <a:rPr lang="zh-CN" altLang="en-US" sz="1800" dirty="0" smtClean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重复</a:t>
            </a:r>
            <a:r>
              <a:rPr lang="zh-CN" altLang="en-US" sz="1800" dirty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利用</a:t>
            </a:r>
            <a:r>
              <a:rPr lang="en-US" altLang="zh-CN" sz="1800" dirty="0">
                <a:solidFill>
                  <a:srgbClr val="76D1E0">
                    <a:lumMod val="40000"/>
                    <a:lumOff val="60000"/>
                  </a:srgbClr>
                </a:solidFill>
                <a:latin typeface="方正兰亭纤黑简体" pitchFamily="65" charset="-122"/>
                <a:ea typeface="方正兰亭纤黑简体" pitchFamily="65" charset="-122"/>
              </a:rPr>
              <a:t>;</a:t>
            </a:r>
            <a:endParaRPr lang="en-US" altLang="zh-CN" sz="1800" dirty="0">
              <a:solidFill>
                <a:srgbClr val="76D1E0">
                  <a:lumMod val="40000"/>
                  <a:lumOff val="60000"/>
                </a:srgb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black">
          <a:xfrm>
            <a:off x="558644" y="2070705"/>
            <a:ext cx="20845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Recycle  </a:t>
            </a:r>
            <a:r>
              <a:rPr lang="en-US" altLang="zh-CN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[ˌ</a:t>
            </a:r>
            <a:r>
              <a:rPr lang="en-US" altLang="zh-CN" sz="2000" dirty="0" err="1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ri</a:t>
            </a:r>
            <a:r>
              <a:rPr lang="en-US" altLang="zh-CN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:ˈ</a:t>
            </a:r>
            <a:r>
              <a:rPr lang="en-US" altLang="zh-CN" sz="2000" dirty="0" err="1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saɪkl</a:t>
            </a:r>
            <a:r>
              <a:rPr lang="en-US" altLang="zh-CN" sz="16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]</a:t>
            </a:r>
            <a:endParaRPr lang="en-US" altLang="zh-CN" sz="1600" dirty="0">
              <a:solidFill>
                <a:srgbClr val="BCE8F2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633671" y="49188"/>
            <a:ext cx="3876675" cy="57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itchFamily="2" charset="-122"/>
                <a:ea typeface="方正兰亭中粗黑_GBK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dirty="0" smtClean="0"/>
              <a:t>Waster disposal</a:t>
            </a:r>
            <a:endParaRPr lang="zh-CN" altLang="en-US" dirty="0" smtClean="0"/>
          </a:p>
        </p:txBody>
      </p:sp>
      <p:sp>
        <p:nvSpPr>
          <p:cNvPr id="3" name="横卷形 2"/>
          <p:cNvSpPr/>
          <p:nvPr/>
        </p:nvSpPr>
        <p:spPr>
          <a:xfrm>
            <a:off x="106925" y="1482447"/>
            <a:ext cx="2880320" cy="2592288"/>
          </a:xfrm>
          <a:prstGeom prst="horizontalScroll">
            <a:avLst/>
          </a:prstGeom>
          <a:noFill/>
          <a:ln w="57150"/>
          <a:effectLst>
            <a:outerShdw blurRad="50800" dist="50800" dir="5400000" algn="ctr" rotWithShape="0">
              <a:schemeClr val="accent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gray">
          <a:xfrm flipV="1">
            <a:off x="3382590" y="2420939"/>
            <a:ext cx="2262188" cy="938213"/>
          </a:xfrm>
          <a:custGeom>
            <a:avLst/>
            <a:gdLst/>
            <a:ahLst/>
            <a:cxnLst/>
            <a:rect l="l" t="t" r="r" b="b"/>
            <a:pathLst>
              <a:path w="2262188" h="891159">
                <a:moveTo>
                  <a:pt x="377763" y="891159"/>
                </a:moveTo>
                <a:lnTo>
                  <a:pt x="1884425" y="891159"/>
                </a:lnTo>
                <a:lnTo>
                  <a:pt x="1884425" y="629744"/>
                </a:lnTo>
                <a:lnTo>
                  <a:pt x="2262188" y="629744"/>
                </a:lnTo>
                <a:lnTo>
                  <a:pt x="1131094" y="0"/>
                </a:lnTo>
                <a:lnTo>
                  <a:pt x="0" y="629744"/>
                </a:lnTo>
                <a:lnTo>
                  <a:pt x="377763" y="629744"/>
                </a:ln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849190" y="1287464"/>
            <a:ext cx="3379788" cy="1133476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 bwMode="auto">
          <a:xfrm>
            <a:off x="2903538" y="1330327"/>
            <a:ext cx="3243262" cy="911379"/>
            <a:chOff x="2903165" y="1330325"/>
            <a:chExt cx="3243263" cy="911796"/>
          </a:xfrm>
        </p:grpSpPr>
        <p:sp>
          <p:nvSpPr>
            <p:cNvPr id="2" name="Rectangle 10"/>
            <p:cNvSpPr>
              <a:spLocks noChangeArrowheads="1"/>
            </p:cNvSpPr>
            <p:nvPr/>
          </p:nvSpPr>
          <p:spPr bwMode="black">
            <a:xfrm>
              <a:off x="3375681" y="1330325"/>
              <a:ext cx="2380782" cy="400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D17E7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Ecology[</a:t>
              </a:r>
              <a:r>
                <a:rPr lang="en-US" altLang="zh-CN" sz="2000" dirty="0" err="1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iˈkɒlədʒi</a:t>
              </a:r>
              <a:r>
                <a:rPr lang="en-US" altLang="zh-CN" sz="2000" dirty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] </a:t>
              </a:r>
              <a:endParaRPr lang="zh-CN" altLang="en-US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black">
            <a:xfrm>
              <a:off x="4444335" y="1903412"/>
              <a:ext cx="184730" cy="338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D17E7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zh-CN" sz="16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gray">
            <a:xfrm>
              <a:off x="2903165" y="1754187"/>
              <a:ext cx="3243263" cy="0"/>
            </a:xfrm>
            <a:prstGeom prst="line">
              <a:avLst/>
            </a:prstGeom>
            <a:noFill/>
            <a:ln w="9525">
              <a:solidFill>
                <a:srgbClr val="30B8D8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382963" y="3848104"/>
            <a:ext cx="39036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BCE8F2"/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单击此处添加文字单击添加文字</a:t>
            </a:r>
            <a:endParaRPr lang="en-US" altLang="zh-CN" sz="1600" dirty="0">
              <a:solidFill>
                <a:srgbClr val="BCE8F2"/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r>
              <a:rPr lang="zh-CN" altLang="en-US" sz="1600" dirty="0">
                <a:solidFill>
                  <a:srgbClr val="BCE8F2"/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单击此处添加文字内容</a:t>
            </a:r>
            <a:endParaRPr lang="en-US" altLang="zh-CN" sz="1600" dirty="0">
              <a:solidFill>
                <a:srgbClr val="BCE8F2"/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r>
              <a:rPr lang="zh-CN" altLang="en-US" sz="1600" dirty="0">
                <a:solidFill>
                  <a:srgbClr val="BCE8F2"/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单击此处添加文字添加文字</a:t>
            </a:r>
            <a:endParaRPr lang="en-US" altLang="zh-CN" sz="1600" dirty="0">
              <a:solidFill>
                <a:srgbClr val="BCE8F2"/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gray">
          <a:xfrm>
            <a:off x="1057277" y="3438527"/>
            <a:ext cx="5708651" cy="1961857"/>
          </a:xfrm>
          <a:prstGeom prst="roundRect">
            <a:avLst>
              <a:gd name="adj" fmla="val 11476"/>
            </a:avLst>
          </a:pr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1057277" y="3404897"/>
            <a:ext cx="1254125" cy="1995487"/>
            <a:chOff x="5746478" y="1300957"/>
            <a:chExt cx="1377950" cy="2190750"/>
          </a:xfrm>
          <a:solidFill>
            <a:schemeClr val="accent1"/>
          </a:solidFill>
        </p:grpSpPr>
        <p:sp>
          <p:nvSpPr>
            <p:cNvPr id="16417" name="Freeform 7"/>
            <p:cNvSpPr>
              <a:spLocks noEditPoints="1"/>
            </p:cNvSpPr>
            <p:nvPr/>
          </p:nvSpPr>
          <p:spPr bwMode="gray">
            <a:xfrm>
              <a:off x="6081440" y="1300957"/>
              <a:ext cx="777875" cy="2185987"/>
            </a:xfrm>
            <a:custGeom>
              <a:avLst/>
              <a:gdLst>
                <a:gd name="T0" fmla="*/ 759691 w 1155"/>
                <a:gd name="T1" fmla="*/ 654354 h 3334"/>
                <a:gd name="T2" fmla="*/ 697730 w 1155"/>
                <a:gd name="T3" fmla="*/ 513386 h 3334"/>
                <a:gd name="T4" fmla="*/ 589973 w 1155"/>
                <a:gd name="T5" fmla="*/ 371106 h 3334"/>
                <a:gd name="T6" fmla="*/ 492317 w 1155"/>
                <a:gd name="T7" fmla="*/ 308818 h 3334"/>
                <a:gd name="T8" fmla="*/ 543502 w 1155"/>
                <a:gd name="T9" fmla="*/ 213747 h 3334"/>
                <a:gd name="T10" fmla="*/ 550911 w 1155"/>
                <a:gd name="T11" fmla="*/ 130477 h 3334"/>
                <a:gd name="T12" fmla="*/ 507808 w 1155"/>
                <a:gd name="T13" fmla="*/ 57043 h 3334"/>
                <a:gd name="T14" fmla="*/ 387254 w 1155"/>
                <a:gd name="T15" fmla="*/ 4590 h 3334"/>
                <a:gd name="T16" fmla="*/ 356273 w 1155"/>
                <a:gd name="T17" fmla="*/ 32128 h 3334"/>
                <a:gd name="T18" fmla="*/ 313170 w 1155"/>
                <a:gd name="T19" fmla="*/ 51142 h 3334"/>
                <a:gd name="T20" fmla="*/ 310477 w 1155"/>
                <a:gd name="T21" fmla="*/ 108840 h 3334"/>
                <a:gd name="T22" fmla="*/ 319232 w 1155"/>
                <a:gd name="T23" fmla="*/ 133756 h 3334"/>
                <a:gd name="T24" fmla="*/ 317211 w 1155"/>
                <a:gd name="T25" fmla="*/ 231450 h 3334"/>
                <a:gd name="T26" fmla="*/ 349539 w 1155"/>
                <a:gd name="T27" fmla="*/ 272757 h 3334"/>
                <a:gd name="T28" fmla="*/ 239087 w 1155"/>
                <a:gd name="T29" fmla="*/ 345535 h 3334"/>
                <a:gd name="T30" fmla="*/ 158269 w 1155"/>
                <a:gd name="T31" fmla="*/ 380941 h 3334"/>
                <a:gd name="T32" fmla="*/ 117186 w 1155"/>
                <a:gd name="T33" fmla="*/ 568462 h 3334"/>
                <a:gd name="T34" fmla="*/ 91594 w 1155"/>
                <a:gd name="T35" fmla="*/ 759916 h 3334"/>
                <a:gd name="T36" fmla="*/ 76777 w 1155"/>
                <a:gd name="T37" fmla="*/ 954648 h 3334"/>
                <a:gd name="T38" fmla="*/ 76777 w 1155"/>
                <a:gd name="T39" fmla="*/ 1007101 h 3334"/>
                <a:gd name="T40" fmla="*/ 119207 w 1155"/>
                <a:gd name="T41" fmla="*/ 1120531 h 3334"/>
                <a:gd name="T42" fmla="*/ 117186 w 1155"/>
                <a:gd name="T43" fmla="*/ 1132333 h 3334"/>
                <a:gd name="T44" fmla="*/ 88900 w 1155"/>
                <a:gd name="T45" fmla="*/ 1166428 h 3334"/>
                <a:gd name="T46" fmla="*/ 29633 w 1155"/>
                <a:gd name="T47" fmla="*/ 1470657 h 3334"/>
                <a:gd name="T48" fmla="*/ 72736 w 1155"/>
                <a:gd name="T49" fmla="*/ 1455576 h 3334"/>
                <a:gd name="T50" fmla="*/ 88227 w 1155"/>
                <a:gd name="T51" fmla="*/ 1557860 h 3334"/>
                <a:gd name="T52" fmla="*/ 18858 w 1155"/>
                <a:gd name="T53" fmla="*/ 2007646 h 3334"/>
                <a:gd name="T54" fmla="*/ 0 w 1155"/>
                <a:gd name="T55" fmla="*/ 2092227 h 3334"/>
                <a:gd name="T56" fmla="*/ 24245 w 1155"/>
                <a:gd name="T57" fmla="*/ 2147958 h 3334"/>
                <a:gd name="T58" fmla="*/ 73410 w 1155"/>
                <a:gd name="T59" fmla="*/ 2155171 h 3334"/>
                <a:gd name="T60" fmla="*/ 132003 w 1155"/>
                <a:gd name="T61" fmla="*/ 2123699 h 3334"/>
                <a:gd name="T62" fmla="*/ 172412 w 1155"/>
                <a:gd name="T63" fmla="*/ 2027972 h 3334"/>
                <a:gd name="T64" fmla="*/ 191943 w 1155"/>
                <a:gd name="T65" fmla="*/ 1972240 h 3334"/>
                <a:gd name="T66" fmla="*/ 251210 w 1155"/>
                <a:gd name="T67" fmla="*/ 1812258 h 3334"/>
                <a:gd name="T68" fmla="*/ 397356 w 1155"/>
                <a:gd name="T69" fmla="*/ 1220848 h 3334"/>
                <a:gd name="T70" fmla="*/ 488277 w 1155"/>
                <a:gd name="T71" fmla="*/ 1368373 h 3334"/>
                <a:gd name="T72" fmla="*/ 515216 w 1155"/>
                <a:gd name="T73" fmla="*/ 1579497 h 3334"/>
                <a:gd name="T74" fmla="*/ 519930 w 1155"/>
                <a:gd name="T75" fmla="*/ 2005679 h 3334"/>
                <a:gd name="T76" fmla="*/ 545523 w 1155"/>
                <a:gd name="T77" fmla="*/ 2055510 h 3334"/>
                <a:gd name="T78" fmla="*/ 540135 w 1155"/>
                <a:gd name="T79" fmla="*/ 2137468 h 3334"/>
                <a:gd name="T80" fmla="*/ 589973 w 1155"/>
                <a:gd name="T81" fmla="*/ 2184676 h 3334"/>
                <a:gd name="T82" fmla="*/ 647892 w 1155"/>
                <a:gd name="T83" fmla="*/ 2169595 h 3334"/>
                <a:gd name="T84" fmla="*/ 677526 w 1155"/>
                <a:gd name="T85" fmla="*/ 2059444 h 3334"/>
                <a:gd name="T86" fmla="*/ 705812 w 1155"/>
                <a:gd name="T87" fmla="*/ 2026660 h 3334"/>
                <a:gd name="T88" fmla="*/ 705812 w 1155"/>
                <a:gd name="T89" fmla="*/ 1976174 h 3334"/>
                <a:gd name="T90" fmla="*/ 697730 w 1155"/>
                <a:gd name="T91" fmla="*/ 1771607 h 3334"/>
                <a:gd name="T92" fmla="*/ 668770 w 1155"/>
                <a:gd name="T93" fmla="*/ 1397878 h 3334"/>
                <a:gd name="T94" fmla="*/ 657995 w 1155"/>
                <a:gd name="T95" fmla="*/ 1022837 h 3334"/>
                <a:gd name="T96" fmla="*/ 616239 w 1155"/>
                <a:gd name="T97" fmla="*/ 863511 h 3334"/>
                <a:gd name="T98" fmla="*/ 736119 w 1155"/>
                <a:gd name="T99" fmla="*/ 797944 h 3334"/>
                <a:gd name="T100" fmla="*/ 772487 w 1155"/>
                <a:gd name="T101" fmla="*/ 774340 h 3334"/>
                <a:gd name="T102" fmla="*/ 192617 w 1155"/>
                <a:gd name="T103" fmla="*/ 755326 h 3334"/>
                <a:gd name="T104" fmla="*/ 204739 w 1155"/>
                <a:gd name="T105" fmla="*/ 694349 h 3334"/>
                <a:gd name="T106" fmla="*/ 136717 w 1155"/>
                <a:gd name="T107" fmla="*/ 1073324 h 3334"/>
                <a:gd name="T108" fmla="*/ 141432 w 1155"/>
                <a:gd name="T109" fmla="*/ 1357226 h 3334"/>
                <a:gd name="T110" fmla="*/ 181167 w 1155"/>
                <a:gd name="T111" fmla="*/ 1081192 h 3334"/>
                <a:gd name="T112" fmla="*/ 158269 w 1155"/>
                <a:gd name="T113" fmla="*/ 1150692 h 3334"/>
                <a:gd name="T114" fmla="*/ 159616 w 1155"/>
                <a:gd name="T115" fmla="*/ 1104795 h 3334"/>
                <a:gd name="T116" fmla="*/ 174433 w 1155"/>
                <a:gd name="T117" fmla="*/ 1035295 h 3334"/>
                <a:gd name="T118" fmla="*/ 195984 w 1155"/>
                <a:gd name="T119" fmla="*/ 967761 h 3334"/>
                <a:gd name="T120" fmla="*/ 602095 w 1155"/>
                <a:gd name="T121" fmla="*/ 696972 h 3334"/>
                <a:gd name="T122" fmla="*/ 641831 w 1155"/>
                <a:gd name="T123" fmla="*/ 687793 h 3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2700" dir="5400000" sy="50000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8" name="Freeform 9"/>
            <p:cNvSpPr>
              <a:spLocks noEditPoints="1"/>
            </p:cNvSpPr>
            <p:nvPr/>
          </p:nvSpPr>
          <p:spPr bwMode="gray">
            <a:xfrm>
              <a:off x="5746478" y="2247107"/>
              <a:ext cx="442912" cy="1244600"/>
            </a:xfrm>
            <a:custGeom>
              <a:avLst/>
              <a:gdLst>
                <a:gd name="T0" fmla="*/ 432558 w 1155"/>
                <a:gd name="T1" fmla="*/ 372559 h 3334"/>
                <a:gd name="T2" fmla="*/ 397279 w 1155"/>
                <a:gd name="T3" fmla="*/ 292298 h 3334"/>
                <a:gd name="T4" fmla="*/ 335923 w 1155"/>
                <a:gd name="T5" fmla="*/ 211291 h 3334"/>
                <a:gd name="T6" fmla="*/ 280319 w 1155"/>
                <a:gd name="T7" fmla="*/ 175827 h 3334"/>
                <a:gd name="T8" fmla="*/ 309463 w 1155"/>
                <a:gd name="T9" fmla="*/ 121698 h 3334"/>
                <a:gd name="T10" fmla="*/ 313681 w 1155"/>
                <a:gd name="T11" fmla="*/ 74288 h 3334"/>
                <a:gd name="T12" fmla="*/ 289139 w 1155"/>
                <a:gd name="T13" fmla="*/ 32478 h 3334"/>
                <a:gd name="T14" fmla="*/ 220497 w 1155"/>
                <a:gd name="T15" fmla="*/ 2613 h 3334"/>
                <a:gd name="T16" fmla="*/ 202858 w 1155"/>
                <a:gd name="T17" fmla="*/ 18292 h 3334"/>
                <a:gd name="T18" fmla="*/ 178315 w 1155"/>
                <a:gd name="T19" fmla="*/ 29118 h 3334"/>
                <a:gd name="T20" fmla="*/ 176781 w 1155"/>
                <a:gd name="T21" fmla="*/ 61969 h 3334"/>
                <a:gd name="T22" fmla="*/ 181766 w 1155"/>
                <a:gd name="T23" fmla="*/ 76154 h 3334"/>
                <a:gd name="T24" fmla="*/ 180616 w 1155"/>
                <a:gd name="T25" fmla="*/ 131777 h 3334"/>
                <a:gd name="T26" fmla="*/ 199023 w 1155"/>
                <a:gd name="T27" fmla="*/ 155295 h 3334"/>
                <a:gd name="T28" fmla="*/ 136133 w 1155"/>
                <a:gd name="T29" fmla="*/ 196732 h 3334"/>
                <a:gd name="T30" fmla="*/ 90116 w 1155"/>
                <a:gd name="T31" fmla="*/ 216890 h 3334"/>
                <a:gd name="T32" fmla="*/ 66724 w 1155"/>
                <a:gd name="T33" fmla="*/ 323656 h 3334"/>
                <a:gd name="T34" fmla="*/ 52152 w 1155"/>
                <a:gd name="T35" fmla="*/ 432661 h 3334"/>
                <a:gd name="T36" fmla="*/ 43716 w 1155"/>
                <a:gd name="T37" fmla="*/ 543533 h 3334"/>
                <a:gd name="T38" fmla="*/ 43716 w 1155"/>
                <a:gd name="T39" fmla="*/ 573397 h 3334"/>
                <a:gd name="T40" fmla="*/ 67875 w 1155"/>
                <a:gd name="T41" fmla="*/ 637979 h 3334"/>
                <a:gd name="T42" fmla="*/ 66724 w 1155"/>
                <a:gd name="T43" fmla="*/ 644698 h 3334"/>
                <a:gd name="T44" fmla="*/ 50619 w 1155"/>
                <a:gd name="T45" fmla="*/ 664110 h 3334"/>
                <a:gd name="T46" fmla="*/ 16873 w 1155"/>
                <a:gd name="T47" fmla="*/ 837324 h 3334"/>
                <a:gd name="T48" fmla="*/ 41415 w 1155"/>
                <a:gd name="T49" fmla="*/ 828738 h 3334"/>
                <a:gd name="T50" fmla="*/ 50235 w 1155"/>
                <a:gd name="T51" fmla="*/ 886973 h 3334"/>
                <a:gd name="T52" fmla="*/ 10737 w 1155"/>
                <a:gd name="T53" fmla="*/ 1143061 h 3334"/>
                <a:gd name="T54" fmla="*/ 0 w 1155"/>
                <a:gd name="T55" fmla="*/ 1191217 h 3334"/>
                <a:gd name="T56" fmla="*/ 13805 w 1155"/>
                <a:gd name="T57" fmla="*/ 1222948 h 3334"/>
                <a:gd name="T58" fmla="*/ 41799 w 1155"/>
                <a:gd name="T59" fmla="*/ 1227055 h 3334"/>
                <a:gd name="T60" fmla="*/ 75161 w 1155"/>
                <a:gd name="T61" fmla="*/ 1209136 h 3334"/>
                <a:gd name="T62" fmla="*/ 98169 w 1155"/>
                <a:gd name="T63" fmla="*/ 1154633 h 3334"/>
                <a:gd name="T64" fmla="*/ 109290 w 1155"/>
                <a:gd name="T65" fmla="*/ 1122902 h 3334"/>
                <a:gd name="T66" fmla="*/ 143036 w 1155"/>
                <a:gd name="T67" fmla="*/ 1031816 h 3334"/>
                <a:gd name="T68" fmla="*/ 226249 w 1155"/>
                <a:gd name="T69" fmla="*/ 695095 h 3334"/>
                <a:gd name="T70" fmla="*/ 278018 w 1155"/>
                <a:gd name="T71" fmla="*/ 779088 h 3334"/>
                <a:gd name="T72" fmla="*/ 293357 w 1155"/>
                <a:gd name="T73" fmla="*/ 899293 h 3334"/>
                <a:gd name="T74" fmla="*/ 296042 w 1155"/>
                <a:gd name="T75" fmla="*/ 1141941 h 3334"/>
                <a:gd name="T76" fmla="*/ 310614 w 1155"/>
                <a:gd name="T77" fmla="*/ 1170312 h 3334"/>
                <a:gd name="T78" fmla="*/ 307546 w 1155"/>
                <a:gd name="T79" fmla="*/ 1216975 h 3334"/>
                <a:gd name="T80" fmla="*/ 335923 w 1155"/>
                <a:gd name="T81" fmla="*/ 1243853 h 3334"/>
                <a:gd name="T82" fmla="*/ 368902 w 1155"/>
                <a:gd name="T83" fmla="*/ 1235267 h 3334"/>
                <a:gd name="T84" fmla="*/ 385774 w 1155"/>
                <a:gd name="T85" fmla="*/ 1172552 h 3334"/>
                <a:gd name="T86" fmla="*/ 401880 w 1155"/>
                <a:gd name="T87" fmla="*/ 1153887 h 3334"/>
                <a:gd name="T88" fmla="*/ 401880 w 1155"/>
                <a:gd name="T89" fmla="*/ 1125142 h 3334"/>
                <a:gd name="T90" fmla="*/ 397279 w 1155"/>
                <a:gd name="T91" fmla="*/ 1008671 h 3334"/>
                <a:gd name="T92" fmla="*/ 380789 w 1155"/>
                <a:gd name="T93" fmla="*/ 795887 h 3334"/>
                <a:gd name="T94" fmla="*/ 374654 w 1155"/>
                <a:gd name="T95" fmla="*/ 582356 h 3334"/>
                <a:gd name="T96" fmla="*/ 350878 w 1155"/>
                <a:gd name="T97" fmla="*/ 491643 h 3334"/>
                <a:gd name="T98" fmla="*/ 419137 w 1155"/>
                <a:gd name="T99" fmla="*/ 454313 h 3334"/>
                <a:gd name="T100" fmla="*/ 439844 w 1155"/>
                <a:gd name="T101" fmla="*/ 440874 h 3334"/>
                <a:gd name="T102" fmla="*/ 109673 w 1155"/>
                <a:gd name="T103" fmla="*/ 430048 h 3334"/>
                <a:gd name="T104" fmla="*/ 116576 w 1155"/>
                <a:gd name="T105" fmla="*/ 395330 h 3334"/>
                <a:gd name="T106" fmla="*/ 77845 w 1155"/>
                <a:gd name="T107" fmla="*/ 611101 h 3334"/>
                <a:gd name="T108" fmla="*/ 80529 w 1155"/>
                <a:gd name="T109" fmla="*/ 772742 h 3334"/>
                <a:gd name="T110" fmla="*/ 103154 w 1155"/>
                <a:gd name="T111" fmla="*/ 615581 h 3334"/>
                <a:gd name="T112" fmla="*/ 90116 w 1155"/>
                <a:gd name="T113" fmla="*/ 655151 h 3334"/>
                <a:gd name="T114" fmla="*/ 90883 w 1155"/>
                <a:gd name="T115" fmla="*/ 629019 h 3334"/>
                <a:gd name="T116" fmla="*/ 99320 w 1155"/>
                <a:gd name="T117" fmla="*/ 589449 h 3334"/>
                <a:gd name="T118" fmla="*/ 111591 w 1155"/>
                <a:gd name="T119" fmla="*/ 550999 h 3334"/>
                <a:gd name="T120" fmla="*/ 342825 w 1155"/>
                <a:gd name="T121" fmla="*/ 396824 h 3334"/>
                <a:gd name="T122" fmla="*/ 365450 w 1155"/>
                <a:gd name="T123" fmla="*/ 391597 h 3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2700" dir="5400000" sy="50000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9" name="Freeform 10"/>
            <p:cNvSpPr>
              <a:spLocks noEditPoints="1"/>
            </p:cNvSpPr>
            <p:nvPr/>
          </p:nvSpPr>
          <p:spPr bwMode="gray">
            <a:xfrm>
              <a:off x="6681515" y="2247107"/>
              <a:ext cx="442913" cy="1244600"/>
            </a:xfrm>
            <a:custGeom>
              <a:avLst/>
              <a:gdLst>
                <a:gd name="T0" fmla="*/ 432559 w 1155"/>
                <a:gd name="T1" fmla="*/ 372559 h 3334"/>
                <a:gd name="T2" fmla="*/ 397280 w 1155"/>
                <a:gd name="T3" fmla="*/ 292298 h 3334"/>
                <a:gd name="T4" fmla="*/ 335924 w 1155"/>
                <a:gd name="T5" fmla="*/ 211291 h 3334"/>
                <a:gd name="T6" fmla="*/ 280320 w 1155"/>
                <a:gd name="T7" fmla="*/ 175827 h 3334"/>
                <a:gd name="T8" fmla="*/ 309464 w 1155"/>
                <a:gd name="T9" fmla="*/ 121698 h 3334"/>
                <a:gd name="T10" fmla="*/ 313682 w 1155"/>
                <a:gd name="T11" fmla="*/ 74288 h 3334"/>
                <a:gd name="T12" fmla="*/ 289140 w 1155"/>
                <a:gd name="T13" fmla="*/ 32478 h 3334"/>
                <a:gd name="T14" fmla="*/ 220498 w 1155"/>
                <a:gd name="T15" fmla="*/ 2613 h 3334"/>
                <a:gd name="T16" fmla="*/ 202858 w 1155"/>
                <a:gd name="T17" fmla="*/ 18292 h 3334"/>
                <a:gd name="T18" fmla="*/ 178316 w 1155"/>
                <a:gd name="T19" fmla="*/ 29118 h 3334"/>
                <a:gd name="T20" fmla="*/ 176782 w 1155"/>
                <a:gd name="T21" fmla="*/ 61969 h 3334"/>
                <a:gd name="T22" fmla="*/ 181767 w 1155"/>
                <a:gd name="T23" fmla="*/ 76154 h 3334"/>
                <a:gd name="T24" fmla="*/ 180616 w 1155"/>
                <a:gd name="T25" fmla="*/ 131777 h 3334"/>
                <a:gd name="T26" fmla="*/ 199023 w 1155"/>
                <a:gd name="T27" fmla="*/ 155295 h 3334"/>
                <a:gd name="T28" fmla="*/ 136133 w 1155"/>
                <a:gd name="T29" fmla="*/ 196732 h 3334"/>
                <a:gd name="T30" fmla="*/ 90116 w 1155"/>
                <a:gd name="T31" fmla="*/ 216890 h 3334"/>
                <a:gd name="T32" fmla="*/ 66725 w 1155"/>
                <a:gd name="T33" fmla="*/ 323656 h 3334"/>
                <a:gd name="T34" fmla="*/ 52153 w 1155"/>
                <a:gd name="T35" fmla="*/ 432661 h 3334"/>
                <a:gd name="T36" fmla="*/ 43716 w 1155"/>
                <a:gd name="T37" fmla="*/ 543533 h 3334"/>
                <a:gd name="T38" fmla="*/ 43716 w 1155"/>
                <a:gd name="T39" fmla="*/ 573397 h 3334"/>
                <a:gd name="T40" fmla="*/ 67875 w 1155"/>
                <a:gd name="T41" fmla="*/ 637979 h 3334"/>
                <a:gd name="T42" fmla="*/ 66725 w 1155"/>
                <a:gd name="T43" fmla="*/ 644698 h 3334"/>
                <a:gd name="T44" fmla="*/ 50619 w 1155"/>
                <a:gd name="T45" fmla="*/ 664110 h 3334"/>
                <a:gd name="T46" fmla="*/ 16873 w 1155"/>
                <a:gd name="T47" fmla="*/ 837324 h 3334"/>
                <a:gd name="T48" fmla="*/ 41415 w 1155"/>
                <a:gd name="T49" fmla="*/ 828738 h 3334"/>
                <a:gd name="T50" fmla="*/ 50235 w 1155"/>
                <a:gd name="T51" fmla="*/ 886973 h 3334"/>
                <a:gd name="T52" fmla="*/ 10737 w 1155"/>
                <a:gd name="T53" fmla="*/ 1143061 h 3334"/>
                <a:gd name="T54" fmla="*/ 0 w 1155"/>
                <a:gd name="T55" fmla="*/ 1191217 h 3334"/>
                <a:gd name="T56" fmla="*/ 13805 w 1155"/>
                <a:gd name="T57" fmla="*/ 1222948 h 3334"/>
                <a:gd name="T58" fmla="*/ 41799 w 1155"/>
                <a:gd name="T59" fmla="*/ 1227055 h 3334"/>
                <a:gd name="T60" fmla="*/ 75161 w 1155"/>
                <a:gd name="T61" fmla="*/ 1209136 h 3334"/>
                <a:gd name="T62" fmla="*/ 98169 w 1155"/>
                <a:gd name="T63" fmla="*/ 1154633 h 3334"/>
                <a:gd name="T64" fmla="*/ 109290 w 1155"/>
                <a:gd name="T65" fmla="*/ 1122902 h 3334"/>
                <a:gd name="T66" fmla="*/ 143036 w 1155"/>
                <a:gd name="T67" fmla="*/ 1031816 h 3334"/>
                <a:gd name="T68" fmla="*/ 226250 w 1155"/>
                <a:gd name="T69" fmla="*/ 695095 h 3334"/>
                <a:gd name="T70" fmla="*/ 278019 w 1155"/>
                <a:gd name="T71" fmla="*/ 779088 h 3334"/>
                <a:gd name="T72" fmla="*/ 293358 w 1155"/>
                <a:gd name="T73" fmla="*/ 899293 h 3334"/>
                <a:gd name="T74" fmla="*/ 296042 w 1155"/>
                <a:gd name="T75" fmla="*/ 1141941 h 3334"/>
                <a:gd name="T76" fmla="*/ 310614 w 1155"/>
                <a:gd name="T77" fmla="*/ 1170312 h 3334"/>
                <a:gd name="T78" fmla="*/ 307547 w 1155"/>
                <a:gd name="T79" fmla="*/ 1216975 h 3334"/>
                <a:gd name="T80" fmla="*/ 335924 w 1155"/>
                <a:gd name="T81" fmla="*/ 1243853 h 3334"/>
                <a:gd name="T82" fmla="*/ 368902 w 1155"/>
                <a:gd name="T83" fmla="*/ 1235267 h 3334"/>
                <a:gd name="T84" fmla="*/ 385775 w 1155"/>
                <a:gd name="T85" fmla="*/ 1172552 h 3334"/>
                <a:gd name="T86" fmla="*/ 401881 w 1155"/>
                <a:gd name="T87" fmla="*/ 1153887 h 3334"/>
                <a:gd name="T88" fmla="*/ 401881 w 1155"/>
                <a:gd name="T89" fmla="*/ 1125142 h 3334"/>
                <a:gd name="T90" fmla="*/ 397280 w 1155"/>
                <a:gd name="T91" fmla="*/ 1008671 h 3334"/>
                <a:gd name="T92" fmla="*/ 380790 w 1155"/>
                <a:gd name="T93" fmla="*/ 795887 h 3334"/>
                <a:gd name="T94" fmla="*/ 374655 w 1155"/>
                <a:gd name="T95" fmla="*/ 582356 h 3334"/>
                <a:gd name="T96" fmla="*/ 350879 w 1155"/>
                <a:gd name="T97" fmla="*/ 491643 h 3334"/>
                <a:gd name="T98" fmla="*/ 419138 w 1155"/>
                <a:gd name="T99" fmla="*/ 454313 h 3334"/>
                <a:gd name="T100" fmla="*/ 439845 w 1155"/>
                <a:gd name="T101" fmla="*/ 440874 h 3334"/>
                <a:gd name="T102" fmla="*/ 109674 w 1155"/>
                <a:gd name="T103" fmla="*/ 430048 h 3334"/>
                <a:gd name="T104" fmla="*/ 116576 w 1155"/>
                <a:gd name="T105" fmla="*/ 395330 h 3334"/>
                <a:gd name="T106" fmla="*/ 77845 w 1155"/>
                <a:gd name="T107" fmla="*/ 611101 h 3334"/>
                <a:gd name="T108" fmla="*/ 80530 w 1155"/>
                <a:gd name="T109" fmla="*/ 772742 h 3334"/>
                <a:gd name="T110" fmla="*/ 103155 w 1155"/>
                <a:gd name="T111" fmla="*/ 615581 h 3334"/>
                <a:gd name="T112" fmla="*/ 90116 w 1155"/>
                <a:gd name="T113" fmla="*/ 655151 h 3334"/>
                <a:gd name="T114" fmla="*/ 90883 w 1155"/>
                <a:gd name="T115" fmla="*/ 629019 h 3334"/>
                <a:gd name="T116" fmla="*/ 99320 w 1155"/>
                <a:gd name="T117" fmla="*/ 589449 h 3334"/>
                <a:gd name="T118" fmla="*/ 111591 w 1155"/>
                <a:gd name="T119" fmla="*/ 550999 h 3334"/>
                <a:gd name="T120" fmla="*/ 342826 w 1155"/>
                <a:gd name="T121" fmla="*/ 396824 h 3334"/>
                <a:gd name="T122" fmla="*/ 365451 w 1155"/>
                <a:gd name="T123" fmla="*/ 391597 h 3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2700" dir="5400000" sy="50000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2633671" y="49188"/>
            <a:ext cx="3876675" cy="57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itchFamily="2" charset="-122"/>
                <a:ea typeface="方正兰亭中粗黑_GBK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dirty="0" smtClean="0"/>
              <a:t>Waster disposal</a:t>
            </a:r>
            <a:endParaRPr lang="zh-CN" altLang="en-US" dirty="0" smtClean="0"/>
          </a:p>
        </p:txBody>
      </p:sp>
      <p:sp>
        <p:nvSpPr>
          <p:cNvPr id="10" name="矩形 9"/>
          <p:cNvSpPr/>
          <p:nvPr/>
        </p:nvSpPr>
        <p:spPr>
          <a:xfrm>
            <a:off x="3331925" y="1745440"/>
            <a:ext cx="27719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n.</a:t>
            </a:r>
            <a:r>
              <a:rPr lang="zh-CN" altLang="en-US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生态学</a:t>
            </a:r>
            <a:r>
              <a:rPr lang="en-US" altLang="zh-CN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; </a:t>
            </a:r>
            <a:r>
              <a:rPr lang="zh-CN" altLang="en-US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社会生态学</a:t>
            </a:r>
            <a:r>
              <a:rPr lang="en-US" altLang="zh-CN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; </a:t>
            </a:r>
            <a:endParaRPr lang="en-US" altLang="zh-CN" sz="2000" dirty="0">
              <a:solidFill>
                <a:srgbClr val="BCE8F2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r>
              <a:rPr lang="zh-CN" altLang="en-US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个体生态学</a:t>
            </a:r>
            <a:r>
              <a:rPr lang="en-US" altLang="zh-CN" dirty="0">
                <a:solidFill>
                  <a:prstClr val="white"/>
                </a:solidFill>
              </a:rPr>
              <a:t>;</a:t>
            </a:r>
            <a:endParaRPr lang="en-US" altLang="zh-CN" dirty="0">
              <a:solidFill>
                <a:prstClr val="white"/>
              </a:solidFill>
            </a:endParaRPr>
          </a:p>
        </p:txBody>
      </p:sp>
      <p:pic>
        <p:nvPicPr>
          <p:cNvPr id="4099" name="Picture 3" descr="C:\Users\WD\Desktop\未命名-7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928" y="2810333"/>
            <a:ext cx="3864878" cy="258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2633671" y="49188"/>
            <a:ext cx="3876675" cy="57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itchFamily="2" charset="-122"/>
                <a:ea typeface="方正兰亭中粗黑_GBK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dirty="0" smtClean="0"/>
              <a:t>Waster disposal</a:t>
            </a:r>
            <a:endParaRPr lang="zh-CN" altLang="en-US" dirty="0" smtClean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black">
          <a:xfrm>
            <a:off x="3131767" y="1201316"/>
            <a:ext cx="297589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Learning Tips</a:t>
            </a:r>
            <a:r>
              <a:rPr lang="en-US" altLang="zh-CN" sz="16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+mn-ea"/>
              </a:rPr>
              <a:t>-suffix</a:t>
            </a:r>
            <a:endParaRPr lang="zh-CN" altLang="en-US" sz="16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accent3">
                    <a:lumMod val="75000"/>
                  </a:schemeClr>
                </a:solidFill>
                <a:latin typeface="方正正纤黑简体" pitchFamily="2" charset="-122"/>
                <a:ea typeface="方正正纤黑简体" pitchFamily="2" charset="-122"/>
              </a:rPr>
              <a:t>-ology</a:t>
            </a:r>
            <a:endParaRPr lang="en-US" altLang="zh-CN" sz="1600" b="1" dirty="0" smtClean="0">
              <a:solidFill>
                <a:schemeClr val="accent3">
                  <a:lumMod val="75000"/>
                </a:schemeClr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Ecology  </a:t>
            </a:r>
            <a:r>
              <a:rPr lang="zh-CN" altLang="en-US" sz="16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生态学</a:t>
            </a:r>
            <a:endParaRPr lang="en-US" altLang="zh-CN" sz="16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  <a:sym typeface="Wingdings 3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Biology  </a:t>
            </a:r>
            <a:r>
              <a:rPr lang="zh-CN" altLang="en-US" sz="16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生物学</a:t>
            </a:r>
            <a:endParaRPr lang="en-US" altLang="zh-CN" sz="16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  <a:sym typeface="Wingdings 3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Phytology  </a:t>
            </a:r>
            <a:r>
              <a:rPr lang="zh-CN" altLang="en-US" sz="16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植物学</a:t>
            </a:r>
            <a:endParaRPr lang="en-US" altLang="zh-CN" sz="16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  <a:sym typeface="Wingdings 3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Zoology  </a:t>
            </a:r>
            <a:r>
              <a:rPr lang="zh-CN" altLang="en-US" sz="16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动物学</a:t>
            </a:r>
            <a:endParaRPr lang="en-US" altLang="zh-CN" sz="16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  <a:sym typeface="Wingdings 3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Psychology  </a:t>
            </a:r>
            <a:r>
              <a:rPr lang="zh-CN" altLang="en-US" sz="16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心理学</a:t>
            </a:r>
            <a:endParaRPr lang="en-US" altLang="zh-CN" sz="16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  <a:sym typeface="Wingdings 3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Anthropology  </a:t>
            </a:r>
            <a:r>
              <a:rPr lang="zh-CN" altLang="en-US" sz="16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人类学</a:t>
            </a:r>
            <a:endParaRPr lang="en-US" altLang="zh-CN" sz="16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  <a:sym typeface="Wingdings 3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18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…</a:t>
            </a:r>
            <a:endParaRPr lang="en-US" altLang="zh-CN" sz="18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  <a:sym typeface="Wingdings 3" pitchFamily="18" charset="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483768" y="1061782"/>
            <a:ext cx="4176464" cy="35959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400" y="1489349"/>
            <a:ext cx="7315200" cy="3384376"/>
            <a:chOff x="914400" y="1489348"/>
            <a:chExt cx="7315200" cy="3384375"/>
          </a:xfrm>
        </p:grpSpPr>
        <p:sp>
          <p:nvSpPr>
            <p:cNvPr id="6148" name="AutoShape 3"/>
            <p:cNvSpPr>
              <a:spLocks noChangeArrowheads="1"/>
            </p:cNvSpPr>
            <p:nvPr/>
          </p:nvSpPr>
          <p:spPr bwMode="auto">
            <a:xfrm>
              <a:off x="914400" y="1489348"/>
              <a:ext cx="7315200" cy="3384375"/>
            </a:xfrm>
            <a:prstGeom prst="roundRect">
              <a:avLst>
                <a:gd name="adj" fmla="val 7054"/>
              </a:avLst>
            </a:prstGeom>
            <a:noFill/>
            <a:ln w="19050">
              <a:solidFill>
                <a:srgbClr val="30B8D8"/>
              </a:solidFill>
              <a:miter lim="800000"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defRPr/>
              </a:pPr>
              <a:endParaRPr lang="zh-CN" altLang="en-US" sz="2000" dirty="0" smtClean="0">
                <a:solidFill>
                  <a:schemeClr val="tx2"/>
                </a:solidFill>
                <a:ea typeface="方正兰亭黑_GBK" pitchFamily="2" charset="-122"/>
              </a:endParaRPr>
            </a:p>
          </p:txBody>
        </p:sp>
        <p:sp>
          <p:nvSpPr>
            <p:cNvPr id="4102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1224345" y="1777379"/>
              <a:ext cx="6695310" cy="283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000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Dear Guest,</a:t>
              </a:r>
              <a:endParaRPr lang="en-US" altLang="zh-CN" sz="2000" dirty="0" smtClean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just"/>
              <a:endParaRPr lang="en-US" altLang="zh-CN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just"/>
              <a:r>
                <a:rPr lang="en-US" altLang="zh-CN" sz="2000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Your trip of future life is going to end. Thanks for your </a:t>
              </a:r>
              <a:r>
                <a:rPr lang="en-US" altLang="zh-CN" sz="2000" dirty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c</a:t>
              </a:r>
              <a:r>
                <a:rPr lang="en-US" altLang="zh-CN" sz="2000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hoice and we hope that it would be a wonderful experience.</a:t>
              </a:r>
              <a:endParaRPr lang="en-US" altLang="zh-CN" sz="2000" dirty="0" smtClean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just"/>
              <a:endParaRPr lang="en-US" altLang="zh-CN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just"/>
              <a:r>
                <a:rPr lang="en-US" altLang="zh-CN" sz="2000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Now we are going to go back to AD 2016.</a:t>
              </a:r>
              <a:endParaRPr lang="en-US" altLang="zh-CN" sz="2000" dirty="0" smtClean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just"/>
              <a:endParaRPr lang="en-US" altLang="zh-CN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just"/>
              <a:r>
                <a:rPr lang="en-US" altLang="zh-CN" sz="2000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Wish you have a good life!</a:t>
              </a:r>
              <a:endParaRPr lang="zh-CN" altLang="en-US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4400" y="616644"/>
            <a:ext cx="7315200" cy="546000"/>
            <a:chOff x="914400" y="616643"/>
            <a:chExt cx="7315200" cy="546000"/>
          </a:xfrm>
        </p:grpSpPr>
        <p:sp>
          <p:nvSpPr>
            <p:cNvPr id="6146" name="TextBox 13" descr="B56F103BB23E47beACAB404F50AF11BD# #TextBox 13"/>
            <p:cNvSpPr txBox="1">
              <a:spLocks noChangeArrowheads="1"/>
            </p:cNvSpPr>
            <p:nvPr/>
          </p:nvSpPr>
          <p:spPr bwMode="auto">
            <a:xfrm>
              <a:off x="1224345" y="636945"/>
              <a:ext cx="6695310" cy="505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0" hangingPunct="0">
                <a:lnSpc>
                  <a:spcPct val="120000"/>
                </a:lnSpc>
                <a:spcBef>
                  <a:spcPct val="50000"/>
                </a:spcBef>
                <a:buFontTx/>
                <a:buNone/>
                <a:defRPr sz="2800">
                  <a:gradFill flip="none" rotWithShape="1">
                    <a:gsLst>
                      <a:gs pos="60000">
                        <a:srgbClr val="BCE8F2"/>
                      </a:gs>
                      <a:gs pos="0">
                        <a:srgbClr val="4EC3DE"/>
                      </a:gs>
                      <a:gs pos="40000">
                        <a:srgbClr val="BCE8F2"/>
                      </a:gs>
                      <a:gs pos="100000">
                        <a:srgbClr val="4EC3DE"/>
                      </a:gs>
                    </a:gsLst>
                    <a:lin ang="0" scaled="1"/>
                    <a:tileRect/>
                  </a:gradFill>
                  <a:latin typeface="方正兰亭中粗黑_GBK" pitchFamily="2" charset="-122"/>
                  <a:ea typeface="方正兰亭中粗黑_GBK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en-US" altLang="zh-CN" sz="2400" dirty="0" smtClean="0"/>
                <a:t>THANK YOU </a:t>
              </a:r>
              <a:endParaRPr lang="zh-CN" altLang="en-US" sz="2400" dirty="0" smtClean="0"/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914400" y="616643"/>
              <a:ext cx="7315200" cy="546000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zh-CN" altLang="en-US" sz="2000" dirty="0" smtClean="0">
                <a:solidFill>
                  <a:schemeClr val="tx2"/>
                </a:solidFill>
                <a:latin typeface="Arial" charset="0"/>
                <a:ea typeface="方正兰亭黑_GBK" pitchFamily="2" charset="-122"/>
              </a:endParaRPr>
            </a:p>
          </p:txBody>
        </p:sp>
      </p:grpSp>
    </p:spTree>
  </p:cSld>
  <p:clrMapOvr>
    <a:masterClrMapping/>
  </p:clrMapOvr>
  <p:transition spd="slow" advClick="0" advTm="1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400" y="1489349"/>
            <a:ext cx="7315200" cy="3384376"/>
            <a:chOff x="914400" y="1489348"/>
            <a:chExt cx="7315200" cy="3384375"/>
          </a:xfrm>
        </p:grpSpPr>
        <p:sp>
          <p:nvSpPr>
            <p:cNvPr id="6148" name="AutoShape 3"/>
            <p:cNvSpPr>
              <a:spLocks noChangeArrowheads="1"/>
            </p:cNvSpPr>
            <p:nvPr/>
          </p:nvSpPr>
          <p:spPr bwMode="auto">
            <a:xfrm>
              <a:off x="914400" y="1489348"/>
              <a:ext cx="7315200" cy="3384375"/>
            </a:xfrm>
            <a:prstGeom prst="roundRect">
              <a:avLst>
                <a:gd name="adj" fmla="val 7054"/>
              </a:avLst>
            </a:prstGeom>
            <a:noFill/>
            <a:ln w="19050">
              <a:solidFill>
                <a:srgbClr val="30B8D8"/>
              </a:solidFill>
              <a:miter lim="800000"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defRPr/>
              </a:pPr>
              <a:endParaRPr lang="zh-CN" altLang="en-US" sz="2000" dirty="0" smtClean="0">
                <a:solidFill>
                  <a:schemeClr val="tx2"/>
                </a:solidFill>
                <a:ea typeface="方正兰亭黑_GBK" pitchFamily="2" charset="-122"/>
              </a:endParaRPr>
            </a:p>
          </p:txBody>
        </p:sp>
        <p:sp>
          <p:nvSpPr>
            <p:cNvPr id="4102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1224345" y="1777379"/>
              <a:ext cx="6695310" cy="252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000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Dear Guest,</a:t>
              </a:r>
              <a:endParaRPr lang="en-US" altLang="zh-CN" sz="2000" dirty="0" smtClean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just"/>
              <a:endParaRPr lang="en-US" altLang="zh-CN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just"/>
              <a:r>
                <a:rPr lang="en-US" altLang="zh-CN" sz="2000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Thank you for choosing us. I am a tour guide from TIME Company.</a:t>
              </a:r>
              <a:endParaRPr lang="en-US" altLang="zh-CN" sz="2000" dirty="0" smtClean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just"/>
              <a:endParaRPr lang="en-US" altLang="zh-CN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just"/>
              <a:r>
                <a:rPr lang="en-US" altLang="zh-CN" sz="2000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Now we are going to travel to AD 3016.</a:t>
              </a:r>
              <a:endParaRPr lang="en-US" altLang="zh-CN" sz="2000" dirty="0" smtClean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just"/>
              <a:endParaRPr lang="en-US" altLang="zh-CN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just"/>
              <a:r>
                <a:rPr lang="en-US" altLang="zh-CN" sz="2000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Wish you have a good time!</a:t>
              </a:r>
              <a:endParaRPr lang="zh-CN" altLang="en-US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4400" y="616644"/>
            <a:ext cx="7315200" cy="546000"/>
            <a:chOff x="914400" y="616643"/>
            <a:chExt cx="7315200" cy="546000"/>
          </a:xfrm>
        </p:grpSpPr>
        <p:sp>
          <p:nvSpPr>
            <p:cNvPr id="6146" name="TextBox 13" descr="B56F103BB23E47beACAB404F50AF11BD# #TextBox 13"/>
            <p:cNvSpPr txBox="1">
              <a:spLocks noChangeArrowheads="1"/>
            </p:cNvSpPr>
            <p:nvPr/>
          </p:nvSpPr>
          <p:spPr bwMode="auto">
            <a:xfrm>
              <a:off x="1224345" y="636945"/>
              <a:ext cx="6695310" cy="505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0" hangingPunct="0">
                <a:lnSpc>
                  <a:spcPct val="120000"/>
                </a:lnSpc>
                <a:spcBef>
                  <a:spcPct val="50000"/>
                </a:spcBef>
                <a:buFontTx/>
                <a:buNone/>
                <a:defRPr sz="2800">
                  <a:gradFill flip="none" rotWithShape="1">
                    <a:gsLst>
                      <a:gs pos="60000">
                        <a:srgbClr val="BCE8F2"/>
                      </a:gs>
                      <a:gs pos="0">
                        <a:srgbClr val="4EC3DE"/>
                      </a:gs>
                      <a:gs pos="40000">
                        <a:srgbClr val="BCE8F2"/>
                      </a:gs>
                      <a:gs pos="100000">
                        <a:srgbClr val="4EC3DE"/>
                      </a:gs>
                    </a:gsLst>
                    <a:lin ang="0" scaled="1"/>
                    <a:tileRect/>
                  </a:gradFill>
                  <a:latin typeface="方正兰亭中粗黑_GBK" pitchFamily="2" charset="-122"/>
                  <a:ea typeface="方正兰亭中粗黑_GBK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en-US" altLang="zh-CN" sz="2400" dirty="0" smtClean="0"/>
                <a:t>RE: Welcome to time travel</a:t>
              </a:r>
              <a:endParaRPr lang="zh-CN" altLang="en-US" sz="2400" dirty="0" smtClean="0"/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914400" y="616643"/>
              <a:ext cx="7315200" cy="546000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zh-CN" altLang="en-US" sz="2000" dirty="0" smtClean="0">
                <a:solidFill>
                  <a:schemeClr val="tx2"/>
                </a:solidFill>
                <a:latin typeface="Arial" charset="0"/>
                <a:ea typeface="方正兰亭黑_GBK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4000">
        <p:push dir="u"/>
      </p:transition>
    </mc:Choice>
    <mc:Fallback>
      <p:transition spd="slow" advClick="0" advTm="1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3"/>
          <p:cNvSpPr txBox="1">
            <a:spLocks noChangeArrowheads="1"/>
          </p:cNvSpPr>
          <p:nvPr/>
        </p:nvSpPr>
        <p:spPr bwMode="auto">
          <a:xfrm>
            <a:off x="1691681" y="49188"/>
            <a:ext cx="6048672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2800" dirty="0" smtClean="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itchFamily="2" charset="-122"/>
                <a:ea typeface="方正兰亭中粗黑_GBK" pitchFamily="2" charset="-122"/>
              </a:rPr>
              <a:t>Vehicle for Time Travel</a:t>
            </a:r>
            <a:endParaRPr lang="zh-CN" altLang="en-US" sz="2800" dirty="0" smtClean="0">
              <a:gradFill flip="none" rotWithShape="1">
                <a:gsLst>
                  <a:gs pos="60000">
                    <a:srgbClr val="BCE8F2"/>
                  </a:gs>
                  <a:gs pos="0">
                    <a:srgbClr val="4EC3DE"/>
                  </a:gs>
                  <a:gs pos="40000">
                    <a:srgbClr val="BCE8F2"/>
                  </a:gs>
                  <a:gs pos="100000">
                    <a:srgbClr val="4EC3DE"/>
                  </a:gs>
                </a:gsLst>
                <a:lin ang="0" scaled="1"/>
                <a:tileRect/>
              </a:gradFill>
              <a:latin typeface="方正兰亭中粗黑_GBK" pitchFamily="2" charset="-122"/>
              <a:ea typeface="方正兰亭中粗黑_GBK" pitchFamily="2" charset="-122"/>
            </a:endParaRPr>
          </a:p>
        </p:txBody>
      </p:sp>
      <p:grpSp>
        <p:nvGrpSpPr>
          <p:cNvPr id="9223" name="Group 7"/>
          <p:cNvGrpSpPr/>
          <p:nvPr/>
        </p:nvGrpSpPr>
        <p:grpSpPr bwMode="auto">
          <a:xfrm>
            <a:off x="3491880" y="4058375"/>
            <a:ext cx="399269" cy="373863"/>
            <a:chOff x="0" y="0"/>
            <a:chExt cx="1036800" cy="1036800"/>
          </a:xfrm>
          <a:effectLst>
            <a:glow rad="88900">
              <a:schemeClr val="accent1">
                <a:satMod val="175000"/>
                <a:alpha val="30000"/>
              </a:schemeClr>
            </a:glow>
          </a:effectLst>
        </p:grpSpPr>
        <p:sp>
          <p:nvSpPr>
            <p:cNvPr id="7212" name="空心弧 45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7906 w 1036800"/>
                <a:gd name="T1" fmla="*/ 1036800 h 1036800"/>
                <a:gd name="T2" fmla="*/ 517906 w 1036800"/>
                <a:gd name="T3" fmla="*/ 1036799 h 1036800"/>
                <a:gd name="T4" fmla="*/ 0 w 1036800"/>
                <a:gd name="T5" fmla="*/ 518400 h 1036800"/>
                <a:gd name="T6" fmla="*/ 518206 w 1036800"/>
                <a:gd name="T7" fmla="*/ 0 h 1036800"/>
                <a:gd name="T8" fmla="*/ 518304 w 1036800"/>
                <a:gd name="T9" fmla="*/ 261066 h 1036800"/>
                <a:gd name="T10" fmla="*/ 518304 w 1036800"/>
                <a:gd name="T11" fmla="*/ 261066 h 1036800"/>
                <a:gd name="T12" fmla="*/ 261066 w 1036800"/>
                <a:gd name="T13" fmla="*/ 518399 h 1036800"/>
                <a:gd name="T14" fmla="*/ 518155 w 1036800"/>
                <a:gd name="T15" fmla="*/ 775733 h 1036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6800"/>
                <a:gd name="T25" fmla="*/ 0 h 1036800"/>
                <a:gd name="T26" fmla="*/ 518304 w 1036800"/>
                <a:gd name="T27" fmla="*/ 1036800 h 1036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6800" h="1036800">
                  <a:moveTo>
                    <a:pt x="517906" y="1036800"/>
                  </a:moveTo>
                  <a:lnTo>
                    <a:pt x="517906" y="1036799"/>
                  </a:lnTo>
                  <a:cubicBezTo>
                    <a:pt x="231794" y="1036527"/>
                    <a:pt x="0" y="804511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5" y="660425"/>
                    <a:pt x="376129" y="775598"/>
                    <a:pt x="518155" y="775733"/>
                  </a:cubicBezTo>
                  <a:lnTo>
                    <a:pt x="517906" y="1036800"/>
                  </a:lnTo>
                  <a:close/>
                </a:path>
              </a:pathLst>
            </a:custGeom>
            <a:solidFill>
              <a:srgbClr val="30B8D8">
                <a:alpha val="79999"/>
              </a:srgbClr>
            </a:solidFill>
            <a:ln w="25400" cmpd="sng">
              <a:noFill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13" name="空心弧 46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9636 w 1036800"/>
                <a:gd name="T1" fmla="*/ 1 h 1036800"/>
                <a:gd name="T2" fmla="*/ 519635 w 1036800"/>
                <a:gd name="T3" fmla="*/ 1 h 1036800"/>
                <a:gd name="T4" fmla="*/ 1036800 w 1036800"/>
                <a:gd name="T5" fmla="*/ 518400 h 1036800"/>
                <a:gd name="T6" fmla="*/ 520185 w 1036800"/>
                <a:gd name="T7" fmla="*/ 1036796 h 1036800"/>
                <a:gd name="T8" fmla="*/ 519282 w 1036800"/>
                <a:gd name="T9" fmla="*/ 774436 h 1036800"/>
                <a:gd name="T10" fmla="*/ 519282 w 1036800"/>
                <a:gd name="T11" fmla="*/ 774436 h 1036800"/>
                <a:gd name="T12" fmla="*/ 774438 w 1036800"/>
                <a:gd name="T13" fmla="*/ 518400 h 1036800"/>
                <a:gd name="T14" fmla="*/ 519009 w 1036800"/>
                <a:gd name="T15" fmla="*/ 262362 h 1036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19010 w 1036800"/>
                <a:gd name="T25" fmla="*/ 1 h 1036800"/>
                <a:gd name="T26" fmla="*/ 1036800 w 1036800"/>
                <a:gd name="T27" fmla="*/ 1036797 h 1036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804007"/>
                    <a:pt x="805790" y="1035813"/>
                    <a:pt x="520185" y="1036796"/>
                  </a:cubicBezTo>
                  <a:lnTo>
                    <a:pt x="519282" y="774436"/>
                  </a:lnTo>
                  <a:cubicBezTo>
                    <a:pt x="660342" y="773950"/>
                    <a:pt x="774438" y="659461"/>
                    <a:pt x="774438" y="518400"/>
                  </a:cubicBezTo>
                  <a:cubicBezTo>
                    <a:pt x="774438" y="377232"/>
                    <a:pt x="660177" y="262699"/>
                    <a:pt x="519009" y="262362"/>
                  </a:cubicBezTo>
                  <a:lnTo>
                    <a:pt x="519636" y="1"/>
                  </a:lnTo>
                  <a:close/>
                </a:path>
              </a:pathLst>
            </a:custGeom>
            <a:solidFill>
              <a:srgbClr val="1E8FB2">
                <a:alpha val="79999"/>
              </a:srgbClr>
            </a:solidFill>
            <a:ln w="25400" cmpd="sng">
              <a:noFill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9237" name="Group 21"/>
          <p:cNvGrpSpPr>
            <a:grpSpLocks noChangeAspect="1"/>
          </p:cNvGrpSpPr>
          <p:nvPr/>
        </p:nvGrpSpPr>
        <p:grpSpPr bwMode="auto">
          <a:xfrm rot="16200000">
            <a:off x="3939699" y="4124692"/>
            <a:ext cx="376843" cy="252000"/>
            <a:chOff x="0" y="0"/>
            <a:chExt cx="576000" cy="385071"/>
          </a:xfrm>
          <a:effectLst>
            <a:glow rad="88900">
              <a:schemeClr val="accent1">
                <a:satMod val="175000"/>
                <a:alpha val="30000"/>
              </a:schemeClr>
            </a:glow>
          </a:effectLst>
        </p:grpSpPr>
        <p:sp>
          <p:nvSpPr>
            <p:cNvPr id="7203" name="燕尾形 59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30B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7204" name="燕尾形 60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30B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sp>
        <p:nvSpPr>
          <p:cNvPr id="7195" name="矩形 42"/>
          <p:cNvSpPr>
            <a:spLocks noChangeArrowheads="1"/>
          </p:cNvSpPr>
          <p:nvPr/>
        </p:nvSpPr>
        <p:spPr bwMode="auto">
          <a:xfrm>
            <a:off x="395536" y="1308419"/>
            <a:ext cx="3686231" cy="2486675"/>
          </a:xfrm>
          <a:prstGeom prst="rect">
            <a:avLst/>
          </a:pr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191" name="矩形 57"/>
          <p:cNvSpPr>
            <a:spLocks noChangeArrowheads="1"/>
          </p:cNvSpPr>
          <p:nvPr/>
        </p:nvSpPr>
        <p:spPr bwMode="auto">
          <a:xfrm>
            <a:off x="4697575" y="3526474"/>
            <a:ext cx="3156464" cy="1512168"/>
          </a:xfrm>
          <a:prstGeom prst="rect">
            <a:avLst/>
          </a:pr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716016" y="3649588"/>
            <a:ext cx="3138024" cy="1201922"/>
            <a:chOff x="2730947" y="2768511"/>
            <a:chExt cx="1620838" cy="342631"/>
          </a:xfrm>
        </p:grpSpPr>
        <p:sp>
          <p:nvSpPr>
            <p:cNvPr id="9" name="TextBox 146"/>
            <p:cNvSpPr txBox="1">
              <a:spLocks noChangeArrowheads="1"/>
            </p:cNvSpPr>
            <p:nvPr/>
          </p:nvSpPr>
          <p:spPr bwMode="auto">
            <a:xfrm>
              <a:off x="2795809" y="2926893"/>
              <a:ext cx="1487730" cy="184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200" dirty="0" smtClean="0">
                  <a:solidFill>
                    <a:srgbClr val="BCE8F2"/>
                  </a:solidFill>
                  <a:latin typeface="方正正纤黑简体" pitchFamily="2" charset="-122"/>
                  <a:ea typeface="方正正纤黑简体" pitchFamily="2" charset="-122"/>
                </a:rPr>
                <a:t>n. </a:t>
              </a:r>
              <a:r>
                <a:rPr lang="zh-CN" altLang="en-US" sz="1200" dirty="0" smtClean="0">
                  <a:solidFill>
                    <a:srgbClr val="BCE8F2"/>
                  </a:solidFill>
                  <a:latin typeface="方正正纤黑简体" pitchFamily="2" charset="-122"/>
                  <a:ea typeface="方正正纤黑简体" pitchFamily="2" charset="-122"/>
                </a:rPr>
                <a:t>太空舱；胶囊</a:t>
              </a:r>
              <a:endParaRPr lang="en-US" altLang="zh-CN" sz="12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endParaRPr>
            </a:p>
            <a:p>
              <a:endParaRPr lang="en-US" altLang="zh-CN" sz="1200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endParaRPr>
            </a:p>
            <a:p>
              <a:r>
                <a:rPr lang="en-US" altLang="zh-CN" sz="1200" dirty="0" smtClean="0">
                  <a:solidFill>
                    <a:srgbClr val="BCE8F2"/>
                  </a:solidFill>
                  <a:latin typeface="方正正纤黑简体" pitchFamily="2" charset="-122"/>
                  <a:ea typeface="方正正纤黑简体" pitchFamily="2" charset="-122"/>
                </a:rPr>
                <a:t>Cap n.</a:t>
              </a:r>
              <a:r>
                <a:rPr lang="zh-CN" altLang="en-US" sz="1200" dirty="0" smtClean="0">
                  <a:solidFill>
                    <a:srgbClr val="BCE8F2"/>
                  </a:solidFill>
                  <a:latin typeface="方正正纤黑简体" pitchFamily="2" charset="-122"/>
                  <a:ea typeface="方正正纤黑简体" pitchFamily="2" charset="-122"/>
                </a:rPr>
                <a:t>鸭舌帽</a:t>
              </a:r>
              <a:endParaRPr lang="en-US" altLang="zh-CN" sz="12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endParaRPr>
            </a:p>
          </p:txBody>
        </p:sp>
        <p:cxnSp>
          <p:nvCxnSpPr>
            <p:cNvPr id="10" name="直接连接符 75"/>
            <p:cNvCxnSpPr>
              <a:cxnSpLocks noChangeShapeType="1"/>
            </p:cNvCxnSpPr>
            <p:nvPr/>
          </p:nvCxnSpPr>
          <p:spPr bwMode="auto">
            <a:xfrm>
              <a:off x="2730947" y="2874023"/>
              <a:ext cx="1554163" cy="0"/>
            </a:xfrm>
            <a:prstGeom prst="line">
              <a:avLst/>
            </a:prstGeom>
            <a:noFill/>
            <a:ln w="12700">
              <a:solidFill>
                <a:srgbClr val="30B8D8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46"/>
            <p:cNvSpPr txBox="1">
              <a:spLocks noChangeArrowheads="1"/>
            </p:cNvSpPr>
            <p:nvPr/>
          </p:nvSpPr>
          <p:spPr bwMode="auto">
            <a:xfrm>
              <a:off x="2730948" y="2768511"/>
              <a:ext cx="1620837" cy="105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800" b="1" dirty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Capsule </a:t>
              </a:r>
              <a:r>
                <a:rPr lang="en-US" altLang="zh-CN" sz="1800" b="1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  </a:t>
              </a:r>
              <a:r>
                <a:rPr lang="en-US" altLang="zh-CN" sz="1800" b="1" dirty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[</a:t>
              </a:r>
              <a:r>
                <a:rPr lang="en-US" altLang="zh-CN" sz="1800" b="1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'</a:t>
              </a:r>
              <a:r>
                <a:rPr lang="en-US" altLang="zh-CN" sz="1800" b="1" dirty="0" err="1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kæpsjuːl</a:t>
              </a:r>
              <a:r>
                <a:rPr lang="en-US" altLang="zh-CN" sz="1800" b="1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]</a:t>
              </a:r>
              <a:endParaRPr lang="en-US" altLang="zh-CN" sz="1800" b="1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02" y="1273324"/>
            <a:ext cx="3756070" cy="254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420696" y="3950104"/>
            <a:ext cx="307118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itchFamily="2" charset="-122"/>
                <a:ea typeface="方正兰亭中粗黑_GBK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sz="2400" dirty="0" smtClean="0"/>
              <a:t>Time Capsule</a:t>
            </a:r>
            <a:endParaRPr lang="zh-CN" altLang="en-US" sz="2400" dirty="0" smtClean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37" y="4523774"/>
            <a:ext cx="327732" cy="32773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18" y="1892541"/>
            <a:ext cx="327732" cy="327732"/>
          </a:xfrm>
          <a:prstGeom prst="rect">
            <a:avLst/>
          </a:prstGeom>
        </p:spPr>
      </p:pic>
      <p:sp>
        <p:nvSpPr>
          <p:cNvPr id="54" name="TextBox 146"/>
          <p:cNvSpPr txBox="1">
            <a:spLocks noChangeArrowheads="1"/>
          </p:cNvSpPr>
          <p:nvPr/>
        </p:nvSpPr>
        <p:spPr bwMode="auto">
          <a:xfrm>
            <a:off x="5148064" y="1794797"/>
            <a:ext cx="2012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c    </a:t>
            </a:r>
            <a:r>
              <a:rPr lang="en-US" altLang="zh-CN" sz="2800" dirty="0" err="1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psu</a:t>
            </a:r>
            <a:r>
              <a:rPr lang="en-US" altLang="zh-CN" sz="28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  e</a:t>
            </a:r>
            <a:endParaRPr lang="en-US" altLang="zh-CN" sz="2800" dirty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1873">
            <a:off x="6497235" y="1846437"/>
            <a:ext cx="318045" cy="318045"/>
          </a:xfrm>
          <a:prstGeom prst="rect">
            <a:avLst/>
          </a:prstGeom>
        </p:spPr>
      </p:pic>
      <p:grpSp>
        <p:nvGrpSpPr>
          <p:cNvPr id="56" name="Group 7"/>
          <p:cNvGrpSpPr/>
          <p:nvPr/>
        </p:nvGrpSpPr>
        <p:grpSpPr bwMode="auto">
          <a:xfrm>
            <a:off x="5980137" y="2979830"/>
            <a:ext cx="399269" cy="373863"/>
            <a:chOff x="0" y="0"/>
            <a:chExt cx="1036800" cy="1036800"/>
          </a:xfrm>
          <a:effectLst>
            <a:glow rad="88900">
              <a:schemeClr val="accent1">
                <a:satMod val="175000"/>
                <a:alpha val="30000"/>
              </a:schemeClr>
            </a:glow>
          </a:effectLst>
        </p:grpSpPr>
        <p:sp>
          <p:nvSpPr>
            <p:cNvPr id="57" name="空心弧 45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7906 w 1036800"/>
                <a:gd name="T1" fmla="*/ 1036800 h 1036800"/>
                <a:gd name="T2" fmla="*/ 517906 w 1036800"/>
                <a:gd name="T3" fmla="*/ 1036799 h 1036800"/>
                <a:gd name="T4" fmla="*/ 0 w 1036800"/>
                <a:gd name="T5" fmla="*/ 518400 h 1036800"/>
                <a:gd name="T6" fmla="*/ 518206 w 1036800"/>
                <a:gd name="T7" fmla="*/ 0 h 1036800"/>
                <a:gd name="T8" fmla="*/ 518304 w 1036800"/>
                <a:gd name="T9" fmla="*/ 261066 h 1036800"/>
                <a:gd name="T10" fmla="*/ 518304 w 1036800"/>
                <a:gd name="T11" fmla="*/ 261066 h 1036800"/>
                <a:gd name="T12" fmla="*/ 261066 w 1036800"/>
                <a:gd name="T13" fmla="*/ 518399 h 1036800"/>
                <a:gd name="T14" fmla="*/ 518155 w 1036800"/>
                <a:gd name="T15" fmla="*/ 775733 h 1036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6800"/>
                <a:gd name="T25" fmla="*/ 0 h 1036800"/>
                <a:gd name="T26" fmla="*/ 518304 w 1036800"/>
                <a:gd name="T27" fmla="*/ 1036800 h 1036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6800" h="1036800">
                  <a:moveTo>
                    <a:pt x="517906" y="1036800"/>
                  </a:moveTo>
                  <a:lnTo>
                    <a:pt x="517906" y="1036799"/>
                  </a:lnTo>
                  <a:cubicBezTo>
                    <a:pt x="231794" y="1036527"/>
                    <a:pt x="0" y="804511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5" y="660425"/>
                    <a:pt x="376129" y="775598"/>
                    <a:pt x="518155" y="775733"/>
                  </a:cubicBezTo>
                  <a:lnTo>
                    <a:pt x="517906" y="1036800"/>
                  </a:lnTo>
                  <a:close/>
                </a:path>
              </a:pathLst>
            </a:custGeom>
            <a:solidFill>
              <a:srgbClr val="30B8D8">
                <a:alpha val="79999"/>
              </a:srgbClr>
            </a:solidFill>
            <a:ln w="25400" cmpd="sng">
              <a:noFill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8" name="空心弧 46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9636 w 1036800"/>
                <a:gd name="T1" fmla="*/ 1 h 1036800"/>
                <a:gd name="T2" fmla="*/ 519635 w 1036800"/>
                <a:gd name="T3" fmla="*/ 1 h 1036800"/>
                <a:gd name="T4" fmla="*/ 1036800 w 1036800"/>
                <a:gd name="T5" fmla="*/ 518400 h 1036800"/>
                <a:gd name="T6" fmla="*/ 520185 w 1036800"/>
                <a:gd name="T7" fmla="*/ 1036796 h 1036800"/>
                <a:gd name="T8" fmla="*/ 519282 w 1036800"/>
                <a:gd name="T9" fmla="*/ 774436 h 1036800"/>
                <a:gd name="T10" fmla="*/ 519282 w 1036800"/>
                <a:gd name="T11" fmla="*/ 774436 h 1036800"/>
                <a:gd name="T12" fmla="*/ 774438 w 1036800"/>
                <a:gd name="T13" fmla="*/ 518400 h 1036800"/>
                <a:gd name="T14" fmla="*/ 519009 w 1036800"/>
                <a:gd name="T15" fmla="*/ 262362 h 1036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19010 w 1036800"/>
                <a:gd name="T25" fmla="*/ 1 h 1036800"/>
                <a:gd name="T26" fmla="*/ 1036800 w 1036800"/>
                <a:gd name="T27" fmla="*/ 1036797 h 1036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804007"/>
                    <a:pt x="805790" y="1035813"/>
                    <a:pt x="520185" y="1036796"/>
                  </a:cubicBezTo>
                  <a:lnTo>
                    <a:pt x="519282" y="774436"/>
                  </a:lnTo>
                  <a:cubicBezTo>
                    <a:pt x="660342" y="773950"/>
                    <a:pt x="774438" y="659461"/>
                    <a:pt x="774438" y="518400"/>
                  </a:cubicBezTo>
                  <a:cubicBezTo>
                    <a:pt x="774438" y="377232"/>
                    <a:pt x="660177" y="262699"/>
                    <a:pt x="519009" y="262362"/>
                  </a:cubicBezTo>
                  <a:lnTo>
                    <a:pt x="519636" y="1"/>
                  </a:lnTo>
                  <a:close/>
                </a:path>
              </a:pathLst>
            </a:custGeom>
            <a:solidFill>
              <a:srgbClr val="1E8FB2">
                <a:alpha val="79999"/>
              </a:srgbClr>
            </a:solidFill>
            <a:ln w="25400" cmpd="sng">
              <a:noFill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9" name="Group 21"/>
          <p:cNvGrpSpPr>
            <a:grpSpLocks noChangeAspect="1"/>
          </p:cNvGrpSpPr>
          <p:nvPr/>
        </p:nvGrpSpPr>
        <p:grpSpPr bwMode="auto">
          <a:xfrm rot="10800000">
            <a:off x="5980137" y="2635066"/>
            <a:ext cx="376843" cy="252000"/>
            <a:chOff x="0" y="0"/>
            <a:chExt cx="576000" cy="385071"/>
          </a:xfrm>
          <a:effectLst>
            <a:glow rad="88900">
              <a:schemeClr val="accent1">
                <a:satMod val="175000"/>
                <a:alpha val="30000"/>
              </a:schemeClr>
            </a:glow>
          </a:effectLst>
        </p:grpSpPr>
        <p:sp>
          <p:nvSpPr>
            <p:cNvPr id="60" name="燕尾形 59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30B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61" name="燕尾形 60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30B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sp>
        <p:nvSpPr>
          <p:cNvPr id="62" name="矩形 57"/>
          <p:cNvSpPr>
            <a:spLocks noChangeArrowheads="1"/>
          </p:cNvSpPr>
          <p:nvPr/>
        </p:nvSpPr>
        <p:spPr bwMode="auto">
          <a:xfrm>
            <a:off x="4655896" y="1730029"/>
            <a:ext cx="3156464" cy="623415"/>
          </a:xfrm>
          <a:prstGeom prst="rect">
            <a:avLst/>
          </a:pr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1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1" grpId="1" animBg="1"/>
      <p:bldP spid="51" grpId="0"/>
      <p:bldP spid="54" grpId="0"/>
      <p:bldP spid="62" grpId="0" animBg="1"/>
      <p:bldP spid="6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83568" y="1993404"/>
            <a:ext cx="79928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In case of “</a:t>
            </a:r>
            <a:r>
              <a:rPr lang="en-US" altLang="zh-CN" sz="2000" b="1" dirty="0" smtClean="0">
                <a:solidFill>
                  <a:srgbClr val="4EC3DE"/>
                </a:solidFill>
                <a:latin typeface="方正兰亭黑_GBK" pitchFamily="2" charset="-122"/>
                <a:ea typeface="方正兰亭黑_GBK" pitchFamily="2" charset="-122"/>
              </a:rPr>
              <a:t>time lag</a:t>
            </a:r>
            <a:r>
              <a:rPr lang="en-US" altLang="zh-CN" sz="2000" dirty="0" smtClean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”, </a:t>
            </a:r>
            <a:endParaRPr lang="en-US" altLang="zh-CN" sz="2000" dirty="0" smtClean="0">
              <a:solidFill>
                <a:srgbClr val="BCE8F2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/>
            <a:endParaRPr lang="en-US" altLang="zh-CN" sz="2000" dirty="0" smtClean="0">
              <a:solidFill>
                <a:srgbClr val="BCE8F2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/>
            <a:r>
              <a:rPr lang="en-US" altLang="zh-CN" sz="2000" dirty="0" smtClean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you’d better take some </a:t>
            </a:r>
            <a:r>
              <a:rPr lang="en-US" altLang="zh-CN" sz="2000" b="1" dirty="0" smtClean="0">
                <a:solidFill>
                  <a:srgbClr val="4EC3DE"/>
                </a:solidFill>
                <a:latin typeface="方正兰亭黑_GBK" pitchFamily="2" charset="-122"/>
                <a:ea typeface="方正兰亭黑_GBK" pitchFamily="2" charset="-122"/>
              </a:rPr>
              <a:t>tablets</a:t>
            </a:r>
            <a:r>
              <a:rPr lang="en-US" altLang="zh-CN" sz="2000" dirty="0" smtClean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 before </a:t>
            </a:r>
            <a:r>
              <a:rPr lang="en-US" altLang="zh-CN" sz="2000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starting the journey</a:t>
            </a:r>
            <a:r>
              <a:rPr lang="en-US" altLang="zh-CN" sz="2000" dirty="0" smtClean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rPr>
              <a:t>.</a:t>
            </a:r>
            <a:endParaRPr lang="zh-CN" altLang="en-US" sz="2000" dirty="0">
              <a:solidFill>
                <a:srgbClr val="BCE8F2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8"/>
          <p:cNvSpPr txBox="1">
            <a:spLocks noChangeArrowheads="1"/>
          </p:cNvSpPr>
          <p:nvPr/>
        </p:nvSpPr>
        <p:spPr bwMode="black">
          <a:xfrm>
            <a:off x="4149775" y="1528235"/>
            <a:ext cx="1831975" cy="57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itchFamily="2" charset="-122"/>
                <a:ea typeface="方正兰亭中粗黑_GBK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dirty="0" smtClean="0"/>
              <a:t>Tablets</a:t>
            </a:r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>
            <a:off x="4123930" y="2279606"/>
            <a:ext cx="4336501" cy="1513998"/>
          </a:xfrm>
          <a:prstGeom prst="roundRect">
            <a:avLst/>
          </a:pr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black">
          <a:xfrm>
            <a:off x="4355976" y="2445592"/>
            <a:ext cx="38884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Tablet   [ ˈ</a:t>
            </a:r>
            <a:r>
              <a:rPr lang="en-US" altLang="zh-CN" sz="1400" b="1" dirty="0" err="1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tæblət</a:t>
            </a:r>
            <a:r>
              <a:rPr lang="en-US" altLang="zh-CN" sz="1400" b="1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 </a:t>
            </a: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] </a:t>
            </a:r>
            <a:endParaRPr lang="en-US" altLang="zh-CN" sz="14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n. </a:t>
            </a:r>
            <a:r>
              <a:rPr lang="zh-CN" altLang="en-US" sz="14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药片</a:t>
            </a:r>
            <a:endParaRPr lang="en-US" altLang="zh-CN" sz="1400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Synonym: pill, medicine</a:t>
            </a:r>
            <a:endParaRPr lang="en-US" altLang="zh-CN" sz="1400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279606"/>
            <a:ext cx="3592442" cy="1237302"/>
          </a:xfrm>
          <a:prstGeom prst="rect">
            <a:avLst/>
          </a:prstGeom>
        </p:spPr>
      </p:pic>
      <p:sp>
        <p:nvSpPr>
          <p:cNvPr id="23" name="任意多边形 25"/>
          <p:cNvSpPr/>
          <p:nvPr/>
        </p:nvSpPr>
        <p:spPr bwMode="auto">
          <a:xfrm>
            <a:off x="2042595" y="1896794"/>
            <a:ext cx="2232248" cy="682631"/>
          </a:xfrm>
          <a:custGeom>
            <a:avLst/>
            <a:gdLst>
              <a:gd name="T0" fmla="*/ 924304 w 1248228"/>
              <a:gd name="T1" fmla="*/ 0 h 290286"/>
              <a:gd name="T2" fmla="*/ 343927 w 1248228"/>
              <a:gd name="T3" fmla="*/ 0 h 290286"/>
              <a:gd name="T4" fmla="*/ 0 w 1248228"/>
              <a:gd name="T5" fmla="*/ 125804 h 2902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228" h="290286">
                <a:moveTo>
                  <a:pt x="1248228" y="0"/>
                </a:moveTo>
                <a:lnTo>
                  <a:pt x="464457" y="0"/>
                </a:lnTo>
                <a:lnTo>
                  <a:pt x="0" y="290286"/>
                </a:lnTo>
              </a:path>
            </a:pathLst>
          </a:custGeom>
          <a:noFill/>
          <a:ln w="19050" cap="flat" cmpd="sng">
            <a:solidFill>
              <a:srgbClr val="BCE8F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508796"/>
            <a:ext cx="151216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1" grpId="1" animBg="1"/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4"/>
          <p:cNvSpPr>
            <a:spLocks noChangeArrowheads="1"/>
          </p:cNvSpPr>
          <p:nvPr/>
        </p:nvSpPr>
        <p:spPr bwMode="gray">
          <a:xfrm>
            <a:off x="4407289" y="913284"/>
            <a:ext cx="329422" cy="4392487"/>
          </a:xfrm>
          <a:prstGeom prst="roundRect">
            <a:avLst>
              <a:gd name="adj" fmla="val 50000"/>
            </a:avLst>
          </a:prstGeom>
          <a:solidFill>
            <a:srgbClr val="007DA4">
              <a:alpha val="69804"/>
            </a:srgbClr>
          </a:solidFill>
          <a:ln w="12700" cmpd="sng">
            <a:noFill/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053832" y="2558887"/>
            <a:ext cx="3625162" cy="764802"/>
            <a:chOff x="1053832" y="2558887"/>
            <a:chExt cx="3625162" cy="764802"/>
          </a:xfrm>
        </p:grpSpPr>
        <p:sp>
          <p:nvSpPr>
            <p:cNvPr id="11" name="椭圆 10"/>
            <p:cNvSpPr/>
            <p:nvPr/>
          </p:nvSpPr>
          <p:spPr>
            <a:xfrm flipH="1">
              <a:off x="4489256" y="2812267"/>
              <a:ext cx="189738" cy="189738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1934826" y="2907136"/>
              <a:ext cx="2635918" cy="0"/>
            </a:xfrm>
            <a:prstGeom prst="lin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</p:cxnSp>
        <p:sp>
          <p:nvSpPr>
            <p:cNvPr id="14" name="椭圆形标注 13"/>
            <p:cNvSpPr/>
            <p:nvPr/>
          </p:nvSpPr>
          <p:spPr>
            <a:xfrm rot="15378986">
              <a:off x="1107238" y="2562735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accent2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3832" y="2738999"/>
              <a:ext cx="84436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21C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480122" y="1063989"/>
            <a:ext cx="3716817" cy="764802"/>
            <a:chOff x="4480122" y="1063989"/>
            <a:chExt cx="3716817" cy="764802"/>
          </a:xfrm>
        </p:grpSpPr>
        <p:sp>
          <p:nvSpPr>
            <p:cNvPr id="2" name="椭圆 1"/>
            <p:cNvSpPr/>
            <p:nvPr/>
          </p:nvSpPr>
          <p:spPr>
            <a:xfrm>
              <a:off x="4480122" y="1324626"/>
              <a:ext cx="189738" cy="189738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椭圆形标注 2"/>
            <p:cNvSpPr/>
            <p:nvPr/>
          </p:nvSpPr>
          <p:spPr>
            <a:xfrm rot="6221014" flipH="1">
              <a:off x="7428447" y="1067837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accent2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flipH="1">
              <a:off x="7352578" y="1251351"/>
              <a:ext cx="84436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19C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cxnSp>
          <p:nvCxnSpPr>
            <p:cNvPr id="17" name="直接连接符 16"/>
            <p:cNvCxnSpPr>
              <a:stCxn id="2" idx="6"/>
            </p:cNvCxnSpPr>
            <p:nvPr/>
          </p:nvCxnSpPr>
          <p:spPr>
            <a:xfrm>
              <a:off x="4650296" y="1412238"/>
              <a:ext cx="2682718" cy="0"/>
            </a:xfrm>
            <a:prstGeom prst="lin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</p:cxnSp>
      </p:grpSp>
      <p:grpSp>
        <p:nvGrpSpPr>
          <p:cNvPr id="34" name="组合 33"/>
          <p:cNvGrpSpPr/>
          <p:nvPr/>
        </p:nvGrpSpPr>
        <p:grpSpPr>
          <a:xfrm>
            <a:off x="4480122" y="4383906"/>
            <a:ext cx="3766533" cy="764802"/>
            <a:chOff x="4480122" y="4383906"/>
            <a:chExt cx="3766533" cy="764802"/>
          </a:xfrm>
        </p:grpSpPr>
        <p:sp>
          <p:nvSpPr>
            <p:cNvPr id="20" name="椭圆形标注 19"/>
            <p:cNvSpPr/>
            <p:nvPr/>
          </p:nvSpPr>
          <p:spPr>
            <a:xfrm rot="6221014" flipH="1">
              <a:off x="7428447" y="438775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accent2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480122" y="4564018"/>
              <a:ext cx="3766533" cy="387798"/>
              <a:chOff x="4480122" y="4564018"/>
              <a:chExt cx="3766533" cy="38779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480122" y="4644543"/>
                <a:ext cx="189738" cy="189738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" name="直接连接符 18"/>
              <p:cNvCxnSpPr>
                <a:stCxn id="16" idx="6"/>
              </p:cNvCxnSpPr>
              <p:nvPr/>
            </p:nvCxnSpPr>
            <p:spPr>
              <a:xfrm>
                <a:off x="4650291" y="4732155"/>
                <a:ext cx="2682718" cy="0"/>
              </a:xfrm>
              <a:prstGeom prst="line">
                <a:avLst/>
              </a:prstGeom>
              <a:noFill/>
              <a:ln w="12700" cmpd="sng">
                <a:solidFill>
                  <a:schemeClr val="accent2"/>
                </a:solidFill>
                <a:round/>
              </a:ln>
              <a:effectLst>
                <a:glow rad="88900">
                  <a:schemeClr val="accent1">
                    <a:alpha val="30000"/>
                  </a:schemeClr>
                </a:glow>
              </a:effectLst>
            </p:spPr>
          </p:cxnSp>
          <p:sp>
            <p:nvSpPr>
              <p:cNvPr id="21" name="TextBox 20"/>
              <p:cNvSpPr txBox="1"/>
              <p:nvPr/>
            </p:nvSpPr>
            <p:spPr>
              <a:xfrm flipH="1">
                <a:off x="7402294" y="4564018"/>
                <a:ext cx="844361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marL="0" marR="0" lvl="0" indent="0" algn="ctr" defTabSz="914400" eaLnBrk="1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 smtClean="0">
                    <a:ln w="18415" cmpd="sng">
                      <a:noFill/>
                      <a:prstDash val="solid"/>
                    </a:ln>
                    <a:solidFill>
                      <a:schemeClr val="accent3">
                        <a:lumMod val="40000"/>
                        <a:lumOff val="60000"/>
                      </a:schemeClr>
                    </a:solidFill>
                    <a:effectLst/>
                    <a:uLnTx/>
                    <a:uFillTx/>
                    <a:latin typeface="Arial Rounded MT Bold" pitchFamily="34" charset="0"/>
                    <a:ea typeface="微软雅黑" pitchFamily="34" charset="-122"/>
                    <a:cs typeface="Times New Roman" pitchFamily="18" charset="0"/>
                  </a:rPr>
                  <a:t>31C</a:t>
                </a:r>
                <a:endParaRPr kumimoji="0" lang="zh-CN" altLang="en-US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1934826" y="1082316"/>
            <a:ext cx="238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1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Carriage  [ ˈ</a:t>
            </a:r>
            <a:r>
              <a:rPr lang="en-US" altLang="zh-CN" sz="12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kærɪdʒ</a:t>
            </a:r>
            <a:r>
              <a:rPr lang="en-US" altLang="zh-CN" sz="1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 </a:t>
            </a:r>
            <a:r>
              <a:rPr lang="en-US" altLang="zh-CN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]</a:t>
            </a:r>
            <a:endParaRPr lang="en-US" altLang="zh-CN" sz="12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en-US" altLang="zh-CN" sz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n.</a:t>
            </a:r>
            <a:r>
              <a:rPr lang="zh-CN" altLang="en-US" sz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四轮马车；火车客车车厢</a:t>
            </a:r>
            <a:endParaRPr lang="en-US" altLang="zh-CN" sz="1200" dirty="0">
              <a:solidFill>
                <a:schemeClr val="accent3">
                  <a:lumMod val="40000"/>
                  <a:lumOff val="60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0992" y="2563687"/>
            <a:ext cx="160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Car</a:t>
            </a:r>
            <a:endParaRPr lang="en-US" altLang="zh-CN" sz="12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en-US" altLang="zh-CN" sz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n.</a:t>
            </a:r>
            <a:r>
              <a:rPr lang="zh-CN" altLang="en-US" sz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小汽车</a:t>
            </a:r>
            <a:endParaRPr lang="en-US" altLang="zh-CN" sz="1200" dirty="0">
              <a:solidFill>
                <a:schemeClr val="accent3">
                  <a:lumMod val="40000"/>
                  <a:lumOff val="60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56569" y="3882400"/>
            <a:ext cx="180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Hovering Carriage</a:t>
            </a:r>
            <a:endParaRPr lang="en-US" altLang="zh-CN" sz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en-US" altLang="zh-CN" sz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n.</a:t>
            </a:r>
            <a:r>
              <a:rPr lang="zh-CN" altLang="en-US" sz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飞行器</a:t>
            </a:r>
            <a:endParaRPr lang="en-US" altLang="zh-CN" sz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endParaRPr lang="en-US" altLang="zh-CN" sz="1200" dirty="0">
              <a:solidFill>
                <a:schemeClr val="accent3">
                  <a:lumMod val="40000"/>
                  <a:lumOff val="60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2633671" y="49188"/>
            <a:ext cx="3876675" cy="57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itchFamily="2" charset="-122"/>
                <a:ea typeface="方正兰亭中粗黑_GBK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dirty="0" smtClean="0"/>
              <a:t>Transportation</a:t>
            </a:r>
            <a:endParaRPr lang="zh-CN" altLang="en-US" dirty="0" smtClean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04" y="1472869"/>
            <a:ext cx="2140968" cy="9542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93" y="4299909"/>
            <a:ext cx="1429527" cy="1014931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88" y="2560673"/>
            <a:ext cx="1321006" cy="8086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7" name="TextBox 146"/>
          <p:cNvSpPr txBox="1">
            <a:spLocks noChangeArrowheads="1"/>
          </p:cNvSpPr>
          <p:nvPr/>
        </p:nvSpPr>
        <p:spPr bwMode="auto">
          <a:xfrm>
            <a:off x="2947996" y="49188"/>
            <a:ext cx="3248025" cy="57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itchFamily="2" charset="-122"/>
                <a:ea typeface="方正兰亭中粗黑_GBK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dirty="0" smtClean="0"/>
              <a:t>Transportation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836"/>
            <a:ext cx="3443924" cy="331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291" name="Group 3"/>
          <p:cNvGrpSpPr/>
          <p:nvPr/>
        </p:nvGrpSpPr>
        <p:grpSpPr bwMode="auto">
          <a:xfrm>
            <a:off x="2123728" y="3577581"/>
            <a:ext cx="5785073" cy="523220"/>
            <a:chOff x="0" y="1971922"/>
            <a:chExt cx="3553141" cy="574514"/>
          </a:xfrm>
        </p:grpSpPr>
        <p:sp>
          <p:nvSpPr>
            <p:cNvPr id="10247" name="任意多边形 28"/>
            <p:cNvSpPr/>
            <p:nvPr/>
          </p:nvSpPr>
          <p:spPr bwMode="auto">
            <a:xfrm flipH="1" flipV="1">
              <a:off x="0" y="2114816"/>
              <a:ext cx="1187556" cy="252444"/>
            </a:xfrm>
            <a:custGeom>
              <a:avLst/>
              <a:gdLst>
                <a:gd name="T0" fmla="*/ 925668 w 1248228"/>
                <a:gd name="T1" fmla="*/ 0 h 290286"/>
                <a:gd name="T2" fmla="*/ 344435 w 1248228"/>
                <a:gd name="T3" fmla="*/ 0 h 290286"/>
                <a:gd name="T4" fmla="*/ 0 w 1248228"/>
                <a:gd name="T5" fmla="*/ 125562 h 2902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noFill/>
            <a:ln w="12700" cap="flat" cmpd="sng">
              <a:solidFill>
                <a:srgbClr val="BCE8F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3" name="TextBox 146"/>
            <p:cNvSpPr txBox="1">
              <a:spLocks noChangeArrowheads="1"/>
            </p:cNvSpPr>
            <p:nvPr/>
          </p:nvSpPr>
          <p:spPr bwMode="auto">
            <a:xfrm>
              <a:off x="1238347" y="1971922"/>
              <a:ext cx="2314794" cy="57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400" b="1" dirty="0" smtClean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Fasten the seat belt</a:t>
              </a:r>
              <a:endParaRPr lang="en-US" altLang="zh-CN" sz="1400" b="1" dirty="0" smtClean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r>
                <a:rPr lang="zh-CN" altLang="en-US" sz="1400" b="1" dirty="0">
                  <a:solidFill>
                    <a:srgbClr val="BCE8F2"/>
                  </a:solidFill>
                  <a:latin typeface="方正兰亭黑_GBK" pitchFamily="2" charset="-122"/>
                  <a:ea typeface="方正兰亭黑_GBK" pitchFamily="2" charset="-122"/>
                </a:rPr>
                <a:t>系好安全带</a:t>
              </a:r>
              <a:endParaRPr lang="en-US" altLang="zh-CN" sz="1400" b="1" dirty="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52" y="3272228"/>
            <a:ext cx="861040" cy="870975"/>
          </a:xfrm>
          <a:prstGeom prst="rect">
            <a:avLst/>
          </a:prstGeom>
        </p:spPr>
      </p:pic>
      <p:sp>
        <p:nvSpPr>
          <p:cNvPr id="33" name="圆角矩形 32"/>
          <p:cNvSpPr/>
          <p:nvPr/>
        </p:nvSpPr>
        <p:spPr>
          <a:xfrm>
            <a:off x="4057257" y="1470856"/>
            <a:ext cx="4331168" cy="1758970"/>
          </a:xfrm>
          <a:prstGeom prst="roundRect">
            <a:avLst/>
          </a:pr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black">
          <a:xfrm>
            <a:off x="4251805" y="1470856"/>
            <a:ext cx="3888432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fasten   [ ˈ</a:t>
            </a:r>
            <a:r>
              <a:rPr lang="en-US" altLang="zh-CN" sz="1400" b="1" dirty="0" err="1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fɑ:sn</a:t>
            </a:r>
            <a:r>
              <a:rPr lang="en-US" altLang="zh-CN" sz="1400" b="1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 ]</a:t>
            </a:r>
            <a:endParaRPr lang="en-US" altLang="zh-CN" sz="1400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err="1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vt.</a:t>
            </a:r>
            <a:r>
              <a:rPr lang="en-US" altLang="zh-CN" sz="14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 </a:t>
            </a:r>
            <a:r>
              <a:rPr lang="zh-CN" altLang="en-US" sz="14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系牢，系紧</a:t>
            </a:r>
            <a:endParaRPr lang="en-US" altLang="zh-CN" sz="1400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Don’t be in a hurry(too fast). You should check whether you have fasten your seat belt before starting the car.</a:t>
            </a:r>
            <a:endParaRPr lang="en-US" altLang="zh-CN" sz="1400" dirty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7" name="TextBox 146"/>
          <p:cNvSpPr txBox="1">
            <a:spLocks noChangeArrowheads="1"/>
          </p:cNvSpPr>
          <p:nvPr/>
        </p:nvSpPr>
        <p:spPr bwMode="auto">
          <a:xfrm>
            <a:off x="2947996" y="49188"/>
            <a:ext cx="3248025" cy="57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itchFamily="2" charset="-122"/>
                <a:ea typeface="方正兰亭中粗黑_GBK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dirty="0" smtClean="0"/>
              <a:t>Transportation</a:t>
            </a:r>
            <a:endParaRPr lang="en-US" altLang="zh-CN" dirty="0" smtClean="0"/>
          </a:p>
        </p:txBody>
      </p:sp>
      <p:sp>
        <p:nvSpPr>
          <p:cNvPr id="33" name="圆角矩形 32"/>
          <p:cNvSpPr/>
          <p:nvPr/>
        </p:nvSpPr>
        <p:spPr>
          <a:xfrm>
            <a:off x="2913724" y="1129308"/>
            <a:ext cx="3314460" cy="3384376"/>
          </a:xfrm>
          <a:prstGeom prst="roundRect">
            <a:avLst/>
          </a:pr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black">
          <a:xfrm>
            <a:off x="3108272" y="1201316"/>
            <a:ext cx="2975896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Learning Tips-suffix</a:t>
            </a:r>
            <a:endParaRPr lang="en-US" altLang="zh-CN" sz="20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4EC3DE"/>
                </a:solidFill>
                <a:latin typeface="方正正纤黑简体" pitchFamily="2" charset="-122"/>
                <a:ea typeface="方正正纤黑简体" pitchFamily="2" charset="-122"/>
              </a:rPr>
              <a:t>-en</a:t>
            </a:r>
            <a:endParaRPr lang="en-US" altLang="zh-CN" sz="1400" b="1" dirty="0" smtClean="0">
              <a:solidFill>
                <a:srgbClr val="4EC3DE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Fast </a:t>
            </a:r>
            <a:r>
              <a:rPr lang="zh-CN" altLang="en-US" sz="1400" b="1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 </a:t>
            </a: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fasten</a:t>
            </a:r>
            <a:endParaRPr lang="en-US" altLang="zh-CN" sz="14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Strength </a:t>
            </a:r>
            <a:r>
              <a:rPr lang="zh-CN" altLang="en-US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 </a:t>
            </a: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strengthen</a:t>
            </a:r>
            <a:endParaRPr lang="en-US" altLang="zh-CN" sz="14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  <a:sym typeface="Wingdings 3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Length </a:t>
            </a:r>
            <a:r>
              <a:rPr lang="zh-CN" altLang="en-US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 </a:t>
            </a: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lengthen</a:t>
            </a:r>
            <a:endParaRPr lang="en-US" altLang="zh-CN" sz="14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  <a:sym typeface="Wingdings 3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  <a:sym typeface="Wingdings 3" pitchFamily="18" charset="2"/>
              </a:rPr>
              <a:t>…</a:t>
            </a:r>
            <a:endParaRPr lang="en-US" altLang="zh-CN" sz="1400" b="1" dirty="0" smtClean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  <a:sym typeface="Wingdings 3" pitchFamily="18" charset="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 bwMode="gray">
          <a:xfrm>
            <a:off x="830759" y="1118393"/>
            <a:ext cx="3659188" cy="1879600"/>
          </a:xfrm>
          <a:custGeom>
            <a:avLst/>
            <a:gdLst>
              <a:gd name="T0" fmla="*/ 2304 w 2305"/>
              <a:gd name="T1" fmla="*/ 691 h 1184"/>
              <a:gd name="T2" fmla="*/ 1991 w 2305"/>
              <a:gd name="T3" fmla="*/ 833 h 1184"/>
              <a:gd name="T4" fmla="*/ 1817 w 2305"/>
              <a:gd name="T5" fmla="*/ 1184 h 1184"/>
              <a:gd name="T6" fmla="*/ 0 w 2305"/>
              <a:gd name="T7" fmla="*/ 1184 h 1184"/>
              <a:gd name="T8" fmla="*/ 0 w 2305"/>
              <a:gd name="T9" fmla="*/ 1 h 1184"/>
              <a:gd name="T10" fmla="*/ 2305 w 2305"/>
              <a:gd name="T11" fmla="*/ 0 h 1184"/>
              <a:gd name="T12" fmla="*/ 2304 w 2305"/>
              <a:gd name="T13" fmla="*/ 691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5"/>
          <p:cNvSpPr/>
          <p:nvPr/>
        </p:nvSpPr>
        <p:spPr bwMode="gray">
          <a:xfrm>
            <a:off x="4657230" y="1118393"/>
            <a:ext cx="3659187" cy="1879600"/>
          </a:xfrm>
          <a:custGeom>
            <a:avLst/>
            <a:gdLst>
              <a:gd name="T0" fmla="*/ 1 w 2305"/>
              <a:gd name="T1" fmla="*/ 691 h 1184"/>
              <a:gd name="T2" fmla="*/ 314 w 2305"/>
              <a:gd name="T3" fmla="*/ 833 h 1184"/>
              <a:gd name="T4" fmla="*/ 481 w 2305"/>
              <a:gd name="T5" fmla="*/ 1182 h 1184"/>
              <a:gd name="T6" fmla="*/ 2305 w 2305"/>
              <a:gd name="T7" fmla="*/ 1184 h 1184"/>
              <a:gd name="T8" fmla="*/ 2305 w 2305"/>
              <a:gd name="T9" fmla="*/ 1 h 1184"/>
              <a:gd name="T10" fmla="*/ 0 w 2305"/>
              <a:gd name="T11" fmla="*/ 0 h 1184"/>
              <a:gd name="T12" fmla="*/ 1 w 2305"/>
              <a:gd name="T13" fmla="*/ 691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gray">
          <a:xfrm>
            <a:off x="827584" y="3200176"/>
            <a:ext cx="3659188" cy="1879600"/>
          </a:xfrm>
          <a:custGeom>
            <a:avLst/>
            <a:gdLst>
              <a:gd name="T0" fmla="*/ 2304 w 2305"/>
              <a:gd name="T1" fmla="*/ 493 h 1184"/>
              <a:gd name="T2" fmla="*/ 1991 w 2305"/>
              <a:gd name="T3" fmla="*/ 351 h 1184"/>
              <a:gd name="T4" fmla="*/ 1813 w 2305"/>
              <a:gd name="T5" fmla="*/ 1 h 1184"/>
              <a:gd name="T6" fmla="*/ 0 w 2305"/>
              <a:gd name="T7" fmla="*/ 0 h 1184"/>
              <a:gd name="T8" fmla="*/ 0 w 2305"/>
              <a:gd name="T9" fmla="*/ 1183 h 1184"/>
              <a:gd name="T10" fmla="*/ 2305 w 2305"/>
              <a:gd name="T11" fmla="*/ 1184 h 1184"/>
              <a:gd name="T12" fmla="*/ 2304 w 2305"/>
              <a:gd name="T13" fmla="*/ 493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gray">
          <a:xfrm>
            <a:off x="4654062" y="3190653"/>
            <a:ext cx="3659187" cy="1881188"/>
          </a:xfrm>
          <a:custGeom>
            <a:avLst/>
            <a:gdLst>
              <a:gd name="T0" fmla="*/ 1 w 2305"/>
              <a:gd name="T1" fmla="*/ 494 h 1185"/>
              <a:gd name="T2" fmla="*/ 314 w 2305"/>
              <a:gd name="T3" fmla="*/ 352 h 1185"/>
              <a:gd name="T4" fmla="*/ 483 w 2305"/>
              <a:gd name="T5" fmla="*/ 0 h 1185"/>
              <a:gd name="T6" fmla="*/ 2305 w 2305"/>
              <a:gd name="T7" fmla="*/ 1 h 1185"/>
              <a:gd name="T8" fmla="*/ 2305 w 2305"/>
              <a:gd name="T9" fmla="*/ 1184 h 1185"/>
              <a:gd name="T10" fmla="*/ 0 w 2305"/>
              <a:gd name="T11" fmla="*/ 1185 h 1185"/>
              <a:gd name="T12" fmla="*/ 1 w 2305"/>
              <a:gd name="T13" fmla="*/ 494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830268" y="1237880"/>
            <a:ext cx="3652837" cy="422276"/>
            <a:chOff x="830759" y="1320379"/>
            <a:chExt cx="3652838" cy="422275"/>
          </a:xfrm>
        </p:grpSpPr>
        <p:sp>
          <p:nvSpPr>
            <p:cNvPr id="13344" name="Rectangle 4"/>
            <p:cNvSpPr>
              <a:spLocks noChangeArrowheads="1"/>
            </p:cNvSpPr>
            <p:nvPr/>
          </p:nvSpPr>
          <p:spPr bwMode="gray">
            <a:xfrm>
              <a:off x="830759" y="1320379"/>
              <a:ext cx="3652838" cy="422275"/>
            </a:xfrm>
            <a:prstGeom prst="rect">
              <a:avLst/>
            </a:prstGeom>
            <a:solidFill>
              <a:srgbClr val="1E8FB2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5" name="Rectangle 11"/>
            <p:cNvSpPr>
              <a:spLocks noChangeArrowheads="1"/>
            </p:cNvSpPr>
            <p:nvPr/>
          </p:nvSpPr>
          <p:spPr bwMode="gray">
            <a:xfrm>
              <a:off x="976809" y="1331461"/>
              <a:ext cx="22574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D17E7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BCE8F2"/>
                  </a:solidFill>
                  <a:latin typeface="方正兰亭中黑_GBK" pitchFamily="2" charset="-122"/>
                  <a:ea typeface="方正兰亭中黑_GBK" pitchFamily="2" charset="-122"/>
                </a:rPr>
                <a:t>No more letters</a:t>
              </a:r>
              <a:endParaRPr lang="zh-CN" altLang="en-US" sz="2000" dirty="0">
                <a:solidFill>
                  <a:srgbClr val="BCE8F2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</p:grpSp>
      <p:sp>
        <p:nvSpPr>
          <p:cNvPr id="14" name="Rectangle 17"/>
          <p:cNvSpPr>
            <a:spLocks noChangeArrowheads="1"/>
          </p:cNvSpPr>
          <p:nvPr/>
        </p:nvSpPr>
        <p:spPr bwMode="gray">
          <a:xfrm>
            <a:off x="958850" y="1911244"/>
            <a:ext cx="29543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No more </a:t>
            </a:r>
            <a:r>
              <a:rPr lang="en-US" altLang="zh-CN" sz="1200" b="1" dirty="0" smtClean="0">
                <a:solidFill>
                  <a:srgbClr val="4EC3DE"/>
                </a:solidFill>
                <a:latin typeface="方正正纤黑简体" pitchFamily="2" charset="-122"/>
                <a:ea typeface="方正正纤黑简体" pitchFamily="2" charset="-122"/>
              </a:rPr>
              <a:t>postage</a:t>
            </a:r>
            <a:r>
              <a:rPr lang="en-US" altLang="zh-CN" sz="12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 or </a:t>
            </a:r>
            <a:r>
              <a:rPr lang="en-US" altLang="zh-CN" sz="1200" b="1" dirty="0" smtClean="0">
                <a:solidFill>
                  <a:srgbClr val="4EC3DE"/>
                </a:solidFill>
                <a:latin typeface="方正正纤黑简体" pitchFamily="2" charset="-122"/>
                <a:ea typeface="方正正纤黑简体" pitchFamily="2" charset="-122"/>
              </a:rPr>
              <a:t>postcode</a:t>
            </a:r>
            <a:r>
              <a:rPr lang="en-US" altLang="zh-CN" sz="12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!</a:t>
            </a:r>
            <a:endParaRPr lang="en-US" altLang="zh-CN" sz="1200" dirty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gray">
          <a:xfrm>
            <a:off x="5207006" y="1908070"/>
            <a:ext cx="2989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12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No more </a:t>
            </a:r>
            <a:r>
              <a:rPr lang="en-US" altLang="zh-CN" sz="1200" b="1" dirty="0" smtClean="0">
                <a:solidFill>
                  <a:srgbClr val="4EC3DE"/>
                </a:solidFill>
                <a:latin typeface="方正正纤黑简体" pitchFamily="2" charset="-122"/>
                <a:ea typeface="方正正纤黑简体" pitchFamily="2" charset="-122"/>
              </a:rPr>
              <a:t>typists</a:t>
            </a:r>
            <a:r>
              <a:rPr lang="en-US" altLang="zh-CN" sz="12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 working on a </a:t>
            </a:r>
            <a:r>
              <a:rPr lang="en-US" altLang="zh-CN" sz="1200" b="1" dirty="0" smtClean="0">
                <a:solidFill>
                  <a:srgbClr val="4EC3DE"/>
                </a:solidFill>
                <a:latin typeface="方正正纤黑简体" pitchFamily="2" charset="-122"/>
                <a:ea typeface="方正正纤黑简体" pitchFamily="2" charset="-122"/>
              </a:rPr>
              <a:t>typewriter</a:t>
            </a:r>
            <a:r>
              <a:rPr lang="en-US" altLang="zh-CN" sz="12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.</a:t>
            </a:r>
            <a:endParaRPr lang="en-US" altLang="zh-CN" sz="1200" dirty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gray">
          <a:xfrm>
            <a:off x="900113" y="4116278"/>
            <a:ext cx="3352800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1200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Is all you need</a:t>
            </a:r>
            <a:r>
              <a:rPr lang="en-US" altLang="zh-CN" sz="1200" dirty="0" smtClean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!</a:t>
            </a:r>
            <a:endParaRPr lang="en-US" altLang="zh-CN" sz="1200" dirty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gray">
          <a:xfrm>
            <a:off x="4822825" y="4116278"/>
            <a:ext cx="3352800" cy="21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altLang="zh-CN" sz="1200" dirty="0">
                <a:solidFill>
                  <a:srgbClr val="BCE8F2"/>
                </a:solidFill>
                <a:latin typeface="方正正纤黑简体" pitchFamily="2" charset="-122"/>
                <a:ea typeface="方正正纤黑简体" pitchFamily="2" charset="-122"/>
              </a:rPr>
              <a:t>You don’t even need a screen.</a:t>
            </a:r>
            <a:endParaRPr lang="en-US" altLang="zh-CN" sz="1200" dirty="0">
              <a:solidFill>
                <a:srgbClr val="BCE8F2"/>
              </a:solidFill>
              <a:latin typeface="方正正纤黑简体" pitchFamily="2" charset="-122"/>
              <a:ea typeface="方正正纤黑简体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827091" y="3306392"/>
            <a:ext cx="3165475" cy="461962"/>
            <a:chOff x="827584" y="3389462"/>
            <a:chExt cx="3165475" cy="461962"/>
          </a:xfrm>
        </p:grpSpPr>
        <p:sp>
          <p:nvSpPr>
            <p:cNvPr id="13342" name="Freeform 10"/>
            <p:cNvSpPr/>
            <p:nvPr/>
          </p:nvSpPr>
          <p:spPr bwMode="gray">
            <a:xfrm flipH="1">
              <a:off x="827584" y="3389462"/>
              <a:ext cx="3165475" cy="461962"/>
            </a:xfrm>
            <a:custGeom>
              <a:avLst/>
              <a:gdLst>
                <a:gd name="T0" fmla="*/ 437819734 w 2007"/>
                <a:gd name="T1" fmla="*/ 7559667 h 291"/>
                <a:gd name="T2" fmla="*/ 0 w 2007"/>
                <a:gd name="T3" fmla="*/ 733363881 h 291"/>
                <a:gd name="T4" fmla="*/ 2147483647 w 2007"/>
                <a:gd name="T5" fmla="*/ 733363881 h 291"/>
                <a:gd name="T6" fmla="*/ 2147483647 w 2007"/>
                <a:gd name="T7" fmla="*/ 0 h 291"/>
                <a:gd name="T8" fmla="*/ 437819734 w 2007"/>
                <a:gd name="T9" fmla="*/ 7559667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7" h="291">
                  <a:moveTo>
                    <a:pt x="176" y="3"/>
                  </a:moveTo>
                  <a:cubicBezTo>
                    <a:pt x="133" y="163"/>
                    <a:pt x="72" y="214"/>
                    <a:pt x="0" y="291"/>
                  </a:cubicBezTo>
                  <a:lnTo>
                    <a:pt x="2007" y="291"/>
                  </a:lnTo>
                  <a:lnTo>
                    <a:pt x="2007" y="0"/>
                  </a:lnTo>
                  <a:lnTo>
                    <a:pt x="176" y="3"/>
                  </a:lnTo>
                  <a:close/>
                </a:path>
              </a:pathLst>
            </a:custGeom>
            <a:solidFill>
              <a:srgbClr val="1E8FB2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3" name="Rectangle 11"/>
            <p:cNvSpPr>
              <a:spLocks noChangeArrowheads="1"/>
            </p:cNvSpPr>
            <p:nvPr/>
          </p:nvSpPr>
          <p:spPr bwMode="gray">
            <a:xfrm>
              <a:off x="972093" y="3420388"/>
              <a:ext cx="26567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D17E7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dirty="0" err="1" smtClean="0">
                  <a:solidFill>
                    <a:srgbClr val="BCE8F2"/>
                  </a:solidFill>
                  <a:latin typeface="方正兰亭中黑_GBK" pitchFamily="2" charset="-122"/>
                  <a:ea typeface="方正兰亭中黑_GBK" pitchFamily="2" charset="-122"/>
                </a:rPr>
                <a:t>Thoughtpad</a:t>
              </a:r>
              <a:endParaRPr lang="zh-CN" altLang="en-US" sz="2000" dirty="0">
                <a:solidFill>
                  <a:srgbClr val="BCE8F2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4649788" y="1237880"/>
            <a:ext cx="3663950" cy="422276"/>
            <a:chOff x="4649291" y="1320379"/>
            <a:chExt cx="3663950" cy="422275"/>
          </a:xfrm>
        </p:grpSpPr>
        <p:sp>
          <p:nvSpPr>
            <p:cNvPr id="13340" name="Rectangle 6"/>
            <p:cNvSpPr>
              <a:spLocks noChangeArrowheads="1"/>
            </p:cNvSpPr>
            <p:nvPr/>
          </p:nvSpPr>
          <p:spPr bwMode="gray">
            <a:xfrm flipH="1">
              <a:off x="4649291" y="1320379"/>
              <a:ext cx="3663950" cy="422275"/>
            </a:xfrm>
            <a:prstGeom prst="rect">
              <a:avLst/>
            </a:prstGeom>
            <a:solidFill>
              <a:srgbClr val="1E8FB2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1" name="Rectangle 11"/>
            <p:cNvSpPr>
              <a:spLocks noChangeArrowheads="1"/>
            </p:cNvSpPr>
            <p:nvPr/>
          </p:nvSpPr>
          <p:spPr bwMode="gray">
            <a:xfrm>
              <a:off x="5917704" y="1331461"/>
              <a:ext cx="22574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D17E7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BCE8F2"/>
                  </a:solidFill>
                  <a:latin typeface="方正兰亭中黑_GBK" pitchFamily="2" charset="-122"/>
                  <a:ea typeface="方正兰亭中黑_GBK" pitchFamily="2" charset="-122"/>
                </a:rPr>
                <a:t>No more typing</a:t>
              </a:r>
              <a:endParaRPr lang="zh-CN" altLang="en-US" sz="2000" dirty="0">
                <a:solidFill>
                  <a:srgbClr val="BCE8F2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5127633" y="3330203"/>
            <a:ext cx="3214061" cy="461963"/>
            <a:chOff x="5127128" y="3413274"/>
            <a:chExt cx="3214061" cy="461963"/>
          </a:xfrm>
        </p:grpSpPr>
        <p:sp>
          <p:nvSpPr>
            <p:cNvPr id="13338" name="Freeform 9"/>
            <p:cNvSpPr/>
            <p:nvPr/>
          </p:nvSpPr>
          <p:spPr bwMode="gray">
            <a:xfrm>
              <a:off x="5127128" y="3413274"/>
              <a:ext cx="3186113" cy="461963"/>
            </a:xfrm>
            <a:custGeom>
              <a:avLst/>
              <a:gdLst>
                <a:gd name="T0" fmla="*/ 443547570 w 2007"/>
                <a:gd name="T1" fmla="*/ 7561271 h 291"/>
                <a:gd name="T2" fmla="*/ 0 w 2007"/>
                <a:gd name="T3" fmla="*/ 733367056 h 291"/>
                <a:gd name="T4" fmla="*/ 2147483647 w 2007"/>
                <a:gd name="T5" fmla="*/ 733367056 h 291"/>
                <a:gd name="T6" fmla="*/ 2147483647 w 2007"/>
                <a:gd name="T7" fmla="*/ 0 h 291"/>
                <a:gd name="T8" fmla="*/ 443547570 w 2007"/>
                <a:gd name="T9" fmla="*/ 7561271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7" h="291">
                  <a:moveTo>
                    <a:pt x="176" y="3"/>
                  </a:moveTo>
                  <a:cubicBezTo>
                    <a:pt x="133" y="163"/>
                    <a:pt x="72" y="214"/>
                    <a:pt x="0" y="291"/>
                  </a:cubicBezTo>
                  <a:lnTo>
                    <a:pt x="2007" y="291"/>
                  </a:lnTo>
                  <a:lnTo>
                    <a:pt x="2007" y="0"/>
                  </a:lnTo>
                  <a:lnTo>
                    <a:pt x="176" y="3"/>
                  </a:lnTo>
                  <a:close/>
                </a:path>
              </a:pathLst>
            </a:custGeom>
            <a:solidFill>
              <a:srgbClr val="1E8FB2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9" name="Rectangle 11"/>
            <p:cNvSpPr>
              <a:spLocks noChangeArrowheads="1"/>
            </p:cNvSpPr>
            <p:nvPr/>
          </p:nvSpPr>
          <p:spPr bwMode="gray">
            <a:xfrm>
              <a:off x="5363583" y="3444200"/>
              <a:ext cx="29776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D17E7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BCE8F2"/>
                  </a:solidFill>
                  <a:latin typeface="方正兰亭中黑_GBK" pitchFamily="2" charset="-122"/>
                  <a:ea typeface="方正兰亭中黑_GBK" pitchFamily="2" charset="-122"/>
                </a:rPr>
                <a:t>No more cellphones</a:t>
              </a:r>
              <a:endParaRPr lang="zh-CN" altLang="en-US" sz="2000" dirty="0">
                <a:solidFill>
                  <a:srgbClr val="BCE8F2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</p:grpSp>
      <p:sp>
        <p:nvSpPr>
          <p:cNvPr id="26" name="椭圆 25"/>
          <p:cNvSpPr/>
          <p:nvPr/>
        </p:nvSpPr>
        <p:spPr bwMode="auto">
          <a:xfrm>
            <a:off x="3887788" y="2414216"/>
            <a:ext cx="1362942" cy="1358900"/>
          </a:xfrm>
          <a:prstGeom prst="ellipse">
            <a:avLst/>
          </a:prstGeom>
          <a:noFill/>
          <a:ln>
            <a:solidFill>
              <a:srgbClr val="30B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2633671" y="49188"/>
            <a:ext cx="3876675" cy="57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itchFamily="2" charset="-122"/>
                <a:ea typeface="方正兰亭中粗黑_GBK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dirty="0" smtClean="0"/>
              <a:t>Communication</a:t>
            </a:r>
            <a:endParaRPr lang="zh-CN" altLang="en-US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24" y="2369735"/>
            <a:ext cx="1341929" cy="15569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79" y="1262669"/>
            <a:ext cx="1100126" cy="9175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28" y="3945610"/>
            <a:ext cx="881367" cy="88136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6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DA4"/>
      </a:accent1>
      <a:accent2>
        <a:srgbClr val="00AFD2"/>
      </a:accent2>
      <a:accent3>
        <a:srgbClr val="76D1E0"/>
      </a:accent3>
      <a:accent4>
        <a:srgbClr val="E6E7E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1955</Words>
  <Application>Kingsoft Office WPP</Application>
  <PresentationFormat>全屏显示(16:10)</PresentationFormat>
  <Paragraphs>215</Paragraphs>
  <Slides>18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 </vt:lpstr>
      <vt:lpstr>宋体 </vt:lpstr>
      <vt:lpstr>Calibri</vt:lpstr>
      <vt:lpstr>方正兰亭中粗黑_GBK</vt:lpstr>
      <vt:lpstr>方正兰亭黑_GBK</vt:lpstr>
      <vt:lpstr>方正正纤黑简体</vt:lpstr>
      <vt:lpstr>微软雅黑</vt:lpstr>
      <vt:lpstr>Arial Rounded MT Bold</vt:lpstr>
      <vt:lpstr>Times New Roman</vt:lpstr>
      <vt:lpstr>Wingdings 3</vt:lpstr>
      <vt:lpstr>方正兰亭中黑_GBK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kingsoft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to the future-Part A</dc:title>
  <dc:creator>Sophie</dc:creator>
  <dc:subject>Life in the future</dc:subject>
  <cp:lastModifiedBy>WD</cp:lastModifiedBy>
  <cp:revision>191</cp:revision>
  <cp:lastPrinted>2411-12-30T00:00:00Z</cp:lastPrinted>
  <dcterms:created xsi:type="dcterms:W3CDTF">2010-06-08T02:33:00Z</dcterms:created>
  <dcterms:modified xsi:type="dcterms:W3CDTF">2016-02-24T08:18:14Z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