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68" r:id="rId3"/>
    <p:sldId id="258" r:id="rId4"/>
    <p:sldId id="261" r:id="rId5"/>
    <p:sldId id="269" r:id="rId6"/>
    <p:sldId id="263" r:id="rId7"/>
    <p:sldId id="264" r:id="rId8"/>
    <p:sldId id="270" r:id="rId9"/>
    <p:sldId id="265" r:id="rId10"/>
    <p:sldId id="271" r:id="rId11"/>
    <p:sldId id="266" r:id="rId12"/>
    <p:sldId id="267" r:id="rId13"/>
    <p:sldId id="272" r:id="rId14"/>
    <p:sldId id="273" r:id="rId15"/>
    <p:sldId id="276" r:id="rId16"/>
    <p:sldId id="275" r:id="rId17"/>
    <p:sldId id="274" r:id="rId18"/>
    <p:sldId id="277" r:id="rId19"/>
    <p:sldId id="278" r:id="rId20"/>
    <p:sldId id="279" r:id="rId21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5AC08"/>
    <a:srgbClr val="3387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0" d="100"/>
          <a:sy n="70" d="100"/>
        </p:scale>
        <p:origin x="-72" y="-72"/>
      </p:cViewPr>
      <p:guideLst>
        <p:guide orient="horz" pos="2168"/>
        <p:guide pos="38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E558565-6F85-4161-95E8-A7265E7C32EE}" type="datetimeFigureOut">
              <a:rPr lang="zh-CN" altLang="en-US"/>
              <a:pPr>
                <a:defRPr/>
              </a:pPr>
              <a:t>2016-2-24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9D2B465-8818-416D-ACCB-A6779FF4C24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文本占位符 2"/>
          <p:cNvSpPr>
            <a:spLocks noGrp="1"/>
          </p:cNvSpPr>
          <p:nvPr>
            <p:ph type="body" idx="3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ABAC82-325A-4738-9DFA-69C1B87377F3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幻灯片图像占位符 1"/>
          <p:cNvSpPr>
            <a:spLocks noGrp="1" noRo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文本占位符 2"/>
          <p:cNvSpPr>
            <a:spLocks noGrp="1"/>
          </p:cNvSpPr>
          <p:nvPr>
            <p:ph type="body" idx="3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7411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ED7649-5D81-4DC4-8753-73BDA5729C48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" y="314325"/>
            <a:ext cx="12020550" cy="611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图片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36838" y="0"/>
            <a:ext cx="6918325" cy="441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334432" y="4428580"/>
            <a:ext cx="7523136" cy="1044673"/>
          </a:xfrm>
        </p:spPr>
        <p:txBody>
          <a:bodyPr>
            <a:normAutofit/>
          </a:bodyPr>
          <a:lstStyle>
            <a:lvl1pPr algn="ctr">
              <a:lnSpc>
                <a:spcPct val="150000"/>
              </a:lnSpc>
              <a:defRPr sz="4400" b="1">
                <a:ln w="3175">
                  <a:noFill/>
                </a:ln>
                <a:solidFill>
                  <a:schemeClr val="accent1"/>
                </a:solidFill>
                <a:effectLst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082301" y="5565696"/>
            <a:ext cx="6027399" cy="734638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50000"/>
              </a:lnSpc>
              <a:buNone/>
              <a:defRPr sz="1900" b="0">
                <a:ln>
                  <a:noFill/>
                </a:ln>
                <a:solidFill>
                  <a:schemeClr val="accent1"/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944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1418641-CB69-4FDE-87C2-94CB707F951F}" type="datetimeFigureOut">
              <a:rPr lang="zh-CN" altLang="en-US"/>
              <a:pPr>
                <a:defRPr/>
              </a:pPr>
              <a:t>2016-2-24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944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944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81D442A-DB37-417E-8553-6776DFF04EF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665163"/>
            <a:ext cx="10515600" cy="53863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44566-280E-4E67-BC8B-771A561C3B41}" type="datetimeFigureOut">
              <a:rPr lang="zh-CN" altLang="en-US"/>
              <a:pPr>
                <a:defRPr/>
              </a:pPr>
              <a:t>2016-2-24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F860D-B826-49D3-9854-2329191CB71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13993-B0CE-4A14-9E40-84C78D4B7014}" type="datetimeFigureOut">
              <a:rPr lang="zh-CN" altLang="en-US"/>
              <a:pPr>
                <a:defRPr/>
              </a:pPr>
              <a:t>2016-2-24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0A64F-1DEC-408B-983C-1FEA93ADAE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800" y="162000"/>
            <a:ext cx="8344800" cy="1080000"/>
          </a:xfrm>
        </p:spPr>
        <p:txBody>
          <a:bodyPr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53200" y="2797200"/>
            <a:ext cx="5515200" cy="2304000"/>
          </a:xfrm>
        </p:spPr>
        <p:txBody>
          <a:bodyPr>
            <a:normAutofit/>
          </a:bodyPr>
          <a:lstStyle>
            <a:lvl1pPr marL="0" indent="0" algn="just">
              <a:buFont typeface="Arial" pitchFamily="34" charset="0"/>
              <a:buNone/>
              <a:defRPr sz="2400"/>
            </a:lvl1pPr>
            <a:lvl2pPr marL="457200" indent="0">
              <a:buFont typeface="Arial" pitchFamily="34" charset="0"/>
              <a:buNone/>
              <a:defRPr sz="2000"/>
            </a:lvl2pPr>
            <a:lvl3pPr marL="914400" indent="0">
              <a:buFont typeface="Arial" pitchFamily="34" charset="0"/>
              <a:buNone/>
              <a:defRPr sz="1800"/>
            </a:lvl3pPr>
            <a:lvl4pPr marL="1371600" indent="0">
              <a:buFont typeface="Arial" pitchFamily="34" charset="0"/>
              <a:buNone/>
              <a:defRPr sz="1800"/>
            </a:lvl4pPr>
            <a:lvl5pPr marL="1828800" indent="0">
              <a:buFont typeface="Arial" pitchFamily="34" charset="0"/>
              <a:buNone/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B9135-EC5E-4585-9E17-3977DB309C35}" type="datetimeFigureOut">
              <a:rPr lang="zh-CN" altLang="en-US"/>
              <a:pPr>
                <a:defRPr/>
              </a:pPr>
              <a:t>2016-2-24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747D7-B6F6-41A9-96E4-7BC783D0652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9"/>
          <p:cNvGrpSpPr>
            <a:grpSpLocks/>
          </p:cNvGrpSpPr>
          <p:nvPr/>
        </p:nvGrpSpPr>
        <p:grpSpPr bwMode="auto">
          <a:xfrm>
            <a:off x="412750" y="0"/>
            <a:ext cx="2439988" cy="4122738"/>
            <a:chOff x="2376646" y="795337"/>
            <a:chExt cx="1538288" cy="2600325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auto">
            <a:xfrm>
              <a:off x="2478731" y="2688758"/>
              <a:ext cx="252211" cy="227290"/>
            </a:xfrm>
            <a:custGeom>
              <a:avLst/>
              <a:gdLst>
                <a:gd name="T0" fmla="*/ 143 w 204"/>
                <a:gd name="T1" fmla="*/ 160 h 183"/>
                <a:gd name="T2" fmla="*/ 127 w 204"/>
                <a:gd name="T3" fmla="*/ 131 h 183"/>
                <a:gd name="T4" fmla="*/ 155 w 204"/>
                <a:gd name="T5" fmla="*/ 143 h 183"/>
                <a:gd name="T6" fmla="*/ 167 w 204"/>
                <a:gd name="T7" fmla="*/ 126 h 183"/>
                <a:gd name="T8" fmla="*/ 148 w 204"/>
                <a:gd name="T9" fmla="*/ 102 h 183"/>
                <a:gd name="T10" fmla="*/ 179 w 204"/>
                <a:gd name="T11" fmla="*/ 107 h 183"/>
                <a:gd name="T12" fmla="*/ 204 w 204"/>
                <a:gd name="T13" fmla="*/ 109 h 183"/>
                <a:gd name="T14" fmla="*/ 180 w 204"/>
                <a:gd name="T15" fmla="*/ 102 h 183"/>
                <a:gd name="T16" fmla="*/ 149 w 204"/>
                <a:gd name="T17" fmla="*/ 96 h 183"/>
                <a:gd name="T18" fmla="*/ 174 w 204"/>
                <a:gd name="T19" fmla="*/ 76 h 183"/>
                <a:gd name="T20" fmla="*/ 161 w 204"/>
                <a:gd name="T21" fmla="*/ 63 h 183"/>
                <a:gd name="T22" fmla="*/ 138 w 204"/>
                <a:gd name="T23" fmla="*/ 71 h 183"/>
                <a:gd name="T24" fmla="*/ 161 w 204"/>
                <a:gd name="T25" fmla="*/ 34 h 183"/>
                <a:gd name="T26" fmla="*/ 154 w 204"/>
                <a:gd name="T27" fmla="*/ 23 h 183"/>
                <a:gd name="T28" fmla="*/ 143 w 204"/>
                <a:gd name="T29" fmla="*/ 6 h 183"/>
                <a:gd name="T30" fmla="*/ 131 w 204"/>
                <a:gd name="T31" fmla="*/ 18 h 183"/>
                <a:gd name="T32" fmla="*/ 106 w 204"/>
                <a:gd name="T33" fmla="*/ 32 h 183"/>
                <a:gd name="T34" fmla="*/ 105 w 204"/>
                <a:gd name="T35" fmla="*/ 8 h 183"/>
                <a:gd name="T36" fmla="*/ 101 w 204"/>
                <a:gd name="T37" fmla="*/ 31 h 183"/>
                <a:gd name="T38" fmla="*/ 81 w 204"/>
                <a:gd name="T39" fmla="*/ 15 h 183"/>
                <a:gd name="T40" fmla="*/ 70 w 204"/>
                <a:gd name="T41" fmla="*/ 2 h 183"/>
                <a:gd name="T42" fmla="*/ 58 w 204"/>
                <a:gd name="T43" fmla="*/ 17 h 183"/>
                <a:gd name="T44" fmla="*/ 50 w 204"/>
                <a:gd name="T45" fmla="*/ 28 h 183"/>
                <a:gd name="T46" fmla="*/ 63 w 204"/>
                <a:gd name="T47" fmla="*/ 62 h 183"/>
                <a:gd name="T48" fmla="*/ 36 w 204"/>
                <a:gd name="T49" fmla="*/ 43 h 183"/>
                <a:gd name="T50" fmla="*/ 30 w 204"/>
                <a:gd name="T51" fmla="*/ 60 h 183"/>
                <a:gd name="T52" fmla="*/ 39 w 204"/>
                <a:gd name="T53" fmla="*/ 78 h 183"/>
                <a:gd name="T54" fmla="*/ 14 w 204"/>
                <a:gd name="T55" fmla="*/ 61 h 183"/>
                <a:gd name="T56" fmla="*/ 3 w 204"/>
                <a:gd name="T57" fmla="*/ 77 h 183"/>
                <a:gd name="T58" fmla="*/ 22 w 204"/>
                <a:gd name="T59" fmla="*/ 81 h 183"/>
                <a:gd name="T60" fmla="*/ 38 w 204"/>
                <a:gd name="T61" fmla="*/ 83 h 183"/>
                <a:gd name="T62" fmla="*/ 28 w 204"/>
                <a:gd name="T63" fmla="*/ 106 h 183"/>
                <a:gd name="T64" fmla="*/ 28 w 204"/>
                <a:gd name="T65" fmla="*/ 125 h 183"/>
                <a:gd name="T66" fmla="*/ 45 w 204"/>
                <a:gd name="T67" fmla="*/ 118 h 183"/>
                <a:gd name="T68" fmla="*/ 41 w 204"/>
                <a:gd name="T69" fmla="*/ 145 h 183"/>
                <a:gd name="T70" fmla="*/ 34 w 204"/>
                <a:gd name="T71" fmla="*/ 160 h 183"/>
                <a:gd name="T72" fmla="*/ 53 w 204"/>
                <a:gd name="T73" fmla="*/ 165 h 183"/>
                <a:gd name="T74" fmla="*/ 62 w 204"/>
                <a:gd name="T75" fmla="*/ 152 h 183"/>
                <a:gd name="T76" fmla="*/ 79 w 204"/>
                <a:gd name="T77" fmla="*/ 128 h 183"/>
                <a:gd name="T78" fmla="*/ 82 w 204"/>
                <a:gd name="T79" fmla="*/ 167 h 183"/>
                <a:gd name="T80" fmla="*/ 98 w 204"/>
                <a:gd name="T81" fmla="*/ 160 h 183"/>
                <a:gd name="T82" fmla="*/ 105 w 204"/>
                <a:gd name="T83" fmla="*/ 141 h 183"/>
                <a:gd name="T84" fmla="*/ 128 w 204"/>
                <a:gd name="T85" fmla="*/ 172 h 183"/>
                <a:gd name="T86" fmla="*/ 137 w 204"/>
                <a:gd name="T87" fmla="*/ 182 h 183"/>
                <a:gd name="T88" fmla="*/ 142 w 204"/>
                <a:gd name="T89" fmla="*/ 80 h 183"/>
                <a:gd name="T90" fmla="*/ 136 w 204"/>
                <a:gd name="T91" fmla="*/ 113 h 183"/>
                <a:gd name="T92" fmla="*/ 142 w 204"/>
                <a:gd name="T93" fmla="*/ 80 h 183"/>
                <a:gd name="T94" fmla="*/ 119 w 204"/>
                <a:gd name="T95" fmla="*/ 78 h 183"/>
                <a:gd name="T96" fmla="*/ 118 w 204"/>
                <a:gd name="T97" fmla="*/ 53 h 183"/>
                <a:gd name="T98" fmla="*/ 105 w 204"/>
                <a:gd name="T99" fmla="*/ 54 h 183"/>
                <a:gd name="T100" fmla="*/ 99 w 204"/>
                <a:gd name="T101" fmla="*/ 50 h 183"/>
                <a:gd name="T102" fmla="*/ 75 w 204"/>
                <a:gd name="T103" fmla="*/ 66 h 183"/>
                <a:gd name="T104" fmla="*/ 69 w 204"/>
                <a:gd name="T105" fmla="*/ 74 h 183"/>
                <a:gd name="T106" fmla="*/ 64 w 204"/>
                <a:gd name="T107" fmla="*/ 104 h 183"/>
                <a:gd name="T108" fmla="*/ 86 w 204"/>
                <a:gd name="T109" fmla="*/ 101 h 183"/>
                <a:gd name="T110" fmla="*/ 83 w 204"/>
                <a:gd name="T111" fmla="*/ 123 h 183"/>
                <a:gd name="T112" fmla="*/ 115 w 204"/>
                <a:gd name="T113" fmla="*/ 126 h 183"/>
                <a:gd name="T114" fmla="*/ 109 w 204"/>
                <a:gd name="T115" fmla="*/ 112 h 183"/>
                <a:gd name="T116" fmla="*/ 122 w 204"/>
                <a:gd name="T117" fmla="*/ 128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04" h="183">
                  <a:moveTo>
                    <a:pt x="153" y="177"/>
                  </a:moveTo>
                  <a:cubicBezTo>
                    <a:pt x="147" y="167"/>
                    <a:pt x="147" y="167"/>
                    <a:pt x="147" y="167"/>
                  </a:cubicBezTo>
                  <a:cubicBezTo>
                    <a:pt x="158" y="170"/>
                    <a:pt x="158" y="170"/>
                    <a:pt x="158" y="170"/>
                  </a:cubicBezTo>
                  <a:cubicBezTo>
                    <a:pt x="160" y="170"/>
                    <a:pt x="162" y="169"/>
                    <a:pt x="162" y="167"/>
                  </a:cubicBezTo>
                  <a:cubicBezTo>
                    <a:pt x="162" y="166"/>
                    <a:pt x="161" y="164"/>
                    <a:pt x="160" y="164"/>
                  </a:cubicBezTo>
                  <a:cubicBezTo>
                    <a:pt x="143" y="160"/>
                    <a:pt x="143" y="160"/>
                    <a:pt x="143" y="160"/>
                  </a:cubicBezTo>
                  <a:cubicBezTo>
                    <a:pt x="140" y="153"/>
                    <a:pt x="140" y="153"/>
                    <a:pt x="140" y="153"/>
                  </a:cubicBezTo>
                  <a:cubicBezTo>
                    <a:pt x="155" y="157"/>
                    <a:pt x="155" y="157"/>
                    <a:pt x="155" y="157"/>
                  </a:cubicBezTo>
                  <a:cubicBezTo>
                    <a:pt x="156" y="157"/>
                    <a:pt x="158" y="156"/>
                    <a:pt x="158" y="154"/>
                  </a:cubicBezTo>
                  <a:cubicBezTo>
                    <a:pt x="159" y="153"/>
                    <a:pt x="158" y="151"/>
                    <a:pt x="156" y="151"/>
                  </a:cubicBezTo>
                  <a:cubicBezTo>
                    <a:pt x="136" y="146"/>
                    <a:pt x="136" y="146"/>
                    <a:pt x="136" y="146"/>
                  </a:cubicBezTo>
                  <a:cubicBezTo>
                    <a:pt x="127" y="131"/>
                    <a:pt x="127" y="131"/>
                    <a:pt x="127" y="131"/>
                  </a:cubicBezTo>
                  <a:cubicBezTo>
                    <a:pt x="130" y="122"/>
                    <a:pt x="130" y="122"/>
                    <a:pt x="130" y="122"/>
                  </a:cubicBezTo>
                  <a:cubicBezTo>
                    <a:pt x="137" y="121"/>
                    <a:pt x="137" y="121"/>
                    <a:pt x="137" y="121"/>
                  </a:cubicBezTo>
                  <a:cubicBezTo>
                    <a:pt x="147" y="128"/>
                    <a:pt x="147" y="128"/>
                    <a:pt x="147" y="128"/>
                  </a:cubicBezTo>
                  <a:cubicBezTo>
                    <a:pt x="149" y="144"/>
                    <a:pt x="149" y="144"/>
                    <a:pt x="149" y="144"/>
                  </a:cubicBezTo>
                  <a:cubicBezTo>
                    <a:pt x="149" y="145"/>
                    <a:pt x="151" y="147"/>
                    <a:pt x="152" y="146"/>
                  </a:cubicBezTo>
                  <a:cubicBezTo>
                    <a:pt x="154" y="146"/>
                    <a:pt x="155" y="145"/>
                    <a:pt x="155" y="143"/>
                  </a:cubicBezTo>
                  <a:cubicBezTo>
                    <a:pt x="153" y="132"/>
                    <a:pt x="153" y="132"/>
                    <a:pt x="153" y="132"/>
                  </a:cubicBezTo>
                  <a:cubicBezTo>
                    <a:pt x="164" y="140"/>
                    <a:pt x="164" y="140"/>
                    <a:pt x="164" y="140"/>
                  </a:cubicBezTo>
                  <a:cubicBezTo>
                    <a:pt x="166" y="141"/>
                    <a:pt x="167" y="141"/>
                    <a:pt x="168" y="140"/>
                  </a:cubicBezTo>
                  <a:cubicBezTo>
                    <a:pt x="169" y="138"/>
                    <a:pt x="169" y="137"/>
                    <a:pt x="167" y="136"/>
                  </a:cubicBezTo>
                  <a:cubicBezTo>
                    <a:pt x="157" y="128"/>
                    <a:pt x="157" y="128"/>
                    <a:pt x="157" y="128"/>
                  </a:cubicBezTo>
                  <a:cubicBezTo>
                    <a:pt x="167" y="126"/>
                    <a:pt x="167" y="126"/>
                    <a:pt x="167" y="126"/>
                  </a:cubicBezTo>
                  <a:cubicBezTo>
                    <a:pt x="169" y="125"/>
                    <a:pt x="170" y="124"/>
                    <a:pt x="169" y="122"/>
                  </a:cubicBezTo>
                  <a:cubicBezTo>
                    <a:pt x="169" y="121"/>
                    <a:pt x="167" y="120"/>
                    <a:pt x="166" y="120"/>
                  </a:cubicBezTo>
                  <a:cubicBezTo>
                    <a:pt x="151" y="124"/>
                    <a:pt x="151" y="124"/>
                    <a:pt x="151" y="124"/>
                  </a:cubicBezTo>
                  <a:cubicBezTo>
                    <a:pt x="143" y="118"/>
                    <a:pt x="143" y="118"/>
                    <a:pt x="143" y="118"/>
                  </a:cubicBezTo>
                  <a:cubicBezTo>
                    <a:pt x="140" y="107"/>
                    <a:pt x="140" y="107"/>
                    <a:pt x="140" y="107"/>
                  </a:cubicBezTo>
                  <a:cubicBezTo>
                    <a:pt x="148" y="102"/>
                    <a:pt x="148" y="102"/>
                    <a:pt x="148" y="102"/>
                  </a:cubicBezTo>
                  <a:cubicBezTo>
                    <a:pt x="163" y="105"/>
                    <a:pt x="163" y="105"/>
                    <a:pt x="163" y="105"/>
                  </a:cubicBezTo>
                  <a:cubicBezTo>
                    <a:pt x="174" y="122"/>
                    <a:pt x="174" y="122"/>
                    <a:pt x="174" y="122"/>
                  </a:cubicBezTo>
                  <a:cubicBezTo>
                    <a:pt x="175" y="124"/>
                    <a:pt x="177" y="124"/>
                    <a:pt x="178" y="123"/>
                  </a:cubicBezTo>
                  <a:cubicBezTo>
                    <a:pt x="180" y="122"/>
                    <a:pt x="180" y="121"/>
                    <a:pt x="179" y="119"/>
                  </a:cubicBezTo>
                  <a:cubicBezTo>
                    <a:pt x="171" y="106"/>
                    <a:pt x="171" y="106"/>
                    <a:pt x="171" y="106"/>
                  </a:cubicBezTo>
                  <a:cubicBezTo>
                    <a:pt x="179" y="107"/>
                    <a:pt x="179" y="107"/>
                    <a:pt x="179" y="107"/>
                  </a:cubicBezTo>
                  <a:cubicBezTo>
                    <a:pt x="188" y="121"/>
                    <a:pt x="188" y="121"/>
                    <a:pt x="188" y="121"/>
                  </a:cubicBezTo>
                  <a:cubicBezTo>
                    <a:pt x="188" y="123"/>
                    <a:pt x="190" y="123"/>
                    <a:pt x="192" y="122"/>
                  </a:cubicBezTo>
                  <a:cubicBezTo>
                    <a:pt x="193" y="122"/>
                    <a:pt x="193" y="120"/>
                    <a:pt x="192" y="118"/>
                  </a:cubicBezTo>
                  <a:cubicBezTo>
                    <a:pt x="186" y="109"/>
                    <a:pt x="186" y="109"/>
                    <a:pt x="186" y="109"/>
                  </a:cubicBezTo>
                  <a:cubicBezTo>
                    <a:pt x="200" y="111"/>
                    <a:pt x="200" y="111"/>
                    <a:pt x="200" y="111"/>
                  </a:cubicBezTo>
                  <a:cubicBezTo>
                    <a:pt x="202" y="111"/>
                    <a:pt x="203" y="110"/>
                    <a:pt x="204" y="109"/>
                  </a:cubicBezTo>
                  <a:cubicBezTo>
                    <a:pt x="204" y="107"/>
                    <a:pt x="203" y="105"/>
                    <a:pt x="201" y="105"/>
                  </a:cubicBezTo>
                  <a:cubicBezTo>
                    <a:pt x="187" y="103"/>
                    <a:pt x="187" y="103"/>
                    <a:pt x="187" y="103"/>
                  </a:cubicBezTo>
                  <a:cubicBezTo>
                    <a:pt x="196" y="96"/>
                    <a:pt x="196" y="96"/>
                    <a:pt x="196" y="96"/>
                  </a:cubicBezTo>
                  <a:cubicBezTo>
                    <a:pt x="198" y="95"/>
                    <a:pt x="198" y="93"/>
                    <a:pt x="197" y="91"/>
                  </a:cubicBezTo>
                  <a:cubicBezTo>
                    <a:pt x="196" y="90"/>
                    <a:pt x="194" y="90"/>
                    <a:pt x="193" y="91"/>
                  </a:cubicBezTo>
                  <a:cubicBezTo>
                    <a:pt x="180" y="102"/>
                    <a:pt x="180" y="102"/>
                    <a:pt x="180" y="102"/>
                  </a:cubicBezTo>
                  <a:cubicBezTo>
                    <a:pt x="172" y="100"/>
                    <a:pt x="172" y="100"/>
                    <a:pt x="172" y="100"/>
                  </a:cubicBezTo>
                  <a:cubicBezTo>
                    <a:pt x="184" y="90"/>
                    <a:pt x="184" y="90"/>
                    <a:pt x="184" y="90"/>
                  </a:cubicBezTo>
                  <a:cubicBezTo>
                    <a:pt x="185" y="89"/>
                    <a:pt x="186" y="87"/>
                    <a:pt x="185" y="86"/>
                  </a:cubicBezTo>
                  <a:cubicBezTo>
                    <a:pt x="184" y="85"/>
                    <a:pt x="182" y="85"/>
                    <a:pt x="180" y="86"/>
                  </a:cubicBezTo>
                  <a:cubicBezTo>
                    <a:pt x="164" y="99"/>
                    <a:pt x="164" y="99"/>
                    <a:pt x="164" y="99"/>
                  </a:cubicBezTo>
                  <a:cubicBezTo>
                    <a:pt x="149" y="96"/>
                    <a:pt x="149" y="96"/>
                    <a:pt x="149" y="96"/>
                  </a:cubicBezTo>
                  <a:cubicBezTo>
                    <a:pt x="144" y="89"/>
                    <a:pt x="144" y="89"/>
                    <a:pt x="144" y="89"/>
                  </a:cubicBezTo>
                  <a:cubicBezTo>
                    <a:pt x="150" y="77"/>
                    <a:pt x="150" y="77"/>
                    <a:pt x="150" y="77"/>
                  </a:cubicBezTo>
                  <a:cubicBezTo>
                    <a:pt x="146" y="75"/>
                    <a:pt x="146" y="75"/>
                    <a:pt x="146" y="75"/>
                  </a:cubicBezTo>
                  <a:cubicBezTo>
                    <a:pt x="156" y="71"/>
                    <a:pt x="156" y="71"/>
                    <a:pt x="156" y="71"/>
                  </a:cubicBezTo>
                  <a:cubicBezTo>
                    <a:pt x="171" y="78"/>
                    <a:pt x="171" y="78"/>
                    <a:pt x="171" y="78"/>
                  </a:cubicBezTo>
                  <a:cubicBezTo>
                    <a:pt x="172" y="78"/>
                    <a:pt x="174" y="78"/>
                    <a:pt x="174" y="76"/>
                  </a:cubicBezTo>
                  <a:cubicBezTo>
                    <a:pt x="175" y="75"/>
                    <a:pt x="174" y="73"/>
                    <a:pt x="173" y="73"/>
                  </a:cubicBezTo>
                  <a:cubicBezTo>
                    <a:pt x="163" y="68"/>
                    <a:pt x="163" y="68"/>
                    <a:pt x="163" y="68"/>
                  </a:cubicBezTo>
                  <a:cubicBezTo>
                    <a:pt x="175" y="63"/>
                    <a:pt x="175" y="63"/>
                    <a:pt x="175" y="63"/>
                  </a:cubicBezTo>
                  <a:cubicBezTo>
                    <a:pt x="177" y="62"/>
                    <a:pt x="177" y="61"/>
                    <a:pt x="177" y="59"/>
                  </a:cubicBezTo>
                  <a:cubicBezTo>
                    <a:pt x="176" y="58"/>
                    <a:pt x="175" y="57"/>
                    <a:pt x="173" y="58"/>
                  </a:cubicBezTo>
                  <a:cubicBezTo>
                    <a:pt x="161" y="63"/>
                    <a:pt x="161" y="63"/>
                    <a:pt x="161" y="63"/>
                  </a:cubicBezTo>
                  <a:cubicBezTo>
                    <a:pt x="164" y="53"/>
                    <a:pt x="164" y="53"/>
                    <a:pt x="164" y="53"/>
                  </a:cubicBezTo>
                  <a:cubicBezTo>
                    <a:pt x="165" y="51"/>
                    <a:pt x="164" y="50"/>
                    <a:pt x="163" y="49"/>
                  </a:cubicBezTo>
                  <a:cubicBezTo>
                    <a:pt x="161" y="49"/>
                    <a:pt x="160" y="50"/>
                    <a:pt x="159" y="51"/>
                  </a:cubicBezTo>
                  <a:cubicBezTo>
                    <a:pt x="154" y="66"/>
                    <a:pt x="154" y="66"/>
                    <a:pt x="154" y="66"/>
                  </a:cubicBezTo>
                  <a:cubicBezTo>
                    <a:pt x="140" y="72"/>
                    <a:pt x="140" y="72"/>
                    <a:pt x="140" y="72"/>
                  </a:cubicBezTo>
                  <a:cubicBezTo>
                    <a:pt x="138" y="71"/>
                    <a:pt x="138" y="71"/>
                    <a:pt x="138" y="71"/>
                  </a:cubicBezTo>
                  <a:cubicBezTo>
                    <a:pt x="140" y="58"/>
                    <a:pt x="140" y="58"/>
                    <a:pt x="140" y="58"/>
                  </a:cubicBezTo>
                  <a:cubicBezTo>
                    <a:pt x="130" y="57"/>
                    <a:pt x="130" y="57"/>
                    <a:pt x="130" y="57"/>
                  </a:cubicBezTo>
                  <a:cubicBezTo>
                    <a:pt x="141" y="42"/>
                    <a:pt x="141" y="42"/>
                    <a:pt x="141" y="42"/>
                  </a:cubicBezTo>
                  <a:cubicBezTo>
                    <a:pt x="161" y="40"/>
                    <a:pt x="161" y="40"/>
                    <a:pt x="161" y="40"/>
                  </a:cubicBezTo>
                  <a:cubicBezTo>
                    <a:pt x="163" y="40"/>
                    <a:pt x="164" y="38"/>
                    <a:pt x="164" y="37"/>
                  </a:cubicBezTo>
                  <a:cubicBezTo>
                    <a:pt x="164" y="35"/>
                    <a:pt x="162" y="34"/>
                    <a:pt x="161" y="34"/>
                  </a:cubicBezTo>
                  <a:cubicBezTo>
                    <a:pt x="145" y="36"/>
                    <a:pt x="145" y="36"/>
                    <a:pt x="145" y="36"/>
                  </a:cubicBezTo>
                  <a:cubicBezTo>
                    <a:pt x="150" y="29"/>
                    <a:pt x="150" y="29"/>
                    <a:pt x="150" y="29"/>
                  </a:cubicBezTo>
                  <a:cubicBezTo>
                    <a:pt x="166" y="27"/>
                    <a:pt x="166" y="27"/>
                    <a:pt x="166" y="27"/>
                  </a:cubicBezTo>
                  <a:cubicBezTo>
                    <a:pt x="168" y="27"/>
                    <a:pt x="169" y="26"/>
                    <a:pt x="169" y="24"/>
                  </a:cubicBezTo>
                  <a:cubicBezTo>
                    <a:pt x="169" y="22"/>
                    <a:pt x="167" y="21"/>
                    <a:pt x="166" y="22"/>
                  </a:cubicBezTo>
                  <a:cubicBezTo>
                    <a:pt x="154" y="23"/>
                    <a:pt x="154" y="23"/>
                    <a:pt x="154" y="23"/>
                  </a:cubicBezTo>
                  <a:cubicBezTo>
                    <a:pt x="162" y="11"/>
                    <a:pt x="162" y="11"/>
                    <a:pt x="162" y="11"/>
                  </a:cubicBezTo>
                  <a:cubicBezTo>
                    <a:pt x="163" y="10"/>
                    <a:pt x="163" y="8"/>
                    <a:pt x="162" y="7"/>
                  </a:cubicBezTo>
                  <a:cubicBezTo>
                    <a:pt x="160" y="6"/>
                    <a:pt x="159" y="7"/>
                    <a:pt x="158" y="8"/>
                  </a:cubicBezTo>
                  <a:cubicBezTo>
                    <a:pt x="149" y="19"/>
                    <a:pt x="149" y="19"/>
                    <a:pt x="149" y="19"/>
                  </a:cubicBezTo>
                  <a:cubicBezTo>
                    <a:pt x="147" y="8"/>
                    <a:pt x="147" y="8"/>
                    <a:pt x="147" y="8"/>
                  </a:cubicBezTo>
                  <a:cubicBezTo>
                    <a:pt x="146" y="7"/>
                    <a:pt x="145" y="6"/>
                    <a:pt x="143" y="6"/>
                  </a:cubicBezTo>
                  <a:cubicBezTo>
                    <a:pt x="142" y="6"/>
                    <a:pt x="141" y="8"/>
                    <a:pt x="141" y="9"/>
                  </a:cubicBezTo>
                  <a:cubicBezTo>
                    <a:pt x="145" y="26"/>
                    <a:pt x="145" y="26"/>
                    <a:pt x="145" y="26"/>
                  </a:cubicBezTo>
                  <a:cubicBezTo>
                    <a:pt x="140" y="32"/>
                    <a:pt x="140" y="32"/>
                    <a:pt x="140" y="32"/>
                  </a:cubicBezTo>
                  <a:cubicBezTo>
                    <a:pt x="137" y="17"/>
                    <a:pt x="137" y="17"/>
                    <a:pt x="137" y="17"/>
                  </a:cubicBezTo>
                  <a:cubicBezTo>
                    <a:pt x="136" y="15"/>
                    <a:pt x="135" y="14"/>
                    <a:pt x="133" y="15"/>
                  </a:cubicBezTo>
                  <a:cubicBezTo>
                    <a:pt x="132" y="15"/>
                    <a:pt x="131" y="17"/>
                    <a:pt x="131" y="18"/>
                  </a:cubicBezTo>
                  <a:cubicBezTo>
                    <a:pt x="136" y="39"/>
                    <a:pt x="136" y="39"/>
                    <a:pt x="136" y="39"/>
                  </a:cubicBezTo>
                  <a:cubicBezTo>
                    <a:pt x="125" y="54"/>
                    <a:pt x="125" y="54"/>
                    <a:pt x="125" y="54"/>
                  </a:cubicBezTo>
                  <a:cubicBezTo>
                    <a:pt x="121" y="45"/>
                    <a:pt x="121" y="45"/>
                    <a:pt x="121" y="45"/>
                  </a:cubicBezTo>
                  <a:cubicBezTo>
                    <a:pt x="109" y="50"/>
                    <a:pt x="109" y="50"/>
                    <a:pt x="109" y="50"/>
                  </a:cubicBezTo>
                  <a:cubicBezTo>
                    <a:pt x="105" y="47"/>
                    <a:pt x="105" y="47"/>
                    <a:pt x="105" y="47"/>
                  </a:cubicBezTo>
                  <a:cubicBezTo>
                    <a:pt x="106" y="32"/>
                    <a:pt x="106" y="32"/>
                    <a:pt x="106" y="32"/>
                  </a:cubicBezTo>
                  <a:cubicBezTo>
                    <a:pt x="118" y="22"/>
                    <a:pt x="118" y="22"/>
                    <a:pt x="118" y="22"/>
                  </a:cubicBezTo>
                  <a:cubicBezTo>
                    <a:pt x="120" y="21"/>
                    <a:pt x="120" y="19"/>
                    <a:pt x="119" y="18"/>
                  </a:cubicBezTo>
                  <a:cubicBezTo>
                    <a:pt x="118" y="17"/>
                    <a:pt x="116" y="17"/>
                    <a:pt x="115" y="18"/>
                  </a:cubicBezTo>
                  <a:cubicBezTo>
                    <a:pt x="106" y="24"/>
                    <a:pt x="106" y="24"/>
                    <a:pt x="106" y="24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7" y="10"/>
                    <a:pt x="106" y="8"/>
                    <a:pt x="105" y="8"/>
                  </a:cubicBezTo>
                  <a:cubicBezTo>
                    <a:pt x="103" y="8"/>
                    <a:pt x="102" y="9"/>
                    <a:pt x="102" y="11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93" y="16"/>
                    <a:pt x="93" y="16"/>
                    <a:pt x="93" y="16"/>
                  </a:cubicBezTo>
                  <a:cubicBezTo>
                    <a:pt x="92" y="15"/>
                    <a:pt x="91" y="15"/>
                    <a:pt x="89" y="16"/>
                  </a:cubicBezTo>
                  <a:cubicBezTo>
                    <a:pt x="88" y="17"/>
                    <a:pt x="88" y="19"/>
                    <a:pt x="89" y="20"/>
                  </a:cubicBezTo>
                  <a:cubicBezTo>
                    <a:pt x="101" y="31"/>
                    <a:pt x="101" y="31"/>
                    <a:pt x="101" y="31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99" y="41"/>
                    <a:pt x="99" y="41"/>
                    <a:pt x="99" y="4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74" y="35"/>
                    <a:pt x="74" y="35"/>
                    <a:pt x="74" y="35"/>
                  </a:cubicBezTo>
                  <a:cubicBezTo>
                    <a:pt x="81" y="15"/>
                    <a:pt x="81" y="15"/>
                    <a:pt x="81" y="15"/>
                  </a:cubicBezTo>
                  <a:cubicBezTo>
                    <a:pt x="82" y="14"/>
                    <a:pt x="81" y="12"/>
                    <a:pt x="79" y="12"/>
                  </a:cubicBezTo>
                  <a:cubicBezTo>
                    <a:pt x="78" y="11"/>
                    <a:pt x="76" y="12"/>
                    <a:pt x="76" y="13"/>
                  </a:cubicBezTo>
                  <a:cubicBezTo>
                    <a:pt x="70" y="28"/>
                    <a:pt x="70" y="28"/>
                    <a:pt x="70" y="28"/>
                  </a:cubicBezTo>
                  <a:cubicBezTo>
                    <a:pt x="67" y="21"/>
                    <a:pt x="67" y="21"/>
                    <a:pt x="67" y="21"/>
                  </a:cubicBezTo>
                  <a:cubicBezTo>
                    <a:pt x="72" y="5"/>
                    <a:pt x="72" y="5"/>
                    <a:pt x="72" y="5"/>
                  </a:cubicBezTo>
                  <a:cubicBezTo>
                    <a:pt x="73" y="4"/>
                    <a:pt x="72" y="2"/>
                    <a:pt x="70" y="2"/>
                  </a:cubicBezTo>
                  <a:cubicBezTo>
                    <a:pt x="69" y="1"/>
                    <a:pt x="67" y="2"/>
                    <a:pt x="67" y="4"/>
                  </a:cubicBezTo>
                  <a:cubicBezTo>
                    <a:pt x="63" y="14"/>
                    <a:pt x="63" y="14"/>
                    <a:pt x="63" y="14"/>
                  </a:cubicBezTo>
                  <a:cubicBezTo>
                    <a:pt x="56" y="2"/>
                    <a:pt x="56" y="2"/>
                    <a:pt x="56" y="2"/>
                  </a:cubicBezTo>
                  <a:cubicBezTo>
                    <a:pt x="55" y="1"/>
                    <a:pt x="53" y="0"/>
                    <a:pt x="52" y="1"/>
                  </a:cubicBezTo>
                  <a:cubicBezTo>
                    <a:pt x="51" y="2"/>
                    <a:pt x="50" y="4"/>
                    <a:pt x="51" y="5"/>
                  </a:cubicBezTo>
                  <a:cubicBezTo>
                    <a:pt x="58" y="17"/>
                    <a:pt x="58" y="17"/>
                    <a:pt x="58" y="17"/>
                  </a:cubicBezTo>
                  <a:cubicBezTo>
                    <a:pt x="46" y="15"/>
                    <a:pt x="46" y="15"/>
                    <a:pt x="46" y="15"/>
                  </a:cubicBezTo>
                  <a:cubicBezTo>
                    <a:pt x="45" y="14"/>
                    <a:pt x="43" y="15"/>
                    <a:pt x="43" y="17"/>
                  </a:cubicBezTo>
                  <a:cubicBezTo>
                    <a:pt x="43" y="18"/>
                    <a:pt x="44" y="20"/>
                    <a:pt x="45" y="20"/>
                  </a:cubicBezTo>
                  <a:cubicBezTo>
                    <a:pt x="62" y="24"/>
                    <a:pt x="62" y="24"/>
                    <a:pt x="62" y="24"/>
                  </a:cubicBezTo>
                  <a:cubicBezTo>
                    <a:pt x="65" y="31"/>
                    <a:pt x="65" y="31"/>
                    <a:pt x="65" y="31"/>
                  </a:cubicBezTo>
                  <a:cubicBezTo>
                    <a:pt x="50" y="28"/>
                    <a:pt x="50" y="28"/>
                    <a:pt x="50" y="28"/>
                  </a:cubicBezTo>
                  <a:cubicBezTo>
                    <a:pt x="48" y="27"/>
                    <a:pt x="47" y="28"/>
                    <a:pt x="47" y="30"/>
                  </a:cubicBezTo>
                  <a:cubicBezTo>
                    <a:pt x="46" y="31"/>
                    <a:pt x="47" y="33"/>
                    <a:pt x="49" y="33"/>
                  </a:cubicBezTo>
                  <a:cubicBezTo>
                    <a:pt x="69" y="38"/>
                    <a:pt x="69" y="38"/>
                    <a:pt x="69" y="38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4" y="60"/>
                    <a:pt x="74" y="60"/>
                    <a:pt x="74" y="60"/>
                  </a:cubicBezTo>
                  <a:cubicBezTo>
                    <a:pt x="63" y="62"/>
                    <a:pt x="63" y="62"/>
                    <a:pt x="63" y="62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0" y="38"/>
                    <a:pt x="50" y="38"/>
                    <a:pt x="50" y="38"/>
                  </a:cubicBezTo>
                  <a:cubicBezTo>
                    <a:pt x="50" y="37"/>
                    <a:pt x="48" y="36"/>
                    <a:pt x="47" y="36"/>
                  </a:cubicBezTo>
                  <a:cubicBezTo>
                    <a:pt x="45" y="36"/>
                    <a:pt x="44" y="37"/>
                    <a:pt x="44" y="39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36" y="43"/>
                    <a:pt x="36" y="43"/>
                    <a:pt x="36" y="43"/>
                  </a:cubicBezTo>
                  <a:cubicBezTo>
                    <a:pt x="35" y="42"/>
                    <a:pt x="33" y="43"/>
                    <a:pt x="33" y="44"/>
                  </a:cubicBezTo>
                  <a:cubicBezTo>
                    <a:pt x="32" y="45"/>
                    <a:pt x="32" y="47"/>
                    <a:pt x="33" y="48"/>
                  </a:cubicBezTo>
                  <a:cubicBezTo>
                    <a:pt x="42" y="54"/>
                    <a:pt x="42" y="54"/>
                    <a:pt x="42" y="54"/>
                  </a:cubicBezTo>
                  <a:cubicBezTo>
                    <a:pt x="32" y="57"/>
                    <a:pt x="32" y="57"/>
                    <a:pt x="32" y="57"/>
                  </a:cubicBezTo>
                  <a:cubicBezTo>
                    <a:pt x="31" y="57"/>
                    <a:pt x="31" y="57"/>
                    <a:pt x="30" y="58"/>
                  </a:cubicBezTo>
                  <a:cubicBezTo>
                    <a:pt x="30" y="58"/>
                    <a:pt x="30" y="59"/>
                    <a:pt x="30" y="60"/>
                  </a:cubicBezTo>
                  <a:cubicBezTo>
                    <a:pt x="30" y="61"/>
                    <a:pt x="32" y="62"/>
                    <a:pt x="33" y="62"/>
                  </a:cubicBezTo>
                  <a:cubicBezTo>
                    <a:pt x="48" y="58"/>
                    <a:pt x="48" y="58"/>
                    <a:pt x="48" y="58"/>
                  </a:cubicBezTo>
                  <a:cubicBezTo>
                    <a:pt x="62" y="68"/>
                    <a:pt x="62" y="68"/>
                    <a:pt x="62" y="68"/>
                  </a:cubicBezTo>
                  <a:cubicBezTo>
                    <a:pt x="64" y="75"/>
                    <a:pt x="64" y="75"/>
                    <a:pt x="64" y="75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39" y="78"/>
                    <a:pt x="39" y="78"/>
                    <a:pt x="39" y="78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7" y="58"/>
                    <a:pt x="25" y="58"/>
                    <a:pt x="24" y="59"/>
                  </a:cubicBezTo>
                  <a:cubicBezTo>
                    <a:pt x="22" y="60"/>
                    <a:pt x="22" y="61"/>
                    <a:pt x="23" y="63"/>
                  </a:cubicBezTo>
                  <a:cubicBezTo>
                    <a:pt x="31" y="76"/>
                    <a:pt x="31" y="76"/>
                    <a:pt x="31" y="76"/>
                  </a:cubicBezTo>
                  <a:cubicBezTo>
                    <a:pt x="23" y="75"/>
                    <a:pt x="23" y="75"/>
                    <a:pt x="23" y="75"/>
                  </a:cubicBezTo>
                  <a:cubicBezTo>
                    <a:pt x="14" y="61"/>
                    <a:pt x="14" y="61"/>
                    <a:pt x="14" y="61"/>
                  </a:cubicBezTo>
                  <a:cubicBezTo>
                    <a:pt x="13" y="59"/>
                    <a:pt x="12" y="59"/>
                    <a:pt x="10" y="60"/>
                  </a:cubicBezTo>
                  <a:cubicBezTo>
                    <a:pt x="9" y="61"/>
                    <a:pt x="9" y="62"/>
                    <a:pt x="9" y="64"/>
                  </a:cubicBezTo>
                  <a:cubicBezTo>
                    <a:pt x="16" y="74"/>
                    <a:pt x="16" y="74"/>
                    <a:pt x="16" y="74"/>
                  </a:cubicBezTo>
                  <a:cubicBezTo>
                    <a:pt x="4" y="72"/>
                    <a:pt x="4" y="72"/>
                    <a:pt x="4" y="72"/>
                  </a:cubicBezTo>
                  <a:cubicBezTo>
                    <a:pt x="2" y="71"/>
                    <a:pt x="1" y="72"/>
                    <a:pt x="0" y="74"/>
                  </a:cubicBezTo>
                  <a:cubicBezTo>
                    <a:pt x="0" y="76"/>
                    <a:pt x="1" y="77"/>
                    <a:pt x="3" y="77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5" y="87"/>
                    <a:pt x="5" y="87"/>
                    <a:pt x="5" y="87"/>
                  </a:cubicBezTo>
                  <a:cubicBezTo>
                    <a:pt x="5" y="87"/>
                    <a:pt x="5" y="88"/>
                    <a:pt x="4" y="88"/>
                  </a:cubicBezTo>
                  <a:cubicBezTo>
                    <a:pt x="4" y="89"/>
                    <a:pt x="5" y="90"/>
                    <a:pt x="5" y="91"/>
                  </a:cubicBezTo>
                  <a:cubicBezTo>
                    <a:pt x="6" y="92"/>
                    <a:pt x="8" y="92"/>
                    <a:pt x="9" y="91"/>
                  </a:cubicBezTo>
                  <a:cubicBezTo>
                    <a:pt x="22" y="81"/>
                    <a:pt x="22" y="81"/>
                    <a:pt x="22" y="81"/>
                  </a:cubicBezTo>
                  <a:cubicBezTo>
                    <a:pt x="30" y="82"/>
                    <a:pt x="30" y="82"/>
                    <a:pt x="30" y="82"/>
                  </a:cubicBezTo>
                  <a:cubicBezTo>
                    <a:pt x="18" y="92"/>
                    <a:pt x="18" y="92"/>
                    <a:pt x="18" y="92"/>
                  </a:cubicBezTo>
                  <a:cubicBezTo>
                    <a:pt x="17" y="92"/>
                    <a:pt x="17" y="93"/>
                    <a:pt x="17" y="94"/>
                  </a:cubicBezTo>
                  <a:cubicBezTo>
                    <a:pt x="17" y="94"/>
                    <a:pt x="17" y="95"/>
                    <a:pt x="17" y="96"/>
                  </a:cubicBezTo>
                  <a:cubicBezTo>
                    <a:pt x="18" y="97"/>
                    <a:pt x="20" y="97"/>
                    <a:pt x="21" y="96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55" y="86"/>
                    <a:pt x="55" y="86"/>
                    <a:pt x="55" y="86"/>
                  </a:cubicBezTo>
                  <a:cubicBezTo>
                    <a:pt x="61" y="94"/>
                    <a:pt x="61" y="94"/>
                    <a:pt x="61" y="94"/>
                  </a:cubicBezTo>
                  <a:cubicBezTo>
                    <a:pt x="54" y="105"/>
                    <a:pt x="54" y="105"/>
                    <a:pt x="54" y="105"/>
                  </a:cubicBezTo>
                  <a:cubicBezTo>
                    <a:pt x="57" y="107"/>
                    <a:pt x="57" y="107"/>
                    <a:pt x="57" y="107"/>
                  </a:cubicBezTo>
                  <a:cubicBezTo>
                    <a:pt x="42" y="113"/>
                    <a:pt x="42" y="113"/>
                    <a:pt x="42" y="113"/>
                  </a:cubicBezTo>
                  <a:cubicBezTo>
                    <a:pt x="28" y="106"/>
                    <a:pt x="28" y="106"/>
                    <a:pt x="28" y="106"/>
                  </a:cubicBezTo>
                  <a:cubicBezTo>
                    <a:pt x="27" y="106"/>
                    <a:pt x="25" y="106"/>
                    <a:pt x="25" y="108"/>
                  </a:cubicBezTo>
                  <a:cubicBezTo>
                    <a:pt x="24" y="109"/>
                    <a:pt x="25" y="111"/>
                    <a:pt x="26" y="111"/>
                  </a:cubicBezTo>
                  <a:cubicBezTo>
                    <a:pt x="36" y="116"/>
                    <a:pt x="36" y="116"/>
                    <a:pt x="36" y="116"/>
                  </a:cubicBezTo>
                  <a:cubicBezTo>
                    <a:pt x="25" y="120"/>
                    <a:pt x="25" y="120"/>
                    <a:pt x="25" y="120"/>
                  </a:cubicBezTo>
                  <a:cubicBezTo>
                    <a:pt x="24" y="121"/>
                    <a:pt x="23" y="123"/>
                    <a:pt x="24" y="124"/>
                  </a:cubicBezTo>
                  <a:cubicBezTo>
                    <a:pt x="25" y="125"/>
                    <a:pt x="26" y="126"/>
                    <a:pt x="28" y="125"/>
                  </a:cubicBezTo>
                  <a:cubicBezTo>
                    <a:pt x="38" y="121"/>
                    <a:pt x="38" y="121"/>
                    <a:pt x="38" y="121"/>
                  </a:cubicBezTo>
                  <a:cubicBezTo>
                    <a:pt x="34" y="131"/>
                    <a:pt x="34" y="131"/>
                    <a:pt x="34" y="131"/>
                  </a:cubicBezTo>
                  <a:cubicBezTo>
                    <a:pt x="34" y="132"/>
                    <a:pt x="34" y="133"/>
                    <a:pt x="34" y="133"/>
                  </a:cubicBezTo>
                  <a:cubicBezTo>
                    <a:pt x="35" y="134"/>
                    <a:pt x="35" y="135"/>
                    <a:pt x="36" y="135"/>
                  </a:cubicBezTo>
                  <a:cubicBezTo>
                    <a:pt x="37" y="135"/>
                    <a:pt x="39" y="135"/>
                    <a:pt x="39" y="133"/>
                  </a:cubicBezTo>
                  <a:cubicBezTo>
                    <a:pt x="45" y="118"/>
                    <a:pt x="45" y="118"/>
                    <a:pt x="45" y="118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74" y="125"/>
                    <a:pt x="74" y="125"/>
                    <a:pt x="74" y="125"/>
                  </a:cubicBezTo>
                  <a:cubicBezTo>
                    <a:pt x="62" y="142"/>
                    <a:pt x="62" y="142"/>
                    <a:pt x="62" y="142"/>
                  </a:cubicBezTo>
                  <a:cubicBezTo>
                    <a:pt x="41" y="145"/>
                    <a:pt x="41" y="145"/>
                    <a:pt x="41" y="145"/>
                  </a:cubicBezTo>
                  <a:cubicBezTo>
                    <a:pt x="40" y="145"/>
                    <a:pt x="39" y="146"/>
                    <a:pt x="39" y="148"/>
                  </a:cubicBezTo>
                  <a:cubicBezTo>
                    <a:pt x="39" y="149"/>
                    <a:pt x="40" y="151"/>
                    <a:pt x="42" y="150"/>
                  </a:cubicBezTo>
                  <a:cubicBezTo>
                    <a:pt x="58" y="149"/>
                    <a:pt x="58" y="149"/>
                    <a:pt x="58" y="149"/>
                  </a:cubicBezTo>
                  <a:cubicBezTo>
                    <a:pt x="53" y="155"/>
                    <a:pt x="53" y="155"/>
                    <a:pt x="53" y="155"/>
                  </a:cubicBezTo>
                  <a:cubicBezTo>
                    <a:pt x="36" y="157"/>
                    <a:pt x="36" y="157"/>
                    <a:pt x="36" y="157"/>
                  </a:cubicBezTo>
                  <a:cubicBezTo>
                    <a:pt x="35" y="157"/>
                    <a:pt x="34" y="159"/>
                    <a:pt x="34" y="160"/>
                  </a:cubicBezTo>
                  <a:cubicBezTo>
                    <a:pt x="34" y="162"/>
                    <a:pt x="35" y="163"/>
                    <a:pt x="37" y="163"/>
                  </a:cubicBezTo>
                  <a:cubicBezTo>
                    <a:pt x="49" y="162"/>
                    <a:pt x="49" y="162"/>
                    <a:pt x="49" y="162"/>
                  </a:cubicBezTo>
                  <a:cubicBezTo>
                    <a:pt x="42" y="171"/>
                    <a:pt x="42" y="171"/>
                    <a:pt x="42" y="171"/>
                  </a:cubicBezTo>
                  <a:cubicBezTo>
                    <a:pt x="41" y="173"/>
                    <a:pt x="41" y="174"/>
                    <a:pt x="42" y="175"/>
                  </a:cubicBezTo>
                  <a:cubicBezTo>
                    <a:pt x="44" y="176"/>
                    <a:pt x="46" y="176"/>
                    <a:pt x="46" y="175"/>
                  </a:cubicBezTo>
                  <a:cubicBezTo>
                    <a:pt x="53" y="165"/>
                    <a:pt x="53" y="165"/>
                    <a:pt x="53" y="165"/>
                  </a:cubicBezTo>
                  <a:cubicBezTo>
                    <a:pt x="56" y="176"/>
                    <a:pt x="56" y="176"/>
                    <a:pt x="56" y="176"/>
                  </a:cubicBezTo>
                  <a:cubicBezTo>
                    <a:pt x="56" y="177"/>
                    <a:pt x="57" y="178"/>
                    <a:pt x="57" y="178"/>
                  </a:cubicBezTo>
                  <a:cubicBezTo>
                    <a:pt x="58" y="178"/>
                    <a:pt x="59" y="179"/>
                    <a:pt x="59" y="178"/>
                  </a:cubicBezTo>
                  <a:cubicBezTo>
                    <a:pt x="61" y="178"/>
                    <a:pt x="62" y="176"/>
                    <a:pt x="62" y="175"/>
                  </a:cubicBezTo>
                  <a:cubicBezTo>
                    <a:pt x="58" y="159"/>
                    <a:pt x="58" y="159"/>
                    <a:pt x="58" y="159"/>
                  </a:cubicBezTo>
                  <a:cubicBezTo>
                    <a:pt x="62" y="152"/>
                    <a:pt x="62" y="152"/>
                    <a:pt x="62" y="152"/>
                  </a:cubicBezTo>
                  <a:cubicBezTo>
                    <a:pt x="66" y="167"/>
                    <a:pt x="66" y="167"/>
                    <a:pt x="66" y="167"/>
                  </a:cubicBezTo>
                  <a:cubicBezTo>
                    <a:pt x="66" y="168"/>
                    <a:pt x="67" y="169"/>
                    <a:pt x="67" y="169"/>
                  </a:cubicBezTo>
                  <a:cubicBezTo>
                    <a:pt x="68" y="170"/>
                    <a:pt x="69" y="170"/>
                    <a:pt x="70" y="170"/>
                  </a:cubicBezTo>
                  <a:cubicBezTo>
                    <a:pt x="71" y="169"/>
                    <a:pt x="72" y="168"/>
                    <a:pt x="72" y="166"/>
                  </a:cubicBezTo>
                  <a:cubicBezTo>
                    <a:pt x="67" y="146"/>
                    <a:pt x="67" y="146"/>
                    <a:pt x="67" y="146"/>
                  </a:cubicBezTo>
                  <a:cubicBezTo>
                    <a:pt x="79" y="128"/>
                    <a:pt x="79" y="128"/>
                    <a:pt x="79" y="128"/>
                  </a:cubicBezTo>
                  <a:cubicBezTo>
                    <a:pt x="83" y="138"/>
                    <a:pt x="83" y="138"/>
                    <a:pt x="83" y="138"/>
                  </a:cubicBezTo>
                  <a:cubicBezTo>
                    <a:pt x="94" y="133"/>
                    <a:pt x="94" y="133"/>
                    <a:pt x="94" y="133"/>
                  </a:cubicBezTo>
                  <a:cubicBezTo>
                    <a:pt x="93" y="152"/>
                    <a:pt x="93" y="152"/>
                    <a:pt x="93" y="152"/>
                  </a:cubicBezTo>
                  <a:cubicBezTo>
                    <a:pt x="80" y="162"/>
                    <a:pt x="80" y="162"/>
                    <a:pt x="80" y="162"/>
                  </a:cubicBezTo>
                  <a:cubicBezTo>
                    <a:pt x="79" y="163"/>
                    <a:pt x="79" y="165"/>
                    <a:pt x="80" y="166"/>
                  </a:cubicBezTo>
                  <a:cubicBezTo>
                    <a:pt x="80" y="167"/>
                    <a:pt x="81" y="167"/>
                    <a:pt x="82" y="167"/>
                  </a:cubicBezTo>
                  <a:cubicBezTo>
                    <a:pt x="83" y="167"/>
                    <a:pt x="83" y="167"/>
                    <a:pt x="84" y="166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2" y="171"/>
                    <a:pt x="92" y="171"/>
                    <a:pt x="92" y="171"/>
                  </a:cubicBezTo>
                  <a:cubicBezTo>
                    <a:pt x="92" y="172"/>
                    <a:pt x="93" y="174"/>
                    <a:pt x="94" y="174"/>
                  </a:cubicBezTo>
                  <a:cubicBezTo>
                    <a:pt x="96" y="174"/>
                    <a:pt x="97" y="173"/>
                    <a:pt x="97" y="171"/>
                  </a:cubicBezTo>
                  <a:cubicBezTo>
                    <a:pt x="98" y="160"/>
                    <a:pt x="98" y="160"/>
                    <a:pt x="98" y="160"/>
                  </a:cubicBezTo>
                  <a:cubicBezTo>
                    <a:pt x="105" y="168"/>
                    <a:pt x="105" y="168"/>
                    <a:pt x="105" y="168"/>
                  </a:cubicBezTo>
                  <a:cubicBezTo>
                    <a:pt x="107" y="169"/>
                    <a:pt x="108" y="169"/>
                    <a:pt x="109" y="168"/>
                  </a:cubicBezTo>
                  <a:cubicBezTo>
                    <a:pt x="110" y="167"/>
                    <a:pt x="110" y="165"/>
                    <a:pt x="109" y="164"/>
                  </a:cubicBezTo>
                  <a:cubicBezTo>
                    <a:pt x="98" y="153"/>
                    <a:pt x="98" y="153"/>
                    <a:pt x="98" y="153"/>
                  </a:cubicBezTo>
                  <a:cubicBezTo>
                    <a:pt x="99" y="136"/>
                    <a:pt x="99" y="136"/>
                    <a:pt x="99" y="136"/>
                  </a:cubicBezTo>
                  <a:cubicBezTo>
                    <a:pt x="105" y="141"/>
                    <a:pt x="105" y="141"/>
                    <a:pt x="105" y="141"/>
                  </a:cubicBezTo>
                  <a:cubicBezTo>
                    <a:pt x="114" y="131"/>
                    <a:pt x="114" y="131"/>
                    <a:pt x="114" y="131"/>
                  </a:cubicBezTo>
                  <a:cubicBezTo>
                    <a:pt x="122" y="134"/>
                    <a:pt x="122" y="134"/>
                    <a:pt x="122" y="134"/>
                  </a:cubicBezTo>
                  <a:cubicBezTo>
                    <a:pt x="131" y="149"/>
                    <a:pt x="131" y="149"/>
                    <a:pt x="131" y="149"/>
                  </a:cubicBezTo>
                  <a:cubicBezTo>
                    <a:pt x="124" y="169"/>
                    <a:pt x="124" y="169"/>
                    <a:pt x="124" y="169"/>
                  </a:cubicBezTo>
                  <a:cubicBezTo>
                    <a:pt x="123" y="170"/>
                    <a:pt x="124" y="172"/>
                    <a:pt x="125" y="173"/>
                  </a:cubicBezTo>
                  <a:cubicBezTo>
                    <a:pt x="126" y="173"/>
                    <a:pt x="127" y="173"/>
                    <a:pt x="128" y="172"/>
                  </a:cubicBezTo>
                  <a:cubicBezTo>
                    <a:pt x="128" y="172"/>
                    <a:pt x="129" y="172"/>
                    <a:pt x="129" y="171"/>
                  </a:cubicBezTo>
                  <a:cubicBezTo>
                    <a:pt x="134" y="156"/>
                    <a:pt x="134" y="156"/>
                    <a:pt x="134" y="156"/>
                  </a:cubicBezTo>
                  <a:cubicBezTo>
                    <a:pt x="138" y="163"/>
                    <a:pt x="138" y="163"/>
                    <a:pt x="138" y="163"/>
                  </a:cubicBezTo>
                  <a:cubicBezTo>
                    <a:pt x="133" y="179"/>
                    <a:pt x="133" y="179"/>
                    <a:pt x="133" y="179"/>
                  </a:cubicBezTo>
                  <a:cubicBezTo>
                    <a:pt x="132" y="180"/>
                    <a:pt x="133" y="182"/>
                    <a:pt x="135" y="183"/>
                  </a:cubicBezTo>
                  <a:cubicBezTo>
                    <a:pt x="135" y="183"/>
                    <a:pt x="136" y="183"/>
                    <a:pt x="137" y="182"/>
                  </a:cubicBezTo>
                  <a:cubicBezTo>
                    <a:pt x="137" y="182"/>
                    <a:pt x="138" y="181"/>
                    <a:pt x="138" y="181"/>
                  </a:cubicBezTo>
                  <a:cubicBezTo>
                    <a:pt x="142" y="170"/>
                    <a:pt x="142" y="170"/>
                    <a:pt x="142" y="170"/>
                  </a:cubicBezTo>
                  <a:cubicBezTo>
                    <a:pt x="148" y="180"/>
                    <a:pt x="148" y="180"/>
                    <a:pt x="148" y="180"/>
                  </a:cubicBezTo>
                  <a:cubicBezTo>
                    <a:pt x="149" y="182"/>
                    <a:pt x="150" y="182"/>
                    <a:pt x="152" y="181"/>
                  </a:cubicBezTo>
                  <a:cubicBezTo>
                    <a:pt x="153" y="181"/>
                    <a:pt x="154" y="179"/>
                    <a:pt x="153" y="177"/>
                  </a:cubicBezTo>
                  <a:close/>
                  <a:moveTo>
                    <a:pt x="142" y="80"/>
                  </a:moveTo>
                  <a:cubicBezTo>
                    <a:pt x="139" y="86"/>
                    <a:pt x="139" y="86"/>
                    <a:pt x="139" y="86"/>
                  </a:cubicBezTo>
                  <a:cubicBezTo>
                    <a:pt x="137" y="88"/>
                    <a:pt x="138" y="91"/>
                    <a:pt x="139" y="92"/>
                  </a:cubicBezTo>
                  <a:cubicBezTo>
                    <a:pt x="143" y="98"/>
                    <a:pt x="143" y="98"/>
                    <a:pt x="143" y="98"/>
                  </a:cubicBezTo>
                  <a:cubicBezTo>
                    <a:pt x="137" y="102"/>
                    <a:pt x="137" y="102"/>
                    <a:pt x="137" y="102"/>
                  </a:cubicBezTo>
                  <a:cubicBezTo>
                    <a:pt x="135" y="104"/>
                    <a:pt x="134" y="106"/>
                    <a:pt x="135" y="108"/>
                  </a:cubicBezTo>
                  <a:cubicBezTo>
                    <a:pt x="136" y="113"/>
                    <a:pt x="136" y="113"/>
                    <a:pt x="136" y="113"/>
                  </a:cubicBezTo>
                  <a:cubicBezTo>
                    <a:pt x="119" y="101"/>
                    <a:pt x="119" y="101"/>
                    <a:pt x="119" y="101"/>
                  </a:cubicBezTo>
                  <a:cubicBezTo>
                    <a:pt x="117" y="96"/>
                    <a:pt x="117" y="96"/>
                    <a:pt x="117" y="96"/>
                  </a:cubicBezTo>
                  <a:cubicBezTo>
                    <a:pt x="124" y="91"/>
                    <a:pt x="124" y="91"/>
                    <a:pt x="124" y="91"/>
                  </a:cubicBezTo>
                  <a:cubicBezTo>
                    <a:pt x="118" y="87"/>
                    <a:pt x="118" y="87"/>
                    <a:pt x="118" y="87"/>
                  </a:cubicBezTo>
                  <a:cubicBezTo>
                    <a:pt x="139" y="78"/>
                    <a:pt x="139" y="78"/>
                    <a:pt x="139" y="78"/>
                  </a:cubicBezTo>
                  <a:lnTo>
                    <a:pt x="142" y="80"/>
                  </a:lnTo>
                  <a:close/>
                  <a:moveTo>
                    <a:pt x="126" y="63"/>
                  </a:moveTo>
                  <a:cubicBezTo>
                    <a:pt x="133" y="63"/>
                    <a:pt x="133" y="63"/>
                    <a:pt x="133" y="63"/>
                  </a:cubicBezTo>
                  <a:cubicBezTo>
                    <a:pt x="133" y="71"/>
                    <a:pt x="133" y="71"/>
                    <a:pt x="133" y="71"/>
                  </a:cubicBezTo>
                  <a:cubicBezTo>
                    <a:pt x="133" y="72"/>
                    <a:pt x="133" y="73"/>
                    <a:pt x="134" y="75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19" y="78"/>
                    <a:pt x="119" y="78"/>
                    <a:pt x="119" y="78"/>
                  </a:cubicBezTo>
                  <a:cubicBezTo>
                    <a:pt x="115" y="78"/>
                    <a:pt x="115" y="78"/>
                    <a:pt x="115" y="78"/>
                  </a:cubicBezTo>
                  <a:cubicBezTo>
                    <a:pt x="126" y="63"/>
                    <a:pt x="126" y="63"/>
                    <a:pt x="126" y="63"/>
                  </a:cubicBezTo>
                  <a:close/>
                  <a:moveTo>
                    <a:pt x="105" y="54"/>
                  </a:moveTo>
                  <a:cubicBezTo>
                    <a:pt x="105" y="55"/>
                    <a:pt x="105" y="55"/>
                    <a:pt x="106" y="55"/>
                  </a:cubicBezTo>
                  <a:cubicBezTo>
                    <a:pt x="107" y="56"/>
                    <a:pt x="109" y="56"/>
                    <a:pt x="111" y="56"/>
                  </a:cubicBezTo>
                  <a:cubicBezTo>
                    <a:pt x="118" y="53"/>
                    <a:pt x="118" y="53"/>
                    <a:pt x="118" y="53"/>
                  </a:cubicBezTo>
                  <a:cubicBezTo>
                    <a:pt x="121" y="59"/>
                    <a:pt x="121" y="59"/>
                    <a:pt x="121" y="59"/>
                  </a:cubicBezTo>
                  <a:cubicBezTo>
                    <a:pt x="121" y="60"/>
                    <a:pt x="121" y="60"/>
                    <a:pt x="121" y="60"/>
                  </a:cubicBezTo>
                  <a:cubicBezTo>
                    <a:pt x="110" y="75"/>
                    <a:pt x="110" y="75"/>
                    <a:pt x="110" y="75"/>
                  </a:cubicBezTo>
                  <a:cubicBezTo>
                    <a:pt x="108" y="71"/>
                    <a:pt x="108" y="71"/>
                    <a:pt x="108" y="71"/>
                  </a:cubicBezTo>
                  <a:cubicBezTo>
                    <a:pt x="103" y="74"/>
                    <a:pt x="103" y="74"/>
                    <a:pt x="103" y="74"/>
                  </a:cubicBezTo>
                  <a:cubicBezTo>
                    <a:pt x="105" y="54"/>
                    <a:pt x="105" y="54"/>
                    <a:pt x="105" y="54"/>
                  </a:cubicBezTo>
                  <a:close/>
                  <a:moveTo>
                    <a:pt x="75" y="66"/>
                  </a:moveTo>
                  <a:cubicBezTo>
                    <a:pt x="77" y="66"/>
                    <a:pt x="79" y="64"/>
                    <a:pt x="80" y="62"/>
                  </a:cubicBezTo>
                  <a:cubicBezTo>
                    <a:pt x="82" y="55"/>
                    <a:pt x="82" y="55"/>
                    <a:pt x="82" y="55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91" y="58"/>
                    <a:pt x="93" y="57"/>
                    <a:pt x="95" y="55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98" y="73"/>
                    <a:pt x="98" y="73"/>
                    <a:pt x="98" y="73"/>
                  </a:cubicBezTo>
                  <a:cubicBezTo>
                    <a:pt x="95" y="71"/>
                    <a:pt x="95" y="71"/>
                    <a:pt x="95" y="71"/>
                  </a:cubicBezTo>
                  <a:cubicBezTo>
                    <a:pt x="93" y="78"/>
                    <a:pt x="93" y="78"/>
                    <a:pt x="93" y="78"/>
                  </a:cubicBezTo>
                  <a:cubicBezTo>
                    <a:pt x="86" y="79"/>
                    <a:pt x="86" y="79"/>
                    <a:pt x="86" y="79"/>
                  </a:cubicBezTo>
                  <a:cubicBezTo>
                    <a:pt x="70" y="67"/>
                    <a:pt x="70" y="67"/>
                    <a:pt x="70" y="67"/>
                  </a:cubicBezTo>
                  <a:lnTo>
                    <a:pt x="75" y="66"/>
                  </a:lnTo>
                  <a:close/>
                  <a:moveTo>
                    <a:pt x="62" y="103"/>
                  </a:moveTo>
                  <a:cubicBezTo>
                    <a:pt x="66" y="97"/>
                    <a:pt x="66" y="97"/>
                    <a:pt x="66" y="97"/>
                  </a:cubicBezTo>
                  <a:cubicBezTo>
                    <a:pt x="67" y="95"/>
                    <a:pt x="67" y="92"/>
                    <a:pt x="65" y="90"/>
                  </a:cubicBezTo>
                  <a:cubicBezTo>
                    <a:pt x="61" y="84"/>
                    <a:pt x="61" y="84"/>
                    <a:pt x="61" y="84"/>
                  </a:cubicBezTo>
                  <a:cubicBezTo>
                    <a:pt x="67" y="80"/>
                    <a:pt x="67" y="80"/>
                    <a:pt x="67" y="80"/>
                  </a:cubicBezTo>
                  <a:cubicBezTo>
                    <a:pt x="69" y="79"/>
                    <a:pt x="70" y="76"/>
                    <a:pt x="69" y="74"/>
                  </a:cubicBezTo>
                  <a:cubicBezTo>
                    <a:pt x="69" y="73"/>
                    <a:pt x="69" y="73"/>
                    <a:pt x="69" y="73"/>
                  </a:cubicBezTo>
                  <a:cubicBezTo>
                    <a:pt x="86" y="85"/>
                    <a:pt x="86" y="85"/>
                    <a:pt x="86" y="85"/>
                  </a:cubicBezTo>
                  <a:cubicBezTo>
                    <a:pt x="87" y="87"/>
                    <a:pt x="87" y="87"/>
                    <a:pt x="87" y="87"/>
                  </a:cubicBezTo>
                  <a:cubicBezTo>
                    <a:pt x="80" y="91"/>
                    <a:pt x="80" y="91"/>
                    <a:pt x="80" y="91"/>
                  </a:cubicBezTo>
                  <a:cubicBezTo>
                    <a:pt x="85" y="95"/>
                    <a:pt x="85" y="95"/>
                    <a:pt x="85" y="95"/>
                  </a:cubicBezTo>
                  <a:cubicBezTo>
                    <a:pt x="64" y="104"/>
                    <a:pt x="64" y="104"/>
                    <a:pt x="64" y="104"/>
                  </a:cubicBezTo>
                  <a:lnTo>
                    <a:pt x="62" y="103"/>
                  </a:lnTo>
                  <a:close/>
                  <a:moveTo>
                    <a:pt x="78" y="119"/>
                  </a:moveTo>
                  <a:cubicBezTo>
                    <a:pt x="71" y="119"/>
                    <a:pt x="71" y="119"/>
                    <a:pt x="71" y="119"/>
                  </a:cubicBezTo>
                  <a:cubicBezTo>
                    <a:pt x="71" y="112"/>
                    <a:pt x="71" y="112"/>
                    <a:pt x="71" y="112"/>
                  </a:cubicBezTo>
                  <a:cubicBezTo>
                    <a:pt x="72" y="110"/>
                    <a:pt x="71" y="109"/>
                    <a:pt x="70" y="107"/>
                  </a:cubicBezTo>
                  <a:cubicBezTo>
                    <a:pt x="86" y="101"/>
                    <a:pt x="86" y="101"/>
                    <a:pt x="86" y="101"/>
                  </a:cubicBezTo>
                  <a:cubicBezTo>
                    <a:pt x="85" y="104"/>
                    <a:pt x="85" y="104"/>
                    <a:pt x="85" y="104"/>
                  </a:cubicBezTo>
                  <a:cubicBezTo>
                    <a:pt x="89" y="104"/>
                    <a:pt x="89" y="104"/>
                    <a:pt x="89" y="104"/>
                  </a:cubicBezTo>
                  <a:cubicBezTo>
                    <a:pt x="78" y="119"/>
                    <a:pt x="78" y="119"/>
                    <a:pt x="78" y="119"/>
                  </a:cubicBezTo>
                  <a:close/>
                  <a:moveTo>
                    <a:pt x="93" y="127"/>
                  </a:moveTo>
                  <a:cubicBezTo>
                    <a:pt x="86" y="130"/>
                    <a:pt x="86" y="130"/>
                    <a:pt x="86" y="130"/>
                  </a:cubicBezTo>
                  <a:cubicBezTo>
                    <a:pt x="83" y="123"/>
                    <a:pt x="83" y="123"/>
                    <a:pt x="83" y="123"/>
                  </a:cubicBezTo>
                  <a:cubicBezTo>
                    <a:pt x="83" y="123"/>
                    <a:pt x="83" y="123"/>
                    <a:pt x="83" y="123"/>
                  </a:cubicBezTo>
                  <a:cubicBezTo>
                    <a:pt x="94" y="108"/>
                    <a:pt x="94" y="108"/>
                    <a:pt x="94" y="108"/>
                  </a:cubicBezTo>
                  <a:cubicBezTo>
                    <a:pt x="96" y="112"/>
                    <a:pt x="96" y="112"/>
                    <a:pt x="96" y="112"/>
                  </a:cubicBezTo>
                  <a:cubicBezTo>
                    <a:pt x="95" y="127"/>
                    <a:pt x="95" y="127"/>
                    <a:pt x="95" y="127"/>
                  </a:cubicBezTo>
                  <a:cubicBezTo>
                    <a:pt x="94" y="127"/>
                    <a:pt x="93" y="127"/>
                    <a:pt x="93" y="127"/>
                  </a:cubicBezTo>
                  <a:close/>
                  <a:moveTo>
                    <a:pt x="115" y="126"/>
                  </a:moveTo>
                  <a:cubicBezTo>
                    <a:pt x="113" y="125"/>
                    <a:pt x="111" y="126"/>
                    <a:pt x="109" y="127"/>
                  </a:cubicBezTo>
                  <a:cubicBezTo>
                    <a:pt x="104" y="133"/>
                    <a:pt x="104" y="133"/>
                    <a:pt x="104" y="133"/>
                  </a:cubicBezTo>
                  <a:cubicBezTo>
                    <a:pt x="100" y="129"/>
                    <a:pt x="100" y="129"/>
                    <a:pt x="100" y="129"/>
                  </a:cubicBezTo>
                  <a:cubicBezTo>
                    <a:pt x="101" y="108"/>
                    <a:pt x="101" y="108"/>
                    <a:pt x="101" y="108"/>
                  </a:cubicBezTo>
                  <a:cubicBezTo>
                    <a:pt x="102" y="107"/>
                    <a:pt x="102" y="107"/>
                    <a:pt x="102" y="107"/>
                  </a:cubicBezTo>
                  <a:cubicBezTo>
                    <a:pt x="109" y="112"/>
                    <a:pt x="109" y="112"/>
                    <a:pt x="109" y="112"/>
                  </a:cubicBezTo>
                  <a:cubicBezTo>
                    <a:pt x="112" y="104"/>
                    <a:pt x="112" y="104"/>
                    <a:pt x="112" y="104"/>
                  </a:cubicBezTo>
                  <a:cubicBezTo>
                    <a:pt x="113" y="104"/>
                    <a:pt x="113" y="104"/>
                    <a:pt x="113" y="104"/>
                  </a:cubicBezTo>
                  <a:cubicBezTo>
                    <a:pt x="131" y="116"/>
                    <a:pt x="131" y="116"/>
                    <a:pt x="131" y="116"/>
                  </a:cubicBezTo>
                  <a:cubicBezTo>
                    <a:pt x="129" y="117"/>
                    <a:pt x="129" y="117"/>
                    <a:pt x="129" y="117"/>
                  </a:cubicBezTo>
                  <a:cubicBezTo>
                    <a:pt x="127" y="117"/>
                    <a:pt x="125" y="119"/>
                    <a:pt x="124" y="121"/>
                  </a:cubicBezTo>
                  <a:cubicBezTo>
                    <a:pt x="122" y="128"/>
                    <a:pt x="122" y="128"/>
                    <a:pt x="122" y="128"/>
                  </a:cubicBezTo>
                  <a:lnTo>
                    <a:pt x="115" y="1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lnSpcReduction="1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6" name="Freeform 6"/>
            <p:cNvSpPr>
              <a:spLocks noEditPoints="1"/>
            </p:cNvSpPr>
            <p:nvPr/>
          </p:nvSpPr>
          <p:spPr bwMode="auto">
            <a:xfrm>
              <a:off x="3162304" y="2999155"/>
              <a:ext cx="305255" cy="274351"/>
            </a:xfrm>
            <a:custGeom>
              <a:avLst/>
              <a:gdLst>
                <a:gd name="T0" fmla="*/ 174 w 247"/>
                <a:gd name="T1" fmla="*/ 195 h 222"/>
                <a:gd name="T2" fmla="*/ 154 w 247"/>
                <a:gd name="T3" fmla="*/ 160 h 222"/>
                <a:gd name="T4" fmla="*/ 187 w 247"/>
                <a:gd name="T5" fmla="*/ 174 h 222"/>
                <a:gd name="T6" fmla="*/ 203 w 247"/>
                <a:gd name="T7" fmla="*/ 153 h 222"/>
                <a:gd name="T8" fmla="*/ 180 w 247"/>
                <a:gd name="T9" fmla="*/ 124 h 222"/>
                <a:gd name="T10" fmla="*/ 217 w 247"/>
                <a:gd name="T11" fmla="*/ 130 h 222"/>
                <a:gd name="T12" fmla="*/ 247 w 247"/>
                <a:gd name="T13" fmla="*/ 132 h 222"/>
                <a:gd name="T14" fmla="*/ 218 w 247"/>
                <a:gd name="T15" fmla="*/ 123 h 222"/>
                <a:gd name="T16" fmla="*/ 181 w 247"/>
                <a:gd name="T17" fmla="*/ 117 h 222"/>
                <a:gd name="T18" fmla="*/ 211 w 247"/>
                <a:gd name="T19" fmla="*/ 93 h 222"/>
                <a:gd name="T20" fmla="*/ 195 w 247"/>
                <a:gd name="T21" fmla="*/ 77 h 222"/>
                <a:gd name="T22" fmla="*/ 168 w 247"/>
                <a:gd name="T23" fmla="*/ 86 h 222"/>
                <a:gd name="T24" fmla="*/ 195 w 247"/>
                <a:gd name="T25" fmla="*/ 41 h 222"/>
                <a:gd name="T26" fmla="*/ 187 w 247"/>
                <a:gd name="T27" fmla="*/ 28 h 222"/>
                <a:gd name="T28" fmla="*/ 174 w 247"/>
                <a:gd name="T29" fmla="*/ 7 h 222"/>
                <a:gd name="T30" fmla="*/ 159 w 247"/>
                <a:gd name="T31" fmla="*/ 22 h 222"/>
                <a:gd name="T32" fmla="*/ 128 w 247"/>
                <a:gd name="T33" fmla="*/ 39 h 222"/>
                <a:gd name="T34" fmla="*/ 127 w 247"/>
                <a:gd name="T35" fmla="*/ 10 h 222"/>
                <a:gd name="T36" fmla="*/ 122 w 247"/>
                <a:gd name="T37" fmla="*/ 38 h 222"/>
                <a:gd name="T38" fmla="*/ 96 w 247"/>
                <a:gd name="T39" fmla="*/ 14 h 222"/>
                <a:gd name="T40" fmla="*/ 81 w 247"/>
                <a:gd name="T41" fmla="*/ 4 h 222"/>
                <a:gd name="T42" fmla="*/ 56 w 247"/>
                <a:gd name="T43" fmla="*/ 18 h 222"/>
                <a:gd name="T44" fmla="*/ 56 w 247"/>
                <a:gd name="T45" fmla="*/ 36 h 222"/>
                <a:gd name="T46" fmla="*/ 62 w 247"/>
                <a:gd name="T47" fmla="*/ 66 h 222"/>
                <a:gd name="T48" fmla="*/ 39 w 247"/>
                <a:gd name="T49" fmla="*/ 53 h 222"/>
                <a:gd name="T50" fmla="*/ 40 w 247"/>
                <a:gd name="T51" fmla="*/ 75 h 222"/>
                <a:gd name="T52" fmla="*/ 33 w 247"/>
                <a:gd name="T53" fmla="*/ 73 h 222"/>
                <a:gd name="T54" fmla="*/ 12 w 247"/>
                <a:gd name="T55" fmla="*/ 73 h 222"/>
                <a:gd name="T56" fmla="*/ 17 w 247"/>
                <a:gd name="T57" fmla="*/ 96 h 222"/>
                <a:gd name="T58" fmla="*/ 36 w 247"/>
                <a:gd name="T59" fmla="*/ 100 h 222"/>
                <a:gd name="T60" fmla="*/ 66 w 247"/>
                <a:gd name="T61" fmla="*/ 105 h 222"/>
                <a:gd name="T62" fmla="*/ 29 w 247"/>
                <a:gd name="T63" fmla="*/ 131 h 222"/>
                <a:gd name="T64" fmla="*/ 45 w 247"/>
                <a:gd name="T65" fmla="*/ 147 h 222"/>
                <a:gd name="T66" fmla="*/ 77 w 247"/>
                <a:gd name="T67" fmla="*/ 134 h 222"/>
                <a:gd name="T68" fmla="*/ 47 w 247"/>
                <a:gd name="T69" fmla="*/ 180 h 222"/>
                <a:gd name="T70" fmla="*/ 44 w 247"/>
                <a:gd name="T71" fmla="*/ 198 h 222"/>
                <a:gd name="T72" fmla="*/ 67 w 247"/>
                <a:gd name="T73" fmla="*/ 214 h 222"/>
                <a:gd name="T74" fmla="*/ 80 w 247"/>
                <a:gd name="T75" fmla="*/ 204 h 222"/>
                <a:gd name="T76" fmla="*/ 100 w 247"/>
                <a:gd name="T77" fmla="*/ 167 h 222"/>
                <a:gd name="T78" fmla="*/ 101 w 247"/>
                <a:gd name="T79" fmla="*/ 202 h 222"/>
                <a:gd name="T80" fmla="*/ 128 w 247"/>
                <a:gd name="T81" fmla="*/ 204 h 222"/>
                <a:gd name="T82" fmla="*/ 137 w 247"/>
                <a:gd name="T83" fmla="*/ 160 h 222"/>
                <a:gd name="T84" fmla="*/ 156 w 247"/>
                <a:gd name="T85" fmla="*/ 208 h 222"/>
                <a:gd name="T86" fmla="*/ 167 w 247"/>
                <a:gd name="T87" fmla="*/ 220 h 222"/>
                <a:gd name="T88" fmla="*/ 168 w 247"/>
                <a:gd name="T89" fmla="*/ 105 h 222"/>
                <a:gd name="T90" fmla="*/ 144 w 247"/>
                <a:gd name="T91" fmla="*/ 123 h 222"/>
                <a:gd name="T92" fmla="*/ 153 w 247"/>
                <a:gd name="T93" fmla="*/ 77 h 222"/>
                <a:gd name="T94" fmla="*/ 139 w 247"/>
                <a:gd name="T95" fmla="*/ 95 h 222"/>
                <a:gd name="T96" fmla="*/ 143 w 247"/>
                <a:gd name="T97" fmla="*/ 64 h 222"/>
                <a:gd name="T98" fmla="*/ 127 w 247"/>
                <a:gd name="T99" fmla="*/ 66 h 222"/>
                <a:gd name="T100" fmla="*/ 120 w 247"/>
                <a:gd name="T101" fmla="*/ 61 h 222"/>
                <a:gd name="T102" fmla="*/ 91 w 247"/>
                <a:gd name="T103" fmla="*/ 80 h 222"/>
                <a:gd name="T104" fmla="*/ 84 w 247"/>
                <a:gd name="T105" fmla="*/ 90 h 222"/>
                <a:gd name="T106" fmla="*/ 77 w 247"/>
                <a:gd name="T107" fmla="*/ 127 h 222"/>
                <a:gd name="T108" fmla="*/ 104 w 247"/>
                <a:gd name="T109" fmla="*/ 123 h 222"/>
                <a:gd name="T110" fmla="*/ 104 w 247"/>
                <a:gd name="T111" fmla="*/ 158 h 222"/>
                <a:gd name="T112" fmla="*/ 112 w 247"/>
                <a:gd name="T113" fmla="*/ 154 h 222"/>
                <a:gd name="T114" fmla="*/ 124 w 247"/>
                <a:gd name="T115" fmla="*/ 130 h 222"/>
                <a:gd name="T116" fmla="*/ 150 w 247"/>
                <a:gd name="T117" fmla="*/ 14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47" h="222">
                  <a:moveTo>
                    <a:pt x="185" y="216"/>
                  </a:moveTo>
                  <a:cubicBezTo>
                    <a:pt x="178" y="203"/>
                    <a:pt x="178" y="203"/>
                    <a:pt x="178" y="203"/>
                  </a:cubicBezTo>
                  <a:cubicBezTo>
                    <a:pt x="192" y="206"/>
                    <a:pt x="192" y="206"/>
                    <a:pt x="192" y="206"/>
                  </a:cubicBezTo>
                  <a:cubicBezTo>
                    <a:pt x="194" y="207"/>
                    <a:pt x="196" y="205"/>
                    <a:pt x="196" y="203"/>
                  </a:cubicBezTo>
                  <a:cubicBezTo>
                    <a:pt x="197" y="202"/>
                    <a:pt x="196" y="200"/>
                    <a:pt x="194" y="199"/>
                  </a:cubicBezTo>
                  <a:cubicBezTo>
                    <a:pt x="174" y="195"/>
                    <a:pt x="174" y="195"/>
                    <a:pt x="174" y="195"/>
                  </a:cubicBezTo>
                  <a:cubicBezTo>
                    <a:pt x="169" y="186"/>
                    <a:pt x="169" y="186"/>
                    <a:pt x="169" y="186"/>
                  </a:cubicBezTo>
                  <a:cubicBezTo>
                    <a:pt x="188" y="190"/>
                    <a:pt x="188" y="190"/>
                    <a:pt x="188" y="190"/>
                  </a:cubicBezTo>
                  <a:cubicBezTo>
                    <a:pt x="190" y="191"/>
                    <a:pt x="192" y="190"/>
                    <a:pt x="192" y="188"/>
                  </a:cubicBezTo>
                  <a:cubicBezTo>
                    <a:pt x="192" y="186"/>
                    <a:pt x="191" y="184"/>
                    <a:pt x="189" y="184"/>
                  </a:cubicBezTo>
                  <a:cubicBezTo>
                    <a:pt x="164" y="178"/>
                    <a:pt x="164" y="178"/>
                    <a:pt x="164" y="178"/>
                  </a:cubicBezTo>
                  <a:cubicBezTo>
                    <a:pt x="154" y="160"/>
                    <a:pt x="154" y="160"/>
                    <a:pt x="154" y="160"/>
                  </a:cubicBezTo>
                  <a:cubicBezTo>
                    <a:pt x="157" y="149"/>
                    <a:pt x="157" y="149"/>
                    <a:pt x="157" y="149"/>
                  </a:cubicBezTo>
                  <a:cubicBezTo>
                    <a:pt x="167" y="147"/>
                    <a:pt x="167" y="147"/>
                    <a:pt x="167" y="147"/>
                  </a:cubicBezTo>
                  <a:cubicBezTo>
                    <a:pt x="179" y="156"/>
                    <a:pt x="179" y="156"/>
                    <a:pt x="179" y="156"/>
                  </a:cubicBezTo>
                  <a:cubicBezTo>
                    <a:pt x="181" y="175"/>
                    <a:pt x="181" y="175"/>
                    <a:pt x="181" y="175"/>
                  </a:cubicBezTo>
                  <a:cubicBezTo>
                    <a:pt x="181" y="177"/>
                    <a:pt x="183" y="178"/>
                    <a:pt x="185" y="178"/>
                  </a:cubicBezTo>
                  <a:cubicBezTo>
                    <a:pt x="186" y="178"/>
                    <a:pt x="188" y="176"/>
                    <a:pt x="187" y="174"/>
                  </a:cubicBezTo>
                  <a:cubicBezTo>
                    <a:pt x="186" y="161"/>
                    <a:pt x="186" y="161"/>
                    <a:pt x="186" y="161"/>
                  </a:cubicBezTo>
                  <a:cubicBezTo>
                    <a:pt x="199" y="170"/>
                    <a:pt x="199" y="170"/>
                    <a:pt x="199" y="170"/>
                  </a:cubicBezTo>
                  <a:cubicBezTo>
                    <a:pt x="201" y="171"/>
                    <a:pt x="203" y="171"/>
                    <a:pt x="204" y="170"/>
                  </a:cubicBezTo>
                  <a:cubicBezTo>
                    <a:pt x="205" y="168"/>
                    <a:pt x="204" y="166"/>
                    <a:pt x="203" y="165"/>
                  </a:cubicBezTo>
                  <a:cubicBezTo>
                    <a:pt x="190" y="156"/>
                    <a:pt x="190" y="156"/>
                    <a:pt x="190" y="156"/>
                  </a:cubicBezTo>
                  <a:cubicBezTo>
                    <a:pt x="203" y="153"/>
                    <a:pt x="203" y="153"/>
                    <a:pt x="203" y="153"/>
                  </a:cubicBezTo>
                  <a:cubicBezTo>
                    <a:pt x="205" y="152"/>
                    <a:pt x="206" y="150"/>
                    <a:pt x="205" y="149"/>
                  </a:cubicBezTo>
                  <a:cubicBezTo>
                    <a:pt x="205" y="147"/>
                    <a:pt x="203" y="146"/>
                    <a:pt x="201" y="146"/>
                  </a:cubicBezTo>
                  <a:cubicBezTo>
                    <a:pt x="183" y="151"/>
                    <a:pt x="183" y="151"/>
                    <a:pt x="183" y="151"/>
                  </a:cubicBezTo>
                  <a:cubicBezTo>
                    <a:pt x="173" y="144"/>
                    <a:pt x="173" y="144"/>
                    <a:pt x="173" y="144"/>
                  </a:cubicBezTo>
                  <a:cubicBezTo>
                    <a:pt x="170" y="130"/>
                    <a:pt x="170" y="130"/>
                    <a:pt x="170" y="130"/>
                  </a:cubicBezTo>
                  <a:cubicBezTo>
                    <a:pt x="180" y="124"/>
                    <a:pt x="180" y="124"/>
                    <a:pt x="180" y="124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211" y="149"/>
                    <a:pt x="211" y="149"/>
                    <a:pt x="211" y="149"/>
                  </a:cubicBezTo>
                  <a:cubicBezTo>
                    <a:pt x="212" y="150"/>
                    <a:pt x="214" y="151"/>
                    <a:pt x="216" y="150"/>
                  </a:cubicBezTo>
                  <a:cubicBezTo>
                    <a:pt x="218" y="149"/>
                    <a:pt x="218" y="147"/>
                    <a:pt x="217" y="145"/>
                  </a:cubicBezTo>
                  <a:cubicBezTo>
                    <a:pt x="207" y="129"/>
                    <a:pt x="207" y="129"/>
                    <a:pt x="207" y="129"/>
                  </a:cubicBezTo>
                  <a:cubicBezTo>
                    <a:pt x="217" y="130"/>
                    <a:pt x="217" y="130"/>
                    <a:pt x="217" y="130"/>
                  </a:cubicBezTo>
                  <a:cubicBezTo>
                    <a:pt x="228" y="148"/>
                    <a:pt x="228" y="148"/>
                    <a:pt x="228" y="148"/>
                  </a:cubicBezTo>
                  <a:cubicBezTo>
                    <a:pt x="229" y="149"/>
                    <a:pt x="231" y="150"/>
                    <a:pt x="232" y="149"/>
                  </a:cubicBezTo>
                  <a:cubicBezTo>
                    <a:pt x="234" y="148"/>
                    <a:pt x="235" y="146"/>
                    <a:pt x="233" y="144"/>
                  </a:cubicBezTo>
                  <a:cubicBezTo>
                    <a:pt x="226" y="132"/>
                    <a:pt x="226" y="132"/>
                    <a:pt x="226" y="132"/>
                  </a:cubicBezTo>
                  <a:cubicBezTo>
                    <a:pt x="243" y="135"/>
                    <a:pt x="243" y="135"/>
                    <a:pt x="243" y="135"/>
                  </a:cubicBezTo>
                  <a:cubicBezTo>
                    <a:pt x="245" y="135"/>
                    <a:pt x="247" y="134"/>
                    <a:pt x="247" y="132"/>
                  </a:cubicBezTo>
                  <a:cubicBezTo>
                    <a:pt x="247" y="130"/>
                    <a:pt x="246" y="128"/>
                    <a:pt x="244" y="128"/>
                  </a:cubicBezTo>
                  <a:cubicBezTo>
                    <a:pt x="227" y="125"/>
                    <a:pt x="227" y="125"/>
                    <a:pt x="227" y="125"/>
                  </a:cubicBezTo>
                  <a:cubicBezTo>
                    <a:pt x="238" y="116"/>
                    <a:pt x="238" y="116"/>
                    <a:pt x="238" y="116"/>
                  </a:cubicBezTo>
                  <a:cubicBezTo>
                    <a:pt x="240" y="115"/>
                    <a:pt x="240" y="113"/>
                    <a:pt x="239" y="111"/>
                  </a:cubicBezTo>
                  <a:cubicBezTo>
                    <a:pt x="238" y="110"/>
                    <a:pt x="235" y="109"/>
                    <a:pt x="234" y="111"/>
                  </a:cubicBezTo>
                  <a:cubicBezTo>
                    <a:pt x="218" y="123"/>
                    <a:pt x="218" y="123"/>
                    <a:pt x="218" y="123"/>
                  </a:cubicBezTo>
                  <a:cubicBezTo>
                    <a:pt x="208" y="122"/>
                    <a:pt x="208" y="122"/>
                    <a:pt x="208" y="122"/>
                  </a:cubicBezTo>
                  <a:cubicBezTo>
                    <a:pt x="223" y="110"/>
                    <a:pt x="223" y="110"/>
                    <a:pt x="223" y="110"/>
                  </a:cubicBezTo>
                  <a:cubicBezTo>
                    <a:pt x="225" y="109"/>
                    <a:pt x="225" y="106"/>
                    <a:pt x="224" y="105"/>
                  </a:cubicBezTo>
                  <a:cubicBezTo>
                    <a:pt x="223" y="103"/>
                    <a:pt x="220" y="103"/>
                    <a:pt x="219" y="104"/>
                  </a:cubicBezTo>
                  <a:cubicBezTo>
                    <a:pt x="199" y="120"/>
                    <a:pt x="199" y="120"/>
                    <a:pt x="199" y="120"/>
                  </a:cubicBezTo>
                  <a:cubicBezTo>
                    <a:pt x="181" y="117"/>
                    <a:pt x="181" y="117"/>
                    <a:pt x="181" y="117"/>
                  </a:cubicBezTo>
                  <a:cubicBezTo>
                    <a:pt x="174" y="108"/>
                    <a:pt x="174" y="108"/>
                    <a:pt x="174" y="108"/>
                  </a:cubicBezTo>
                  <a:cubicBezTo>
                    <a:pt x="182" y="94"/>
                    <a:pt x="182" y="94"/>
                    <a:pt x="182" y="94"/>
                  </a:cubicBezTo>
                  <a:cubicBezTo>
                    <a:pt x="177" y="91"/>
                    <a:pt x="177" y="91"/>
                    <a:pt x="177" y="91"/>
                  </a:cubicBezTo>
                  <a:cubicBezTo>
                    <a:pt x="189" y="86"/>
                    <a:pt x="189" y="86"/>
                    <a:pt x="189" y="86"/>
                  </a:cubicBezTo>
                  <a:cubicBezTo>
                    <a:pt x="207" y="95"/>
                    <a:pt x="207" y="95"/>
                    <a:pt x="207" y="95"/>
                  </a:cubicBezTo>
                  <a:cubicBezTo>
                    <a:pt x="208" y="95"/>
                    <a:pt x="210" y="95"/>
                    <a:pt x="211" y="93"/>
                  </a:cubicBezTo>
                  <a:cubicBezTo>
                    <a:pt x="212" y="91"/>
                    <a:pt x="211" y="89"/>
                    <a:pt x="210" y="89"/>
                  </a:cubicBezTo>
                  <a:cubicBezTo>
                    <a:pt x="198" y="83"/>
                    <a:pt x="198" y="83"/>
                    <a:pt x="198" y="83"/>
                  </a:cubicBezTo>
                  <a:cubicBezTo>
                    <a:pt x="213" y="77"/>
                    <a:pt x="213" y="77"/>
                    <a:pt x="213" y="77"/>
                  </a:cubicBezTo>
                  <a:cubicBezTo>
                    <a:pt x="214" y="76"/>
                    <a:pt x="215" y="74"/>
                    <a:pt x="214" y="72"/>
                  </a:cubicBezTo>
                  <a:cubicBezTo>
                    <a:pt x="214" y="71"/>
                    <a:pt x="212" y="70"/>
                    <a:pt x="210" y="70"/>
                  </a:cubicBezTo>
                  <a:cubicBezTo>
                    <a:pt x="195" y="77"/>
                    <a:pt x="195" y="77"/>
                    <a:pt x="195" y="77"/>
                  </a:cubicBezTo>
                  <a:cubicBezTo>
                    <a:pt x="199" y="64"/>
                    <a:pt x="199" y="64"/>
                    <a:pt x="199" y="64"/>
                  </a:cubicBezTo>
                  <a:cubicBezTo>
                    <a:pt x="200" y="62"/>
                    <a:pt x="199" y="61"/>
                    <a:pt x="197" y="60"/>
                  </a:cubicBezTo>
                  <a:cubicBezTo>
                    <a:pt x="196" y="59"/>
                    <a:pt x="194" y="60"/>
                    <a:pt x="193" y="62"/>
                  </a:cubicBezTo>
                  <a:cubicBezTo>
                    <a:pt x="187" y="80"/>
                    <a:pt x="187" y="80"/>
                    <a:pt x="187" y="80"/>
                  </a:cubicBezTo>
                  <a:cubicBezTo>
                    <a:pt x="170" y="87"/>
                    <a:pt x="170" y="87"/>
                    <a:pt x="170" y="87"/>
                  </a:cubicBezTo>
                  <a:cubicBezTo>
                    <a:pt x="168" y="86"/>
                    <a:pt x="168" y="86"/>
                    <a:pt x="168" y="86"/>
                  </a:cubicBezTo>
                  <a:cubicBezTo>
                    <a:pt x="169" y="70"/>
                    <a:pt x="169" y="70"/>
                    <a:pt x="169" y="70"/>
                  </a:cubicBezTo>
                  <a:cubicBezTo>
                    <a:pt x="157" y="70"/>
                    <a:pt x="157" y="70"/>
                    <a:pt x="157" y="70"/>
                  </a:cubicBezTo>
                  <a:cubicBezTo>
                    <a:pt x="170" y="51"/>
                    <a:pt x="170" y="51"/>
                    <a:pt x="170" y="51"/>
                  </a:cubicBezTo>
                  <a:cubicBezTo>
                    <a:pt x="196" y="48"/>
                    <a:pt x="196" y="48"/>
                    <a:pt x="196" y="48"/>
                  </a:cubicBezTo>
                  <a:cubicBezTo>
                    <a:pt x="198" y="48"/>
                    <a:pt x="199" y="46"/>
                    <a:pt x="199" y="44"/>
                  </a:cubicBezTo>
                  <a:cubicBezTo>
                    <a:pt x="199" y="42"/>
                    <a:pt x="197" y="41"/>
                    <a:pt x="195" y="41"/>
                  </a:cubicBezTo>
                  <a:cubicBezTo>
                    <a:pt x="176" y="43"/>
                    <a:pt x="176" y="43"/>
                    <a:pt x="176" y="43"/>
                  </a:cubicBezTo>
                  <a:cubicBezTo>
                    <a:pt x="181" y="35"/>
                    <a:pt x="181" y="35"/>
                    <a:pt x="181" y="35"/>
                  </a:cubicBezTo>
                  <a:cubicBezTo>
                    <a:pt x="202" y="33"/>
                    <a:pt x="202" y="33"/>
                    <a:pt x="202" y="33"/>
                  </a:cubicBezTo>
                  <a:cubicBezTo>
                    <a:pt x="204" y="33"/>
                    <a:pt x="205" y="31"/>
                    <a:pt x="205" y="29"/>
                  </a:cubicBezTo>
                  <a:cubicBezTo>
                    <a:pt x="205" y="27"/>
                    <a:pt x="203" y="26"/>
                    <a:pt x="201" y="26"/>
                  </a:cubicBezTo>
                  <a:cubicBezTo>
                    <a:pt x="187" y="28"/>
                    <a:pt x="187" y="28"/>
                    <a:pt x="187" y="28"/>
                  </a:cubicBezTo>
                  <a:cubicBezTo>
                    <a:pt x="197" y="14"/>
                    <a:pt x="197" y="14"/>
                    <a:pt x="197" y="14"/>
                  </a:cubicBezTo>
                  <a:cubicBezTo>
                    <a:pt x="198" y="12"/>
                    <a:pt x="198" y="10"/>
                    <a:pt x="196" y="9"/>
                  </a:cubicBezTo>
                  <a:cubicBezTo>
                    <a:pt x="194" y="8"/>
                    <a:pt x="192" y="8"/>
                    <a:pt x="191" y="10"/>
                  </a:cubicBezTo>
                  <a:cubicBezTo>
                    <a:pt x="181" y="24"/>
                    <a:pt x="181" y="24"/>
                    <a:pt x="181" y="24"/>
                  </a:cubicBezTo>
                  <a:cubicBezTo>
                    <a:pt x="178" y="10"/>
                    <a:pt x="178" y="10"/>
                    <a:pt x="178" y="10"/>
                  </a:cubicBezTo>
                  <a:cubicBezTo>
                    <a:pt x="178" y="8"/>
                    <a:pt x="176" y="7"/>
                    <a:pt x="174" y="7"/>
                  </a:cubicBezTo>
                  <a:cubicBezTo>
                    <a:pt x="172" y="8"/>
                    <a:pt x="171" y="10"/>
                    <a:pt x="171" y="11"/>
                  </a:cubicBezTo>
                  <a:cubicBezTo>
                    <a:pt x="176" y="31"/>
                    <a:pt x="176" y="31"/>
                    <a:pt x="176" y="31"/>
                  </a:cubicBezTo>
                  <a:cubicBezTo>
                    <a:pt x="170" y="39"/>
                    <a:pt x="170" y="39"/>
                    <a:pt x="170" y="39"/>
                  </a:cubicBezTo>
                  <a:cubicBezTo>
                    <a:pt x="166" y="21"/>
                    <a:pt x="166" y="21"/>
                    <a:pt x="166" y="21"/>
                  </a:cubicBezTo>
                  <a:cubicBezTo>
                    <a:pt x="165" y="19"/>
                    <a:pt x="163" y="18"/>
                    <a:pt x="161" y="18"/>
                  </a:cubicBezTo>
                  <a:cubicBezTo>
                    <a:pt x="160" y="18"/>
                    <a:pt x="158" y="20"/>
                    <a:pt x="159" y="22"/>
                  </a:cubicBezTo>
                  <a:cubicBezTo>
                    <a:pt x="165" y="47"/>
                    <a:pt x="165" y="47"/>
                    <a:pt x="165" y="47"/>
                  </a:cubicBezTo>
                  <a:cubicBezTo>
                    <a:pt x="151" y="66"/>
                    <a:pt x="151" y="66"/>
                    <a:pt x="151" y="66"/>
                  </a:cubicBezTo>
                  <a:cubicBezTo>
                    <a:pt x="147" y="54"/>
                    <a:pt x="147" y="54"/>
                    <a:pt x="147" y="54"/>
                  </a:cubicBezTo>
                  <a:cubicBezTo>
                    <a:pt x="132" y="61"/>
                    <a:pt x="132" y="61"/>
                    <a:pt x="132" y="61"/>
                  </a:cubicBezTo>
                  <a:cubicBezTo>
                    <a:pt x="127" y="57"/>
                    <a:pt x="127" y="57"/>
                    <a:pt x="127" y="57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43" y="27"/>
                    <a:pt x="143" y="27"/>
                    <a:pt x="143" y="27"/>
                  </a:cubicBezTo>
                  <a:cubicBezTo>
                    <a:pt x="145" y="26"/>
                    <a:pt x="145" y="24"/>
                    <a:pt x="144" y="22"/>
                  </a:cubicBezTo>
                  <a:cubicBezTo>
                    <a:pt x="143" y="21"/>
                    <a:pt x="141" y="20"/>
                    <a:pt x="139" y="22"/>
                  </a:cubicBezTo>
                  <a:cubicBezTo>
                    <a:pt x="129" y="30"/>
                    <a:pt x="129" y="30"/>
                    <a:pt x="129" y="30"/>
                  </a:cubicBezTo>
                  <a:cubicBezTo>
                    <a:pt x="130" y="14"/>
                    <a:pt x="130" y="14"/>
                    <a:pt x="130" y="14"/>
                  </a:cubicBezTo>
                  <a:cubicBezTo>
                    <a:pt x="130" y="12"/>
                    <a:pt x="129" y="10"/>
                    <a:pt x="127" y="10"/>
                  </a:cubicBezTo>
                  <a:cubicBezTo>
                    <a:pt x="125" y="10"/>
                    <a:pt x="123" y="11"/>
                    <a:pt x="123" y="13"/>
                  </a:cubicBezTo>
                  <a:cubicBezTo>
                    <a:pt x="122" y="29"/>
                    <a:pt x="122" y="29"/>
                    <a:pt x="122" y="29"/>
                  </a:cubicBezTo>
                  <a:cubicBezTo>
                    <a:pt x="113" y="20"/>
                    <a:pt x="113" y="20"/>
                    <a:pt x="113" y="20"/>
                  </a:cubicBezTo>
                  <a:cubicBezTo>
                    <a:pt x="112" y="19"/>
                    <a:pt x="109" y="19"/>
                    <a:pt x="108" y="20"/>
                  </a:cubicBezTo>
                  <a:cubicBezTo>
                    <a:pt x="107" y="21"/>
                    <a:pt x="107" y="23"/>
                    <a:pt x="108" y="25"/>
                  </a:cubicBezTo>
                  <a:cubicBezTo>
                    <a:pt x="122" y="38"/>
                    <a:pt x="122" y="38"/>
                    <a:pt x="122" y="38"/>
                  </a:cubicBezTo>
                  <a:cubicBezTo>
                    <a:pt x="121" y="51"/>
                    <a:pt x="121" y="51"/>
                    <a:pt x="121" y="51"/>
                  </a:cubicBezTo>
                  <a:cubicBezTo>
                    <a:pt x="109" y="62"/>
                    <a:pt x="109" y="62"/>
                    <a:pt x="109" y="62"/>
                  </a:cubicBezTo>
                  <a:cubicBezTo>
                    <a:pt x="99" y="59"/>
                    <a:pt x="99" y="59"/>
                    <a:pt x="99" y="59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98" y="19"/>
                    <a:pt x="98" y="19"/>
                    <a:pt x="98" y="19"/>
                  </a:cubicBezTo>
                  <a:cubicBezTo>
                    <a:pt x="99" y="17"/>
                    <a:pt x="98" y="15"/>
                    <a:pt x="96" y="14"/>
                  </a:cubicBezTo>
                  <a:cubicBezTo>
                    <a:pt x="94" y="14"/>
                    <a:pt x="92" y="14"/>
                    <a:pt x="92" y="16"/>
                  </a:cubicBezTo>
                  <a:cubicBezTo>
                    <a:pt x="85" y="34"/>
                    <a:pt x="85" y="34"/>
                    <a:pt x="85" y="34"/>
                  </a:cubicBezTo>
                  <a:cubicBezTo>
                    <a:pt x="80" y="26"/>
                    <a:pt x="80" y="26"/>
                    <a:pt x="80" y="26"/>
                  </a:cubicBezTo>
                  <a:cubicBezTo>
                    <a:pt x="87" y="7"/>
                    <a:pt x="87" y="7"/>
                    <a:pt x="87" y="7"/>
                  </a:cubicBezTo>
                  <a:cubicBezTo>
                    <a:pt x="88" y="5"/>
                    <a:pt x="87" y="3"/>
                    <a:pt x="85" y="2"/>
                  </a:cubicBezTo>
                  <a:cubicBezTo>
                    <a:pt x="83" y="2"/>
                    <a:pt x="81" y="2"/>
                    <a:pt x="81" y="4"/>
                  </a:cubicBezTo>
                  <a:cubicBezTo>
                    <a:pt x="76" y="18"/>
                    <a:pt x="76" y="18"/>
                    <a:pt x="76" y="18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7" y="1"/>
                    <a:pt x="64" y="0"/>
                    <a:pt x="63" y="1"/>
                  </a:cubicBezTo>
                  <a:cubicBezTo>
                    <a:pt x="61" y="2"/>
                    <a:pt x="60" y="4"/>
                    <a:pt x="61" y="6"/>
                  </a:cubicBezTo>
                  <a:cubicBezTo>
                    <a:pt x="70" y="21"/>
                    <a:pt x="70" y="21"/>
                    <a:pt x="70" y="21"/>
                  </a:cubicBezTo>
                  <a:cubicBezTo>
                    <a:pt x="56" y="18"/>
                    <a:pt x="56" y="18"/>
                    <a:pt x="56" y="18"/>
                  </a:cubicBezTo>
                  <a:cubicBezTo>
                    <a:pt x="54" y="17"/>
                    <a:pt x="52" y="19"/>
                    <a:pt x="52" y="21"/>
                  </a:cubicBezTo>
                  <a:cubicBezTo>
                    <a:pt x="51" y="22"/>
                    <a:pt x="52" y="24"/>
                    <a:pt x="54" y="25"/>
                  </a:cubicBezTo>
                  <a:cubicBezTo>
                    <a:pt x="74" y="29"/>
                    <a:pt x="74" y="29"/>
                    <a:pt x="74" y="29"/>
                  </a:cubicBezTo>
                  <a:cubicBezTo>
                    <a:pt x="79" y="38"/>
                    <a:pt x="79" y="38"/>
                    <a:pt x="79" y="38"/>
                  </a:cubicBezTo>
                  <a:cubicBezTo>
                    <a:pt x="60" y="34"/>
                    <a:pt x="60" y="34"/>
                    <a:pt x="60" y="34"/>
                  </a:cubicBezTo>
                  <a:cubicBezTo>
                    <a:pt x="58" y="33"/>
                    <a:pt x="56" y="34"/>
                    <a:pt x="56" y="36"/>
                  </a:cubicBezTo>
                  <a:cubicBezTo>
                    <a:pt x="56" y="38"/>
                    <a:pt x="57" y="40"/>
                    <a:pt x="59" y="40"/>
                  </a:cubicBezTo>
                  <a:cubicBezTo>
                    <a:pt x="84" y="46"/>
                    <a:pt x="84" y="46"/>
                    <a:pt x="84" y="46"/>
                  </a:cubicBezTo>
                  <a:cubicBezTo>
                    <a:pt x="93" y="62"/>
                    <a:pt x="93" y="62"/>
                    <a:pt x="93" y="62"/>
                  </a:cubicBezTo>
                  <a:cubicBezTo>
                    <a:pt x="90" y="73"/>
                    <a:pt x="90" y="73"/>
                    <a:pt x="90" y="73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62" y="66"/>
                    <a:pt x="62" y="66"/>
                    <a:pt x="62" y="66"/>
                  </a:cubicBezTo>
                  <a:cubicBezTo>
                    <a:pt x="60" y="46"/>
                    <a:pt x="60" y="46"/>
                    <a:pt x="60" y="46"/>
                  </a:cubicBezTo>
                  <a:cubicBezTo>
                    <a:pt x="60" y="45"/>
                    <a:pt x="58" y="43"/>
                    <a:pt x="56" y="44"/>
                  </a:cubicBezTo>
                  <a:cubicBezTo>
                    <a:pt x="54" y="44"/>
                    <a:pt x="53" y="45"/>
                    <a:pt x="53" y="47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44" y="53"/>
                    <a:pt x="44" y="53"/>
                    <a:pt x="44" y="53"/>
                  </a:cubicBezTo>
                  <a:cubicBezTo>
                    <a:pt x="42" y="51"/>
                    <a:pt x="40" y="52"/>
                    <a:pt x="39" y="53"/>
                  </a:cubicBezTo>
                  <a:cubicBezTo>
                    <a:pt x="38" y="55"/>
                    <a:pt x="38" y="57"/>
                    <a:pt x="40" y="58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7" y="69"/>
                    <a:pt x="37" y="69"/>
                    <a:pt x="36" y="70"/>
                  </a:cubicBezTo>
                  <a:cubicBezTo>
                    <a:pt x="36" y="71"/>
                    <a:pt x="35" y="72"/>
                    <a:pt x="36" y="73"/>
                  </a:cubicBezTo>
                  <a:cubicBezTo>
                    <a:pt x="36" y="75"/>
                    <a:pt x="38" y="76"/>
                    <a:pt x="40" y="75"/>
                  </a:cubicBezTo>
                  <a:cubicBezTo>
                    <a:pt x="58" y="71"/>
                    <a:pt x="58" y="71"/>
                    <a:pt x="58" y="71"/>
                  </a:cubicBezTo>
                  <a:cubicBezTo>
                    <a:pt x="75" y="83"/>
                    <a:pt x="75" y="83"/>
                    <a:pt x="75" y="83"/>
                  </a:cubicBezTo>
                  <a:cubicBezTo>
                    <a:pt x="77" y="92"/>
                    <a:pt x="77" y="92"/>
                    <a:pt x="77" y="92"/>
                  </a:cubicBezTo>
                  <a:cubicBezTo>
                    <a:pt x="67" y="98"/>
                    <a:pt x="67" y="98"/>
                    <a:pt x="67" y="98"/>
                  </a:cubicBezTo>
                  <a:cubicBezTo>
                    <a:pt x="47" y="94"/>
                    <a:pt x="47" y="94"/>
                    <a:pt x="47" y="94"/>
                  </a:cubicBezTo>
                  <a:cubicBezTo>
                    <a:pt x="33" y="73"/>
                    <a:pt x="33" y="73"/>
                    <a:pt x="33" y="73"/>
                  </a:cubicBezTo>
                  <a:cubicBezTo>
                    <a:pt x="32" y="71"/>
                    <a:pt x="30" y="71"/>
                    <a:pt x="28" y="72"/>
                  </a:cubicBezTo>
                  <a:cubicBezTo>
                    <a:pt x="27" y="73"/>
                    <a:pt x="26" y="75"/>
                    <a:pt x="27" y="76"/>
                  </a:cubicBezTo>
                  <a:cubicBezTo>
                    <a:pt x="37" y="93"/>
                    <a:pt x="37" y="93"/>
                    <a:pt x="37" y="93"/>
                  </a:cubicBezTo>
                  <a:cubicBezTo>
                    <a:pt x="28" y="91"/>
                    <a:pt x="28" y="91"/>
                    <a:pt x="28" y="91"/>
                  </a:cubicBezTo>
                  <a:cubicBezTo>
                    <a:pt x="17" y="74"/>
                    <a:pt x="17" y="74"/>
                    <a:pt x="17" y="74"/>
                  </a:cubicBezTo>
                  <a:cubicBezTo>
                    <a:pt x="16" y="72"/>
                    <a:pt x="14" y="72"/>
                    <a:pt x="12" y="73"/>
                  </a:cubicBezTo>
                  <a:cubicBezTo>
                    <a:pt x="10" y="74"/>
                    <a:pt x="10" y="76"/>
                    <a:pt x="11" y="78"/>
                  </a:cubicBezTo>
                  <a:cubicBezTo>
                    <a:pt x="18" y="89"/>
                    <a:pt x="18" y="89"/>
                    <a:pt x="18" y="89"/>
                  </a:cubicBezTo>
                  <a:cubicBezTo>
                    <a:pt x="4" y="87"/>
                    <a:pt x="4" y="87"/>
                    <a:pt x="4" y="87"/>
                  </a:cubicBezTo>
                  <a:cubicBezTo>
                    <a:pt x="2" y="87"/>
                    <a:pt x="0" y="88"/>
                    <a:pt x="0" y="90"/>
                  </a:cubicBezTo>
                  <a:cubicBezTo>
                    <a:pt x="0" y="92"/>
                    <a:pt x="1" y="94"/>
                    <a:pt x="3" y="94"/>
                  </a:cubicBezTo>
                  <a:cubicBezTo>
                    <a:pt x="17" y="96"/>
                    <a:pt x="17" y="96"/>
                    <a:pt x="17" y="96"/>
                  </a:cubicBezTo>
                  <a:cubicBezTo>
                    <a:pt x="6" y="105"/>
                    <a:pt x="6" y="105"/>
                    <a:pt x="6" y="105"/>
                  </a:cubicBezTo>
                  <a:cubicBezTo>
                    <a:pt x="5" y="106"/>
                    <a:pt x="5" y="107"/>
                    <a:pt x="5" y="107"/>
                  </a:cubicBezTo>
                  <a:cubicBezTo>
                    <a:pt x="5" y="108"/>
                    <a:pt x="5" y="109"/>
                    <a:pt x="6" y="110"/>
                  </a:cubicBezTo>
                  <a:cubicBezTo>
                    <a:pt x="7" y="112"/>
                    <a:pt x="9" y="112"/>
                    <a:pt x="10" y="111"/>
                  </a:cubicBezTo>
                  <a:cubicBezTo>
                    <a:pt x="26" y="98"/>
                    <a:pt x="26" y="98"/>
                    <a:pt x="26" y="98"/>
                  </a:cubicBezTo>
                  <a:cubicBezTo>
                    <a:pt x="36" y="100"/>
                    <a:pt x="36" y="100"/>
                    <a:pt x="36" y="100"/>
                  </a:cubicBezTo>
                  <a:cubicBezTo>
                    <a:pt x="21" y="112"/>
                    <a:pt x="21" y="112"/>
                    <a:pt x="21" y="112"/>
                  </a:cubicBezTo>
                  <a:cubicBezTo>
                    <a:pt x="20" y="112"/>
                    <a:pt x="20" y="113"/>
                    <a:pt x="20" y="114"/>
                  </a:cubicBezTo>
                  <a:cubicBezTo>
                    <a:pt x="20" y="115"/>
                    <a:pt x="20" y="116"/>
                    <a:pt x="21" y="117"/>
                  </a:cubicBezTo>
                  <a:cubicBezTo>
                    <a:pt x="22" y="118"/>
                    <a:pt x="24" y="118"/>
                    <a:pt x="25" y="117"/>
                  </a:cubicBezTo>
                  <a:cubicBezTo>
                    <a:pt x="45" y="101"/>
                    <a:pt x="45" y="101"/>
                    <a:pt x="45" y="101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73" y="114"/>
                    <a:pt x="73" y="114"/>
                    <a:pt x="73" y="114"/>
                  </a:cubicBezTo>
                  <a:cubicBezTo>
                    <a:pt x="65" y="128"/>
                    <a:pt x="65" y="128"/>
                    <a:pt x="65" y="128"/>
                  </a:cubicBezTo>
                  <a:cubicBezTo>
                    <a:pt x="69" y="130"/>
                    <a:pt x="69" y="130"/>
                    <a:pt x="69" y="130"/>
                  </a:cubicBezTo>
                  <a:cubicBezTo>
                    <a:pt x="51" y="138"/>
                    <a:pt x="51" y="138"/>
                    <a:pt x="51" y="138"/>
                  </a:cubicBezTo>
                  <a:cubicBezTo>
                    <a:pt x="34" y="129"/>
                    <a:pt x="34" y="129"/>
                    <a:pt x="34" y="129"/>
                  </a:cubicBezTo>
                  <a:cubicBezTo>
                    <a:pt x="32" y="129"/>
                    <a:pt x="30" y="129"/>
                    <a:pt x="29" y="131"/>
                  </a:cubicBezTo>
                  <a:cubicBezTo>
                    <a:pt x="29" y="133"/>
                    <a:pt x="29" y="135"/>
                    <a:pt x="31" y="135"/>
                  </a:cubicBezTo>
                  <a:cubicBezTo>
                    <a:pt x="43" y="141"/>
                    <a:pt x="43" y="141"/>
                    <a:pt x="43" y="141"/>
                  </a:cubicBezTo>
                  <a:cubicBezTo>
                    <a:pt x="30" y="146"/>
                    <a:pt x="30" y="146"/>
                    <a:pt x="30" y="146"/>
                  </a:cubicBezTo>
                  <a:cubicBezTo>
                    <a:pt x="29" y="147"/>
                    <a:pt x="28" y="149"/>
                    <a:pt x="29" y="151"/>
                  </a:cubicBezTo>
                  <a:cubicBezTo>
                    <a:pt x="29" y="152"/>
                    <a:pt x="31" y="153"/>
                    <a:pt x="33" y="153"/>
                  </a:cubicBezTo>
                  <a:cubicBezTo>
                    <a:pt x="45" y="147"/>
                    <a:pt x="45" y="147"/>
                    <a:pt x="45" y="147"/>
                  </a:cubicBezTo>
                  <a:cubicBezTo>
                    <a:pt x="41" y="160"/>
                    <a:pt x="41" y="160"/>
                    <a:pt x="41" y="160"/>
                  </a:cubicBezTo>
                  <a:cubicBezTo>
                    <a:pt x="41" y="161"/>
                    <a:pt x="41" y="161"/>
                    <a:pt x="41" y="162"/>
                  </a:cubicBezTo>
                  <a:cubicBezTo>
                    <a:pt x="42" y="163"/>
                    <a:pt x="42" y="164"/>
                    <a:pt x="43" y="164"/>
                  </a:cubicBezTo>
                  <a:cubicBezTo>
                    <a:pt x="45" y="165"/>
                    <a:pt x="47" y="164"/>
                    <a:pt x="47" y="162"/>
                  </a:cubicBezTo>
                  <a:cubicBezTo>
                    <a:pt x="54" y="144"/>
                    <a:pt x="54" y="144"/>
                    <a:pt x="54" y="14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9" y="135"/>
                    <a:pt x="79" y="135"/>
                    <a:pt x="79" y="135"/>
                  </a:cubicBezTo>
                  <a:cubicBezTo>
                    <a:pt x="78" y="152"/>
                    <a:pt x="78" y="152"/>
                    <a:pt x="78" y="152"/>
                  </a:cubicBezTo>
                  <a:cubicBezTo>
                    <a:pt x="90" y="152"/>
                    <a:pt x="90" y="152"/>
                    <a:pt x="90" y="152"/>
                  </a:cubicBezTo>
                  <a:cubicBezTo>
                    <a:pt x="75" y="173"/>
                    <a:pt x="75" y="173"/>
                    <a:pt x="75" y="173"/>
                  </a:cubicBezTo>
                  <a:cubicBezTo>
                    <a:pt x="50" y="176"/>
                    <a:pt x="50" y="176"/>
                    <a:pt x="50" y="176"/>
                  </a:cubicBezTo>
                  <a:cubicBezTo>
                    <a:pt x="48" y="176"/>
                    <a:pt x="46" y="178"/>
                    <a:pt x="47" y="180"/>
                  </a:cubicBezTo>
                  <a:cubicBezTo>
                    <a:pt x="47" y="182"/>
                    <a:pt x="49" y="183"/>
                    <a:pt x="51" y="183"/>
                  </a:cubicBezTo>
                  <a:cubicBezTo>
                    <a:pt x="70" y="181"/>
                    <a:pt x="70" y="181"/>
                    <a:pt x="70" y="181"/>
                  </a:cubicBezTo>
                  <a:cubicBezTo>
                    <a:pt x="64" y="189"/>
                    <a:pt x="64" y="189"/>
                    <a:pt x="64" y="189"/>
                  </a:cubicBezTo>
                  <a:cubicBezTo>
                    <a:pt x="44" y="191"/>
                    <a:pt x="44" y="191"/>
                    <a:pt x="44" y="191"/>
                  </a:cubicBezTo>
                  <a:cubicBezTo>
                    <a:pt x="42" y="191"/>
                    <a:pt x="40" y="193"/>
                    <a:pt x="41" y="195"/>
                  </a:cubicBezTo>
                  <a:cubicBezTo>
                    <a:pt x="41" y="197"/>
                    <a:pt x="43" y="198"/>
                    <a:pt x="44" y="198"/>
                  </a:cubicBezTo>
                  <a:cubicBezTo>
                    <a:pt x="59" y="196"/>
                    <a:pt x="59" y="196"/>
                    <a:pt x="59" y="196"/>
                  </a:cubicBezTo>
                  <a:cubicBezTo>
                    <a:pt x="50" y="208"/>
                    <a:pt x="50" y="208"/>
                    <a:pt x="50" y="208"/>
                  </a:cubicBezTo>
                  <a:cubicBezTo>
                    <a:pt x="49" y="210"/>
                    <a:pt x="49" y="212"/>
                    <a:pt x="51" y="213"/>
                  </a:cubicBezTo>
                  <a:cubicBezTo>
                    <a:pt x="53" y="214"/>
                    <a:pt x="55" y="214"/>
                    <a:pt x="56" y="212"/>
                  </a:cubicBezTo>
                  <a:cubicBezTo>
                    <a:pt x="64" y="200"/>
                    <a:pt x="64" y="200"/>
                    <a:pt x="64" y="200"/>
                  </a:cubicBezTo>
                  <a:cubicBezTo>
                    <a:pt x="67" y="214"/>
                    <a:pt x="67" y="214"/>
                    <a:pt x="67" y="214"/>
                  </a:cubicBezTo>
                  <a:cubicBezTo>
                    <a:pt x="68" y="215"/>
                    <a:pt x="68" y="216"/>
                    <a:pt x="69" y="216"/>
                  </a:cubicBezTo>
                  <a:cubicBezTo>
                    <a:pt x="70" y="217"/>
                    <a:pt x="71" y="217"/>
                    <a:pt x="72" y="217"/>
                  </a:cubicBezTo>
                  <a:cubicBezTo>
                    <a:pt x="74" y="216"/>
                    <a:pt x="75" y="215"/>
                    <a:pt x="74" y="213"/>
                  </a:cubicBezTo>
                  <a:cubicBezTo>
                    <a:pt x="70" y="193"/>
                    <a:pt x="70" y="193"/>
                    <a:pt x="70" y="193"/>
                  </a:cubicBezTo>
                  <a:cubicBezTo>
                    <a:pt x="75" y="185"/>
                    <a:pt x="75" y="185"/>
                    <a:pt x="75" y="185"/>
                  </a:cubicBezTo>
                  <a:cubicBezTo>
                    <a:pt x="80" y="204"/>
                    <a:pt x="80" y="204"/>
                    <a:pt x="80" y="204"/>
                  </a:cubicBezTo>
                  <a:cubicBezTo>
                    <a:pt x="80" y="204"/>
                    <a:pt x="80" y="205"/>
                    <a:pt x="81" y="206"/>
                  </a:cubicBezTo>
                  <a:cubicBezTo>
                    <a:pt x="82" y="206"/>
                    <a:pt x="83" y="206"/>
                    <a:pt x="84" y="206"/>
                  </a:cubicBezTo>
                  <a:cubicBezTo>
                    <a:pt x="86" y="206"/>
                    <a:pt x="87" y="204"/>
                    <a:pt x="87" y="202"/>
                  </a:cubicBezTo>
                  <a:cubicBezTo>
                    <a:pt x="81" y="177"/>
                    <a:pt x="81" y="177"/>
                    <a:pt x="81" y="177"/>
                  </a:cubicBezTo>
                  <a:cubicBezTo>
                    <a:pt x="96" y="156"/>
                    <a:pt x="96" y="156"/>
                    <a:pt x="96" y="156"/>
                  </a:cubicBezTo>
                  <a:cubicBezTo>
                    <a:pt x="100" y="167"/>
                    <a:pt x="100" y="167"/>
                    <a:pt x="100" y="167"/>
                  </a:cubicBezTo>
                  <a:cubicBezTo>
                    <a:pt x="114" y="161"/>
                    <a:pt x="114" y="161"/>
                    <a:pt x="114" y="161"/>
                  </a:cubicBezTo>
                  <a:cubicBezTo>
                    <a:pt x="112" y="185"/>
                    <a:pt x="112" y="185"/>
                    <a:pt x="112" y="185"/>
                  </a:cubicBezTo>
                  <a:cubicBezTo>
                    <a:pt x="97" y="197"/>
                    <a:pt x="97" y="197"/>
                    <a:pt x="97" y="197"/>
                  </a:cubicBezTo>
                  <a:cubicBezTo>
                    <a:pt x="96" y="198"/>
                    <a:pt x="95" y="200"/>
                    <a:pt x="97" y="202"/>
                  </a:cubicBezTo>
                  <a:cubicBezTo>
                    <a:pt x="97" y="203"/>
                    <a:pt x="98" y="203"/>
                    <a:pt x="99" y="203"/>
                  </a:cubicBezTo>
                  <a:cubicBezTo>
                    <a:pt x="100" y="203"/>
                    <a:pt x="101" y="203"/>
                    <a:pt x="101" y="202"/>
                  </a:cubicBezTo>
                  <a:cubicBezTo>
                    <a:pt x="112" y="194"/>
                    <a:pt x="112" y="194"/>
                    <a:pt x="112" y="194"/>
                  </a:cubicBezTo>
                  <a:cubicBezTo>
                    <a:pt x="111" y="208"/>
                    <a:pt x="111" y="208"/>
                    <a:pt x="111" y="208"/>
                  </a:cubicBezTo>
                  <a:cubicBezTo>
                    <a:pt x="111" y="210"/>
                    <a:pt x="112" y="211"/>
                    <a:pt x="114" y="211"/>
                  </a:cubicBezTo>
                  <a:cubicBezTo>
                    <a:pt x="116" y="211"/>
                    <a:pt x="117" y="210"/>
                    <a:pt x="117" y="208"/>
                  </a:cubicBezTo>
                  <a:cubicBezTo>
                    <a:pt x="118" y="195"/>
                    <a:pt x="118" y="195"/>
                    <a:pt x="118" y="195"/>
                  </a:cubicBezTo>
                  <a:cubicBezTo>
                    <a:pt x="128" y="204"/>
                    <a:pt x="128" y="204"/>
                    <a:pt x="128" y="204"/>
                  </a:cubicBezTo>
                  <a:cubicBezTo>
                    <a:pt x="129" y="205"/>
                    <a:pt x="131" y="205"/>
                    <a:pt x="132" y="204"/>
                  </a:cubicBezTo>
                  <a:cubicBezTo>
                    <a:pt x="134" y="203"/>
                    <a:pt x="134" y="201"/>
                    <a:pt x="132" y="199"/>
                  </a:cubicBezTo>
                  <a:cubicBezTo>
                    <a:pt x="119" y="186"/>
                    <a:pt x="119" y="186"/>
                    <a:pt x="119" y="186"/>
                  </a:cubicBezTo>
                  <a:cubicBezTo>
                    <a:pt x="120" y="166"/>
                    <a:pt x="120" y="166"/>
                    <a:pt x="120" y="166"/>
                  </a:cubicBezTo>
                  <a:cubicBezTo>
                    <a:pt x="127" y="172"/>
                    <a:pt x="127" y="172"/>
                    <a:pt x="127" y="172"/>
                  </a:cubicBezTo>
                  <a:cubicBezTo>
                    <a:pt x="137" y="160"/>
                    <a:pt x="137" y="160"/>
                    <a:pt x="137" y="160"/>
                  </a:cubicBezTo>
                  <a:cubicBezTo>
                    <a:pt x="148" y="163"/>
                    <a:pt x="148" y="163"/>
                    <a:pt x="148" y="163"/>
                  </a:cubicBezTo>
                  <a:cubicBezTo>
                    <a:pt x="158" y="181"/>
                    <a:pt x="158" y="181"/>
                    <a:pt x="158" y="181"/>
                  </a:cubicBezTo>
                  <a:cubicBezTo>
                    <a:pt x="150" y="205"/>
                    <a:pt x="150" y="205"/>
                    <a:pt x="150" y="205"/>
                  </a:cubicBezTo>
                  <a:cubicBezTo>
                    <a:pt x="149" y="207"/>
                    <a:pt x="150" y="209"/>
                    <a:pt x="152" y="210"/>
                  </a:cubicBezTo>
                  <a:cubicBezTo>
                    <a:pt x="153" y="210"/>
                    <a:pt x="154" y="210"/>
                    <a:pt x="155" y="210"/>
                  </a:cubicBezTo>
                  <a:cubicBezTo>
                    <a:pt x="156" y="209"/>
                    <a:pt x="156" y="209"/>
                    <a:pt x="156" y="208"/>
                  </a:cubicBezTo>
                  <a:cubicBezTo>
                    <a:pt x="163" y="190"/>
                    <a:pt x="163" y="190"/>
                    <a:pt x="163" y="190"/>
                  </a:cubicBezTo>
                  <a:cubicBezTo>
                    <a:pt x="168" y="198"/>
                    <a:pt x="168" y="198"/>
                    <a:pt x="168" y="198"/>
                  </a:cubicBezTo>
                  <a:cubicBezTo>
                    <a:pt x="161" y="217"/>
                    <a:pt x="161" y="217"/>
                    <a:pt x="161" y="217"/>
                  </a:cubicBezTo>
                  <a:cubicBezTo>
                    <a:pt x="160" y="219"/>
                    <a:pt x="161" y="221"/>
                    <a:pt x="163" y="222"/>
                  </a:cubicBezTo>
                  <a:cubicBezTo>
                    <a:pt x="164" y="222"/>
                    <a:pt x="165" y="222"/>
                    <a:pt x="166" y="222"/>
                  </a:cubicBezTo>
                  <a:cubicBezTo>
                    <a:pt x="167" y="221"/>
                    <a:pt x="167" y="221"/>
                    <a:pt x="167" y="220"/>
                  </a:cubicBezTo>
                  <a:cubicBezTo>
                    <a:pt x="172" y="206"/>
                    <a:pt x="172" y="206"/>
                    <a:pt x="172" y="206"/>
                  </a:cubicBezTo>
                  <a:cubicBezTo>
                    <a:pt x="179" y="219"/>
                    <a:pt x="179" y="219"/>
                    <a:pt x="179" y="219"/>
                  </a:cubicBezTo>
                  <a:cubicBezTo>
                    <a:pt x="180" y="221"/>
                    <a:pt x="182" y="221"/>
                    <a:pt x="184" y="220"/>
                  </a:cubicBezTo>
                  <a:cubicBezTo>
                    <a:pt x="186" y="220"/>
                    <a:pt x="186" y="217"/>
                    <a:pt x="185" y="216"/>
                  </a:cubicBezTo>
                  <a:close/>
                  <a:moveTo>
                    <a:pt x="172" y="97"/>
                  </a:moveTo>
                  <a:cubicBezTo>
                    <a:pt x="168" y="105"/>
                    <a:pt x="168" y="105"/>
                    <a:pt x="168" y="105"/>
                  </a:cubicBezTo>
                  <a:cubicBezTo>
                    <a:pt x="166" y="107"/>
                    <a:pt x="167" y="110"/>
                    <a:pt x="168" y="112"/>
                  </a:cubicBezTo>
                  <a:cubicBezTo>
                    <a:pt x="174" y="119"/>
                    <a:pt x="174" y="119"/>
                    <a:pt x="174" y="119"/>
                  </a:cubicBezTo>
                  <a:cubicBezTo>
                    <a:pt x="166" y="124"/>
                    <a:pt x="166" y="124"/>
                    <a:pt x="166" y="124"/>
                  </a:cubicBezTo>
                  <a:cubicBezTo>
                    <a:pt x="164" y="126"/>
                    <a:pt x="163" y="129"/>
                    <a:pt x="163" y="132"/>
                  </a:cubicBezTo>
                  <a:cubicBezTo>
                    <a:pt x="164" y="138"/>
                    <a:pt x="164" y="138"/>
                    <a:pt x="164" y="138"/>
                  </a:cubicBezTo>
                  <a:cubicBezTo>
                    <a:pt x="144" y="123"/>
                    <a:pt x="144" y="123"/>
                    <a:pt x="144" y="123"/>
                  </a:cubicBezTo>
                  <a:cubicBezTo>
                    <a:pt x="142" y="117"/>
                    <a:pt x="142" y="117"/>
                    <a:pt x="142" y="117"/>
                  </a:cubicBezTo>
                  <a:cubicBezTo>
                    <a:pt x="150" y="111"/>
                    <a:pt x="150" y="111"/>
                    <a:pt x="150" y="111"/>
                  </a:cubicBezTo>
                  <a:cubicBezTo>
                    <a:pt x="143" y="106"/>
                    <a:pt x="143" y="106"/>
                    <a:pt x="143" y="106"/>
                  </a:cubicBezTo>
                  <a:cubicBezTo>
                    <a:pt x="169" y="95"/>
                    <a:pt x="169" y="95"/>
                    <a:pt x="169" y="95"/>
                  </a:cubicBezTo>
                  <a:lnTo>
                    <a:pt x="172" y="97"/>
                  </a:lnTo>
                  <a:close/>
                  <a:moveTo>
                    <a:pt x="153" y="77"/>
                  </a:moveTo>
                  <a:cubicBezTo>
                    <a:pt x="161" y="77"/>
                    <a:pt x="161" y="77"/>
                    <a:pt x="161" y="77"/>
                  </a:cubicBezTo>
                  <a:cubicBezTo>
                    <a:pt x="161" y="86"/>
                    <a:pt x="161" y="86"/>
                    <a:pt x="161" y="86"/>
                  </a:cubicBezTo>
                  <a:cubicBezTo>
                    <a:pt x="161" y="88"/>
                    <a:pt x="161" y="89"/>
                    <a:pt x="162" y="91"/>
                  </a:cubicBezTo>
                  <a:cubicBezTo>
                    <a:pt x="144" y="99"/>
                    <a:pt x="144" y="99"/>
                    <a:pt x="144" y="99"/>
                  </a:cubicBezTo>
                  <a:cubicBezTo>
                    <a:pt x="145" y="95"/>
                    <a:pt x="145" y="95"/>
                    <a:pt x="145" y="95"/>
                  </a:cubicBezTo>
                  <a:cubicBezTo>
                    <a:pt x="139" y="95"/>
                    <a:pt x="139" y="95"/>
                    <a:pt x="139" y="95"/>
                  </a:cubicBezTo>
                  <a:cubicBezTo>
                    <a:pt x="152" y="77"/>
                    <a:pt x="152" y="77"/>
                    <a:pt x="152" y="77"/>
                  </a:cubicBezTo>
                  <a:lnTo>
                    <a:pt x="153" y="77"/>
                  </a:lnTo>
                  <a:close/>
                  <a:moveTo>
                    <a:pt x="127" y="66"/>
                  </a:moveTo>
                  <a:cubicBezTo>
                    <a:pt x="127" y="66"/>
                    <a:pt x="128" y="67"/>
                    <a:pt x="128" y="67"/>
                  </a:cubicBezTo>
                  <a:cubicBezTo>
                    <a:pt x="130" y="68"/>
                    <a:pt x="133" y="69"/>
                    <a:pt x="135" y="68"/>
                  </a:cubicBezTo>
                  <a:cubicBezTo>
                    <a:pt x="143" y="64"/>
                    <a:pt x="143" y="64"/>
                    <a:pt x="143" y="64"/>
                  </a:cubicBezTo>
                  <a:cubicBezTo>
                    <a:pt x="146" y="72"/>
                    <a:pt x="146" y="72"/>
                    <a:pt x="146" y="72"/>
                  </a:cubicBezTo>
                  <a:cubicBezTo>
                    <a:pt x="146" y="73"/>
                    <a:pt x="146" y="73"/>
                    <a:pt x="146" y="73"/>
                  </a:cubicBezTo>
                  <a:cubicBezTo>
                    <a:pt x="133" y="91"/>
                    <a:pt x="133" y="91"/>
                    <a:pt x="133" y="91"/>
                  </a:cubicBezTo>
                  <a:cubicBezTo>
                    <a:pt x="131" y="86"/>
                    <a:pt x="131" y="86"/>
                    <a:pt x="131" y="86"/>
                  </a:cubicBezTo>
                  <a:cubicBezTo>
                    <a:pt x="125" y="90"/>
                    <a:pt x="125" y="90"/>
                    <a:pt x="125" y="90"/>
                  </a:cubicBezTo>
                  <a:cubicBezTo>
                    <a:pt x="127" y="66"/>
                    <a:pt x="127" y="66"/>
                    <a:pt x="127" y="66"/>
                  </a:cubicBezTo>
                  <a:close/>
                  <a:moveTo>
                    <a:pt x="91" y="80"/>
                  </a:moveTo>
                  <a:cubicBezTo>
                    <a:pt x="94" y="80"/>
                    <a:pt x="96" y="78"/>
                    <a:pt x="97" y="75"/>
                  </a:cubicBezTo>
                  <a:cubicBezTo>
                    <a:pt x="99" y="66"/>
                    <a:pt x="99" y="66"/>
                    <a:pt x="99" y="66"/>
                  </a:cubicBezTo>
                  <a:cubicBezTo>
                    <a:pt x="107" y="69"/>
                    <a:pt x="107" y="69"/>
                    <a:pt x="107" y="69"/>
                  </a:cubicBezTo>
                  <a:cubicBezTo>
                    <a:pt x="110" y="70"/>
                    <a:pt x="113" y="69"/>
                    <a:pt x="115" y="67"/>
                  </a:cubicBezTo>
                  <a:cubicBezTo>
                    <a:pt x="120" y="61"/>
                    <a:pt x="120" y="61"/>
                    <a:pt x="120" y="61"/>
                  </a:cubicBezTo>
                  <a:cubicBezTo>
                    <a:pt x="118" y="88"/>
                    <a:pt x="118" y="88"/>
                    <a:pt x="118" y="88"/>
                  </a:cubicBezTo>
                  <a:cubicBezTo>
                    <a:pt x="115" y="86"/>
                    <a:pt x="115" y="86"/>
                    <a:pt x="115" y="86"/>
                  </a:cubicBezTo>
                  <a:cubicBezTo>
                    <a:pt x="112" y="95"/>
                    <a:pt x="112" y="95"/>
                    <a:pt x="112" y="95"/>
                  </a:cubicBezTo>
                  <a:cubicBezTo>
                    <a:pt x="105" y="96"/>
                    <a:pt x="105" y="96"/>
                    <a:pt x="105" y="96"/>
                  </a:cubicBezTo>
                  <a:cubicBezTo>
                    <a:pt x="84" y="81"/>
                    <a:pt x="84" y="81"/>
                    <a:pt x="84" y="81"/>
                  </a:cubicBezTo>
                  <a:lnTo>
                    <a:pt x="91" y="80"/>
                  </a:lnTo>
                  <a:close/>
                  <a:moveTo>
                    <a:pt x="75" y="125"/>
                  </a:moveTo>
                  <a:cubicBezTo>
                    <a:pt x="79" y="117"/>
                    <a:pt x="79" y="117"/>
                    <a:pt x="79" y="117"/>
                  </a:cubicBezTo>
                  <a:cubicBezTo>
                    <a:pt x="81" y="115"/>
                    <a:pt x="80" y="112"/>
                    <a:pt x="79" y="110"/>
                  </a:cubicBezTo>
                  <a:cubicBezTo>
                    <a:pt x="73" y="102"/>
                    <a:pt x="73" y="102"/>
                    <a:pt x="73" y="102"/>
                  </a:cubicBezTo>
                  <a:cubicBezTo>
                    <a:pt x="81" y="97"/>
                    <a:pt x="81" y="97"/>
                    <a:pt x="81" y="97"/>
                  </a:cubicBezTo>
                  <a:cubicBezTo>
                    <a:pt x="83" y="96"/>
                    <a:pt x="84" y="93"/>
                    <a:pt x="84" y="90"/>
                  </a:cubicBezTo>
                  <a:cubicBezTo>
                    <a:pt x="83" y="89"/>
                    <a:pt x="83" y="89"/>
                    <a:pt x="83" y="89"/>
                  </a:cubicBezTo>
                  <a:cubicBezTo>
                    <a:pt x="105" y="104"/>
                    <a:pt x="105" y="104"/>
                    <a:pt x="105" y="104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97" y="111"/>
                    <a:pt x="97" y="111"/>
                    <a:pt x="97" y="111"/>
                  </a:cubicBezTo>
                  <a:cubicBezTo>
                    <a:pt x="103" y="116"/>
                    <a:pt x="103" y="116"/>
                    <a:pt x="103" y="116"/>
                  </a:cubicBezTo>
                  <a:cubicBezTo>
                    <a:pt x="77" y="127"/>
                    <a:pt x="77" y="127"/>
                    <a:pt x="77" y="127"/>
                  </a:cubicBezTo>
                  <a:lnTo>
                    <a:pt x="75" y="125"/>
                  </a:lnTo>
                  <a:close/>
                  <a:moveTo>
                    <a:pt x="94" y="145"/>
                  </a:moveTo>
                  <a:cubicBezTo>
                    <a:pt x="85" y="145"/>
                    <a:pt x="85" y="145"/>
                    <a:pt x="85" y="145"/>
                  </a:cubicBezTo>
                  <a:cubicBezTo>
                    <a:pt x="86" y="136"/>
                    <a:pt x="86" y="136"/>
                    <a:pt x="86" y="136"/>
                  </a:cubicBezTo>
                  <a:cubicBezTo>
                    <a:pt x="86" y="134"/>
                    <a:pt x="86" y="132"/>
                    <a:pt x="84" y="131"/>
                  </a:cubicBezTo>
                  <a:cubicBezTo>
                    <a:pt x="104" y="123"/>
                    <a:pt x="104" y="123"/>
                    <a:pt x="104" y="123"/>
                  </a:cubicBezTo>
                  <a:cubicBezTo>
                    <a:pt x="102" y="127"/>
                    <a:pt x="102" y="127"/>
                    <a:pt x="102" y="127"/>
                  </a:cubicBezTo>
                  <a:cubicBezTo>
                    <a:pt x="108" y="127"/>
                    <a:pt x="108" y="127"/>
                    <a:pt x="108" y="127"/>
                  </a:cubicBezTo>
                  <a:cubicBezTo>
                    <a:pt x="95" y="145"/>
                    <a:pt x="95" y="145"/>
                    <a:pt x="95" y="145"/>
                  </a:cubicBezTo>
                  <a:lnTo>
                    <a:pt x="94" y="145"/>
                  </a:lnTo>
                  <a:close/>
                  <a:moveTo>
                    <a:pt x="112" y="154"/>
                  </a:moveTo>
                  <a:cubicBezTo>
                    <a:pt x="104" y="158"/>
                    <a:pt x="104" y="158"/>
                    <a:pt x="104" y="158"/>
                  </a:cubicBezTo>
                  <a:cubicBezTo>
                    <a:pt x="101" y="150"/>
                    <a:pt x="101" y="150"/>
                    <a:pt x="101" y="150"/>
                  </a:cubicBezTo>
                  <a:cubicBezTo>
                    <a:pt x="101" y="149"/>
                    <a:pt x="101" y="149"/>
                    <a:pt x="101" y="149"/>
                  </a:cubicBezTo>
                  <a:cubicBezTo>
                    <a:pt x="114" y="131"/>
                    <a:pt x="114" y="131"/>
                    <a:pt x="114" y="131"/>
                  </a:cubicBezTo>
                  <a:cubicBezTo>
                    <a:pt x="116" y="136"/>
                    <a:pt x="116" y="136"/>
                    <a:pt x="116" y="136"/>
                  </a:cubicBezTo>
                  <a:cubicBezTo>
                    <a:pt x="114" y="154"/>
                    <a:pt x="114" y="154"/>
                    <a:pt x="114" y="154"/>
                  </a:cubicBezTo>
                  <a:cubicBezTo>
                    <a:pt x="114" y="154"/>
                    <a:pt x="113" y="154"/>
                    <a:pt x="112" y="154"/>
                  </a:cubicBezTo>
                  <a:close/>
                  <a:moveTo>
                    <a:pt x="140" y="153"/>
                  </a:moveTo>
                  <a:cubicBezTo>
                    <a:pt x="137" y="152"/>
                    <a:pt x="134" y="153"/>
                    <a:pt x="132" y="155"/>
                  </a:cubicBezTo>
                  <a:cubicBezTo>
                    <a:pt x="126" y="162"/>
                    <a:pt x="126" y="162"/>
                    <a:pt x="126" y="162"/>
                  </a:cubicBezTo>
                  <a:cubicBezTo>
                    <a:pt x="121" y="157"/>
                    <a:pt x="121" y="157"/>
                    <a:pt x="121" y="157"/>
                  </a:cubicBezTo>
                  <a:cubicBezTo>
                    <a:pt x="123" y="131"/>
                    <a:pt x="123" y="131"/>
                    <a:pt x="123" y="131"/>
                  </a:cubicBezTo>
                  <a:cubicBezTo>
                    <a:pt x="124" y="130"/>
                    <a:pt x="124" y="130"/>
                    <a:pt x="124" y="130"/>
                  </a:cubicBezTo>
                  <a:cubicBezTo>
                    <a:pt x="132" y="136"/>
                    <a:pt x="132" y="136"/>
                    <a:pt x="132" y="136"/>
                  </a:cubicBezTo>
                  <a:cubicBezTo>
                    <a:pt x="135" y="126"/>
                    <a:pt x="135" y="126"/>
                    <a:pt x="135" y="126"/>
                  </a:cubicBezTo>
                  <a:cubicBezTo>
                    <a:pt x="137" y="126"/>
                    <a:pt x="137" y="126"/>
                    <a:pt x="137" y="126"/>
                  </a:cubicBezTo>
                  <a:cubicBezTo>
                    <a:pt x="158" y="141"/>
                    <a:pt x="158" y="141"/>
                    <a:pt x="158" y="141"/>
                  </a:cubicBezTo>
                  <a:cubicBezTo>
                    <a:pt x="156" y="142"/>
                    <a:pt x="156" y="142"/>
                    <a:pt x="156" y="142"/>
                  </a:cubicBezTo>
                  <a:cubicBezTo>
                    <a:pt x="153" y="142"/>
                    <a:pt x="151" y="144"/>
                    <a:pt x="150" y="147"/>
                  </a:cubicBezTo>
                  <a:cubicBezTo>
                    <a:pt x="148" y="156"/>
                    <a:pt x="148" y="156"/>
                    <a:pt x="148" y="156"/>
                  </a:cubicBezTo>
                  <a:lnTo>
                    <a:pt x="140" y="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7" name="Freeform 7"/>
            <p:cNvSpPr/>
            <p:nvPr/>
          </p:nvSpPr>
          <p:spPr bwMode="auto">
            <a:xfrm>
              <a:off x="3738787" y="2233175"/>
              <a:ext cx="70059" cy="70090"/>
            </a:xfrm>
            <a:custGeom>
              <a:avLst/>
              <a:gdLst>
                <a:gd name="T0" fmla="*/ 23 w 44"/>
                <a:gd name="T1" fmla="*/ 0 h 44"/>
                <a:gd name="T2" fmla="*/ 28 w 44"/>
                <a:gd name="T3" fmla="*/ 9 h 44"/>
                <a:gd name="T4" fmla="*/ 38 w 44"/>
                <a:gd name="T5" fmla="*/ 6 h 44"/>
                <a:gd name="T6" fmla="*/ 36 w 44"/>
                <a:gd name="T7" fmla="*/ 16 h 44"/>
                <a:gd name="T8" fmla="*/ 44 w 44"/>
                <a:gd name="T9" fmla="*/ 23 h 44"/>
                <a:gd name="T10" fmla="*/ 36 w 44"/>
                <a:gd name="T11" fmla="*/ 28 h 44"/>
                <a:gd name="T12" fmla="*/ 38 w 44"/>
                <a:gd name="T13" fmla="*/ 38 h 44"/>
                <a:gd name="T14" fmla="*/ 28 w 44"/>
                <a:gd name="T15" fmla="*/ 36 h 44"/>
                <a:gd name="T16" fmla="*/ 23 w 44"/>
                <a:gd name="T17" fmla="*/ 44 h 44"/>
                <a:gd name="T18" fmla="*/ 17 w 44"/>
                <a:gd name="T19" fmla="*/ 36 h 44"/>
                <a:gd name="T20" fmla="*/ 7 w 44"/>
                <a:gd name="T21" fmla="*/ 38 h 44"/>
                <a:gd name="T22" fmla="*/ 9 w 44"/>
                <a:gd name="T23" fmla="*/ 28 h 44"/>
                <a:gd name="T24" fmla="*/ 0 w 44"/>
                <a:gd name="T25" fmla="*/ 23 h 44"/>
                <a:gd name="T26" fmla="*/ 9 w 44"/>
                <a:gd name="T27" fmla="*/ 16 h 44"/>
                <a:gd name="T28" fmla="*/ 7 w 44"/>
                <a:gd name="T29" fmla="*/ 6 h 44"/>
                <a:gd name="T30" fmla="*/ 17 w 44"/>
                <a:gd name="T31" fmla="*/ 9 h 44"/>
                <a:gd name="T32" fmla="*/ 23 w 44"/>
                <a:gd name="T33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" h="44">
                  <a:moveTo>
                    <a:pt x="23" y="0"/>
                  </a:moveTo>
                  <a:lnTo>
                    <a:pt x="28" y="9"/>
                  </a:lnTo>
                  <a:lnTo>
                    <a:pt x="38" y="6"/>
                  </a:lnTo>
                  <a:lnTo>
                    <a:pt x="36" y="16"/>
                  </a:lnTo>
                  <a:lnTo>
                    <a:pt x="44" y="23"/>
                  </a:lnTo>
                  <a:lnTo>
                    <a:pt x="36" y="28"/>
                  </a:lnTo>
                  <a:lnTo>
                    <a:pt x="38" y="38"/>
                  </a:lnTo>
                  <a:lnTo>
                    <a:pt x="28" y="36"/>
                  </a:lnTo>
                  <a:lnTo>
                    <a:pt x="23" y="44"/>
                  </a:lnTo>
                  <a:lnTo>
                    <a:pt x="17" y="36"/>
                  </a:lnTo>
                  <a:lnTo>
                    <a:pt x="7" y="38"/>
                  </a:lnTo>
                  <a:lnTo>
                    <a:pt x="9" y="28"/>
                  </a:lnTo>
                  <a:lnTo>
                    <a:pt x="0" y="23"/>
                  </a:lnTo>
                  <a:lnTo>
                    <a:pt x="9" y="16"/>
                  </a:lnTo>
                  <a:lnTo>
                    <a:pt x="7" y="6"/>
                  </a:lnTo>
                  <a:lnTo>
                    <a:pt x="17" y="9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8" name="Freeform 8"/>
            <p:cNvSpPr/>
            <p:nvPr/>
          </p:nvSpPr>
          <p:spPr bwMode="auto">
            <a:xfrm>
              <a:off x="3814850" y="2792891"/>
              <a:ext cx="71059" cy="69088"/>
            </a:xfrm>
            <a:custGeom>
              <a:avLst/>
              <a:gdLst>
                <a:gd name="T0" fmla="*/ 23 w 45"/>
                <a:gd name="T1" fmla="*/ 0 h 44"/>
                <a:gd name="T2" fmla="*/ 28 w 45"/>
                <a:gd name="T3" fmla="*/ 9 h 44"/>
                <a:gd name="T4" fmla="*/ 38 w 45"/>
                <a:gd name="T5" fmla="*/ 7 h 44"/>
                <a:gd name="T6" fmla="*/ 36 w 45"/>
                <a:gd name="T7" fmla="*/ 17 h 44"/>
                <a:gd name="T8" fmla="*/ 45 w 45"/>
                <a:gd name="T9" fmla="*/ 22 h 44"/>
                <a:gd name="T10" fmla="*/ 36 w 45"/>
                <a:gd name="T11" fmla="*/ 28 h 44"/>
                <a:gd name="T12" fmla="*/ 38 w 45"/>
                <a:gd name="T13" fmla="*/ 38 h 44"/>
                <a:gd name="T14" fmla="*/ 28 w 45"/>
                <a:gd name="T15" fmla="*/ 36 h 44"/>
                <a:gd name="T16" fmla="*/ 23 w 45"/>
                <a:gd name="T17" fmla="*/ 44 h 44"/>
                <a:gd name="T18" fmla="*/ 17 w 45"/>
                <a:gd name="T19" fmla="*/ 36 h 44"/>
                <a:gd name="T20" fmla="*/ 6 w 45"/>
                <a:gd name="T21" fmla="*/ 38 h 44"/>
                <a:gd name="T22" fmla="*/ 9 w 45"/>
                <a:gd name="T23" fmla="*/ 28 h 44"/>
                <a:gd name="T24" fmla="*/ 0 w 45"/>
                <a:gd name="T25" fmla="*/ 22 h 44"/>
                <a:gd name="T26" fmla="*/ 9 w 45"/>
                <a:gd name="T27" fmla="*/ 17 h 44"/>
                <a:gd name="T28" fmla="*/ 6 w 45"/>
                <a:gd name="T29" fmla="*/ 7 h 44"/>
                <a:gd name="T30" fmla="*/ 17 w 45"/>
                <a:gd name="T31" fmla="*/ 9 h 44"/>
                <a:gd name="T32" fmla="*/ 23 w 45"/>
                <a:gd name="T33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44">
                  <a:moveTo>
                    <a:pt x="23" y="0"/>
                  </a:moveTo>
                  <a:lnTo>
                    <a:pt x="28" y="9"/>
                  </a:lnTo>
                  <a:lnTo>
                    <a:pt x="38" y="7"/>
                  </a:lnTo>
                  <a:lnTo>
                    <a:pt x="36" y="17"/>
                  </a:lnTo>
                  <a:lnTo>
                    <a:pt x="45" y="22"/>
                  </a:lnTo>
                  <a:lnTo>
                    <a:pt x="36" y="28"/>
                  </a:lnTo>
                  <a:lnTo>
                    <a:pt x="38" y="38"/>
                  </a:lnTo>
                  <a:lnTo>
                    <a:pt x="28" y="36"/>
                  </a:lnTo>
                  <a:lnTo>
                    <a:pt x="23" y="44"/>
                  </a:lnTo>
                  <a:lnTo>
                    <a:pt x="17" y="36"/>
                  </a:lnTo>
                  <a:lnTo>
                    <a:pt x="6" y="38"/>
                  </a:lnTo>
                  <a:lnTo>
                    <a:pt x="9" y="28"/>
                  </a:lnTo>
                  <a:lnTo>
                    <a:pt x="0" y="22"/>
                  </a:lnTo>
                  <a:lnTo>
                    <a:pt x="9" y="17"/>
                  </a:lnTo>
                  <a:lnTo>
                    <a:pt x="6" y="7"/>
                  </a:lnTo>
                  <a:lnTo>
                    <a:pt x="17" y="9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9" name="Freeform 9"/>
            <p:cNvSpPr>
              <a:spLocks noEditPoints="1"/>
            </p:cNvSpPr>
            <p:nvPr/>
          </p:nvSpPr>
          <p:spPr bwMode="auto">
            <a:xfrm>
              <a:off x="3703757" y="3029193"/>
              <a:ext cx="71060" cy="68087"/>
            </a:xfrm>
            <a:custGeom>
              <a:avLst/>
              <a:gdLst>
                <a:gd name="T0" fmla="*/ 45 w 45"/>
                <a:gd name="T1" fmla="*/ 21 h 43"/>
                <a:gd name="T2" fmla="*/ 36 w 45"/>
                <a:gd name="T3" fmla="*/ 16 h 43"/>
                <a:gd name="T4" fmla="*/ 38 w 45"/>
                <a:gd name="T5" fmla="*/ 6 h 43"/>
                <a:gd name="T6" fmla="*/ 28 w 45"/>
                <a:gd name="T7" fmla="*/ 8 h 43"/>
                <a:gd name="T8" fmla="*/ 22 w 45"/>
                <a:gd name="T9" fmla="*/ 0 h 43"/>
                <a:gd name="T10" fmla="*/ 16 w 45"/>
                <a:gd name="T11" fmla="*/ 8 h 43"/>
                <a:gd name="T12" fmla="*/ 6 w 45"/>
                <a:gd name="T13" fmla="*/ 6 h 43"/>
                <a:gd name="T14" fmla="*/ 9 w 45"/>
                <a:gd name="T15" fmla="*/ 16 h 43"/>
                <a:gd name="T16" fmla="*/ 0 w 45"/>
                <a:gd name="T17" fmla="*/ 21 h 43"/>
                <a:gd name="T18" fmla="*/ 9 w 45"/>
                <a:gd name="T19" fmla="*/ 27 h 43"/>
                <a:gd name="T20" fmla="*/ 6 w 45"/>
                <a:gd name="T21" fmla="*/ 37 h 43"/>
                <a:gd name="T22" fmla="*/ 16 w 45"/>
                <a:gd name="T23" fmla="*/ 35 h 43"/>
                <a:gd name="T24" fmla="*/ 22 w 45"/>
                <a:gd name="T25" fmla="*/ 43 h 43"/>
                <a:gd name="T26" fmla="*/ 28 w 45"/>
                <a:gd name="T27" fmla="*/ 35 h 43"/>
                <a:gd name="T28" fmla="*/ 38 w 45"/>
                <a:gd name="T29" fmla="*/ 37 h 43"/>
                <a:gd name="T30" fmla="*/ 36 w 45"/>
                <a:gd name="T31" fmla="*/ 27 h 43"/>
                <a:gd name="T32" fmla="*/ 45 w 45"/>
                <a:gd name="T33" fmla="*/ 21 h 43"/>
                <a:gd name="T34" fmla="*/ 31 w 45"/>
                <a:gd name="T35" fmla="*/ 31 h 43"/>
                <a:gd name="T36" fmla="*/ 26 w 45"/>
                <a:gd name="T37" fmla="*/ 29 h 43"/>
                <a:gd name="T38" fmla="*/ 22 w 45"/>
                <a:gd name="T39" fmla="*/ 34 h 43"/>
                <a:gd name="T40" fmla="*/ 19 w 45"/>
                <a:gd name="T41" fmla="*/ 29 h 43"/>
                <a:gd name="T42" fmla="*/ 13 w 45"/>
                <a:gd name="T43" fmla="*/ 31 h 43"/>
                <a:gd name="T44" fmla="*/ 14 w 45"/>
                <a:gd name="T45" fmla="*/ 25 h 43"/>
                <a:gd name="T46" fmla="*/ 9 w 45"/>
                <a:gd name="T47" fmla="*/ 21 h 43"/>
                <a:gd name="T48" fmla="*/ 14 w 45"/>
                <a:gd name="T49" fmla="*/ 18 h 43"/>
                <a:gd name="T50" fmla="*/ 13 w 45"/>
                <a:gd name="T51" fmla="*/ 12 h 43"/>
                <a:gd name="T52" fmla="*/ 19 w 45"/>
                <a:gd name="T53" fmla="*/ 14 h 43"/>
                <a:gd name="T54" fmla="*/ 22 w 45"/>
                <a:gd name="T55" fmla="*/ 9 h 43"/>
                <a:gd name="T56" fmla="*/ 26 w 45"/>
                <a:gd name="T57" fmla="*/ 14 h 43"/>
                <a:gd name="T58" fmla="*/ 31 w 45"/>
                <a:gd name="T59" fmla="*/ 12 h 43"/>
                <a:gd name="T60" fmla="*/ 30 w 45"/>
                <a:gd name="T61" fmla="*/ 18 h 43"/>
                <a:gd name="T62" fmla="*/ 35 w 45"/>
                <a:gd name="T63" fmla="*/ 21 h 43"/>
                <a:gd name="T64" fmla="*/ 30 w 45"/>
                <a:gd name="T65" fmla="*/ 25 h 43"/>
                <a:gd name="T66" fmla="*/ 31 w 45"/>
                <a:gd name="T67" fmla="*/ 3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5" h="43">
                  <a:moveTo>
                    <a:pt x="45" y="21"/>
                  </a:moveTo>
                  <a:lnTo>
                    <a:pt x="36" y="16"/>
                  </a:lnTo>
                  <a:lnTo>
                    <a:pt x="38" y="6"/>
                  </a:lnTo>
                  <a:lnTo>
                    <a:pt x="28" y="8"/>
                  </a:lnTo>
                  <a:lnTo>
                    <a:pt x="22" y="0"/>
                  </a:lnTo>
                  <a:lnTo>
                    <a:pt x="16" y="8"/>
                  </a:lnTo>
                  <a:lnTo>
                    <a:pt x="6" y="6"/>
                  </a:lnTo>
                  <a:lnTo>
                    <a:pt x="9" y="16"/>
                  </a:lnTo>
                  <a:lnTo>
                    <a:pt x="0" y="21"/>
                  </a:lnTo>
                  <a:lnTo>
                    <a:pt x="9" y="27"/>
                  </a:lnTo>
                  <a:lnTo>
                    <a:pt x="6" y="37"/>
                  </a:lnTo>
                  <a:lnTo>
                    <a:pt x="16" y="35"/>
                  </a:lnTo>
                  <a:lnTo>
                    <a:pt x="22" y="43"/>
                  </a:lnTo>
                  <a:lnTo>
                    <a:pt x="28" y="35"/>
                  </a:lnTo>
                  <a:lnTo>
                    <a:pt x="38" y="37"/>
                  </a:lnTo>
                  <a:lnTo>
                    <a:pt x="36" y="27"/>
                  </a:lnTo>
                  <a:lnTo>
                    <a:pt x="45" y="21"/>
                  </a:lnTo>
                  <a:close/>
                  <a:moveTo>
                    <a:pt x="31" y="31"/>
                  </a:moveTo>
                  <a:lnTo>
                    <a:pt x="26" y="29"/>
                  </a:lnTo>
                  <a:lnTo>
                    <a:pt x="22" y="34"/>
                  </a:lnTo>
                  <a:lnTo>
                    <a:pt x="19" y="29"/>
                  </a:lnTo>
                  <a:lnTo>
                    <a:pt x="13" y="31"/>
                  </a:lnTo>
                  <a:lnTo>
                    <a:pt x="14" y="25"/>
                  </a:lnTo>
                  <a:lnTo>
                    <a:pt x="9" y="21"/>
                  </a:lnTo>
                  <a:lnTo>
                    <a:pt x="14" y="18"/>
                  </a:lnTo>
                  <a:lnTo>
                    <a:pt x="13" y="12"/>
                  </a:lnTo>
                  <a:lnTo>
                    <a:pt x="19" y="14"/>
                  </a:lnTo>
                  <a:lnTo>
                    <a:pt x="22" y="9"/>
                  </a:lnTo>
                  <a:lnTo>
                    <a:pt x="26" y="14"/>
                  </a:lnTo>
                  <a:lnTo>
                    <a:pt x="31" y="12"/>
                  </a:lnTo>
                  <a:lnTo>
                    <a:pt x="30" y="18"/>
                  </a:lnTo>
                  <a:lnTo>
                    <a:pt x="35" y="21"/>
                  </a:lnTo>
                  <a:lnTo>
                    <a:pt x="30" y="25"/>
                  </a:lnTo>
                  <a:lnTo>
                    <a:pt x="31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0" name="Freeform 10"/>
            <p:cNvSpPr>
              <a:spLocks noEditPoints="1"/>
            </p:cNvSpPr>
            <p:nvPr/>
          </p:nvSpPr>
          <p:spPr bwMode="auto">
            <a:xfrm>
              <a:off x="3170311" y="1869711"/>
              <a:ext cx="68057" cy="69088"/>
            </a:xfrm>
            <a:custGeom>
              <a:avLst/>
              <a:gdLst>
                <a:gd name="T0" fmla="*/ 28 w 56"/>
                <a:gd name="T1" fmla="*/ 56 h 56"/>
                <a:gd name="T2" fmla="*/ 27 w 56"/>
                <a:gd name="T3" fmla="*/ 56 h 56"/>
                <a:gd name="T4" fmla="*/ 21 w 56"/>
                <a:gd name="T5" fmla="*/ 46 h 56"/>
                <a:gd name="T6" fmla="*/ 9 w 56"/>
                <a:gd name="T7" fmla="*/ 48 h 56"/>
                <a:gd name="T8" fmla="*/ 8 w 56"/>
                <a:gd name="T9" fmla="*/ 48 h 56"/>
                <a:gd name="T10" fmla="*/ 8 w 56"/>
                <a:gd name="T11" fmla="*/ 47 h 56"/>
                <a:gd name="T12" fmla="*/ 10 w 56"/>
                <a:gd name="T13" fmla="*/ 35 h 56"/>
                <a:gd name="T14" fmla="*/ 1 w 56"/>
                <a:gd name="T15" fmla="*/ 29 h 56"/>
                <a:gd name="T16" fmla="*/ 0 w 56"/>
                <a:gd name="T17" fmla="*/ 28 h 56"/>
                <a:gd name="T18" fmla="*/ 1 w 56"/>
                <a:gd name="T19" fmla="*/ 27 h 56"/>
                <a:gd name="T20" fmla="*/ 10 w 56"/>
                <a:gd name="T21" fmla="*/ 21 h 56"/>
                <a:gd name="T22" fmla="*/ 8 w 56"/>
                <a:gd name="T23" fmla="*/ 9 h 56"/>
                <a:gd name="T24" fmla="*/ 8 w 56"/>
                <a:gd name="T25" fmla="*/ 8 h 56"/>
                <a:gd name="T26" fmla="*/ 9 w 56"/>
                <a:gd name="T27" fmla="*/ 8 h 56"/>
                <a:gd name="T28" fmla="*/ 21 w 56"/>
                <a:gd name="T29" fmla="*/ 10 h 56"/>
                <a:gd name="T30" fmla="*/ 27 w 56"/>
                <a:gd name="T31" fmla="*/ 1 h 56"/>
                <a:gd name="T32" fmla="*/ 28 w 56"/>
                <a:gd name="T33" fmla="*/ 0 h 56"/>
                <a:gd name="T34" fmla="*/ 29 w 56"/>
                <a:gd name="T35" fmla="*/ 1 h 56"/>
                <a:gd name="T36" fmla="*/ 35 w 56"/>
                <a:gd name="T37" fmla="*/ 10 h 56"/>
                <a:gd name="T38" fmla="*/ 47 w 56"/>
                <a:gd name="T39" fmla="*/ 8 h 56"/>
                <a:gd name="T40" fmla="*/ 48 w 56"/>
                <a:gd name="T41" fmla="*/ 8 h 56"/>
                <a:gd name="T42" fmla="*/ 48 w 56"/>
                <a:gd name="T43" fmla="*/ 9 h 56"/>
                <a:gd name="T44" fmla="*/ 46 w 56"/>
                <a:gd name="T45" fmla="*/ 21 h 56"/>
                <a:gd name="T46" fmla="*/ 56 w 56"/>
                <a:gd name="T47" fmla="*/ 27 h 56"/>
                <a:gd name="T48" fmla="*/ 56 w 56"/>
                <a:gd name="T49" fmla="*/ 28 h 56"/>
                <a:gd name="T50" fmla="*/ 56 w 56"/>
                <a:gd name="T51" fmla="*/ 29 h 56"/>
                <a:gd name="T52" fmla="*/ 46 w 56"/>
                <a:gd name="T53" fmla="*/ 35 h 56"/>
                <a:gd name="T54" fmla="*/ 48 w 56"/>
                <a:gd name="T55" fmla="*/ 47 h 56"/>
                <a:gd name="T56" fmla="*/ 48 w 56"/>
                <a:gd name="T57" fmla="*/ 48 h 56"/>
                <a:gd name="T58" fmla="*/ 47 w 56"/>
                <a:gd name="T59" fmla="*/ 48 h 56"/>
                <a:gd name="T60" fmla="*/ 35 w 56"/>
                <a:gd name="T61" fmla="*/ 46 h 56"/>
                <a:gd name="T62" fmla="*/ 29 w 56"/>
                <a:gd name="T63" fmla="*/ 56 h 56"/>
                <a:gd name="T64" fmla="*/ 28 w 56"/>
                <a:gd name="T65" fmla="*/ 56 h 56"/>
                <a:gd name="T66" fmla="*/ 21 w 56"/>
                <a:gd name="T67" fmla="*/ 43 h 56"/>
                <a:gd name="T68" fmla="*/ 22 w 56"/>
                <a:gd name="T69" fmla="*/ 44 h 56"/>
                <a:gd name="T70" fmla="*/ 28 w 56"/>
                <a:gd name="T71" fmla="*/ 53 h 56"/>
                <a:gd name="T72" fmla="*/ 34 w 56"/>
                <a:gd name="T73" fmla="*/ 44 h 56"/>
                <a:gd name="T74" fmla="*/ 35 w 56"/>
                <a:gd name="T75" fmla="*/ 43 h 56"/>
                <a:gd name="T76" fmla="*/ 46 w 56"/>
                <a:gd name="T77" fmla="*/ 46 h 56"/>
                <a:gd name="T78" fmla="*/ 43 w 56"/>
                <a:gd name="T79" fmla="*/ 35 h 56"/>
                <a:gd name="T80" fmla="*/ 44 w 56"/>
                <a:gd name="T81" fmla="*/ 34 h 56"/>
                <a:gd name="T82" fmla="*/ 53 w 56"/>
                <a:gd name="T83" fmla="*/ 28 h 56"/>
                <a:gd name="T84" fmla="*/ 44 w 56"/>
                <a:gd name="T85" fmla="*/ 22 h 56"/>
                <a:gd name="T86" fmla="*/ 43 w 56"/>
                <a:gd name="T87" fmla="*/ 21 h 56"/>
                <a:gd name="T88" fmla="*/ 46 w 56"/>
                <a:gd name="T89" fmla="*/ 11 h 56"/>
                <a:gd name="T90" fmla="*/ 35 w 56"/>
                <a:gd name="T91" fmla="*/ 13 h 56"/>
                <a:gd name="T92" fmla="*/ 34 w 56"/>
                <a:gd name="T93" fmla="*/ 12 h 56"/>
                <a:gd name="T94" fmla="*/ 28 w 56"/>
                <a:gd name="T95" fmla="*/ 3 h 56"/>
                <a:gd name="T96" fmla="*/ 22 w 56"/>
                <a:gd name="T97" fmla="*/ 12 h 56"/>
                <a:gd name="T98" fmla="*/ 21 w 56"/>
                <a:gd name="T99" fmla="*/ 13 h 56"/>
                <a:gd name="T100" fmla="*/ 11 w 56"/>
                <a:gd name="T101" fmla="*/ 11 h 56"/>
                <a:gd name="T102" fmla="*/ 13 w 56"/>
                <a:gd name="T103" fmla="*/ 21 h 56"/>
                <a:gd name="T104" fmla="*/ 12 w 56"/>
                <a:gd name="T105" fmla="*/ 22 h 56"/>
                <a:gd name="T106" fmla="*/ 3 w 56"/>
                <a:gd name="T107" fmla="*/ 28 h 56"/>
                <a:gd name="T108" fmla="*/ 12 w 56"/>
                <a:gd name="T109" fmla="*/ 34 h 56"/>
                <a:gd name="T110" fmla="*/ 13 w 56"/>
                <a:gd name="T111" fmla="*/ 35 h 56"/>
                <a:gd name="T112" fmla="*/ 11 w 56"/>
                <a:gd name="T113" fmla="*/ 46 h 56"/>
                <a:gd name="T114" fmla="*/ 21 w 56"/>
                <a:gd name="T115" fmla="*/ 4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6" h="56">
                  <a:moveTo>
                    <a:pt x="28" y="56"/>
                  </a:moveTo>
                  <a:cubicBezTo>
                    <a:pt x="28" y="56"/>
                    <a:pt x="27" y="56"/>
                    <a:pt x="27" y="5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9" y="48"/>
                    <a:pt x="8" y="48"/>
                    <a:pt x="8" y="48"/>
                  </a:cubicBezTo>
                  <a:cubicBezTo>
                    <a:pt x="8" y="48"/>
                    <a:pt x="8" y="47"/>
                    <a:pt x="8" y="47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0" y="29"/>
                    <a:pt x="0" y="28"/>
                    <a:pt x="0" y="28"/>
                  </a:cubicBezTo>
                  <a:cubicBezTo>
                    <a:pt x="0" y="28"/>
                    <a:pt x="0" y="27"/>
                    <a:pt x="1" y="27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8"/>
                  </a:cubicBezTo>
                  <a:cubicBezTo>
                    <a:pt x="8" y="8"/>
                    <a:pt x="9" y="8"/>
                    <a:pt x="9" y="8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7" y="0"/>
                    <a:pt x="28" y="0"/>
                    <a:pt x="28" y="0"/>
                  </a:cubicBezTo>
                  <a:cubicBezTo>
                    <a:pt x="28" y="0"/>
                    <a:pt x="29" y="0"/>
                    <a:pt x="29" y="1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47" y="8"/>
                    <a:pt x="47" y="8"/>
                    <a:pt x="47" y="8"/>
                  </a:cubicBezTo>
                  <a:cubicBezTo>
                    <a:pt x="47" y="8"/>
                    <a:pt x="48" y="8"/>
                    <a:pt x="48" y="8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6" y="21"/>
                    <a:pt x="46" y="21"/>
                    <a:pt x="46" y="21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7"/>
                    <a:pt x="56" y="28"/>
                    <a:pt x="56" y="28"/>
                  </a:cubicBezTo>
                  <a:cubicBezTo>
                    <a:pt x="56" y="28"/>
                    <a:pt x="56" y="29"/>
                    <a:pt x="56" y="29"/>
                  </a:cubicBezTo>
                  <a:cubicBezTo>
                    <a:pt x="46" y="35"/>
                    <a:pt x="46" y="35"/>
                    <a:pt x="46" y="35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8" y="47"/>
                    <a:pt x="48" y="48"/>
                    <a:pt x="48" y="48"/>
                  </a:cubicBezTo>
                  <a:cubicBezTo>
                    <a:pt x="48" y="48"/>
                    <a:pt x="47" y="48"/>
                    <a:pt x="47" y="48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29" y="56"/>
                    <a:pt x="29" y="56"/>
                    <a:pt x="29" y="56"/>
                  </a:cubicBezTo>
                  <a:cubicBezTo>
                    <a:pt x="29" y="56"/>
                    <a:pt x="28" y="56"/>
                    <a:pt x="28" y="56"/>
                  </a:cubicBezTo>
                  <a:close/>
                  <a:moveTo>
                    <a:pt x="21" y="43"/>
                  </a:moveTo>
                  <a:cubicBezTo>
                    <a:pt x="22" y="43"/>
                    <a:pt x="22" y="43"/>
                    <a:pt x="22" y="44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34" y="44"/>
                    <a:pt x="34" y="44"/>
                    <a:pt x="34" y="44"/>
                  </a:cubicBezTo>
                  <a:cubicBezTo>
                    <a:pt x="34" y="43"/>
                    <a:pt x="35" y="43"/>
                    <a:pt x="35" y="43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3" y="35"/>
                    <a:pt x="43" y="35"/>
                    <a:pt x="43" y="35"/>
                  </a:cubicBezTo>
                  <a:cubicBezTo>
                    <a:pt x="43" y="35"/>
                    <a:pt x="43" y="34"/>
                    <a:pt x="44" y="34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44" y="22"/>
                    <a:pt x="44" y="22"/>
                    <a:pt x="44" y="22"/>
                  </a:cubicBezTo>
                  <a:cubicBezTo>
                    <a:pt x="43" y="22"/>
                    <a:pt x="43" y="22"/>
                    <a:pt x="43" y="2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13"/>
                    <a:pt x="34" y="13"/>
                    <a:pt x="34" y="12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22" y="13"/>
                    <a:pt x="22" y="13"/>
                    <a:pt x="21" y="13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3" y="22"/>
                    <a:pt x="13" y="22"/>
                    <a:pt x="12" y="22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13" y="34"/>
                    <a:pt x="13" y="35"/>
                    <a:pt x="13" y="35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21" y="43"/>
                    <a:pt x="21" y="43"/>
                    <a:pt x="21" y="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1" name="Freeform 11"/>
            <p:cNvSpPr/>
            <p:nvPr/>
          </p:nvSpPr>
          <p:spPr bwMode="auto">
            <a:xfrm>
              <a:off x="2919100" y="2623675"/>
              <a:ext cx="72060" cy="72092"/>
            </a:xfrm>
            <a:custGeom>
              <a:avLst/>
              <a:gdLst>
                <a:gd name="T0" fmla="*/ 23 w 45"/>
                <a:gd name="T1" fmla="*/ 0 h 45"/>
                <a:gd name="T2" fmla="*/ 28 w 45"/>
                <a:gd name="T3" fmla="*/ 9 h 45"/>
                <a:gd name="T4" fmla="*/ 38 w 45"/>
                <a:gd name="T5" fmla="*/ 7 h 45"/>
                <a:gd name="T6" fmla="*/ 36 w 45"/>
                <a:gd name="T7" fmla="*/ 17 h 45"/>
                <a:gd name="T8" fmla="*/ 45 w 45"/>
                <a:gd name="T9" fmla="*/ 23 h 45"/>
                <a:gd name="T10" fmla="*/ 36 w 45"/>
                <a:gd name="T11" fmla="*/ 28 h 45"/>
                <a:gd name="T12" fmla="*/ 38 w 45"/>
                <a:gd name="T13" fmla="*/ 39 h 45"/>
                <a:gd name="T14" fmla="*/ 28 w 45"/>
                <a:gd name="T15" fmla="*/ 36 h 45"/>
                <a:gd name="T16" fmla="*/ 23 w 45"/>
                <a:gd name="T17" fmla="*/ 45 h 45"/>
                <a:gd name="T18" fmla="*/ 17 w 45"/>
                <a:gd name="T19" fmla="*/ 36 h 45"/>
                <a:gd name="T20" fmla="*/ 6 w 45"/>
                <a:gd name="T21" fmla="*/ 39 h 45"/>
                <a:gd name="T22" fmla="*/ 9 w 45"/>
                <a:gd name="T23" fmla="*/ 28 h 45"/>
                <a:gd name="T24" fmla="*/ 0 w 45"/>
                <a:gd name="T25" fmla="*/ 23 h 45"/>
                <a:gd name="T26" fmla="*/ 9 w 45"/>
                <a:gd name="T27" fmla="*/ 17 h 45"/>
                <a:gd name="T28" fmla="*/ 6 w 45"/>
                <a:gd name="T29" fmla="*/ 7 h 45"/>
                <a:gd name="T30" fmla="*/ 17 w 45"/>
                <a:gd name="T31" fmla="*/ 9 h 45"/>
                <a:gd name="T32" fmla="*/ 23 w 4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45">
                  <a:moveTo>
                    <a:pt x="23" y="0"/>
                  </a:moveTo>
                  <a:lnTo>
                    <a:pt x="28" y="9"/>
                  </a:lnTo>
                  <a:lnTo>
                    <a:pt x="38" y="7"/>
                  </a:lnTo>
                  <a:lnTo>
                    <a:pt x="36" y="17"/>
                  </a:lnTo>
                  <a:lnTo>
                    <a:pt x="45" y="23"/>
                  </a:lnTo>
                  <a:lnTo>
                    <a:pt x="36" y="28"/>
                  </a:lnTo>
                  <a:lnTo>
                    <a:pt x="38" y="39"/>
                  </a:lnTo>
                  <a:lnTo>
                    <a:pt x="28" y="36"/>
                  </a:lnTo>
                  <a:lnTo>
                    <a:pt x="23" y="45"/>
                  </a:lnTo>
                  <a:lnTo>
                    <a:pt x="17" y="36"/>
                  </a:lnTo>
                  <a:lnTo>
                    <a:pt x="6" y="39"/>
                  </a:lnTo>
                  <a:lnTo>
                    <a:pt x="9" y="28"/>
                  </a:lnTo>
                  <a:lnTo>
                    <a:pt x="0" y="23"/>
                  </a:lnTo>
                  <a:lnTo>
                    <a:pt x="9" y="17"/>
                  </a:lnTo>
                  <a:lnTo>
                    <a:pt x="6" y="7"/>
                  </a:lnTo>
                  <a:lnTo>
                    <a:pt x="17" y="9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2" name="Freeform 12"/>
            <p:cNvSpPr/>
            <p:nvPr/>
          </p:nvSpPr>
          <p:spPr bwMode="auto">
            <a:xfrm>
              <a:off x="2750959" y="2025911"/>
              <a:ext cx="72060" cy="70090"/>
            </a:xfrm>
            <a:custGeom>
              <a:avLst/>
              <a:gdLst>
                <a:gd name="T0" fmla="*/ 23 w 45"/>
                <a:gd name="T1" fmla="*/ 0 h 44"/>
                <a:gd name="T2" fmla="*/ 28 w 45"/>
                <a:gd name="T3" fmla="*/ 9 h 44"/>
                <a:gd name="T4" fmla="*/ 38 w 45"/>
                <a:gd name="T5" fmla="*/ 7 h 44"/>
                <a:gd name="T6" fmla="*/ 36 w 45"/>
                <a:gd name="T7" fmla="*/ 17 h 44"/>
                <a:gd name="T8" fmla="*/ 45 w 45"/>
                <a:gd name="T9" fmla="*/ 23 h 44"/>
                <a:gd name="T10" fmla="*/ 36 w 45"/>
                <a:gd name="T11" fmla="*/ 28 h 44"/>
                <a:gd name="T12" fmla="*/ 38 w 45"/>
                <a:gd name="T13" fmla="*/ 38 h 44"/>
                <a:gd name="T14" fmla="*/ 28 w 45"/>
                <a:gd name="T15" fmla="*/ 36 h 44"/>
                <a:gd name="T16" fmla="*/ 23 w 45"/>
                <a:gd name="T17" fmla="*/ 44 h 44"/>
                <a:gd name="T18" fmla="*/ 17 w 45"/>
                <a:gd name="T19" fmla="*/ 36 h 44"/>
                <a:gd name="T20" fmla="*/ 7 w 45"/>
                <a:gd name="T21" fmla="*/ 38 h 44"/>
                <a:gd name="T22" fmla="*/ 10 w 45"/>
                <a:gd name="T23" fmla="*/ 28 h 44"/>
                <a:gd name="T24" fmla="*/ 0 w 45"/>
                <a:gd name="T25" fmla="*/ 23 h 44"/>
                <a:gd name="T26" fmla="*/ 10 w 45"/>
                <a:gd name="T27" fmla="*/ 17 h 44"/>
                <a:gd name="T28" fmla="*/ 7 w 45"/>
                <a:gd name="T29" fmla="*/ 7 h 44"/>
                <a:gd name="T30" fmla="*/ 17 w 45"/>
                <a:gd name="T31" fmla="*/ 9 h 44"/>
                <a:gd name="T32" fmla="*/ 23 w 45"/>
                <a:gd name="T33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44">
                  <a:moveTo>
                    <a:pt x="23" y="0"/>
                  </a:moveTo>
                  <a:lnTo>
                    <a:pt x="28" y="9"/>
                  </a:lnTo>
                  <a:lnTo>
                    <a:pt x="38" y="7"/>
                  </a:lnTo>
                  <a:lnTo>
                    <a:pt x="36" y="17"/>
                  </a:lnTo>
                  <a:lnTo>
                    <a:pt x="45" y="23"/>
                  </a:lnTo>
                  <a:lnTo>
                    <a:pt x="36" y="28"/>
                  </a:lnTo>
                  <a:lnTo>
                    <a:pt x="38" y="38"/>
                  </a:lnTo>
                  <a:lnTo>
                    <a:pt x="28" y="36"/>
                  </a:lnTo>
                  <a:lnTo>
                    <a:pt x="23" y="44"/>
                  </a:lnTo>
                  <a:lnTo>
                    <a:pt x="17" y="36"/>
                  </a:lnTo>
                  <a:lnTo>
                    <a:pt x="7" y="38"/>
                  </a:lnTo>
                  <a:lnTo>
                    <a:pt x="10" y="28"/>
                  </a:lnTo>
                  <a:lnTo>
                    <a:pt x="0" y="23"/>
                  </a:lnTo>
                  <a:lnTo>
                    <a:pt x="10" y="17"/>
                  </a:lnTo>
                  <a:lnTo>
                    <a:pt x="7" y="7"/>
                  </a:lnTo>
                  <a:lnTo>
                    <a:pt x="17" y="9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3" name="Freeform 13"/>
            <p:cNvSpPr/>
            <p:nvPr/>
          </p:nvSpPr>
          <p:spPr bwMode="auto">
            <a:xfrm>
              <a:off x="3135281" y="1760571"/>
              <a:ext cx="18015" cy="17022"/>
            </a:xfrm>
            <a:custGeom>
              <a:avLst/>
              <a:gdLst>
                <a:gd name="T0" fmla="*/ 5 w 11"/>
                <a:gd name="T1" fmla="*/ 0 h 11"/>
                <a:gd name="T2" fmla="*/ 7 w 11"/>
                <a:gd name="T3" fmla="*/ 2 h 11"/>
                <a:gd name="T4" fmla="*/ 9 w 11"/>
                <a:gd name="T5" fmla="*/ 2 h 11"/>
                <a:gd name="T6" fmla="*/ 9 w 11"/>
                <a:gd name="T7" fmla="*/ 4 h 11"/>
                <a:gd name="T8" fmla="*/ 11 w 11"/>
                <a:gd name="T9" fmla="*/ 6 h 11"/>
                <a:gd name="T10" fmla="*/ 9 w 11"/>
                <a:gd name="T11" fmla="*/ 7 h 11"/>
                <a:gd name="T12" fmla="*/ 9 w 11"/>
                <a:gd name="T13" fmla="*/ 9 h 11"/>
                <a:gd name="T14" fmla="*/ 7 w 11"/>
                <a:gd name="T15" fmla="*/ 9 h 11"/>
                <a:gd name="T16" fmla="*/ 5 w 11"/>
                <a:gd name="T17" fmla="*/ 11 h 11"/>
                <a:gd name="T18" fmla="*/ 4 w 11"/>
                <a:gd name="T19" fmla="*/ 9 h 11"/>
                <a:gd name="T20" fmla="*/ 1 w 11"/>
                <a:gd name="T21" fmla="*/ 9 h 11"/>
                <a:gd name="T22" fmla="*/ 2 w 11"/>
                <a:gd name="T23" fmla="*/ 7 h 11"/>
                <a:gd name="T24" fmla="*/ 0 w 11"/>
                <a:gd name="T25" fmla="*/ 6 h 11"/>
                <a:gd name="T26" fmla="*/ 2 w 11"/>
                <a:gd name="T27" fmla="*/ 4 h 11"/>
                <a:gd name="T28" fmla="*/ 1 w 11"/>
                <a:gd name="T29" fmla="*/ 2 h 11"/>
                <a:gd name="T30" fmla="*/ 4 w 11"/>
                <a:gd name="T31" fmla="*/ 2 h 11"/>
                <a:gd name="T32" fmla="*/ 5 w 11"/>
                <a:gd name="T3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7" y="2"/>
                  </a:lnTo>
                  <a:lnTo>
                    <a:pt x="9" y="2"/>
                  </a:lnTo>
                  <a:lnTo>
                    <a:pt x="9" y="4"/>
                  </a:lnTo>
                  <a:lnTo>
                    <a:pt x="11" y="6"/>
                  </a:lnTo>
                  <a:lnTo>
                    <a:pt x="9" y="7"/>
                  </a:lnTo>
                  <a:lnTo>
                    <a:pt x="9" y="9"/>
                  </a:lnTo>
                  <a:lnTo>
                    <a:pt x="7" y="9"/>
                  </a:lnTo>
                  <a:lnTo>
                    <a:pt x="5" y="11"/>
                  </a:lnTo>
                  <a:lnTo>
                    <a:pt x="4" y="9"/>
                  </a:lnTo>
                  <a:lnTo>
                    <a:pt x="1" y="9"/>
                  </a:lnTo>
                  <a:lnTo>
                    <a:pt x="2" y="7"/>
                  </a:lnTo>
                  <a:lnTo>
                    <a:pt x="0" y="6"/>
                  </a:lnTo>
                  <a:lnTo>
                    <a:pt x="2" y="4"/>
                  </a:lnTo>
                  <a:lnTo>
                    <a:pt x="1" y="2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4" name="Freeform 14"/>
            <p:cNvSpPr/>
            <p:nvPr/>
          </p:nvSpPr>
          <p:spPr bwMode="auto">
            <a:xfrm>
              <a:off x="3135281" y="1743550"/>
              <a:ext cx="18015" cy="15019"/>
            </a:xfrm>
            <a:custGeom>
              <a:avLst/>
              <a:gdLst>
                <a:gd name="T0" fmla="*/ 11 w 11"/>
                <a:gd name="T1" fmla="*/ 3 h 10"/>
                <a:gd name="T2" fmla="*/ 9 w 11"/>
                <a:gd name="T3" fmla="*/ 6 h 10"/>
                <a:gd name="T4" fmla="*/ 11 w 11"/>
                <a:gd name="T5" fmla="*/ 8 h 10"/>
                <a:gd name="T6" fmla="*/ 8 w 11"/>
                <a:gd name="T7" fmla="*/ 8 h 10"/>
                <a:gd name="T8" fmla="*/ 8 w 11"/>
                <a:gd name="T9" fmla="*/ 10 h 10"/>
                <a:gd name="T10" fmla="*/ 5 w 11"/>
                <a:gd name="T11" fmla="*/ 9 h 10"/>
                <a:gd name="T12" fmla="*/ 3 w 11"/>
                <a:gd name="T13" fmla="*/ 10 h 10"/>
                <a:gd name="T14" fmla="*/ 3 w 11"/>
                <a:gd name="T15" fmla="*/ 8 h 10"/>
                <a:gd name="T16" fmla="*/ 0 w 11"/>
                <a:gd name="T17" fmla="*/ 7 h 10"/>
                <a:gd name="T18" fmla="*/ 1 w 11"/>
                <a:gd name="T19" fmla="*/ 5 h 10"/>
                <a:gd name="T20" fmla="*/ 1 w 11"/>
                <a:gd name="T21" fmla="*/ 3 h 10"/>
                <a:gd name="T22" fmla="*/ 3 w 11"/>
                <a:gd name="T23" fmla="*/ 3 h 10"/>
                <a:gd name="T24" fmla="*/ 4 w 11"/>
                <a:gd name="T25" fmla="*/ 0 h 10"/>
                <a:gd name="T26" fmla="*/ 5 w 11"/>
                <a:gd name="T27" fmla="*/ 2 h 10"/>
                <a:gd name="T28" fmla="*/ 8 w 11"/>
                <a:gd name="T29" fmla="*/ 0 h 10"/>
                <a:gd name="T30" fmla="*/ 8 w 11"/>
                <a:gd name="T31" fmla="*/ 3 h 10"/>
                <a:gd name="T32" fmla="*/ 11 w 11"/>
                <a:gd name="T33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0">
                  <a:moveTo>
                    <a:pt x="11" y="3"/>
                  </a:moveTo>
                  <a:lnTo>
                    <a:pt x="9" y="6"/>
                  </a:lnTo>
                  <a:lnTo>
                    <a:pt x="11" y="8"/>
                  </a:lnTo>
                  <a:lnTo>
                    <a:pt x="8" y="8"/>
                  </a:lnTo>
                  <a:lnTo>
                    <a:pt x="8" y="10"/>
                  </a:lnTo>
                  <a:lnTo>
                    <a:pt x="5" y="9"/>
                  </a:lnTo>
                  <a:lnTo>
                    <a:pt x="3" y="10"/>
                  </a:lnTo>
                  <a:lnTo>
                    <a:pt x="3" y="8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3"/>
                  </a:lnTo>
                  <a:lnTo>
                    <a:pt x="3" y="3"/>
                  </a:lnTo>
                  <a:lnTo>
                    <a:pt x="4" y="0"/>
                  </a:lnTo>
                  <a:lnTo>
                    <a:pt x="5" y="2"/>
                  </a:lnTo>
                  <a:lnTo>
                    <a:pt x="8" y="0"/>
                  </a:lnTo>
                  <a:lnTo>
                    <a:pt x="8" y="3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5" name="Freeform 15"/>
            <p:cNvSpPr/>
            <p:nvPr/>
          </p:nvSpPr>
          <p:spPr bwMode="auto">
            <a:xfrm>
              <a:off x="3135281" y="1724525"/>
              <a:ext cx="18015" cy="19025"/>
            </a:xfrm>
            <a:custGeom>
              <a:avLst/>
              <a:gdLst>
                <a:gd name="T0" fmla="*/ 5 w 11"/>
                <a:gd name="T1" fmla="*/ 0 h 12"/>
                <a:gd name="T2" fmla="*/ 7 w 11"/>
                <a:gd name="T3" fmla="*/ 3 h 12"/>
                <a:gd name="T4" fmla="*/ 9 w 11"/>
                <a:gd name="T5" fmla="*/ 2 h 12"/>
                <a:gd name="T6" fmla="*/ 9 w 11"/>
                <a:gd name="T7" fmla="*/ 5 h 12"/>
                <a:gd name="T8" fmla="*/ 11 w 11"/>
                <a:gd name="T9" fmla="*/ 6 h 12"/>
                <a:gd name="T10" fmla="*/ 9 w 11"/>
                <a:gd name="T11" fmla="*/ 7 h 12"/>
                <a:gd name="T12" fmla="*/ 9 w 11"/>
                <a:gd name="T13" fmla="*/ 11 h 12"/>
                <a:gd name="T14" fmla="*/ 7 w 11"/>
                <a:gd name="T15" fmla="*/ 10 h 12"/>
                <a:gd name="T16" fmla="*/ 5 w 11"/>
                <a:gd name="T17" fmla="*/ 12 h 12"/>
                <a:gd name="T18" fmla="*/ 4 w 11"/>
                <a:gd name="T19" fmla="*/ 10 h 12"/>
                <a:gd name="T20" fmla="*/ 1 w 11"/>
                <a:gd name="T21" fmla="*/ 11 h 12"/>
                <a:gd name="T22" fmla="*/ 2 w 11"/>
                <a:gd name="T23" fmla="*/ 7 h 12"/>
                <a:gd name="T24" fmla="*/ 0 w 11"/>
                <a:gd name="T25" fmla="*/ 6 h 12"/>
                <a:gd name="T26" fmla="*/ 2 w 11"/>
                <a:gd name="T27" fmla="*/ 5 h 12"/>
                <a:gd name="T28" fmla="*/ 1 w 11"/>
                <a:gd name="T29" fmla="*/ 2 h 12"/>
                <a:gd name="T30" fmla="*/ 4 w 11"/>
                <a:gd name="T31" fmla="*/ 3 h 12"/>
                <a:gd name="T32" fmla="*/ 5 w 11"/>
                <a:gd name="T3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2">
                  <a:moveTo>
                    <a:pt x="5" y="0"/>
                  </a:moveTo>
                  <a:lnTo>
                    <a:pt x="7" y="3"/>
                  </a:lnTo>
                  <a:lnTo>
                    <a:pt x="9" y="2"/>
                  </a:lnTo>
                  <a:lnTo>
                    <a:pt x="9" y="5"/>
                  </a:lnTo>
                  <a:lnTo>
                    <a:pt x="11" y="6"/>
                  </a:lnTo>
                  <a:lnTo>
                    <a:pt x="9" y="7"/>
                  </a:lnTo>
                  <a:lnTo>
                    <a:pt x="9" y="11"/>
                  </a:lnTo>
                  <a:lnTo>
                    <a:pt x="7" y="10"/>
                  </a:lnTo>
                  <a:lnTo>
                    <a:pt x="5" y="12"/>
                  </a:lnTo>
                  <a:lnTo>
                    <a:pt x="4" y="10"/>
                  </a:lnTo>
                  <a:lnTo>
                    <a:pt x="1" y="11"/>
                  </a:lnTo>
                  <a:lnTo>
                    <a:pt x="2" y="7"/>
                  </a:lnTo>
                  <a:lnTo>
                    <a:pt x="0" y="6"/>
                  </a:lnTo>
                  <a:lnTo>
                    <a:pt x="2" y="5"/>
                  </a:lnTo>
                  <a:lnTo>
                    <a:pt x="1" y="2"/>
                  </a:lnTo>
                  <a:lnTo>
                    <a:pt x="4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6" name="Freeform 16"/>
            <p:cNvSpPr/>
            <p:nvPr/>
          </p:nvSpPr>
          <p:spPr bwMode="auto">
            <a:xfrm>
              <a:off x="3135281" y="1708505"/>
              <a:ext cx="18015" cy="16020"/>
            </a:xfrm>
            <a:custGeom>
              <a:avLst/>
              <a:gdLst>
                <a:gd name="T0" fmla="*/ 11 w 11"/>
                <a:gd name="T1" fmla="*/ 3 h 10"/>
                <a:gd name="T2" fmla="*/ 9 w 11"/>
                <a:gd name="T3" fmla="*/ 5 h 10"/>
                <a:gd name="T4" fmla="*/ 11 w 11"/>
                <a:gd name="T5" fmla="*/ 7 h 10"/>
                <a:gd name="T6" fmla="*/ 8 w 11"/>
                <a:gd name="T7" fmla="*/ 8 h 10"/>
                <a:gd name="T8" fmla="*/ 8 w 11"/>
                <a:gd name="T9" fmla="*/ 10 h 10"/>
                <a:gd name="T10" fmla="*/ 5 w 11"/>
                <a:gd name="T11" fmla="*/ 9 h 10"/>
                <a:gd name="T12" fmla="*/ 3 w 11"/>
                <a:gd name="T13" fmla="*/ 10 h 10"/>
                <a:gd name="T14" fmla="*/ 3 w 11"/>
                <a:gd name="T15" fmla="*/ 7 h 10"/>
                <a:gd name="T16" fmla="*/ 0 w 11"/>
                <a:gd name="T17" fmla="*/ 7 h 10"/>
                <a:gd name="T18" fmla="*/ 1 w 11"/>
                <a:gd name="T19" fmla="*/ 5 h 10"/>
                <a:gd name="T20" fmla="*/ 1 w 11"/>
                <a:gd name="T21" fmla="*/ 3 h 10"/>
                <a:gd name="T22" fmla="*/ 3 w 11"/>
                <a:gd name="T23" fmla="*/ 3 h 10"/>
                <a:gd name="T24" fmla="*/ 4 w 11"/>
                <a:gd name="T25" fmla="*/ 0 h 10"/>
                <a:gd name="T26" fmla="*/ 5 w 11"/>
                <a:gd name="T27" fmla="*/ 2 h 10"/>
                <a:gd name="T28" fmla="*/ 8 w 11"/>
                <a:gd name="T29" fmla="*/ 0 h 10"/>
                <a:gd name="T30" fmla="*/ 8 w 11"/>
                <a:gd name="T31" fmla="*/ 3 h 10"/>
                <a:gd name="T32" fmla="*/ 11 w 11"/>
                <a:gd name="T33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0">
                  <a:moveTo>
                    <a:pt x="11" y="3"/>
                  </a:moveTo>
                  <a:lnTo>
                    <a:pt x="9" y="5"/>
                  </a:lnTo>
                  <a:lnTo>
                    <a:pt x="11" y="7"/>
                  </a:lnTo>
                  <a:lnTo>
                    <a:pt x="8" y="8"/>
                  </a:lnTo>
                  <a:lnTo>
                    <a:pt x="8" y="10"/>
                  </a:lnTo>
                  <a:lnTo>
                    <a:pt x="5" y="9"/>
                  </a:lnTo>
                  <a:lnTo>
                    <a:pt x="3" y="10"/>
                  </a:lnTo>
                  <a:lnTo>
                    <a:pt x="3" y="7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3"/>
                  </a:lnTo>
                  <a:lnTo>
                    <a:pt x="3" y="3"/>
                  </a:lnTo>
                  <a:lnTo>
                    <a:pt x="4" y="0"/>
                  </a:lnTo>
                  <a:lnTo>
                    <a:pt x="5" y="2"/>
                  </a:lnTo>
                  <a:lnTo>
                    <a:pt x="8" y="0"/>
                  </a:lnTo>
                  <a:lnTo>
                    <a:pt x="8" y="3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7" name="Freeform 17"/>
            <p:cNvSpPr/>
            <p:nvPr/>
          </p:nvSpPr>
          <p:spPr bwMode="auto">
            <a:xfrm>
              <a:off x="3135281" y="1690482"/>
              <a:ext cx="18015" cy="18023"/>
            </a:xfrm>
            <a:custGeom>
              <a:avLst/>
              <a:gdLst>
                <a:gd name="T0" fmla="*/ 5 w 11"/>
                <a:gd name="T1" fmla="*/ 0 h 11"/>
                <a:gd name="T2" fmla="*/ 7 w 11"/>
                <a:gd name="T3" fmla="*/ 2 h 11"/>
                <a:gd name="T4" fmla="*/ 9 w 11"/>
                <a:gd name="T5" fmla="*/ 1 h 11"/>
                <a:gd name="T6" fmla="*/ 9 w 11"/>
                <a:gd name="T7" fmla="*/ 4 h 11"/>
                <a:gd name="T8" fmla="*/ 11 w 11"/>
                <a:gd name="T9" fmla="*/ 5 h 11"/>
                <a:gd name="T10" fmla="*/ 9 w 11"/>
                <a:gd name="T11" fmla="*/ 7 h 11"/>
                <a:gd name="T12" fmla="*/ 9 w 11"/>
                <a:gd name="T13" fmla="*/ 9 h 11"/>
                <a:gd name="T14" fmla="*/ 7 w 11"/>
                <a:gd name="T15" fmla="*/ 9 h 11"/>
                <a:gd name="T16" fmla="*/ 5 w 11"/>
                <a:gd name="T17" fmla="*/ 11 h 11"/>
                <a:gd name="T18" fmla="*/ 4 w 11"/>
                <a:gd name="T19" fmla="*/ 9 h 11"/>
                <a:gd name="T20" fmla="*/ 1 w 11"/>
                <a:gd name="T21" fmla="*/ 9 h 11"/>
                <a:gd name="T22" fmla="*/ 2 w 11"/>
                <a:gd name="T23" fmla="*/ 7 h 11"/>
                <a:gd name="T24" fmla="*/ 0 w 11"/>
                <a:gd name="T25" fmla="*/ 5 h 11"/>
                <a:gd name="T26" fmla="*/ 2 w 11"/>
                <a:gd name="T27" fmla="*/ 4 h 11"/>
                <a:gd name="T28" fmla="*/ 1 w 11"/>
                <a:gd name="T29" fmla="*/ 1 h 11"/>
                <a:gd name="T30" fmla="*/ 4 w 11"/>
                <a:gd name="T31" fmla="*/ 2 h 11"/>
                <a:gd name="T32" fmla="*/ 5 w 11"/>
                <a:gd name="T3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7" y="2"/>
                  </a:lnTo>
                  <a:lnTo>
                    <a:pt x="9" y="1"/>
                  </a:lnTo>
                  <a:lnTo>
                    <a:pt x="9" y="4"/>
                  </a:lnTo>
                  <a:lnTo>
                    <a:pt x="11" y="5"/>
                  </a:lnTo>
                  <a:lnTo>
                    <a:pt x="9" y="7"/>
                  </a:lnTo>
                  <a:lnTo>
                    <a:pt x="9" y="9"/>
                  </a:lnTo>
                  <a:lnTo>
                    <a:pt x="7" y="9"/>
                  </a:lnTo>
                  <a:lnTo>
                    <a:pt x="5" y="11"/>
                  </a:lnTo>
                  <a:lnTo>
                    <a:pt x="4" y="9"/>
                  </a:lnTo>
                  <a:lnTo>
                    <a:pt x="1" y="9"/>
                  </a:lnTo>
                  <a:lnTo>
                    <a:pt x="2" y="7"/>
                  </a:lnTo>
                  <a:lnTo>
                    <a:pt x="0" y="5"/>
                  </a:lnTo>
                  <a:lnTo>
                    <a:pt x="2" y="4"/>
                  </a:lnTo>
                  <a:lnTo>
                    <a:pt x="1" y="1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/>
            <p:nvPr/>
          </p:nvSpPr>
          <p:spPr bwMode="auto">
            <a:xfrm>
              <a:off x="3135281" y="1673460"/>
              <a:ext cx="18015" cy="17021"/>
            </a:xfrm>
            <a:custGeom>
              <a:avLst/>
              <a:gdLst>
                <a:gd name="T0" fmla="*/ 11 w 11"/>
                <a:gd name="T1" fmla="*/ 4 h 11"/>
                <a:gd name="T2" fmla="*/ 9 w 11"/>
                <a:gd name="T3" fmla="*/ 5 h 11"/>
                <a:gd name="T4" fmla="*/ 11 w 11"/>
                <a:gd name="T5" fmla="*/ 8 h 11"/>
                <a:gd name="T6" fmla="*/ 8 w 11"/>
                <a:gd name="T7" fmla="*/ 8 h 11"/>
                <a:gd name="T8" fmla="*/ 8 w 11"/>
                <a:gd name="T9" fmla="*/ 11 h 11"/>
                <a:gd name="T10" fmla="*/ 5 w 11"/>
                <a:gd name="T11" fmla="*/ 9 h 11"/>
                <a:gd name="T12" fmla="*/ 3 w 11"/>
                <a:gd name="T13" fmla="*/ 11 h 11"/>
                <a:gd name="T14" fmla="*/ 3 w 11"/>
                <a:gd name="T15" fmla="*/ 8 h 11"/>
                <a:gd name="T16" fmla="*/ 0 w 11"/>
                <a:gd name="T17" fmla="*/ 8 h 11"/>
                <a:gd name="T18" fmla="*/ 1 w 11"/>
                <a:gd name="T19" fmla="*/ 5 h 11"/>
                <a:gd name="T20" fmla="*/ 1 w 11"/>
                <a:gd name="T21" fmla="*/ 3 h 11"/>
                <a:gd name="T22" fmla="*/ 3 w 11"/>
                <a:gd name="T23" fmla="*/ 3 h 11"/>
                <a:gd name="T24" fmla="*/ 4 w 11"/>
                <a:gd name="T25" fmla="*/ 0 h 11"/>
                <a:gd name="T26" fmla="*/ 5 w 11"/>
                <a:gd name="T27" fmla="*/ 2 h 11"/>
                <a:gd name="T28" fmla="*/ 8 w 11"/>
                <a:gd name="T29" fmla="*/ 1 h 11"/>
                <a:gd name="T30" fmla="*/ 8 w 11"/>
                <a:gd name="T31" fmla="*/ 3 h 11"/>
                <a:gd name="T32" fmla="*/ 11 w 11"/>
                <a:gd name="T33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11" y="4"/>
                  </a:moveTo>
                  <a:lnTo>
                    <a:pt x="9" y="5"/>
                  </a:lnTo>
                  <a:lnTo>
                    <a:pt x="11" y="8"/>
                  </a:lnTo>
                  <a:lnTo>
                    <a:pt x="8" y="8"/>
                  </a:lnTo>
                  <a:lnTo>
                    <a:pt x="8" y="11"/>
                  </a:lnTo>
                  <a:lnTo>
                    <a:pt x="5" y="9"/>
                  </a:lnTo>
                  <a:lnTo>
                    <a:pt x="3" y="11"/>
                  </a:lnTo>
                  <a:lnTo>
                    <a:pt x="3" y="8"/>
                  </a:lnTo>
                  <a:lnTo>
                    <a:pt x="0" y="8"/>
                  </a:lnTo>
                  <a:lnTo>
                    <a:pt x="1" y="5"/>
                  </a:lnTo>
                  <a:lnTo>
                    <a:pt x="1" y="3"/>
                  </a:lnTo>
                  <a:lnTo>
                    <a:pt x="3" y="3"/>
                  </a:lnTo>
                  <a:lnTo>
                    <a:pt x="4" y="0"/>
                  </a:lnTo>
                  <a:lnTo>
                    <a:pt x="5" y="2"/>
                  </a:lnTo>
                  <a:lnTo>
                    <a:pt x="8" y="1"/>
                  </a:lnTo>
                  <a:lnTo>
                    <a:pt x="8" y="3"/>
                  </a:lnTo>
                  <a:lnTo>
                    <a:pt x="11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9" name="Freeform 19"/>
            <p:cNvSpPr/>
            <p:nvPr/>
          </p:nvSpPr>
          <p:spPr bwMode="auto">
            <a:xfrm>
              <a:off x="3135281" y="1655437"/>
              <a:ext cx="18015" cy="18023"/>
            </a:xfrm>
            <a:custGeom>
              <a:avLst/>
              <a:gdLst>
                <a:gd name="T0" fmla="*/ 5 w 11"/>
                <a:gd name="T1" fmla="*/ 0 h 11"/>
                <a:gd name="T2" fmla="*/ 7 w 11"/>
                <a:gd name="T3" fmla="*/ 2 h 11"/>
                <a:gd name="T4" fmla="*/ 9 w 11"/>
                <a:gd name="T5" fmla="*/ 1 h 11"/>
                <a:gd name="T6" fmla="*/ 9 w 11"/>
                <a:gd name="T7" fmla="*/ 4 h 11"/>
                <a:gd name="T8" fmla="*/ 11 w 11"/>
                <a:gd name="T9" fmla="*/ 5 h 11"/>
                <a:gd name="T10" fmla="*/ 9 w 11"/>
                <a:gd name="T11" fmla="*/ 7 h 11"/>
                <a:gd name="T12" fmla="*/ 9 w 11"/>
                <a:gd name="T13" fmla="*/ 9 h 11"/>
                <a:gd name="T14" fmla="*/ 7 w 11"/>
                <a:gd name="T15" fmla="*/ 8 h 11"/>
                <a:gd name="T16" fmla="*/ 5 w 11"/>
                <a:gd name="T17" fmla="*/ 11 h 11"/>
                <a:gd name="T18" fmla="*/ 4 w 11"/>
                <a:gd name="T19" fmla="*/ 8 h 11"/>
                <a:gd name="T20" fmla="*/ 1 w 11"/>
                <a:gd name="T21" fmla="*/ 9 h 11"/>
                <a:gd name="T22" fmla="*/ 2 w 11"/>
                <a:gd name="T23" fmla="*/ 7 h 11"/>
                <a:gd name="T24" fmla="*/ 0 w 11"/>
                <a:gd name="T25" fmla="*/ 5 h 11"/>
                <a:gd name="T26" fmla="*/ 2 w 11"/>
                <a:gd name="T27" fmla="*/ 4 h 11"/>
                <a:gd name="T28" fmla="*/ 1 w 11"/>
                <a:gd name="T29" fmla="*/ 1 h 11"/>
                <a:gd name="T30" fmla="*/ 4 w 11"/>
                <a:gd name="T31" fmla="*/ 2 h 11"/>
                <a:gd name="T32" fmla="*/ 5 w 11"/>
                <a:gd name="T3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7" y="2"/>
                  </a:lnTo>
                  <a:lnTo>
                    <a:pt x="9" y="1"/>
                  </a:lnTo>
                  <a:lnTo>
                    <a:pt x="9" y="4"/>
                  </a:lnTo>
                  <a:lnTo>
                    <a:pt x="11" y="5"/>
                  </a:lnTo>
                  <a:lnTo>
                    <a:pt x="9" y="7"/>
                  </a:lnTo>
                  <a:lnTo>
                    <a:pt x="9" y="9"/>
                  </a:lnTo>
                  <a:lnTo>
                    <a:pt x="7" y="8"/>
                  </a:lnTo>
                  <a:lnTo>
                    <a:pt x="5" y="11"/>
                  </a:lnTo>
                  <a:lnTo>
                    <a:pt x="4" y="8"/>
                  </a:lnTo>
                  <a:lnTo>
                    <a:pt x="1" y="9"/>
                  </a:lnTo>
                  <a:lnTo>
                    <a:pt x="2" y="7"/>
                  </a:lnTo>
                  <a:lnTo>
                    <a:pt x="0" y="5"/>
                  </a:lnTo>
                  <a:lnTo>
                    <a:pt x="2" y="4"/>
                  </a:lnTo>
                  <a:lnTo>
                    <a:pt x="1" y="1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20" name="Freeform 20"/>
            <p:cNvSpPr/>
            <p:nvPr/>
          </p:nvSpPr>
          <p:spPr bwMode="auto">
            <a:xfrm>
              <a:off x="3135281" y="1638415"/>
              <a:ext cx="18015" cy="17022"/>
            </a:xfrm>
            <a:custGeom>
              <a:avLst/>
              <a:gdLst>
                <a:gd name="T0" fmla="*/ 11 w 11"/>
                <a:gd name="T1" fmla="*/ 3 h 11"/>
                <a:gd name="T2" fmla="*/ 9 w 11"/>
                <a:gd name="T3" fmla="*/ 5 h 11"/>
                <a:gd name="T4" fmla="*/ 11 w 11"/>
                <a:gd name="T5" fmla="*/ 8 h 11"/>
                <a:gd name="T6" fmla="*/ 8 w 11"/>
                <a:gd name="T7" fmla="*/ 8 h 11"/>
                <a:gd name="T8" fmla="*/ 8 w 11"/>
                <a:gd name="T9" fmla="*/ 11 h 11"/>
                <a:gd name="T10" fmla="*/ 5 w 11"/>
                <a:gd name="T11" fmla="*/ 9 h 11"/>
                <a:gd name="T12" fmla="*/ 3 w 11"/>
                <a:gd name="T13" fmla="*/ 10 h 11"/>
                <a:gd name="T14" fmla="*/ 3 w 11"/>
                <a:gd name="T15" fmla="*/ 8 h 11"/>
                <a:gd name="T16" fmla="*/ 0 w 11"/>
                <a:gd name="T17" fmla="*/ 7 h 11"/>
                <a:gd name="T18" fmla="*/ 1 w 11"/>
                <a:gd name="T19" fmla="*/ 5 h 11"/>
                <a:gd name="T20" fmla="*/ 1 w 11"/>
                <a:gd name="T21" fmla="*/ 3 h 11"/>
                <a:gd name="T22" fmla="*/ 3 w 11"/>
                <a:gd name="T23" fmla="*/ 2 h 11"/>
                <a:gd name="T24" fmla="*/ 4 w 11"/>
                <a:gd name="T25" fmla="*/ 0 h 11"/>
                <a:gd name="T26" fmla="*/ 5 w 11"/>
                <a:gd name="T27" fmla="*/ 1 h 11"/>
                <a:gd name="T28" fmla="*/ 8 w 11"/>
                <a:gd name="T29" fmla="*/ 0 h 11"/>
                <a:gd name="T30" fmla="*/ 8 w 11"/>
                <a:gd name="T31" fmla="*/ 3 h 11"/>
                <a:gd name="T32" fmla="*/ 11 w 11"/>
                <a:gd name="T33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11" y="3"/>
                  </a:moveTo>
                  <a:lnTo>
                    <a:pt x="9" y="5"/>
                  </a:lnTo>
                  <a:lnTo>
                    <a:pt x="11" y="8"/>
                  </a:lnTo>
                  <a:lnTo>
                    <a:pt x="8" y="8"/>
                  </a:lnTo>
                  <a:lnTo>
                    <a:pt x="8" y="11"/>
                  </a:lnTo>
                  <a:lnTo>
                    <a:pt x="5" y="9"/>
                  </a:lnTo>
                  <a:lnTo>
                    <a:pt x="3" y="10"/>
                  </a:lnTo>
                  <a:lnTo>
                    <a:pt x="3" y="8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5" y="1"/>
                  </a:lnTo>
                  <a:lnTo>
                    <a:pt x="8" y="0"/>
                  </a:lnTo>
                  <a:lnTo>
                    <a:pt x="8" y="3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21" name="Freeform 21"/>
            <p:cNvSpPr/>
            <p:nvPr/>
          </p:nvSpPr>
          <p:spPr bwMode="auto">
            <a:xfrm>
              <a:off x="3135281" y="1620392"/>
              <a:ext cx="18015" cy="18023"/>
            </a:xfrm>
            <a:custGeom>
              <a:avLst/>
              <a:gdLst>
                <a:gd name="T0" fmla="*/ 5 w 11"/>
                <a:gd name="T1" fmla="*/ 0 h 11"/>
                <a:gd name="T2" fmla="*/ 7 w 11"/>
                <a:gd name="T3" fmla="*/ 2 h 11"/>
                <a:gd name="T4" fmla="*/ 9 w 11"/>
                <a:gd name="T5" fmla="*/ 2 h 11"/>
                <a:gd name="T6" fmla="*/ 9 w 11"/>
                <a:gd name="T7" fmla="*/ 4 h 11"/>
                <a:gd name="T8" fmla="*/ 11 w 11"/>
                <a:gd name="T9" fmla="*/ 5 h 11"/>
                <a:gd name="T10" fmla="*/ 9 w 11"/>
                <a:gd name="T11" fmla="*/ 7 h 11"/>
                <a:gd name="T12" fmla="*/ 9 w 11"/>
                <a:gd name="T13" fmla="*/ 9 h 11"/>
                <a:gd name="T14" fmla="*/ 7 w 11"/>
                <a:gd name="T15" fmla="*/ 9 h 11"/>
                <a:gd name="T16" fmla="*/ 5 w 11"/>
                <a:gd name="T17" fmla="*/ 11 h 11"/>
                <a:gd name="T18" fmla="*/ 4 w 11"/>
                <a:gd name="T19" fmla="*/ 9 h 11"/>
                <a:gd name="T20" fmla="*/ 1 w 11"/>
                <a:gd name="T21" fmla="*/ 9 h 11"/>
                <a:gd name="T22" fmla="*/ 2 w 11"/>
                <a:gd name="T23" fmla="*/ 7 h 11"/>
                <a:gd name="T24" fmla="*/ 0 w 11"/>
                <a:gd name="T25" fmla="*/ 5 h 11"/>
                <a:gd name="T26" fmla="*/ 2 w 11"/>
                <a:gd name="T27" fmla="*/ 4 h 11"/>
                <a:gd name="T28" fmla="*/ 1 w 11"/>
                <a:gd name="T29" fmla="*/ 2 h 11"/>
                <a:gd name="T30" fmla="*/ 4 w 11"/>
                <a:gd name="T31" fmla="*/ 2 h 11"/>
                <a:gd name="T32" fmla="*/ 5 w 11"/>
                <a:gd name="T3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7" y="2"/>
                  </a:lnTo>
                  <a:lnTo>
                    <a:pt x="9" y="2"/>
                  </a:lnTo>
                  <a:lnTo>
                    <a:pt x="9" y="4"/>
                  </a:lnTo>
                  <a:lnTo>
                    <a:pt x="11" y="5"/>
                  </a:lnTo>
                  <a:lnTo>
                    <a:pt x="9" y="7"/>
                  </a:lnTo>
                  <a:lnTo>
                    <a:pt x="9" y="9"/>
                  </a:lnTo>
                  <a:lnTo>
                    <a:pt x="7" y="9"/>
                  </a:lnTo>
                  <a:lnTo>
                    <a:pt x="5" y="11"/>
                  </a:lnTo>
                  <a:lnTo>
                    <a:pt x="4" y="9"/>
                  </a:lnTo>
                  <a:lnTo>
                    <a:pt x="1" y="9"/>
                  </a:lnTo>
                  <a:lnTo>
                    <a:pt x="2" y="7"/>
                  </a:lnTo>
                  <a:lnTo>
                    <a:pt x="0" y="5"/>
                  </a:lnTo>
                  <a:lnTo>
                    <a:pt x="2" y="4"/>
                  </a:lnTo>
                  <a:lnTo>
                    <a:pt x="1" y="2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22" name="Freeform 22"/>
            <p:cNvSpPr/>
            <p:nvPr/>
          </p:nvSpPr>
          <p:spPr bwMode="auto">
            <a:xfrm>
              <a:off x="3135281" y="1603370"/>
              <a:ext cx="18015" cy="16020"/>
            </a:xfrm>
            <a:custGeom>
              <a:avLst/>
              <a:gdLst>
                <a:gd name="T0" fmla="*/ 11 w 11"/>
                <a:gd name="T1" fmla="*/ 3 h 10"/>
                <a:gd name="T2" fmla="*/ 9 w 11"/>
                <a:gd name="T3" fmla="*/ 6 h 10"/>
                <a:gd name="T4" fmla="*/ 11 w 11"/>
                <a:gd name="T5" fmla="*/ 8 h 10"/>
                <a:gd name="T6" fmla="*/ 8 w 11"/>
                <a:gd name="T7" fmla="*/ 8 h 10"/>
                <a:gd name="T8" fmla="*/ 8 w 11"/>
                <a:gd name="T9" fmla="*/ 10 h 10"/>
                <a:gd name="T10" fmla="*/ 5 w 11"/>
                <a:gd name="T11" fmla="*/ 9 h 10"/>
                <a:gd name="T12" fmla="*/ 3 w 11"/>
                <a:gd name="T13" fmla="*/ 10 h 10"/>
                <a:gd name="T14" fmla="*/ 3 w 11"/>
                <a:gd name="T15" fmla="*/ 8 h 10"/>
                <a:gd name="T16" fmla="*/ 0 w 11"/>
                <a:gd name="T17" fmla="*/ 7 h 10"/>
                <a:gd name="T18" fmla="*/ 1 w 11"/>
                <a:gd name="T19" fmla="*/ 6 h 10"/>
                <a:gd name="T20" fmla="*/ 1 w 11"/>
                <a:gd name="T21" fmla="*/ 3 h 10"/>
                <a:gd name="T22" fmla="*/ 3 w 11"/>
                <a:gd name="T23" fmla="*/ 2 h 10"/>
                <a:gd name="T24" fmla="*/ 4 w 11"/>
                <a:gd name="T25" fmla="*/ 0 h 10"/>
                <a:gd name="T26" fmla="*/ 5 w 11"/>
                <a:gd name="T27" fmla="*/ 2 h 10"/>
                <a:gd name="T28" fmla="*/ 8 w 11"/>
                <a:gd name="T29" fmla="*/ 0 h 10"/>
                <a:gd name="T30" fmla="*/ 8 w 11"/>
                <a:gd name="T31" fmla="*/ 3 h 10"/>
                <a:gd name="T32" fmla="*/ 11 w 11"/>
                <a:gd name="T33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0">
                  <a:moveTo>
                    <a:pt x="11" y="3"/>
                  </a:moveTo>
                  <a:lnTo>
                    <a:pt x="9" y="6"/>
                  </a:lnTo>
                  <a:lnTo>
                    <a:pt x="11" y="8"/>
                  </a:lnTo>
                  <a:lnTo>
                    <a:pt x="8" y="8"/>
                  </a:lnTo>
                  <a:lnTo>
                    <a:pt x="8" y="10"/>
                  </a:lnTo>
                  <a:lnTo>
                    <a:pt x="5" y="9"/>
                  </a:lnTo>
                  <a:lnTo>
                    <a:pt x="3" y="10"/>
                  </a:lnTo>
                  <a:lnTo>
                    <a:pt x="3" y="8"/>
                  </a:lnTo>
                  <a:lnTo>
                    <a:pt x="0" y="7"/>
                  </a:lnTo>
                  <a:lnTo>
                    <a:pt x="1" y="6"/>
                  </a:lnTo>
                  <a:lnTo>
                    <a:pt x="1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5" y="2"/>
                  </a:lnTo>
                  <a:lnTo>
                    <a:pt x="8" y="0"/>
                  </a:lnTo>
                  <a:lnTo>
                    <a:pt x="8" y="3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23" name="Freeform 23"/>
            <p:cNvSpPr/>
            <p:nvPr/>
          </p:nvSpPr>
          <p:spPr bwMode="auto">
            <a:xfrm>
              <a:off x="3135281" y="1584346"/>
              <a:ext cx="18015" cy="19025"/>
            </a:xfrm>
            <a:custGeom>
              <a:avLst/>
              <a:gdLst>
                <a:gd name="T0" fmla="*/ 5 w 11"/>
                <a:gd name="T1" fmla="*/ 0 h 12"/>
                <a:gd name="T2" fmla="*/ 7 w 11"/>
                <a:gd name="T3" fmla="*/ 3 h 12"/>
                <a:gd name="T4" fmla="*/ 9 w 11"/>
                <a:gd name="T5" fmla="*/ 2 h 12"/>
                <a:gd name="T6" fmla="*/ 9 w 11"/>
                <a:gd name="T7" fmla="*/ 5 h 12"/>
                <a:gd name="T8" fmla="*/ 11 w 11"/>
                <a:gd name="T9" fmla="*/ 7 h 12"/>
                <a:gd name="T10" fmla="*/ 9 w 11"/>
                <a:gd name="T11" fmla="*/ 7 h 12"/>
                <a:gd name="T12" fmla="*/ 9 w 11"/>
                <a:gd name="T13" fmla="*/ 10 h 12"/>
                <a:gd name="T14" fmla="*/ 7 w 11"/>
                <a:gd name="T15" fmla="*/ 10 h 12"/>
                <a:gd name="T16" fmla="*/ 5 w 11"/>
                <a:gd name="T17" fmla="*/ 12 h 12"/>
                <a:gd name="T18" fmla="*/ 4 w 11"/>
                <a:gd name="T19" fmla="*/ 10 h 12"/>
                <a:gd name="T20" fmla="*/ 1 w 11"/>
                <a:gd name="T21" fmla="*/ 10 h 12"/>
                <a:gd name="T22" fmla="*/ 2 w 11"/>
                <a:gd name="T23" fmla="*/ 7 h 12"/>
                <a:gd name="T24" fmla="*/ 0 w 11"/>
                <a:gd name="T25" fmla="*/ 7 h 12"/>
                <a:gd name="T26" fmla="*/ 2 w 11"/>
                <a:gd name="T27" fmla="*/ 5 h 12"/>
                <a:gd name="T28" fmla="*/ 1 w 11"/>
                <a:gd name="T29" fmla="*/ 2 h 12"/>
                <a:gd name="T30" fmla="*/ 4 w 11"/>
                <a:gd name="T31" fmla="*/ 3 h 12"/>
                <a:gd name="T32" fmla="*/ 5 w 11"/>
                <a:gd name="T3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2">
                  <a:moveTo>
                    <a:pt x="5" y="0"/>
                  </a:moveTo>
                  <a:lnTo>
                    <a:pt x="7" y="3"/>
                  </a:lnTo>
                  <a:lnTo>
                    <a:pt x="9" y="2"/>
                  </a:lnTo>
                  <a:lnTo>
                    <a:pt x="9" y="5"/>
                  </a:lnTo>
                  <a:lnTo>
                    <a:pt x="11" y="7"/>
                  </a:lnTo>
                  <a:lnTo>
                    <a:pt x="9" y="7"/>
                  </a:lnTo>
                  <a:lnTo>
                    <a:pt x="9" y="10"/>
                  </a:lnTo>
                  <a:lnTo>
                    <a:pt x="7" y="10"/>
                  </a:lnTo>
                  <a:lnTo>
                    <a:pt x="5" y="12"/>
                  </a:lnTo>
                  <a:lnTo>
                    <a:pt x="4" y="10"/>
                  </a:lnTo>
                  <a:lnTo>
                    <a:pt x="1" y="10"/>
                  </a:lnTo>
                  <a:lnTo>
                    <a:pt x="2" y="7"/>
                  </a:lnTo>
                  <a:lnTo>
                    <a:pt x="0" y="7"/>
                  </a:lnTo>
                  <a:lnTo>
                    <a:pt x="2" y="5"/>
                  </a:lnTo>
                  <a:lnTo>
                    <a:pt x="1" y="2"/>
                  </a:lnTo>
                  <a:lnTo>
                    <a:pt x="4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24" name="Freeform 24"/>
            <p:cNvSpPr/>
            <p:nvPr/>
          </p:nvSpPr>
          <p:spPr bwMode="auto">
            <a:xfrm>
              <a:off x="3135281" y="1568325"/>
              <a:ext cx="18015" cy="16020"/>
            </a:xfrm>
            <a:custGeom>
              <a:avLst/>
              <a:gdLst>
                <a:gd name="T0" fmla="*/ 11 w 11"/>
                <a:gd name="T1" fmla="*/ 3 h 10"/>
                <a:gd name="T2" fmla="*/ 9 w 11"/>
                <a:gd name="T3" fmla="*/ 6 h 10"/>
                <a:gd name="T4" fmla="*/ 11 w 11"/>
                <a:gd name="T5" fmla="*/ 7 h 10"/>
                <a:gd name="T6" fmla="*/ 8 w 11"/>
                <a:gd name="T7" fmla="*/ 8 h 10"/>
                <a:gd name="T8" fmla="*/ 8 w 11"/>
                <a:gd name="T9" fmla="*/ 10 h 10"/>
                <a:gd name="T10" fmla="*/ 5 w 11"/>
                <a:gd name="T11" fmla="*/ 9 h 10"/>
                <a:gd name="T12" fmla="*/ 3 w 11"/>
                <a:gd name="T13" fmla="*/ 10 h 10"/>
                <a:gd name="T14" fmla="*/ 3 w 11"/>
                <a:gd name="T15" fmla="*/ 8 h 10"/>
                <a:gd name="T16" fmla="*/ 0 w 11"/>
                <a:gd name="T17" fmla="*/ 7 h 10"/>
                <a:gd name="T18" fmla="*/ 1 w 11"/>
                <a:gd name="T19" fmla="*/ 5 h 10"/>
                <a:gd name="T20" fmla="*/ 1 w 11"/>
                <a:gd name="T21" fmla="*/ 3 h 10"/>
                <a:gd name="T22" fmla="*/ 3 w 11"/>
                <a:gd name="T23" fmla="*/ 3 h 10"/>
                <a:gd name="T24" fmla="*/ 4 w 11"/>
                <a:gd name="T25" fmla="*/ 0 h 10"/>
                <a:gd name="T26" fmla="*/ 5 w 11"/>
                <a:gd name="T27" fmla="*/ 2 h 10"/>
                <a:gd name="T28" fmla="*/ 8 w 11"/>
                <a:gd name="T29" fmla="*/ 0 h 10"/>
                <a:gd name="T30" fmla="*/ 8 w 11"/>
                <a:gd name="T31" fmla="*/ 3 h 10"/>
                <a:gd name="T32" fmla="*/ 11 w 11"/>
                <a:gd name="T33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0">
                  <a:moveTo>
                    <a:pt x="11" y="3"/>
                  </a:moveTo>
                  <a:lnTo>
                    <a:pt x="9" y="6"/>
                  </a:lnTo>
                  <a:lnTo>
                    <a:pt x="11" y="7"/>
                  </a:lnTo>
                  <a:lnTo>
                    <a:pt x="8" y="8"/>
                  </a:lnTo>
                  <a:lnTo>
                    <a:pt x="8" y="10"/>
                  </a:lnTo>
                  <a:lnTo>
                    <a:pt x="5" y="9"/>
                  </a:lnTo>
                  <a:lnTo>
                    <a:pt x="3" y="10"/>
                  </a:lnTo>
                  <a:lnTo>
                    <a:pt x="3" y="8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3"/>
                  </a:lnTo>
                  <a:lnTo>
                    <a:pt x="3" y="3"/>
                  </a:lnTo>
                  <a:lnTo>
                    <a:pt x="4" y="0"/>
                  </a:lnTo>
                  <a:lnTo>
                    <a:pt x="5" y="2"/>
                  </a:lnTo>
                  <a:lnTo>
                    <a:pt x="8" y="0"/>
                  </a:lnTo>
                  <a:lnTo>
                    <a:pt x="8" y="3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25" name="Freeform 25"/>
            <p:cNvSpPr/>
            <p:nvPr/>
          </p:nvSpPr>
          <p:spPr bwMode="auto">
            <a:xfrm>
              <a:off x="3135281" y="1551304"/>
              <a:ext cx="18015" cy="17021"/>
            </a:xfrm>
            <a:custGeom>
              <a:avLst/>
              <a:gdLst>
                <a:gd name="T0" fmla="*/ 5 w 11"/>
                <a:gd name="T1" fmla="*/ 0 h 11"/>
                <a:gd name="T2" fmla="*/ 7 w 11"/>
                <a:gd name="T3" fmla="*/ 2 h 11"/>
                <a:gd name="T4" fmla="*/ 9 w 11"/>
                <a:gd name="T5" fmla="*/ 1 h 11"/>
                <a:gd name="T6" fmla="*/ 9 w 11"/>
                <a:gd name="T7" fmla="*/ 4 h 11"/>
                <a:gd name="T8" fmla="*/ 11 w 11"/>
                <a:gd name="T9" fmla="*/ 5 h 11"/>
                <a:gd name="T10" fmla="*/ 9 w 11"/>
                <a:gd name="T11" fmla="*/ 7 h 11"/>
                <a:gd name="T12" fmla="*/ 9 w 11"/>
                <a:gd name="T13" fmla="*/ 10 h 11"/>
                <a:gd name="T14" fmla="*/ 7 w 11"/>
                <a:gd name="T15" fmla="*/ 9 h 11"/>
                <a:gd name="T16" fmla="*/ 5 w 11"/>
                <a:gd name="T17" fmla="*/ 11 h 11"/>
                <a:gd name="T18" fmla="*/ 4 w 11"/>
                <a:gd name="T19" fmla="*/ 9 h 11"/>
                <a:gd name="T20" fmla="*/ 1 w 11"/>
                <a:gd name="T21" fmla="*/ 10 h 11"/>
                <a:gd name="T22" fmla="*/ 2 w 11"/>
                <a:gd name="T23" fmla="*/ 7 h 11"/>
                <a:gd name="T24" fmla="*/ 0 w 11"/>
                <a:gd name="T25" fmla="*/ 5 h 11"/>
                <a:gd name="T26" fmla="*/ 2 w 11"/>
                <a:gd name="T27" fmla="*/ 4 h 11"/>
                <a:gd name="T28" fmla="*/ 1 w 11"/>
                <a:gd name="T29" fmla="*/ 1 h 11"/>
                <a:gd name="T30" fmla="*/ 4 w 11"/>
                <a:gd name="T31" fmla="*/ 2 h 11"/>
                <a:gd name="T32" fmla="*/ 5 w 11"/>
                <a:gd name="T3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7" y="2"/>
                  </a:lnTo>
                  <a:lnTo>
                    <a:pt x="9" y="1"/>
                  </a:lnTo>
                  <a:lnTo>
                    <a:pt x="9" y="4"/>
                  </a:lnTo>
                  <a:lnTo>
                    <a:pt x="11" y="5"/>
                  </a:lnTo>
                  <a:lnTo>
                    <a:pt x="9" y="7"/>
                  </a:lnTo>
                  <a:lnTo>
                    <a:pt x="9" y="10"/>
                  </a:lnTo>
                  <a:lnTo>
                    <a:pt x="7" y="9"/>
                  </a:lnTo>
                  <a:lnTo>
                    <a:pt x="5" y="11"/>
                  </a:lnTo>
                  <a:lnTo>
                    <a:pt x="4" y="9"/>
                  </a:lnTo>
                  <a:lnTo>
                    <a:pt x="1" y="10"/>
                  </a:lnTo>
                  <a:lnTo>
                    <a:pt x="2" y="7"/>
                  </a:lnTo>
                  <a:lnTo>
                    <a:pt x="0" y="5"/>
                  </a:lnTo>
                  <a:lnTo>
                    <a:pt x="2" y="4"/>
                  </a:lnTo>
                  <a:lnTo>
                    <a:pt x="1" y="1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26" name="Freeform 26"/>
            <p:cNvSpPr/>
            <p:nvPr/>
          </p:nvSpPr>
          <p:spPr bwMode="auto">
            <a:xfrm>
              <a:off x="3135281" y="1533281"/>
              <a:ext cx="18015" cy="18023"/>
            </a:xfrm>
            <a:custGeom>
              <a:avLst/>
              <a:gdLst>
                <a:gd name="T0" fmla="*/ 11 w 11"/>
                <a:gd name="T1" fmla="*/ 4 h 11"/>
                <a:gd name="T2" fmla="*/ 9 w 11"/>
                <a:gd name="T3" fmla="*/ 5 h 11"/>
                <a:gd name="T4" fmla="*/ 11 w 11"/>
                <a:gd name="T5" fmla="*/ 7 h 11"/>
                <a:gd name="T6" fmla="*/ 8 w 11"/>
                <a:gd name="T7" fmla="*/ 8 h 11"/>
                <a:gd name="T8" fmla="*/ 8 w 11"/>
                <a:gd name="T9" fmla="*/ 11 h 11"/>
                <a:gd name="T10" fmla="*/ 5 w 11"/>
                <a:gd name="T11" fmla="*/ 9 h 11"/>
                <a:gd name="T12" fmla="*/ 3 w 11"/>
                <a:gd name="T13" fmla="*/ 11 h 11"/>
                <a:gd name="T14" fmla="*/ 3 w 11"/>
                <a:gd name="T15" fmla="*/ 8 h 11"/>
                <a:gd name="T16" fmla="*/ 0 w 11"/>
                <a:gd name="T17" fmla="*/ 7 h 11"/>
                <a:gd name="T18" fmla="*/ 1 w 11"/>
                <a:gd name="T19" fmla="*/ 5 h 11"/>
                <a:gd name="T20" fmla="*/ 1 w 11"/>
                <a:gd name="T21" fmla="*/ 3 h 11"/>
                <a:gd name="T22" fmla="*/ 3 w 11"/>
                <a:gd name="T23" fmla="*/ 3 h 11"/>
                <a:gd name="T24" fmla="*/ 4 w 11"/>
                <a:gd name="T25" fmla="*/ 0 h 11"/>
                <a:gd name="T26" fmla="*/ 5 w 11"/>
                <a:gd name="T27" fmla="*/ 2 h 11"/>
                <a:gd name="T28" fmla="*/ 8 w 11"/>
                <a:gd name="T29" fmla="*/ 0 h 11"/>
                <a:gd name="T30" fmla="*/ 8 w 11"/>
                <a:gd name="T31" fmla="*/ 3 h 11"/>
                <a:gd name="T32" fmla="*/ 11 w 11"/>
                <a:gd name="T33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11" y="4"/>
                  </a:moveTo>
                  <a:lnTo>
                    <a:pt x="9" y="5"/>
                  </a:lnTo>
                  <a:lnTo>
                    <a:pt x="11" y="7"/>
                  </a:lnTo>
                  <a:lnTo>
                    <a:pt x="8" y="8"/>
                  </a:lnTo>
                  <a:lnTo>
                    <a:pt x="8" y="11"/>
                  </a:lnTo>
                  <a:lnTo>
                    <a:pt x="5" y="9"/>
                  </a:lnTo>
                  <a:lnTo>
                    <a:pt x="3" y="11"/>
                  </a:lnTo>
                  <a:lnTo>
                    <a:pt x="3" y="8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3"/>
                  </a:lnTo>
                  <a:lnTo>
                    <a:pt x="3" y="3"/>
                  </a:lnTo>
                  <a:lnTo>
                    <a:pt x="4" y="0"/>
                  </a:lnTo>
                  <a:lnTo>
                    <a:pt x="5" y="2"/>
                  </a:lnTo>
                  <a:lnTo>
                    <a:pt x="8" y="0"/>
                  </a:lnTo>
                  <a:lnTo>
                    <a:pt x="8" y="3"/>
                  </a:lnTo>
                  <a:lnTo>
                    <a:pt x="11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27" name="Freeform 27"/>
            <p:cNvSpPr/>
            <p:nvPr/>
          </p:nvSpPr>
          <p:spPr bwMode="auto">
            <a:xfrm>
              <a:off x="3135281" y="1516259"/>
              <a:ext cx="18015" cy="17022"/>
            </a:xfrm>
            <a:custGeom>
              <a:avLst/>
              <a:gdLst>
                <a:gd name="T0" fmla="*/ 5 w 11"/>
                <a:gd name="T1" fmla="*/ 0 h 11"/>
                <a:gd name="T2" fmla="*/ 7 w 11"/>
                <a:gd name="T3" fmla="*/ 2 h 11"/>
                <a:gd name="T4" fmla="*/ 9 w 11"/>
                <a:gd name="T5" fmla="*/ 1 h 11"/>
                <a:gd name="T6" fmla="*/ 9 w 11"/>
                <a:gd name="T7" fmla="*/ 4 h 11"/>
                <a:gd name="T8" fmla="*/ 11 w 11"/>
                <a:gd name="T9" fmla="*/ 5 h 11"/>
                <a:gd name="T10" fmla="*/ 9 w 11"/>
                <a:gd name="T11" fmla="*/ 7 h 11"/>
                <a:gd name="T12" fmla="*/ 9 w 11"/>
                <a:gd name="T13" fmla="*/ 9 h 11"/>
                <a:gd name="T14" fmla="*/ 7 w 11"/>
                <a:gd name="T15" fmla="*/ 8 h 11"/>
                <a:gd name="T16" fmla="*/ 5 w 11"/>
                <a:gd name="T17" fmla="*/ 11 h 11"/>
                <a:gd name="T18" fmla="*/ 4 w 11"/>
                <a:gd name="T19" fmla="*/ 8 h 11"/>
                <a:gd name="T20" fmla="*/ 1 w 11"/>
                <a:gd name="T21" fmla="*/ 9 h 11"/>
                <a:gd name="T22" fmla="*/ 2 w 11"/>
                <a:gd name="T23" fmla="*/ 7 h 11"/>
                <a:gd name="T24" fmla="*/ 0 w 11"/>
                <a:gd name="T25" fmla="*/ 5 h 11"/>
                <a:gd name="T26" fmla="*/ 2 w 11"/>
                <a:gd name="T27" fmla="*/ 4 h 11"/>
                <a:gd name="T28" fmla="*/ 1 w 11"/>
                <a:gd name="T29" fmla="*/ 1 h 11"/>
                <a:gd name="T30" fmla="*/ 4 w 11"/>
                <a:gd name="T31" fmla="*/ 2 h 11"/>
                <a:gd name="T32" fmla="*/ 5 w 11"/>
                <a:gd name="T3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7" y="2"/>
                  </a:lnTo>
                  <a:lnTo>
                    <a:pt x="9" y="1"/>
                  </a:lnTo>
                  <a:lnTo>
                    <a:pt x="9" y="4"/>
                  </a:lnTo>
                  <a:lnTo>
                    <a:pt x="11" y="5"/>
                  </a:lnTo>
                  <a:lnTo>
                    <a:pt x="9" y="7"/>
                  </a:lnTo>
                  <a:lnTo>
                    <a:pt x="9" y="9"/>
                  </a:lnTo>
                  <a:lnTo>
                    <a:pt x="7" y="8"/>
                  </a:lnTo>
                  <a:lnTo>
                    <a:pt x="5" y="11"/>
                  </a:lnTo>
                  <a:lnTo>
                    <a:pt x="4" y="8"/>
                  </a:lnTo>
                  <a:lnTo>
                    <a:pt x="1" y="9"/>
                  </a:lnTo>
                  <a:lnTo>
                    <a:pt x="2" y="7"/>
                  </a:lnTo>
                  <a:lnTo>
                    <a:pt x="0" y="5"/>
                  </a:lnTo>
                  <a:lnTo>
                    <a:pt x="2" y="4"/>
                  </a:lnTo>
                  <a:lnTo>
                    <a:pt x="1" y="1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28" name="Freeform 28"/>
            <p:cNvSpPr/>
            <p:nvPr/>
          </p:nvSpPr>
          <p:spPr bwMode="auto">
            <a:xfrm>
              <a:off x="3135281" y="1498236"/>
              <a:ext cx="18015" cy="18023"/>
            </a:xfrm>
            <a:custGeom>
              <a:avLst/>
              <a:gdLst>
                <a:gd name="T0" fmla="*/ 11 w 11"/>
                <a:gd name="T1" fmla="*/ 3 h 11"/>
                <a:gd name="T2" fmla="*/ 9 w 11"/>
                <a:gd name="T3" fmla="*/ 5 h 11"/>
                <a:gd name="T4" fmla="*/ 11 w 11"/>
                <a:gd name="T5" fmla="*/ 8 h 11"/>
                <a:gd name="T6" fmla="*/ 8 w 11"/>
                <a:gd name="T7" fmla="*/ 8 h 11"/>
                <a:gd name="T8" fmla="*/ 8 w 11"/>
                <a:gd name="T9" fmla="*/ 11 h 11"/>
                <a:gd name="T10" fmla="*/ 5 w 11"/>
                <a:gd name="T11" fmla="*/ 9 h 11"/>
                <a:gd name="T12" fmla="*/ 3 w 11"/>
                <a:gd name="T13" fmla="*/ 10 h 11"/>
                <a:gd name="T14" fmla="*/ 3 w 11"/>
                <a:gd name="T15" fmla="*/ 8 h 11"/>
                <a:gd name="T16" fmla="*/ 0 w 11"/>
                <a:gd name="T17" fmla="*/ 7 h 11"/>
                <a:gd name="T18" fmla="*/ 1 w 11"/>
                <a:gd name="T19" fmla="*/ 5 h 11"/>
                <a:gd name="T20" fmla="*/ 1 w 11"/>
                <a:gd name="T21" fmla="*/ 3 h 11"/>
                <a:gd name="T22" fmla="*/ 3 w 11"/>
                <a:gd name="T23" fmla="*/ 2 h 11"/>
                <a:gd name="T24" fmla="*/ 4 w 11"/>
                <a:gd name="T25" fmla="*/ 0 h 11"/>
                <a:gd name="T26" fmla="*/ 5 w 11"/>
                <a:gd name="T27" fmla="*/ 1 h 11"/>
                <a:gd name="T28" fmla="*/ 8 w 11"/>
                <a:gd name="T29" fmla="*/ 0 h 11"/>
                <a:gd name="T30" fmla="*/ 8 w 11"/>
                <a:gd name="T31" fmla="*/ 3 h 11"/>
                <a:gd name="T32" fmla="*/ 11 w 11"/>
                <a:gd name="T33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11" y="3"/>
                  </a:moveTo>
                  <a:lnTo>
                    <a:pt x="9" y="5"/>
                  </a:lnTo>
                  <a:lnTo>
                    <a:pt x="11" y="8"/>
                  </a:lnTo>
                  <a:lnTo>
                    <a:pt x="8" y="8"/>
                  </a:lnTo>
                  <a:lnTo>
                    <a:pt x="8" y="11"/>
                  </a:lnTo>
                  <a:lnTo>
                    <a:pt x="5" y="9"/>
                  </a:lnTo>
                  <a:lnTo>
                    <a:pt x="3" y="10"/>
                  </a:lnTo>
                  <a:lnTo>
                    <a:pt x="3" y="8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5" y="1"/>
                  </a:lnTo>
                  <a:lnTo>
                    <a:pt x="8" y="0"/>
                  </a:lnTo>
                  <a:lnTo>
                    <a:pt x="8" y="3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29" name="Freeform 29"/>
            <p:cNvSpPr/>
            <p:nvPr/>
          </p:nvSpPr>
          <p:spPr bwMode="auto">
            <a:xfrm>
              <a:off x="3135281" y="1481214"/>
              <a:ext cx="18015" cy="17021"/>
            </a:xfrm>
            <a:custGeom>
              <a:avLst/>
              <a:gdLst>
                <a:gd name="T0" fmla="*/ 5 w 11"/>
                <a:gd name="T1" fmla="*/ 0 h 11"/>
                <a:gd name="T2" fmla="*/ 7 w 11"/>
                <a:gd name="T3" fmla="*/ 2 h 11"/>
                <a:gd name="T4" fmla="*/ 9 w 11"/>
                <a:gd name="T5" fmla="*/ 1 h 11"/>
                <a:gd name="T6" fmla="*/ 9 w 11"/>
                <a:gd name="T7" fmla="*/ 4 h 11"/>
                <a:gd name="T8" fmla="*/ 11 w 11"/>
                <a:gd name="T9" fmla="*/ 5 h 11"/>
                <a:gd name="T10" fmla="*/ 9 w 11"/>
                <a:gd name="T11" fmla="*/ 7 h 11"/>
                <a:gd name="T12" fmla="*/ 9 w 11"/>
                <a:gd name="T13" fmla="*/ 9 h 11"/>
                <a:gd name="T14" fmla="*/ 7 w 11"/>
                <a:gd name="T15" fmla="*/ 8 h 11"/>
                <a:gd name="T16" fmla="*/ 5 w 11"/>
                <a:gd name="T17" fmla="*/ 11 h 11"/>
                <a:gd name="T18" fmla="*/ 4 w 11"/>
                <a:gd name="T19" fmla="*/ 8 h 11"/>
                <a:gd name="T20" fmla="*/ 1 w 11"/>
                <a:gd name="T21" fmla="*/ 9 h 11"/>
                <a:gd name="T22" fmla="*/ 2 w 11"/>
                <a:gd name="T23" fmla="*/ 7 h 11"/>
                <a:gd name="T24" fmla="*/ 0 w 11"/>
                <a:gd name="T25" fmla="*/ 5 h 11"/>
                <a:gd name="T26" fmla="*/ 2 w 11"/>
                <a:gd name="T27" fmla="*/ 4 h 11"/>
                <a:gd name="T28" fmla="*/ 1 w 11"/>
                <a:gd name="T29" fmla="*/ 1 h 11"/>
                <a:gd name="T30" fmla="*/ 4 w 11"/>
                <a:gd name="T31" fmla="*/ 2 h 11"/>
                <a:gd name="T32" fmla="*/ 5 w 11"/>
                <a:gd name="T3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7" y="2"/>
                  </a:lnTo>
                  <a:lnTo>
                    <a:pt x="9" y="1"/>
                  </a:lnTo>
                  <a:lnTo>
                    <a:pt x="9" y="4"/>
                  </a:lnTo>
                  <a:lnTo>
                    <a:pt x="11" y="5"/>
                  </a:lnTo>
                  <a:lnTo>
                    <a:pt x="9" y="7"/>
                  </a:lnTo>
                  <a:lnTo>
                    <a:pt x="9" y="9"/>
                  </a:lnTo>
                  <a:lnTo>
                    <a:pt x="7" y="8"/>
                  </a:lnTo>
                  <a:lnTo>
                    <a:pt x="5" y="11"/>
                  </a:lnTo>
                  <a:lnTo>
                    <a:pt x="4" y="8"/>
                  </a:lnTo>
                  <a:lnTo>
                    <a:pt x="1" y="9"/>
                  </a:lnTo>
                  <a:lnTo>
                    <a:pt x="2" y="7"/>
                  </a:lnTo>
                  <a:lnTo>
                    <a:pt x="0" y="5"/>
                  </a:lnTo>
                  <a:lnTo>
                    <a:pt x="2" y="4"/>
                  </a:lnTo>
                  <a:lnTo>
                    <a:pt x="1" y="1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30" name="Freeform 30"/>
            <p:cNvSpPr/>
            <p:nvPr/>
          </p:nvSpPr>
          <p:spPr bwMode="auto">
            <a:xfrm>
              <a:off x="3135281" y="1463191"/>
              <a:ext cx="18015" cy="18023"/>
            </a:xfrm>
            <a:custGeom>
              <a:avLst/>
              <a:gdLst>
                <a:gd name="T0" fmla="*/ 11 w 11"/>
                <a:gd name="T1" fmla="*/ 3 h 11"/>
                <a:gd name="T2" fmla="*/ 9 w 11"/>
                <a:gd name="T3" fmla="*/ 5 h 11"/>
                <a:gd name="T4" fmla="*/ 11 w 11"/>
                <a:gd name="T5" fmla="*/ 8 h 11"/>
                <a:gd name="T6" fmla="*/ 8 w 11"/>
                <a:gd name="T7" fmla="*/ 8 h 11"/>
                <a:gd name="T8" fmla="*/ 8 w 11"/>
                <a:gd name="T9" fmla="*/ 11 h 11"/>
                <a:gd name="T10" fmla="*/ 5 w 11"/>
                <a:gd name="T11" fmla="*/ 9 h 11"/>
                <a:gd name="T12" fmla="*/ 3 w 11"/>
                <a:gd name="T13" fmla="*/ 10 h 11"/>
                <a:gd name="T14" fmla="*/ 3 w 11"/>
                <a:gd name="T15" fmla="*/ 8 h 11"/>
                <a:gd name="T16" fmla="*/ 0 w 11"/>
                <a:gd name="T17" fmla="*/ 7 h 11"/>
                <a:gd name="T18" fmla="*/ 1 w 11"/>
                <a:gd name="T19" fmla="*/ 5 h 11"/>
                <a:gd name="T20" fmla="*/ 1 w 11"/>
                <a:gd name="T21" fmla="*/ 3 h 11"/>
                <a:gd name="T22" fmla="*/ 3 w 11"/>
                <a:gd name="T23" fmla="*/ 2 h 11"/>
                <a:gd name="T24" fmla="*/ 4 w 11"/>
                <a:gd name="T25" fmla="*/ 0 h 11"/>
                <a:gd name="T26" fmla="*/ 5 w 11"/>
                <a:gd name="T27" fmla="*/ 1 h 11"/>
                <a:gd name="T28" fmla="*/ 8 w 11"/>
                <a:gd name="T29" fmla="*/ 0 h 11"/>
                <a:gd name="T30" fmla="*/ 8 w 11"/>
                <a:gd name="T31" fmla="*/ 3 h 11"/>
                <a:gd name="T32" fmla="*/ 11 w 11"/>
                <a:gd name="T33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11" y="3"/>
                  </a:moveTo>
                  <a:lnTo>
                    <a:pt x="9" y="5"/>
                  </a:lnTo>
                  <a:lnTo>
                    <a:pt x="11" y="8"/>
                  </a:lnTo>
                  <a:lnTo>
                    <a:pt x="8" y="8"/>
                  </a:lnTo>
                  <a:lnTo>
                    <a:pt x="8" y="11"/>
                  </a:lnTo>
                  <a:lnTo>
                    <a:pt x="5" y="9"/>
                  </a:lnTo>
                  <a:lnTo>
                    <a:pt x="3" y="10"/>
                  </a:lnTo>
                  <a:lnTo>
                    <a:pt x="3" y="8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5" y="1"/>
                  </a:lnTo>
                  <a:lnTo>
                    <a:pt x="8" y="0"/>
                  </a:lnTo>
                  <a:lnTo>
                    <a:pt x="8" y="3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31" name="Freeform 31"/>
            <p:cNvSpPr/>
            <p:nvPr/>
          </p:nvSpPr>
          <p:spPr bwMode="auto">
            <a:xfrm>
              <a:off x="3135281" y="1443166"/>
              <a:ext cx="18015" cy="19024"/>
            </a:xfrm>
            <a:custGeom>
              <a:avLst/>
              <a:gdLst>
                <a:gd name="T0" fmla="*/ 5 w 11"/>
                <a:gd name="T1" fmla="*/ 0 h 12"/>
                <a:gd name="T2" fmla="*/ 7 w 11"/>
                <a:gd name="T3" fmla="*/ 3 h 12"/>
                <a:gd name="T4" fmla="*/ 9 w 11"/>
                <a:gd name="T5" fmla="*/ 2 h 12"/>
                <a:gd name="T6" fmla="*/ 9 w 11"/>
                <a:gd name="T7" fmla="*/ 5 h 12"/>
                <a:gd name="T8" fmla="*/ 11 w 11"/>
                <a:gd name="T9" fmla="*/ 7 h 12"/>
                <a:gd name="T10" fmla="*/ 9 w 11"/>
                <a:gd name="T11" fmla="*/ 7 h 12"/>
                <a:gd name="T12" fmla="*/ 9 w 11"/>
                <a:gd name="T13" fmla="*/ 11 h 12"/>
                <a:gd name="T14" fmla="*/ 7 w 11"/>
                <a:gd name="T15" fmla="*/ 10 h 12"/>
                <a:gd name="T16" fmla="*/ 5 w 11"/>
                <a:gd name="T17" fmla="*/ 12 h 12"/>
                <a:gd name="T18" fmla="*/ 4 w 11"/>
                <a:gd name="T19" fmla="*/ 10 h 12"/>
                <a:gd name="T20" fmla="*/ 1 w 11"/>
                <a:gd name="T21" fmla="*/ 11 h 12"/>
                <a:gd name="T22" fmla="*/ 2 w 11"/>
                <a:gd name="T23" fmla="*/ 7 h 12"/>
                <a:gd name="T24" fmla="*/ 0 w 11"/>
                <a:gd name="T25" fmla="*/ 7 h 12"/>
                <a:gd name="T26" fmla="*/ 2 w 11"/>
                <a:gd name="T27" fmla="*/ 5 h 12"/>
                <a:gd name="T28" fmla="*/ 1 w 11"/>
                <a:gd name="T29" fmla="*/ 2 h 12"/>
                <a:gd name="T30" fmla="*/ 4 w 11"/>
                <a:gd name="T31" fmla="*/ 3 h 12"/>
                <a:gd name="T32" fmla="*/ 5 w 11"/>
                <a:gd name="T3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2">
                  <a:moveTo>
                    <a:pt x="5" y="0"/>
                  </a:moveTo>
                  <a:lnTo>
                    <a:pt x="7" y="3"/>
                  </a:lnTo>
                  <a:lnTo>
                    <a:pt x="9" y="2"/>
                  </a:lnTo>
                  <a:lnTo>
                    <a:pt x="9" y="5"/>
                  </a:lnTo>
                  <a:lnTo>
                    <a:pt x="11" y="7"/>
                  </a:lnTo>
                  <a:lnTo>
                    <a:pt x="9" y="7"/>
                  </a:lnTo>
                  <a:lnTo>
                    <a:pt x="9" y="11"/>
                  </a:lnTo>
                  <a:lnTo>
                    <a:pt x="7" y="10"/>
                  </a:lnTo>
                  <a:lnTo>
                    <a:pt x="5" y="12"/>
                  </a:lnTo>
                  <a:lnTo>
                    <a:pt x="4" y="10"/>
                  </a:lnTo>
                  <a:lnTo>
                    <a:pt x="1" y="11"/>
                  </a:lnTo>
                  <a:lnTo>
                    <a:pt x="2" y="7"/>
                  </a:lnTo>
                  <a:lnTo>
                    <a:pt x="0" y="7"/>
                  </a:lnTo>
                  <a:lnTo>
                    <a:pt x="2" y="5"/>
                  </a:lnTo>
                  <a:lnTo>
                    <a:pt x="1" y="2"/>
                  </a:lnTo>
                  <a:lnTo>
                    <a:pt x="4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32" name="Freeform 32"/>
            <p:cNvSpPr/>
            <p:nvPr/>
          </p:nvSpPr>
          <p:spPr bwMode="auto">
            <a:xfrm>
              <a:off x="3135281" y="1427145"/>
              <a:ext cx="18015" cy="16020"/>
            </a:xfrm>
            <a:custGeom>
              <a:avLst/>
              <a:gdLst>
                <a:gd name="T0" fmla="*/ 11 w 11"/>
                <a:gd name="T1" fmla="*/ 3 h 10"/>
                <a:gd name="T2" fmla="*/ 9 w 11"/>
                <a:gd name="T3" fmla="*/ 6 h 10"/>
                <a:gd name="T4" fmla="*/ 11 w 11"/>
                <a:gd name="T5" fmla="*/ 7 h 10"/>
                <a:gd name="T6" fmla="*/ 8 w 11"/>
                <a:gd name="T7" fmla="*/ 8 h 10"/>
                <a:gd name="T8" fmla="*/ 8 w 11"/>
                <a:gd name="T9" fmla="*/ 10 h 10"/>
                <a:gd name="T10" fmla="*/ 5 w 11"/>
                <a:gd name="T11" fmla="*/ 9 h 10"/>
                <a:gd name="T12" fmla="*/ 3 w 11"/>
                <a:gd name="T13" fmla="*/ 10 h 10"/>
                <a:gd name="T14" fmla="*/ 3 w 11"/>
                <a:gd name="T15" fmla="*/ 8 h 10"/>
                <a:gd name="T16" fmla="*/ 0 w 11"/>
                <a:gd name="T17" fmla="*/ 7 h 10"/>
                <a:gd name="T18" fmla="*/ 1 w 11"/>
                <a:gd name="T19" fmla="*/ 5 h 10"/>
                <a:gd name="T20" fmla="*/ 1 w 11"/>
                <a:gd name="T21" fmla="*/ 3 h 10"/>
                <a:gd name="T22" fmla="*/ 3 w 11"/>
                <a:gd name="T23" fmla="*/ 3 h 10"/>
                <a:gd name="T24" fmla="*/ 4 w 11"/>
                <a:gd name="T25" fmla="*/ 0 h 10"/>
                <a:gd name="T26" fmla="*/ 5 w 11"/>
                <a:gd name="T27" fmla="*/ 2 h 10"/>
                <a:gd name="T28" fmla="*/ 8 w 11"/>
                <a:gd name="T29" fmla="*/ 0 h 10"/>
                <a:gd name="T30" fmla="*/ 8 w 11"/>
                <a:gd name="T31" fmla="*/ 3 h 10"/>
                <a:gd name="T32" fmla="*/ 11 w 11"/>
                <a:gd name="T33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0">
                  <a:moveTo>
                    <a:pt x="11" y="3"/>
                  </a:moveTo>
                  <a:lnTo>
                    <a:pt x="9" y="6"/>
                  </a:lnTo>
                  <a:lnTo>
                    <a:pt x="11" y="7"/>
                  </a:lnTo>
                  <a:lnTo>
                    <a:pt x="8" y="8"/>
                  </a:lnTo>
                  <a:lnTo>
                    <a:pt x="8" y="10"/>
                  </a:lnTo>
                  <a:lnTo>
                    <a:pt x="5" y="9"/>
                  </a:lnTo>
                  <a:lnTo>
                    <a:pt x="3" y="10"/>
                  </a:lnTo>
                  <a:lnTo>
                    <a:pt x="3" y="8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3"/>
                  </a:lnTo>
                  <a:lnTo>
                    <a:pt x="3" y="3"/>
                  </a:lnTo>
                  <a:lnTo>
                    <a:pt x="4" y="0"/>
                  </a:lnTo>
                  <a:lnTo>
                    <a:pt x="5" y="2"/>
                  </a:lnTo>
                  <a:lnTo>
                    <a:pt x="8" y="0"/>
                  </a:lnTo>
                  <a:lnTo>
                    <a:pt x="8" y="3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33" name="Freeform 33"/>
            <p:cNvSpPr/>
            <p:nvPr/>
          </p:nvSpPr>
          <p:spPr bwMode="auto">
            <a:xfrm>
              <a:off x="3135281" y="1410123"/>
              <a:ext cx="18015" cy="17022"/>
            </a:xfrm>
            <a:custGeom>
              <a:avLst/>
              <a:gdLst>
                <a:gd name="T0" fmla="*/ 5 w 11"/>
                <a:gd name="T1" fmla="*/ 0 h 11"/>
                <a:gd name="T2" fmla="*/ 7 w 11"/>
                <a:gd name="T3" fmla="*/ 2 h 11"/>
                <a:gd name="T4" fmla="*/ 9 w 11"/>
                <a:gd name="T5" fmla="*/ 1 h 11"/>
                <a:gd name="T6" fmla="*/ 9 w 11"/>
                <a:gd name="T7" fmla="*/ 4 h 11"/>
                <a:gd name="T8" fmla="*/ 11 w 11"/>
                <a:gd name="T9" fmla="*/ 5 h 11"/>
                <a:gd name="T10" fmla="*/ 9 w 11"/>
                <a:gd name="T11" fmla="*/ 7 h 11"/>
                <a:gd name="T12" fmla="*/ 9 w 11"/>
                <a:gd name="T13" fmla="*/ 9 h 11"/>
                <a:gd name="T14" fmla="*/ 7 w 11"/>
                <a:gd name="T15" fmla="*/ 9 h 11"/>
                <a:gd name="T16" fmla="*/ 5 w 11"/>
                <a:gd name="T17" fmla="*/ 11 h 11"/>
                <a:gd name="T18" fmla="*/ 4 w 11"/>
                <a:gd name="T19" fmla="*/ 9 h 11"/>
                <a:gd name="T20" fmla="*/ 1 w 11"/>
                <a:gd name="T21" fmla="*/ 9 h 11"/>
                <a:gd name="T22" fmla="*/ 2 w 11"/>
                <a:gd name="T23" fmla="*/ 7 h 11"/>
                <a:gd name="T24" fmla="*/ 0 w 11"/>
                <a:gd name="T25" fmla="*/ 5 h 11"/>
                <a:gd name="T26" fmla="*/ 2 w 11"/>
                <a:gd name="T27" fmla="*/ 4 h 11"/>
                <a:gd name="T28" fmla="*/ 1 w 11"/>
                <a:gd name="T29" fmla="*/ 1 h 11"/>
                <a:gd name="T30" fmla="*/ 4 w 11"/>
                <a:gd name="T31" fmla="*/ 2 h 11"/>
                <a:gd name="T32" fmla="*/ 5 w 11"/>
                <a:gd name="T3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7" y="2"/>
                  </a:lnTo>
                  <a:lnTo>
                    <a:pt x="9" y="1"/>
                  </a:lnTo>
                  <a:lnTo>
                    <a:pt x="9" y="4"/>
                  </a:lnTo>
                  <a:lnTo>
                    <a:pt x="11" y="5"/>
                  </a:lnTo>
                  <a:lnTo>
                    <a:pt x="9" y="7"/>
                  </a:lnTo>
                  <a:lnTo>
                    <a:pt x="9" y="9"/>
                  </a:lnTo>
                  <a:lnTo>
                    <a:pt x="7" y="9"/>
                  </a:lnTo>
                  <a:lnTo>
                    <a:pt x="5" y="11"/>
                  </a:lnTo>
                  <a:lnTo>
                    <a:pt x="4" y="9"/>
                  </a:lnTo>
                  <a:lnTo>
                    <a:pt x="1" y="9"/>
                  </a:lnTo>
                  <a:lnTo>
                    <a:pt x="2" y="7"/>
                  </a:lnTo>
                  <a:lnTo>
                    <a:pt x="0" y="5"/>
                  </a:lnTo>
                  <a:lnTo>
                    <a:pt x="2" y="4"/>
                  </a:lnTo>
                  <a:lnTo>
                    <a:pt x="1" y="1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34" name="Freeform 34"/>
            <p:cNvSpPr/>
            <p:nvPr/>
          </p:nvSpPr>
          <p:spPr bwMode="auto">
            <a:xfrm>
              <a:off x="3135281" y="1392100"/>
              <a:ext cx="18015" cy="18023"/>
            </a:xfrm>
            <a:custGeom>
              <a:avLst/>
              <a:gdLst>
                <a:gd name="T0" fmla="*/ 11 w 11"/>
                <a:gd name="T1" fmla="*/ 3 h 11"/>
                <a:gd name="T2" fmla="*/ 9 w 11"/>
                <a:gd name="T3" fmla="*/ 5 h 11"/>
                <a:gd name="T4" fmla="*/ 11 w 11"/>
                <a:gd name="T5" fmla="*/ 8 h 11"/>
                <a:gd name="T6" fmla="*/ 8 w 11"/>
                <a:gd name="T7" fmla="*/ 8 h 11"/>
                <a:gd name="T8" fmla="*/ 8 w 11"/>
                <a:gd name="T9" fmla="*/ 11 h 11"/>
                <a:gd name="T10" fmla="*/ 5 w 11"/>
                <a:gd name="T11" fmla="*/ 9 h 11"/>
                <a:gd name="T12" fmla="*/ 3 w 11"/>
                <a:gd name="T13" fmla="*/ 10 h 11"/>
                <a:gd name="T14" fmla="*/ 3 w 11"/>
                <a:gd name="T15" fmla="*/ 8 h 11"/>
                <a:gd name="T16" fmla="*/ 0 w 11"/>
                <a:gd name="T17" fmla="*/ 7 h 11"/>
                <a:gd name="T18" fmla="*/ 1 w 11"/>
                <a:gd name="T19" fmla="*/ 5 h 11"/>
                <a:gd name="T20" fmla="*/ 1 w 11"/>
                <a:gd name="T21" fmla="*/ 3 h 11"/>
                <a:gd name="T22" fmla="*/ 3 w 11"/>
                <a:gd name="T23" fmla="*/ 3 h 11"/>
                <a:gd name="T24" fmla="*/ 4 w 11"/>
                <a:gd name="T25" fmla="*/ 0 h 11"/>
                <a:gd name="T26" fmla="*/ 5 w 11"/>
                <a:gd name="T27" fmla="*/ 1 h 11"/>
                <a:gd name="T28" fmla="*/ 8 w 11"/>
                <a:gd name="T29" fmla="*/ 0 h 11"/>
                <a:gd name="T30" fmla="*/ 8 w 11"/>
                <a:gd name="T31" fmla="*/ 3 h 11"/>
                <a:gd name="T32" fmla="*/ 11 w 11"/>
                <a:gd name="T33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11" y="3"/>
                  </a:moveTo>
                  <a:lnTo>
                    <a:pt x="9" y="5"/>
                  </a:lnTo>
                  <a:lnTo>
                    <a:pt x="11" y="8"/>
                  </a:lnTo>
                  <a:lnTo>
                    <a:pt x="8" y="8"/>
                  </a:lnTo>
                  <a:lnTo>
                    <a:pt x="8" y="11"/>
                  </a:lnTo>
                  <a:lnTo>
                    <a:pt x="5" y="9"/>
                  </a:lnTo>
                  <a:lnTo>
                    <a:pt x="3" y="10"/>
                  </a:lnTo>
                  <a:lnTo>
                    <a:pt x="3" y="8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3"/>
                  </a:lnTo>
                  <a:lnTo>
                    <a:pt x="3" y="3"/>
                  </a:lnTo>
                  <a:lnTo>
                    <a:pt x="4" y="0"/>
                  </a:lnTo>
                  <a:lnTo>
                    <a:pt x="5" y="1"/>
                  </a:lnTo>
                  <a:lnTo>
                    <a:pt x="8" y="0"/>
                  </a:lnTo>
                  <a:lnTo>
                    <a:pt x="8" y="3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35" name="Freeform 35"/>
            <p:cNvSpPr/>
            <p:nvPr/>
          </p:nvSpPr>
          <p:spPr bwMode="auto">
            <a:xfrm>
              <a:off x="3135281" y="1375079"/>
              <a:ext cx="18015" cy="17021"/>
            </a:xfrm>
            <a:custGeom>
              <a:avLst/>
              <a:gdLst>
                <a:gd name="T0" fmla="*/ 5 w 11"/>
                <a:gd name="T1" fmla="*/ 0 h 11"/>
                <a:gd name="T2" fmla="*/ 7 w 11"/>
                <a:gd name="T3" fmla="*/ 2 h 11"/>
                <a:gd name="T4" fmla="*/ 9 w 11"/>
                <a:gd name="T5" fmla="*/ 1 h 11"/>
                <a:gd name="T6" fmla="*/ 9 w 11"/>
                <a:gd name="T7" fmla="*/ 4 h 11"/>
                <a:gd name="T8" fmla="*/ 11 w 11"/>
                <a:gd name="T9" fmla="*/ 5 h 11"/>
                <a:gd name="T10" fmla="*/ 9 w 11"/>
                <a:gd name="T11" fmla="*/ 7 h 11"/>
                <a:gd name="T12" fmla="*/ 9 w 11"/>
                <a:gd name="T13" fmla="*/ 9 h 11"/>
                <a:gd name="T14" fmla="*/ 7 w 11"/>
                <a:gd name="T15" fmla="*/ 8 h 11"/>
                <a:gd name="T16" fmla="*/ 5 w 11"/>
                <a:gd name="T17" fmla="*/ 11 h 11"/>
                <a:gd name="T18" fmla="*/ 4 w 11"/>
                <a:gd name="T19" fmla="*/ 8 h 11"/>
                <a:gd name="T20" fmla="*/ 1 w 11"/>
                <a:gd name="T21" fmla="*/ 9 h 11"/>
                <a:gd name="T22" fmla="*/ 2 w 11"/>
                <a:gd name="T23" fmla="*/ 7 h 11"/>
                <a:gd name="T24" fmla="*/ 0 w 11"/>
                <a:gd name="T25" fmla="*/ 5 h 11"/>
                <a:gd name="T26" fmla="*/ 2 w 11"/>
                <a:gd name="T27" fmla="*/ 4 h 11"/>
                <a:gd name="T28" fmla="*/ 1 w 11"/>
                <a:gd name="T29" fmla="*/ 1 h 11"/>
                <a:gd name="T30" fmla="*/ 4 w 11"/>
                <a:gd name="T31" fmla="*/ 2 h 11"/>
                <a:gd name="T32" fmla="*/ 5 w 11"/>
                <a:gd name="T3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7" y="2"/>
                  </a:lnTo>
                  <a:lnTo>
                    <a:pt x="9" y="1"/>
                  </a:lnTo>
                  <a:lnTo>
                    <a:pt x="9" y="4"/>
                  </a:lnTo>
                  <a:lnTo>
                    <a:pt x="11" y="5"/>
                  </a:lnTo>
                  <a:lnTo>
                    <a:pt x="9" y="7"/>
                  </a:lnTo>
                  <a:lnTo>
                    <a:pt x="9" y="9"/>
                  </a:lnTo>
                  <a:lnTo>
                    <a:pt x="7" y="8"/>
                  </a:lnTo>
                  <a:lnTo>
                    <a:pt x="5" y="11"/>
                  </a:lnTo>
                  <a:lnTo>
                    <a:pt x="4" y="8"/>
                  </a:lnTo>
                  <a:lnTo>
                    <a:pt x="1" y="9"/>
                  </a:lnTo>
                  <a:lnTo>
                    <a:pt x="2" y="7"/>
                  </a:lnTo>
                  <a:lnTo>
                    <a:pt x="0" y="5"/>
                  </a:lnTo>
                  <a:lnTo>
                    <a:pt x="2" y="4"/>
                  </a:lnTo>
                  <a:lnTo>
                    <a:pt x="1" y="1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36" name="Freeform 36"/>
            <p:cNvSpPr/>
            <p:nvPr/>
          </p:nvSpPr>
          <p:spPr bwMode="auto">
            <a:xfrm>
              <a:off x="3135281" y="1357056"/>
              <a:ext cx="18015" cy="18023"/>
            </a:xfrm>
            <a:custGeom>
              <a:avLst/>
              <a:gdLst>
                <a:gd name="T0" fmla="*/ 11 w 11"/>
                <a:gd name="T1" fmla="*/ 3 h 11"/>
                <a:gd name="T2" fmla="*/ 9 w 11"/>
                <a:gd name="T3" fmla="*/ 5 h 11"/>
                <a:gd name="T4" fmla="*/ 11 w 11"/>
                <a:gd name="T5" fmla="*/ 8 h 11"/>
                <a:gd name="T6" fmla="*/ 8 w 11"/>
                <a:gd name="T7" fmla="*/ 8 h 11"/>
                <a:gd name="T8" fmla="*/ 8 w 11"/>
                <a:gd name="T9" fmla="*/ 11 h 11"/>
                <a:gd name="T10" fmla="*/ 5 w 11"/>
                <a:gd name="T11" fmla="*/ 9 h 11"/>
                <a:gd name="T12" fmla="*/ 3 w 11"/>
                <a:gd name="T13" fmla="*/ 10 h 11"/>
                <a:gd name="T14" fmla="*/ 3 w 11"/>
                <a:gd name="T15" fmla="*/ 8 h 11"/>
                <a:gd name="T16" fmla="*/ 0 w 11"/>
                <a:gd name="T17" fmla="*/ 7 h 11"/>
                <a:gd name="T18" fmla="*/ 1 w 11"/>
                <a:gd name="T19" fmla="*/ 5 h 11"/>
                <a:gd name="T20" fmla="*/ 1 w 11"/>
                <a:gd name="T21" fmla="*/ 3 h 11"/>
                <a:gd name="T22" fmla="*/ 3 w 11"/>
                <a:gd name="T23" fmla="*/ 2 h 11"/>
                <a:gd name="T24" fmla="*/ 4 w 11"/>
                <a:gd name="T25" fmla="*/ 0 h 11"/>
                <a:gd name="T26" fmla="*/ 5 w 11"/>
                <a:gd name="T27" fmla="*/ 1 h 11"/>
                <a:gd name="T28" fmla="*/ 8 w 11"/>
                <a:gd name="T29" fmla="*/ 0 h 11"/>
                <a:gd name="T30" fmla="*/ 8 w 11"/>
                <a:gd name="T31" fmla="*/ 3 h 11"/>
                <a:gd name="T32" fmla="*/ 11 w 11"/>
                <a:gd name="T33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11" y="3"/>
                  </a:moveTo>
                  <a:lnTo>
                    <a:pt x="9" y="5"/>
                  </a:lnTo>
                  <a:lnTo>
                    <a:pt x="11" y="8"/>
                  </a:lnTo>
                  <a:lnTo>
                    <a:pt x="8" y="8"/>
                  </a:lnTo>
                  <a:lnTo>
                    <a:pt x="8" y="11"/>
                  </a:lnTo>
                  <a:lnTo>
                    <a:pt x="5" y="9"/>
                  </a:lnTo>
                  <a:lnTo>
                    <a:pt x="3" y="10"/>
                  </a:lnTo>
                  <a:lnTo>
                    <a:pt x="3" y="8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5" y="1"/>
                  </a:lnTo>
                  <a:lnTo>
                    <a:pt x="8" y="0"/>
                  </a:lnTo>
                  <a:lnTo>
                    <a:pt x="8" y="3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37" name="Freeform 37"/>
            <p:cNvSpPr/>
            <p:nvPr/>
          </p:nvSpPr>
          <p:spPr bwMode="auto">
            <a:xfrm>
              <a:off x="3135281" y="1340033"/>
              <a:ext cx="18015" cy="17022"/>
            </a:xfrm>
            <a:custGeom>
              <a:avLst/>
              <a:gdLst>
                <a:gd name="T0" fmla="*/ 5 w 11"/>
                <a:gd name="T1" fmla="*/ 0 h 11"/>
                <a:gd name="T2" fmla="*/ 7 w 11"/>
                <a:gd name="T3" fmla="*/ 2 h 11"/>
                <a:gd name="T4" fmla="*/ 9 w 11"/>
                <a:gd name="T5" fmla="*/ 2 h 11"/>
                <a:gd name="T6" fmla="*/ 9 w 11"/>
                <a:gd name="T7" fmla="*/ 4 h 11"/>
                <a:gd name="T8" fmla="*/ 11 w 11"/>
                <a:gd name="T9" fmla="*/ 5 h 11"/>
                <a:gd name="T10" fmla="*/ 9 w 11"/>
                <a:gd name="T11" fmla="*/ 7 h 11"/>
                <a:gd name="T12" fmla="*/ 9 w 11"/>
                <a:gd name="T13" fmla="*/ 9 h 11"/>
                <a:gd name="T14" fmla="*/ 7 w 11"/>
                <a:gd name="T15" fmla="*/ 9 h 11"/>
                <a:gd name="T16" fmla="*/ 5 w 11"/>
                <a:gd name="T17" fmla="*/ 11 h 11"/>
                <a:gd name="T18" fmla="*/ 4 w 11"/>
                <a:gd name="T19" fmla="*/ 9 h 11"/>
                <a:gd name="T20" fmla="*/ 1 w 11"/>
                <a:gd name="T21" fmla="*/ 9 h 11"/>
                <a:gd name="T22" fmla="*/ 2 w 11"/>
                <a:gd name="T23" fmla="*/ 7 h 11"/>
                <a:gd name="T24" fmla="*/ 0 w 11"/>
                <a:gd name="T25" fmla="*/ 5 h 11"/>
                <a:gd name="T26" fmla="*/ 2 w 11"/>
                <a:gd name="T27" fmla="*/ 4 h 11"/>
                <a:gd name="T28" fmla="*/ 1 w 11"/>
                <a:gd name="T29" fmla="*/ 2 h 11"/>
                <a:gd name="T30" fmla="*/ 4 w 11"/>
                <a:gd name="T31" fmla="*/ 2 h 11"/>
                <a:gd name="T32" fmla="*/ 5 w 11"/>
                <a:gd name="T3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7" y="2"/>
                  </a:lnTo>
                  <a:lnTo>
                    <a:pt x="9" y="2"/>
                  </a:lnTo>
                  <a:lnTo>
                    <a:pt x="9" y="4"/>
                  </a:lnTo>
                  <a:lnTo>
                    <a:pt x="11" y="5"/>
                  </a:lnTo>
                  <a:lnTo>
                    <a:pt x="9" y="7"/>
                  </a:lnTo>
                  <a:lnTo>
                    <a:pt x="9" y="9"/>
                  </a:lnTo>
                  <a:lnTo>
                    <a:pt x="7" y="9"/>
                  </a:lnTo>
                  <a:lnTo>
                    <a:pt x="5" y="11"/>
                  </a:lnTo>
                  <a:lnTo>
                    <a:pt x="4" y="9"/>
                  </a:lnTo>
                  <a:lnTo>
                    <a:pt x="1" y="9"/>
                  </a:lnTo>
                  <a:lnTo>
                    <a:pt x="2" y="7"/>
                  </a:lnTo>
                  <a:lnTo>
                    <a:pt x="0" y="5"/>
                  </a:lnTo>
                  <a:lnTo>
                    <a:pt x="2" y="4"/>
                  </a:lnTo>
                  <a:lnTo>
                    <a:pt x="1" y="2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38" name="Freeform 38"/>
            <p:cNvSpPr/>
            <p:nvPr/>
          </p:nvSpPr>
          <p:spPr bwMode="auto">
            <a:xfrm>
              <a:off x="3135281" y="1322010"/>
              <a:ext cx="18015" cy="16020"/>
            </a:xfrm>
            <a:custGeom>
              <a:avLst/>
              <a:gdLst>
                <a:gd name="T0" fmla="*/ 11 w 11"/>
                <a:gd name="T1" fmla="*/ 3 h 10"/>
                <a:gd name="T2" fmla="*/ 9 w 11"/>
                <a:gd name="T3" fmla="*/ 5 h 10"/>
                <a:gd name="T4" fmla="*/ 11 w 11"/>
                <a:gd name="T5" fmla="*/ 7 h 10"/>
                <a:gd name="T6" fmla="*/ 8 w 11"/>
                <a:gd name="T7" fmla="*/ 8 h 10"/>
                <a:gd name="T8" fmla="*/ 8 w 11"/>
                <a:gd name="T9" fmla="*/ 10 h 10"/>
                <a:gd name="T10" fmla="*/ 5 w 11"/>
                <a:gd name="T11" fmla="*/ 9 h 10"/>
                <a:gd name="T12" fmla="*/ 3 w 11"/>
                <a:gd name="T13" fmla="*/ 10 h 10"/>
                <a:gd name="T14" fmla="*/ 3 w 11"/>
                <a:gd name="T15" fmla="*/ 8 h 10"/>
                <a:gd name="T16" fmla="*/ 0 w 11"/>
                <a:gd name="T17" fmla="*/ 7 h 10"/>
                <a:gd name="T18" fmla="*/ 1 w 11"/>
                <a:gd name="T19" fmla="*/ 5 h 10"/>
                <a:gd name="T20" fmla="*/ 1 w 11"/>
                <a:gd name="T21" fmla="*/ 3 h 10"/>
                <a:gd name="T22" fmla="*/ 3 w 11"/>
                <a:gd name="T23" fmla="*/ 2 h 10"/>
                <a:gd name="T24" fmla="*/ 4 w 11"/>
                <a:gd name="T25" fmla="*/ 0 h 10"/>
                <a:gd name="T26" fmla="*/ 5 w 11"/>
                <a:gd name="T27" fmla="*/ 2 h 10"/>
                <a:gd name="T28" fmla="*/ 8 w 11"/>
                <a:gd name="T29" fmla="*/ 0 h 10"/>
                <a:gd name="T30" fmla="*/ 8 w 11"/>
                <a:gd name="T31" fmla="*/ 2 h 10"/>
                <a:gd name="T32" fmla="*/ 11 w 11"/>
                <a:gd name="T33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0">
                  <a:moveTo>
                    <a:pt x="11" y="3"/>
                  </a:moveTo>
                  <a:lnTo>
                    <a:pt x="9" y="5"/>
                  </a:lnTo>
                  <a:lnTo>
                    <a:pt x="11" y="7"/>
                  </a:lnTo>
                  <a:lnTo>
                    <a:pt x="8" y="8"/>
                  </a:lnTo>
                  <a:lnTo>
                    <a:pt x="8" y="10"/>
                  </a:lnTo>
                  <a:lnTo>
                    <a:pt x="5" y="9"/>
                  </a:lnTo>
                  <a:lnTo>
                    <a:pt x="3" y="10"/>
                  </a:lnTo>
                  <a:lnTo>
                    <a:pt x="3" y="8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5" y="2"/>
                  </a:lnTo>
                  <a:lnTo>
                    <a:pt x="8" y="0"/>
                  </a:lnTo>
                  <a:lnTo>
                    <a:pt x="8" y="2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39" name="Freeform 39"/>
            <p:cNvSpPr/>
            <p:nvPr/>
          </p:nvSpPr>
          <p:spPr bwMode="auto">
            <a:xfrm>
              <a:off x="3135281" y="1302986"/>
              <a:ext cx="18015" cy="19024"/>
            </a:xfrm>
            <a:custGeom>
              <a:avLst/>
              <a:gdLst>
                <a:gd name="T0" fmla="*/ 5 w 11"/>
                <a:gd name="T1" fmla="*/ 0 h 12"/>
                <a:gd name="T2" fmla="*/ 7 w 11"/>
                <a:gd name="T3" fmla="*/ 3 h 12"/>
                <a:gd name="T4" fmla="*/ 9 w 11"/>
                <a:gd name="T5" fmla="*/ 3 h 12"/>
                <a:gd name="T6" fmla="*/ 9 w 11"/>
                <a:gd name="T7" fmla="*/ 5 h 12"/>
                <a:gd name="T8" fmla="*/ 11 w 11"/>
                <a:gd name="T9" fmla="*/ 7 h 12"/>
                <a:gd name="T10" fmla="*/ 9 w 11"/>
                <a:gd name="T11" fmla="*/ 7 h 12"/>
                <a:gd name="T12" fmla="*/ 9 w 11"/>
                <a:gd name="T13" fmla="*/ 10 h 12"/>
                <a:gd name="T14" fmla="*/ 7 w 11"/>
                <a:gd name="T15" fmla="*/ 10 h 12"/>
                <a:gd name="T16" fmla="*/ 5 w 11"/>
                <a:gd name="T17" fmla="*/ 12 h 12"/>
                <a:gd name="T18" fmla="*/ 4 w 11"/>
                <a:gd name="T19" fmla="*/ 10 h 12"/>
                <a:gd name="T20" fmla="*/ 1 w 11"/>
                <a:gd name="T21" fmla="*/ 10 h 12"/>
                <a:gd name="T22" fmla="*/ 2 w 11"/>
                <a:gd name="T23" fmla="*/ 7 h 12"/>
                <a:gd name="T24" fmla="*/ 0 w 11"/>
                <a:gd name="T25" fmla="*/ 7 h 12"/>
                <a:gd name="T26" fmla="*/ 2 w 11"/>
                <a:gd name="T27" fmla="*/ 5 h 12"/>
                <a:gd name="T28" fmla="*/ 1 w 11"/>
                <a:gd name="T29" fmla="*/ 3 h 12"/>
                <a:gd name="T30" fmla="*/ 4 w 11"/>
                <a:gd name="T31" fmla="*/ 3 h 12"/>
                <a:gd name="T32" fmla="*/ 5 w 11"/>
                <a:gd name="T3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2">
                  <a:moveTo>
                    <a:pt x="5" y="0"/>
                  </a:moveTo>
                  <a:lnTo>
                    <a:pt x="7" y="3"/>
                  </a:lnTo>
                  <a:lnTo>
                    <a:pt x="9" y="3"/>
                  </a:lnTo>
                  <a:lnTo>
                    <a:pt x="9" y="5"/>
                  </a:lnTo>
                  <a:lnTo>
                    <a:pt x="11" y="7"/>
                  </a:lnTo>
                  <a:lnTo>
                    <a:pt x="9" y="7"/>
                  </a:lnTo>
                  <a:lnTo>
                    <a:pt x="9" y="10"/>
                  </a:lnTo>
                  <a:lnTo>
                    <a:pt x="7" y="10"/>
                  </a:lnTo>
                  <a:lnTo>
                    <a:pt x="5" y="12"/>
                  </a:lnTo>
                  <a:lnTo>
                    <a:pt x="4" y="10"/>
                  </a:lnTo>
                  <a:lnTo>
                    <a:pt x="1" y="10"/>
                  </a:lnTo>
                  <a:lnTo>
                    <a:pt x="2" y="7"/>
                  </a:lnTo>
                  <a:lnTo>
                    <a:pt x="0" y="7"/>
                  </a:lnTo>
                  <a:lnTo>
                    <a:pt x="2" y="5"/>
                  </a:lnTo>
                  <a:lnTo>
                    <a:pt x="1" y="3"/>
                  </a:lnTo>
                  <a:lnTo>
                    <a:pt x="4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40" name="Freeform 40"/>
            <p:cNvSpPr/>
            <p:nvPr/>
          </p:nvSpPr>
          <p:spPr bwMode="auto">
            <a:xfrm>
              <a:off x="3135281" y="1286966"/>
              <a:ext cx="18015" cy="16020"/>
            </a:xfrm>
            <a:custGeom>
              <a:avLst/>
              <a:gdLst>
                <a:gd name="T0" fmla="*/ 11 w 11"/>
                <a:gd name="T1" fmla="*/ 3 h 10"/>
                <a:gd name="T2" fmla="*/ 9 w 11"/>
                <a:gd name="T3" fmla="*/ 6 h 10"/>
                <a:gd name="T4" fmla="*/ 11 w 11"/>
                <a:gd name="T5" fmla="*/ 7 h 10"/>
                <a:gd name="T6" fmla="*/ 8 w 11"/>
                <a:gd name="T7" fmla="*/ 8 h 10"/>
                <a:gd name="T8" fmla="*/ 8 w 11"/>
                <a:gd name="T9" fmla="*/ 10 h 10"/>
                <a:gd name="T10" fmla="*/ 5 w 11"/>
                <a:gd name="T11" fmla="*/ 9 h 10"/>
                <a:gd name="T12" fmla="*/ 3 w 11"/>
                <a:gd name="T13" fmla="*/ 10 h 10"/>
                <a:gd name="T14" fmla="*/ 3 w 11"/>
                <a:gd name="T15" fmla="*/ 8 h 10"/>
                <a:gd name="T16" fmla="*/ 0 w 11"/>
                <a:gd name="T17" fmla="*/ 7 h 10"/>
                <a:gd name="T18" fmla="*/ 1 w 11"/>
                <a:gd name="T19" fmla="*/ 5 h 10"/>
                <a:gd name="T20" fmla="*/ 1 w 11"/>
                <a:gd name="T21" fmla="*/ 3 h 10"/>
                <a:gd name="T22" fmla="*/ 3 w 11"/>
                <a:gd name="T23" fmla="*/ 3 h 10"/>
                <a:gd name="T24" fmla="*/ 4 w 11"/>
                <a:gd name="T25" fmla="*/ 0 h 10"/>
                <a:gd name="T26" fmla="*/ 5 w 11"/>
                <a:gd name="T27" fmla="*/ 2 h 10"/>
                <a:gd name="T28" fmla="*/ 8 w 11"/>
                <a:gd name="T29" fmla="*/ 0 h 10"/>
                <a:gd name="T30" fmla="*/ 8 w 11"/>
                <a:gd name="T31" fmla="*/ 3 h 10"/>
                <a:gd name="T32" fmla="*/ 11 w 11"/>
                <a:gd name="T33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0">
                  <a:moveTo>
                    <a:pt x="11" y="3"/>
                  </a:moveTo>
                  <a:lnTo>
                    <a:pt x="9" y="6"/>
                  </a:lnTo>
                  <a:lnTo>
                    <a:pt x="11" y="7"/>
                  </a:lnTo>
                  <a:lnTo>
                    <a:pt x="8" y="8"/>
                  </a:lnTo>
                  <a:lnTo>
                    <a:pt x="8" y="10"/>
                  </a:lnTo>
                  <a:lnTo>
                    <a:pt x="5" y="9"/>
                  </a:lnTo>
                  <a:lnTo>
                    <a:pt x="3" y="10"/>
                  </a:lnTo>
                  <a:lnTo>
                    <a:pt x="3" y="8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3"/>
                  </a:lnTo>
                  <a:lnTo>
                    <a:pt x="3" y="3"/>
                  </a:lnTo>
                  <a:lnTo>
                    <a:pt x="4" y="0"/>
                  </a:lnTo>
                  <a:lnTo>
                    <a:pt x="5" y="2"/>
                  </a:lnTo>
                  <a:lnTo>
                    <a:pt x="8" y="0"/>
                  </a:lnTo>
                  <a:lnTo>
                    <a:pt x="8" y="3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41" name="Freeform 41"/>
            <p:cNvSpPr/>
            <p:nvPr/>
          </p:nvSpPr>
          <p:spPr bwMode="auto">
            <a:xfrm>
              <a:off x="3135281" y="1269944"/>
              <a:ext cx="18015" cy="16020"/>
            </a:xfrm>
            <a:custGeom>
              <a:avLst/>
              <a:gdLst>
                <a:gd name="T0" fmla="*/ 5 w 11"/>
                <a:gd name="T1" fmla="*/ 0 h 10"/>
                <a:gd name="T2" fmla="*/ 7 w 11"/>
                <a:gd name="T3" fmla="*/ 2 h 10"/>
                <a:gd name="T4" fmla="*/ 9 w 11"/>
                <a:gd name="T5" fmla="*/ 1 h 10"/>
                <a:gd name="T6" fmla="*/ 9 w 11"/>
                <a:gd name="T7" fmla="*/ 3 h 10"/>
                <a:gd name="T8" fmla="*/ 11 w 11"/>
                <a:gd name="T9" fmla="*/ 5 h 10"/>
                <a:gd name="T10" fmla="*/ 9 w 11"/>
                <a:gd name="T11" fmla="*/ 7 h 10"/>
                <a:gd name="T12" fmla="*/ 9 w 11"/>
                <a:gd name="T13" fmla="*/ 9 h 10"/>
                <a:gd name="T14" fmla="*/ 7 w 11"/>
                <a:gd name="T15" fmla="*/ 9 h 10"/>
                <a:gd name="T16" fmla="*/ 5 w 11"/>
                <a:gd name="T17" fmla="*/ 10 h 10"/>
                <a:gd name="T18" fmla="*/ 4 w 11"/>
                <a:gd name="T19" fmla="*/ 9 h 10"/>
                <a:gd name="T20" fmla="*/ 1 w 11"/>
                <a:gd name="T21" fmla="*/ 9 h 10"/>
                <a:gd name="T22" fmla="*/ 2 w 11"/>
                <a:gd name="T23" fmla="*/ 7 h 10"/>
                <a:gd name="T24" fmla="*/ 0 w 11"/>
                <a:gd name="T25" fmla="*/ 5 h 10"/>
                <a:gd name="T26" fmla="*/ 2 w 11"/>
                <a:gd name="T27" fmla="*/ 3 h 10"/>
                <a:gd name="T28" fmla="*/ 1 w 11"/>
                <a:gd name="T29" fmla="*/ 1 h 10"/>
                <a:gd name="T30" fmla="*/ 4 w 11"/>
                <a:gd name="T31" fmla="*/ 2 h 10"/>
                <a:gd name="T32" fmla="*/ 5 w 11"/>
                <a:gd name="T3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0">
                  <a:moveTo>
                    <a:pt x="5" y="0"/>
                  </a:moveTo>
                  <a:lnTo>
                    <a:pt x="7" y="2"/>
                  </a:lnTo>
                  <a:lnTo>
                    <a:pt x="9" y="1"/>
                  </a:lnTo>
                  <a:lnTo>
                    <a:pt x="9" y="3"/>
                  </a:lnTo>
                  <a:lnTo>
                    <a:pt x="11" y="5"/>
                  </a:lnTo>
                  <a:lnTo>
                    <a:pt x="9" y="7"/>
                  </a:lnTo>
                  <a:lnTo>
                    <a:pt x="9" y="9"/>
                  </a:lnTo>
                  <a:lnTo>
                    <a:pt x="7" y="9"/>
                  </a:lnTo>
                  <a:lnTo>
                    <a:pt x="5" y="10"/>
                  </a:lnTo>
                  <a:lnTo>
                    <a:pt x="4" y="9"/>
                  </a:lnTo>
                  <a:lnTo>
                    <a:pt x="1" y="9"/>
                  </a:lnTo>
                  <a:lnTo>
                    <a:pt x="2" y="7"/>
                  </a:lnTo>
                  <a:lnTo>
                    <a:pt x="0" y="5"/>
                  </a:lnTo>
                  <a:lnTo>
                    <a:pt x="2" y="3"/>
                  </a:lnTo>
                  <a:lnTo>
                    <a:pt x="1" y="1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42" name="Freeform 42"/>
            <p:cNvSpPr/>
            <p:nvPr/>
          </p:nvSpPr>
          <p:spPr bwMode="auto">
            <a:xfrm>
              <a:off x="3135281" y="1252922"/>
              <a:ext cx="18015" cy="17021"/>
            </a:xfrm>
            <a:custGeom>
              <a:avLst/>
              <a:gdLst>
                <a:gd name="T0" fmla="*/ 11 w 11"/>
                <a:gd name="T1" fmla="*/ 3 h 11"/>
                <a:gd name="T2" fmla="*/ 9 w 11"/>
                <a:gd name="T3" fmla="*/ 5 h 11"/>
                <a:gd name="T4" fmla="*/ 11 w 11"/>
                <a:gd name="T5" fmla="*/ 7 h 11"/>
                <a:gd name="T6" fmla="*/ 8 w 11"/>
                <a:gd name="T7" fmla="*/ 8 h 11"/>
                <a:gd name="T8" fmla="*/ 8 w 11"/>
                <a:gd name="T9" fmla="*/ 11 h 11"/>
                <a:gd name="T10" fmla="*/ 5 w 11"/>
                <a:gd name="T11" fmla="*/ 9 h 11"/>
                <a:gd name="T12" fmla="*/ 3 w 11"/>
                <a:gd name="T13" fmla="*/ 11 h 11"/>
                <a:gd name="T14" fmla="*/ 3 w 11"/>
                <a:gd name="T15" fmla="*/ 7 h 11"/>
                <a:gd name="T16" fmla="*/ 0 w 11"/>
                <a:gd name="T17" fmla="*/ 7 h 11"/>
                <a:gd name="T18" fmla="*/ 1 w 11"/>
                <a:gd name="T19" fmla="*/ 5 h 11"/>
                <a:gd name="T20" fmla="*/ 1 w 11"/>
                <a:gd name="T21" fmla="*/ 3 h 11"/>
                <a:gd name="T22" fmla="*/ 3 w 11"/>
                <a:gd name="T23" fmla="*/ 3 h 11"/>
                <a:gd name="T24" fmla="*/ 4 w 11"/>
                <a:gd name="T25" fmla="*/ 0 h 11"/>
                <a:gd name="T26" fmla="*/ 5 w 11"/>
                <a:gd name="T27" fmla="*/ 1 h 11"/>
                <a:gd name="T28" fmla="*/ 8 w 11"/>
                <a:gd name="T29" fmla="*/ 0 h 11"/>
                <a:gd name="T30" fmla="*/ 8 w 11"/>
                <a:gd name="T31" fmla="*/ 3 h 11"/>
                <a:gd name="T32" fmla="*/ 11 w 11"/>
                <a:gd name="T33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11" y="3"/>
                  </a:moveTo>
                  <a:lnTo>
                    <a:pt x="9" y="5"/>
                  </a:lnTo>
                  <a:lnTo>
                    <a:pt x="11" y="7"/>
                  </a:lnTo>
                  <a:lnTo>
                    <a:pt x="8" y="8"/>
                  </a:lnTo>
                  <a:lnTo>
                    <a:pt x="8" y="11"/>
                  </a:lnTo>
                  <a:lnTo>
                    <a:pt x="5" y="9"/>
                  </a:lnTo>
                  <a:lnTo>
                    <a:pt x="3" y="11"/>
                  </a:lnTo>
                  <a:lnTo>
                    <a:pt x="3" y="7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3"/>
                  </a:lnTo>
                  <a:lnTo>
                    <a:pt x="3" y="3"/>
                  </a:lnTo>
                  <a:lnTo>
                    <a:pt x="4" y="0"/>
                  </a:lnTo>
                  <a:lnTo>
                    <a:pt x="5" y="1"/>
                  </a:lnTo>
                  <a:lnTo>
                    <a:pt x="8" y="0"/>
                  </a:lnTo>
                  <a:lnTo>
                    <a:pt x="8" y="3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43" name="Freeform 43"/>
            <p:cNvSpPr/>
            <p:nvPr/>
          </p:nvSpPr>
          <p:spPr bwMode="auto">
            <a:xfrm>
              <a:off x="3135281" y="1234899"/>
              <a:ext cx="18015" cy="18023"/>
            </a:xfrm>
            <a:custGeom>
              <a:avLst/>
              <a:gdLst>
                <a:gd name="T0" fmla="*/ 5 w 11"/>
                <a:gd name="T1" fmla="*/ 0 h 11"/>
                <a:gd name="T2" fmla="*/ 7 w 11"/>
                <a:gd name="T3" fmla="*/ 2 h 11"/>
                <a:gd name="T4" fmla="*/ 9 w 11"/>
                <a:gd name="T5" fmla="*/ 1 h 11"/>
                <a:gd name="T6" fmla="*/ 9 w 11"/>
                <a:gd name="T7" fmla="*/ 4 h 11"/>
                <a:gd name="T8" fmla="*/ 11 w 11"/>
                <a:gd name="T9" fmla="*/ 5 h 11"/>
                <a:gd name="T10" fmla="*/ 9 w 11"/>
                <a:gd name="T11" fmla="*/ 7 h 11"/>
                <a:gd name="T12" fmla="*/ 9 w 11"/>
                <a:gd name="T13" fmla="*/ 9 h 11"/>
                <a:gd name="T14" fmla="*/ 7 w 11"/>
                <a:gd name="T15" fmla="*/ 9 h 11"/>
                <a:gd name="T16" fmla="*/ 5 w 11"/>
                <a:gd name="T17" fmla="*/ 11 h 11"/>
                <a:gd name="T18" fmla="*/ 4 w 11"/>
                <a:gd name="T19" fmla="*/ 9 h 11"/>
                <a:gd name="T20" fmla="*/ 1 w 11"/>
                <a:gd name="T21" fmla="*/ 9 h 11"/>
                <a:gd name="T22" fmla="*/ 2 w 11"/>
                <a:gd name="T23" fmla="*/ 7 h 11"/>
                <a:gd name="T24" fmla="*/ 0 w 11"/>
                <a:gd name="T25" fmla="*/ 5 h 11"/>
                <a:gd name="T26" fmla="*/ 2 w 11"/>
                <a:gd name="T27" fmla="*/ 4 h 11"/>
                <a:gd name="T28" fmla="*/ 1 w 11"/>
                <a:gd name="T29" fmla="*/ 1 h 11"/>
                <a:gd name="T30" fmla="*/ 4 w 11"/>
                <a:gd name="T31" fmla="*/ 2 h 11"/>
                <a:gd name="T32" fmla="*/ 5 w 11"/>
                <a:gd name="T3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7" y="2"/>
                  </a:lnTo>
                  <a:lnTo>
                    <a:pt x="9" y="1"/>
                  </a:lnTo>
                  <a:lnTo>
                    <a:pt x="9" y="4"/>
                  </a:lnTo>
                  <a:lnTo>
                    <a:pt x="11" y="5"/>
                  </a:lnTo>
                  <a:lnTo>
                    <a:pt x="9" y="7"/>
                  </a:lnTo>
                  <a:lnTo>
                    <a:pt x="9" y="9"/>
                  </a:lnTo>
                  <a:lnTo>
                    <a:pt x="7" y="9"/>
                  </a:lnTo>
                  <a:lnTo>
                    <a:pt x="5" y="11"/>
                  </a:lnTo>
                  <a:lnTo>
                    <a:pt x="4" y="9"/>
                  </a:lnTo>
                  <a:lnTo>
                    <a:pt x="1" y="9"/>
                  </a:lnTo>
                  <a:lnTo>
                    <a:pt x="2" y="7"/>
                  </a:lnTo>
                  <a:lnTo>
                    <a:pt x="0" y="5"/>
                  </a:lnTo>
                  <a:lnTo>
                    <a:pt x="2" y="4"/>
                  </a:lnTo>
                  <a:lnTo>
                    <a:pt x="1" y="1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44" name="Freeform 44"/>
            <p:cNvSpPr/>
            <p:nvPr/>
          </p:nvSpPr>
          <p:spPr bwMode="auto">
            <a:xfrm>
              <a:off x="3135281" y="1217877"/>
              <a:ext cx="18015" cy="17022"/>
            </a:xfrm>
            <a:custGeom>
              <a:avLst/>
              <a:gdLst>
                <a:gd name="T0" fmla="*/ 11 w 11"/>
                <a:gd name="T1" fmla="*/ 3 h 11"/>
                <a:gd name="T2" fmla="*/ 9 w 11"/>
                <a:gd name="T3" fmla="*/ 5 h 11"/>
                <a:gd name="T4" fmla="*/ 11 w 11"/>
                <a:gd name="T5" fmla="*/ 8 h 11"/>
                <a:gd name="T6" fmla="*/ 8 w 11"/>
                <a:gd name="T7" fmla="*/ 8 h 11"/>
                <a:gd name="T8" fmla="*/ 8 w 11"/>
                <a:gd name="T9" fmla="*/ 11 h 11"/>
                <a:gd name="T10" fmla="*/ 5 w 11"/>
                <a:gd name="T11" fmla="*/ 9 h 11"/>
                <a:gd name="T12" fmla="*/ 3 w 11"/>
                <a:gd name="T13" fmla="*/ 11 h 11"/>
                <a:gd name="T14" fmla="*/ 3 w 11"/>
                <a:gd name="T15" fmla="*/ 8 h 11"/>
                <a:gd name="T16" fmla="*/ 0 w 11"/>
                <a:gd name="T17" fmla="*/ 8 h 11"/>
                <a:gd name="T18" fmla="*/ 1 w 11"/>
                <a:gd name="T19" fmla="*/ 5 h 11"/>
                <a:gd name="T20" fmla="*/ 1 w 11"/>
                <a:gd name="T21" fmla="*/ 3 h 11"/>
                <a:gd name="T22" fmla="*/ 3 w 11"/>
                <a:gd name="T23" fmla="*/ 3 h 11"/>
                <a:gd name="T24" fmla="*/ 4 w 11"/>
                <a:gd name="T25" fmla="*/ 0 h 11"/>
                <a:gd name="T26" fmla="*/ 5 w 11"/>
                <a:gd name="T27" fmla="*/ 1 h 11"/>
                <a:gd name="T28" fmla="*/ 8 w 11"/>
                <a:gd name="T29" fmla="*/ 0 h 11"/>
                <a:gd name="T30" fmla="*/ 8 w 11"/>
                <a:gd name="T31" fmla="*/ 3 h 11"/>
                <a:gd name="T32" fmla="*/ 11 w 11"/>
                <a:gd name="T33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11" y="3"/>
                  </a:moveTo>
                  <a:lnTo>
                    <a:pt x="9" y="5"/>
                  </a:lnTo>
                  <a:lnTo>
                    <a:pt x="11" y="8"/>
                  </a:lnTo>
                  <a:lnTo>
                    <a:pt x="8" y="8"/>
                  </a:lnTo>
                  <a:lnTo>
                    <a:pt x="8" y="11"/>
                  </a:lnTo>
                  <a:lnTo>
                    <a:pt x="5" y="9"/>
                  </a:lnTo>
                  <a:lnTo>
                    <a:pt x="3" y="11"/>
                  </a:lnTo>
                  <a:lnTo>
                    <a:pt x="3" y="8"/>
                  </a:lnTo>
                  <a:lnTo>
                    <a:pt x="0" y="8"/>
                  </a:lnTo>
                  <a:lnTo>
                    <a:pt x="1" y="5"/>
                  </a:lnTo>
                  <a:lnTo>
                    <a:pt x="1" y="3"/>
                  </a:lnTo>
                  <a:lnTo>
                    <a:pt x="3" y="3"/>
                  </a:lnTo>
                  <a:lnTo>
                    <a:pt x="4" y="0"/>
                  </a:lnTo>
                  <a:lnTo>
                    <a:pt x="5" y="1"/>
                  </a:lnTo>
                  <a:lnTo>
                    <a:pt x="8" y="0"/>
                  </a:lnTo>
                  <a:lnTo>
                    <a:pt x="8" y="3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45" name="Freeform 45"/>
            <p:cNvSpPr/>
            <p:nvPr/>
          </p:nvSpPr>
          <p:spPr bwMode="auto">
            <a:xfrm>
              <a:off x="3135281" y="1199854"/>
              <a:ext cx="18015" cy="18023"/>
            </a:xfrm>
            <a:custGeom>
              <a:avLst/>
              <a:gdLst>
                <a:gd name="T0" fmla="*/ 5 w 11"/>
                <a:gd name="T1" fmla="*/ 0 h 11"/>
                <a:gd name="T2" fmla="*/ 7 w 11"/>
                <a:gd name="T3" fmla="*/ 1 h 11"/>
                <a:gd name="T4" fmla="*/ 9 w 11"/>
                <a:gd name="T5" fmla="*/ 1 h 11"/>
                <a:gd name="T6" fmla="*/ 9 w 11"/>
                <a:gd name="T7" fmla="*/ 4 h 11"/>
                <a:gd name="T8" fmla="*/ 11 w 11"/>
                <a:gd name="T9" fmla="*/ 5 h 11"/>
                <a:gd name="T10" fmla="*/ 9 w 11"/>
                <a:gd name="T11" fmla="*/ 7 h 11"/>
                <a:gd name="T12" fmla="*/ 9 w 11"/>
                <a:gd name="T13" fmla="*/ 9 h 11"/>
                <a:gd name="T14" fmla="*/ 7 w 11"/>
                <a:gd name="T15" fmla="*/ 8 h 11"/>
                <a:gd name="T16" fmla="*/ 5 w 11"/>
                <a:gd name="T17" fmla="*/ 11 h 11"/>
                <a:gd name="T18" fmla="*/ 4 w 11"/>
                <a:gd name="T19" fmla="*/ 8 h 11"/>
                <a:gd name="T20" fmla="*/ 1 w 11"/>
                <a:gd name="T21" fmla="*/ 9 h 11"/>
                <a:gd name="T22" fmla="*/ 2 w 11"/>
                <a:gd name="T23" fmla="*/ 7 h 11"/>
                <a:gd name="T24" fmla="*/ 0 w 11"/>
                <a:gd name="T25" fmla="*/ 5 h 11"/>
                <a:gd name="T26" fmla="*/ 2 w 11"/>
                <a:gd name="T27" fmla="*/ 4 h 11"/>
                <a:gd name="T28" fmla="*/ 1 w 11"/>
                <a:gd name="T29" fmla="*/ 1 h 11"/>
                <a:gd name="T30" fmla="*/ 4 w 11"/>
                <a:gd name="T31" fmla="*/ 1 h 11"/>
                <a:gd name="T32" fmla="*/ 5 w 11"/>
                <a:gd name="T3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7" y="1"/>
                  </a:lnTo>
                  <a:lnTo>
                    <a:pt x="9" y="1"/>
                  </a:lnTo>
                  <a:lnTo>
                    <a:pt x="9" y="4"/>
                  </a:lnTo>
                  <a:lnTo>
                    <a:pt x="11" y="5"/>
                  </a:lnTo>
                  <a:lnTo>
                    <a:pt x="9" y="7"/>
                  </a:lnTo>
                  <a:lnTo>
                    <a:pt x="9" y="9"/>
                  </a:lnTo>
                  <a:lnTo>
                    <a:pt x="7" y="8"/>
                  </a:lnTo>
                  <a:lnTo>
                    <a:pt x="5" y="11"/>
                  </a:lnTo>
                  <a:lnTo>
                    <a:pt x="4" y="8"/>
                  </a:lnTo>
                  <a:lnTo>
                    <a:pt x="1" y="9"/>
                  </a:lnTo>
                  <a:lnTo>
                    <a:pt x="2" y="7"/>
                  </a:lnTo>
                  <a:lnTo>
                    <a:pt x="0" y="5"/>
                  </a:lnTo>
                  <a:lnTo>
                    <a:pt x="2" y="4"/>
                  </a:lnTo>
                  <a:lnTo>
                    <a:pt x="1" y="1"/>
                  </a:lnTo>
                  <a:lnTo>
                    <a:pt x="4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46" name="Freeform 46"/>
            <p:cNvSpPr/>
            <p:nvPr/>
          </p:nvSpPr>
          <p:spPr bwMode="auto">
            <a:xfrm>
              <a:off x="3135281" y="1182833"/>
              <a:ext cx="18015" cy="16020"/>
            </a:xfrm>
            <a:custGeom>
              <a:avLst/>
              <a:gdLst>
                <a:gd name="T0" fmla="*/ 11 w 11"/>
                <a:gd name="T1" fmla="*/ 3 h 10"/>
                <a:gd name="T2" fmla="*/ 9 w 11"/>
                <a:gd name="T3" fmla="*/ 5 h 10"/>
                <a:gd name="T4" fmla="*/ 11 w 11"/>
                <a:gd name="T5" fmla="*/ 8 h 10"/>
                <a:gd name="T6" fmla="*/ 8 w 11"/>
                <a:gd name="T7" fmla="*/ 8 h 10"/>
                <a:gd name="T8" fmla="*/ 8 w 11"/>
                <a:gd name="T9" fmla="*/ 10 h 10"/>
                <a:gd name="T10" fmla="*/ 5 w 11"/>
                <a:gd name="T11" fmla="*/ 8 h 10"/>
                <a:gd name="T12" fmla="*/ 3 w 11"/>
                <a:gd name="T13" fmla="*/ 10 h 10"/>
                <a:gd name="T14" fmla="*/ 3 w 11"/>
                <a:gd name="T15" fmla="*/ 8 h 10"/>
                <a:gd name="T16" fmla="*/ 0 w 11"/>
                <a:gd name="T17" fmla="*/ 7 h 10"/>
                <a:gd name="T18" fmla="*/ 1 w 11"/>
                <a:gd name="T19" fmla="*/ 5 h 10"/>
                <a:gd name="T20" fmla="*/ 1 w 11"/>
                <a:gd name="T21" fmla="*/ 3 h 10"/>
                <a:gd name="T22" fmla="*/ 3 w 11"/>
                <a:gd name="T23" fmla="*/ 2 h 10"/>
                <a:gd name="T24" fmla="*/ 4 w 11"/>
                <a:gd name="T25" fmla="*/ 0 h 10"/>
                <a:gd name="T26" fmla="*/ 5 w 11"/>
                <a:gd name="T27" fmla="*/ 1 h 10"/>
                <a:gd name="T28" fmla="*/ 8 w 11"/>
                <a:gd name="T29" fmla="*/ 0 h 10"/>
                <a:gd name="T30" fmla="*/ 8 w 11"/>
                <a:gd name="T31" fmla="*/ 2 h 10"/>
                <a:gd name="T32" fmla="*/ 11 w 11"/>
                <a:gd name="T33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0">
                  <a:moveTo>
                    <a:pt x="11" y="3"/>
                  </a:moveTo>
                  <a:lnTo>
                    <a:pt x="9" y="5"/>
                  </a:lnTo>
                  <a:lnTo>
                    <a:pt x="11" y="8"/>
                  </a:lnTo>
                  <a:lnTo>
                    <a:pt x="8" y="8"/>
                  </a:lnTo>
                  <a:lnTo>
                    <a:pt x="8" y="10"/>
                  </a:lnTo>
                  <a:lnTo>
                    <a:pt x="5" y="8"/>
                  </a:lnTo>
                  <a:lnTo>
                    <a:pt x="3" y="10"/>
                  </a:lnTo>
                  <a:lnTo>
                    <a:pt x="3" y="8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5" y="1"/>
                  </a:lnTo>
                  <a:lnTo>
                    <a:pt x="8" y="0"/>
                  </a:lnTo>
                  <a:lnTo>
                    <a:pt x="8" y="2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47" name="Freeform 47"/>
            <p:cNvSpPr/>
            <p:nvPr/>
          </p:nvSpPr>
          <p:spPr bwMode="auto">
            <a:xfrm>
              <a:off x="3135281" y="1164810"/>
              <a:ext cx="18015" cy="18023"/>
            </a:xfrm>
            <a:custGeom>
              <a:avLst/>
              <a:gdLst>
                <a:gd name="T0" fmla="*/ 5 w 11"/>
                <a:gd name="T1" fmla="*/ 0 h 11"/>
                <a:gd name="T2" fmla="*/ 7 w 11"/>
                <a:gd name="T3" fmla="*/ 2 h 11"/>
                <a:gd name="T4" fmla="*/ 9 w 11"/>
                <a:gd name="T5" fmla="*/ 2 h 11"/>
                <a:gd name="T6" fmla="*/ 9 w 11"/>
                <a:gd name="T7" fmla="*/ 4 h 11"/>
                <a:gd name="T8" fmla="*/ 11 w 11"/>
                <a:gd name="T9" fmla="*/ 5 h 11"/>
                <a:gd name="T10" fmla="*/ 9 w 11"/>
                <a:gd name="T11" fmla="*/ 7 h 11"/>
                <a:gd name="T12" fmla="*/ 9 w 11"/>
                <a:gd name="T13" fmla="*/ 9 h 11"/>
                <a:gd name="T14" fmla="*/ 7 w 11"/>
                <a:gd name="T15" fmla="*/ 9 h 11"/>
                <a:gd name="T16" fmla="*/ 5 w 11"/>
                <a:gd name="T17" fmla="*/ 11 h 11"/>
                <a:gd name="T18" fmla="*/ 4 w 11"/>
                <a:gd name="T19" fmla="*/ 9 h 11"/>
                <a:gd name="T20" fmla="*/ 1 w 11"/>
                <a:gd name="T21" fmla="*/ 9 h 11"/>
                <a:gd name="T22" fmla="*/ 2 w 11"/>
                <a:gd name="T23" fmla="*/ 7 h 11"/>
                <a:gd name="T24" fmla="*/ 0 w 11"/>
                <a:gd name="T25" fmla="*/ 5 h 11"/>
                <a:gd name="T26" fmla="*/ 2 w 11"/>
                <a:gd name="T27" fmla="*/ 4 h 11"/>
                <a:gd name="T28" fmla="*/ 1 w 11"/>
                <a:gd name="T29" fmla="*/ 2 h 11"/>
                <a:gd name="T30" fmla="*/ 4 w 11"/>
                <a:gd name="T31" fmla="*/ 2 h 11"/>
                <a:gd name="T32" fmla="*/ 5 w 11"/>
                <a:gd name="T3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7" y="2"/>
                  </a:lnTo>
                  <a:lnTo>
                    <a:pt x="9" y="2"/>
                  </a:lnTo>
                  <a:lnTo>
                    <a:pt x="9" y="4"/>
                  </a:lnTo>
                  <a:lnTo>
                    <a:pt x="11" y="5"/>
                  </a:lnTo>
                  <a:lnTo>
                    <a:pt x="9" y="7"/>
                  </a:lnTo>
                  <a:lnTo>
                    <a:pt x="9" y="9"/>
                  </a:lnTo>
                  <a:lnTo>
                    <a:pt x="7" y="9"/>
                  </a:lnTo>
                  <a:lnTo>
                    <a:pt x="5" y="11"/>
                  </a:lnTo>
                  <a:lnTo>
                    <a:pt x="4" y="9"/>
                  </a:lnTo>
                  <a:lnTo>
                    <a:pt x="1" y="9"/>
                  </a:lnTo>
                  <a:lnTo>
                    <a:pt x="2" y="7"/>
                  </a:lnTo>
                  <a:lnTo>
                    <a:pt x="0" y="5"/>
                  </a:lnTo>
                  <a:lnTo>
                    <a:pt x="2" y="4"/>
                  </a:lnTo>
                  <a:lnTo>
                    <a:pt x="1" y="2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48" name="Freeform 48"/>
            <p:cNvSpPr/>
            <p:nvPr/>
          </p:nvSpPr>
          <p:spPr bwMode="auto">
            <a:xfrm>
              <a:off x="3135281" y="1147788"/>
              <a:ext cx="18015" cy="16020"/>
            </a:xfrm>
            <a:custGeom>
              <a:avLst/>
              <a:gdLst>
                <a:gd name="T0" fmla="*/ 11 w 11"/>
                <a:gd name="T1" fmla="*/ 3 h 10"/>
                <a:gd name="T2" fmla="*/ 9 w 11"/>
                <a:gd name="T3" fmla="*/ 6 h 10"/>
                <a:gd name="T4" fmla="*/ 11 w 11"/>
                <a:gd name="T5" fmla="*/ 8 h 10"/>
                <a:gd name="T6" fmla="*/ 8 w 11"/>
                <a:gd name="T7" fmla="*/ 8 h 10"/>
                <a:gd name="T8" fmla="*/ 8 w 11"/>
                <a:gd name="T9" fmla="*/ 10 h 10"/>
                <a:gd name="T10" fmla="*/ 5 w 11"/>
                <a:gd name="T11" fmla="*/ 9 h 10"/>
                <a:gd name="T12" fmla="*/ 3 w 11"/>
                <a:gd name="T13" fmla="*/ 10 h 10"/>
                <a:gd name="T14" fmla="*/ 3 w 11"/>
                <a:gd name="T15" fmla="*/ 8 h 10"/>
                <a:gd name="T16" fmla="*/ 0 w 11"/>
                <a:gd name="T17" fmla="*/ 7 h 10"/>
                <a:gd name="T18" fmla="*/ 1 w 11"/>
                <a:gd name="T19" fmla="*/ 5 h 10"/>
                <a:gd name="T20" fmla="*/ 1 w 11"/>
                <a:gd name="T21" fmla="*/ 3 h 10"/>
                <a:gd name="T22" fmla="*/ 3 w 11"/>
                <a:gd name="T23" fmla="*/ 2 h 10"/>
                <a:gd name="T24" fmla="*/ 4 w 11"/>
                <a:gd name="T25" fmla="*/ 0 h 10"/>
                <a:gd name="T26" fmla="*/ 5 w 11"/>
                <a:gd name="T27" fmla="*/ 2 h 10"/>
                <a:gd name="T28" fmla="*/ 8 w 11"/>
                <a:gd name="T29" fmla="*/ 0 h 10"/>
                <a:gd name="T30" fmla="*/ 8 w 11"/>
                <a:gd name="T31" fmla="*/ 2 h 10"/>
                <a:gd name="T32" fmla="*/ 11 w 11"/>
                <a:gd name="T33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0">
                  <a:moveTo>
                    <a:pt x="11" y="3"/>
                  </a:moveTo>
                  <a:lnTo>
                    <a:pt x="9" y="6"/>
                  </a:lnTo>
                  <a:lnTo>
                    <a:pt x="11" y="8"/>
                  </a:lnTo>
                  <a:lnTo>
                    <a:pt x="8" y="8"/>
                  </a:lnTo>
                  <a:lnTo>
                    <a:pt x="8" y="10"/>
                  </a:lnTo>
                  <a:lnTo>
                    <a:pt x="5" y="9"/>
                  </a:lnTo>
                  <a:lnTo>
                    <a:pt x="3" y="10"/>
                  </a:lnTo>
                  <a:lnTo>
                    <a:pt x="3" y="8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5" y="2"/>
                  </a:lnTo>
                  <a:lnTo>
                    <a:pt x="8" y="0"/>
                  </a:lnTo>
                  <a:lnTo>
                    <a:pt x="8" y="2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49" name="Freeform 49"/>
            <p:cNvSpPr/>
            <p:nvPr/>
          </p:nvSpPr>
          <p:spPr bwMode="auto">
            <a:xfrm>
              <a:off x="3135281" y="1126761"/>
              <a:ext cx="18015" cy="19024"/>
            </a:xfrm>
            <a:custGeom>
              <a:avLst/>
              <a:gdLst>
                <a:gd name="T0" fmla="*/ 5 w 11"/>
                <a:gd name="T1" fmla="*/ 0 h 12"/>
                <a:gd name="T2" fmla="*/ 7 w 11"/>
                <a:gd name="T3" fmla="*/ 2 h 12"/>
                <a:gd name="T4" fmla="*/ 9 w 11"/>
                <a:gd name="T5" fmla="*/ 1 h 12"/>
                <a:gd name="T6" fmla="*/ 9 w 11"/>
                <a:gd name="T7" fmla="*/ 5 h 12"/>
                <a:gd name="T8" fmla="*/ 11 w 11"/>
                <a:gd name="T9" fmla="*/ 5 h 12"/>
                <a:gd name="T10" fmla="*/ 9 w 11"/>
                <a:gd name="T11" fmla="*/ 7 h 12"/>
                <a:gd name="T12" fmla="*/ 9 w 11"/>
                <a:gd name="T13" fmla="*/ 9 h 12"/>
                <a:gd name="T14" fmla="*/ 7 w 11"/>
                <a:gd name="T15" fmla="*/ 9 h 12"/>
                <a:gd name="T16" fmla="*/ 5 w 11"/>
                <a:gd name="T17" fmla="*/ 12 h 12"/>
                <a:gd name="T18" fmla="*/ 4 w 11"/>
                <a:gd name="T19" fmla="*/ 9 h 12"/>
                <a:gd name="T20" fmla="*/ 1 w 11"/>
                <a:gd name="T21" fmla="*/ 9 h 12"/>
                <a:gd name="T22" fmla="*/ 2 w 11"/>
                <a:gd name="T23" fmla="*/ 7 h 12"/>
                <a:gd name="T24" fmla="*/ 0 w 11"/>
                <a:gd name="T25" fmla="*/ 5 h 12"/>
                <a:gd name="T26" fmla="*/ 2 w 11"/>
                <a:gd name="T27" fmla="*/ 5 h 12"/>
                <a:gd name="T28" fmla="*/ 1 w 11"/>
                <a:gd name="T29" fmla="*/ 1 h 12"/>
                <a:gd name="T30" fmla="*/ 4 w 11"/>
                <a:gd name="T31" fmla="*/ 2 h 12"/>
                <a:gd name="T32" fmla="*/ 5 w 11"/>
                <a:gd name="T3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2">
                  <a:moveTo>
                    <a:pt x="5" y="0"/>
                  </a:moveTo>
                  <a:lnTo>
                    <a:pt x="7" y="2"/>
                  </a:lnTo>
                  <a:lnTo>
                    <a:pt x="9" y="1"/>
                  </a:lnTo>
                  <a:lnTo>
                    <a:pt x="9" y="5"/>
                  </a:lnTo>
                  <a:lnTo>
                    <a:pt x="11" y="5"/>
                  </a:lnTo>
                  <a:lnTo>
                    <a:pt x="9" y="7"/>
                  </a:lnTo>
                  <a:lnTo>
                    <a:pt x="9" y="9"/>
                  </a:lnTo>
                  <a:lnTo>
                    <a:pt x="7" y="9"/>
                  </a:lnTo>
                  <a:lnTo>
                    <a:pt x="5" y="12"/>
                  </a:lnTo>
                  <a:lnTo>
                    <a:pt x="4" y="9"/>
                  </a:lnTo>
                  <a:lnTo>
                    <a:pt x="1" y="9"/>
                  </a:lnTo>
                  <a:lnTo>
                    <a:pt x="2" y="7"/>
                  </a:lnTo>
                  <a:lnTo>
                    <a:pt x="0" y="5"/>
                  </a:lnTo>
                  <a:lnTo>
                    <a:pt x="2" y="5"/>
                  </a:lnTo>
                  <a:lnTo>
                    <a:pt x="1" y="1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50" name="Freeform 50"/>
            <p:cNvSpPr/>
            <p:nvPr/>
          </p:nvSpPr>
          <p:spPr bwMode="auto">
            <a:xfrm>
              <a:off x="3135281" y="1111742"/>
              <a:ext cx="18015" cy="15020"/>
            </a:xfrm>
            <a:custGeom>
              <a:avLst/>
              <a:gdLst>
                <a:gd name="T0" fmla="*/ 11 w 11"/>
                <a:gd name="T1" fmla="*/ 3 h 10"/>
                <a:gd name="T2" fmla="*/ 9 w 11"/>
                <a:gd name="T3" fmla="*/ 4 h 10"/>
                <a:gd name="T4" fmla="*/ 11 w 11"/>
                <a:gd name="T5" fmla="*/ 7 h 10"/>
                <a:gd name="T6" fmla="*/ 8 w 11"/>
                <a:gd name="T7" fmla="*/ 7 h 10"/>
                <a:gd name="T8" fmla="*/ 8 w 11"/>
                <a:gd name="T9" fmla="*/ 10 h 10"/>
                <a:gd name="T10" fmla="*/ 5 w 11"/>
                <a:gd name="T11" fmla="*/ 8 h 10"/>
                <a:gd name="T12" fmla="*/ 3 w 11"/>
                <a:gd name="T13" fmla="*/ 10 h 10"/>
                <a:gd name="T14" fmla="*/ 3 w 11"/>
                <a:gd name="T15" fmla="*/ 7 h 10"/>
                <a:gd name="T16" fmla="*/ 0 w 11"/>
                <a:gd name="T17" fmla="*/ 7 h 10"/>
                <a:gd name="T18" fmla="*/ 1 w 11"/>
                <a:gd name="T19" fmla="*/ 4 h 10"/>
                <a:gd name="T20" fmla="*/ 1 w 11"/>
                <a:gd name="T21" fmla="*/ 2 h 10"/>
                <a:gd name="T22" fmla="*/ 3 w 11"/>
                <a:gd name="T23" fmla="*/ 2 h 10"/>
                <a:gd name="T24" fmla="*/ 4 w 11"/>
                <a:gd name="T25" fmla="*/ 0 h 10"/>
                <a:gd name="T26" fmla="*/ 5 w 11"/>
                <a:gd name="T27" fmla="*/ 1 h 10"/>
                <a:gd name="T28" fmla="*/ 8 w 11"/>
                <a:gd name="T29" fmla="*/ 0 h 10"/>
                <a:gd name="T30" fmla="*/ 8 w 11"/>
                <a:gd name="T31" fmla="*/ 2 h 10"/>
                <a:gd name="T32" fmla="*/ 11 w 11"/>
                <a:gd name="T33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0">
                  <a:moveTo>
                    <a:pt x="11" y="3"/>
                  </a:moveTo>
                  <a:lnTo>
                    <a:pt x="9" y="4"/>
                  </a:lnTo>
                  <a:lnTo>
                    <a:pt x="11" y="7"/>
                  </a:lnTo>
                  <a:lnTo>
                    <a:pt x="8" y="7"/>
                  </a:lnTo>
                  <a:lnTo>
                    <a:pt x="8" y="10"/>
                  </a:lnTo>
                  <a:lnTo>
                    <a:pt x="5" y="8"/>
                  </a:lnTo>
                  <a:lnTo>
                    <a:pt x="3" y="10"/>
                  </a:lnTo>
                  <a:lnTo>
                    <a:pt x="3" y="7"/>
                  </a:lnTo>
                  <a:lnTo>
                    <a:pt x="0" y="7"/>
                  </a:lnTo>
                  <a:lnTo>
                    <a:pt x="1" y="4"/>
                  </a:lnTo>
                  <a:lnTo>
                    <a:pt x="1" y="2"/>
                  </a:lnTo>
                  <a:lnTo>
                    <a:pt x="3" y="2"/>
                  </a:lnTo>
                  <a:lnTo>
                    <a:pt x="4" y="0"/>
                  </a:lnTo>
                  <a:lnTo>
                    <a:pt x="5" y="1"/>
                  </a:lnTo>
                  <a:lnTo>
                    <a:pt x="8" y="0"/>
                  </a:lnTo>
                  <a:lnTo>
                    <a:pt x="8" y="2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51" name="Freeform 51"/>
            <p:cNvSpPr/>
            <p:nvPr/>
          </p:nvSpPr>
          <p:spPr bwMode="auto">
            <a:xfrm>
              <a:off x="3135281" y="1091716"/>
              <a:ext cx="18015" cy="18023"/>
            </a:xfrm>
            <a:custGeom>
              <a:avLst/>
              <a:gdLst>
                <a:gd name="T0" fmla="*/ 5 w 11"/>
                <a:gd name="T1" fmla="*/ 0 h 11"/>
                <a:gd name="T2" fmla="*/ 7 w 11"/>
                <a:gd name="T3" fmla="*/ 2 h 11"/>
                <a:gd name="T4" fmla="*/ 9 w 11"/>
                <a:gd name="T5" fmla="*/ 2 h 11"/>
                <a:gd name="T6" fmla="*/ 9 w 11"/>
                <a:gd name="T7" fmla="*/ 4 h 11"/>
                <a:gd name="T8" fmla="*/ 11 w 11"/>
                <a:gd name="T9" fmla="*/ 5 h 11"/>
                <a:gd name="T10" fmla="*/ 9 w 11"/>
                <a:gd name="T11" fmla="*/ 7 h 11"/>
                <a:gd name="T12" fmla="*/ 9 w 11"/>
                <a:gd name="T13" fmla="*/ 9 h 11"/>
                <a:gd name="T14" fmla="*/ 7 w 11"/>
                <a:gd name="T15" fmla="*/ 9 h 11"/>
                <a:gd name="T16" fmla="*/ 5 w 11"/>
                <a:gd name="T17" fmla="*/ 11 h 11"/>
                <a:gd name="T18" fmla="*/ 4 w 11"/>
                <a:gd name="T19" fmla="*/ 9 h 11"/>
                <a:gd name="T20" fmla="*/ 1 w 11"/>
                <a:gd name="T21" fmla="*/ 9 h 11"/>
                <a:gd name="T22" fmla="*/ 2 w 11"/>
                <a:gd name="T23" fmla="*/ 7 h 11"/>
                <a:gd name="T24" fmla="*/ 0 w 11"/>
                <a:gd name="T25" fmla="*/ 5 h 11"/>
                <a:gd name="T26" fmla="*/ 2 w 11"/>
                <a:gd name="T27" fmla="*/ 4 h 11"/>
                <a:gd name="T28" fmla="*/ 1 w 11"/>
                <a:gd name="T29" fmla="*/ 2 h 11"/>
                <a:gd name="T30" fmla="*/ 4 w 11"/>
                <a:gd name="T31" fmla="*/ 2 h 11"/>
                <a:gd name="T32" fmla="*/ 5 w 11"/>
                <a:gd name="T3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7" y="2"/>
                  </a:lnTo>
                  <a:lnTo>
                    <a:pt x="9" y="2"/>
                  </a:lnTo>
                  <a:lnTo>
                    <a:pt x="9" y="4"/>
                  </a:lnTo>
                  <a:lnTo>
                    <a:pt x="11" y="5"/>
                  </a:lnTo>
                  <a:lnTo>
                    <a:pt x="9" y="7"/>
                  </a:lnTo>
                  <a:lnTo>
                    <a:pt x="9" y="9"/>
                  </a:lnTo>
                  <a:lnTo>
                    <a:pt x="7" y="9"/>
                  </a:lnTo>
                  <a:lnTo>
                    <a:pt x="5" y="11"/>
                  </a:lnTo>
                  <a:lnTo>
                    <a:pt x="4" y="9"/>
                  </a:lnTo>
                  <a:lnTo>
                    <a:pt x="1" y="9"/>
                  </a:lnTo>
                  <a:lnTo>
                    <a:pt x="2" y="7"/>
                  </a:lnTo>
                  <a:lnTo>
                    <a:pt x="0" y="5"/>
                  </a:lnTo>
                  <a:lnTo>
                    <a:pt x="2" y="4"/>
                  </a:lnTo>
                  <a:lnTo>
                    <a:pt x="1" y="2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52" name="Freeform 52"/>
            <p:cNvSpPr/>
            <p:nvPr/>
          </p:nvSpPr>
          <p:spPr bwMode="auto">
            <a:xfrm>
              <a:off x="3135281" y="1074694"/>
              <a:ext cx="18015" cy="17021"/>
            </a:xfrm>
            <a:custGeom>
              <a:avLst/>
              <a:gdLst>
                <a:gd name="T0" fmla="*/ 11 w 11"/>
                <a:gd name="T1" fmla="*/ 3 h 11"/>
                <a:gd name="T2" fmla="*/ 9 w 11"/>
                <a:gd name="T3" fmla="*/ 6 h 11"/>
                <a:gd name="T4" fmla="*/ 11 w 11"/>
                <a:gd name="T5" fmla="*/ 8 h 11"/>
                <a:gd name="T6" fmla="*/ 8 w 11"/>
                <a:gd name="T7" fmla="*/ 8 h 11"/>
                <a:gd name="T8" fmla="*/ 8 w 11"/>
                <a:gd name="T9" fmla="*/ 11 h 11"/>
                <a:gd name="T10" fmla="*/ 5 w 11"/>
                <a:gd name="T11" fmla="*/ 9 h 11"/>
                <a:gd name="T12" fmla="*/ 3 w 11"/>
                <a:gd name="T13" fmla="*/ 10 h 11"/>
                <a:gd name="T14" fmla="*/ 3 w 11"/>
                <a:gd name="T15" fmla="*/ 8 h 11"/>
                <a:gd name="T16" fmla="*/ 0 w 11"/>
                <a:gd name="T17" fmla="*/ 7 h 11"/>
                <a:gd name="T18" fmla="*/ 1 w 11"/>
                <a:gd name="T19" fmla="*/ 6 h 11"/>
                <a:gd name="T20" fmla="*/ 1 w 11"/>
                <a:gd name="T21" fmla="*/ 3 h 11"/>
                <a:gd name="T22" fmla="*/ 3 w 11"/>
                <a:gd name="T23" fmla="*/ 2 h 11"/>
                <a:gd name="T24" fmla="*/ 4 w 11"/>
                <a:gd name="T25" fmla="*/ 0 h 11"/>
                <a:gd name="T26" fmla="*/ 5 w 11"/>
                <a:gd name="T27" fmla="*/ 2 h 11"/>
                <a:gd name="T28" fmla="*/ 8 w 11"/>
                <a:gd name="T29" fmla="*/ 0 h 11"/>
                <a:gd name="T30" fmla="*/ 8 w 11"/>
                <a:gd name="T31" fmla="*/ 3 h 11"/>
                <a:gd name="T32" fmla="*/ 11 w 11"/>
                <a:gd name="T33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11" y="3"/>
                  </a:moveTo>
                  <a:lnTo>
                    <a:pt x="9" y="6"/>
                  </a:lnTo>
                  <a:lnTo>
                    <a:pt x="11" y="8"/>
                  </a:lnTo>
                  <a:lnTo>
                    <a:pt x="8" y="8"/>
                  </a:lnTo>
                  <a:lnTo>
                    <a:pt x="8" y="11"/>
                  </a:lnTo>
                  <a:lnTo>
                    <a:pt x="5" y="9"/>
                  </a:lnTo>
                  <a:lnTo>
                    <a:pt x="3" y="10"/>
                  </a:lnTo>
                  <a:lnTo>
                    <a:pt x="3" y="8"/>
                  </a:lnTo>
                  <a:lnTo>
                    <a:pt x="0" y="7"/>
                  </a:lnTo>
                  <a:lnTo>
                    <a:pt x="1" y="6"/>
                  </a:lnTo>
                  <a:lnTo>
                    <a:pt x="1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5" y="2"/>
                  </a:lnTo>
                  <a:lnTo>
                    <a:pt x="8" y="0"/>
                  </a:lnTo>
                  <a:lnTo>
                    <a:pt x="8" y="3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53" name="Freeform 53"/>
            <p:cNvSpPr/>
            <p:nvPr/>
          </p:nvSpPr>
          <p:spPr bwMode="auto">
            <a:xfrm>
              <a:off x="3135281" y="1057672"/>
              <a:ext cx="18015" cy="17022"/>
            </a:xfrm>
            <a:custGeom>
              <a:avLst/>
              <a:gdLst>
                <a:gd name="T0" fmla="*/ 5 w 11"/>
                <a:gd name="T1" fmla="*/ 0 h 11"/>
                <a:gd name="T2" fmla="*/ 7 w 11"/>
                <a:gd name="T3" fmla="*/ 2 h 11"/>
                <a:gd name="T4" fmla="*/ 9 w 11"/>
                <a:gd name="T5" fmla="*/ 2 h 11"/>
                <a:gd name="T6" fmla="*/ 9 w 11"/>
                <a:gd name="T7" fmla="*/ 4 h 11"/>
                <a:gd name="T8" fmla="*/ 11 w 11"/>
                <a:gd name="T9" fmla="*/ 6 h 11"/>
                <a:gd name="T10" fmla="*/ 9 w 11"/>
                <a:gd name="T11" fmla="*/ 7 h 11"/>
                <a:gd name="T12" fmla="*/ 9 w 11"/>
                <a:gd name="T13" fmla="*/ 10 h 11"/>
                <a:gd name="T14" fmla="*/ 7 w 11"/>
                <a:gd name="T15" fmla="*/ 9 h 11"/>
                <a:gd name="T16" fmla="*/ 5 w 11"/>
                <a:gd name="T17" fmla="*/ 11 h 11"/>
                <a:gd name="T18" fmla="*/ 4 w 11"/>
                <a:gd name="T19" fmla="*/ 9 h 11"/>
                <a:gd name="T20" fmla="*/ 1 w 11"/>
                <a:gd name="T21" fmla="*/ 10 h 11"/>
                <a:gd name="T22" fmla="*/ 2 w 11"/>
                <a:gd name="T23" fmla="*/ 7 h 11"/>
                <a:gd name="T24" fmla="*/ 0 w 11"/>
                <a:gd name="T25" fmla="*/ 6 h 11"/>
                <a:gd name="T26" fmla="*/ 2 w 11"/>
                <a:gd name="T27" fmla="*/ 4 h 11"/>
                <a:gd name="T28" fmla="*/ 1 w 11"/>
                <a:gd name="T29" fmla="*/ 2 h 11"/>
                <a:gd name="T30" fmla="*/ 4 w 11"/>
                <a:gd name="T31" fmla="*/ 2 h 11"/>
                <a:gd name="T32" fmla="*/ 5 w 11"/>
                <a:gd name="T3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7" y="2"/>
                  </a:lnTo>
                  <a:lnTo>
                    <a:pt x="9" y="2"/>
                  </a:lnTo>
                  <a:lnTo>
                    <a:pt x="9" y="4"/>
                  </a:lnTo>
                  <a:lnTo>
                    <a:pt x="11" y="6"/>
                  </a:lnTo>
                  <a:lnTo>
                    <a:pt x="9" y="7"/>
                  </a:lnTo>
                  <a:lnTo>
                    <a:pt x="9" y="10"/>
                  </a:lnTo>
                  <a:lnTo>
                    <a:pt x="7" y="9"/>
                  </a:lnTo>
                  <a:lnTo>
                    <a:pt x="5" y="11"/>
                  </a:lnTo>
                  <a:lnTo>
                    <a:pt x="4" y="9"/>
                  </a:lnTo>
                  <a:lnTo>
                    <a:pt x="1" y="10"/>
                  </a:lnTo>
                  <a:lnTo>
                    <a:pt x="2" y="7"/>
                  </a:lnTo>
                  <a:lnTo>
                    <a:pt x="0" y="6"/>
                  </a:lnTo>
                  <a:lnTo>
                    <a:pt x="2" y="4"/>
                  </a:lnTo>
                  <a:lnTo>
                    <a:pt x="1" y="2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54" name="Freeform 54"/>
            <p:cNvSpPr/>
            <p:nvPr/>
          </p:nvSpPr>
          <p:spPr bwMode="auto">
            <a:xfrm>
              <a:off x="3135281" y="1039649"/>
              <a:ext cx="18015" cy="16020"/>
            </a:xfrm>
            <a:custGeom>
              <a:avLst/>
              <a:gdLst>
                <a:gd name="T0" fmla="*/ 11 w 11"/>
                <a:gd name="T1" fmla="*/ 3 h 10"/>
                <a:gd name="T2" fmla="*/ 9 w 11"/>
                <a:gd name="T3" fmla="*/ 6 h 10"/>
                <a:gd name="T4" fmla="*/ 11 w 11"/>
                <a:gd name="T5" fmla="*/ 8 h 10"/>
                <a:gd name="T6" fmla="*/ 8 w 11"/>
                <a:gd name="T7" fmla="*/ 8 h 10"/>
                <a:gd name="T8" fmla="*/ 8 w 11"/>
                <a:gd name="T9" fmla="*/ 10 h 10"/>
                <a:gd name="T10" fmla="*/ 5 w 11"/>
                <a:gd name="T11" fmla="*/ 9 h 10"/>
                <a:gd name="T12" fmla="*/ 3 w 11"/>
                <a:gd name="T13" fmla="*/ 10 h 10"/>
                <a:gd name="T14" fmla="*/ 3 w 11"/>
                <a:gd name="T15" fmla="*/ 8 h 10"/>
                <a:gd name="T16" fmla="*/ 0 w 11"/>
                <a:gd name="T17" fmla="*/ 7 h 10"/>
                <a:gd name="T18" fmla="*/ 1 w 11"/>
                <a:gd name="T19" fmla="*/ 6 h 10"/>
                <a:gd name="T20" fmla="*/ 1 w 11"/>
                <a:gd name="T21" fmla="*/ 3 h 10"/>
                <a:gd name="T22" fmla="*/ 3 w 11"/>
                <a:gd name="T23" fmla="*/ 3 h 10"/>
                <a:gd name="T24" fmla="*/ 4 w 11"/>
                <a:gd name="T25" fmla="*/ 0 h 10"/>
                <a:gd name="T26" fmla="*/ 5 w 11"/>
                <a:gd name="T27" fmla="*/ 2 h 10"/>
                <a:gd name="T28" fmla="*/ 8 w 11"/>
                <a:gd name="T29" fmla="*/ 0 h 10"/>
                <a:gd name="T30" fmla="*/ 8 w 11"/>
                <a:gd name="T31" fmla="*/ 3 h 10"/>
                <a:gd name="T32" fmla="*/ 11 w 11"/>
                <a:gd name="T33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0">
                  <a:moveTo>
                    <a:pt x="11" y="3"/>
                  </a:moveTo>
                  <a:lnTo>
                    <a:pt x="9" y="6"/>
                  </a:lnTo>
                  <a:lnTo>
                    <a:pt x="11" y="8"/>
                  </a:lnTo>
                  <a:lnTo>
                    <a:pt x="8" y="8"/>
                  </a:lnTo>
                  <a:lnTo>
                    <a:pt x="8" y="10"/>
                  </a:lnTo>
                  <a:lnTo>
                    <a:pt x="5" y="9"/>
                  </a:lnTo>
                  <a:lnTo>
                    <a:pt x="3" y="10"/>
                  </a:lnTo>
                  <a:lnTo>
                    <a:pt x="3" y="8"/>
                  </a:lnTo>
                  <a:lnTo>
                    <a:pt x="0" y="7"/>
                  </a:lnTo>
                  <a:lnTo>
                    <a:pt x="1" y="6"/>
                  </a:lnTo>
                  <a:lnTo>
                    <a:pt x="1" y="3"/>
                  </a:lnTo>
                  <a:lnTo>
                    <a:pt x="3" y="3"/>
                  </a:lnTo>
                  <a:lnTo>
                    <a:pt x="4" y="0"/>
                  </a:lnTo>
                  <a:lnTo>
                    <a:pt x="5" y="2"/>
                  </a:lnTo>
                  <a:lnTo>
                    <a:pt x="8" y="0"/>
                  </a:lnTo>
                  <a:lnTo>
                    <a:pt x="8" y="3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55" name="Freeform 55"/>
            <p:cNvSpPr/>
            <p:nvPr/>
          </p:nvSpPr>
          <p:spPr bwMode="auto">
            <a:xfrm>
              <a:off x="3135281" y="1022628"/>
              <a:ext cx="18015" cy="17021"/>
            </a:xfrm>
            <a:custGeom>
              <a:avLst/>
              <a:gdLst>
                <a:gd name="T0" fmla="*/ 5 w 11"/>
                <a:gd name="T1" fmla="*/ 0 h 11"/>
                <a:gd name="T2" fmla="*/ 7 w 11"/>
                <a:gd name="T3" fmla="*/ 2 h 11"/>
                <a:gd name="T4" fmla="*/ 9 w 11"/>
                <a:gd name="T5" fmla="*/ 2 h 11"/>
                <a:gd name="T6" fmla="*/ 9 w 11"/>
                <a:gd name="T7" fmla="*/ 4 h 11"/>
                <a:gd name="T8" fmla="*/ 11 w 11"/>
                <a:gd name="T9" fmla="*/ 6 h 11"/>
                <a:gd name="T10" fmla="*/ 9 w 11"/>
                <a:gd name="T11" fmla="*/ 7 h 11"/>
                <a:gd name="T12" fmla="*/ 9 w 11"/>
                <a:gd name="T13" fmla="*/ 10 h 11"/>
                <a:gd name="T14" fmla="*/ 7 w 11"/>
                <a:gd name="T15" fmla="*/ 9 h 11"/>
                <a:gd name="T16" fmla="*/ 5 w 11"/>
                <a:gd name="T17" fmla="*/ 11 h 11"/>
                <a:gd name="T18" fmla="*/ 4 w 11"/>
                <a:gd name="T19" fmla="*/ 9 h 11"/>
                <a:gd name="T20" fmla="*/ 1 w 11"/>
                <a:gd name="T21" fmla="*/ 10 h 11"/>
                <a:gd name="T22" fmla="*/ 2 w 11"/>
                <a:gd name="T23" fmla="*/ 7 h 11"/>
                <a:gd name="T24" fmla="*/ 0 w 11"/>
                <a:gd name="T25" fmla="*/ 6 h 11"/>
                <a:gd name="T26" fmla="*/ 2 w 11"/>
                <a:gd name="T27" fmla="*/ 4 h 11"/>
                <a:gd name="T28" fmla="*/ 1 w 11"/>
                <a:gd name="T29" fmla="*/ 2 h 11"/>
                <a:gd name="T30" fmla="*/ 4 w 11"/>
                <a:gd name="T31" fmla="*/ 2 h 11"/>
                <a:gd name="T32" fmla="*/ 5 w 11"/>
                <a:gd name="T3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7" y="2"/>
                  </a:lnTo>
                  <a:lnTo>
                    <a:pt x="9" y="2"/>
                  </a:lnTo>
                  <a:lnTo>
                    <a:pt x="9" y="4"/>
                  </a:lnTo>
                  <a:lnTo>
                    <a:pt x="11" y="6"/>
                  </a:lnTo>
                  <a:lnTo>
                    <a:pt x="9" y="7"/>
                  </a:lnTo>
                  <a:lnTo>
                    <a:pt x="9" y="10"/>
                  </a:lnTo>
                  <a:lnTo>
                    <a:pt x="7" y="9"/>
                  </a:lnTo>
                  <a:lnTo>
                    <a:pt x="5" y="11"/>
                  </a:lnTo>
                  <a:lnTo>
                    <a:pt x="4" y="9"/>
                  </a:lnTo>
                  <a:lnTo>
                    <a:pt x="1" y="10"/>
                  </a:lnTo>
                  <a:lnTo>
                    <a:pt x="2" y="7"/>
                  </a:lnTo>
                  <a:lnTo>
                    <a:pt x="0" y="6"/>
                  </a:lnTo>
                  <a:lnTo>
                    <a:pt x="2" y="4"/>
                  </a:lnTo>
                  <a:lnTo>
                    <a:pt x="1" y="2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56" name="Freeform 56"/>
            <p:cNvSpPr/>
            <p:nvPr/>
          </p:nvSpPr>
          <p:spPr bwMode="auto">
            <a:xfrm>
              <a:off x="3135281" y="1004605"/>
              <a:ext cx="18015" cy="18023"/>
            </a:xfrm>
            <a:custGeom>
              <a:avLst/>
              <a:gdLst>
                <a:gd name="T0" fmla="*/ 11 w 11"/>
                <a:gd name="T1" fmla="*/ 4 h 11"/>
                <a:gd name="T2" fmla="*/ 9 w 11"/>
                <a:gd name="T3" fmla="*/ 6 h 11"/>
                <a:gd name="T4" fmla="*/ 11 w 11"/>
                <a:gd name="T5" fmla="*/ 7 h 11"/>
                <a:gd name="T6" fmla="*/ 8 w 11"/>
                <a:gd name="T7" fmla="*/ 8 h 11"/>
                <a:gd name="T8" fmla="*/ 8 w 11"/>
                <a:gd name="T9" fmla="*/ 11 h 11"/>
                <a:gd name="T10" fmla="*/ 5 w 11"/>
                <a:gd name="T11" fmla="*/ 9 h 11"/>
                <a:gd name="T12" fmla="*/ 3 w 11"/>
                <a:gd name="T13" fmla="*/ 11 h 11"/>
                <a:gd name="T14" fmla="*/ 3 w 11"/>
                <a:gd name="T15" fmla="*/ 8 h 11"/>
                <a:gd name="T16" fmla="*/ 0 w 11"/>
                <a:gd name="T17" fmla="*/ 7 h 11"/>
                <a:gd name="T18" fmla="*/ 1 w 11"/>
                <a:gd name="T19" fmla="*/ 5 h 11"/>
                <a:gd name="T20" fmla="*/ 1 w 11"/>
                <a:gd name="T21" fmla="*/ 3 h 11"/>
                <a:gd name="T22" fmla="*/ 3 w 11"/>
                <a:gd name="T23" fmla="*/ 3 h 11"/>
                <a:gd name="T24" fmla="*/ 4 w 11"/>
                <a:gd name="T25" fmla="*/ 0 h 11"/>
                <a:gd name="T26" fmla="*/ 5 w 11"/>
                <a:gd name="T27" fmla="*/ 2 h 11"/>
                <a:gd name="T28" fmla="*/ 8 w 11"/>
                <a:gd name="T29" fmla="*/ 0 h 11"/>
                <a:gd name="T30" fmla="*/ 8 w 11"/>
                <a:gd name="T31" fmla="*/ 3 h 11"/>
                <a:gd name="T32" fmla="*/ 11 w 11"/>
                <a:gd name="T33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11" y="4"/>
                  </a:moveTo>
                  <a:lnTo>
                    <a:pt x="9" y="6"/>
                  </a:lnTo>
                  <a:lnTo>
                    <a:pt x="11" y="7"/>
                  </a:lnTo>
                  <a:lnTo>
                    <a:pt x="8" y="8"/>
                  </a:lnTo>
                  <a:lnTo>
                    <a:pt x="8" y="11"/>
                  </a:lnTo>
                  <a:lnTo>
                    <a:pt x="5" y="9"/>
                  </a:lnTo>
                  <a:lnTo>
                    <a:pt x="3" y="11"/>
                  </a:lnTo>
                  <a:lnTo>
                    <a:pt x="3" y="8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3"/>
                  </a:lnTo>
                  <a:lnTo>
                    <a:pt x="3" y="3"/>
                  </a:lnTo>
                  <a:lnTo>
                    <a:pt x="4" y="0"/>
                  </a:lnTo>
                  <a:lnTo>
                    <a:pt x="5" y="2"/>
                  </a:lnTo>
                  <a:lnTo>
                    <a:pt x="8" y="0"/>
                  </a:lnTo>
                  <a:lnTo>
                    <a:pt x="8" y="3"/>
                  </a:lnTo>
                  <a:lnTo>
                    <a:pt x="11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57" name="Freeform 57"/>
            <p:cNvSpPr/>
            <p:nvPr/>
          </p:nvSpPr>
          <p:spPr bwMode="auto">
            <a:xfrm>
              <a:off x="3135281" y="987583"/>
              <a:ext cx="18015" cy="17022"/>
            </a:xfrm>
            <a:custGeom>
              <a:avLst/>
              <a:gdLst>
                <a:gd name="T0" fmla="*/ 5 w 11"/>
                <a:gd name="T1" fmla="*/ 0 h 11"/>
                <a:gd name="T2" fmla="*/ 7 w 11"/>
                <a:gd name="T3" fmla="*/ 2 h 11"/>
                <a:gd name="T4" fmla="*/ 9 w 11"/>
                <a:gd name="T5" fmla="*/ 1 h 11"/>
                <a:gd name="T6" fmla="*/ 9 w 11"/>
                <a:gd name="T7" fmla="*/ 4 h 11"/>
                <a:gd name="T8" fmla="*/ 11 w 11"/>
                <a:gd name="T9" fmla="*/ 6 h 11"/>
                <a:gd name="T10" fmla="*/ 9 w 11"/>
                <a:gd name="T11" fmla="*/ 7 h 11"/>
                <a:gd name="T12" fmla="*/ 9 w 11"/>
                <a:gd name="T13" fmla="*/ 10 h 11"/>
                <a:gd name="T14" fmla="*/ 7 w 11"/>
                <a:gd name="T15" fmla="*/ 9 h 11"/>
                <a:gd name="T16" fmla="*/ 5 w 11"/>
                <a:gd name="T17" fmla="*/ 11 h 11"/>
                <a:gd name="T18" fmla="*/ 4 w 11"/>
                <a:gd name="T19" fmla="*/ 9 h 11"/>
                <a:gd name="T20" fmla="*/ 1 w 11"/>
                <a:gd name="T21" fmla="*/ 10 h 11"/>
                <a:gd name="T22" fmla="*/ 2 w 11"/>
                <a:gd name="T23" fmla="*/ 7 h 11"/>
                <a:gd name="T24" fmla="*/ 0 w 11"/>
                <a:gd name="T25" fmla="*/ 6 h 11"/>
                <a:gd name="T26" fmla="*/ 2 w 11"/>
                <a:gd name="T27" fmla="*/ 4 h 11"/>
                <a:gd name="T28" fmla="*/ 1 w 11"/>
                <a:gd name="T29" fmla="*/ 1 h 11"/>
                <a:gd name="T30" fmla="*/ 4 w 11"/>
                <a:gd name="T31" fmla="*/ 2 h 11"/>
                <a:gd name="T32" fmla="*/ 5 w 11"/>
                <a:gd name="T3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7" y="2"/>
                  </a:lnTo>
                  <a:lnTo>
                    <a:pt x="9" y="1"/>
                  </a:lnTo>
                  <a:lnTo>
                    <a:pt x="9" y="4"/>
                  </a:lnTo>
                  <a:lnTo>
                    <a:pt x="11" y="6"/>
                  </a:lnTo>
                  <a:lnTo>
                    <a:pt x="9" y="7"/>
                  </a:lnTo>
                  <a:lnTo>
                    <a:pt x="9" y="10"/>
                  </a:lnTo>
                  <a:lnTo>
                    <a:pt x="7" y="9"/>
                  </a:lnTo>
                  <a:lnTo>
                    <a:pt x="5" y="11"/>
                  </a:lnTo>
                  <a:lnTo>
                    <a:pt x="4" y="9"/>
                  </a:lnTo>
                  <a:lnTo>
                    <a:pt x="1" y="10"/>
                  </a:lnTo>
                  <a:lnTo>
                    <a:pt x="2" y="7"/>
                  </a:lnTo>
                  <a:lnTo>
                    <a:pt x="0" y="6"/>
                  </a:lnTo>
                  <a:lnTo>
                    <a:pt x="2" y="4"/>
                  </a:lnTo>
                  <a:lnTo>
                    <a:pt x="1" y="1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58" name="Freeform 58"/>
            <p:cNvSpPr/>
            <p:nvPr/>
          </p:nvSpPr>
          <p:spPr bwMode="auto">
            <a:xfrm>
              <a:off x="3135281" y="971562"/>
              <a:ext cx="18015" cy="16020"/>
            </a:xfrm>
            <a:custGeom>
              <a:avLst/>
              <a:gdLst>
                <a:gd name="T0" fmla="*/ 11 w 11"/>
                <a:gd name="T1" fmla="*/ 3 h 10"/>
                <a:gd name="T2" fmla="*/ 9 w 11"/>
                <a:gd name="T3" fmla="*/ 4 h 10"/>
                <a:gd name="T4" fmla="*/ 11 w 11"/>
                <a:gd name="T5" fmla="*/ 7 h 10"/>
                <a:gd name="T6" fmla="*/ 8 w 11"/>
                <a:gd name="T7" fmla="*/ 7 h 10"/>
                <a:gd name="T8" fmla="*/ 8 w 11"/>
                <a:gd name="T9" fmla="*/ 10 h 10"/>
                <a:gd name="T10" fmla="*/ 5 w 11"/>
                <a:gd name="T11" fmla="*/ 8 h 10"/>
                <a:gd name="T12" fmla="*/ 3 w 11"/>
                <a:gd name="T13" fmla="*/ 10 h 10"/>
                <a:gd name="T14" fmla="*/ 3 w 11"/>
                <a:gd name="T15" fmla="*/ 7 h 10"/>
                <a:gd name="T16" fmla="*/ 0 w 11"/>
                <a:gd name="T17" fmla="*/ 7 h 10"/>
                <a:gd name="T18" fmla="*/ 1 w 11"/>
                <a:gd name="T19" fmla="*/ 4 h 10"/>
                <a:gd name="T20" fmla="*/ 1 w 11"/>
                <a:gd name="T21" fmla="*/ 2 h 10"/>
                <a:gd name="T22" fmla="*/ 3 w 11"/>
                <a:gd name="T23" fmla="*/ 2 h 10"/>
                <a:gd name="T24" fmla="*/ 4 w 11"/>
                <a:gd name="T25" fmla="*/ 0 h 10"/>
                <a:gd name="T26" fmla="*/ 5 w 11"/>
                <a:gd name="T27" fmla="*/ 1 h 10"/>
                <a:gd name="T28" fmla="*/ 8 w 11"/>
                <a:gd name="T29" fmla="*/ 0 h 10"/>
                <a:gd name="T30" fmla="*/ 8 w 11"/>
                <a:gd name="T31" fmla="*/ 2 h 10"/>
                <a:gd name="T32" fmla="*/ 11 w 11"/>
                <a:gd name="T33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0">
                  <a:moveTo>
                    <a:pt x="11" y="3"/>
                  </a:moveTo>
                  <a:lnTo>
                    <a:pt x="9" y="4"/>
                  </a:lnTo>
                  <a:lnTo>
                    <a:pt x="11" y="7"/>
                  </a:lnTo>
                  <a:lnTo>
                    <a:pt x="8" y="7"/>
                  </a:lnTo>
                  <a:lnTo>
                    <a:pt x="8" y="10"/>
                  </a:lnTo>
                  <a:lnTo>
                    <a:pt x="5" y="8"/>
                  </a:lnTo>
                  <a:lnTo>
                    <a:pt x="3" y="10"/>
                  </a:lnTo>
                  <a:lnTo>
                    <a:pt x="3" y="7"/>
                  </a:lnTo>
                  <a:lnTo>
                    <a:pt x="0" y="7"/>
                  </a:lnTo>
                  <a:lnTo>
                    <a:pt x="1" y="4"/>
                  </a:lnTo>
                  <a:lnTo>
                    <a:pt x="1" y="2"/>
                  </a:lnTo>
                  <a:lnTo>
                    <a:pt x="3" y="2"/>
                  </a:lnTo>
                  <a:lnTo>
                    <a:pt x="4" y="0"/>
                  </a:lnTo>
                  <a:lnTo>
                    <a:pt x="5" y="1"/>
                  </a:lnTo>
                  <a:lnTo>
                    <a:pt x="8" y="0"/>
                  </a:lnTo>
                  <a:lnTo>
                    <a:pt x="8" y="2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59" name="Freeform 59"/>
            <p:cNvSpPr/>
            <p:nvPr/>
          </p:nvSpPr>
          <p:spPr bwMode="auto">
            <a:xfrm>
              <a:off x="3135281" y="952538"/>
              <a:ext cx="18015" cy="17021"/>
            </a:xfrm>
            <a:custGeom>
              <a:avLst/>
              <a:gdLst>
                <a:gd name="T0" fmla="*/ 5 w 11"/>
                <a:gd name="T1" fmla="*/ 0 h 11"/>
                <a:gd name="T2" fmla="*/ 7 w 11"/>
                <a:gd name="T3" fmla="*/ 2 h 11"/>
                <a:gd name="T4" fmla="*/ 9 w 11"/>
                <a:gd name="T5" fmla="*/ 1 h 11"/>
                <a:gd name="T6" fmla="*/ 9 w 11"/>
                <a:gd name="T7" fmla="*/ 4 h 11"/>
                <a:gd name="T8" fmla="*/ 11 w 11"/>
                <a:gd name="T9" fmla="*/ 5 h 11"/>
                <a:gd name="T10" fmla="*/ 9 w 11"/>
                <a:gd name="T11" fmla="*/ 7 h 11"/>
                <a:gd name="T12" fmla="*/ 9 w 11"/>
                <a:gd name="T13" fmla="*/ 9 h 11"/>
                <a:gd name="T14" fmla="*/ 7 w 11"/>
                <a:gd name="T15" fmla="*/ 8 h 11"/>
                <a:gd name="T16" fmla="*/ 5 w 11"/>
                <a:gd name="T17" fmla="*/ 11 h 11"/>
                <a:gd name="T18" fmla="*/ 4 w 11"/>
                <a:gd name="T19" fmla="*/ 8 h 11"/>
                <a:gd name="T20" fmla="*/ 1 w 11"/>
                <a:gd name="T21" fmla="*/ 9 h 11"/>
                <a:gd name="T22" fmla="*/ 2 w 11"/>
                <a:gd name="T23" fmla="*/ 7 h 11"/>
                <a:gd name="T24" fmla="*/ 0 w 11"/>
                <a:gd name="T25" fmla="*/ 5 h 11"/>
                <a:gd name="T26" fmla="*/ 2 w 11"/>
                <a:gd name="T27" fmla="*/ 4 h 11"/>
                <a:gd name="T28" fmla="*/ 1 w 11"/>
                <a:gd name="T29" fmla="*/ 1 h 11"/>
                <a:gd name="T30" fmla="*/ 4 w 11"/>
                <a:gd name="T31" fmla="*/ 2 h 11"/>
                <a:gd name="T32" fmla="*/ 5 w 11"/>
                <a:gd name="T3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7" y="2"/>
                  </a:lnTo>
                  <a:lnTo>
                    <a:pt x="9" y="1"/>
                  </a:lnTo>
                  <a:lnTo>
                    <a:pt x="9" y="4"/>
                  </a:lnTo>
                  <a:lnTo>
                    <a:pt x="11" y="5"/>
                  </a:lnTo>
                  <a:lnTo>
                    <a:pt x="9" y="7"/>
                  </a:lnTo>
                  <a:lnTo>
                    <a:pt x="9" y="9"/>
                  </a:lnTo>
                  <a:lnTo>
                    <a:pt x="7" y="8"/>
                  </a:lnTo>
                  <a:lnTo>
                    <a:pt x="5" y="11"/>
                  </a:lnTo>
                  <a:lnTo>
                    <a:pt x="4" y="8"/>
                  </a:lnTo>
                  <a:lnTo>
                    <a:pt x="1" y="9"/>
                  </a:lnTo>
                  <a:lnTo>
                    <a:pt x="2" y="7"/>
                  </a:lnTo>
                  <a:lnTo>
                    <a:pt x="0" y="5"/>
                  </a:lnTo>
                  <a:lnTo>
                    <a:pt x="2" y="4"/>
                  </a:lnTo>
                  <a:lnTo>
                    <a:pt x="1" y="1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60" name="Freeform 60"/>
            <p:cNvSpPr/>
            <p:nvPr/>
          </p:nvSpPr>
          <p:spPr bwMode="auto">
            <a:xfrm>
              <a:off x="3135281" y="935516"/>
              <a:ext cx="18015" cy="17022"/>
            </a:xfrm>
            <a:custGeom>
              <a:avLst/>
              <a:gdLst>
                <a:gd name="T0" fmla="*/ 11 w 11"/>
                <a:gd name="T1" fmla="*/ 3 h 11"/>
                <a:gd name="T2" fmla="*/ 9 w 11"/>
                <a:gd name="T3" fmla="*/ 5 h 11"/>
                <a:gd name="T4" fmla="*/ 11 w 11"/>
                <a:gd name="T5" fmla="*/ 8 h 11"/>
                <a:gd name="T6" fmla="*/ 8 w 11"/>
                <a:gd name="T7" fmla="*/ 8 h 11"/>
                <a:gd name="T8" fmla="*/ 8 w 11"/>
                <a:gd name="T9" fmla="*/ 11 h 11"/>
                <a:gd name="T10" fmla="*/ 5 w 11"/>
                <a:gd name="T11" fmla="*/ 9 h 11"/>
                <a:gd name="T12" fmla="*/ 3 w 11"/>
                <a:gd name="T13" fmla="*/ 10 h 11"/>
                <a:gd name="T14" fmla="*/ 3 w 11"/>
                <a:gd name="T15" fmla="*/ 8 h 11"/>
                <a:gd name="T16" fmla="*/ 0 w 11"/>
                <a:gd name="T17" fmla="*/ 7 h 11"/>
                <a:gd name="T18" fmla="*/ 1 w 11"/>
                <a:gd name="T19" fmla="*/ 5 h 11"/>
                <a:gd name="T20" fmla="*/ 1 w 11"/>
                <a:gd name="T21" fmla="*/ 3 h 11"/>
                <a:gd name="T22" fmla="*/ 3 w 11"/>
                <a:gd name="T23" fmla="*/ 3 h 11"/>
                <a:gd name="T24" fmla="*/ 4 w 11"/>
                <a:gd name="T25" fmla="*/ 0 h 11"/>
                <a:gd name="T26" fmla="*/ 5 w 11"/>
                <a:gd name="T27" fmla="*/ 2 h 11"/>
                <a:gd name="T28" fmla="*/ 8 w 11"/>
                <a:gd name="T29" fmla="*/ 0 h 11"/>
                <a:gd name="T30" fmla="*/ 8 w 11"/>
                <a:gd name="T31" fmla="*/ 3 h 11"/>
                <a:gd name="T32" fmla="*/ 11 w 11"/>
                <a:gd name="T33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11" y="3"/>
                  </a:moveTo>
                  <a:lnTo>
                    <a:pt x="9" y="5"/>
                  </a:lnTo>
                  <a:lnTo>
                    <a:pt x="11" y="8"/>
                  </a:lnTo>
                  <a:lnTo>
                    <a:pt x="8" y="8"/>
                  </a:lnTo>
                  <a:lnTo>
                    <a:pt x="8" y="11"/>
                  </a:lnTo>
                  <a:lnTo>
                    <a:pt x="5" y="9"/>
                  </a:lnTo>
                  <a:lnTo>
                    <a:pt x="3" y="10"/>
                  </a:lnTo>
                  <a:lnTo>
                    <a:pt x="3" y="8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3"/>
                  </a:lnTo>
                  <a:lnTo>
                    <a:pt x="3" y="3"/>
                  </a:lnTo>
                  <a:lnTo>
                    <a:pt x="4" y="0"/>
                  </a:lnTo>
                  <a:lnTo>
                    <a:pt x="5" y="2"/>
                  </a:lnTo>
                  <a:lnTo>
                    <a:pt x="8" y="0"/>
                  </a:lnTo>
                  <a:lnTo>
                    <a:pt x="8" y="3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61" name="Freeform 61"/>
            <p:cNvSpPr/>
            <p:nvPr/>
          </p:nvSpPr>
          <p:spPr bwMode="auto">
            <a:xfrm>
              <a:off x="3135281" y="917493"/>
              <a:ext cx="18015" cy="18023"/>
            </a:xfrm>
            <a:custGeom>
              <a:avLst/>
              <a:gdLst>
                <a:gd name="T0" fmla="*/ 5 w 11"/>
                <a:gd name="T1" fmla="*/ 0 h 11"/>
                <a:gd name="T2" fmla="*/ 7 w 11"/>
                <a:gd name="T3" fmla="*/ 2 h 11"/>
                <a:gd name="T4" fmla="*/ 9 w 11"/>
                <a:gd name="T5" fmla="*/ 2 h 11"/>
                <a:gd name="T6" fmla="*/ 9 w 11"/>
                <a:gd name="T7" fmla="*/ 4 h 11"/>
                <a:gd name="T8" fmla="*/ 11 w 11"/>
                <a:gd name="T9" fmla="*/ 5 h 11"/>
                <a:gd name="T10" fmla="*/ 9 w 11"/>
                <a:gd name="T11" fmla="*/ 7 h 11"/>
                <a:gd name="T12" fmla="*/ 9 w 11"/>
                <a:gd name="T13" fmla="*/ 9 h 11"/>
                <a:gd name="T14" fmla="*/ 7 w 11"/>
                <a:gd name="T15" fmla="*/ 9 h 11"/>
                <a:gd name="T16" fmla="*/ 5 w 11"/>
                <a:gd name="T17" fmla="*/ 11 h 11"/>
                <a:gd name="T18" fmla="*/ 4 w 11"/>
                <a:gd name="T19" fmla="*/ 9 h 11"/>
                <a:gd name="T20" fmla="*/ 1 w 11"/>
                <a:gd name="T21" fmla="*/ 9 h 11"/>
                <a:gd name="T22" fmla="*/ 2 w 11"/>
                <a:gd name="T23" fmla="*/ 7 h 11"/>
                <a:gd name="T24" fmla="*/ 0 w 11"/>
                <a:gd name="T25" fmla="*/ 5 h 11"/>
                <a:gd name="T26" fmla="*/ 2 w 11"/>
                <a:gd name="T27" fmla="*/ 4 h 11"/>
                <a:gd name="T28" fmla="*/ 1 w 11"/>
                <a:gd name="T29" fmla="*/ 2 h 11"/>
                <a:gd name="T30" fmla="*/ 4 w 11"/>
                <a:gd name="T31" fmla="*/ 2 h 11"/>
                <a:gd name="T32" fmla="*/ 5 w 11"/>
                <a:gd name="T3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7" y="2"/>
                  </a:lnTo>
                  <a:lnTo>
                    <a:pt x="9" y="2"/>
                  </a:lnTo>
                  <a:lnTo>
                    <a:pt x="9" y="4"/>
                  </a:lnTo>
                  <a:lnTo>
                    <a:pt x="11" y="5"/>
                  </a:lnTo>
                  <a:lnTo>
                    <a:pt x="9" y="7"/>
                  </a:lnTo>
                  <a:lnTo>
                    <a:pt x="9" y="9"/>
                  </a:lnTo>
                  <a:lnTo>
                    <a:pt x="7" y="9"/>
                  </a:lnTo>
                  <a:lnTo>
                    <a:pt x="5" y="11"/>
                  </a:lnTo>
                  <a:lnTo>
                    <a:pt x="4" y="9"/>
                  </a:lnTo>
                  <a:lnTo>
                    <a:pt x="1" y="9"/>
                  </a:lnTo>
                  <a:lnTo>
                    <a:pt x="2" y="7"/>
                  </a:lnTo>
                  <a:lnTo>
                    <a:pt x="0" y="5"/>
                  </a:lnTo>
                  <a:lnTo>
                    <a:pt x="2" y="4"/>
                  </a:lnTo>
                  <a:lnTo>
                    <a:pt x="1" y="2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62" name="Freeform 62"/>
            <p:cNvSpPr/>
            <p:nvPr/>
          </p:nvSpPr>
          <p:spPr bwMode="auto">
            <a:xfrm>
              <a:off x="3135281" y="900472"/>
              <a:ext cx="18015" cy="17021"/>
            </a:xfrm>
            <a:custGeom>
              <a:avLst/>
              <a:gdLst>
                <a:gd name="T0" fmla="*/ 11 w 11"/>
                <a:gd name="T1" fmla="*/ 3 h 11"/>
                <a:gd name="T2" fmla="*/ 9 w 11"/>
                <a:gd name="T3" fmla="*/ 6 h 11"/>
                <a:gd name="T4" fmla="*/ 11 w 11"/>
                <a:gd name="T5" fmla="*/ 8 h 11"/>
                <a:gd name="T6" fmla="*/ 8 w 11"/>
                <a:gd name="T7" fmla="*/ 8 h 11"/>
                <a:gd name="T8" fmla="*/ 8 w 11"/>
                <a:gd name="T9" fmla="*/ 11 h 11"/>
                <a:gd name="T10" fmla="*/ 5 w 11"/>
                <a:gd name="T11" fmla="*/ 9 h 11"/>
                <a:gd name="T12" fmla="*/ 3 w 11"/>
                <a:gd name="T13" fmla="*/ 10 h 11"/>
                <a:gd name="T14" fmla="*/ 3 w 11"/>
                <a:gd name="T15" fmla="*/ 8 h 11"/>
                <a:gd name="T16" fmla="*/ 0 w 11"/>
                <a:gd name="T17" fmla="*/ 7 h 11"/>
                <a:gd name="T18" fmla="*/ 1 w 11"/>
                <a:gd name="T19" fmla="*/ 6 h 11"/>
                <a:gd name="T20" fmla="*/ 1 w 11"/>
                <a:gd name="T21" fmla="*/ 3 h 11"/>
                <a:gd name="T22" fmla="*/ 3 w 11"/>
                <a:gd name="T23" fmla="*/ 2 h 11"/>
                <a:gd name="T24" fmla="*/ 4 w 11"/>
                <a:gd name="T25" fmla="*/ 0 h 11"/>
                <a:gd name="T26" fmla="*/ 5 w 11"/>
                <a:gd name="T27" fmla="*/ 2 h 11"/>
                <a:gd name="T28" fmla="*/ 8 w 11"/>
                <a:gd name="T29" fmla="*/ 0 h 11"/>
                <a:gd name="T30" fmla="*/ 8 w 11"/>
                <a:gd name="T31" fmla="*/ 3 h 11"/>
                <a:gd name="T32" fmla="*/ 11 w 11"/>
                <a:gd name="T33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11" y="3"/>
                  </a:moveTo>
                  <a:lnTo>
                    <a:pt x="9" y="6"/>
                  </a:lnTo>
                  <a:lnTo>
                    <a:pt x="11" y="8"/>
                  </a:lnTo>
                  <a:lnTo>
                    <a:pt x="8" y="8"/>
                  </a:lnTo>
                  <a:lnTo>
                    <a:pt x="8" y="11"/>
                  </a:lnTo>
                  <a:lnTo>
                    <a:pt x="5" y="9"/>
                  </a:lnTo>
                  <a:lnTo>
                    <a:pt x="3" y="10"/>
                  </a:lnTo>
                  <a:lnTo>
                    <a:pt x="3" y="8"/>
                  </a:lnTo>
                  <a:lnTo>
                    <a:pt x="0" y="7"/>
                  </a:lnTo>
                  <a:lnTo>
                    <a:pt x="1" y="6"/>
                  </a:lnTo>
                  <a:lnTo>
                    <a:pt x="1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5" y="2"/>
                  </a:lnTo>
                  <a:lnTo>
                    <a:pt x="8" y="0"/>
                  </a:lnTo>
                  <a:lnTo>
                    <a:pt x="8" y="3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63" name="Freeform 63"/>
            <p:cNvSpPr/>
            <p:nvPr/>
          </p:nvSpPr>
          <p:spPr bwMode="auto">
            <a:xfrm>
              <a:off x="3135281" y="882449"/>
              <a:ext cx="18015" cy="18023"/>
            </a:xfrm>
            <a:custGeom>
              <a:avLst/>
              <a:gdLst>
                <a:gd name="T0" fmla="*/ 5 w 11"/>
                <a:gd name="T1" fmla="*/ 0 h 11"/>
                <a:gd name="T2" fmla="*/ 7 w 11"/>
                <a:gd name="T3" fmla="*/ 2 h 11"/>
                <a:gd name="T4" fmla="*/ 9 w 11"/>
                <a:gd name="T5" fmla="*/ 2 h 11"/>
                <a:gd name="T6" fmla="*/ 9 w 11"/>
                <a:gd name="T7" fmla="*/ 4 h 11"/>
                <a:gd name="T8" fmla="*/ 11 w 11"/>
                <a:gd name="T9" fmla="*/ 6 h 11"/>
                <a:gd name="T10" fmla="*/ 9 w 11"/>
                <a:gd name="T11" fmla="*/ 6 h 11"/>
                <a:gd name="T12" fmla="*/ 9 w 11"/>
                <a:gd name="T13" fmla="*/ 10 h 11"/>
                <a:gd name="T14" fmla="*/ 7 w 11"/>
                <a:gd name="T15" fmla="*/ 9 h 11"/>
                <a:gd name="T16" fmla="*/ 5 w 11"/>
                <a:gd name="T17" fmla="*/ 11 h 11"/>
                <a:gd name="T18" fmla="*/ 4 w 11"/>
                <a:gd name="T19" fmla="*/ 9 h 11"/>
                <a:gd name="T20" fmla="*/ 1 w 11"/>
                <a:gd name="T21" fmla="*/ 10 h 11"/>
                <a:gd name="T22" fmla="*/ 2 w 11"/>
                <a:gd name="T23" fmla="*/ 6 h 11"/>
                <a:gd name="T24" fmla="*/ 0 w 11"/>
                <a:gd name="T25" fmla="*/ 6 h 11"/>
                <a:gd name="T26" fmla="*/ 2 w 11"/>
                <a:gd name="T27" fmla="*/ 4 h 11"/>
                <a:gd name="T28" fmla="*/ 1 w 11"/>
                <a:gd name="T29" fmla="*/ 2 h 11"/>
                <a:gd name="T30" fmla="*/ 4 w 11"/>
                <a:gd name="T31" fmla="*/ 2 h 11"/>
                <a:gd name="T32" fmla="*/ 5 w 11"/>
                <a:gd name="T3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7" y="2"/>
                  </a:lnTo>
                  <a:lnTo>
                    <a:pt x="9" y="2"/>
                  </a:lnTo>
                  <a:lnTo>
                    <a:pt x="9" y="4"/>
                  </a:lnTo>
                  <a:lnTo>
                    <a:pt x="11" y="6"/>
                  </a:lnTo>
                  <a:lnTo>
                    <a:pt x="9" y="6"/>
                  </a:lnTo>
                  <a:lnTo>
                    <a:pt x="9" y="10"/>
                  </a:lnTo>
                  <a:lnTo>
                    <a:pt x="7" y="9"/>
                  </a:lnTo>
                  <a:lnTo>
                    <a:pt x="5" y="11"/>
                  </a:lnTo>
                  <a:lnTo>
                    <a:pt x="4" y="9"/>
                  </a:lnTo>
                  <a:lnTo>
                    <a:pt x="1" y="10"/>
                  </a:lnTo>
                  <a:lnTo>
                    <a:pt x="2" y="6"/>
                  </a:lnTo>
                  <a:lnTo>
                    <a:pt x="0" y="6"/>
                  </a:lnTo>
                  <a:lnTo>
                    <a:pt x="2" y="4"/>
                  </a:lnTo>
                  <a:lnTo>
                    <a:pt x="1" y="2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64" name="Freeform 64"/>
            <p:cNvSpPr/>
            <p:nvPr/>
          </p:nvSpPr>
          <p:spPr bwMode="auto">
            <a:xfrm>
              <a:off x="3135281" y="865427"/>
              <a:ext cx="18015" cy="16020"/>
            </a:xfrm>
            <a:custGeom>
              <a:avLst/>
              <a:gdLst>
                <a:gd name="T0" fmla="*/ 11 w 11"/>
                <a:gd name="T1" fmla="*/ 3 h 10"/>
                <a:gd name="T2" fmla="*/ 9 w 11"/>
                <a:gd name="T3" fmla="*/ 6 h 10"/>
                <a:gd name="T4" fmla="*/ 11 w 11"/>
                <a:gd name="T5" fmla="*/ 7 h 10"/>
                <a:gd name="T6" fmla="*/ 8 w 11"/>
                <a:gd name="T7" fmla="*/ 8 h 10"/>
                <a:gd name="T8" fmla="*/ 8 w 11"/>
                <a:gd name="T9" fmla="*/ 10 h 10"/>
                <a:gd name="T10" fmla="*/ 5 w 11"/>
                <a:gd name="T11" fmla="*/ 9 h 10"/>
                <a:gd name="T12" fmla="*/ 3 w 11"/>
                <a:gd name="T13" fmla="*/ 10 h 10"/>
                <a:gd name="T14" fmla="*/ 3 w 11"/>
                <a:gd name="T15" fmla="*/ 8 h 10"/>
                <a:gd name="T16" fmla="*/ 0 w 11"/>
                <a:gd name="T17" fmla="*/ 7 h 10"/>
                <a:gd name="T18" fmla="*/ 1 w 11"/>
                <a:gd name="T19" fmla="*/ 5 h 10"/>
                <a:gd name="T20" fmla="*/ 1 w 11"/>
                <a:gd name="T21" fmla="*/ 3 h 10"/>
                <a:gd name="T22" fmla="*/ 3 w 11"/>
                <a:gd name="T23" fmla="*/ 3 h 10"/>
                <a:gd name="T24" fmla="*/ 4 w 11"/>
                <a:gd name="T25" fmla="*/ 0 h 10"/>
                <a:gd name="T26" fmla="*/ 5 w 11"/>
                <a:gd name="T27" fmla="*/ 2 h 10"/>
                <a:gd name="T28" fmla="*/ 8 w 11"/>
                <a:gd name="T29" fmla="*/ 0 h 10"/>
                <a:gd name="T30" fmla="*/ 8 w 11"/>
                <a:gd name="T31" fmla="*/ 3 h 10"/>
                <a:gd name="T32" fmla="*/ 11 w 11"/>
                <a:gd name="T33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0">
                  <a:moveTo>
                    <a:pt x="11" y="3"/>
                  </a:moveTo>
                  <a:lnTo>
                    <a:pt x="9" y="6"/>
                  </a:lnTo>
                  <a:lnTo>
                    <a:pt x="11" y="7"/>
                  </a:lnTo>
                  <a:lnTo>
                    <a:pt x="8" y="8"/>
                  </a:lnTo>
                  <a:lnTo>
                    <a:pt x="8" y="10"/>
                  </a:lnTo>
                  <a:lnTo>
                    <a:pt x="5" y="9"/>
                  </a:lnTo>
                  <a:lnTo>
                    <a:pt x="3" y="10"/>
                  </a:lnTo>
                  <a:lnTo>
                    <a:pt x="3" y="8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3"/>
                  </a:lnTo>
                  <a:lnTo>
                    <a:pt x="3" y="3"/>
                  </a:lnTo>
                  <a:lnTo>
                    <a:pt x="4" y="0"/>
                  </a:lnTo>
                  <a:lnTo>
                    <a:pt x="5" y="2"/>
                  </a:lnTo>
                  <a:lnTo>
                    <a:pt x="8" y="0"/>
                  </a:lnTo>
                  <a:lnTo>
                    <a:pt x="8" y="3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65" name="Freeform 65"/>
            <p:cNvSpPr/>
            <p:nvPr/>
          </p:nvSpPr>
          <p:spPr bwMode="auto">
            <a:xfrm>
              <a:off x="3135281" y="847404"/>
              <a:ext cx="18015" cy="18023"/>
            </a:xfrm>
            <a:custGeom>
              <a:avLst/>
              <a:gdLst>
                <a:gd name="T0" fmla="*/ 5 w 11"/>
                <a:gd name="T1" fmla="*/ 0 h 11"/>
                <a:gd name="T2" fmla="*/ 7 w 11"/>
                <a:gd name="T3" fmla="*/ 2 h 11"/>
                <a:gd name="T4" fmla="*/ 9 w 11"/>
                <a:gd name="T5" fmla="*/ 2 h 11"/>
                <a:gd name="T6" fmla="*/ 9 w 11"/>
                <a:gd name="T7" fmla="*/ 4 h 11"/>
                <a:gd name="T8" fmla="*/ 11 w 11"/>
                <a:gd name="T9" fmla="*/ 6 h 11"/>
                <a:gd name="T10" fmla="*/ 9 w 11"/>
                <a:gd name="T11" fmla="*/ 7 h 11"/>
                <a:gd name="T12" fmla="*/ 9 w 11"/>
                <a:gd name="T13" fmla="*/ 10 h 11"/>
                <a:gd name="T14" fmla="*/ 7 w 11"/>
                <a:gd name="T15" fmla="*/ 9 h 11"/>
                <a:gd name="T16" fmla="*/ 5 w 11"/>
                <a:gd name="T17" fmla="*/ 11 h 11"/>
                <a:gd name="T18" fmla="*/ 4 w 11"/>
                <a:gd name="T19" fmla="*/ 9 h 11"/>
                <a:gd name="T20" fmla="*/ 1 w 11"/>
                <a:gd name="T21" fmla="*/ 10 h 11"/>
                <a:gd name="T22" fmla="*/ 2 w 11"/>
                <a:gd name="T23" fmla="*/ 7 h 11"/>
                <a:gd name="T24" fmla="*/ 0 w 11"/>
                <a:gd name="T25" fmla="*/ 6 h 11"/>
                <a:gd name="T26" fmla="*/ 2 w 11"/>
                <a:gd name="T27" fmla="*/ 4 h 11"/>
                <a:gd name="T28" fmla="*/ 1 w 11"/>
                <a:gd name="T29" fmla="*/ 2 h 11"/>
                <a:gd name="T30" fmla="*/ 4 w 11"/>
                <a:gd name="T31" fmla="*/ 2 h 11"/>
                <a:gd name="T32" fmla="*/ 5 w 11"/>
                <a:gd name="T3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7" y="2"/>
                  </a:lnTo>
                  <a:lnTo>
                    <a:pt x="9" y="2"/>
                  </a:lnTo>
                  <a:lnTo>
                    <a:pt x="9" y="4"/>
                  </a:lnTo>
                  <a:lnTo>
                    <a:pt x="11" y="6"/>
                  </a:lnTo>
                  <a:lnTo>
                    <a:pt x="9" y="7"/>
                  </a:lnTo>
                  <a:lnTo>
                    <a:pt x="9" y="10"/>
                  </a:lnTo>
                  <a:lnTo>
                    <a:pt x="7" y="9"/>
                  </a:lnTo>
                  <a:lnTo>
                    <a:pt x="5" y="11"/>
                  </a:lnTo>
                  <a:lnTo>
                    <a:pt x="4" y="9"/>
                  </a:lnTo>
                  <a:lnTo>
                    <a:pt x="1" y="10"/>
                  </a:lnTo>
                  <a:lnTo>
                    <a:pt x="2" y="7"/>
                  </a:lnTo>
                  <a:lnTo>
                    <a:pt x="0" y="6"/>
                  </a:lnTo>
                  <a:lnTo>
                    <a:pt x="2" y="4"/>
                  </a:lnTo>
                  <a:lnTo>
                    <a:pt x="1" y="2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66" name="Freeform 66"/>
            <p:cNvSpPr/>
            <p:nvPr/>
          </p:nvSpPr>
          <p:spPr bwMode="auto">
            <a:xfrm>
              <a:off x="3135281" y="830382"/>
              <a:ext cx="18015" cy="17021"/>
            </a:xfrm>
            <a:custGeom>
              <a:avLst/>
              <a:gdLst>
                <a:gd name="T0" fmla="*/ 11 w 11"/>
                <a:gd name="T1" fmla="*/ 4 h 11"/>
                <a:gd name="T2" fmla="*/ 9 w 11"/>
                <a:gd name="T3" fmla="*/ 6 h 11"/>
                <a:gd name="T4" fmla="*/ 11 w 11"/>
                <a:gd name="T5" fmla="*/ 7 h 11"/>
                <a:gd name="T6" fmla="*/ 8 w 11"/>
                <a:gd name="T7" fmla="*/ 8 h 11"/>
                <a:gd name="T8" fmla="*/ 8 w 11"/>
                <a:gd name="T9" fmla="*/ 11 h 11"/>
                <a:gd name="T10" fmla="*/ 5 w 11"/>
                <a:gd name="T11" fmla="*/ 9 h 11"/>
                <a:gd name="T12" fmla="*/ 3 w 11"/>
                <a:gd name="T13" fmla="*/ 11 h 11"/>
                <a:gd name="T14" fmla="*/ 3 w 11"/>
                <a:gd name="T15" fmla="*/ 8 h 11"/>
                <a:gd name="T16" fmla="*/ 0 w 11"/>
                <a:gd name="T17" fmla="*/ 7 h 11"/>
                <a:gd name="T18" fmla="*/ 1 w 11"/>
                <a:gd name="T19" fmla="*/ 5 h 11"/>
                <a:gd name="T20" fmla="*/ 1 w 11"/>
                <a:gd name="T21" fmla="*/ 3 h 11"/>
                <a:gd name="T22" fmla="*/ 3 w 11"/>
                <a:gd name="T23" fmla="*/ 3 h 11"/>
                <a:gd name="T24" fmla="*/ 4 w 11"/>
                <a:gd name="T25" fmla="*/ 0 h 11"/>
                <a:gd name="T26" fmla="*/ 5 w 11"/>
                <a:gd name="T27" fmla="*/ 2 h 11"/>
                <a:gd name="T28" fmla="*/ 8 w 11"/>
                <a:gd name="T29" fmla="*/ 0 h 11"/>
                <a:gd name="T30" fmla="*/ 8 w 11"/>
                <a:gd name="T31" fmla="*/ 3 h 11"/>
                <a:gd name="T32" fmla="*/ 11 w 11"/>
                <a:gd name="T33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11" y="4"/>
                  </a:moveTo>
                  <a:lnTo>
                    <a:pt x="9" y="6"/>
                  </a:lnTo>
                  <a:lnTo>
                    <a:pt x="11" y="7"/>
                  </a:lnTo>
                  <a:lnTo>
                    <a:pt x="8" y="8"/>
                  </a:lnTo>
                  <a:lnTo>
                    <a:pt x="8" y="11"/>
                  </a:lnTo>
                  <a:lnTo>
                    <a:pt x="5" y="9"/>
                  </a:lnTo>
                  <a:lnTo>
                    <a:pt x="3" y="11"/>
                  </a:lnTo>
                  <a:lnTo>
                    <a:pt x="3" y="8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3"/>
                  </a:lnTo>
                  <a:lnTo>
                    <a:pt x="3" y="3"/>
                  </a:lnTo>
                  <a:lnTo>
                    <a:pt x="4" y="0"/>
                  </a:lnTo>
                  <a:lnTo>
                    <a:pt x="5" y="2"/>
                  </a:lnTo>
                  <a:lnTo>
                    <a:pt x="8" y="0"/>
                  </a:lnTo>
                  <a:lnTo>
                    <a:pt x="8" y="3"/>
                  </a:lnTo>
                  <a:lnTo>
                    <a:pt x="11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67" name="Freeform 67"/>
            <p:cNvSpPr/>
            <p:nvPr/>
          </p:nvSpPr>
          <p:spPr bwMode="auto">
            <a:xfrm>
              <a:off x="3135281" y="811357"/>
              <a:ext cx="18015" cy="19025"/>
            </a:xfrm>
            <a:custGeom>
              <a:avLst/>
              <a:gdLst>
                <a:gd name="T0" fmla="*/ 5 w 11"/>
                <a:gd name="T1" fmla="*/ 0 h 12"/>
                <a:gd name="T2" fmla="*/ 7 w 11"/>
                <a:gd name="T3" fmla="*/ 2 h 12"/>
                <a:gd name="T4" fmla="*/ 9 w 11"/>
                <a:gd name="T5" fmla="*/ 2 h 12"/>
                <a:gd name="T6" fmla="*/ 9 w 11"/>
                <a:gd name="T7" fmla="*/ 5 h 12"/>
                <a:gd name="T8" fmla="*/ 11 w 11"/>
                <a:gd name="T9" fmla="*/ 5 h 12"/>
                <a:gd name="T10" fmla="*/ 9 w 11"/>
                <a:gd name="T11" fmla="*/ 7 h 12"/>
                <a:gd name="T12" fmla="*/ 9 w 11"/>
                <a:gd name="T13" fmla="*/ 10 h 12"/>
                <a:gd name="T14" fmla="*/ 7 w 11"/>
                <a:gd name="T15" fmla="*/ 9 h 12"/>
                <a:gd name="T16" fmla="*/ 5 w 11"/>
                <a:gd name="T17" fmla="*/ 12 h 12"/>
                <a:gd name="T18" fmla="*/ 4 w 11"/>
                <a:gd name="T19" fmla="*/ 9 h 12"/>
                <a:gd name="T20" fmla="*/ 1 w 11"/>
                <a:gd name="T21" fmla="*/ 10 h 12"/>
                <a:gd name="T22" fmla="*/ 2 w 11"/>
                <a:gd name="T23" fmla="*/ 7 h 12"/>
                <a:gd name="T24" fmla="*/ 0 w 11"/>
                <a:gd name="T25" fmla="*/ 5 h 12"/>
                <a:gd name="T26" fmla="*/ 2 w 11"/>
                <a:gd name="T27" fmla="*/ 5 h 12"/>
                <a:gd name="T28" fmla="*/ 1 w 11"/>
                <a:gd name="T29" fmla="*/ 2 h 12"/>
                <a:gd name="T30" fmla="*/ 4 w 11"/>
                <a:gd name="T31" fmla="*/ 2 h 12"/>
                <a:gd name="T32" fmla="*/ 5 w 11"/>
                <a:gd name="T3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2">
                  <a:moveTo>
                    <a:pt x="5" y="0"/>
                  </a:moveTo>
                  <a:lnTo>
                    <a:pt x="7" y="2"/>
                  </a:lnTo>
                  <a:lnTo>
                    <a:pt x="9" y="2"/>
                  </a:lnTo>
                  <a:lnTo>
                    <a:pt x="9" y="5"/>
                  </a:lnTo>
                  <a:lnTo>
                    <a:pt x="11" y="5"/>
                  </a:lnTo>
                  <a:lnTo>
                    <a:pt x="9" y="7"/>
                  </a:lnTo>
                  <a:lnTo>
                    <a:pt x="9" y="10"/>
                  </a:lnTo>
                  <a:lnTo>
                    <a:pt x="7" y="9"/>
                  </a:lnTo>
                  <a:lnTo>
                    <a:pt x="5" y="12"/>
                  </a:lnTo>
                  <a:lnTo>
                    <a:pt x="4" y="9"/>
                  </a:lnTo>
                  <a:lnTo>
                    <a:pt x="1" y="10"/>
                  </a:lnTo>
                  <a:lnTo>
                    <a:pt x="2" y="7"/>
                  </a:lnTo>
                  <a:lnTo>
                    <a:pt x="0" y="5"/>
                  </a:lnTo>
                  <a:lnTo>
                    <a:pt x="2" y="5"/>
                  </a:lnTo>
                  <a:lnTo>
                    <a:pt x="1" y="2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68" name="Freeform 68"/>
            <p:cNvSpPr/>
            <p:nvPr/>
          </p:nvSpPr>
          <p:spPr bwMode="auto">
            <a:xfrm>
              <a:off x="3135281" y="795337"/>
              <a:ext cx="18015" cy="16020"/>
            </a:xfrm>
            <a:custGeom>
              <a:avLst/>
              <a:gdLst>
                <a:gd name="T0" fmla="*/ 11 w 11"/>
                <a:gd name="T1" fmla="*/ 3 h 10"/>
                <a:gd name="T2" fmla="*/ 9 w 11"/>
                <a:gd name="T3" fmla="*/ 5 h 10"/>
                <a:gd name="T4" fmla="*/ 11 w 11"/>
                <a:gd name="T5" fmla="*/ 7 h 10"/>
                <a:gd name="T6" fmla="*/ 8 w 11"/>
                <a:gd name="T7" fmla="*/ 8 h 10"/>
                <a:gd name="T8" fmla="*/ 8 w 11"/>
                <a:gd name="T9" fmla="*/ 10 h 10"/>
                <a:gd name="T10" fmla="*/ 5 w 11"/>
                <a:gd name="T11" fmla="*/ 8 h 10"/>
                <a:gd name="T12" fmla="*/ 3 w 11"/>
                <a:gd name="T13" fmla="*/ 10 h 10"/>
                <a:gd name="T14" fmla="*/ 3 w 11"/>
                <a:gd name="T15" fmla="*/ 7 h 10"/>
                <a:gd name="T16" fmla="*/ 0 w 11"/>
                <a:gd name="T17" fmla="*/ 7 h 10"/>
                <a:gd name="T18" fmla="*/ 1 w 11"/>
                <a:gd name="T19" fmla="*/ 5 h 10"/>
                <a:gd name="T20" fmla="*/ 1 w 11"/>
                <a:gd name="T21" fmla="*/ 2 h 10"/>
                <a:gd name="T22" fmla="*/ 3 w 11"/>
                <a:gd name="T23" fmla="*/ 2 h 10"/>
                <a:gd name="T24" fmla="*/ 4 w 11"/>
                <a:gd name="T25" fmla="*/ 0 h 10"/>
                <a:gd name="T26" fmla="*/ 5 w 11"/>
                <a:gd name="T27" fmla="*/ 1 h 10"/>
                <a:gd name="T28" fmla="*/ 8 w 11"/>
                <a:gd name="T29" fmla="*/ 0 h 10"/>
                <a:gd name="T30" fmla="*/ 8 w 11"/>
                <a:gd name="T31" fmla="*/ 2 h 10"/>
                <a:gd name="T32" fmla="*/ 11 w 11"/>
                <a:gd name="T33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0">
                  <a:moveTo>
                    <a:pt x="11" y="3"/>
                  </a:moveTo>
                  <a:lnTo>
                    <a:pt x="9" y="5"/>
                  </a:lnTo>
                  <a:lnTo>
                    <a:pt x="11" y="7"/>
                  </a:lnTo>
                  <a:lnTo>
                    <a:pt x="8" y="8"/>
                  </a:lnTo>
                  <a:lnTo>
                    <a:pt x="8" y="10"/>
                  </a:lnTo>
                  <a:lnTo>
                    <a:pt x="5" y="8"/>
                  </a:lnTo>
                  <a:lnTo>
                    <a:pt x="3" y="10"/>
                  </a:lnTo>
                  <a:lnTo>
                    <a:pt x="3" y="7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2"/>
                  </a:lnTo>
                  <a:lnTo>
                    <a:pt x="3" y="2"/>
                  </a:lnTo>
                  <a:lnTo>
                    <a:pt x="4" y="0"/>
                  </a:lnTo>
                  <a:lnTo>
                    <a:pt x="5" y="1"/>
                  </a:lnTo>
                  <a:lnTo>
                    <a:pt x="8" y="0"/>
                  </a:lnTo>
                  <a:lnTo>
                    <a:pt x="8" y="2"/>
                  </a:lnTo>
                  <a:lnTo>
                    <a:pt x="11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69" name="Freeform 69"/>
            <p:cNvSpPr/>
            <p:nvPr/>
          </p:nvSpPr>
          <p:spPr bwMode="auto">
            <a:xfrm>
              <a:off x="2462718" y="2913045"/>
              <a:ext cx="69058" cy="71091"/>
            </a:xfrm>
            <a:custGeom>
              <a:avLst/>
              <a:gdLst>
                <a:gd name="T0" fmla="*/ 22 w 44"/>
                <a:gd name="T1" fmla="*/ 0 h 45"/>
                <a:gd name="T2" fmla="*/ 28 w 44"/>
                <a:gd name="T3" fmla="*/ 9 h 45"/>
                <a:gd name="T4" fmla="*/ 38 w 44"/>
                <a:gd name="T5" fmla="*/ 6 h 45"/>
                <a:gd name="T6" fmla="*/ 36 w 44"/>
                <a:gd name="T7" fmla="*/ 16 h 45"/>
                <a:gd name="T8" fmla="*/ 44 w 44"/>
                <a:gd name="T9" fmla="*/ 23 h 45"/>
                <a:gd name="T10" fmla="*/ 36 w 44"/>
                <a:gd name="T11" fmla="*/ 28 h 45"/>
                <a:gd name="T12" fmla="*/ 38 w 44"/>
                <a:gd name="T13" fmla="*/ 38 h 45"/>
                <a:gd name="T14" fmla="*/ 28 w 44"/>
                <a:gd name="T15" fmla="*/ 36 h 45"/>
                <a:gd name="T16" fmla="*/ 22 w 44"/>
                <a:gd name="T17" fmla="*/ 45 h 45"/>
                <a:gd name="T18" fmla="*/ 17 w 44"/>
                <a:gd name="T19" fmla="*/ 36 h 45"/>
                <a:gd name="T20" fmla="*/ 7 w 44"/>
                <a:gd name="T21" fmla="*/ 38 h 45"/>
                <a:gd name="T22" fmla="*/ 9 w 44"/>
                <a:gd name="T23" fmla="*/ 28 h 45"/>
                <a:gd name="T24" fmla="*/ 0 w 44"/>
                <a:gd name="T25" fmla="*/ 23 h 45"/>
                <a:gd name="T26" fmla="*/ 9 w 44"/>
                <a:gd name="T27" fmla="*/ 16 h 45"/>
                <a:gd name="T28" fmla="*/ 7 w 44"/>
                <a:gd name="T29" fmla="*/ 6 h 45"/>
                <a:gd name="T30" fmla="*/ 17 w 44"/>
                <a:gd name="T31" fmla="*/ 9 h 45"/>
                <a:gd name="T32" fmla="*/ 22 w 44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" h="45">
                  <a:moveTo>
                    <a:pt x="22" y="0"/>
                  </a:moveTo>
                  <a:lnTo>
                    <a:pt x="28" y="9"/>
                  </a:lnTo>
                  <a:lnTo>
                    <a:pt x="38" y="6"/>
                  </a:lnTo>
                  <a:lnTo>
                    <a:pt x="36" y="16"/>
                  </a:lnTo>
                  <a:lnTo>
                    <a:pt x="44" y="23"/>
                  </a:lnTo>
                  <a:lnTo>
                    <a:pt x="36" y="28"/>
                  </a:lnTo>
                  <a:lnTo>
                    <a:pt x="38" y="38"/>
                  </a:lnTo>
                  <a:lnTo>
                    <a:pt x="28" y="36"/>
                  </a:lnTo>
                  <a:lnTo>
                    <a:pt x="22" y="45"/>
                  </a:lnTo>
                  <a:lnTo>
                    <a:pt x="17" y="36"/>
                  </a:lnTo>
                  <a:lnTo>
                    <a:pt x="7" y="38"/>
                  </a:lnTo>
                  <a:lnTo>
                    <a:pt x="9" y="28"/>
                  </a:lnTo>
                  <a:lnTo>
                    <a:pt x="0" y="23"/>
                  </a:lnTo>
                  <a:lnTo>
                    <a:pt x="9" y="16"/>
                  </a:lnTo>
                  <a:lnTo>
                    <a:pt x="7" y="6"/>
                  </a:lnTo>
                  <a:lnTo>
                    <a:pt x="17" y="9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70" name="Freeform 70"/>
            <p:cNvSpPr/>
            <p:nvPr/>
          </p:nvSpPr>
          <p:spPr bwMode="auto">
            <a:xfrm>
              <a:off x="2989159" y="3340591"/>
              <a:ext cx="49041" cy="49063"/>
            </a:xfrm>
            <a:custGeom>
              <a:avLst/>
              <a:gdLst>
                <a:gd name="T0" fmla="*/ 15 w 31"/>
                <a:gd name="T1" fmla="*/ 0 h 31"/>
                <a:gd name="T2" fmla="*/ 19 w 31"/>
                <a:gd name="T3" fmla="*/ 6 h 31"/>
                <a:gd name="T4" fmla="*/ 26 w 31"/>
                <a:gd name="T5" fmla="*/ 5 h 31"/>
                <a:gd name="T6" fmla="*/ 25 w 31"/>
                <a:gd name="T7" fmla="*/ 12 h 31"/>
                <a:gd name="T8" fmla="*/ 31 w 31"/>
                <a:gd name="T9" fmla="*/ 16 h 31"/>
                <a:gd name="T10" fmla="*/ 25 w 31"/>
                <a:gd name="T11" fmla="*/ 20 h 31"/>
                <a:gd name="T12" fmla="*/ 26 w 31"/>
                <a:gd name="T13" fmla="*/ 27 h 31"/>
                <a:gd name="T14" fmla="*/ 19 w 31"/>
                <a:gd name="T15" fmla="*/ 25 h 31"/>
                <a:gd name="T16" fmla="*/ 15 w 31"/>
                <a:gd name="T17" fmla="*/ 31 h 31"/>
                <a:gd name="T18" fmla="*/ 11 w 31"/>
                <a:gd name="T19" fmla="*/ 25 h 31"/>
                <a:gd name="T20" fmla="*/ 4 w 31"/>
                <a:gd name="T21" fmla="*/ 27 h 31"/>
                <a:gd name="T22" fmla="*/ 6 w 31"/>
                <a:gd name="T23" fmla="*/ 20 h 31"/>
                <a:gd name="T24" fmla="*/ 0 w 31"/>
                <a:gd name="T25" fmla="*/ 16 h 31"/>
                <a:gd name="T26" fmla="*/ 6 w 31"/>
                <a:gd name="T27" fmla="*/ 12 h 31"/>
                <a:gd name="T28" fmla="*/ 4 w 31"/>
                <a:gd name="T29" fmla="*/ 5 h 31"/>
                <a:gd name="T30" fmla="*/ 11 w 31"/>
                <a:gd name="T31" fmla="*/ 6 h 31"/>
                <a:gd name="T32" fmla="*/ 15 w 31"/>
                <a:gd name="T3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" h="31">
                  <a:moveTo>
                    <a:pt x="15" y="0"/>
                  </a:moveTo>
                  <a:lnTo>
                    <a:pt x="19" y="6"/>
                  </a:lnTo>
                  <a:lnTo>
                    <a:pt x="26" y="5"/>
                  </a:lnTo>
                  <a:lnTo>
                    <a:pt x="25" y="12"/>
                  </a:lnTo>
                  <a:lnTo>
                    <a:pt x="31" y="16"/>
                  </a:lnTo>
                  <a:lnTo>
                    <a:pt x="25" y="20"/>
                  </a:lnTo>
                  <a:lnTo>
                    <a:pt x="26" y="27"/>
                  </a:lnTo>
                  <a:lnTo>
                    <a:pt x="19" y="25"/>
                  </a:lnTo>
                  <a:lnTo>
                    <a:pt x="15" y="31"/>
                  </a:lnTo>
                  <a:lnTo>
                    <a:pt x="11" y="25"/>
                  </a:lnTo>
                  <a:lnTo>
                    <a:pt x="4" y="27"/>
                  </a:lnTo>
                  <a:lnTo>
                    <a:pt x="6" y="20"/>
                  </a:lnTo>
                  <a:lnTo>
                    <a:pt x="0" y="16"/>
                  </a:lnTo>
                  <a:lnTo>
                    <a:pt x="6" y="12"/>
                  </a:lnTo>
                  <a:lnTo>
                    <a:pt x="4" y="5"/>
                  </a:lnTo>
                  <a:lnTo>
                    <a:pt x="11" y="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71" name="Freeform 71"/>
            <p:cNvSpPr/>
            <p:nvPr/>
          </p:nvSpPr>
          <p:spPr bwMode="auto">
            <a:xfrm>
              <a:off x="2673895" y="2635690"/>
              <a:ext cx="49041" cy="50064"/>
            </a:xfrm>
            <a:custGeom>
              <a:avLst/>
              <a:gdLst>
                <a:gd name="T0" fmla="*/ 16 w 31"/>
                <a:gd name="T1" fmla="*/ 0 h 32"/>
                <a:gd name="T2" fmla="*/ 20 w 31"/>
                <a:gd name="T3" fmla="*/ 6 h 32"/>
                <a:gd name="T4" fmla="*/ 27 w 31"/>
                <a:gd name="T5" fmla="*/ 4 h 32"/>
                <a:gd name="T6" fmla="*/ 25 w 31"/>
                <a:gd name="T7" fmla="*/ 11 h 32"/>
                <a:gd name="T8" fmla="*/ 31 w 31"/>
                <a:gd name="T9" fmla="*/ 16 h 32"/>
                <a:gd name="T10" fmla="*/ 25 w 31"/>
                <a:gd name="T11" fmla="*/ 20 h 32"/>
                <a:gd name="T12" fmla="*/ 27 w 31"/>
                <a:gd name="T13" fmla="*/ 27 h 32"/>
                <a:gd name="T14" fmla="*/ 20 w 31"/>
                <a:gd name="T15" fmla="*/ 25 h 32"/>
                <a:gd name="T16" fmla="*/ 16 w 31"/>
                <a:gd name="T17" fmla="*/ 32 h 32"/>
                <a:gd name="T18" fmla="*/ 12 w 31"/>
                <a:gd name="T19" fmla="*/ 25 h 32"/>
                <a:gd name="T20" fmla="*/ 5 w 31"/>
                <a:gd name="T21" fmla="*/ 27 h 32"/>
                <a:gd name="T22" fmla="*/ 6 w 31"/>
                <a:gd name="T23" fmla="*/ 20 h 32"/>
                <a:gd name="T24" fmla="*/ 0 w 31"/>
                <a:gd name="T25" fmla="*/ 16 h 32"/>
                <a:gd name="T26" fmla="*/ 6 w 31"/>
                <a:gd name="T27" fmla="*/ 11 h 32"/>
                <a:gd name="T28" fmla="*/ 5 w 31"/>
                <a:gd name="T29" fmla="*/ 4 h 32"/>
                <a:gd name="T30" fmla="*/ 12 w 31"/>
                <a:gd name="T31" fmla="*/ 6 h 32"/>
                <a:gd name="T32" fmla="*/ 16 w 31"/>
                <a:gd name="T3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" h="32">
                  <a:moveTo>
                    <a:pt x="16" y="0"/>
                  </a:moveTo>
                  <a:lnTo>
                    <a:pt x="20" y="6"/>
                  </a:lnTo>
                  <a:lnTo>
                    <a:pt x="27" y="4"/>
                  </a:lnTo>
                  <a:lnTo>
                    <a:pt x="25" y="11"/>
                  </a:lnTo>
                  <a:lnTo>
                    <a:pt x="31" y="16"/>
                  </a:lnTo>
                  <a:lnTo>
                    <a:pt x="25" y="20"/>
                  </a:lnTo>
                  <a:lnTo>
                    <a:pt x="27" y="27"/>
                  </a:lnTo>
                  <a:lnTo>
                    <a:pt x="20" y="25"/>
                  </a:lnTo>
                  <a:lnTo>
                    <a:pt x="16" y="32"/>
                  </a:lnTo>
                  <a:lnTo>
                    <a:pt x="12" y="25"/>
                  </a:lnTo>
                  <a:lnTo>
                    <a:pt x="5" y="27"/>
                  </a:lnTo>
                  <a:lnTo>
                    <a:pt x="6" y="20"/>
                  </a:lnTo>
                  <a:lnTo>
                    <a:pt x="0" y="16"/>
                  </a:lnTo>
                  <a:lnTo>
                    <a:pt x="6" y="11"/>
                  </a:lnTo>
                  <a:lnTo>
                    <a:pt x="5" y="4"/>
                  </a:lnTo>
                  <a:lnTo>
                    <a:pt x="12" y="6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72" name="Freeform 72"/>
            <p:cNvSpPr>
              <a:spLocks noEditPoints="1"/>
            </p:cNvSpPr>
            <p:nvPr/>
          </p:nvSpPr>
          <p:spPr bwMode="auto">
            <a:xfrm>
              <a:off x="3635700" y="2080981"/>
              <a:ext cx="49041" cy="48061"/>
            </a:xfrm>
            <a:custGeom>
              <a:avLst/>
              <a:gdLst>
                <a:gd name="T0" fmla="*/ 20 w 40"/>
                <a:gd name="T1" fmla="*/ 39 h 39"/>
                <a:gd name="T2" fmla="*/ 20 w 40"/>
                <a:gd name="T3" fmla="*/ 39 h 39"/>
                <a:gd name="T4" fmla="*/ 18 w 40"/>
                <a:gd name="T5" fmla="*/ 38 h 39"/>
                <a:gd name="T6" fmla="*/ 15 w 40"/>
                <a:gd name="T7" fmla="*/ 33 h 39"/>
                <a:gd name="T8" fmla="*/ 8 w 40"/>
                <a:gd name="T9" fmla="*/ 34 h 39"/>
                <a:gd name="T10" fmla="*/ 6 w 40"/>
                <a:gd name="T11" fmla="*/ 34 h 39"/>
                <a:gd name="T12" fmla="*/ 6 w 40"/>
                <a:gd name="T13" fmla="*/ 31 h 39"/>
                <a:gd name="T14" fmla="*/ 7 w 40"/>
                <a:gd name="T15" fmla="*/ 25 h 39"/>
                <a:gd name="T16" fmla="*/ 1 w 40"/>
                <a:gd name="T17" fmla="*/ 22 h 39"/>
                <a:gd name="T18" fmla="*/ 0 w 40"/>
                <a:gd name="T19" fmla="*/ 20 h 39"/>
                <a:gd name="T20" fmla="*/ 1 w 40"/>
                <a:gd name="T21" fmla="*/ 18 h 39"/>
                <a:gd name="T22" fmla="*/ 7 w 40"/>
                <a:gd name="T23" fmla="*/ 14 h 39"/>
                <a:gd name="T24" fmla="*/ 6 w 40"/>
                <a:gd name="T25" fmla="*/ 8 h 39"/>
                <a:gd name="T26" fmla="*/ 6 w 40"/>
                <a:gd name="T27" fmla="*/ 6 h 39"/>
                <a:gd name="T28" fmla="*/ 8 w 40"/>
                <a:gd name="T29" fmla="*/ 5 h 39"/>
                <a:gd name="T30" fmla="*/ 15 w 40"/>
                <a:gd name="T31" fmla="*/ 7 h 39"/>
                <a:gd name="T32" fmla="*/ 18 w 40"/>
                <a:gd name="T33" fmla="*/ 1 h 39"/>
                <a:gd name="T34" fmla="*/ 22 w 40"/>
                <a:gd name="T35" fmla="*/ 1 h 39"/>
                <a:gd name="T36" fmla="*/ 25 w 40"/>
                <a:gd name="T37" fmla="*/ 7 h 39"/>
                <a:gd name="T38" fmla="*/ 32 w 40"/>
                <a:gd name="T39" fmla="*/ 5 h 39"/>
                <a:gd name="T40" fmla="*/ 34 w 40"/>
                <a:gd name="T41" fmla="*/ 6 h 39"/>
                <a:gd name="T42" fmla="*/ 34 w 40"/>
                <a:gd name="T43" fmla="*/ 8 h 39"/>
                <a:gd name="T44" fmla="*/ 33 w 40"/>
                <a:gd name="T45" fmla="*/ 14 h 39"/>
                <a:gd name="T46" fmla="*/ 39 w 40"/>
                <a:gd name="T47" fmla="*/ 18 h 39"/>
                <a:gd name="T48" fmla="*/ 40 w 40"/>
                <a:gd name="T49" fmla="*/ 20 h 39"/>
                <a:gd name="T50" fmla="*/ 39 w 40"/>
                <a:gd name="T51" fmla="*/ 22 h 39"/>
                <a:gd name="T52" fmla="*/ 33 w 40"/>
                <a:gd name="T53" fmla="*/ 25 h 39"/>
                <a:gd name="T54" fmla="*/ 34 w 40"/>
                <a:gd name="T55" fmla="*/ 31 h 39"/>
                <a:gd name="T56" fmla="*/ 34 w 40"/>
                <a:gd name="T57" fmla="*/ 34 h 39"/>
                <a:gd name="T58" fmla="*/ 32 w 40"/>
                <a:gd name="T59" fmla="*/ 34 h 39"/>
                <a:gd name="T60" fmla="*/ 25 w 40"/>
                <a:gd name="T61" fmla="*/ 33 h 39"/>
                <a:gd name="T62" fmla="*/ 22 w 40"/>
                <a:gd name="T63" fmla="*/ 38 h 39"/>
                <a:gd name="T64" fmla="*/ 20 w 40"/>
                <a:gd name="T65" fmla="*/ 39 h 39"/>
                <a:gd name="T66" fmla="*/ 16 w 40"/>
                <a:gd name="T67" fmla="*/ 28 h 39"/>
                <a:gd name="T68" fmla="*/ 18 w 40"/>
                <a:gd name="T69" fmla="*/ 29 h 39"/>
                <a:gd name="T70" fmla="*/ 20 w 40"/>
                <a:gd name="T71" fmla="*/ 33 h 39"/>
                <a:gd name="T72" fmla="*/ 22 w 40"/>
                <a:gd name="T73" fmla="*/ 29 h 39"/>
                <a:gd name="T74" fmla="*/ 25 w 40"/>
                <a:gd name="T75" fmla="*/ 28 h 39"/>
                <a:gd name="T76" fmla="*/ 29 w 40"/>
                <a:gd name="T77" fmla="*/ 29 h 39"/>
                <a:gd name="T78" fmla="*/ 28 w 40"/>
                <a:gd name="T79" fmla="*/ 25 h 39"/>
                <a:gd name="T80" fmla="*/ 29 w 40"/>
                <a:gd name="T81" fmla="*/ 22 h 39"/>
                <a:gd name="T82" fmla="*/ 33 w 40"/>
                <a:gd name="T83" fmla="*/ 20 h 39"/>
                <a:gd name="T84" fmla="*/ 29 w 40"/>
                <a:gd name="T85" fmla="*/ 17 h 39"/>
                <a:gd name="T86" fmla="*/ 28 w 40"/>
                <a:gd name="T87" fmla="*/ 15 h 39"/>
                <a:gd name="T88" fmla="*/ 29 w 40"/>
                <a:gd name="T89" fmla="*/ 11 h 39"/>
                <a:gd name="T90" fmla="*/ 25 w 40"/>
                <a:gd name="T91" fmla="*/ 11 h 39"/>
                <a:gd name="T92" fmla="*/ 22 w 40"/>
                <a:gd name="T93" fmla="*/ 10 h 39"/>
                <a:gd name="T94" fmla="*/ 20 w 40"/>
                <a:gd name="T95" fmla="*/ 7 h 39"/>
                <a:gd name="T96" fmla="*/ 18 w 40"/>
                <a:gd name="T97" fmla="*/ 10 h 39"/>
                <a:gd name="T98" fmla="*/ 15 w 40"/>
                <a:gd name="T99" fmla="*/ 11 h 39"/>
                <a:gd name="T100" fmla="*/ 11 w 40"/>
                <a:gd name="T101" fmla="*/ 11 h 39"/>
                <a:gd name="T102" fmla="*/ 12 w 40"/>
                <a:gd name="T103" fmla="*/ 15 h 39"/>
                <a:gd name="T104" fmla="*/ 11 w 40"/>
                <a:gd name="T105" fmla="*/ 17 h 39"/>
                <a:gd name="T106" fmla="*/ 7 w 40"/>
                <a:gd name="T107" fmla="*/ 20 h 39"/>
                <a:gd name="T108" fmla="*/ 11 w 40"/>
                <a:gd name="T109" fmla="*/ 22 h 39"/>
                <a:gd name="T110" fmla="*/ 12 w 40"/>
                <a:gd name="T111" fmla="*/ 25 h 39"/>
                <a:gd name="T112" fmla="*/ 11 w 40"/>
                <a:gd name="T113" fmla="*/ 29 h 39"/>
                <a:gd name="T114" fmla="*/ 15 w 40"/>
                <a:gd name="T115" fmla="*/ 28 h 39"/>
                <a:gd name="T116" fmla="*/ 16 w 40"/>
                <a:gd name="T117" fmla="*/ 2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0" h="39">
                  <a:moveTo>
                    <a:pt x="20" y="39"/>
                  </a:moveTo>
                  <a:cubicBezTo>
                    <a:pt x="20" y="39"/>
                    <a:pt x="20" y="39"/>
                    <a:pt x="20" y="39"/>
                  </a:cubicBezTo>
                  <a:cubicBezTo>
                    <a:pt x="19" y="39"/>
                    <a:pt x="18" y="39"/>
                    <a:pt x="18" y="38"/>
                  </a:cubicBezTo>
                  <a:cubicBezTo>
                    <a:pt x="15" y="33"/>
                    <a:pt x="15" y="33"/>
                    <a:pt x="15" y="33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7" y="34"/>
                    <a:pt x="7" y="34"/>
                    <a:pt x="6" y="34"/>
                  </a:cubicBezTo>
                  <a:cubicBezTo>
                    <a:pt x="6" y="33"/>
                    <a:pt x="5" y="32"/>
                    <a:pt x="6" y="31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1"/>
                    <a:pt x="0" y="20"/>
                    <a:pt x="0" y="20"/>
                  </a:cubicBezTo>
                  <a:cubicBezTo>
                    <a:pt x="0" y="19"/>
                    <a:pt x="1" y="18"/>
                    <a:pt x="1" y="18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5" y="7"/>
                    <a:pt x="6" y="6"/>
                    <a:pt x="6" y="6"/>
                  </a:cubicBezTo>
                  <a:cubicBezTo>
                    <a:pt x="7" y="5"/>
                    <a:pt x="7" y="5"/>
                    <a:pt x="8" y="5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9" y="0"/>
                    <a:pt x="21" y="0"/>
                    <a:pt x="22" y="1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3" y="5"/>
                    <a:pt x="33" y="5"/>
                    <a:pt x="34" y="6"/>
                  </a:cubicBezTo>
                  <a:cubicBezTo>
                    <a:pt x="34" y="6"/>
                    <a:pt x="35" y="7"/>
                    <a:pt x="34" y="8"/>
                  </a:cubicBezTo>
                  <a:cubicBezTo>
                    <a:pt x="33" y="14"/>
                    <a:pt x="33" y="14"/>
                    <a:pt x="33" y="14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39" y="18"/>
                    <a:pt x="40" y="19"/>
                    <a:pt x="40" y="20"/>
                  </a:cubicBezTo>
                  <a:cubicBezTo>
                    <a:pt x="40" y="20"/>
                    <a:pt x="39" y="21"/>
                    <a:pt x="39" y="22"/>
                  </a:cubicBezTo>
                  <a:cubicBezTo>
                    <a:pt x="33" y="25"/>
                    <a:pt x="33" y="25"/>
                    <a:pt x="33" y="25"/>
                  </a:cubicBezTo>
                  <a:cubicBezTo>
                    <a:pt x="34" y="31"/>
                    <a:pt x="34" y="31"/>
                    <a:pt x="34" y="31"/>
                  </a:cubicBezTo>
                  <a:cubicBezTo>
                    <a:pt x="35" y="32"/>
                    <a:pt x="34" y="33"/>
                    <a:pt x="34" y="34"/>
                  </a:cubicBezTo>
                  <a:cubicBezTo>
                    <a:pt x="33" y="34"/>
                    <a:pt x="33" y="34"/>
                    <a:pt x="32" y="34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2" y="39"/>
                    <a:pt x="21" y="39"/>
                    <a:pt x="20" y="39"/>
                  </a:cubicBezTo>
                  <a:close/>
                  <a:moveTo>
                    <a:pt x="16" y="28"/>
                  </a:moveTo>
                  <a:cubicBezTo>
                    <a:pt x="16" y="28"/>
                    <a:pt x="17" y="28"/>
                    <a:pt x="18" y="29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3" y="28"/>
                    <a:pt x="24" y="28"/>
                    <a:pt x="25" y="28"/>
                  </a:cubicBezTo>
                  <a:cubicBezTo>
                    <a:pt x="29" y="29"/>
                    <a:pt x="29" y="29"/>
                    <a:pt x="29" y="29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28" y="24"/>
                    <a:pt x="28" y="23"/>
                    <a:pt x="29" y="22"/>
                  </a:cubicBezTo>
                  <a:cubicBezTo>
                    <a:pt x="33" y="20"/>
                    <a:pt x="33" y="20"/>
                    <a:pt x="33" y="20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8" y="17"/>
                    <a:pt x="28" y="16"/>
                    <a:pt x="28" y="15"/>
                  </a:cubicBezTo>
                  <a:cubicBezTo>
                    <a:pt x="29" y="11"/>
                    <a:pt x="29" y="11"/>
                    <a:pt x="29" y="1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4" y="12"/>
                    <a:pt x="23" y="11"/>
                    <a:pt x="22" y="10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7" y="11"/>
                    <a:pt x="16" y="12"/>
                    <a:pt x="15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6"/>
                    <a:pt x="12" y="17"/>
                    <a:pt x="11" y="17"/>
                  </a:cubicBezTo>
                  <a:cubicBezTo>
                    <a:pt x="7" y="20"/>
                    <a:pt x="7" y="20"/>
                    <a:pt x="7" y="20"/>
                  </a:cubicBezTo>
                  <a:cubicBezTo>
                    <a:pt x="11" y="22"/>
                    <a:pt x="11" y="22"/>
                    <a:pt x="11" y="22"/>
                  </a:cubicBezTo>
                  <a:cubicBezTo>
                    <a:pt x="12" y="23"/>
                    <a:pt x="12" y="24"/>
                    <a:pt x="12" y="25"/>
                  </a:cubicBezTo>
                  <a:cubicBezTo>
                    <a:pt x="11" y="29"/>
                    <a:pt x="11" y="29"/>
                    <a:pt x="11" y="29"/>
                  </a:cubicBezTo>
                  <a:cubicBezTo>
                    <a:pt x="15" y="28"/>
                    <a:pt x="15" y="28"/>
                    <a:pt x="15" y="28"/>
                  </a:cubicBezTo>
                  <a:lnTo>
                    <a:pt x="16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73" name="Freeform 73"/>
            <p:cNvSpPr>
              <a:spLocks noEditPoints="1"/>
            </p:cNvSpPr>
            <p:nvPr/>
          </p:nvSpPr>
          <p:spPr bwMode="auto">
            <a:xfrm>
              <a:off x="3281403" y="2674740"/>
              <a:ext cx="79067" cy="79101"/>
            </a:xfrm>
            <a:custGeom>
              <a:avLst/>
              <a:gdLst>
                <a:gd name="T0" fmla="*/ 32 w 63"/>
                <a:gd name="T1" fmla="*/ 64 h 64"/>
                <a:gd name="T2" fmla="*/ 32 w 63"/>
                <a:gd name="T3" fmla="*/ 64 h 64"/>
                <a:gd name="T4" fmla="*/ 28 w 63"/>
                <a:gd name="T5" fmla="*/ 63 h 64"/>
                <a:gd name="T6" fmla="*/ 23 w 63"/>
                <a:gd name="T7" fmla="*/ 54 h 64"/>
                <a:gd name="T8" fmla="*/ 13 w 63"/>
                <a:gd name="T9" fmla="*/ 56 h 64"/>
                <a:gd name="T10" fmla="*/ 9 w 63"/>
                <a:gd name="T11" fmla="*/ 55 h 64"/>
                <a:gd name="T12" fmla="*/ 8 w 63"/>
                <a:gd name="T13" fmla="*/ 51 h 64"/>
                <a:gd name="T14" fmla="*/ 10 w 63"/>
                <a:gd name="T15" fmla="*/ 41 h 64"/>
                <a:gd name="T16" fmla="*/ 1 w 63"/>
                <a:gd name="T17" fmla="*/ 36 h 64"/>
                <a:gd name="T18" fmla="*/ 0 w 63"/>
                <a:gd name="T19" fmla="*/ 32 h 64"/>
                <a:gd name="T20" fmla="*/ 1 w 63"/>
                <a:gd name="T21" fmla="*/ 29 h 64"/>
                <a:gd name="T22" fmla="*/ 10 w 63"/>
                <a:gd name="T23" fmla="*/ 24 h 64"/>
                <a:gd name="T24" fmla="*/ 8 w 63"/>
                <a:gd name="T25" fmla="*/ 13 h 64"/>
                <a:gd name="T26" fmla="*/ 9 w 63"/>
                <a:gd name="T27" fmla="*/ 10 h 64"/>
                <a:gd name="T28" fmla="*/ 13 w 63"/>
                <a:gd name="T29" fmla="*/ 9 h 64"/>
                <a:gd name="T30" fmla="*/ 23 w 63"/>
                <a:gd name="T31" fmla="*/ 11 h 64"/>
                <a:gd name="T32" fmla="*/ 28 w 63"/>
                <a:gd name="T33" fmla="*/ 2 h 64"/>
                <a:gd name="T34" fmla="*/ 35 w 63"/>
                <a:gd name="T35" fmla="*/ 2 h 64"/>
                <a:gd name="T36" fmla="*/ 40 w 63"/>
                <a:gd name="T37" fmla="*/ 11 h 64"/>
                <a:gd name="T38" fmla="*/ 51 w 63"/>
                <a:gd name="T39" fmla="*/ 9 h 64"/>
                <a:gd name="T40" fmla="*/ 54 w 63"/>
                <a:gd name="T41" fmla="*/ 10 h 64"/>
                <a:gd name="T42" fmla="*/ 55 w 63"/>
                <a:gd name="T43" fmla="*/ 13 h 64"/>
                <a:gd name="T44" fmla="*/ 53 w 63"/>
                <a:gd name="T45" fmla="*/ 24 h 64"/>
                <a:gd name="T46" fmla="*/ 62 w 63"/>
                <a:gd name="T47" fmla="*/ 29 h 64"/>
                <a:gd name="T48" fmla="*/ 63 w 63"/>
                <a:gd name="T49" fmla="*/ 32 h 64"/>
                <a:gd name="T50" fmla="*/ 62 w 63"/>
                <a:gd name="T51" fmla="*/ 36 h 64"/>
                <a:gd name="T52" fmla="*/ 53 w 63"/>
                <a:gd name="T53" fmla="*/ 41 h 64"/>
                <a:gd name="T54" fmla="*/ 55 w 63"/>
                <a:gd name="T55" fmla="*/ 51 h 64"/>
                <a:gd name="T56" fmla="*/ 54 w 63"/>
                <a:gd name="T57" fmla="*/ 55 h 64"/>
                <a:gd name="T58" fmla="*/ 51 w 63"/>
                <a:gd name="T59" fmla="*/ 56 h 64"/>
                <a:gd name="T60" fmla="*/ 40 w 63"/>
                <a:gd name="T61" fmla="*/ 54 h 64"/>
                <a:gd name="T62" fmla="*/ 35 w 63"/>
                <a:gd name="T63" fmla="*/ 63 h 64"/>
                <a:gd name="T64" fmla="*/ 32 w 63"/>
                <a:gd name="T65" fmla="*/ 64 h 64"/>
                <a:gd name="T66" fmla="*/ 25 w 63"/>
                <a:gd name="T67" fmla="*/ 46 h 64"/>
                <a:gd name="T68" fmla="*/ 28 w 63"/>
                <a:gd name="T69" fmla="*/ 47 h 64"/>
                <a:gd name="T70" fmla="*/ 32 w 63"/>
                <a:gd name="T71" fmla="*/ 54 h 64"/>
                <a:gd name="T72" fmla="*/ 36 w 63"/>
                <a:gd name="T73" fmla="*/ 47 h 64"/>
                <a:gd name="T74" fmla="*/ 39 w 63"/>
                <a:gd name="T75" fmla="*/ 46 h 64"/>
                <a:gd name="T76" fmla="*/ 47 w 63"/>
                <a:gd name="T77" fmla="*/ 47 h 64"/>
                <a:gd name="T78" fmla="*/ 45 w 63"/>
                <a:gd name="T79" fmla="*/ 40 h 64"/>
                <a:gd name="T80" fmla="*/ 47 w 63"/>
                <a:gd name="T81" fmla="*/ 36 h 64"/>
                <a:gd name="T82" fmla="*/ 53 w 63"/>
                <a:gd name="T83" fmla="*/ 32 h 64"/>
                <a:gd name="T84" fmla="*/ 47 w 63"/>
                <a:gd name="T85" fmla="*/ 28 h 64"/>
                <a:gd name="T86" fmla="*/ 45 w 63"/>
                <a:gd name="T87" fmla="*/ 25 h 64"/>
                <a:gd name="T88" fmla="*/ 47 w 63"/>
                <a:gd name="T89" fmla="*/ 17 h 64"/>
                <a:gd name="T90" fmla="*/ 39 w 63"/>
                <a:gd name="T91" fmla="*/ 19 h 64"/>
                <a:gd name="T92" fmla="*/ 36 w 63"/>
                <a:gd name="T93" fmla="*/ 17 h 64"/>
                <a:gd name="T94" fmla="*/ 32 w 63"/>
                <a:gd name="T95" fmla="*/ 11 h 64"/>
                <a:gd name="T96" fmla="*/ 28 w 63"/>
                <a:gd name="T97" fmla="*/ 17 h 64"/>
                <a:gd name="T98" fmla="*/ 24 w 63"/>
                <a:gd name="T99" fmla="*/ 19 h 64"/>
                <a:gd name="T100" fmla="*/ 17 w 63"/>
                <a:gd name="T101" fmla="*/ 17 h 64"/>
                <a:gd name="T102" fmla="*/ 18 w 63"/>
                <a:gd name="T103" fmla="*/ 25 h 64"/>
                <a:gd name="T104" fmla="*/ 17 w 63"/>
                <a:gd name="T105" fmla="*/ 28 h 64"/>
                <a:gd name="T106" fmla="*/ 10 w 63"/>
                <a:gd name="T107" fmla="*/ 32 h 64"/>
                <a:gd name="T108" fmla="*/ 17 w 63"/>
                <a:gd name="T109" fmla="*/ 36 h 64"/>
                <a:gd name="T110" fmla="*/ 18 w 63"/>
                <a:gd name="T111" fmla="*/ 40 h 64"/>
                <a:gd name="T112" fmla="*/ 17 w 63"/>
                <a:gd name="T113" fmla="*/ 47 h 64"/>
                <a:gd name="T114" fmla="*/ 24 w 63"/>
                <a:gd name="T115" fmla="*/ 46 h 64"/>
                <a:gd name="T116" fmla="*/ 25 w 63"/>
                <a:gd name="T117" fmla="*/ 4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3" h="64">
                  <a:moveTo>
                    <a:pt x="32" y="64"/>
                  </a:moveTo>
                  <a:cubicBezTo>
                    <a:pt x="32" y="64"/>
                    <a:pt x="32" y="64"/>
                    <a:pt x="32" y="64"/>
                  </a:cubicBezTo>
                  <a:cubicBezTo>
                    <a:pt x="30" y="64"/>
                    <a:pt x="29" y="64"/>
                    <a:pt x="28" y="63"/>
                  </a:cubicBezTo>
                  <a:cubicBezTo>
                    <a:pt x="23" y="54"/>
                    <a:pt x="23" y="54"/>
                    <a:pt x="23" y="54"/>
                  </a:cubicBezTo>
                  <a:cubicBezTo>
                    <a:pt x="13" y="56"/>
                    <a:pt x="13" y="56"/>
                    <a:pt x="13" y="56"/>
                  </a:cubicBezTo>
                  <a:cubicBezTo>
                    <a:pt x="11" y="56"/>
                    <a:pt x="10" y="56"/>
                    <a:pt x="9" y="55"/>
                  </a:cubicBezTo>
                  <a:cubicBezTo>
                    <a:pt x="8" y="54"/>
                    <a:pt x="8" y="53"/>
                    <a:pt x="8" y="51"/>
                  </a:cubicBezTo>
                  <a:cubicBezTo>
                    <a:pt x="10" y="41"/>
                    <a:pt x="10" y="41"/>
                    <a:pt x="10" y="41"/>
                  </a:cubicBezTo>
                  <a:cubicBezTo>
                    <a:pt x="1" y="36"/>
                    <a:pt x="1" y="36"/>
                    <a:pt x="1" y="36"/>
                  </a:cubicBezTo>
                  <a:cubicBezTo>
                    <a:pt x="0" y="35"/>
                    <a:pt x="0" y="34"/>
                    <a:pt x="0" y="32"/>
                  </a:cubicBezTo>
                  <a:cubicBezTo>
                    <a:pt x="0" y="31"/>
                    <a:pt x="0" y="30"/>
                    <a:pt x="1" y="29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8" y="12"/>
                    <a:pt x="8" y="11"/>
                    <a:pt x="9" y="10"/>
                  </a:cubicBezTo>
                  <a:cubicBezTo>
                    <a:pt x="10" y="9"/>
                    <a:pt x="11" y="9"/>
                    <a:pt x="13" y="9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30" y="0"/>
                    <a:pt x="33" y="0"/>
                    <a:pt x="35" y="2"/>
                  </a:cubicBezTo>
                  <a:cubicBezTo>
                    <a:pt x="40" y="11"/>
                    <a:pt x="40" y="11"/>
                    <a:pt x="40" y="11"/>
                  </a:cubicBezTo>
                  <a:cubicBezTo>
                    <a:pt x="51" y="9"/>
                    <a:pt x="51" y="9"/>
                    <a:pt x="51" y="9"/>
                  </a:cubicBezTo>
                  <a:cubicBezTo>
                    <a:pt x="52" y="9"/>
                    <a:pt x="53" y="9"/>
                    <a:pt x="54" y="10"/>
                  </a:cubicBezTo>
                  <a:cubicBezTo>
                    <a:pt x="55" y="11"/>
                    <a:pt x="55" y="12"/>
                    <a:pt x="55" y="13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62" y="29"/>
                    <a:pt x="62" y="29"/>
                    <a:pt x="62" y="29"/>
                  </a:cubicBezTo>
                  <a:cubicBezTo>
                    <a:pt x="63" y="30"/>
                    <a:pt x="63" y="31"/>
                    <a:pt x="63" y="32"/>
                  </a:cubicBezTo>
                  <a:cubicBezTo>
                    <a:pt x="63" y="34"/>
                    <a:pt x="63" y="35"/>
                    <a:pt x="62" y="36"/>
                  </a:cubicBezTo>
                  <a:cubicBezTo>
                    <a:pt x="53" y="41"/>
                    <a:pt x="53" y="41"/>
                    <a:pt x="53" y="41"/>
                  </a:cubicBezTo>
                  <a:cubicBezTo>
                    <a:pt x="55" y="51"/>
                    <a:pt x="55" y="51"/>
                    <a:pt x="55" y="51"/>
                  </a:cubicBezTo>
                  <a:cubicBezTo>
                    <a:pt x="55" y="53"/>
                    <a:pt x="55" y="54"/>
                    <a:pt x="54" y="55"/>
                  </a:cubicBezTo>
                  <a:cubicBezTo>
                    <a:pt x="53" y="56"/>
                    <a:pt x="52" y="56"/>
                    <a:pt x="51" y="56"/>
                  </a:cubicBezTo>
                  <a:cubicBezTo>
                    <a:pt x="40" y="54"/>
                    <a:pt x="40" y="54"/>
                    <a:pt x="40" y="54"/>
                  </a:cubicBezTo>
                  <a:cubicBezTo>
                    <a:pt x="35" y="63"/>
                    <a:pt x="35" y="63"/>
                    <a:pt x="35" y="63"/>
                  </a:cubicBezTo>
                  <a:cubicBezTo>
                    <a:pt x="34" y="64"/>
                    <a:pt x="33" y="64"/>
                    <a:pt x="32" y="64"/>
                  </a:cubicBezTo>
                  <a:close/>
                  <a:moveTo>
                    <a:pt x="25" y="46"/>
                  </a:moveTo>
                  <a:cubicBezTo>
                    <a:pt x="26" y="46"/>
                    <a:pt x="27" y="46"/>
                    <a:pt x="28" y="47"/>
                  </a:cubicBezTo>
                  <a:cubicBezTo>
                    <a:pt x="32" y="54"/>
                    <a:pt x="32" y="54"/>
                    <a:pt x="32" y="54"/>
                  </a:cubicBezTo>
                  <a:cubicBezTo>
                    <a:pt x="36" y="47"/>
                    <a:pt x="36" y="47"/>
                    <a:pt x="36" y="47"/>
                  </a:cubicBezTo>
                  <a:cubicBezTo>
                    <a:pt x="36" y="46"/>
                    <a:pt x="38" y="45"/>
                    <a:pt x="39" y="46"/>
                  </a:cubicBezTo>
                  <a:cubicBezTo>
                    <a:pt x="47" y="47"/>
                    <a:pt x="47" y="47"/>
                    <a:pt x="47" y="47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39"/>
                    <a:pt x="45" y="37"/>
                    <a:pt x="47" y="36"/>
                  </a:cubicBezTo>
                  <a:cubicBezTo>
                    <a:pt x="53" y="32"/>
                    <a:pt x="53" y="32"/>
                    <a:pt x="53" y="32"/>
                  </a:cubicBezTo>
                  <a:cubicBezTo>
                    <a:pt x="47" y="28"/>
                    <a:pt x="47" y="28"/>
                    <a:pt x="47" y="28"/>
                  </a:cubicBezTo>
                  <a:cubicBezTo>
                    <a:pt x="45" y="28"/>
                    <a:pt x="45" y="26"/>
                    <a:pt x="45" y="25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8" y="19"/>
                    <a:pt x="36" y="19"/>
                    <a:pt x="36" y="17"/>
                  </a:cubicBezTo>
                  <a:cubicBezTo>
                    <a:pt x="32" y="11"/>
                    <a:pt x="32" y="11"/>
                    <a:pt x="32" y="11"/>
                  </a:cubicBezTo>
                  <a:cubicBezTo>
                    <a:pt x="28" y="17"/>
                    <a:pt x="28" y="17"/>
                    <a:pt x="28" y="17"/>
                  </a:cubicBezTo>
                  <a:cubicBezTo>
                    <a:pt x="27" y="19"/>
                    <a:pt x="25" y="19"/>
                    <a:pt x="24" y="19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19" y="26"/>
                    <a:pt x="18" y="28"/>
                    <a:pt x="17" y="28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8" y="37"/>
                    <a:pt x="19" y="39"/>
                    <a:pt x="18" y="40"/>
                  </a:cubicBezTo>
                  <a:cubicBezTo>
                    <a:pt x="17" y="47"/>
                    <a:pt x="17" y="47"/>
                    <a:pt x="17" y="47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4" y="46"/>
                    <a:pt x="24" y="46"/>
                    <a:pt x="25" y="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74" name="Freeform 74"/>
            <p:cNvSpPr>
              <a:spLocks noEditPoints="1"/>
            </p:cNvSpPr>
            <p:nvPr/>
          </p:nvSpPr>
          <p:spPr bwMode="auto">
            <a:xfrm>
              <a:off x="3046207" y="2068965"/>
              <a:ext cx="48040" cy="49063"/>
            </a:xfrm>
            <a:custGeom>
              <a:avLst/>
              <a:gdLst>
                <a:gd name="T0" fmla="*/ 20 w 39"/>
                <a:gd name="T1" fmla="*/ 40 h 40"/>
                <a:gd name="T2" fmla="*/ 20 w 39"/>
                <a:gd name="T3" fmla="*/ 40 h 40"/>
                <a:gd name="T4" fmla="*/ 18 w 39"/>
                <a:gd name="T5" fmla="*/ 39 h 40"/>
                <a:gd name="T6" fmla="*/ 14 w 39"/>
                <a:gd name="T7" fmla="*/ 33 h 40"/>
                <a:gd name="T8" fmla="*/ 8 w 39"/>
                <a:gd name="T9" fmla="*/ 35 h 40"/>
                <a:gd name="T10" fmla="*/ 6 w 39"/>
                <a:gd name="T11" fmla="*/ 34 h 40"/>
                <a:gd name="T12" fmla="*/ 5 w 39"/>
                <a:gd name="T13" fmla="*/ 32 h 40"/>
                <a:gd name="T14" fmla="*/ 7 w 39"/>
                <a:gd name="T15" fmla="*/ 25 h 40"/>
                <a:gd name="T16" fmla="*/ 1 w 39"/>
                <a:gd name="T17" fmla="*/ 22 h 40"/>
                <a:gd name="T18" fmla="*/ 0 w 39"/>
                <a:gd name="T19" fmla="*/ 20 h 40"/>
                <a:gd name="T20" fmla="*/ 1 w 39"/>
                <a:gd name="T21" fmla="*/ 18 h 40"/>
                <a:gd name="T22" fmla="*/ 7 w 39"/>
                <a:gd name="T23" fmla="*/ 15 h 40"/>
                <a:gd name="T24" fmla="*/ 5 w 39"/>
                <a:gd name="T25" fmla="*/ 8 h 40"/>
                <a:gd name="T26" fmla="*/ 6 w 39"/>
                <a:gd name="T27" fmla="*/ 6 h 40"/>
                <a:gd name="T28" fmla="*/ 8 w 39"/>
                <a:gd name="T29" fmla="*/ 6 h 40"/>
                <a:gd name="T30" fmla="*/ 14 w 39"/>
                <a:gd name="T31" fmla="*/ 7 h 40"/>
                <a:gd name="T32" fmla="*/ 18 w 39"/>
                <a:gd name="T33" fmla="*/ 2 h 40"/>
                <a:gd name="T34" fmla="*/ 22 w 39"/>
                <a:gd name="T35" fmla="*/ 2 h 40"/>
                <a:gd name="T36" fmla="*/ 25 w 39"/>
                <a:gd name="T37" fmla="*/ 7 h 40"/>
                <a:gd name="T38" fmla="*/ 31 w 39"/>
                <a:gd name="T39" fmla="*/ 6 h 40"/>
                <a:gd name="T40" fmla="*/ 34 w 39"/>
                <a:gd name="T41" fmla="*/ 6 h 40"/>
                <a:gd name="T42" fmla="*/ 34 w 39"/>
                <a:gd name="T43" fmla="*/ 8 h 40"/>
                <a:gd name="T44" fmla="*/ 33 w 39"/>
                <a:gd name="T45" fmla="*/ 15 h 40"/>
                <a:gd name="T46" fmla="*/ 38 w 39"/>
                <a:gd name="T47" fmla="*/ 18 h 40"/>
                <a:gd name="T48" fmla="*/ 39 w 39"/>
                <a:gd name="T49" fmla="*/ 20 h 40"/>
                <a:gd name="T50" fmla="*/ 38 w 39"/>
                <a:gd name="T51" fmla="*/ 22 h 40"/>
                <a:gd name="T52" fmla="*/ 33 w 39"/>
                <a:gd name="T53" fmla="*/ 25 h 40"/>
                <a:gd name="T54" fmla="*/ 34 w 39"/>
                <a:gd name="T55" fmla="*/ 32 h 40"/>
                <a:gd name="T56" fmla="*/ 34 w 39"/>
                <a:gd name="T57" fmla="*/ 34 h 40"/>
                <a:gd name="T58" fmla="*/ 31 w 39"/>
                <a:gd name="T59" fmla="*/ 35 h 40"/>
                <a:gd name="T60" fmla="*/ 25 w 39"/>
                <a:gd name="T61" fmla="*/ 33 h 40"/>
                <a:gd name="T62" fmla="*/ 22 w 39"/>
                <a:gd name="T63" fmla="*/ 39 h 40"/>
                <a:gd name="T64" fmla="*/ 20 w 39"/>
                <a:gd name="T65" fmla="*/ 40 h 40"/>
                <a:gd name="T66" fmla="*/ 15 w 39"/>
                <a:gd name="T67" fmla="*/ 28 h 40"/>
                <a:gd name="T68" fmla="*/ 17 w 39"/>
                <a:gd name="T69" fmla="*/ 29 h 40"/>
                <a:gd name="T70" fmla="*/ 20 w 39"/>
                <a:gd name="T71" fmla="*/ 33 h 40"/>
                <a:gd name="T72" fmla="*/ 22 w 39"/>
                <a:gd name="T73" fmla="*/ 29 h 40"/>
                <a:gd name="T74" fmla="*/ 25 w 39"/>
                <a:gd name="T75" fmla="*/ 28 h 40"/>
                <a:gd name="T76" fmla="*/ 29 w 39"/>
                <a:gd name="T77" fmla="*/ 29 h 40"/>
                <a:gd name="T78" fmla="*/ 28 w 39"/>
                <a:gd name="T79" fmla="*/ 25 h 40"/>
                <a:gd name="T80" fmla="*/ 29 w 39"/>
                <a:gd name="T81" fmla="*/ 22 h 40"/>
                <a:gd name="T82" fmla="*/ 33 w 39"/>
                <a:gd name="T83" fmla="*/ 20 h 40"/>
                <a:gd name="T84" fmla="*/ 29 w 39"/>
                <a:gd name="T85" fmla="*/ 18 h 40"/>
                <a:gd name="T86" fmla="*/ 28 w 39"/>
                <a:gd name="T87" fmla="*/ 15 h 40"/>
                <a:gd name="T88" fmla="*/ 29 w 39"/>
                <a:gd name="T89" fmla="*/ 11 h 40"/>
                <a:gd name="T90" fmla="*/ 25 w 39"/>
                <a:gd name="T91" fmla="*/ 12 h 40"/>
                <a:gd name="T92" fmla="*/ 22 w 39"/>
                <a:gd name="T93" fmla="*/ 11 h 40"/>
                <a:gd name="T94" fmla="*/ 20 w 39"/>
                <a:gd name="T95" fmla="*/ 7 h 40"/>
                <a:gd name="T96" fmla="*/ 17 w 39"/>
                <a:gd name="T97" fmla="*/ 11 h 40"/>
                <a:gd name="T98" fmla="*/ 15 w 39"/>
                <a:gd name="T99" fmla="*/ 12 h 40"/>
                <a:gd name="T100" fmla="*/ 11 w 39"/>
                <a:gd name="T101" fmla="*/ 11 h 40"/>
                <a:gd name="T102" fmla="*/ 11 w 39"/>
                <a:gd name="T103" fmla="*/ 15 h 40"/>
                <a:gd name="T104" fmla="*/ 10 w 39"/>
                <a:gd name="T105" fmla="*/ 18 h 40"/>
                <a:gd name="T106" fmla="*/ 7 w 39"/>
                <a:gd name="T107" fmla="*/ 20 h 40"/>
                <a:gd name="T108" fmla="*/ 10 w 39"/>
                <a:gd name="T109" fmla="*/ 22 h 40"/>
                <a:gd name="T110" fmla="*/ 11 w 39"/>
                <a:gd name="T111" fmla="*/ 25 h 40"/>
                <a:gd name="T112" fmla="*/ 11 w 39"/>
                <a:gd name="T113" fmla="*/ 29 h 40"/>
                <a:gd name="T114" fmla="*/ 15 w 39"/>
                <a:gd name="T115" fmla="*/ 2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9" h="40">
                  <a:moveTo>
                    <a:pt x="20" y="40"/>
                  </a:moveTo>
                  <a:cubicBezTo>
                    <a:pt x="20" y="40"/>
                    <a:pt x="20" y="40"/>
                    <a:pt x="20" y="40"/>
                  </a:cubicBezTo>
                  <a:cubicBezTo>
                    <a:pt x="19" y="40"/>
                    <a:pt x="18" y="39"/>
                    <a:pt x="18" y="39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7" y="35"/>
                    <a:pt x="6" y="34"/>
                    <a:pt x="6" y="34"/>
                  </a:cubicBezTo>
                  <a:cubicBezTo>
                    <a:pt x="5" y="33"/>
                    <a:pt x="5" y="33"/>
                    <a:pt x="5" y="32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0" y="21"/>
                    <a:pt x="0" y="20"/>
                  </a:cubicBezTo>
                  <a:cubicBezTo>
                    <a:pt x="0" y="19"/>
                    <a:pt x="1" y="19"/>
                    <a:pt x="1" y="18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7"/>
                    <a:pt x="6" y="6"/>
                  </a:cubicBezTo>
                  <a:cubicBezTo>
                    <a:pt x="6" y="6"/>
                    <a:pt x="7" y="5"/>
                    <a:pt x="8" y="6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9" y="0"/>
                    <a:pt x="21" y="0"/>
                    <a:pt x="22" y="2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2" y="5"/>
                    <a:pt x="33" y="6"/>
                    <a:pt x="34" y="6"/>
                  </a:cubicBezTo>
                  <a:cubicBezTo>
                    <a:pt x="34" y="7"/>
                    <a:pt x="34" y="8"/>
                    <a:pt x="34" y="8"/>
                  </a:cubicBezTo>
                  <a:cubicBezTo>
                    <a:pt x="33" y="15"/>
                    <a:pt x="33" y="15"/>
                    <a:pt x="33" y="15"/>
                  </a:cubicBezTo>
                  <a:cubicBezTo>
                    <a:pt x="38" y="18"/>
                    <a:pt x="38" y="18"/>
                    <a:pt x="38" y="18"/>
                  </a:cubicBezTo>
                  <a:cubicBezTo>
                    <a:pt x="39" y="19"/>
                    <a:pt x="39" y="19"/>
                    <a:pt x="39" y="20"/>
                  </a:cubicBezTo>
                  <a:cubicBezTo>
                    <a:pt x="39" y="21"/>
                    <a:pt x="39" y="22"/>
                    <a:pt x="38" y="22"/>
                  </a:cubicBezTo>
                  <a:cubicBezTo>
                    <a:pt x="33" y="25"/>
                    <a:pt x="33" y="25"/>
                    <a:pt x="33" y="25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34" y="33"/>
                    <a:pt x="34" y="33"/>
                    <a:pt x="34" y="34"/>
                  </a:cubicBezTo>
                  <a:cubicBezTo>
                    <a:pt x="33" y="34"/>
                    <a:pt x="32" y="35"/>
                    <a:pt x="31" y="35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2" y="39"/>
                    <a:pt x="22" y="39"/>
                    <a:pt x="22" y="39"/>
                  </a:cubicBezTo>
                  <a:cubicBezTo>
                    <a:pt x="21" y="39"/>
                    <a:pt x="21" y="40"/>
                    <a:pt x="20" y="40"/>
                  </a:cubicBezTo>
                  <a:close/>
                  <a:moveTo>
                    <a:pt x="15" y="28"/>
                  </a:moveTo>
                  <a:cubicBezTo>
                    <a:pt x="16" y="28"/>
                    <a:pt x="17" y="29"/>
                    <a:pt x="17" y="29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3" y="28"/>
                    <a:pt x="24" y="28"/>
                    <a:pt x="25" y="28"/>
                  </a:cubicBezTo>
                  <a:cubicBezTo>
                    <a:pt x="29" y="29"/>
                    <a:pt x="29" y="29"/>
                    <a:pt x="29" y="29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28" y="24"/>
                    <a:pt x="28" y="23"/>
                    <a:pt x="29" y="22"/>
                  </a:cubicBezTo>
                  <a:cubicBezTo>
                    <a:pt x="33" y="20"/>
                    <a:pt x="33" y="20"/>
                    <a:pt x="33" y="20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17"/>
                    <a:pt x="28" y="16"/>
                    <a:pt x="28" y="15"/>
                  </a:cubicBezTo>
                  <a:cubicBezTo>
                    <a:pt x="29" y="11"/>
                    <a:pt x="29" y="11"/>
                    <a:pt x="29" y="11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4" y="12"/>
                    <a:pt x="23" y="12"/>
                    <a:pt x="22" y="11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12"/>
                    <a:pt x="16" y="12"/>
                    <a:pt x="15" y="12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6"/>
                    <a:pt x="11" y="17"/>
                    <a:pt x="10" y="18"/>
                  </a:cubicBezTo>
                  <a:cubicBezTo>
                    <a:pt x="7" y="20"/>
                    <a:pt x="7" y="20"/>
                    <a:pt x="7" y="20"/>
                  </a:cubicBezTo>
                  <a:cubicBezTo>
                    <a:pt x="10" y="22"/>
                    <a:pt x="10" y="22"/>
                    <a:pt x="10" y="22"/>
                  </a:cubicBezTo>
                  <a:cubicBezTo>
                    <a:pt x="11" y="23"/>
                    <a:pt x="12" y="24"/>
                    <a:pt x="11" y="25"/>
                  </a:cubicBezTo>
                  <a:cubicBezTo>
                    <a:pt x="11" y="29"/>
                    <a:pt x="11" y="29"/>
                    <a:pt x="11" y="29"/>
                  </a:cubicBezTo>
                  <a:cubicBezTo>
                    <a:pt x="15" y="28"/>
                    <a:pt x="15" y="28"/>
                    <a:pt x="15" y="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75" name="Freeform 75"/>
            <p:cNvSpPr/>
            <p:nvPr/>
          </p:nvSpPr>
          <p:spPr bwMode="auto">
            <a:xfrm>
              <a:off x="3492580" y="2416410"/>
              <a:ext cx="60050" cy="60077"/>
            </a:xfrm>
            <a:custGeom>
              <a:avLst/>
              <a:gdLst>
                <a:gd name="T0" fmla="*/ 19 w 38"/>
                <a:gd name="T1" fmla="*/ 0 h 38"/>
                <a:gd name="T2" fmla="*/ 24 w 38"/>
                <a:gd name="T3" fmla="*/ 7 h 38"/>
                <a:gd name="T4" fmla="*/ 33 w 38"/>
                <a:gd name="T5" fmla="*/ 5 h 38"/>
                <a:gd name="T6" fmla="*/ 30 w 38"/>
                <a:gd name="T7" fmla="*/ 14 h 38"/>
                <a:gd name="T8" fmla="*/ 38 w 38"/>
                <a:gd name="T9" fmla="*/ 18 h 38"/>
                <a:gd name="T10" fmla="*/ 30 w 38"/>
                <a:gd name="T11" fmla="*/ 24 h 38"/>
                <a:gd name="T12" fmla="*/ 33 w 38"/>
                <a:gd name="T13" fmla="*/ 32 h 38"/>
                <a:gd name="T14" fmla="*/ 24 w 38"/>
                <a:gd name="T15" fmla="*/ 30 h 38"/>
                <a:gd name="T16" fmla="*/ 19 w 38"/>
                <a:gd name="T17" fmla="*/ 38 h 38"/>
                <a:gd name="T18" fmla="*/ 14 w 38"/>
                <a:gd name="T19" fmla="*/ 30 h 38"/>
                <a:gd name="T20" fmla="*/ 5 w 38"/>
                <a:gd name="T21" fmla="*/ 32 h 38"/>
                <a:gd name="T22" fmla="*/ 7 w 38"/>
                <a:gd name="T23" fmla="*/ 24 h 38"/>
                <a:gd name="T24" fmla="*/ 0 w 38"/>
                <a:gd name="T25" fmla="*/ 18 h 38"/>
                <a:gd name="T26" fmla="*/ 7 w 38"/>
                <a:gd name="T27" fmla="*/ 14 h 38"/>
                <a:gd name="T28" fmla="*/ 5 w 38"/>
                <a:gd name="T29" fmla="*/ 5 h 38"/>
                <a:gd name="T30" fmla="*/ 14 w 38"/>
                <a:gd name="T31" fmla="*/ 7 h 38"/>
                <a:gd name="T32" fmla="*/ 19 w 38"/>
                <a:gd name="T33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8" h="38">
                  <a:moveTo>
                    <a:pt x="19" y="0"/>
                  </a:moveTo>
                  <a:lnTo>
                    <a:pt x="24" y="7"/>
                  </a:lnTo>
                  <a:lnTo>
                    <a:pt x="33" y="5"/>
                  </a:lnTo>
                  <a:lnTo>
                    <a:pt x="30" y="14"/>
                  </a:lnTo>
                  <a:lnTo>
                    <a:pt x="38" y="18"/>
                  </a:lnTo>
                  <a:lnTo>
                    <a:pt x="30" y="24"/>
                  </a:lnTo>
                  <a:lnTo>
                    <a:pt x="33" y="32"/>
                  </a:lnTo>
                  <a:lnTo>
                    <a:pt x="24" y="30"/>
                  </a:lnTo>
                  <a:lnTo>
                    <a:pt x="19" y="38"/>
                  </a:lnTo>
                  <a:lnTo>
                    <a:pt x="14" y="30"/>
                  </a:lnTo>
                  <a:lnTo>
                    <a:pt x="5" y="32"/>
                  </a:lnTo>
                  <a:lnTo>
                    <a:pt x="7" y="24"/>
                  </a:lnTo>
                  <a:lnTo>
                    <a:pt x="0" y="18"/>
                  </a:lnTo>
                  <a:lnTo>
                    <a:pt x="7" y="14"/>
                  </a:lnTo>
                  <a:lnTo>
                    <a:pt x="5" y="5"/>
                  </a:lnTo>
                  <a:lnTo>
                    <a:pt x="14" y="7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76" name="Freeform 76"/>
            <p:cNvSpPr>
              <a:spLocks noEditPoints="1"/>
            </p:cNvSpPr>
            <p:nvPr/>
          </p:nvSpPr>
          <p:spPr bwMode="auto">
            <a:xfrm>
              <a:off x="3207341" y="2335306"/>
              <a:ext cx="77065" cy="78100"/>
            </a:xfrm>
            <a:custGeom>
              <a:avLst/>
              <a:gdLst>
                <a:gd name="T0" fmla="*/ 24 w 63"/>
                <a:gd name="T1" fmla="*/ 63 h 63"/>
                <a:gd name="T2" fmla="*/ 23 w 63"/>
                <a:gd name="T3" fmla="*/ 63 h 63"/>
                <a:gd name="T4" fmla="*/ 22 w 63"/>
                <a:gd name="T5" fmla="*/ 61 h 63"/>
                <a:gd name="T6" fmla="*/ 18 w 63"/>
                <a:gd name="T7" fmla="*/ 49 h 63"/>
                <a:gd name="T8" fmla="*/ 6 w 63"/>
                <a:gd name="T9" fmla="*/ 49 h 63"/>
                <a:gd name="T10" fmla="*/ 4 w 63"/>
                <a:gd name="T11" fmla="*/ 48 h 63"/>
                <a:gd name="T12" fmla="*/ 4 w 63"/>
                <a:gd name="T13" fmla="*/ 46 h 63"/>
                <a:gd name="T14" fmla="*/ 9 w 63"/>
                <a:gd name="T15" fmla="*/ 35 h 63"/>
                <a:gd name="T16" fmla="*/ 1 w 63"/>
                <a:gd name="T17" fmla="*/ 25 h 63"/>
                <a:gd name="T18" fmla="*/ 0 w 63"/>
                <a:gd name="T19" fmla="*/ 23 h 63"/>
                <a:gd name="T20" fmla="*/ 2 w 63"/>
                <a:gd name="T21" fmla="*/ 22 h 63"/>
                <a:gd name="T22" fmla="*/ 13 w 63"/>
                <a:gd name="T23" fmla="*/ 18 h 63"/>
                <a:gd name="T24" fmla="*/ 14 w 63"/>
                <a:gd name="T25" fmla="*/ 5 h 63"/>
                <a:gd name="T26" fmla="*/ 15 w 63"/>
                <a:gd name="T27" fmla="*/ 4 h 63"/>
                <a:gd name="T28" fmla="*/ 17 w 63"/>
                <a:gd name="T29" fmla="*/ 3 h 63"/>
                <a:gd name="T30" fmla="*/ 28 w 63"/>
                <a:gd name="T31" fmla="*/ 9 h 63"/>
                <a:gd name="T32" fmla="*/ 37 w 63"/>
                <a:gd name="T33" fmla="*/ 1 h 63"/>
                <a:gd name="T34" fmla="*/ 39 w 63"/>
                <a:gd name="T35" fmla="*/ 0 h 63"/>
                <a:gd name="T36" fmla="*/ 41 w 63"/>
                <a:gd name="T37" fmla="*/ 2 h 63"/>
                <a:gd name="T38" fmla="*/ 45 w 63"/>
                <a:gd name="T39" fmla="*/ 13 h 63"/>
                <a:gd name="T40" fmla="*/ 57 w 63"/>
                <a:gd name="T41" fmla="*/ 14 h 63"/>
                <a:gd name="T42" fmla="*/ 59 w 63"/>
                <a:gd name="T43" fmla="*/ 15 h 63"/>
                <a:gd name="T44" fmla="*/ 59 w 63"/>
                <a:gd name="T45" fmla="*/ 17 h 63"/>
                <a:gd name="T46" fmla="*/ 54 w 63"/>
                <a:gd name="T47" fmla="*/ 28 h 63"/>
                <a:gd name="T48" fmla="*/ 62 w 63"/>
                <a:gd name="T49" fmla="*/ 37 h 63"/>
                <a:gd name="T50" fmla="*/ 63 w 63"/>
                <a:gd name="T51" fmla="*/ 39 h 63"/>
                <a:gd name="T52" fmla="*/ 61 w 63"/>
                <a:gd name="T53" fmla="*/ 41 h 63"/>
                <a:gd name="T54" fmla="*/ 49 w 63"/>
                <a:gd name="T55" fmla="*/ 45 h 63"/>
                <a:gd name="T56" fmla="*/ 49 w 63"/>
                <a:gd name="T57" fmla="*/ 57 h 63"/>
                <a:gd name="T58" fmla="*/ 48 w 63"/>
                <a:gd name="T59" fmla="*/ 59 h 63"/>
                <a:gd name="T60" fmla="*/ 46 w 63"/>
                <a:gd name="T61" fmla="*/ 59 h 63"/>
                <a:gd name="T62" fmla="*/ 35 w 63"/>
                <a:gd name="T63" fmla="*/ 54 h 63"/>
                <a:gd name="T64" fmla="*/ 26 w 63"/>
                <a:gd name="T65" fmla="*/ 62 h 63"/>
                <a:gd name="T66" fmla="*/ 24 w 63"/>
                <a:gd name="T67" fmla="*/ 63 h 63"/>
                <a:gd name="T68" fmla="*/ 9 w 63"/>
                <a:gd name="T69" fmla="*/ 44 h 63"/>
                <a:gd name="T70" fmla="*/ 20 w 63"/>
                <a:gd name="T71" fmla="*/ 45 h 63"/>
                <a:gd name="T72" fmla="*/ 22 w 63"/>
                <a:gd name="T73" fmla="*/ 46 h 63"/>
                <a:gd name="T74" fmla="*/ 25 w 63"/>
                <a:gd name="T75" fmla="*/ 56 h 63"/>
                <a:gd name="T76" fmla="*/ 33 w 63"/>
                <a:gd name="T77" fmla="*/ 49 h 63"/>
                <a:gd name="T78" fmla="*/ 35 w 63"/>
                <a:gd name="T79" fmla="*/ 49 h 63"/>
                <a:gd name="T80" fmla="*/ 45 w 63"/>
                <a:gd name="T81" fmla="*/ 53 h 63"/>
                <a:gd name="T82" fmla="*/ 45 w 63"/>
                <a:gd name="T83" fmla="*/ 43 h 63"/>
                <a:gd name="T84" fmla="*/ 47 w 63"/>
                <a:gd name="T85" fmla="*/ 41 h 63"/>
                <a:gd name="T86" fmla="*/ 56 w 63"/>
                <a:gd name="T87" fmla="*/ 38 h 63"/>
                <a:gd name="T88" fmla="*/ 49 w 63"/>
                <a:gd name="T89" fmla="*/ 30 h 63"/>
                <a:gd name="T90" fmla="*/ 49 w 63"/>
                <a:gd name="T91" fmla="*/ 27 h 63"/>
                <a:gd name="T92" fmla="*/ 54 w 63"/>
                <a:gd name="T93" fmla="*/ 18 h 63"/>
                <a:gd name="T94" fmla="*/ 43 w 63"/>
                <a:gd name="T95" fmla="*/ 18 h 63"/>
                <a:gd name="T96" fmla="*/ 41 w 63"/>
                <a:gd name="T97" fmla="*/ 16 h 63"/>
                <a:gd name="T98" fmla="*/ 38 w 63"/>
                <a:gd name="T99" fmla="*/ 6 h 63"/>
                <a:gd name="T100" fmla="*/ 30 w 63"/>
                <a:gd name="T101" fmla="*/ 14 h 63"/>
                <a:gd name="T102" fmla="*/ 28 w 63"/>
                <a:gd name="T103" fmla="*/ 14 h 63"/>
                <a:gd name="T104" fmla="*/ 18 w 63"/>
                <a:gd name="T105" fmla="*/ 9 h 63"/>
                <a:gd name="T106" fmla="*/ 18 w 63"/>
                <a:gd name="T107" fmla="*/ 20 h 63"/>
                <a:gd name="T108" fmla="*/ 16 w 63"/>
                <a:gd name="T109" fmla="*/ 22 h 63"/>
                <a:gd name="T110" fmla="*/ 7 w 63"/>
                <a:gd name="T111" fmla="*/ 25 h 63"/>
                <a:gd name="T112" fmla="*/ 14 w 63"/>
                <a:gd name="T113" fmla="*/ 33 h 63"/>
                <a:gd name="T114" fmla="*/ 14 w 63"/>
                <a:gd name="T115" fmla="*/ 35 h 63"/>
                <a:gd name="T116" fmla="*/ 9 w 63"/>
                <a:gd name="T117" fmla="*/ 44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3" h="63">
                  <a:moveTo>
                    <a:pt x="24" y="63"/>
                  </a:moveTo>
                  <a:cubicBezTo>
                    <a:pt x="23" y="63"/>
                    <a:pt x="23" y="63"/>
                    <a:pt x="23" y="63"/>
                  </a:cubicBezTo>
                  <a:cubicBezTo>
                    <a:pt x="23" y="62"/>
                    <a:pt x="22" y="62"/>
                    <a:pt x="22" y="61"/>
                  </a:cubicBezTo>
                  <a:cubicBezTo>
                    <a:pt x="18" y="49"/>
                    <a:pt x="18" y="49"/>
                    <a:pt x="18" y="49"/>
                  </a:cubicBezTo>
                  <a:cubicBezTo>
                    <a:pt x="6" y="49"/>
                    <a:pt x="6" y="49"/>
                    <a:pt x="6" y="49"/>
                  </a:cubicBezTo>
                  <a:cubicBezTo>
                    <a:pt x="5" y="49"/>
                    <a:pt x="4" y="48"/>
                    <a:pt x="4" y="48"/>
                  </a:cubicBezTo>
                  <a:cubicBezTo>
                    <a:pt x="3" y="47"/>
                    <a:pt x="3" y="46"/>
                    <a:pt x="4" y="46"/>
                  </a:cubicBezTo>
                  <a:cubicBezTo>
                    <a:pt x="9" y="35"/>
                    <a:pt x="9" y="35"/>
                    <a:pt x="9" y="35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0" y="25"/>
                    <a:pt x="0" y="24"/>
                    <a:pt x="0" y="23"/>
                  </a:cubicBezTo>
                  <a:cubicBezTo>
                    <a:pt x="0" y="23"/>
                    <a:pt x="1" y="22"/>
                    <a:pt x="2" y="22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4"/>
                    <a:pt x="15" y="4"/>
                  </a:cubicBezTo>
                  <a:cubicBezTo>
                    <a:pt x="16" y="3"/>
                    <a:pt x="17" y="3"/>
                    <a:pt x="17" y="3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8" y="0"/>
                    <a:pt x="39" y="0"/>
                    <a:pt x="39" y="0"/>
                  </a:cubicBezTo>
                  <a:cubicBezTo>
                    <a:pt x="40" y="0"/>
                    <a:pt x="41" y="1"/>
                    <a:pt x="41" y="2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57" y="14"/>
                    <a:pt x="57" y="14"/>
                    <a:pt x="57" y="14"/>
                  </a:cubicBezTo>
                  <a:cubicBezTo>
                    <a:pt x="58" y="14"/>
                    <a:pt x="59" y="14"/>
                    <a:pt x="59" y="15"/>
                  </a:cubicBezTo>
                  <a:cubicBezTo>
                    <a:pt x="60" y="16"/>
                    <a:pt x="60" y="16"/>
                    <a:pt x="59" y="17"/>
                  </a:cubicBezTo>
                  <a:cubicBezTo>
                    <a:pt x="54" y="28"/>
                    <a:pt x="54" y="28"/>
                    <a:pt x="54" y="28"/>
                  </a:cubicBezTo>
                  <a:cubicBezTo>
                    <a:pt x="62" y="37"/>
                    <a:pt x="62" y="37"/>
                    <a:pt x="62" y="37"/>
                  </a:cubicBezTo>
                  <a:cubicBezTo>
                    <a:pt x="63" y="38"/>
                    <a:pt x="63" y="39"/>
                    <a:pt x="63" y="39"/>
                  </a:cubicBezTo>
                  <a:cubicBezTo>
                    <a:pt x="63" y="40"/>
                    <a:pt x="62" y="41"/>
                    <a:pt x="61" y="41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57"/>
                    <a:pt x="49" y="57"/>
                    <a:pt x="49" y="57"/>
                  </a:cubicBezTo>
                  <a:cubicBezTo>
                    <a:pt x="49" y="58"/>
                    <a:pt x="49" y="59"/>
                    <a:pt x="48" y="59"/>
                  </a:cubicBezTo>
                  <a:cubicBezTo>
                    <a:pt x="47" y="59"/>
                    <a:pt x="46" y="60"/>
                    <a:pt x="46" y="59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26" y="62"/>
                    <a:pt x="26" y="62"/>
                    <a:pt x="26" y="62"/>
                  </a:cubicBezTo>
                  <a:cubicBezTo>
                    <a:pt x="25" y="62"/>
                    <a:pt x="25" y="63"/>
                    <a:pt x="24" y="63"/>
                  </a:cubicBezTo>
                  <a:close/>
                  <a:moveTo>
                    <a:pt x="9" y="44"/>
                  </a:moveTo>
                  <a:cubicBezTo>
                    <a:pt x="20" y="45"/>
                    <a:pt x="20" y="45"/>
                    <a:pt x="20" y="45"/>
                  </a:cubicBezTo>
                  <a:cubicBezTo>
                    <a:pt x="21" y="45"/>
                    <a:pt x="22" y="45"/>
                    <a:pt x="22" y="46"/>
                  </a:cubicBezTo>
                  <a:cubicBezTo>
                    <a:pt x="25" y="56"/>
                    <a:pt x="25" y="56"/>
                    <a:pt x="25" y="56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8"/>
                    <a:pt x="34" y="48"/>
                    <a:pt x="35" y="49"/>
                  </a:cubicBezTo>
                  <a:cubicBezTo>
                    <a:pt x="45" y="53"/>
                    <a:pt x="45" y="53"/>
                    <a:pt x="45" y="5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5" y="42"/>
                    <a:pt x="46" y="41"/>
                    <a:pt x="47" y="41"/>
                  </a:cubicBezTo>
                  <a:cubicBezTo>
                    <a:pt x="56" y="38"/>
                    <a:pt x="56" y="38"/>
                    <a:pt x="56" y="38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49" y="29"/>
                    <a:pt x="48" y="28"/>
                    <a:pt x="49" y="27"/>
                  </a:cubicBezTo>
                  <a:cubicBezTo>
                    <a:pt x="54" y="18"/>
                    <a:pt x="54" y="18"/>
                    <a:pt x="54" y="18"/>
                  </a:cubicBezTo>
                  <a:cubicBezTo>
                    <a:pt x="43" y="18"/>
                    <a:pt x="43" y="18"/>
                    <a:pt x="43" y="18"/>
                  </a:cubicBezTo>
                  <a:cubicBezTo>
                    <a:pt x="42" y="18"/>
                    <a:pt x="41" y="17"/>
                    <a:pt x="41" y="16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0" y="14"/>
                    <a:pt x="30" y="14"/>
                    <a:pt x="30" y="14"/>
                  </a:cubicBezTo>
                  <a:cubicBezTo>
                    <a:pt x="30" y="14"/>
                    <a:pt x="28" y="14"/>
                    <a:pt x="28" y="14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1"/>
                    <a:pt x="17" y="21"/>
                    <a:pt x="16" y="22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3"/>
                    <a:pt x="14" y="34"/>
                    <a:pt x="14" y="35"/>
                  </a:cubicBezTo>
                  <a:lnTo>
                    <a:pt x="9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77" name="Freeform 77"/>
            <p:cNvSpPr>
              <a:spLocks noEditPoints="1"/>
            </p:cNvSpPr>
            <p:nvPr/>
          </p:nvSpPr>
          <p:spPr bwMode="auto">
            <a:xfrm>
              <a:off x="2980152" y="2847961"/>
              <a:ext cx="65054" cy="67086"/>
            </a:xfrm>
            <a:custGeom>
              <a:avLst/>
              <a:gdLst>
                <a:gd name="T0" fmla="*/ 20 w 53"/>
                <a:gd name="T1" fmla="*/ 54 h 54"/>
                <a:gd name="T2" fmla="*/ 20 w 53"/>
                <a:gd name="T3" fmla="*/ 54 h 54"/>
                <a:gd name="T4" fmla="*/ 18 w 53"/>
                <a:gd name="T5" fmla="*/ 52 h 54"/>
                <a:gd name="T6" fmla="*/ 15 w 53"/>
                <a:gd name="T7" fmla="*/ 42 h 54"/>
                <a:gd name="T8" fmla="*/ 4 w 53"/>
                <a:gd name="T9" fmla="*/ 42 h 54"/>
                <a:gd name="T10" fmla="*/ 3 w 53"/>
                <a:gd name="T11" fmla="*/ 41 h 54"/>
                <a:gd name="T12" fmla="*/ 3 w 53"/>
                <a:gd name="T13" fmla="*/ 39 h 54"/>
                <a:gd name="T14" fmla="*/ 7 w 53"/>
                <a:gd name="T15" fmla="*/ 30 h 54"/>
                <a:gd name="T16" fmla="*/ 0 w 53"/>
                <a:gd name="T17" fmla="*/ 22 h 54"/>
                <a:gd name="T18" fmla="*/ 0 w 53"/>
                <a:gd name="T19" fmla="*/ 20 h 54"/>
                <a:gd name="T20" fmla="*/ 1 w 53"/>
                <a:gd name="T21" fmla="*/ 19 h 54"/>
                <a:gd name="T22" fmla="*/ 11 w 53"/>
                <a:gd name="T23" fmla="*/ 15 h 54"/>
                <a:gd name="T24" fmla="*/ 11 w 53"/>
                <a:gd name="T25" fmla="*/ 5 h 54"/>
                <a:gd name="T26" fmla="*/ 12 w 53"/>
                <a:gd name="T27" fmla="*/ 3 h 54"/>
                <a:gd name="T28" fmla="*/ 14 w 53"/>
                <a:gd name="T29" fmla="*/ 3 h 54"/>
                <a:gd name="T30" fmla="*/ 24 w 53"/>
                <a:gd name="T31" fmla="*/ 8 h 54"/>
                <a:gd name="T32" fmla="*/ 31 w 53"/>
                <a:gd name="T33" fmla="*/ 1 h 54"/>
                <a:gd name="T34" fmla="*/ 33 w 53"/>
                <a:gd name="T35" fmla="*/ 0 h 54"/>
                <a:gd name="T36" fmla="*/ 35 w 53"/>
                <a:gd name="T37" fmla="*/ 1 h 54"/>
                <a:gd name="T38" fmla="*/ 38 w 53"/>
                <a:gd name="T39" fmla="*/ 11 h 54"/>
                <a:gd name="T40" fmla="*/ 49 w 53"/>
                <a:gd name="T41" fmla="*/ 12 h 54"/>
                <a:gd name="T42" fmla="*/ 50 w 53"/>
                <a:gd name="T43" fmla="*/ 13 h 54"/>
                <a:gd name="T44" fmla="*/ 50 w 53"/>
                <a:gd name="T45" fmla="*/ 15 h 54"/>
                <a:gd name="T46" fmla="*/ 45 w 53"/>
                <a:gd name="T47" fmla="*/ 24 h 54"/>
                <a:gd name="T48" fmla="*/ 53 w 53"/>
                <a:gd name="T49" fmla="*/ 32 h 54"/>
                <a:gd name="T50" fmla="*/ 53 w 53"/>
                <a:gd name="T51" fmla="*/ 34 h 54"/>
                <a:gd name="T52" fmla="*/ 52 w 53"/>
                <a:gd name="T53" fmla="*/ 35 h 54"/>
                <a:gd name="T54" fmla="*/ 42 w 53"/>
                <a:gd name="T55" fmla="*/ 38 h 54"/>
                <a:gd name="T56" fmla="*/ 42 w 53"/>
                <a:gd name="T57" fmla="*/ 49 h 54"/>
                <a:gd name="T58" fmla="*/ 41 w 53"/>
                <a:gd name="T59" fmla="*/ 51 h 54"/>
                <a:gd name="T60" fmla="*/ 39 w 53"/>
                <a:gd name="T61" fmla="*/ 51 h 54"/>
                <a:gd name="T62" fmla="*/ 29 w 53"/>
                <a:gd name="T63" fmla="*/ 46 h 54"/>
                <a:gd name="T64" fmla="*/ 21 w 53"/>
                <a:gd name="T65" fmla="*/ 53 h 54"/>
                <a:gd name="T66" fmla="*/ 20 w 53"/>
                <a:gd name="T67" fmla="*/ 54 h 54"/>
                <a:gd name="T68" fmla="*/ 8 w 53"/>
                <a:gd name="T69" fmla="*/ 38 h 54"/>
                <a:gd name="T70" fmla="*/ 16 w 53"/>
                <a:gd name="T71" fmla="*/ 38 h 54"/>
                <a:gd name="T72" fmla="*/ 18 w 53"/>
                <a:gd name="T73" fmla="*/ 40 h 54"/>
                <a:gd name="T74" fmla="*/ 21 w 53"/>
                <a:gd name="T75" fmla="*/ 48 h 54"/>
                <a:gd name="T76" fmla="*/ 28 w 53"/>
                <a:gd name="T77" fmla="*/ 42 h 54"/>
                <a:gd name="T78" fmla="*/ 30 w 53"/>
                <a:gd name="T79" fmla="*/ 42 h 54"/>
                <a:gd name="T80" fmla="*/ 38 w 53"/>
                <a:gd name="T81" fmla="*/ 46 h 54"/>
                <a:gd name="T82" fmla="*/ 38 w 53"/>
                <a:gd name="T83" fmla="*/ 37 h 54"/>
                <a:gd name="T84" fmla="*/ 39 w 53"/>
                <a:gd name="T85" fmla="*/ 35 h 54"/>
                <a:gd name="T86" fmla="*/ 48 w 53"/>
                <a:gd name="T87" fmla="*/ 32 h 54"/>
                <a:gd name="T88" fmla="*/ 42 w 53"/>
                <a:gd name="T89" fmla="*/ 26 h 54"/>
                <a:gd name="T90" fmla="*/ 41 w 53"/>
                <a:gd name="T91" fmla="*/ 24 h 54"/>
                <a:gd name="T92" fmla="*/ 45 w 53"/>
                <a:gd name="T93" fmla="*/ 16 h 54"/>
                <a:gd name="T94" fmla="*/ 36 w 53"/>
                <a:gd name="T95" fmla="*/ 15 h 54"/>
                <a:gd name="T96" fmla="*/ 35 w 53"/>
                <a:gd name="T97" fmla="*/ 14 h 54"/>
                <a:gd name="T98" fmla="*/ 32 w 53"/>
                <a:gd name="T99" fmla="*/ 6 h 54"/>
                <a:gd name="T100" fmla="*/ 25 w 53"/>
                <a:gd name="T101" fmla="*/ 12 h 54"/>
                <a:gd name="T102" fmla="*/ 23 w 53"/>
                <a:gd name="T103" fmla="*/ 12 h 54"/>
                <a:gd name="T104" fmla="*/ 15 w 53"/>
                <a:gd name="T105" fmla="*/ 8 h 54"/>
                <a:gd name="T106" fmla="*/ 15 w 53"/>
                <a:gd name="T107" fmla="*/ 17 h 54"/>
                <a:gd name="T108" fmla="*/ 14 w 53"/>
                <a:gd name="T109" fmla="*/ 19 h 54"/>
                <a:gd name="T110" fmla="*/ 5 w 53"/>
                <a:gd name="T111" fmla="*/ 21 h 54"/>
                <a:gd name="T112" fmla="*/ 11 w 53"/>
                <a:gd name="T113" fmla="*/ 28 h 54"/>
                <a:gd name="T114" fmla="*/ 12 w 53"/>
                <a:gd name="T115" fmla="*/ 30 h 54"/>
                <a:gd name="T116" fmla="*/ 8 w 53"/>
                <a:gd name="T117" fmla="*/ 3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3" h="54">
                  <a:moveTo>
                    <a:pt x="20" y="54"/>
                  </a:moveTo>
                  <a:cubicBezTo>
                    <a:pt x="20" y="54"/>
                    <a:pt x="20" y="54"/>
                    <a:pt x="20" y="54"/>
                  </a:cubicBezTo>
                  <a:cubicBezTo>
                    <a:pt x="19" y="53"/>
                    <a:pt x="18" y="53"/>
                    <a:pt x="18" y="52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4" y="42"/>
                    <a:pt x="3" y="42"/>
                    <a:pt x="3" y="41"/>
                  </a:cubicBezTo>
                  <a:cubicBezTo>
                    <a:pt x="2" y="40"/>
                    <a:pt x="2" y="40"/>
                    <a:pt x="3" y="39"/>
                  </a:cubicBezTo>
                  <a:cubicBezTo>
                    <a:pt x="7" y="30"/>
                    <a:pt x="7" y="30"/>
                    <a:pt x="7" y="30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1"/>
                    <a:pt x="0" y="21"/>
                    <a:pt x="0" y="20"/>
                  </a:cubicBezTo>
                  <a:cubicBezTo>
                    <a:pt x="0" y="19"/>
                    <a:pt x="0" y="19"/>
                    <a:pt x="1" y="19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4"/>
                    <a:pt x="12" y="3"/>
                    <a:pt x="12" y="3"/>
                  </a:cubicBezTo>
                  <a:cubicBezTo>
                    <a:pt x="13" y="3"/>
                    <a:pt x="14" y="3"/>
                    <a:pt x="14" y="3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2" y="0"/>
                    <a:pt x="33" y="0"/>
                    <a:pt x="33" y="0"/>
                  </a:cubicBezTo>
                  <a:cubicBezTo>
                    <a:pt x="34" y="0"/>
                    <a:pt x="34" y="1"/>
                    <a:pt x="35" y="1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50" y="12"/>
                    <a:pt x="50" y="13"/>
                  </a:cubicBezTo>
                  <a:cubicBezTo>
                    <a:pt x="51" y="13"/>
                    <a:pt x="51" y="14"/>
                    <a:pt x="50" y="15"/>
                  </a:cubicBezTo>
                  <a:cubicBezTo>
                    <a:pt x="45" y="24"/>
                    <a:pt x="45" y="24"/>
                    <a:pt x="45" y="24"/>
                  </a:cubicBezTo>
                  <a:cubicBezTo>
                    <a:pt x="53" y="32"/>
                    <a:pt x="53" y="32"/>
                    <a:pt x="53" y="32"/>
                  </a:cubicBezTo>
                  <a:cubicBezTo>
                    <a:pt x="53" y="32"/>
                    <a:pt x="53" y="33"/>
                    <a:pt x="53" y="34"/>
                  </a:cubicBezTo>
                  <a:cubicBezTo>
                    <a:pt x="53" y="34"/>
                    <a:pt x="53" y="35"/>
                    <a:pt x="52" y="35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42" y="49"/>
                    <a:pt x="42" y="49"/>
                    <a:pt x="42" y="49"/>
                  </a:cubicBezTo>
                  <a:cubicBezTo>
                    <a:pt x="41" y="50"/>
                    <a:pt x="41" y="50"/>
                    <a:pt x="41" y="51"/>
                  </a:cubicBezTo>
                  <a:cubicBezTo>
                    <a:pt x="40" y="51"/>
                    <a:pt x="39" y="51"/>
                    <a:pt x="39" y="51"/>
                  </a:cubicBezTo>
                  <a:cubicBezTo>
                    <a:pt x="29" y="46"/>
                    <a:pt x="29" y="46"/>
                    <a:pt x="29" y="46"/>
                  </a:cubicBezTo>
                  <a:cubicBezTo>
                    <a:pt x="21" y="53"/>
                    <a:pt x="21" y="53"/>
                    <a:pt x="21" y="53"/>
                  </a:cubicBezTo>
                  <a:cubicBezTo>
                    <a:pt x="21" y="53"/>
                    <a:pt x="21" y="54"/>
                    <a:pt x="20" y="54"/>
                  </a:cubicBezTo>
                  <a:close/>
                  <a:moveTo>
                    <a:pt x="8" y="38"/>
                  </a:move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8" y="39"/>
                    <a:pt x="18" y="40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1"/>
                    <a:pt x="29" y="41"/>
                    <a:pt x="30" y="42"/>
                  </a:cubicBezTo>
                  <a:cubicBezTo>
                    <a:pt x="38" y="46"/>
                    <a:pt x="38" y="46"/>
                    <a:pt x="38" y="46"/>
                  </a:cubicBezTo>
                  <a:cubicBezTo>
                    <a:pt x="38" y="37"/>
                    <a:pt x="38" y="37"/>
                    <a:pt x="38" y="37"/>
                  </a:cubicBezTo>
                  <a:cubicBezTo>
                    <a:pt x="38" y="36"/>
                    <a:pt x="39" y="35"/>
                    <a:pt x="39" y="35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2" y="26"/>
                    <a:pt x="42" y="26"/>
                    <a:pt x="42" y="26"/>
                  </a:cubicBezTo>
                  <a:cubicBezTo>
                    <a:pt x="41" y="25"/>
                    <a:pt x="41" y="24"/>
                    <a:pt x="41" y="24"/>
                  </a:cubicBezTo>
                  <a:cubicBezTo>
                    <a:pt x="45" y="16"/>
                    <a:pt x="45" y="16"/>
                    <a:pt x="45" y="16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5" y="15"/>
                    <a:pt x="35" y="14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5" y="12"/>
                    <a:pt x="24" y="12"/>
                    <a:pt x="23" y="12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15" y="18"/>
                    <a:pt x="14" y="18"/>
                    <a:pt x="14" y="19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2" y="29"/>
                    <a:pt x="12" y="29"/>
                    <a:pt x="12" y="30"/>
                  </a:cubicBezTo>
                  <a:lnTo>
                    <a:pt x="8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78" name="Freeform 78"/>
            <p:cNvSpPr>
              <a:spLocks noEditPoints="1"/>
            </p:cNvSpPr>
            <p:nvPr/>
          </p:nvSpPr>
          <p:spPr bwMode="auto">
            <a:xfrm>
              <a:off x="2390658" y="2703777"/>
              <a:ext cx="84070" cy="81104"/>
            </a:xfrm>
            <a:custGeom>
              <a:avLst/>
              <a:gdLst>
                <a:gd name="T0" fmla="*/ 66 w 67"/>
                <a:gd name="T1" fmla="*/ 39 h 66"/>
                <a:gd name="T2" fmla="*/ 57 w 67"/>
                <a:gd name="T3" fmla="*/ 30 h 66"/>
                <a:gd name="T4" fmla="*/ 63 w 67"/>
                <a:gd name="T5" fmla="*/ 18 h 66"/>
                <a:gd name="T6" fmla="*/ 63 w 67"/>
                <a:gd name="T7" fmla="*/ 15 h 66"/>
                <a:gd name="T8" fmla="*/ 61 w 67"/>
                <a:gd name="T9" fmla="*/ 14 h 66"/>
                <a:gd name="T10" fmla="*/ 48 w 67"/>
                <a:gd name="T11" fmla="*/ 14 h 66"/>
                <a:gd name="T12" fmla="*/ 44 w 67"/>
                <a:gd name="T13" fmla="*/ 1 h 66"/>
                <a:gd name="T14" fmla="*/ 42 w 67"/>
                <a:gd name="T15" fmla="*/ 0 h 66"/>
                <a:gd name="T16" fmla="*/ 40 w 67"/>
                <a:gd name="T17" fmla="*/ 0 h 66"/>
                <a:gd name="T18" fmla="*/ 30 w 67"/>
                <a:gd name="T19" fmla="*/ 9 h 66"/>
                <a:gd name="T20" fmla="*/ 19 w 67"/>
                <a:gd name="T21" fmla="*/ 3 h 66"/>
                <a:gd name="T22" fmla="*/ 16 w 67"/>
                <a:gd name="T23" fmla="*/ 3 h 66"/>
                <a:gd name="T24" fmla="*/ 15 w 67"/>
                <a:gd name="T25" fmla="*/ 6 h 66"/>
                <a:gd name="T26" fmla="*/ 15 w 67"/>
                <a:gd name="T27" fmla="*/ 19 h 66"/>
                <a:gd name="T28" fmla="*/ 2 w 67"/>
                <a:gd name="T29" fmla="*/ 23 h 66"/>
                <a:gd name="T30" fmla="*/ 1 w 67"/>
                <a:gd name="T31" fmla="*/ 25 h 66"/>
                <a:gd name="T32" fmla="*/ 1 w 67"/>
                <a:gd name="T33" fmla="*/ 27 h 66"/>
                <a:gd name="T34" fmla="*/ 10 w 67"/>
                <a:gd name="T35" fmla="*/ 36 h 66"/>
                <a:gd name="T36" fmla="*/ 4 w 67"/>
                <a:gd name="T37" fmla="*/ 48 h 66"/>
                <a:gd name="T38" fmla="*/ 4 w 67"/>
                <a:gd name="T39" fmla="*/ 50 h 66"/>
                <a:gd name="T40" fmla="*/ 6 w 67"/>
                <a:gd name="T41" fmla="*/ 52 h 66"/>
                <a:gd name="T42" fmla="*/ 19 w 67"/>
                <a:gd name="T43" fmla="*/ 52 h 66"/>
                <a:gd name="T44" fmla="*/ 24 w 67"/>
                <a:gd name="T45" fmla="*/ 65 h 66"/>
                <a:gd name="T46" fmla="*/ 25 w 67"/>
                <a:gd name="T47" fmla="*/ 66 h 66"/>
                <a:gd name="T48" fmla="*/ 26 w 67"/>
                <a:gd name="T49" fmla="*/ 66 h 66"/>
                <a:gd name="T50" fmla="*/ 28 w 67"/>
                <a:gd name="T51" fmla="*/ 66 h 66"/>
                <a:gd name="T52" fmla="*/ 37 w 67"/>
                <a:gd name="T53" fmla="*/ 57 h 66"/>
                <a:gd name="T54" fmla="*/ 49 w 67"/>
                <a:gd name="T55" fmla="*/ 63 h 66"/>
                <a:gd name="T56" fmla="*/ 51 w 67"/>
                <a:gd name="T57" fmla="*/ 62 h 66"/>
                <a:gd name="T58" fmla="*/ 52 w 67"/>
                <a:gd name="T59" fmla="*/ 60 h 66"/>
                <a:gd name="T60" fmla="*/ 53 w 67"/>
                <a:gd name="T61" fmla="*/ 47 h 66"/>
                <a:gd name="T62" fmla="*/ 65 w 67"/>
                <a:gd name="T63" fmla="*/ 43 h 66"/>
                <a:gd name="T64" fmla="*/ 67 w 67"/>
                <a:gd name="T65" fmla="*/ 41 h 66"/>
                <a:gd name="T66" fmla="*/ 66 w 67"/>
                <a:gd name="T67" fmla="*/ 39 h 66"/>
                <a:gd name="T68" fmla="*/ 50 w 67"/>
                <a:gd name="T69" fmla="*/ 43 h 66"/>
                <a:gd name="T70" fmla="*/ 48 w 67"/>
                <a:gd name="T71" fmla="*/ 45 h 66"/>
                <a:gd name="T72" fmla="*/ 48 w 67"/>
                <a:gd name="T73" fmla="*/ 56 h 66"/>
                <a:gd name="T74" fmla="*/ 38 w 67"/>
                <a:gd name="T75" fmla="*/ 51 h 66"/>
                <a:gd name="T76" fmla="*/ 35 w 67"/>
                <a:gd name="T77" fmla="*/ 52 h 66"/>
                <a:gd name="T78" fmla="*/ 27 w 67"/>
                <a:gd name="T79" fmla="*/ 59 h 66"/>
                <a:gd name="T80" fmla="*/ 24 w 67"/>
                <a:gd name="T81" fmla="*/ 49 h 66"/>
                <a:gd name="T82" fmla="*/ 21 w 67"/>
                <a:gd name="T83" fmla="*/ 47 h 66"/>
                <a:gd name="T84" fmla="*/ 10 w 67"/>
                <a:gd name="T85" fmla="*/ 47 h 66"/>
                <a:gd name="T86" fmla="*/ 15 w 67"/>
                <a:gd name="T87" fmla="*/ 37 h 66"/>
                <a:gd name="T88" fmla="*/ 15 w 67"/>
                <a:gd name="T89" fmla="*/ 34 h 66"/>
                <a:gd name="T90" fmla="*/ 7 w 67"/>
                <a:gd name="T91" fmla="*/ 26 h 66"/>
                <a:gd name="T92" fmla="*/ 18 w 67"/>
                <a:gd name="T93" fmla="*/ 23 h 66"/>
                <a:gd name="T94" fmla="*/ 19 w 67"/>
                <a:gd name="T95" fmla="*/ 21 h 66"/>
                <a:gd name="T96" fmla="*/ 20 w 67"/>
                <a:gd name="T97" fmla="*/ 10 h 66"/>
                <a:gd name="T98" fmla="*/ 30 w 67"/>
                <a:gd name="T99" fmla="*/ 14 h 66"/>
                <a:gd name="T100" fmla="*/ 32 w 67"/>
                <a:gd name="T101" fmla="*/ 14 h 66"/>
                <a:gd name="T102" fmla="*/ 41 w 67"/>
                <a:gd name="T103" fmla="*/ 7 h 66"/>
                <a:gd name="T104" fmla="*/ 44 w 67"/>
                <a:gd name="T105" fmla="*/ 17 h 66"/>
                <a:gd name="T106" fmla="*/ 46 w 67"/>
                <a:gd name="T107" fmla="*/ 19 h 66"/>
                <a:gd name="T108" fmla="*/ 57 w 67"/>
                <a:gd name="T109" fmla="*/ 19 h 66"/>
                <a:gd name="T110" fmla="*/ 52 w 67"/>
                <a:gd name="T111" fmla="*/ 29 h 66"/>
                <a:gd name="T112" fmla="*/ 53 w 67"/>
                <a:gd name="T113" fmla="*/ 32 h 66"/>
                <a:gd name="T114" fmla="*/ 60 w 67"/>
                <a:gd name="T115" fmla="*/ 40 h 66"/>
                <a:gd name="T116" fmla="*/ 50 w 67"/>
                <a:gd name="T117" fmla="*/ 43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7" h="66">
                  <a:moveTo>
                    <a:pt x="66" y="39"/>
                  </a:moveTo>
                  <a:cubicBezTo>
                    <a:pt x="57" y="30"/>
                    <a:pt x="57" y="30"/>
                    <a:pt x="57" y="30"/>
                  </a:cubicBezTo>
                  <a:cubicBezTo>
                    <a:pt x="63" y="18"/>
                    <a:pt x="63" y="18"/>
                    <a:pt x="63" y="18"/>
                  </a:cubicBezTo>
                  <a:cubicBezTo>
                    <a:pt x="64" y="17"/>
                    <a:pt x="64" y="16"/>
                    <a:pt x="63" y="15"/>
                  </a:cubicBezTo>
                  <a:cubicBezTo>
                    <a:pt x="63" y="15"/>
                    <a:pt x="62" y="14"/>
                    <a:pt x="61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4" y="1"/>
                    <a:pt x="44" y="1"/>
                    <a:pt x="44" y="1"/>
                  </a:cubicBezTo>
                  <a:cubicBezTo>
                    <a:pt x="44" y="1"/>
                    <a:pt x="43" y="0"/>
                    <a:pt x="42" y="0"/>
                  </a:cubicBezTo>
                  <a:cubicBezTo>
                    <a:pt x="41" y="0"/>
                    <a:pt x="41" y="0"/>
                    <a:pt x="40" y="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8" y="3"/>
                    <a:pt x="17" y="3"/>
                    <a:pt x="16" y="3"/>
                  </a:cubicBezTo>
                  <a:cubicBezTo>
                    <a:pt x="16" y="4"/>
                    <a:pt x="15" y="5"/>
                    <a:pt x="15" y="6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1" y="23"/>
                    <a:pt x="1" y="24"/>
                    <a:pt x="1" y="25"/>
                  </a:cubicBezTo>
                  <a:cubicBezTo>
                    <a:pt x="0" y="25"/>
                    <a:pt x="1" y="26"/>
                    <a:pt x="1" y="27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4" y="48"/>
                    <a:pt x="4" y="48"/>
                    <a:pt x="4" y="48"/>
                  </a:cubicBezTo>
                  <a:cubicBezTo>
                    <a:pt x="4" y="49"/>
                    <a:pt x="4" y="50"/>
                    <a:pt x="4" y="50"/>
                  </a:cubicBezTo>
                  <a:cubicBezTo>
                    <a:pt x="5" y="51"/>
                    <a:pt x="5" y="52"/>
                    <a:pt x="6" y="52"/>
                  </a:cubicBezTo>
                  <a:cubicBezTo>
                    <a:pt x="19" y="52"/>
                    <a:pt x="19" y="52"/>
                    <a:pt x="19" y="52"/>
                  </a:cubicBezTo>
                  <a:cubicBezTo>
                    <a:pt x="24" y="65"/>
                    <a:pt x="24" y="65"/>
                    <a:pt x="24" y="65"/>
                  </a:cubicBezTo>
                  <a:cubicBezTo>
                    <a:pt x="24" y="65"/>
                    <a:pt x="24" y="66"/>
                    <a:pt x="25" y="66"/>
                  </a:cubicBezTo>
                  <a:cubicBezTo>
                    <a:pt x="26" y="66"/>
                    <a:pt x="26" y="66"/>
                    <a:pt x="26" y="66"/>
                  </a:cubicBezTo>
                  <a:cubicBezTo>
                    <a:pt x="26" y="66"/>
                    <a:pt x="27" y="66"/>
                    <a:pt x="28" y="66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49" y="63"/>
                    <a:pt x="49" y="63"/>
                    <a:pt x="49" y="63"/>
                  </a:cubicBezTo>
                  <a:cubicBezTo>
                    <a:pt x="50" y="63"/>
                    <a:pt x="51" y="63"/>
                    <a:pt x="51" y="62"/>
                  </a:cubicBezTo>
                  <a:cubicBezTo>
                    <a:pt x="52" y="62"/>
                    <a:pt x="52" y="61"/>
                    <a:pt x="52" y="60"/>
                  </a:cubicBezTo>
                  <a:cubicBezTo>
                    <a:pt x="53" y="47"/>
                    <a:pt x="53" y="47"/>
                    <a:pt x="53" y="47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6" y="43"/>
                    <a:pt x="67" y="42"/>
                    <a:pt x="67" y="41"/>
                  </a:cubicBezTo>
                  <a:cubicBezTo>
                    <a:pt x="67" y="41"/>
                    <a:pt x="67" y="40"/>
                    <a:pt x="66" y="39"/>
                  </a:cubicBezTo>
                  <a:close/>
                  <a:moveTo>
                    <a:pt x="50" y="43"/>
                  </a:moveTo>
                  <a:cubicBezTo>
                    <a:pt x="49" y="44"/>
                    <a:pt x="48" y="44"/>
                    <a:pt x="48" y="45"/>
                  </a:cubicBezTo>
                  <a:cubicBezTo>
                    <a:pt x="48" y="56"/>
                    <a:pt x="48" y="56"/>
                    <a:pt x="48" y="56"/>
                  </a:cubicBezTo>
                  <a:cubicBezTo>
                    <a:pt x="38" y="51"/>
                    <a:pt x="38" y="51"/>
                    <a:pt x="38" y="51"/>
                  </a:cubicBezTo>
                  <a:cubicBezTo>
                    <a:pt x="37" y="51"/>
                    <a:pt x="36" y="51"/>
                    <a:pt x="35" y="52"/>
                  </a:cubicBezTo>
                  <a:cubicBezTo>
                    <a:pt x="27" y="59"/>
                    <a:pt x="27" y="59"/>
                    <a:pt x="27" y="59"/>
                  </a:cubicBezTo>
                  <a:cubicBezTo>
                    <a:pt x="24" y="49"/>
                    <a:pt x="24" y="49"/>
                    <a:pt x="24" y="49"/>
                  </a:cubicBezTo>
                  <a:cubicBezTo>
                    <a:pt x="23" y="48"/>
                    <a:pt x="22" y="47"/>
                    <a:pt x="21" y="47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6" y="36"/>
                    <a:pt x="16" y="35"/>
                    <a:pt x="15" y="34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9" y="22"/>
                    <a:pt x="19" y="22"/>
                    <a:pt x="19" y="21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30" y="14"/>
                    <a:pt x="30" y="14"/>
                    <a:pt x="30" y="14"/>
                  </a:cubicBezTo>
                  <a:cubicBezTo>
                    <a:pt x="31" y="15"/>
                    <a:pt x="32" y="15"/>
                    <a:pt x="32" y="14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44" y="17"/>
                    <a:pt x="44" y="17"/>
                    <a:pt x="44" y="17"/>
                  </a:cubicBezTo>
                  <a:cubicBezTo>
                    <a:pt x="44" y="18"/>
                    <a:pt x="45" y="19"/>
                    <a:pt x="46" y="19"/>
                  </a:cubicBezTo>
                  <a:cubicBezTo>
                    <a:pt x="57" y="19"/>
                    <a:pt x="57" y="19"/>
                    <a:pt x="57" y="19"/>
                  </a:cubicBezTo>
                  <a:cubicBezTo>
                    <a:pt x="52" y="29"/>
                    <a:pt x="52" y="29"/>
                    <a:pt x="52" y="29"/>
                  </a:cubicBezTo>
                  <a:cubicBezTo>
                    <a:pt x="52" y="30"/>
                    <a:pt x="52" y="31"/>
                    <a:pt x="53" y="32"/>
                  </a:cubicBezTo>
                  <a:cubicBezTo>
                    <a:pt x="60" y="40"/>
                    <a:pt x="60" y="40"/>
                    <a:pt x="60" y="40"/>
                  </a:cubicBezTo>
                  <a:lnTo>
                    <a:pt x="50" y="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79" name="Freeform 79"/>
            <p:cNvSpPr/>
            <p:nvPr/>
          </p:nvSpPr>
          <p:spPr bwMode="auto">
            <a:xfrm>
              <a:off x="2420683" y="2730812"/>
              <a:ext cx="26022" cy="25032"/>
            </a:xfrm>
            <a:custGeom>
              <a:avLst/>
              <a:gdLst>
                <a:gd name="T0" fmla="*/ 17 w 20"/>
                <a:gd name="T1" fmla="*/ 8 h 20"/>
                <a:gd name="T2" fmla="*/ 19 w 20"/>
                <a:gd name="T3" fmla="*/ 5 h 20"/>
                <a:gd name="T4" fmla="*/ 14 w 20"/>
                <a:gd name="T5" fmla="*/ 5 h 20"/>
                <a:gd name="T6" fmla="*/ 14 w 20"/>
                <a:gd name="T7" fmla="*/ 4 h 20"/>
                <a:gd name="T8" fmla="*/ 12 w 20"/>
                <a:gd name="T9" fmla="*/ 0 h 20"/>
                <a:gd name="T10" fmla="*/ 9 w 20"/>
                <a:gd name="T11" fmla="*/ 3 h 20"/>
                <a:gd name="T12" fmla="*/ 8 w 20"/>
                <a:gd name="T13" fmla="*/ 3 h 20"/>
                <a:gd name="T14" fmla="*/ 5 w 20"/>
                <a:gd name="T15" fmla="*/ 1 h 20"/>
                <a:gd name="T16" fmla="*/ 4 w 20"/>
                <a:gd name="T17" fmla="*/ 5 h 20"/>
                <a:gd name="T18" fmla="*/ 4 w 20"/>
                <a:gd name="T19" fmla="*/ 6 h 20"/>
                <a:gd name="T20" fmla="*/ 0 w 20"/>
                <a:gd name="T21" fmla="*/ 7 h 20"/>
                <a:gd name="T22" fmla="*/ 3 w 20"/>
                <a:gd name="T23" fmla="*/ 10 h 20"/>
                <a:gd name="T24" fmla="*/ 3 w 20"/>
                <a:gd name="T25" fmla="*/ 12 h 20"/>
                <a:gd name="T26" fmla="*/ 1 w 20"/>
                <a:gd name="T27" fmla="*/ 15 h 20"/>
                <a:gd name="T28" fmla="*/ 5 w 20"/>
                <a:gd name="T29" fmla="*/ 15 h 20"/>
                <a:gd name="T30" fmla="*/ 6 w 20"/>
                <a:gd name="T31" fmla="*/ 16 h 20"/>
                <a:gd name="T32" fmla="*/ 7 w 20"/>
                <a:gd name="T33" fmla="*/ 20 h 20"/>
                <a:gd name="T34" fmla="*/ 10 w 20"/>
                <a:gd name="T35" fmla="*/ 17 h 20"/>
                <a:gd name="T36" fmla="*/ 11 w 20"/>
                <a:gd name="T37" fmla="*/ 17 h 20"/>
                <a:gd name="T38" fmla="*/ 15 w 20"/>
                <a:gd name="T39" fmla="*/ 19 h 20"/>
                <a:gd name="T40" fmla="*/ 15 w 20"/>
                <a:gd name="T41" fmla="*/ 15 h 20"/>
                <a:gd name="T42" fmla="*/ 16 w 20"/>
                <a:gd name="T43" fmla="*/ 14 h 20"/>
                <a:gd name="T44" fmla="*/ 20 w 20"/>
                <a:gd name="T45" fmla="*/ 13 h 20"/>
                <a:gd name="T46" fmla="*/ 17 w 20"/>
                <a:gd name="T47" fmla="*/ 10 h 20"/>
                <a:gd name="T48" fmla="*/ 17 w 20"/>
                <a:gd name="T49" fmla="*/ 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0" h="20">
                  <a:moveTo>
                    <a:pt x="17" y="8"/>
                  </a:moveTo>
                  <a:cubicBezTo>
                    <a:pt x="19" y="5"/>
                    <a:pt x="19" y="5"/>
                    <a:pt x="19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4"/>
                    <a:pt x="14" y="4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8" y="3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15"/>
                    <a:pt x="6" y="16"/>
                    <a:pt x="6" y="16"/>
                  </a:cubicBezTo>
                  <a:cubicBezTo>
                    <a:pt x="7" y="20"/>
                    <a:pt x="7" y="20"/>
                    <a:pt x="7" y="20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15" y="14"/>
                    <a:pt x="15" y="14"/>
                    <a:pt x="16" y="14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9"/>
                    <a:pt x="17" y="9"/>
                    <a:pt x="17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80" name="Freeform 80"/>
            <p:cNvSpPr>
              <a:spLocks noEditPoints="1"/>
            </p:cNvSpPr>
            <p:nvPr/>
          </p:nvSpPr>
          <p:spPr bwMode="auto">
            <a:xfrm>
              <a:off x="3278401" y="3267498"/>
              <a:ext cx="103086" cy="103132"/>
            </a:xfrm>
            <a:custGeom>
              <a:avLst/>
              <a:gdLst>
                <a:gd name="T0" fmla="*/ 82 w 83"/>
                <a:gd name="T1" fmla="*/ 50 h 83"/>
                <a:gd name="T2" fmla="*/ 71 w 83"/>
                <a:gd name="T3" fmla="*/ 38 h 83"/>
                <a:gd name="T4" fmla="*/ 78 w 83"/>
                <a:gd name="T5" fmla="*/ 23 h 83"/>
                <a:gd name="T6" fmla="*/ 78 w 83"/>
                <a:gd name="T7" fmla="*/ 20 h 83"/>
                <a:gd name="T8" fmla="*/ 76 w 83"/>
                <a:gd name="T9" fmla="*/ 19 h 83"/>
                <a:gd name="T10" fmla="*/ 59 w 83"/>
                <a:gd name="T11" fmla="*/ 18 h 83"/>
                <a:gd name="T12" fmla="*/ 54 w 83"/>
                <a:gd name="T13" fmla="*/ 2 h 83"/>
                <a:gd name="T14" fmla="*/ 52 w 83"/>
                <a:gd name="T15" fmla="*/ 0 h 83"/>
                <a:gd name="T16" fmla="*/ 49 w 83"/>
                <a:gd name="T17" fmla="*/ 1 h 83"/>
                <a:gd name="T18" fmla="*/ 37 w 83"/>
                <a:gd name="T19" fmla="*/ 12 h 83"/>
                <a:gd name="T20" fmla="*/ 23 w 83"/>
                <a:gd name="T21" fmla="*/ 5 h 83"/>
                <a:gd name="T22" fmla="*/ 20 w 83"/>
                <a:gd name="T23" fmla="*/ 5 h 83"/>
                <a:gd name="T24" fmla="*/ 18 w 83"/>
                <a:gd name="T25" fmla="*/ 8 h 83"/>
                <a:gd name="T26" fmla="*/ 18 w 83"/>
                <a:gd name="T27" fmla="*/ 24 h 83"/>
                <a:gd name="T28" fmla="*/ 2 w 83"/>
                <a:gd name="T29" fmla="*/ 29 h 83"/>
                <a:gd name="T30" fmla="*/ 0 w 83"/>
                <a:gd name="T31" fmla="*/ 31 h 83"/>
                <a:gd name="T32" fmla="*/ 1 w 83"/>
                <a:gd name="T33" fmla="*/ 34 h 83"/>
                <a:gd name="T34" fmla="*/ 12 w 83"/>
                <a:gd name="T35" fmla="*/ 46 h 83"/>
                <a:gd name="T36" fmla="*/ 5 w 83"/>
                <a:gd name="T37" fmla="*/ 61 h 83"/>
                <a:gd name="T38" fmla="*/ 5 w 83"/>
                <a:gd name="T39" fmla="*/ 64 h 83"/>
                <a:gd name="T40" fmla="*/ 7 w 83"/>
                <a:gd name="T41" fmla="*/ 65 h 83"/>
                <a:gd name="T42" fmla="*/ 24 w 83"/>
                <a:gd name="T43" fmla="*/ 66 h 83"/>
                <a:gd name="T44" fmla="*/ 29 w 83"/>
                <a:gd name="T45" fmla="*/ 81 h 83"/>
                <a:gd name="T46" fmla="*/ 31 w 83"/>
                <a:gd name="T47" fmla="*/ 83 h 83"/>
                <a:gd name="T48" fmla="*/ 32 w 83"/>
                <a:gd name="T49" fmla="*/ 83 h 83"/>
                <a:gd name="T50" fmla="*/ 34 w 83"/>
                <a:gd name="T51" fmla="*/ 82 h 83"/>
                <a:gd name="T52" fmla="*/ 46 w 83"/>
                <a:gd name="T53" fmla="*/ 71 h 83"/>
                <a:gd name="T54" fmla="*/ 60 w 83"/>
                <a:gd name="T55" fmla="*/ 79 h 83"/>
                <a:gd name="T56" fmla="*/ 63 w 83"/>
                <a:gd name="T57" fmla="*/ 79 h 83"/>
                <a:gd name="T58" fmla="*/ 65 w 83"/>
                <a:gd name="T59" fmla="*/ 76 h 83"/>
                <a:gd name="T60" fmla="*/ 65 w 83"/>
                <a:gd name="T61" fmla="*/ 60 h 83"/>
                <a:gd name="T62" fmla="*/ 81 w 83"/>
                <a:gd name="T63" fmla="*/ 55 h 83"/>
                <a:gd name="T64" fmla="*/ 83 w 83"/>
                <a:gd name="T65" fmla="*/ 52 h 83"/>
                <a:gd name="T66" fmla="*/ 82 w 83"/>
                <a:gd name="T67" fmla="*/ 50 h 83"/>
                <a:gd name="T68" fmla="*/ 61 w 83"/>
                <a:gd name="T69" fmla="*/ 55 h 83"/>
                <a:gd name="T70" fmla="*/ 59 w 83"/>
                <a:gd name="T71" fmla="*/ 57 h 83"/>
                <a:gd name="T72" fmla="*/ 59 w 83"/>
                <a:gd name="T73" fmla="*/ 71 h 83"/>
                <a:gd name="T74" fmla="*/ 46 w 83"/>
                <a:gd name="T75" fmla="*/ 65 h 83"/>
                <a:gd name="T76" fmla="*/ 43 w 83"/>
                <a:gd name="T77" fmla="*/ 65 h 83"/>
                <a:gd name="T78" fmla="*/ 33 w 83"/>
                <a:gd name="T79" fmla="*/ 75 h 83"/>
                <a:gd name="T80" fmla="*/ 29 w 83"/>
                <a:gd name="T81" fmla="*/ 62 h 83"/>
                <a:gd name="T82" fmla="*/ 26 w 83"/>
                <a:gd name="T83" fmla="*/ 60 h 83"/>
                <a:gd name="T84" fmla="*/ 12 w 83"/>
                <a:gd name="T85" fmla="*/ 59 h 83"/>
                <a:gd name="T86" fmla="*/ 18 w 83"/>
                <a:gd name="T87" fmla="*/ 47 h 83"/>
                <a:gd name="T88" fmla="*/ 18 w 83"/>
                <a:gd name="T89" fmla="*/ 43 h 83"/>
                <a:gd name="T90" fmla="*/ 8 w 83"/>
                <a:gd name="T91" fmla="*/ 33 h 83"/>
                <a:gd name="T92" fmla="*/ 22 w 83"/>
                <a:gd name="T93" fmla="*/ 29 h 83"/>
                <a:gd name="T94" fmla="*/ 24 w 83"/>
                <a:gd name="T95" fmla="*/ 26 h 83"/>
                <a:gd name="T96" fmla="*/ 24 w 83"/>
                <a:gd name="T97" fmla="*/ 13 h 83"/>
                <a:gd name="T98" fmla="*/ 36 w 83"/>
                <a:gd name="T99" fmla="*/ 19 h 83"/>
                <a:gd name="T100" fmla="*/ 40 w 83"/>
                <a:gd name="T101" fmla="*/ 18 h 83"/>
                <a:gd name="T102" fmla="*/ 50 w 83"/>
                <a:gd name="T103" fmla="*/ 9 h 83"/>
                <a:gd name="T104" fmla="*/ 54 w 83"/>
                <a:gd name="T105" fmla="*/ 22 h 83"/>
                <a:gd name="T106" fmla="*/ 57 w 83"/>
                <a:gd name="T107" fmla="*/ 24 h 83"/>
                <a:gd name="T108" fmla="*/ 71 w 83"/>
                <a:gd name="T109" fmla="*/ 24 h 83"/>
                <a:gd name="T110" fmla="*/ 64 w 83"/>
                <a:gd name="T111" fmla="*/ 37 h 83"/>
                <a:gd name="T112" fmla="*/ 65 w 83"/>
                <a:gd name="T113" fmla="*/ 40 h 83"/>
                <a:gd name="T114" fmla="*/ 74 w 83"/>
                <a:gd name="T115" fmla="*/ 50 h 83"/>
                <a:gd name="T116" fmla="*/ 61 w 83"/>
                <a:gd name="T117" fmla="*/ 55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3" h="83">
                  <a:moveTo>
                    <a:pt x="82" y="50"/>
                  </a:moveTo>
                  <a:cubicBezTo>
                    <a:pt x="71" y="38"/>
                    <a:pt x="71" y="38"/>
                    <a:pt x="71" y="38"/>
                  </a:cubicBezTo>
                  <a:cubicBezTo>
                    <a:pt x="78" y="23"/>
                    <a:pt x="78" y="23"/>
                    <a:pt x="78" y="23"/>
                  </a:cubicBezTo>
                  <a:cubicBezTo>
                    <a:pt x="79" y="22"/>
                    <a:pt x="79" y="21"/>
                    <a:pt x="78" y="20"/>
                  </a:cubicBezTo>
                  <a:cubicBezTo>
                    <a:pt x="78" y="19"/>
                    <a:pt x="77" y="19"/>
                    <a:pt x="76" y="19"/>
                  </a:cubicBezTo>
                  <a:cubicBezTo>
                    <a:pt x="59" y="18"/>
                    <a:pt x="59" y="18"/>
                    <a:pt x="59" y="18"/>
                  </a:cubicBezTo>
                  <a:cubicBezTo>
                    <a:pt x="54" y="2"/>
                    <a:pt x="54" y="2"/>
                    <a:pt x="54" y="2"/>
                  </a:cubicBezTo>
                  <a:cubicBezTo>
                    <a:pt x="54" y="1"/>
                    <a:pt x="53" y="1"/>
                    <a:pt x="52" y="0"/>
                  </a:cubicBezTo>
                  <a:cubicBezTo>
                    <a:pt x="51" y="0"/>
                    <a:pt x="50" y="0"/>
                    <a:pt x="49" y="1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2" y="5"/>
                    <a:pt x="20" y="5"/>
                    <a:pt x="20" y="5"/>
                  </a:cubicBezTo>
                  <a:cubicBezTo>
                    <a:pt x="19" y="6"/>
                    <a:pt x="18" y="7"/>
                    <a:pt x="18" y="8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2" y="29"/>
                    <a:pt x="2" y="29"/>
                    <a:pt x="2" y="29"/>
                  </a:cubicBezTo>
                  <a:cubicBezTo>
                    <a:pt x="1" y="29"/>
                    <a:pt x="0" y="30"/>
                    <a:pt x="0" y="31"/>
                  </a:cubicBezTo>
                  <a:cubicBezTo>
                    <a:pt x="0" y="32"/>
                    <a:pt x="0" y="33"/>
                    <a:pt x="1" y="34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5" y="61"/>
                    <a:pt x="5" y="61"/>
                    <a:pt x="5" y="61"/>
                  </a:cubicBezTo>
                  <a:cubicBezTo>
                    <a:pt x="4" y="62"/>
                    <a:pt x="4" y="63"/>
                    <a:pt x="5" y="64"/>
                  </a:cubicBezTo>
                  <a:cubicBezTo>
                    <a:pt x="5" y="65"/>
                    <a:pt x="6" y="65"/>
                    <a:pt x="7" y="65"/>
                  </a:cubicBezTo>
                  <a:cubicBezTo>
                    <a:pt x="24" y="66"/>
                    <a:pt x="24" y="66"/>
                    <a:pt x="24" y="66"/>
                  </a:cubicBezTo>
                  <a:cubicBezTo>
                    <a:pt x="29" y="81"/>
                    <a:pt x="29" y="81"/>
                    <a:pt x="29" y="81"/>
                  </a:cubicBezTo>
                  <a:cubicBezTo>
                    <a:pt x="29" y="82"/>
                    <a:pt x="30" y="83"/>
                    <a:pt x="31" y="83"/>
                  </a:cubicBezTo>
                  <a:cubicBezTo>
                    <a:pt x="32" y="83"/>
                    <a:pt x="32" y="83"/>
                    <a:pt x="32" y="83"/>
                  </a:cubicBezTo>
                  <a:cubicBezTo>
                    <a:pt x="32" y="83"/>
                    <a:pt x="33" y="83"/>
                    <a:pt x="34" y="82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60" y="79"/>
                    <a:pt x="60" y="79"/>
                    <a:pt x="60" y="79"/>
                  </a:cubicBezTo>
                  <a:cubicBezTo>
                    <a:pt x="61" y="79"/>
                    <a:pt x="62" y="79"/>
                    <a:pt x="63" y="79"/>
                  </a:cubicBezTo>
                  <a:cubicBezTo>
                    <a:pt x="64" y="78"/>
                    <a:pt x="65" y="77"/>
                    <a:pt x="65" y="76"/>
                  </a:cubicBezTo>
                  <a:cubicBezTo>
                    <a:pt x="65" y="60"/>
                    <a:pt x="65" y="60"/>
                    <a:pt x="65" y="60"/>
                  </a:cubicBezTo>
                  <a:cubicBezTo>
                    <a:pt x="81" y="55"/>
                    <a:pt x="81" y="55"/>
                    <a:pt x="81" y="55"/>
                  </a:cubicBezTo>
                  <a:cubicBezTo>
                    <a:pt x="82" y="54"/>
                    <a:pt x="83" y="53"/>
                    <a:pt x="83" y="52"/>
                  </a:cubicBezTo>
                  <a:cubicBezTo>
                    <a:pt x="83" y="51"/>
                    <a:pt x="83" y="50"/>
                    <a:pt x="82" y="50"/>
                  </a:cubicBezTo>
                  <a:close/>
                  <a:moveTo>
                    <a:pt x="61" y="55"/>
                  </a:moveTo>
                  <a:cubicBezTo>
                    <a:pt x="60" y="55"/>
                    <a:pt x="59" y="56"/>
                    <a:pt x="59" y="57"/>
                  </a:cubicBezTo>
                  <a:cubicBezTo>
                    <a:pt x="59" y="71"/>
                    <a:pt x="59" y="71"/>
                    <a:pt x="59" y="71"/>
                  </a:cubicBezTo>
                  <a:cubicBezTo>
                    <a:pt x="46" y="65"/>
                    <a:pt x="46" y="65"/>
                    <a:pt x="46" y="65"/>
                  </a:cubicBezTo>
                  <a:cubicBezTo>
                    <a:pt x="45" y="64"/>
                    <a:pt x="44" y="64"/>
                    <a:pt x="43" y="6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29" y="62"/>
                    <a:pt x="29" y="62"/>
                    <a:pt x="29" y="62"/>
                  </a:cubicBezTo>
                  <a:cubicBezTo>
                    <a:pt x="28" y="60"/>
                    <a:pt x="27" y="60"/>
                    <a:pt x="26" y="60"/>
                  </a:cubicBezTo>
                  <a:cubicBezTo>
                    <a:pt x="12" y="59"/>
                    <a:pt x="12" y="59"/>
                    <a:pt x="12" y="59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9" y="46"/>
                    <a:pt x="19" y="44"/>
                    <a:pt x="18" y="43"/>
                  </a:cubicBezTo>
                  <a:cubicBezTo>
                    <a:pt x="8" y="33"/>
                    <a:pt x="8" y="33"/>
                    <a:pt x="8" y="33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3" y="29"/>
                    <a:pt x="24" y="28"/>
                    <a:pt x="24" y="26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7" y="19"/>
                    <a:pt x="39" y="19"/>
                    <a:pt x="40" y="18"/>
                  </a:cubicBezTo>
                  <a:cubicBezTo>
                    <a:pt x="50" y="9"/>
                    <a:pt x="50" y="9"/>
                    <a:pt x="50" y="9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4" y="23"/>
                    <a:pt x="56" y="24"/>
                    <a:pt x="57" y="24"/>
                  </a:cubicBezTo>
                  <a:cubicBezTo>
                    <a:pt x="71" y="24"/>
                    <a:pt x="71" y="24"/>
                    <a:pt x="71" y="24"/>
                  </a:cubicBezTo>
                  <a:cubicBezTo>
                    <a:pt x="64" y="37"/>
                    <a:pt x="64" y="37"/>
                    <a:pt x="64" y="37"/>
                  </a:cubicBezTo>
                  <a:cubicBezTo>
                    <a:pt x="64" y="38"/>
                    <a:pt x="64" y="39"/>
                    <a:pt x="65" y="40"/>
                  </a:cubicBezTo>
                  <a:cubicBezTo>
                    <a:pt x="74" y="50"/>
                    <a:pt x="74" y="50"/>
                    <a:pt x="74" y="50"/>
                  </a:cubicBezTo>
                  <a:lnTo>
                    <a:pt x="61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81" name="Freeform 81"/>
            <p:cNvSpPr/>
            <p:nvPr/>
          </p:nvSpPr>
          <p:spPr bwMode="auto">
            <a:xfrm>
              <a:off x="3314431" y="3303544"/>
              <a:ext cx="31026" cy="30038"/>
            </a:xfrm>
            <a:custGeom>
              <a:avLst/>
              <a:gdLst>
                <a:gd name="T0" fmla="*/ 21 w 25"/>
                <a:gd name="T1" fmla="*/ 11 h 25"/>
                <a:gd name="T2" fmla="*/ 23 w 25"/>
                <a:gd name="T3" fmla="*/ 6 h 25"/>
                <a:gd name="T4" fmla="*/ 18 w 25"/>
                <a:gd name="T5" fmla="*/ 6 h 25"/>
                <a:gd name="T6" fmla="*/ 17 w 25"/>
                <a:gd name="T7" fmla="*/ 5 h 25"/>
                <a:gd name="T8" fmla="*/ 16 w 25"/>
                <a:gd name="T9" fmla="*/ 0 h 25"/>
                <a:gd name="T10" fmla="*/ 12 w 25"/>
                <a:gd name="T11" fmla="*/ 4 h 25"/>
                <a:gd name="T12" fmla="*/ 10 w 25"/>
                <a:gd name="T13" fmla="*/ 4 h 25"/>
                <a:gd name="T14" fmla="*/ 6 w 25"/>
                <a:gd name="T15" fmla="*/ 2 h 25"/>
                <a:gd name="T16" fmla="*/ 6 w 25"/>
                <a:gd name="T17" fmla="*/ 7 h 25"/>
                <a:gd name="T18" fmla="*/ 5 w 25"/>
                <a:gd name="T19" fmla="*/ 8 h 25"/>
                <a:gd name="T20" fmla="*/ 0 w 25"/>
                <a:gd name="T21" fmla="*/ 10 h 25"/>
                <a:gd name="T22" fmla="*/ 4 w 25"/>
                <a:gd name="T23" fmla="*/ 13 h 25"/>
                <a:gd name="T24" fmla="*/ 4 w 25"/>
                <a:gd name="T25" fmla="*/ 15 h 25"/>
                <a:gd name="T26" fmla="*/ 1 w 25"/>
                <a:gd name="T27" fmla="*/ 19 h 25"/>
                <a:gd name="T28" fmla="*/ 7 w 25"/>
                <a:gd name="T29" fmla="*/ 19 h 25"/>
                <a:gd name="T30" fmla="*/ 8 w 25"/>
                <a:gd name="T31" fmla="*/ 20 h 25"/>
                <a:gd name="T32" fmla="*/ 9 w 25"/>
                <a:gd name="T33" fmla="*/ 25 h 25"/>
                <a:gd name="T34" fmla="*/ 13 w 25"/>
                <a:gd name="T35" fmla="*/ 22 h 25"/>
                <a:gd name="T36" fmla="*/ 14 w 25"/>
                <a:gd name="T37" fmla="*/ 21 h 25"/>
                <a:gd name="T38" fmla="*/ 19 w 25"/>
                <a:gd name="T39" fmla="*/ 24 h 25"/>
                <a:gd name="T40" fmla="*/ 19 w 25"/>
                <a:gd name="T41" fmla="*/ 19 h 25"/>
                <a:gd name="T42" fmla="*/ 20 w 25"/>
                <a:gd name="T43" fmla="*/ 18 h 25"/>
                <a:gd name="T44" fmla="*/ 25 w 25"/>
                <a:gd name="T45" fmla="*/ 16 h 25"/>
                <a:gd name="T46" fmla="*/ 21 w 25"/>
                <a:gd name="T47" fmla="*/ 12 h 25"/>
                <a:gd name="T48" fmla="*/ 21 w 25"/>
                <a:gd name="T49" fmla="*/ 1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" h="25">
                  <a:moveTo>
                    <a:pt x="21" y="11"/>
                  </a:moveTo>
                  <a:cubicBezTo>
                    <a:pt x="23" y="6"/>
                    <a:pt x="23" y="6"/>
                    <a:pt x="23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7" y="6"/>
                    <a:pt x="17" y="5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1" y="4"/>
                    <a:pt x="11" y="4"/>
                    <a:pt x="10" y="4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5" y="8"/>
                    <a:pt x="5" y="8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4" y="14"/>
                    <a:pt x="4" y="15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7" y="20"/>
                    <a:pt x="7" y="20"/>
                    <a:pt x="8" y="20"/>
                  </a:cubicBezTo>
                  <a:cubicBezTo>
                    <a:pt x="9" y="25"/>
                    <a:pt x="9" y="25"/>
                    <a:pt x="9" y="25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1"/>
                    <a:pt x="14" y="21"/>
                    <a:pt x="14" y="21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20" y="18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21" y="12"/>
                    <a:pt x="21" y="11"/>
                    <a:pt x="21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82" name="Freeform 82"/>
            <p:cNvSpPr>
              <a:spLocks noEditPoints="1"/>
            </p:cNvSpPr>
            <p:nvPr/>
          </p:nvSpPr>
          <p:spPr bwMode="auto">
            <a:xfrm>
              <a:off x="3579653" y="2696768"/>
              <a:ext cx="91077" cy="91116"/>
            </a:xfrm>
            <a:custGeom>
              <a:avLst/>
              <a:gdLst>
                <a:gd name="T0" fmla="*/ 71 w 73"/>
                <a:gd name="T1" fmla="*/ 27 h 73"/>
                <a:gd name="T2" fmla="*/ 58 w 73"/>
                <a:gd name="T3" fmla="*/ 22 h 73"/>
                <a:gd name="T4" fmla="*/ 58 w 73"/>
                <a:gd name="T5" fmla="*/ 7 h 73"/>
                <a:gd name="T6" fmla="*/ 57 w 73"/>
                <a:gd name="T7" fmla="*/ 5 h 73"/>
                <a:gd name="T8" fmla="*/ 54 w 73"/>
                <a:gd name="T9" fmla="*/ 5 h 73"/>
                <a:gd name="T10" fmla="*/ 41 w 73"/>
                <a:gd name="T11" fmla="*/ 11 h 73"/>
                <a:gd name="T12" fmla="*/ 31 w 73"/>
                <a:gd name="T13" fmla="*/ 1 h 73"/>
                <a:gd name="T14" fmla="*/ 29 w 73"/>
                <a:gd name="T15" fmla="*/ 0 h 73"/>
                <a:gd name="T16" fmla="*/ 27 w 73"/>
                <a:gd name="T17" fmla="*/ 2 h 73"/>
                <a:gd name="T18" fmla="*/ 22 w 73"/>
                <a:gd name="T19" fmla="*/ 15 h 73"/>
                <a:gd name="T20" fmla="*/ 8 w 73"/>
                <a:gd name="T21" fmla="*/ 15 h 73"/>
                <a:gd name="T22" fmla="*/ 6 w 73"/>
                <a:gd name="T23" fmla="*/ 17 h 73"/>
                <a:gd name="T24" fmla="*/ 5 w 73"/>
                <a:gd name="T25" fmla="*/ 19 h 73"/>
                <a:gd name="T26" fmla="*/ 11 w 73"/>
                <a:gd name="T27" fmla="*/ 32 h 73"/>
                <a:gd name="T28" fmla="*/ 1 w 73"/>
                <a:gd name="T29" fmla="*/ 42 h 73"/>
                <a:gd name="T30" fmla="*/ 1 w 73"/>
                <a:gd name="T31" fmla="*/ 45 h 73"/>
                <a:gd name="T32" fmla="*/ 2 w 73"/>
                <a:gd name="T33" fmla="*/ 46 h 73"/>
                <a:gd name="T34" fmla="*/ 16 w 73"/>
                <a:gd name="T35" fmla="*/ 51 h 73"/>
                <a:gd name="T36" fmla="*/ 16 w 73"/>
                <a:gd name="T37" fmla="*/ 66 h 73"/>
                <a:gd name="T38" fmla="*/ 17 w 73"/>
                <a:gd name="T39" fmla="*/ 68 h 73"/>
                <a:gd name="T40" fmla="*/ 19 w 73"/>
                <a:gd name="T41" fmla="*/ 68 h 73"/>
                <a:gd name="T42" fmla="*/ 32 w 73"/>
                <a:gd name="T43" fmla="*/ 62 h 73"/>
                <a:gd name="T44" fmla="*/ 42 w 73"/>
                <a:gd name="T45" fmla="*/ 72 h 73"/>
                <a:gd name="T46" fmla="*/ 45 w 73"/>
                <a:gd name="T47" fmla="*/ 73 h 73"/>
                <a:gd name="T48" fmla="*/ 46 w 73"/>
                <a:gd name="T49" fmla="*/ 72 h 73"/>
                <a:gd name="T50" fmla="*/ 47 w 73"/>
                <a:gd name="T51" fmla="*/ 71 h 73"/>
                <a:gd name="T52" fmla="*/ 52 w 73"/>
                <a:gd name="T53" fmla="*/ 58 h 73"/>
                <a:gd name="T54" fmla="*/ 66 w 73"/>
                <a:gd name="T55" fmla="*/ 58 h 73"/>
                <a:gd name="T56" fmla="*/ 68 w 73"/>
                <a:gd name="T57" fmla="*/ 56 h 73"/>
                <a:gd name="T58" fmla="*/ 68 w 73"/>
                <a:gd name="T59" fmla="*/ 54 h 73"/>
                <a:gd name="T60" fmla="*/ 62 w 73"/>
                <a:gd name="T61" fmla="*/ 41 h 73"/>
                <a:gd name="T62" fmla="*/ 72 w 73"/>
                <a:gd name="T63" fmla="*/ 31 h 73"/>
                <a:gd name="T64" fmla="*/ 73 w 73"/>
                <a:gd name="T65" fmla="*/ 28 h 73"/>
                <a:gd name="T66" fmla="*/ 71 w 73"/>
                <a:gd name="T67" fmla="*/ 27 h 73"/>
                <a:gd name="T68" fmla="*/ 57 w 73"/>
                <a:gd name="T69" fmla="*/ 39 h 73"/>
                <a:gd name="T70" fmla="*/ 57 w 73"/>
                <a:gd name="T71" fmla="*/ 42 h 73"/>
                <a:gd name="T72" fmla="*/ 62 w 73"/>
                <a:gd name="T73" fmla="*/ 52 h 73"/>
                <a:gd name="T74" fmla="*/ 50 w 73"/>
                <a:gd name="T75" fmla="*/ 52 h 73"/>
                <a:gd name="T76" fmla="*/ 47 w 73"/>
                <a:gd name="T77" fmla="*/ 54 h 73"/>
                <a:gd name="T78" fmla="*/ 43 w 73"/>
                <a:gd name="T79" fmla="*/ 65 h 73"/>
                <a:gd name="T80" fmla="*/ 35 w 73"/>
                <a:gd name="T81" fmla="*/ 57 h 73"/>
                <a:gd name="T82" fmla="*/ 32 w 73"/>
                <a:gd name="T83" fmla="*/ 56 h 73"/>
                <a:gd name="T84" fmla="*/ 21 w 73"/>
                <a:gd name="T85" fmla="*/ 61 h 73"/>
                <a:gd name="T86" fmla="*/ 21 w 73"/>
                <a:gd name="T87" fmla="*/ 49 h 73"/>
                <a:gd name="T88" fmla="*/ 19 w 73"/>
                <a:gd name="T89" fmla="*/ 47 h 73"/>
                <a:gd name="T90" fmla="*/ 8 w 73"/>
                <a:gd name="T91" fmla="*/ 43 h 73"/>
                <a:gd name="T92" fmla="*/ 16 w 73"/>
                <a:gd name="T93" fmla="*/ 34 h 73"/>
                <a:gd name="T94" fmla="*/ 17 w 73"/>
                <a:gd name="T95" fmla="*/ 31 h 73"/>
                <a:gd name="T96" fmla="*/ 12 w 73"/>
                <a:gd name="T97" fmla="*/ 21 h 73"/>
                <a:gd name="T98" fmla="*/ 24 w 73"/>
                <a:gd name="T99" fmla="*/ 21 h 73"/>
                <a:gd name="T100" fmla="*/ 26 w 73"/>
                <a:gd name="T101" fmla="*/ 19 h 73"/>
                <a:gd name="T102" fmla="*/ 30 w 73"/>
                <a:gd name="T103" fmla="*/ 8 h 73"/>
                <a:gd name="T104" fmla="*/ 39 w 73"/>
                <a:gd name="T105" fmla="*/ 16 h 73"/>
                <a:gd name="T106" fmla="*/ 42 w 73"/>
                <a:gd name="T107" fmla="*/ 17 h 73"/>
                <a:gd name="T108" fmla="*/ 53 w 73"/>
                <a:gd name="T109" fmla="*/ 12 h 73"/>
                <a:gd name="T110" fmla="*/ 53 w 73"/>
                <a:gd name="T111" fmla="*/ 24 h 73"/>
                <a:gd name="T112" fmla="*/ 55 w 73"/>
                <a:gd name="T113" fmla="*/ 26 h 73"/>
                <a:gd name="T114" fmla="*/ 66 w 73"/>
                <a:gd name="T115" fmla="*/ 30 h 73"/>
                <a:gd name="T116" fmla="*/ 57 w 73"/>
                <a:gd name="T117" fmla="*/ 3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3" h="73">
                  <a:moveTo>
                    <a:pt x="71" y="27"/>
                  </a:moveTo>
                  <a:cubicBezTo>
                    <a:pt x="58" y="22"/>
                    <a:pt x="58" y="22"/>
                    <a:pt x="58" y="22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58" y="7"/>
                    <a:pt x="58" y="6"/>
                    <a:pt x="57" y="5"/>
                  </a:cubicBezTo>
                  <a:cubicBezTo>
                    <a:pt x="56" y="5"/>
                    <a:pt x="55" y="5"/>
                    <a:pt x="54" y="5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1" y="0"/>
                    <a:pt x="30" y="0"/>
                    <a:pt x="29" y="0"/>
                  </a:cubicBezTo>
                  <a:cubicBezTo>
                    <a:pt x="28" y="0"/>
                    <a:pt x="27" y="1"/>
                    <a:pt x="27" y="2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7" y="15"/>
                    <a:pt x="6" y="16"/>
                    <a:pt x="6" y="17"/>
                  </a:cubicBezTo>
                  <a:cubicBezTo>
                    <a:pt x="5" y="17"/>
                    <a:pt x="5" y="18"/>
                    <a:pt x="5" y="19"/>
                  </a:cubicBezTo>
                  <a:cubicBezTo>
                    <a:pt x="11" y="32"/>
                    <a:pt x="11" y="32"/>
                    <a:pt x="11" y="32"/>
                  </a:cubicBezTo>
                  <a:cubicBezTo>
                    <a:pt x="1" y="42"/>
                    <a:pt x="1" y="42"/>
                    <a:pt x="1" y="42"/>
                  </a:cubicBezTo>
                  <a:cubicBezTo>
                    <a:pt x="1" y="43"/>
                    <a:pt x="0" y="44"/>
                    <a:pt x="1" y="45"/>
                  </a:cubicBezTo>
                  <a:cubicBezTo>
                    <a:pt x="1" y="45"/>
                    <a:pt x="1" y="46"/>
                    <a:pt x="2" y="46"/>
                  </a:cubicBezTo>
                  <a:cubicBezTo>
                    <a:pt x="16" y="51"/>
                    <a:pt x="16" y="51"/>
                    <a:pt x="16" y="51"/>
                  </a:cubicBezTo>
                  <a:cubicBezTo>
                    <a:pt x="16" y="66"/>
                    <a:pt x="16" y="66"/>
                    <a:pt x="16" y="66"/>
                  </a:cubicBezTo>
                  <a:cubicBezTo>
                    <a:pt x="16" y="66"/>
                    <a:pt x="16" y="67"/>
                    <a:pt x="17" y="68"/>
                  </a:cubicBezTo>
                  <a:cubicBezTo>
                    <a:pt x="18" y="68"/>
                    <a:pt x="19" y="68"/>
                    <a:pt x="19" y="68"/>
                  </a:cubicBezTo>
                  <a:cubicBezTo>
                    <a:pt x="32" y="62"/>
                    <a:pt x="32" y="62"/>
                    <a:pt x="32" y="62"/>
                  </a:cubicBezTo>
                  <a:cubicBezTo>
                    <a:pt x="42" y="72"/>
                    <a:pt x="42" y="72"/>
                    <a:pt x="42" y="72"/>
                  </a:cubicBezTo>
                  <a:cubicBezTo>
                    <a:pt x="43" y="73"/>
                    <a:pt x="44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6" y="72"/>
                    <a:pt x="47" y="72"/>
                    <a:pt x="47" y="71"/>
                  </a:cubicBezTo>
                  <a:cubicBezTo>
                    <a:pt x="52" y="58"/>
                    <a:pt x="52" y="58"/>
                    <a:pt x="52" y="58"/>
                  </a:cubicBezTo>
                  <a:cubicBezTo>
                    <a:pt x="66" y="58"/>
                    <a:pt x="66" y="58"/>
                    <a:pt x="66" y="58"/>
                  </a:cubicBezTo>
                  <a:cubicBezTo>
                    <a:pt x="67" y="58"/>
                    <a:pt x="68" y="57"/>
                    <a:pt x="68" y="56"/>
                  </a:cubicBezTo>
                  <a:cubicBezTo>
                    <a:pt x="69" y="56"/>
                    <a:pt x="69" y="55"/>
                    <a:pt x="68" y="54"/>
                  </a:cubicBezTo>
                  <a:cubicBezTo>
                    <a:pt x="62" y="41"/>
                    <a:pt x="62" y="41"/>
                    <a:pt x="62" y="41"/>
                  </a:cubicBezTo>
                  <a:cubicBezTo>
                    <a:pt x="72" y="31"/>
                    <a:pt x="72" y="31"/>
                    <a:pt x="72" y="31"/>
                  </a:cubicBezTo>
                  <a:cubicBezTo>
                    <a:pt x="73" y="30"/>
                    <a:pt x="73" y="29"/>
                    <a:pt x="73" y="28"/>
                  </a:cubicBezTo>
                  <a:cubicBezTo>
                    <a:pt x="73" y="28"/>
                    <a:pt x="72" y="27"/>
                    <a:pt x="71" y="27"/>
                  </a:cubicBezTo>
                  <a:close/>
                  <a:moveTo>
                    <a:pt x="57" y="39"/>
                  </a:moveTo>
                  <a:cubicBezTo>
                    <a:pt x="57" y="39"/>
                    <a:pt x="56" y="41"/>
                    <a:pt x="57" y="42"/>
                  </a:cubicBezTo>
                  <a:cubicBezTo>
                    <a:pt x="62" y="52"/>
                    <a:pt x="62" y="52"/>
                    <a:pt x="62" y="52"/>
                  </a:cubicBezTo>
                  <a:cubicBezTo>
                    <a:pt x="50" y="52"/>
                    <a:pt x="50" y="52"/>
                    <a:pt x="50" y="52"/>
                  </a:cubicBezTo>
                  <a:cubicBezTo>
                    <a:pt x="49" y="52"/>
                    <a:pt x="48" y="53"/>
                    <a:pt x="47" y="54"/>
                  </a:cubicBezTo>
                  <a:cubicBezTo>
                    <a:pt x="43" y="65"/>
                    <a:pt x="43" y="65"/>
                    <a:pt x="43" y="65"/>
                  </a:cubicBezTo>
                  <a:cubicBezTo>
                    <a:pt x="35" y="57"/>
                    <a:pt x="35" y="57"/>
                    <a:pt x="35" y="57"/>
                  </a:cubicBezTo>
                  <a:cubicBezTo>
                    <a:pt x="34" y="56"/>
                    <a:pt x="33" y="56"/>
                    <a:pt x="32" y="56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48"/>
                    <a:pt x="20" y="47"/>
                    <a:pt x="19" y="47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2"/>
                    <a:pt x="17" y="31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5" y="21"/>
                    <a:pt x="26" y="20"/>
                    <a:pt x="26" y="19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40" y="17"/>
                    <a:pt x="41" y="17"/>
                    <a:pt x="42" y="17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3" y="25"/>
                    <a:pt x="53" y="26"/>
                    <a:pt x="55" y="26"/>
                  </a:cubicBezTo>
                  <a:cubicBezTo>
                    <a:pt x="66" y="30"/>
                    <a:pt x="66" y="30"/>
                    <a:pt x="66" y="30"/>
                  </a:cubicBezTo>
                  <a:lnTo>
                    <a:pt x="57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83" name="Freeform 83"/>
            <p:cNvSpPr/>
            <p:nvPr/>
          </p:nvSpPr>
          <p:spPr bwMode="auto">
            <a:xfrm>
              <a:off x="3611680" y="2728809"/>
              <a:ext cx="29025" cy="25032"/>
            </a:xfrm>
            <a:custGeom>
              <a:avLst/>
              <a:gdLst>
                <a:gd name="T0" fmla="*/ 17 w 22"/>
                <a:gd name="T1" fmla="*/ 6 h 21"/>
                <a:gd name="T2" fmla="*/ 17 w 22"/>
                <a:gd name="T3" fmla="*/ 1 h 21"/>
                <a:gd name="T4" fmla="*/ 13 w 22"/>
                <a:gd name="T5" fmla="*/ 3 h 21"/>
                <a:gd name="T6" fmla="*/ 12 w 22"/>
                <a:gd name="T7" fmla="*/ 3 h 21"/>
                <a:gd name="T8" fmla="*/ 8 w 22"/>
                <a:gd name="T9" fmla="*/ 0 h 21"/>
                <a:gd name="T10" fmla="*/ 7 w 22"/>
                <a:gd name="T11" fmla="*/ 4 h 21"/>
                <a:gd name="T12" fmla="*/ 6 w 22"/>
                <a:gd name="T13" fmla="*/ 5 h 21"/>
                <a:gd name="T14" fmla="*/ 2 w 22"/>
                <a:gd name="T15" fmla="*/ 5 h 21"/>
                <a:gd name="T16" fmla="*/ 3 w 22"/>
                <a:gd name="T17" fmla="*/ 9 h 21"/>
                <a:gd name="T18" fmla="*/ 3 w 22"/>
                <a:gd name="T19" fmla="*/ 10 h 21"/>
                <a:gd name="T20" fmla="*/ 0 w 22"/>
                <a:gd name="T21" fmla="*/ 13 h 21"/>
                <a:gd name="T22" fmla="*/ 4 w 22"/>
                <a:gd name="T23" fmla="*/ 14 h 21"/>
                <a:gd name="T24" fmla="*/ 5 w 22"/>
                <a:gd name="T25" fmla="*/ 15 h 21"/>
                <a:gd name="T26" fmla="*/ 5 w 22"/>
                <a:gd name="T27" fmla="*/ 20 h 21"/>
                <a:gd name="T28" fmla="*/ 9 w 22"/>
                <a:gd name="T29" fmla="*/ 18 h 21"/>
                <a:gd name="T30" fmla="*/ 10 w 22"/>
                <a:gd name="T31" fmla="*/ 18 h 21"/>
                <a:gd name="T32" fmla="*/ 13 w 22"/>
                <a:gd name="T33" fmla="*/ 21 h 21"/>
                <a:gd name="T34" fmla="*/ 15 w 22"/>
                <a:gd name="T35" fmla="*/ 17 h 21"/>
                <a:gd name="T36" fmla="*/ 16 w 22"/>
                <a:gd name="T37" fmla="*/ 16 h 21"/>
                <a:gd name="T38" fmla="*/ 20 w 22"/>
                <a:gd name="T39" fmla="*/ 16 h 21"/>
                <a:gd name="T40" fmla="*/ 18 w 22"/>
                <a:gd name="T41" fmla="*/ 12 h 21"/>
                <a:gd name="T42" fmla="*/ 19 w 22"/>
                <a:gd name="T43" fmla="*/ 11 h 21"/>
                <a:gd name="T44" fmla="*/ 22 w 22"/>
                <a:gd name="T45" fmla="*/ 8 h 21"/>
                <a:gd name="T46" fmla="*/ 18 w 22"/>
                <a:gd name="T47" fmla="*/ 7 h 21"/>
                <a:gd name="T48" fmla="*/ 17 w 22"/>
                <a:gd name="T49" fmla="*/ 6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" h="21">
                  <a:moveTo>
                    <a:pt x="17" y="6"/>
                  </a:moveTo>
                  <a:cubicBezTo>
                    <a:pt x="17" y="1"/>
                    <a:pt x="17" y="1"/>
                    <a:pt x="17" y="1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6" y="5"/>
                    <a:pt x="6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9"/>
                    <a:pt x="4" y="9"/>
                    <a:pt x="3" y="1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8"/>
                    <a:pt x="10" y="18"/>
                    <a:pt x="10" y="18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15" y="17"/>
                    <a:pt x="15" y="16"/>
                    <a:pt x="16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2"/>
                    <a:pt x="18" y="12"/>
                    <a:pt x="19" y="11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7" y="6"/>
                    <a:pt x="17" y="6"/>
                    <a:pt x="17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84" name="Freeform 84"/>
            <p:cNvSpPr>
              <a:spLocks noEditPoints="1"/>
            </p:cNvSpPr>
            <p:nvPr/>
          </p:nvSpPr>
          <p:spPr bwMode="auto">
            <a:xfrm>
              <a:off x="2592827" y="2091995"/>
              <a:ext cx="633531" cy="568727"/>
            </a:xfrm>
            <a:custGeom>
              <a:avLst/>
              <a:gdLst>
                <a:gd name="T0" fmla="*/ 451 w 512"/>
                <a:gd name="T1" fmla="*/ 255 h 459"/>
                <a:gd name="T2" fmla="*/ 374 w 512"/>
                <a:gd name="T3" fmla="*/ 242 h 459"/>
                <a:gd name="T4" fmla="*/ 437 w 512"/>
                <a:gd name="T5" fmla="*/ 192 h 459"/>
                <a:gd name="T6" fmla="*/ 404 w 512"/>
                <a:gd name="T7" fmla="*/ 158 h 459"/>
                <a:gd name="T8" fmla="*/ 352 w 512"/>
                <a:gd name="T9" fmla="*/ 146 h 459"/>
                <a:gd name="T10" fmla="*/ 364 w 512"/>
                <a:gd name="T11" fmla="*/ 89 h 459"/>
                <a:gd name="T12" fmla="*/ 408 w 512"/>
                <a:gd name="T13" fmla="*/ 28 h 459"/>
                <a:gd name="T14" fmla="*/ 354 w 512"/>
                <a:gd name="T15" fmla="*/ 23 h 459"/>
                <a:gd name="T16" fmla="*/ 341 w 512"/>
                <a:gd name="T17" fmla="*/ 97 h 459"/>
                <a:gd name="T18" fmla="*/ 297 w 512"/>
                <a:gd name="T19" fmla="*/ 55 h 459"/>
                <a:gd name="T20" fmla="*/ 255 w 512"/>
                <a:gd name="T21" fmla="*/ 27 h 459"/>
                <a:gd name="T22" fmla="*/ 251 w 512"/>
                <a:gd name="T23" fmla="*/ 104 h 459"/>
                <a:gd name="T24" fmla="*/ 190 w 512"/>
                <a:gd name="T25" fmla="*/ 33 h 459"/>
                <a:gd name="T26" fmla="*/ 157 w 512"/>
                <a:gd name="T27" fmla="*/ 36 h 459"/>
                <a:gd name="T28" fmla="*/ 108 w 512"/>
                <a:gd name="T29" fmla="*/ 42 h 459"/>
                <a:gd name="T30" fmla="*/ 122 w 512"/>
                <a:gd name="T31" fmla="*/ 83 h 459"/>
                <a:gd name="T32" fmla="*/ 125 w 512"/>
                <a:gd name="T33" fmla="*/ 96 h 459"/>
                <a:gd name="T34" fmla="*/ 83 w 512"/>
                <a:gd name="T35" fmla="*/ 119 h 459"/>
                <a:gd name="T36" fmla="*/ 121 w 512"/>
                <a:gd name="T37" fmla="*/ 146 h 459"/>
                <a:gd name="T38" fmla="*/ 59 w 512"/>
                <a:gd name="T39" fmla="*/ 147 h 459"/>
                <a:gd name="T40" fmla="*/ 23 w 512"/>
                <a:gd name="T41" fmla="*/ 160 h 459"/>
                <a:gd name="T42" fmla="*/ 13 w 512"/>
                <a:gd name="T43" fmla="*/ 217 h 459"/>
                <a:gd name="T44" fmla="*/ 44 w 512"/>
                <a:gd name="T45" fmla="*/ 230 h 459"/>
                <a:gd name="T46" fmla="*/ 152 w 512"/>
                <a:gd name="T47" fmla="*/ 235 h 459"/>
                <a:gd name="T48" fmla="*/ 65 w 512"/>
                <a:gd name="T49" fmla="*/ 279 h 459"/>
                <a:gd name="T50" fmla="*/ 86 w 512"/>
                <a:gd name="T51" fmla="*/ 330 h 459"/>
                <a:gd name="T52" fmla="*/ 164 w 512"/>
                <a:gd name="T53" fmla="*/ 279 h 459"/>
                <a:gd name="T54" fmla="*/ 105 w 512"/>
                <a:gd name="T55" fmla="*/ 377 h 459"/>
                <a:gd name="T56" fmla="*/ 122 w 512"/>
                <a:gd name="T57" fmla="*/ 405 h 459"/>
                <a:gd name="T58" fmla="*/ 143 w 512"/>
                <a:gd name="T59" fmla="*/ 447 h 459"/>
                <a:gd name="T60" fmla="*/ 168 w 512"/>
                <a:gd name="T61" fmla="*/ 424 h 459"/>
                <a:gd name="T62" fmla="*/ 236 w 512"/>
                <a:gd name="T63" fmla="*/ 333 h 459"/>
                <a:gd name="T64" fmla="*/ 232 w 512"/>
                <a:gd name="T65" fmla="*/ 401 h 459"/>
                <a:gd name="T66" fmla="*/ 274 w 512"/>
                <a:gd name="T67" fmla="*/ 421 h 459"/>
                <a:gd name="T68" fmla="*/ 307 w 512"/>
                <a:gd name="T69" fmla="*/ 336 h 459"/>
                <a:gd name="T70" fmla="*/ 337 w 512"/>
                <a:gd name="T71" fmla="*/ 391 h 459"/>
                <a:gd name="T72" fmla="*/ 357 w 512"/>
                <a:gd name="T73" fmla="*/ 426 h 459"/>
                <a:gd name="T74" fmla="*/ 406 w 512"/>
                <a:gd name="T75" fmla="*/ 420 h 459"/>
                <a:gd name="T76" fmla="*/ 392 w 512"/>
                <a:gd name="T77" fmla="*/ 379 h 459"/>
                <a:gd name="T78" fmla="*/ 375 w 512"/>
                <a:gd name="T79" fmla="*/ 361 h 459"/>
                <a:gd name="T80" fmla="*/ 420 w 512"/>
                <a:gd name="T81" fmla="*/ 341 h 459"/>
                <a:gd name="T82" fmla="*/ 358 w 512"/>
                <a:gd name="T83" fmla="*/ 296 h 459"/>
                <a:gd name="T84" fmla="*/ 450 w 512"/>
                <a:gd name="T85" fmla="*/ 299 h 459"/>
                <a:gd name="T86" fmla="*/ 468 w 512"/>
                <a:gd name="T87" fmla="*/ 272 h 459"/>
                <a:gd name="T88" fmla="*/ 337 w 512"/>
                <a:gd name="T89" fmla="*/ 161 h 459"/>
                <a:gd name="T90" fmla="*/ 262 w 512"/>
                <a:gd name="T91" fmla="*/ 135 h 459"/>
                <a:gd name="T92" fmla="*/ 303 w 512"/>
                <a:gd name="T93" fmla="*/ 150 h 459"/>
                <a:gd name="T94" fmla="*/ 200 w 512"/>
                <a:gd name="T95" fmla="*/ 155 h 459"/>
                <a:gd name="T96" fmla="*/ 239 w 512"/>
                <a:gd name="T97" fmla="*/ 177 h 459"/>
                <a:gd name="T98" fmla="*/ 155 w 512"/>
                <a:gd name="T99" fmla="*/ 258 h 459"/>
                <a:gd name="T100" fmla="*/ 173 w 512"/>
                <a:gd name="T101" fmla="*/ 183 h 459"/>
                <a:gd name="T102" fmla="*/ 197 w 512"/>
                <a:gd name="T103" fmla="*/ 300 h 459"/>
                <a:gd name="T104" fmla="*/ 212 w 512"/>
                <a:gd name="T105" fmla="*/ 261 h 459"/>
                <a:gd name="T106" fmla="*/ 209 w 512"/>
                <a:gd name="T107" fmla="*/ 309 h 459"/>
                <a:gd name="T108" fmla="*/ 241 w 512"/>
                <a:gd name="T109" fmla="*/ 236 h 459"/>
                <a:gd name="T110" fmla="*/ 262 w 512"/>
                <a:gd name="T111" fmla="*/ 215 h 459"/>
                <a:gd name="T112" fmla="*/ 262 w 512"/>
                <a:gd name="T113" fmla="*/ 245 h 459"/>
                <a:gd name="T114" fmla="*/ 307 w 512"/>
                <a:gd name="T115" fmla="*/ 321 h 459"/>
                <a:gd name="T116" fmla="*/ 256 w 512"/>
                <a:gd name="T117" fmla="*/ 269 h 459"/>
                <a:gd name="T118" fmla="*/ 344 w 512"/>
                <a:gd name="T119" fmla="*/ 257 h 459"/>
                <a:gd name="T120" fmla="*/ 297 w 512"/>
                <a:gd name="T121" fmla="*/ 218 h 459"/>
                <a:gd name="T122" fmla="*/ 344 w 512"/>
                <a:gd name="T123" fmla="*/ 257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12" h="459">
                  <a:moveTo>
                    <a:pt x="505" y="264"/>
                  </a:moveTo>
                  <a:cubicBezTo>
                    <a:pt x="470" y="258"/>
                    <a:pt x="470" y="258"/>
                    <a:pt x="470" y="258"/>
                  </a:cubicBezTo>
                  <a:cubicBezTo>
                    <a:pt x="493" y="240"/>
                    <a:pt x="493" y="240"/>
                    <a:pt x="493" y="240"/>
                  </a:cubicBezTo>
                  <a:cubicBezTo>
                    <a:pt x="496" y="237"/>
                    <a:pt x="497" y="233"/>
                    <a:pt x="494" y="229"/>
                  </a:cubicBezTo>
                  <a:cubicBezTo>
                    <a:pt x="492" y="226"/>
                    <a:pt x="487" y="226"/>
                    <a:pt x="484" y="228"/>
                  </a:cubicBezTo>
                  <a:cubicBezTo>
                    <a:pt x="451" y="255"/>
                    <a:pt x="451" y="255"/>
                    <a:pt x="451" y="255"/>
                  </a:cubicBezTo>
                  <a:cubicBezTo>
                    <a:pt x="431" y="251"/>
                    <a:pt x="431" y="251"/>
                    <a:pt x="431" y="251"/>
                  </a:cubicBezTo>
                  <a:cubicBezTo>
                    <a:pt x="462" y="226"/>
                    <a:pt x="462" y="226"/>
                    <a:pt x="462" y="226"/>
                  </a:cubicBezTo>
                  <a:cubicBezTo>
                    <a:pt x="465" y="224"/>
                    <a:pt x="466" y="219"/>
                    <a:pt x="463" y="216"/>
                  </a:cubicBezTo>
                  <a:cubicBezTo>
                    <a:pt x="461" y="213"/>
                    <a:pt x="456" y="213"/>
                    <a:pt x="453" y="215"/>
                  </a:cubicBezTo>
                  <a:cubicBezTo>
                    <a:pt x="412" y="248"/>
                    <a:pt x="412" y="248"/>
                    <a:pt x="412" y="248"/>
                  </a:cubicBezTo>
                  <a:cubicBezTo>
                    <a:pt x="374" y="242"/>
                    <a:pt x="374" y="242"/>
                    <a:pt x="374" y="242"/>
                  </a:cubicBezTo>
                  <a:cubicBezTo>
                    <a:pt x="360" y="223"/>
                    <a:pt x="360" y="223"/>
                    <a:pt x="360" y="223"/>
                  </a:cubicBezTo>
                  <a:cubicBezTo>
                    <a:pt x="377" y="194"/>
                    <a:pt x="377" y="194"/>
                    <a:pt x="377" y="194"/>
                  </a:cubicBezTo>
                  <a:cubicBezTo>
                    <a:pt x="367" y="188"/>
                    <a:pt x="367" y="188"/>
                    <a:pt x="367" y="188"/>
                  </a:cubicBezTo>
                  <a:cubicBezTo>
                    <a:pt x="392" y="178"/>
                    <a:pt x="392" y="178"/>
                    <a:pt x="392" y="178"/>
                  </a:cubicBezTo>
                  <a:cubicBezTo>
                    <a:pt x="428" y="195"/>
                    <a:pt x="428" y="195"/>
                    <a:pt x="428" y="195"/>
                  </a:cubicBezTo>
                  <a:cubicBezTo>
                    <a:pt x="431" y="197"/>
                    <a:pt x="436" y="195"/>
                    <a:pt x="437" y="192"/>
                  </a:cubicBezTo>
                  <a:cubicBezTo>
                    <a:pt x="439" y="188"/>
                    <a:pt x="437" y="184"/>
                    <a:pt x="434" y="183"/>
                  </a:cubicBezTo>
                  <a:cubicBezTo>
                    <a:pt x="409" y="171"/>
                    <a:pt x="409" y="171"/>
                    <a:pt x="409" y="171"/>
                  </a:cubicBezTo>
                  <a:cubicBezTo>
                    <a:pt x="440" y="158"/>
                    <a:pt x="440" y="158"/>
                    <a:pt x="440" y="158"/>
                  </a:cubicBezTo>
                  <a:cubicBezTo>
                    <a:pt x="444" y="156"/>
                    <a:pt x="445" y="152"/>
                    <a:pt x="444" y="149"/>
                  </a:cubicBezTo>
                  <a:cubicBezTo>
                    <a:pt x="442" y="145"/>
                    <a:pt x="438" y="144"/>
                    <a:pt x="435" y="145"/>
                  </a:cubicBezTo>
                  <a:cubicBezTo>
                    <a:pt x="404" y="158"/>
                    <a:pt x="404" y="158"/>
                    <a:pt x="404" y="158"/>
                  </a:cubicBezTo>
                  <a:cubicBezTo>
                    <a:pt x="413" y="132"/>
                    <a:pt x="413" y="132"/>
                    <a:pt x="413" y="132"/>
                  </a:cubicBezTo>
                  <a:cubicBezTo>
                    <a:pt x="414" y="129"/>
                    <a:pt x="412" y="125"/>
                    <a:pt x="409" y="123"/>
                  </a:cubicBezTo>
                  <a:cubicBezTo>
                    <a:pt x="405" y="122"/>
                    <a:pt x="401" y="124"/>
                    <a:pt x="400" y="128"/>
                  </a:cubicBezTo>
                  <a:cubicBezTo>
                    <a:pt x="387" y="165"/>
                    <a:pt x="387" y="165"/>
                    <a:pt x="387" y="165"/>
                  </a:cubicBezTo>
                  <a:cubicBezTo>
                    <a:pt x="351" y="180"/>
                    <a:pt x="351" y="180"/>
                    <a:pt x="351" y="180"/>
                  </a:cubicBezTo>
                  <a:cubicBezTo>
                    <a:pt x="352" y="146"/>
                    <a:pt x="352" y="146"/>
                    <a:pt x="352" y="146"/>
                  </a:cubicBezTo>
                  <a:cubicBezTo>
                    <a:pt x="325" y="144"/>
                    <a:pt x="325" y="144"/>
                    <a:pt x="325" y="144"/>
                  </a:cubicBezTo>
                  <a:cubicBezTo>
                    <a:pt x="353" y="105"/>
                    <a:pt x="353" y="105"/>
                    <a:pt x="353" y="105"/>
                  </a:cubicBezTo>
                  <a:cubicBezTo>
                    <a:pt x="405" y="99"/>
                    <a:pt x="405" y="99"/>
                    <a:pt x="405" y="99"/>
                  </a:cubicBezTo>
                  <a:cubicBezTo>
                    <a:pt x="409" y="99"/>
                    <a:pt x="412" y="95"/>
                    <a:pt x="412" y="91"/>
                  </a:cubicBezTo>
                  <a:cubicBezTo>
                    <a:pt x="411" y="87"/>
                    <a:pt x="407" y="84"/>
                    <a:pt x="403" y="85"/>
                  </a:cubicBezTo>
                  <a:cubicBezTo>
                    <a:pt x="364" y="89"/>
                    <a:pt x="364" y="89"/>
                    <a:pt x="364" y="89"/>
                  </a:cubicBezTo>
                  <a:cubicBezTo>
                    <a:pt x="376" y="73"/>
                    <a:pt x="376" y="73"/>
                    <a:pt x="376" y="73"/>
                  </a:cubicBezTo>
                  <a:cubicBezTo>
                    <a:pt x="418" y="68"/>
                    <a:pt x="418" y="68"/>
                    <a:pt x="418" y="68"/>
                  </a:cubicBezTo>
                  <a:cubicBezTo>
                    <a:pt x="422" y="68"/>
                    <a:pt x="424" y="64"/>
                    <a:pt x="424" y="60"/>
                  </a:cubicBezTo>
                  <a:cubicBezTo>
                    <a:pt x="424" y="56"/>
                    <a:pt x="420" y="53"/>
                    <a:pt x="416" y="54"/>
                  </a:cubicBezTo>
                  <a:cubicBezTo>
                    <a:pt x="387" y="57"/>
                    <a:pt x="387" y="57"/>
                    <a:pt x="387" y="57"/>
                  </a:cubicBezTo>
                  <a:cubicBezTo>
                    <a:pt x="408" y="28"/>
                    <a:pt x="408" y="28"/>
                    <a:pt x="408" y="28"/>
                  </a:cubicBezTo>
                  <a:cubicBezTo>
                    <a:pt x="410" y="25"/>
                    <a:pt x="409" y="20"/>
                    <a:pt x="406" y="18"/>
                  </a:cubicBezTo>
                  <a:cubicBezTo>
                    <a:pt x="403" y="15"/>
                    <a:pt x="398" y="16"/>
                    <a:pt x="396" y="19"/>
                  </a:cubicBezTo>
                  <a:cubicBezTo>
                    <a:pt x="375" y="48"/>
                    <a:pt x="375" y="48"/>
                    <a:pt x="375" y="48"/>
                  </a:cubicBezTo>
                  <a:cubicBezTo>
                    <a:pt x="369" y="20"/>
                    <a:pt x="369" y="20"/>
                    <a:pt x="369" y="20"/>
                  </a:cubicBezTo>
                  <a:cubicBezTo>
                    <a:pt x="368" y="16"/>
                    <a:pt x="364" y="14"/>
                    <a:pt x="360" y="14"/>
                  </a:cubicBezTo>
                  <a:cubicBezTo>
                    <a:pt x="356" y="15"/>
                    <a:pt x="353" y="19"/>
                    <a:pt x="354" y="23"/>
                  </a:cubicBezTo>
                  <a:cubicBezTo>
                    <a:pt x="364" y="64"/>
                    <a:pt x="364" y="64"/>
                    <a:pt x="364" y="64"/>
                  </a:cubicBezTo>
                  <a:cubicBezTo>
                    <a:pt x="352" y="81"/>
                    <a:pt x="352" y="81"/>
                    <a:pt x="352" y="81"/>
                  </a:cubicBezTo>
                  <a:cubicBezTo>
                    <a:pt x="343" y="42"/>
                    <a:pt x="343" y="42"/>
                    <a:pt x="343" y="42"/>
                  </a:cubicBezTo>
                  <a:cubicBezTo>
                    <a:pt x="342" y="38"/>
                    <a:pt x="338" y="36"/>
                    <a:pt x="334" y="37"/>
                  </a:cubicBezTo>
                  <a:cubicBezTo>
                    <a:pt x="331" y="37"/>
                    <a:pt x="328" y="41"/>
                    <a:pt x="329" y="45"/>
                  </a:cubicBezTo>
                  <a:cubicBezTo>
                    <a:pt x="341" y="97"/>
                    <a:pt x="341" y="97"/>
                    <a:pt x="341" y="97"/>
                  </a:cubicBezTo>
                  <a:cubicBezTo>
                    <a:pt x="313" y="135"/>
                    <a:pt x="313" y="135"/>
                    <a:pt x="313" y="135"/>
                  </a:cubicBezTo>
                  <a:cubicBezTo>
                    <a:pt x="304" y="112"/>
                    <a:pt x="304" y="112"/>
                    <a:pt x="304" y="112"/>
                  </a:cubicBezTo>
                  <a:cubicBezTo>
                    <a:pt x="273" y="126"/>
                    <a:pt x="273" y="126"/>
                    <a:pt x="273" y="126"/>
                  </a:cubicBezTo>
                  <a:cubicBezTo>
                    <a:pt x="264" y="116"/>
                    <a:pt x="264" y="116"/>
                    <a:pt x="264" y="116"/>
                  </a:cubicBezTo>
                  <a:cubicBezTo>
                    <a:pt x="266" y="79"/>
                    <a:pt x="266" y="79"/>
                    <a:pt x="266" y="79"/>
                  </a:cubicBezTo>
                  <a:cubicBezTo>
                    <a:pt x="297" y="55"/>
                    <a:pt x="297" y="55"/>
                    <a:pt x="297" y="55"/>
                  </a:cubicBezTo>
                  <a:cubicBezTo>
                    <a:pt x="300" y="52"/>
                    <a:pt x="301" y="48"/>
                    <a:pt x="298" y="45"/>
                  </a:cubicBezTo>
                  <a:cubicBezTo>
                    <a:pt x="296" y="42"/>
                    <a:pt x="292" y="42"/>
                    <a:pt x="289" y="44"/>
                  </a:cubicBezTo>
                  <a:cubicBezTo>
                    <a:pt x="267" y="61"/>
                    <a:pt x="267" y="61"/>
                    <a:pt x="267" y="61"/>
                  </a:cubicBezTo>
                  <a:cubicBezTo>
                    <a:pt x="269" y="28"/>
                    <a:pt x="269" y="28"/>
                    <a:pt x="269" y="28"/>
                  </a:cubicBezTo>
                  <a:cubicBezTo>
                    <a:pt x="269" y="24"/>
                    <a:pt x="266" y="21"/>
                    <a:pt x="263" y="20"/>
                  </a:cubicBezTo>
                  <a:cubicBezTo>
                    <a:pt x="259" y="20"/>
                    <a:pt x="256" y="23"/>
                    <a:pt x="255" y="27"/>
                  </a:cubicBezTo>
                  <a:cubicBezTo>
                    <a:pt x="253" y="60"/>
                    <a:pt x="253" y="60"/>
                    <a:pt x="253" y="60"/>
                  </a:cubicBezTo>
                  <a:cubicBezTo>
                    <a:pt x="234" y="41"/>
                    <a:pt x="234" y="41"/>
                    <a:pt x="234" y="41"/>
                  </a:cubicBezTo>
                  <a:cubicBezTo>
                    <a:pt x="231" y="38"/>
                    <a:pt x="227" y="38"/>
                    <a:pt x="224" y="41"/>
                  </a:cubicBezTo>
                  <a:cubicBezTo>
                    <a:pt x="222" y="43"/>
                    <a:pt x="222" y="48"/>
                    <a:pt x="224" y="50"/>
                  </a:cubicBezTo>
                  <a:cubicBezTo>
                    <a:pt x="252" y="78"/>
                    <a:pt x="252" y="78"/>
                    <a:pt x="252" y="78"/>
                  </a:cubicBezTo>
                  <a:cubicBezTo>
                    <a:pt x="251" y="104"/>
                    <a:pt x="251" y="104"/>
                    <a:pt x="251" y="104"/>
                  </a:cubicBezTo>
                  <a:cubicBezTo>
                    <a:pt x="227" y="128"/>
                    <a:pt x="227" y="128"/>
                    <a:pt x="227" y="128"/>
                  </a:cubicBezTo>
                  <a:cubicBezTo>
                    <a:pt x="205" y="121"/>
                    <a:pt x="205" y="121"/>
                    <a:pt x="205" y="121"/>
                  </a:cubicBezTo>
                  <a:cubicBezTo>
                    <a:pt x="186" y="88"/>
                    <a:pt x="186" y="88"/>
                    <a:pt x="186" y="88"/>
                  </a:cubicBezTo>
                  <a:cubicBezTo>
                    <a:pt x="204" y="38"/>
                    <a:pt x="204" y="38"/>
                    <a:pt x="204" y="38"/>
                  </a:cubicBezTo>
                  <a:cubicBezTo>
                    <a:pt x="205" y="34"/>
                    <a:pt x="203" y="30"/>
                    <a:pt x="199" y="29"/>
                  </a:cubicBezTo>
                  <a:cubicBezTo>
                    <a:pt x="195" y="27"/>
                    <a:pt x="191" y="29"/>
                    <a:pt x="190" y="33"/>
                  </a:cubicBezTo>
                  <a:cubicBezTo>
                    <a:pt x="177" y="71"/>
                    <a:pt x="177" y="71"/>
                    <a:pt x="177" y="71"/>
                  </a:cubicBezTo>
                  <a:cubicBezTo>
                    <a:pt x="167" y="53"/>
                    <a:pt x="167" y="53"/>
                    <a:pt x="167" y="53"/>
                  </a:cubicBezTo>
                  <a:cubicBezTo>
                    <a:pt x="181" y="13"/>
                    <a:pt x="181" y="13"/>
                    <a:pt x="181" y="13"/>
                  </a:cubicBezTo>
                  <a:cubicBezTo>
                    <a:pt x="182" y="9"/>
                    <a:pt x="180" y="5"/>
                    <a:pt x="176" y="4"/>
                  </a:cubicBezTo>
                  <a:cubicBezTo>
                    <a:pt x="173" y="3"/>
                    <a:pt x="168" y="5"/>
                    <a:pt x="167" y="8"/>
                  </a:cubicBezTo>
                  <a:cubicBezTo>
                    <a:pt x="157" y="36"/>
                    <a:pt x="157" y="36"/>
                    <a:pt x="157" y="36"/>
                  </a:cubicBezTo>
                  <a:cubicBezTo>
                    <a:pt x="140" y="5"/>
                    <a:pt x="140" y="5"/>
                    <a:pt x="140" y="5"/>
                  </a:cubicBezTo>
                  <a:cubicBezTo>
                    <a:pt x="138" y="1"/>
                    <a:pt x="134" y="0"/>
                    <a:pt x="130" y="2"/>
                  </a:cubicBezTo>
                  <a:cubicBezTo>
                    <a:pt x="127" y="4"/>
                    <a:pt x="126" y="8"/>
                    <a:pt x="128" y="12"/>
                  </a:cubicBezTo>
                  <a:cubicBezTo>
                    <a:pt x="145" y="43"/>
                    <a:pt x="145" y="43"/>
                    <a:pt x="145" y="43"/>
                  </a:cubicBezTo>
                  <a:cubicBezTo>
                    <a:pt x="116" y="37"/>
                    <a:pt x="116" y="37"/>
                    <a:pt x="116" y="37"/>
                  </a:cubicBezTo>
                  <a:cubicBezTo>
                    <a:pt x="112" y="36"/>
                    <a:pt x="108" y="38"/>
                    <a:pt x="108" y="42"/>
                  </a:cubicBezTo>
                  <a:cubicBezTo>
                    <a:pt x="107" y="46"/>
                    <a:pt x="109" y="50"/>
                    <a:pt x="113" y="51"/>
                  </a:cubicBezTo>
                  <a:cubicBezTo>
                    <a:pt x="154" y="60"/>
                    <a:pt x="154" y="60"/>
                    <a:pt x="154" y="60"/>
                  </a:cubicBezTo>
                  <a:cubicBezTo>
                    <a:pt x="164" y="78"/>
                    <a:pt x="164" y="78"/>
                    <a:pt x="164" y="78"/>
                  </a:cubicBezTo>
                  <a:cubicBezTo>
                    <a:pt x="125" y="69"/>
                    <a:pt x="125" y="69"/>
                    <a:pt x="125" y="69"/>
                  </a:cubicBezTo>
                  <a:cubicBezTo>
                    <a:pt x="121" y="68"/>
                    <a:pt x="117" y="71"/>
                    <a:pt x="116" y="74"/>
                  </a:cubicBezTo>
                  <a:cubicBezTo>
                    <a:pt x="116" y="78"/>
                    <a:pt x="118" y="82"/>
                    <a:pt x="122" y="83"/>
                  </a:cubicBezTo>
                  <a:cubicBezTo>
                    <a:pt x="173" y="95"/>
                    <a:pt x="173" y="95"/>
                    <a:pt x="173" y="95"/>
                  </a:cubicBezTo>
                  <a:cubicBezTo>
                    <a:pt x="192" y="129"/>
                    <a:pt x="192" y="129"/>
                    <a:pt x="192" y="129"/>
                  </a:cubicBezTo>
                  <a:cubicBezTo>
                    <a:pt x="186" y="151"/>
                    <a:pt x="186" y="151"/>
                    <a:pt x="186" y="151"/>
                  </a:cubicBezTo>
                  <a:cubicBezTo>
                    <a:pt x="157" y="155"/>
                    <a:pt x="157" y="155"/>
                    <a:pt x="157" y="155"/>
                  </a:cubicBezTo>
                  <a:cubicBezTo>
                    <a:pt x="129" y="135"/>
                    <a:pt x="129" y="135"/>
                    <a:pt x="129" y="135"/>
                  </a:cubicBezTo>
                  <a:cubicBezTo>
                    <a:pt x="125" y="96"/>
                    <a:pt x="125" y="96"/>
                    <a:pt x="125" y="96"/>
                  </a:cubicBezTo>
                  <a:cubicBezTo>
                    <a:pt x="124" y="92"/>
                    <a:pt x="121" y="89"/>
                    <a:pt x="117" y="89"/>
                  </a:cubicBezTo>
                  <a:cubicBezTo>
                    <a:pt x="113" y="90"/>
                    <a:pt x="111" y="93"/>
                    <a:pt x="111" y="97"/>
                  </a:cubicBezTo>
                  <a:cubicBezTo>
                    <a:pt x="114" y="124"/>
                    <a:pt x="114" y="124"/>
                    <a:pt x="114" y="124"/>
                  </a:cubicBezTo>
                  <a:cubicBezTo>
                    <a:pt x="91" y="108"/>
                    <a:pt x="91" y="108"/>
                    <a:pt x="91" y="108"/>
                  </a:cubicBezTo>
                  <a:cubicBezTo>
                    <a:pt x="88" y="106"/>
                    <a:pt x="84" y="107"/>
                    <a:pt x="82" y="110"/>
                  </a:cubicBezTo>
                  <a:cubicBezTo>
                    <a:pt x="79" y="113"/>
                    <a:pt x="80" y="117"/>
                    <a:pt x="83" y="119"/>
                  </a:cubicBezTo>
                  <a:cubicBezTo>
                    <a:pt x="106" y="136"/>
                    <a:pt x="106" y="136"/>
                    <a:pt x="106" y="136"/>
                  </a:cubicBezTo>
                  <a:cubicBezTo>
                    <a:pt x="79" y="142"/>
                    <a:pt x="79" y="142"/>
                    <a:pt x="79" y="142"/>
                  </a:cubicBezTo>
                  <a:cubicBezTo>
                    <a:pt x="78" y="142"/>
                    <a:pt x="76" y="143"/>
                    <a:pt x="75" y="144"/>
                  </a:cubicBezTo>
                  <a:cubicBezTo>
                    <a:pt x="74" y="146"/>
                    <a:pt x="74" y="148"/>
                    <a:pt x="74" y="150"/>
                  </a:cubicBezTo>
                  <a:cubicBezTo>
                    <a:pt x="75" y="154"/>
                    <a:pt x="79" y="156"/>
                    <a:pt x="82" y="155"/>
                  </a:cubicBezTo>
                  <a:cubicBezTo>
                    <a:pt x="121" y="146"/>
                    <a:pt x="121" y="146"/>
                    <a:pt x="121" y="146"/>
                  </a:cubicBezTo>
                  <a:cubicBezTo>
                    <a:pt x="156" y="171"/>
                    <a:pt x="156" y="171"/>
                    <a:pt x="156" y="171"/>
                  </a:cubicBezTo>
                  <a:cubicBezTo>
                    <a:pt x="159" y="189"/>
                    <a:pt x="159" y="189"/>
                    <a:pt x="159" y="189"/>
                  </a:cubicBezTo>
                  <a:cubicBezTo>
                    <a:pt x="140" y="202"/>
                    <a:pt x="140" y="202"/>
                    <a:pt x="140" y="202"/>
                  </a:cubicBezTo>
                  <a:cubicBezTo>
                    <a:pt x="97" y="194"/>
                    <a:pt x="97" y="194"/>
                    <a:pt x="97" y="194"/>
                  </a:cubicBezTo>
                  <a:cubicBezTo>
                    <a:pt x="69" y="150"/>
                    <a:pt x="69" y="150"/>
                    <a:pt x="69" y="150"/>
                  </a:cubicBezTo>
                  <a:cubicBezTo>
                    <a:pt x="67" y="146"/>
                    <a:pt x="62" y="145"/>
                    <a:pt x="59" y="147"/>
                  </a:cubicBezTo>
                  <a:cubicBezTo>
                    <a:pt x="56" y="150"/>
                    <a:pt x="55" y="154"/>
                    <a:pt x="57" y="157"/>
                  </a:cubicBezTo>
                  <a:cubicBezTo>
                    <a:pt x="78" y="191"/>
                    <a:pt x="78" y="191"/>
                    <a:pt x="78" y="191"/>
                  </a:cubicBezTo>
                  <a:cubicBezTo>
                    <a:pt x="58" y="188"/>
                    <a:pt x="58" y="188"/>
                    <a:pt x="58" y="188"/>
                  </a:cubicBezTo>
                  <a:cubicBezTo>
                    <a:pt x="35" y="152"/>
                    <a:pt x="35" y="152"/>
                    <a:pt x="35" y="152"/>
                  </a:cubicBezTo>
                  <a:cubicBezTo>
                    <a:pt x="33" y="149"/>
                    <a:pt x="29" y="148"/>
                    <a:pt x="25" y="150"/>
                  </a:cubicBezTo>
                  <a:cubicBezTo>
                    <a:pt x="22" y="152"/>
                    <a:pt x="21" y="156"/>
                    <a:pt x="23" y="160"/>
                  </a:cubicBezTo>
                  <a:cubicBezTo>
                    <a:pt x="39" y="184"/>
                    <a:pt x="39" y="184"/>
                    <a:pt x="39" y="184"/>
                  </a:cubicBezTo>
                  <a:cubicBezTo>
                    <a:pt x="9" y="179"/>
                    <a:pt x="9" y="179"/>
                    <a:pt x="9" y="179"/>
                  </a:cubicBezTo>
                  <a:cubicBezTo>
                    <a:pt x="5" y="179"/>
                    <a:pt x="1" y="181"/>
                    <a:pt x="1" y="185"/>
                  </a:cubicBezTo>
                  <a:cubicBezTo>
                    <a:pt x="0" y="189"/>
                    <a:pt x="3" y="193"/>
                    <a:pt x="7" y="194"/>
                  </a:cubicBezTo>
                  <a:cubicBezTo>
                    <a:pt x="36" y="199"/>
                    <a:pt x="36" y="199"/>
                    <a:pt x="36" y="199"/>
                  </a:cubicBezTo>
                  <a:cubicBezTo>
                    <a:pt x="13" y="217"/>
                    <a:pt x="13" y="217"/>
                    <a:pt x="13" y="217"/>
                  </a:cubicBezTo>
                  <a:cubicBezTo>
                    <a:pt x="12" y="218"/>
                    <a:pt x="11" y="220"/>
                    <a:pt x="11" y="221"/>
                  </a:cubicBezTo>
                  <a:cubicBezTo>
                    <a:pt x="10" y="223"/>
                    <a:pt x="11" y="226"/>
                    <a:pt x="12" y="227"/>
                  </a:cubicBezTo>
                  <a:cubicBezTo>
                    <a:pt x="15" y="230"/>
                    <a:pt x="19" y="231"/>
                    <a:pt x="22" y="228"/>
                  </a:cubicBezTo>
                  <a:cubicBezTo>
                    <a:pt x="55" y="202"/>
                    <a:pt x="55" y="202"/>
                    <a:pt x="55" y="202"/>
                  </a:cubicBezTo>
                  <a:cubicBezTo>
                    <a:pt x="75" y="205"/>
                    <a:pt x="75" y="205"/>
                    <a:pt x="75" y="205"/>
                  </a:cubicBezTo>
                  <a:cubicBezTo>
                    <a:pt x="44" y="230"/>
                    <a:pt x="44" y="230"/>
                    <a:pt x="44" y="230"/>
                  </a:cubicBezTo>
                  <a:cubicBezTo>
                    <a:pt x="43" y="231"/>
                    <a:pt x="42" y="233"/>
                    <a:pt x="42" y="235"/>
                  </a:cubicBezTo>
                  <a:cubicBezTo>
                    <a:pt x="41" y="237"/>
                    <a:pt x="42" y="239"/>
                    <a:pt x="43" y="240"/>
                  </a:cubicBezTo>
                  <a:cubicBezTo>
                    <a:pt x="46" y="244"/>
                    <a:pt x="50" y="244"/>
                    <a:pt x="53" y="242"/>
                  </a:cubicBezTo>
                  <a:cubicBezTo>
                    <a:pt x="94" y="209"/>
                    <a:pt x="94" y="209"/>
                    <a:pt x="94" y="209"/>
                  </a:cubicBezTo>
                  <a:cubicBezTo>
                    <a:pt x="138" y="216"/>
                    <a:pt x="138" y="216"/>
                    <a:pt x="138" y="216"/>
                  </a:cubicBezTo>
                  <a:cubicBezTo>
                    <a:pt x="152" y="235"/>
                    <a:pt x="152" y="235"/>
                    <a:pt x="152" y="235"/>
                  </a:cubicBezTo>
                  <a:cubicBezTo>
                    <a:pt x="134" y="264"/>
                    <a:pt x="134" y="264"/>
                    <a:pt x="134" y="264"/>
                  </a:cubicBezTo>
                  <a:cubicBezTo>
                    <a:pt x="143" y="268"/>
                    <a:pt x="143" y="268"/>
                    <a:pt x="143" y="268"/>
                  </a:cubicBezTo>
                  <a:cubicBezTo>
                    <a:pt x="106" y="284"/>
                    <a:pt x="106" y="284"/>
                    <a:pt x="106" y="284"/>
                  </a:cubicBezTo>
                  <a:cubicBezTo>
                    <a:pt x="71" y="267"/>
                    <a:pt x="71" y="267"/>
                    <a:pt x="71" y="267"/>
                  </a:cubicBezTo>
                  <a:cubicBezTo>
                    <a:pt x="67" y="265"/>
                    <a:pt x="63" y="267"/>
                    <a:pt x="61" y="270"/>
                  </a:cubicBezTo>
                  <a:cubicBezTo>
                    <a:pt x="60" y="274"/>
                    <a:pt x="61" y="278"/>
                    <a:pt x="65" y="279"/>
                  </a:cubicBezTo>
                  <a:cubicBezTo>
                    <a:pt x="89" y="291"/>
                    <a:pt x="89" y="291"/>
                    <a:pt x="89" y="291"/>
                  </a:cubicBezTo>
                  <a:cubicBezTo>
                    <a:pt x="63" y="302"/>
                    <a:pt x="63" y="302"/>
                    <a:pt x="63" y="302"/>
                  </a:cubicBezTo>
                  <a:cubicBezTo>
                    <a:pt x="60" y="304"/>
                    <a:pt x="58" y="308"/>
                    <a:pt x="60" y="311"/>
                  </a:cubicBezTo>
                  <a:cubicBezTo>
                    <a:pt x="61" y="315"/>
                    <a:pt x="65" y="316"/>
                    <a:pt x="69" y="315"/>
                  </a:cubicBezTo>
                  <a:cubicBezTo>
                    <a:pt x="95" y="304"/>
                    <a:pt x="95" y="304"/>
                    <a:pt x="95" y="304"/>
                  </a:cubicBezTo>
                  <a:cubicBezTo>
                    <a:pt x="86" y="330"/>
                    <a:pt x="86" y="330"/>
                    <a:pt x="86" y="330"/>
                  </a:cubicBezTo>
                  <a:cubicBezTo>
                    <a:pt x="85" y="331"/>
                    <a:pt x="85" y="333"/>
                    <a:pt x="86" y="335"/>
                  </a:cubicBezTo>
                  <a:cubicBezTo>
                    <a:pt x="87" y="336"/>
                    <a:pt x="88" y="338"/>
                    <a:pt x="90" y="338"/>
                  </a:cubicBezTo>
                  <a:cubicBezTo>
                    <a:pt x="94" y="340"/>
                    <a:pt x="98" y="338"/>
                    <a:pt x="99" y="334"/>
                  </a:cubicBezTo>
                  <a:cubicBezTo>
                    <a:pt x="112" y="297"/>
                    <a:pt x="112" y="297"/>
                    <a:pt x="112" y="297"/>
                  </a:cubicBezTo>
                  <a:cubicBezTo>
                    <a:pt x="159" y="277"/>
                    <a:pt x="159" y="277"/>
                    <a:pt x="159" y="277"/>
                  </a:cubicBezTo>
                  <a:cubicBezTo>
                    <a:pt x="164" y="279"/>
                    <a:pt x="164" y="279"/>
                    <a:pt x="164" y="279"/>
                  </a:cubicBezTo>
                  <a:cubicBezTo>
                    <a:pt x="162" y="313"/>
                    <a:pt x="162" y="313"/>
                    <a:pt x="162" y="313"/>
                  </a:cubicBezTo>
                  <a:cubicBezTo>
                    <a:pt x="187" y="314"/>
                    <a:pt x="187" y="314"/>
                    <a:pt x="187" y="314"/>
                  </a:cubicBezTo>
                  <a:cubicBezTo>
                    <a:pt x="156" y="357"/>
                    <a:pt x="156" y="357"/>
                    <a:pt x="156" y="357"/>
                  </a:cubicBezTo>
                  <a:cubicBezTo>
                    <a:pt x="104" y="363"/>
                    <a:pt x="104" y="363"/>
                    <a:pt x="104" y="363"/>
                  </a:cubicBezTo>
                  <a:cubicBezTo>
                    <a:pt x="100" y="363"/>
                    <a:pt x="97" y="367"/>
                    <a:pt x="97" y="371"/>
                  </a:cubicBezTo>
                  <a:cubicBezTo>
                    <a:pt x="98" y="375"/>
                    <a:pt x="101" y="378"/>
                    <a:pt x="105" y="377"/>
                  </a:cubicBezTo>
                  <a:cubicBezTo>
                    <a:pt x="145" y="373"/>
                    <a:pt x="145" y="373"/>
                    <a:pt x="145" y="373"/>
                  </a:cubicBezTo>
                  <a:cubicBezTo>
                    <a:pt x="133" y="390"/>
                    <a:pt x="133" y="390"/>
                    <a:pt x="133" y="390"/>
                  </a:cubicBezTo>
                  <a:cubicBezTo>
                    <a:pt x="91" y="394"/>
                    <a:pt x="91" y="394"/>
                    <a:pt x="91" y="394"/>
                  </a:cubicBezTo>
                  <a:cubicBezTo>
                    <a:pt x="87" y="395"/>
                    <a:pt x="84" y="398"/>
                    <a:pt x="85" y="402"/>
                  </a:cubicBezTo>
                  <a:cubicBezTo>
                    <a:pt x="85" y="406"/>
                    <a:pt x="89" y="409"/>
                    <a:pt x="93" y="409"/>
                  </a:cubicBezTo>
                  <a:cubicBezTo>
                    <a:pt x="122" y="405"/>
                    <a:pt x="122" y="405"/>
                    <a:pt x="122" y="405"/>
                  </a:cubicBezTo>
                  <a:cubicBezTo>
                    <a:pt x="104" y="430"/>
                    <a:pt x="104" y="430"/>
                    <a:pt x="104" y="430"/>
                  </a:cubicBezTo>
                  <a:cubicBezTo>
                    <a:pt x="102" y="433"/>
                    <a:pt x="103" y="438"/>
                    <a:pt x="106" y="440"/>
                  </a:cubicBezTo>
                  <a:cubicBezTo>
                    <a:pt x="109" y="442"/>
                    <a:pt x="114" y="442"/>
                    <a:pt x="116" y="438"/>
                  </a:cubicBezTo>
                  <a:cubicBezTo>
                    <a:pt x="134" y="414"/>
                    <a:pt x="134" y="414"/>
                    <a:pt x="134" y="414"/>
                  </a:cubicBezTo>
                  <a:cubicBezTo>
                    <a:pt x="140" y="442"/>
                    <a:pt x="140" y="442"/>
                    <a:pt x="140" y="442"/>
                  </a:cubicBezTo>
                  <a:cubicBezTo>
                    <a:pt x="141" y="444"/>
                    <a:pt x="142" y="446"/>
                    <a:pt x="143" y="447"/>
                  </a:cubicBezTo>
                  <a:cubicBezTo>
                    <a:pt x="145" y="448"/>
                    <a:pt x="147" y="448"/>
                    <a:pt x="149" y="448"/>
                  </a:cubicBezTo>
                  <a:cubicBezTo>
                    <a:pt x="153" y="447"/>
                    <a:pt x="155" y="443"/>
                    <a:pt x="154" y="439"/>
                  </a:cubicBezTo>
                  <a:cubicBezTo>
                    <a:pt x="145" y="398"/>
                    <a:pt x="145" y="398"/>
                    <a:pt x="145" y="398"/>
                  </a:cubicBezTo>
                  <a:cubicBezTo>
                    <a:pt x="157" y="381"/>
                    <a:pt x="157" y="381"/>
                    <a:pt x="157" y="381"/>
                  </a:cubicBezTo>
                  <a:cubicBezTo>
                    <a:pt x="165" y="420"/>
                    <a:pt x="165" y="420"/>
                    <a:pt x="165" y="420"/>
                  </a:cubicBezTo>
                  <a:cubicBezTo>
                    <a:pt x="166" y="422"/>
                    <a:pt x="167" y="423"/>
                    <a:pt x="168" y="424"/>
                  </a:cubicBezTo>
                  <a:cubicBezTo>
                    <a:pt x="170" y="426"/>
                    <a:pt x="172" y="426"/>
                    <a:pt x="174" y="426"/>
                  </a:cubicBezTo>
                  <a:cubicBezTo>
                    <a:pt x="178" y="425"/>
                    <a:pt x="181" y="421"/>
                    <a:pt x="180" y="417"/>
                  </a:cubicBezTo>
                  <a:cubicBezTo>
                    <a:pt x="168" y="366"/>
                    <a:pt x="168" y="366"/>
                    <a:pt x="168" y="366"/>
                  </a:cubicBezTo>
                  <a:cubicBezTo>
                    <a:pt x="199" y="322"/>
                    <a:pt x="199" y="322"/>
                    <a:pt x="199" y="322"/>
                  </a:cubicBezTo>
                  <a:cubicBezTo>
                    <a:pt x="208" y="346"/>
                    <a:pt x="208" y="346"/>
                    <a:pt x="208" y="346"/>
                  </a:cubicBezTo>
                  <a:cubicBezTo>
                    <a:pt x="236" y="333"/>
                    <a:pt x="236" y="333"/>
                    <a:pt x="236" y="333"/>
                  </a:cubicBezTo>
                  <a:cubicBezTo>
                    <a:pt x="233" y="383"/>
                    <a:pt x="233" y="383"/>
                    <a:pt x="233" y="383"/>
                  </a:cubicBezTo>
                  <a:cubicBezTo>
                    <a:pt x="201" y="407"/>
                    <a:pt x="201" y="407"/>
                    <a:pt x="201" y="407"/>
                  </a:cubicBezTo>
                  <a:cubicBezTo>
                    <a:pt x="199" y="409"/>
                    <a:pt x="198" y="414"/>
                    <a:pt x="200" y="417"/>
                  </a:cubicBezTo>
                  <a:cubicBezTo>
                    <a:pt x="202" y="418"/>
                    <a:pt x="203" y="419"/>
                    <a:pt x="205" y="419"/>
                  </a:cubicBezTo>
                  <a:cubicBezTo>
                    <a:pt x="207" y="419"/>
                    <a:pt x="209" y="419"/>
                    <a:pt x="210" y="418"/>
                  </a:cubicBezTo>
                  <a:cubicBezTo>
                    <a:pt x="232" y="401"/>
                    <a:pt x="232" y="401"/>
                    <a:pt x="232" y="401"/>
                  </a:cubicBezTo>
                  <a:cubicBezTo>
                    <a:pt x="230" y="429"/>
                    <a:pt x="230" y="429"/>
                    <a:pt x="230" y="429"/>
                  </a:cubicBezTo>
                  <a:cubicBezTo>
                    <a:pt x="230" y="433"/>
                    <a:pt x="232" y="436"/>
                    <a:pt x="236" y="436"/>
                  </a:cubicBezTo>
                  <a:cubicBezTo>
                    <a:pt x="240" y="436"/>
                    <a:pt x="243" y="434"/>
                    <a:pt x="243" y="430"/>
                  </a:cubicBezTo>
                  <a:cubicBezTo>
                    <a:pt x="245" y="402"/>
                    <a:pt x="245" y="402"/>
                    <a:pt x="245" y="402"/>
                  </a:cubicBezTo>
                  <a:cubicBezTo>
                    <a:pt x="265" y="421"/>
                    <a:pt x="265" y="421"/>
                    <a:pt x="265" y="421"/>
                  </a:cubicBezTo>
                  <a:cubicBezTo>
                    <a:pt x="267" y="424"/>
                    <a:pt x="272" y="424"/>
                    <a:pt x="274" y="421"/>
                  </a:cubicBezTo>
                  <a:cubicBezTo>
                    <a:pt x="277" y="419"/>
                    <a:pt x="277" y="414"/>
                    <a:pt x="274" y="412"/>
                  </a:cubicBezTo>
                  <a:cubicBezTo>
                    <a:pt x="246" y="383"/>
                    <a:pt x="246" y="383"/>
                    <a:pt x="246" y="383"/>
                  </a:cubicBezTo>
                  <a:cubicBezTo>
                    <a:pt x="249" y="342"/>
                    <a:pt x="249" y="342"/>
                    <a:pt x="249" y="342"/>
                  </a:cubicBezTo>
                  <a:cubicBezTo>
                    <a:pt x="263" y="355"/>
                    <a:pt x="263" y="355"/>
                    <a:pt x="263" y="355"/>
                  </a:cubicBezTo>
                  <a:cubicBezTo>
                    <a:pt x="285" y="329"/>
                    <a:pt x="285" y="329"/>
                    <a:pt x="285" y="329"/>
                  </a:cubicBezTo>
                  <a:cubicBezTo>
                    <a:pt x="307" y="336"/>
                    <a:pt x="307" y="336"/>
                    <a:pt x="307" y="336"/>
                  </a:cubicBezTo>
                  <a:cubicBezTo>
                    <a:pt x="328" y="374"/>
                    <a:pt x="328" y="374"/>
                    <a:pt x="328" y="374"/>
                  </a:cubicBezTo>
                  <a:cubicBezTo>
                    <a:pt x="310" y="424"/>
                    <a:pt x="310" y="424"/>
                    <a:pt x="310" y="424"/>
                  </a:cubicBezTo>
                  <a:cubicBezTo>
                    <a:pt x="309" y="428"/>
                    <a:pt x="311" y="432"/>
                    <a:pt x="315" y="433"/>
                  </a:cubicBezTo>
                  <a:cubicBezTo>
                    <a:pt x="317" y="434"/>
                    <a:pt x="319" y="434"/>
                    <a:pt x="321" y="433"/>
                  </a:cubicBezTo>
                  <a:cubicBezTo>
                    <a:pt x="322" y="432"/>
                    <a:pt x="324" y="431"/>
                    <a:pt x="324" y="429"/>
                  </a:cubicBezTo>
                  <a:cubicBezTo>
                    <a:pt x="337" y="391"/>
                    <a:pt x="337" y="391"/>
                    <a:pt x="337" y="391"/>
                  </a:cubicBezTo>
                  <a:cubicBezTo>
                    <a:pt x="347" y="409"/>
                    <a:pt x="347" y="409"/>
                    <a:pt x="347" y="409"/>
                  </a:cubicBezTo>
                  <a:cubicBezTo>
                    <a:pt x="333" y="449"/>
                    <a:pt x="333" y="449"/>
                    <a:pt x="333" y="449"/>
                  </a:cubicBezTo>
                  <a:cubicBezTo>
                    <a:pt x="332" y="453"/>
                    <a:pt x="334" y="457"/>
                    <a:pt x="338" y="458"/>
                  </a:cubicBezTo>
                  <a:cubicBezTo>
                    <a:pt x="340" y="459"/>
                    <a:pt x="342" y="459"/>
                    <a:pt x="344" y="458"/>
                  </a:cubicBezTo>
                  <a:cubicBezTo>
                    <a:pt x="345" y="457"/>
                    <a:pt x="346" y="455"/>
                    <a:pt x="347" y="454"/>
                  </a:cubicBezTo>
                  <a:cubicBezTo>
                    <a:pt x="357" y="426"/>
                    <a:pt x="357" y="426"/>
                    <a:pt x="357" y="426"/>
                  </a:cubicBezTo>
                  <a:cubicBezTo>
                    <a:pt x="371" y="452"/>
                    <a:pt x="371" y="452"/>
                    <a:pt x="371" y="452"/>
                  </a:cubicBezTo>
                  <a:cubicBezTo>
                    <a:pt x="373" y="456"/>
                    <a:pt x="377" y="457"/>
                    <a:pt x="381" y="455"/>
                  </a:cubicBezTo>
                  <a:cubicBezTo>
                    <a:pt x="384" y="453"/>
                    <a:pt x="386" y="449"/>
                    <a:pt x="384" y="445"/>
                  </a:cubicBezTo>
                  <a:cubicBezTo>
                    <a:pt x="369" y="419"/>
                    <a:pt x="369" y="419"/>
                    <a:pt x="369" y="419"/>
                  </a:cubicBezTo>
                  <a:cubicBezTo>
                    <a:pt x="398" y="426"/>
                    <a:pt x="398" y="426"/>
                    <a:pt x="398" y="426"/>
                  </a:cubicBezTo>
                  <a:cubicBezTo>
                    <a:pt x="402" y="426"/>
                    <a:pt x="406" y="424"/>
                    <a:pt x="406" y="420"/>
                  </a:cubicBezTo>
                  <a:cubicBezTo>
                    <a:pt x="407" y="416"/>
                    <a:pt x="405" y="412"/>
                    <a:pt x="401" y="411"/>
                  </a:cubicBezTo>
                  <a:cubicBezTo>
                    <a:pt x="360" y="402"/>
                    <a:pt x="360" y="402"/>
                    <a:pt x="360" y="402"/>
                  </a:cubicBezTo>
                  <a:cubicBezTo>
                    <a:pt x="350" y="384"/>
                    <a:pt x="350" y="384"/>
                    <a:pt x="350" y="384"/>
                  </a:cubicBezTo>
                  <a:cubicBezTo>
                    <a:pt x="389" y="393"/>
                    <a:pt x="389" y="393"/>
                    <a:pt x="389" y="393"/>
                  </a:cubicBezTo>
                  <a:cubicBezTo>
                    <a:pt x="393" y="394"/>
                    <a:pt x="397" y="392"/>
                    <a:pt x="398" y="388"/>
                  </a:cubicBezTo>
                  <a:cubicBezTo>
                    <a:pt x="398" y="384"/>
                    <a:pt x="396" y="380"/>
                    <a:pt x="392" y="379"/>
                  </a:cubicBezTo>
                  <a:cubicBezTo>
                    <a:pt x="341" y="367"/>
                    <a:pt x="341" y="367"/>
                    <a:pt x="341" y="367"/>
                  </a:cubicBezTo>
                  <a:cubicBezTo>
                    <a:pt x="320" y="329"/>
                    <a:pt x="320" y="329"/>
                    <a:pt x="320" y="329"/>
                  </a:cubicBezTo>
                  <a:cubicBezTo>
                    <a:pt x="326" y="307"/>
                    <a:pt x="326" y="307"/>
                    <a:pt x="326" y="307"/>
                  </a:cubicBezTo>
                  <a:cubicBezTo>
                    <a:pt x="345" y="304"/>
                    <a:pt x="345" y="304"/>
                    <a:pt x="345" y="304"/>
                  </a:cubicBezTo>
                  <a:cubicBezTo>
                    <a:pt x="370" y="322"/>
                    <a:pt x="370" y="322"/>
                    <a:pt x="370" y="322"/>
                  </a:cubicBezTo>
                  <a:cubicBezTo>
                    <a:pt x="375" y="361"/>
                    <a:pt x="375" y="361"/>
                    <a:pt x="375" y="361"/>
                  </a:cubicBezTo>
                  <a:cubicBezTo>
                    <a:pt x="375" y="365"/>
                    <a:pt x="378" y="368"/>
                    <a:pt x="382" y="367"/>
                  </a:cubicBezTo>
                  <a:cubicBezTo>
                    <a:pt x="386" y="367"/>
                    <a:pt x="389" y="363"/>
                    <a:pt x="388" y="360"/>
                  </a:cubicBezTo>
                  <a:cubicBezTo>
                    <a:pt x="385" y="332"/>
                    <a:pt x="385" y="332"/>
                    <a:pt x="385" y="332"/>
                  </a:cubicBezTo>
                  <a:cubicBezTo>
                    <a:pt x="412" y="352"/>
                    <a:pt x="412" y="352"/>
                    <a:pt x="412" y="352"/>
                  </a:cubicBezTo>
                  <a:cubicBezTo>
                    <a:pt x="415" y="354"/>
                    <a:pt x="420" y="353"/>
                    <a:pt x="422" y="350"/>
                  </a:cubicBezTo>
                  <a:cubicBezTo>
                    <a:pt x="424" y="347"/>
                    <a:pt x="423" y="343"/>
                    <a:pt x="420" y="341"/>
                  </a:cubicBezTo>
                  <a:cubicBezTo>
                    <a:pt x="393" y="321"/>
                    <a:pt x="393" y="321"/>
                    <a:pt x="393" y="321"/>
                  </a:cubicBezTo>
                  <a:cubicBezTo>
                    <a:pt x="420" y="315"/>
                    <a:pt x="420" y="315"/>
                    <a:pt x="420" y="315"/>
                  </a:cubicBezTo>
                  <a:cubicBezTo>
                    <a:pt x="424" y="314"/>
                    <a:pt x="426" y="311"/>
                    <a:pt x="425" y="307"/>
                  </a:cubicBezTo>
                  <a:cubicBezTo>
                    <a:pt x="424" y="303"/>
                    <a:pt x="420" y="301"/>
                    <a:pt x="417" y="302"/>
                  </a:cubicBezTo>
                  <a:cubicBezTo>
                    <a:pt x="378" y="311"/>
                    <a:pt x="378" y="311"/>
                    <a:pt x="378" y="311"/>
                  </a:cubicBezTo>
                  <a:cubicBezTo>
                    <a:pt x="358" y="296"/>
                    <a:pt x="358" y="296"/>
                    <a:pt x="358" y="296"/>
                  </a:cubicBezTo>
                  <a:cubicBezTo>
                    <a:pt x="353" y="269"/>
                    <a:pt x="353" y="269"/>
                    <a:pt x="353" y="269"/>
                  </a:cubicBezTo>
                  <a:cubicBezTo>
                    <a:pt x="372" y="256"/>
                    <a:pt x="372" y="256"/>
                    <a:pt x="372" y="256"/>
                  </a:cubicBezTo>
                  <a:cubicBezTo>
                    <a:pt x="409" y="262"/>
                    <a:pt x="409" y="262"/>
                    <a:pt x="409" y="262"/>
                  </a:cubicBezTo>
                  <a:cubicBezTo>
                    <a:pt x="437" y="307"/>
                    <a:pt x="437" y="307"/>
                    <a:pt x="437" y="307"/>
                  </a:cubicBezTo>
                  <a:cubicBezTo>
                    <a:pt x="439" y="310"/>
                    <a:pt x="444" y="311"/>
                    <a:pt x="447" y="309"/>
                  </a:cubicBezTo>
                  <a:cubicBezTo>
                    <a:pt x="451" y="307"/>
                    <a:pt x="452" y="303"/>
                    <a:pt x="450" y="299"/>
                  </a:cubicBezTo>
                  <a:cubicBezTo>
                    <a:pt x="429" y="266"/>
                    <a:pt x="429" y="266"/>
                    <a:pt x="429" y="266"/>
                  </a:cubicBezTo>
                  <a:cubicBezTo>
                    <a:pt x="449" y="269"/>
                    <a:pt x="449" y="269"/>
                    <a:pt x="449" y="269"/>
                  </a:cubicBezTo>
                  <a:cubicBezTo>
                    <a:pt x="471" y="305"/>
                    <a:pt x="471" y="305"/>
                    <a:pt x="471" y="305"/>
                  </a:cubicBezTo>
                  <a:cubicBezTo>
                    <a:pt x="473" y="308"/>
                    <a:pt x="478" y="309"/>
                    <a:pt x="481" y="307"/>
                  </a:cubicBezTo>
                  <a:cubicBezTo>
                    <a:pt x="484" y="305"/>
                    <a:pt x="485" y="300"/>
                    <a:pt x="483" y="297"/>
                  </a:cubicBezTo>
                  <a:cubicBezTo>
                    <a:pt x="468" y="272"/>
                    <a:pt x="468" y="272"/>
                    <a:pt x="468" y="272"/>
                  </a:cubicBezTo>
                  <a:cubicBezTo>
                    <a:pt x="503" y="278"/>
                    <a:pt x="503" y="278"/>
                    <a:pt x="503" y="278"/>
                  </a:cubicBezTo>
                  <a:cubicBezTo>
                    <a:pt x="507" y="279"/>
                    <a:pt x="511" y="276"/>
                    <a:pt x="511" y="272"/>
                  </a:cubicBezTo>
                  <a:cubicBezTo>
                    <a:pt x="512" y="268"/>
                    <a:pt x="509" y="265"/>
                    <a:pt x="505" y="264"/>
                  </a:cubicBezTo>
                  <a:close/>
                  <a:moveTo>
                    <a:pt x="315" y="158"/>
                  </a:moveTo>
                  <a:cubicBezTo>
                    <a:pt x="315" y="158"/>
                    <a:pt x="316" y="158"/>
                    <a:pt x="316" y="158"/>
                  </a:cubicBezTo>
                  <a:cubicBezTo>
                    <a:pt x="337" y="161"/>
                    <a:pt x="337" y="161"/>
                    <a:pt x="337" y="161"/>
                  </a:cubicBezTo>
                  <a:cubicBezTo>
                    <a:pt x="337" y="161"/>
                    <a:pt x="336" y="181"/>
                    <a:pt x="336" y="187"/>
                  </a:cubicBezTo>
                  <a:cubicBezTo>
                    <a:pt x="298" y="203"/>
                    <a:pt x="298" y="203"/>
                    <a:pt x="298" y="203"/>
                  </a:cubicBezTo>
                  <a:cubicBezTo>
                    <a:pt x="299" y="196"/>
                    <a:pt x="299" y="196"/>
                    <a:pt x="299" y="196"/>
                  </a:cubicBezTo>
                  <a:cubicBezTo>
                    <a:pt x="288" y="196"/>
                    <a:pt x="288" y="196"/>
                    <a:pt x="288" y="196"/>
                  </a:cubicBezTo>
                  <a:lnTo>
                    <a:pt x="315" y="158"/>
                  </a:lnTo>
                  <a:close/>
                  <a:moveTo>
                    <a:pt x="262" y="135"/>
                  </a:moveTo>
                  <a:cubicBezTo>
                    <a:pt x="263" y="136"/>
                    <a:pt x="263" y="136"/>
                    <a:pt x="263" y="136"/>
                  </a:cubicBezTo>
                  <a:cubicBezTo>
                    <a:pt x="264" y="137"/>
                    <a:pt x="265" y="137"/>
                    <a:pt x="265" y="138"/>
                  </a:cubicBezTo>
                  <a:cubicBezTo>
                    <a:pt x="269" y="141"/>
                    <a:pt x="275" y="141"/>
                    <a:pt x="279" y="139"/>
                  </a:cubicBezTo>
                  <a:cubicBezTo>
                    <a:pt x="296" y="132"/>
                    <a:pt x="296" y="132"/>
                    <a:pt x="296" y="132"/>
                  </a:cubicBezTo>
                  <a:cubicBezTo>
                    <a:pt x="303" y="149"/>
                    <a:pt x="303" y="149"/>
                    <a:pt x="303" y="149"/>
                  </a:cubicBezTo>
                  <a:cubicBezTo>
                    <a:pt x="303" y="149"/>
                    <a:pt x="303" y="149"/>
                    <a:pt x="303" y="150"/>
                  </a:cubicBezTo>
                  <a:cubicBezTo>
                    <a:pt x="276" y="188"/>
                    <a:pt x="276" y="188"/>
                    <a:pt x="276" y="188"/>
                  </a:cubicBezTo>
                  <a:cubicBezTo>
                    <a:pt x="272" y="177"/>
                    <a:pt x="272" y="177"/>
                    <a:pt x="272" y="177"/>
                  </a:cubicBezTo>
                  <a:cubicBezTo>
                    <a:pt x="259" y="186"/>
                    <a:pt x="259" y="186"/>
                    <a:pt x="259" y="186"/>
                  </a:cubicBezTo>
                  <a:lnTo>
                    <a:pt x="262" y="135"/>
                  </a:lnTo>
                  <a:close/>
                  <a:moveTo>
                    <a:pt x="188" y="165"/>
                  </a:moveTo>
                  <a:cubicBezTo>
                    <a:pt x="194" y="164"/>
                    <a:pt x="199" y="160"/>
                    <a:pt x="200" y="155"/>
                  </a:cubicBezTo>
                  <a:cubicBezTo>
                    <a:pt x="205" y="137"/>
                    <a:pt x="205" y="137"/>
                    <a:pt x="205" y="137"/>
                  </a:cubicBezTo>
                  <a:cubicBezTo>
                    <a:pt x="223" y="142"/>
                    <a:pt x="223" y="142"/>
                    <a:pt x="223" y="142"/>
                  </a:cubicBezTo>
                  <a:cubicBezTo>
                    <a:pt x="228" y="144"/>
                    <a:pt x="234" y="142"/>
                    <a:pt x="238" y="138"/>
                  </a:cubicBezTo>
                  <a:cubicBezTo>
                    <a:pt x="249" y="125"/>
                    <a:pt x="249" y="125"/>
                    <a:pt x="249" y="125"/>
                  </a:cubicBezTo>
                  <a:cubicBezTo>
                    <a:pt x="246" y="182"/>
                    <a:pt x="246" y="182"/>
                    <a:pt x="246" y="182"/>
                  </a:cubicBezTo>
                  <a:cubicBezTo>
                    <a:pt x="239" y="177"/>
                    <a:pt x="239" y="177"/>
                    <a:pt x="239" y="177"/>
                  </a:cubicBezTo>
                  <a:cubicBezTo>
                    <a:pt x="232" y="197"/>
                    <a:pt x="232" y="197"/>
                    <a:pt x="232" y="197"/>
                  </a:cubicBezTo>
                  <a:cubicBezTo>
                    <a:pt x="217" y="197"/>
                    <a:pt x="217" y="197"/>
                    <a:pt x="217" y="197"/>
                  </a:cubicBezTo>
                  <a:cubicBezTo>
                    <a:pt x="175" y="167"/>
                    <a:pt x="175" y="167"/>
                    <a:pt x="175" y="167"/>
                  </a:cubicBezTo>
                  <a:lnTo>
                    <a:pt x="188" y="165"/>
                  </a:lnTo>
                  <a:close/>
                  <a:moveTo>
                    <a:pt x="161" y="261"/>
                  </a:moveTo>
                  <a:cubicBezTo>
                    <a:pt x="155" y="258"/>
                    <a:pt x="155" y="258"/>
                    <a:pt x="155" y="258"/>
                  </a:cubicBezTo>
                  <a:cubicBezTo>
                    <a:pt x="164" y="242"/>
                    <a:pt x="164" y="242"/>
                    <a:pt x="164" y="242"/>
                  </a:cubicBezTo>
                  <a:cubicBezTo>
                    <a:pt x="167" y="237"/>
                    <a:pt x="167" y="231"/>
                    <a:pt x="163" y="226"/>
                  </a:cubicBezTo>
                  <a:cubicBezTo>
                    <a:pt x="152" y="211"/>
                    <a:pt x="152" y="211"/>
                    <a:pt x="152" y="211"/>
                  </a:cubicBezTo>
                  <a:cubicBezTo>
                    <a:pt x="167" y="201"/>
                    <a:pt x="167" y="201"/>
                    <a:pt x="167" y="201"/>
                  </a:cubicBezTo>
                  <a:cubicBezTo>
                    <a:pt x="172" y="198"/>
                    <a:pt x="175" y="192"/>
                    <a:pt x="174" y="186"/>
                  </a:cubicBezTo>
                  <a:cubicBezTo>
                    <a:pt x="173" y="183"/>
                    <a:pt x="173" y="183"/>
                    <a:pt x="173" y="183"/>
                  </a:cubicBezTo>
                  <a:cubicBezTo>
                    <a:pt x="217" y="214"/>
                    <a:pt x="217" y="214"/>
                    <a:pt x="217" y="214"/>
                  </a:cubicBezTo>
                  <a:cubicBezTo>
                    <a:pt x="218" y="217"/>
                    <a:pt x="218" y="217"/>
                    <a:pt x="218" y="217"/>
                  </a:cubicBezTo>
                  <a:cubicBezTo>
                    <a:pt x="202" y="229"/>
                    <a:pt x="202" y="229"/>
                    <a:pt x="202" y="229"/>
                  </a:cubicBezTo>
                  <a:cubicBezTo>
                    <a:pt x="214" y="238"/>
                    <a:pt x="214" y="238"/>
                    <a:pt x="214" y="238"/>
                  </a:cubicBezTo>
                  <a:lnTo>
                    <a:pt x="161" y="261"/>
                  </a:lnTo>
                  <a:close/>
                  <a:moveTo>
                    <a:pt x="197" y="300"/>
                  </a:moveTo>
                  <a:cubicBezTo>
                    <a:pt x="196" y="300"/>
                    <a:pt x="196" y="300"/>
                    <a:pt x="196" y="299"/>
                  </a:cubicBezTo>
                  <a:cubicBezTo>
                    <a:pt x="177" y="299"/>
                    <a:pt x="177" y="299"/>
                    <a:pt x="177" y="299"/>
                  </a:cubicBezTo>
                  <a:cubicBezTo>
                    <a:pt x="179" y="281"/>
                    <a:pt x="179" y="281"/>
                    <a:pt x="179" y="281"/>
                  </a:cubicBezTo>
                  <a:cubicBezTo>
                    <a:pt x="179" y="276"/>
                    <a:pt x="178" y="273"/>
                    <a:pt x="175" y="270"/>
                  </a:cubicBezTo>
                  <a:cubicBezTo>
                    <a:pt x="215" y="253"/>
                    <a:pt x="215" y="253"/>
                    <a:pt x="215" y="253"/>
                  </a:cubicBezTo>
                  <a:cubicBezTo>
                    <a:pt x="212" y="261"/>
                    <a:pt x="212" y="261"/>
                    <a:pt x="212" y="261"/>
                  </a:cubicBezTo>
                  <a:cubicBezTo>
                    <a:pt x="224" y="261"/>
                    <a:pt x="224" y="261"/>
                    <a:pt x="224" y="261"/>
                  </a:cubicBezTo>
                  <a:lnTo>
                    <a:pt x="197" y="300"/>
                  </a:lnTo>
                  <a:close/>
                  <a:moveTo>
                    <a:pt x="237" y="317"/>
                  </a:moveTo>
                  <a:cubicBezTo>
                    <a:pt x="236" y="318"/>
                    <a:pt x="234" y="318"/>
                    <a:pt x="233" y="319"/>
                  </a:cubicBezTo>
                  <a:cubicBezTo>
                    <a:pt x="216" y="326"/>
                    <a:pt x="216" y="326"/>
                    <a:pt x="216" y="326"/>
                  </a:cubicBezTo>
                  <a:cubicBezTo>
                    <a:pt x="209" y="309"/>
                    <a:pt x="209" y="309"/>
                    <a:pt x="209" y="309"/>
                  </a:cubicBezTo>
                  <a:cubicBezTo>
                    <a:pt x="209" y="309"/>
                    <a:pt x="209" y="308"/>
                    <a:pt x="209" y="308"/>
                  </a:cubicBezTo>
                  <a:cubicBezTo>
                    <a:pt x="236" y="270"/>
                    <a:pt x="236" y="270"/>
                    <a:pt x="236" y="270"/>
                  </a:cubicBezTo>
                  <a:cubicBezTo>
                    <a:pt x="240" y="280"/>
                    <a:pt x="240" y="280"/>
                    <a:pt x="240" y="280"/>
                  </a:cubicBezTo>
                  <a:lnTo>
                    <a:pt x="237" y="317"/>
                  </a:lnTo>
                  <a:close/>
                  <a:moveTo>
                    <a:pt x="238" y="247"/>
                  </a:moveTo>
                  <a:cubicBezTo>
                    <a:pt x="241" y="236"/>
                    <a:pt x="241" y="236"/>
                    <a:pt x="241" y="236"/>
                  </a:cubicBezTo>
                  <a:cubicBezTo>
                    <a:pt x="231" y="230"/>
                    <a:pt x="231" y="230"/>
                    <a:pt x="231" y="230"/>
                  </a:cubicBezTo>
                  <a:cubicBezTo>
                    <a:pt x="241" y="224"/>
                    <a:pt x="241" y="224"/>
                    <a:pt x="241" y="224"/>
                  </a:cubicBezTo>
                  <a:cubicBezTo>
                    <a:pt x="238" y="212"/>
                    <a:pt x="238" y="212"/>
                    <a:pt x="238" y="212"/>
                  </a:cubicBezTo>
                  <a:cubicBezTo>
                    <a:pt x="250" y="215"/>
                    <a:pt x="250" y="215"/>
                    <a:pt x="250" y="215"/>
                  </a:cubicBezTo>
                  <a:cubicBezTo>
                    <a:pt x="256" y="205"/>
                    <a:pt x="256" y="205"/>
                    <a:pt x="256" y="205"/>
                  </a:cubicBezTo>
                  <a:cubicBezTo>
                    <a:pt x="262" y="215"/>
                    <a:pt x="262" y="215"/>
                    <a:pt x="262" y="215"/>
                  </a:cubicBezTo>
                  <a:cubicBezTo>
                    <a:pt x="273" y="212"/>
                    <a:pt x="273" y="212"/>
                    <a:pt x="273" y="212"/>
                  </a:cubicBezTo>
                  <a:cubicBezTo>
                    <a:pt x="271" y="224"/>
                    <a:pt x="271" y="224"/>
                    <a:pt x="271" y="224"/>
                  </a:cubicBezTo>
                  <a:cubicBezTo>
                    <a:pt x="281" y="230"/>
                    <a:pt x="281" y="230"/>
                    <a:pt x="281" y="230"/>
                  </a:cubicBezTo>
                  <a:cubicBezTo>
                    <a:pt x="271" y="236"/>
                    <a:pt x="271" y="236"/>
                    <a:pt x="271" y="236"/>
                  </a:cubicBezTo>
                  <a:cubicBezTo>
                    <a:pt x="273" y="247"/>
                    <a:pt x="273" y="247"/>
                    <a:pt x="273" y="247"/>
                  </a:cubicBezTo>
                  <a:cubicBezTo>
                    <a:pt x="262" y="245"/>
                    <a:pt x="262" y="245"/>
                    <a:pt x="262" y="245"/>
                  </a:cubicBezTo>
                  <a:cubicBezTo>
                    <a:pt x="256" y="255"/>
                    <a:pt x="256" y="255"/>
                    <a:pt x="256" y="255"/>
                  </a:cubicBezTo>
                  <a:cubicBezTo>
                    <a:pt x="250" y="245"/>
                    <a:pt x="250" y="245"/>
                    <a:pt x="250" y="245"/>
                  </a:cubicBezTo>
                  <a:lnTo>
                    <a:pt x="238" y="247"/>
                  </a:lnTo>
                  <a:close/>
                  <a:moveTo>
                    <a:pt x="324" y="292"/>
                  </a:moveTo>
                  <a:cubicBezTo>
                    <a:pt x="318" y="293"/>
                    <a:pt x="313" y="297"/>
                    <a:pt x="312" y="303"/>
                  </a:cubicBezTo>
                  <a:cubicBezTo>
                    <a:pt x="307" y="321"/>
                    <a:pt x="307" y="321"/>
                    <a:pt x="307" y="321"/>
                  </a:cubicBezTo>
                  <a:cubicBezTo>
                    <a:pt x="289" y="315"/>
                    <a:pt x="289" y="315"/>
                    <a:pt x="289" y="315"/>
                  </a:cubicBezTo>
                  <a:cubicBezTo>
                    <a:pt x="284" y="314"/>
                    <a:pt x="278" y="315"/>
                    <a:pt x="274" y="320"/>
                  </a:cubicBezTo>
                  <a:cubicBezTo>
                    <a:pt x="262" y="334"/>
                    <a:pt x="262" y="334"/>
                    <a:pt x="262" y="334"/>
                  </a:cubicBezTo>
                  <a:cubicBezTo>
                    <a:pt x="250" y="323"/>
                    <a:pt x="250" y="323"/>
                    <a:pt x="250" y="323"/>
                  </a:cubicBezTo>
                  <a:cubicBezTo>
                    <a:pt x="254" y="271"/>
                    <a:pt x="254" y="271"/>
                    <a:pt x="254" y="271"/>
                  </a:cubicBezTo>
                  <a:cubicBezTo>
                    <a:pt x="256" y="269"/>
                    <a:pt x="256" y="269"/>
                    <a:pt x="256" y="269"/>
                  </a:cubicBezTo>
                  <a:cubicBezTo>
                    <a:pt x="273" y="280"/>
                    <a:pt x="273" y="280"/>
                    <a:pt x="273" y="280"/>
                  </a:cubicBezTo>
                  <a:cubicBezTo>
                    <a:pt x="280" y="261"/>
                    <a:pt x="280" y="261"/>
                    <a:pt x="280" y="261"/>
                  </a:cubicBezTo>
                  <a:cubicBezTo>
                    <a:pt x="284" y="261"/>
                    <a:pt x="284" y="261"/>
                    <a:pt x="284" y="261"/>
                  </a:cubicBezTo>
                  <a:cubicBezTo>
                    <a:pt x="328" y="292"/>
                    <a:pt x="328" y="292"/>
                    <a:pt x="328" y="292"/>
                  </a:cubicBezTo>
                  <a:lnTo>
                    <a:pt x="324" y="292"/>
                  </a:lnTo>
                  <a:close/>
                  <a:moveTo>
                    <a:pt x="344" y="257"/>
                  </a:moveTo>
                  <a:cubicBezTo>
                    <a:pt x="340" y="260"/>
                    <a:pt x="337" y="266"/>
                    <a:pt x="338" y="272"/>
                  </a:cubicBezTo>
                  <a:cubicBezTo>
                    <a:pt x="341" y="284"/>
                    <a:pt x="341" y="284"/>
                    <a:pt x="341" y="284"/>
                  </a:cubicBezTo>
                  <a:cubicBezTo>
                    <a:pt x="298" y="254"/>
                    <a:pt x="298" y="254"/>
                    <a:pt x="298" y="254"/>
                  </a:cubicBezTo>
                  <a:cubicBezTo>
                    <a:pt x="294" y="241"/>
                    <a:pt x="294" y="241"/>
                    <a:pt x="294" y="241"/>
                  </a:cubicBezTo>
                  <a:cubicBezTo>
                    <a:pt x="310" y="228"/>
                    <a:pt x="310" y="228"/>
                    <a:pt x="310" y="228"/>
                  </a:cubicBezTo>
                  <a:cubicBezTo>
                    <a:pt x="297" y="218"/>
                    <a:pt x="297" y="218"/>
                    <a:pt x="297" y="218"/>
                  </a:cubicBezTo>
                  <a:cubicBezTo>
                    <a:pt x="350" y="196"/>
                    <a:pt x="350" y="196"/>
                    <a:pt x="350" y="196"/>
                  </a:cubicBezTo>
                  <a:cubicBezTo>
                    <a:pt x="357" y="200"/>
                    <a:pt x="357" y="200"/>
                    <a:pt x="357" y="200"/>
                  </a:cubicBezTo>
                  <a:cubicBezTo>
                    <a:pt x="348" y="216"/>
                    <a:pt x="348" y="216"/>
                    <a:pt x="348" y="216"/>
                  </a:cubicBezTo>
                  <a:cubicBezTo>
                    <a:pt x="345" y="221"/>
                    <a:pt x="345" y="227"/>
                    <a:pt x="349" y="232"/>
                  </a:cubicBezTo>
                  <a:cubicBezTo>
                    <a:pt x="360" y="246"/>
                    <a:pt x="360" y="246"/>
                    <a:pt x="360" y="246"/>
                  </a:cubicBezTo>
                  <a:lnTo>
                    <a:pt x="344" y="2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85" name="Freeform 85"/>
            <p:cNvSpPr>
              <a:spLocks noEditPoints="1"/>
            </p:cNvSpPr>
            <p:nvPr/>
          </p:nvSpPr>
          <p:spPr bwMode="auto">
            <a:xfrm>
              <a:off x="3598669" y="2790889"/>
              <a:ext cx="264221" cy="239306"/>
            </a:xfrm>
            <a:custGeom>
              <a:avLst/>
              <a:gdLst>
                <a:gd name="T0" fmla="*/ 187 w 213"/>
                <a:gd name="T1" fmla="*/ 93 h 194"/>
                <a:gd name="T2" fmla="*/ 155 w 213"/>
                <a:gd name="T3" fmla="*/ 94 h 194"/>
                <a:gd name="T4" fmla="*/ 177 w 213"/>
                <a:gd name="T5" fmla="*/ 69 h 194"/>
                <a:gd name="T6" fmla="*/ 161 w 213"/>
                <a:gd name="T7" fmla="*/ 58 h 194"/>
                <a:gd name="T8" fmla="*/ 139 w 213"/>
                <a:gd name="T9" fmla="*/ 70 h 194"/>
                <a:gd name="T10" fmla="*/ 155 w 213"/>
                <a:gd name="T11" fmla="*/ 28 h 194"/>
                <a:gd name="T12" fmla="*/ 146 w 213"/>
                <a:gd name="T13" fmla="*/ 18 h 194"/>
                <a:gd name="T14" fmla="*/ 132 w 213"/>
                <a:gd name="T15" fmla="*/ 3 h 194"/>
                <a:gd name="T16" fmla="*/ 122 w 213"/>
                <a:gd name="T17" fmla="*/ 17 h 194"/>
                <a:gd name="T18" fmla="*/ 99 w 213"/>
                <a:gd name="T19" fmla="*/ 36 h 194"/>
                <a:gd name="T20" fmla="*/ 93 w 213"/>
                <a:gd name="T21" fmla="*/ 12 h 194"/>
                <a:gd name="T22" fmla="*/ 94 w 213"/>
                <a:gd name="T23" fmla="*/ 36 h 194"/>
                <a:gd name="T24" fmla="*/ 71 w 213"/>
                <a:gd name="T25" fmla="*/ 24 h 194"/>
                <a:gd name="T26" fmla="*/ 57 w 213"/>
                <a:gd name="T27" fmla="*/ 12 h 194"/>
                <a:gd name="T28" fmla="*/ 47 w 213"/>
                <a:gd name="T29" fmla="*/ 30 h 194"/>
                <a:gd name="T30" fmla="*/ 41 w 213"/>
                <a:gd name="T31" fmla="*/ 42 h 194"/>
                <a:gd name="T32" fmla="*/ 61 w 213"/>
                <a:gd name="T33" fmla="*/ 74 h 194"/>
                <a:gd name="T34" fmla="*/ 31 w 213"/>
                <a:gd name="T35" fmla="*/ 60 h 194"/>
                <a:gd name="T36" fmla="*/ 27 w 213"/>
                <a:gd name="T37" fmla="*/ 79 h 194"/>
                <a:gd name="T38" fmla="*/ 39 w 213"/>
                <a:gd name="T39" fmla="*/ 95 h 194"/>
                <a:gd name="T40" fmla="*/ 11 w 213"/>
                <a:gd name="T41" fmla="*/ 82 h 194"/>
                <a:gd name="T42" fmla="*/ 3 w 213"/>
                <a:gd name="T43" fmla="*/ 101 h 194"/>
                <a:gd name="T44" fmla="*/ 23 w 213"/>
                <a:gd name="T45" fmla="*/ 101 h 194"/>
                <a:gd name="T46" fmla="*/ 39 w 213"/>
                <a:gd name="T47" fmla="*/ 101 h 194"/>
                <a:gd name="T48" fmla="*/ 50 w 213"/>
                <a:gd name="T49" fmla="*/ 130 h 194"/>
                <a:gd name="T50" fmla="*/ 33 w 213"/>
                <a:gd name="T51" fmla="*/ 145 h 194"/>
                <a:gd name="T52" fmla="*/ 50 w 213"/>
                <a:gd name="T53" fmla="*/ 151 h 194"/>
                <a:gd name="T54" fmla="*/ 75 w 213"/>
                <a:gd name="T55" fmla="*/ 156 h 194"/>
                <a:gd name="T56" fmla="*/ 52 w 213"/>
                <a:gd name="T57" fmla="*/ 176 h 194"/>
                <a:gd name="T58" fmla="*/ 65 w 213"/>
                <a:gd name="T59" fmla="*/ 192 h 194"/>
                <a:gd name="T60" fmla="*/ 74 w 213"/>
                <a:gd name="T61" fmla="*/ 174 h 194"/>
                <a:gd name="T62" fmla="*/ 81 w 213"/>
                <a:gd name="T63" fmla="*/ 159 h 194"/>
                <a:gd name="T64" fmla="*/ 97 w 213"/>
                <a:gd name="T65" fmla="*/ 177 h 194"/>
                <a:gd name="T66" fmla="*/ 116 w 213"/>
                <a:gd name="T67" fmla="*/ 179 h 194"/>
                <a:gd name="T68" fmla="*/ 112 w 213"/>
                <a:gd name="T69" fmla="*/ 143 h 194"/>
                <a:gd name="T70" fmla="*/ 145 w 213"/>
                <a:gd name="T71" fmla="*/ 175 h 194"/>
                <a:gd name="T72" fmla="*/ 156 w 213"/>
                <a:gd name="T73" fmla="*/ 184 h 194"/>
                <a:gd name="T74" fmla="*/ 174 w 213"/>
                <a:gd name="T75" fmla="*/ 175 h 194"/>
                <a:gd name="T76" fmla="*/ 156 w 213"/>
                <a:gd name="T77" fmla="*/ 153 h 194"/>
                <a:gd name="T78" fmla="*/ 140 w 213"/>
                <a:gd name="T79" fmla="*/ 123 h 194"/>
                <a:gd name="T80" fmla="*/ 166 w 213"/>
                <a:gd name="T81" fmla="*/ 129 h 194"/>
                <a:gd name="T82" fmla="*/ 180 w 213"/>
                <a:gd name="T83" fmla="*/ 116 h 194"/>
                <a:gd name="T84" fmla="*/ 155 w 213"/>
                <a:gd name="T85" fmla="*/ 99 h 194"/>
                <a:gd name="T86" fmla="*/ 187 w 213"/>
                <a:gd name="T87" fmla="*/ 99 h 194"/>
                <a:gd name="T88" fmla="*/ 213 w 213"/>
                <a:gd name="T89" fmla="*/ 96 h 194"/>
                <a:gd name="T90" fmla="*/ 135 w 213"/>
                <a:gd name="T91" fmla="*/ 74 h 194"/>
                <a:gd name="T92" fmla="*/ 102 w 213"/>
                <a:gd name="T93" fmla="*/ 59 h 194"/>
                <a:gd name="T94" fmla="*/ 111 w 213"/>
                <a:gd name="T95" fmla="*/ 79 h 194"/>
                <a:gd name="T96" fmla="*/ 79 w 213"/>
                <a:gd name="T97" fmla="*/ 64 h 194"/>
                <a:gd name="T98" fmla="*/ 94 w 213"/>
                <a:gd name="T99" fmla="*/ 86 h 194"/>
                <a:gd name="T100" fmla="*/ 70 w 213"/>
                <a:gd name="T101" fmla="*/ 109 h 194"/>
                <a:gd name="T102" fmla="*/ 89 w 213"/>
                <a:gd name="T103" fmla="*/ 94 h 194"/>
                <a:gd name="T104" fmla="*/ 87 w 213"/>
                <a:gd name="T105" fmla="*/ 130 h 194"/>
                <a:gd name="T106" fmla="*/ 96 w 213"/>
                <a:gd name="T107" fmla="*/ 113 h 194"/>
                <a:gd name="T108" fmla="*/ 93 w 213"/>
                <a:gd name="T109" fmla="*/ 133 h 194"/>
                <a:gd name="T110" fmla="*/ 96 w 213"/>
                <a:gd name="T111" fmla="*/ 99 h 194"/>
                <a:gd name="T112" fmla="*/ 112 w 213"/>
                <a:gd name="T113" fmla="*/ 89 h 194"/>
                <a:gd name="T114" fmla="*/ 108 w 213"/>
                <a:gd name="T115" fmla="*/ 107 h 194"/>
                <a:gd name="T116" fmla="*/ 126 w 213"/>
                <a:gd name="T117" fmla="*/ 130 h 194"/>
                <a:gd name="T118" fmla="*/ 117 w 213"/>
                <a:gd name="T119" fmla="*/ 117 h 194"/>
                <a:gd name="T120" fmla="*/ 143 w 213"/>
                <a:gd name="T121" fmla="*/ 108 h 194"/>
                <a:gd name="T122" fmla="*/ 142 w 213"/>
                <a:gd name="T123" fmla="*/ 77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" h="194">
                  <a:moveTo>
                    <a:pt x="210" y="93"/>
                  </a:moveTo>
                  <a:cubicBezTo>
                    <a:pt x="195" y="93"/>
                    <a:pt x="195" y="93"/>
                    <a:pt x="195" y="93"/>
                  </a:cubicBezTo>
                  <a:cubicBezTo>
                    <a:pt x="203" y="84"/>
                    <a:pt x="203" y="84"/>
                    <a:pt x="203" y="84"/>
                  </a:cubicBezTo>
                  <a:cubicBezTo>
                    <a:pt x="204" y="83"/>
                    <a:pt x="204" y="81"/>
                    <a:pt x="202" y="80"/>
                  </a:cubicBezTo>
                  <a:cubicBezTo>
                    <a:pt x="201" y="79"/>
                    <a:pt x="199" y="79"/>
                    <a:pt x="198" y="80"/>
                  </a:cubicBezTo>
                  <a:cubicBezTo>
                    <a:pt x="187" y="93"/>
                    <a:pt x="187" y="93"/>
                    <a:pt x="187" y="93"/>
                  </a:cubicBezTo>
                  <a:cubicBezTo>
                    <a:pt x="179" y="93"/>
                    <a:pt x="179" y="93"/>
                    <a:pt x="179" y="93"/>
                  </a:cubicBezTo>
                  <a:cubicBezTo>
                    <a:pt x="189" y="81"/>
                    <a:pt x="189" y="81"/>
                    <a:pt x="189" y="81"/>
                  </a:cubicBezTo>
                  <a:cubicBezTo>
                    <a:pt x="190" y="80"/>
                    <a:pt x="190" y="78"/>
                    <a:pt x="189" y="77"/>
                  </a:cubicBezTo>
                  <a:cubicBezTo>
                    <a:pt x="188" y="76"/>
                    <a:pt x="186" y="76"/>
                    <a:pt x="185" y="77"/>
                  </a:cubicBezTo>
                  <a:cubicBezTo>
                    <a:pt x="171" y="93"/>
                    <a:pt x="171" y="93"/>
                    <a:pt x="171" y="93"/>
                  </a:cubicBezTo>
                  <a:cubicBezTo>
                    <a:pt x="155" y="94"/>
                    <a:pt x="155" y="94"/>
                    <a:pt x="155" y="94"/>
                  </a:cubicBezTo>
                  <a:cubicBezTo>
                    <a:pt x="148" y="87"/>
                    <a:pt x="148" y="87"/>
                    <a:pt x="148" y="87"/>
                  </a:cubicBezTo>
                  <a:cubicBezTo>
                    <a:pt x="153" y="74"/>
                    <a:pt x="153" y="74"/>
                    <a:pt x="153" y="74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8" y="66"/>
                    <a:pt x="158" y="66"/>
                    <a:pt x="158" y="66"/>
                  </a:cubicBezTo>
                  <a:cubicBezTo>
                    <a:pt x="173" y="71"/>
                    <a:pt x="173" y="71"/>
                    <a:pt x="173" y="71"/>
                  </a:cubicBezTo>
                  <a:cubicBezTo>
                    <a:pt x="175" y="71"/>
                    <a:pt x="176" y="70"/>
                    <a:pt x="177" y="69"/>
                  </a:cubicBezTo>
                  <a:cubicBezTo>
                    <a:pt x="177" y="67"/>
                    <a:pt x="176" y="66"/>
                    <a:pt x="175" y="65"/>
                  </a:cubicBezTo>
                  <a:cubicBezTo>
                    <a:pt x="164" y="62"/>
                    <a:pt x="164" y="62"/>
                    <a:pt x="164" y="62"/>
                  </a:cubicBezTo>
                  <a:cubicBezTo>
                    <a:pt x="175" y="55"/>
                    <a:pt x="175" y="55"/>
                    <a:pt x="175" y="55"/>
                  </a:cubicBezTo>
                  <a:cubicBezTo>
                    <a:pt x="177" y="54"/>
                    <a:pt x="177" y="52"/>
                    <a:pt x="176" y="51"/>
                  </a:cubicBezTo>
                  <a:cubicBezTo>
                    <a:pt x="175" y="50"/>
                    <a:pt x="174" y="49"/>
                    <a:pt x="172" y="50"/>
                  </a:cubicBezTo>
                  <a:cubicBezTo>
                    <a:pt x="161" y="58"/>
                    <a:pt x="161" y="58"/>
                    <a:pt x="161" y="5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63" y="45"/>
                    <a:pt x="162" y="43"/>
                    <a:pt x="160" y="43"/>
                  </a:cubicBezTo>
                  <a:cubicBezTo>
                    <a:pt x="159" y="43"/>
                    <a:pt x="157" y="44"/>
                    <a:pt x="157" y="46"/>
                  </a:cubicBezTo>
                  <a:cubicBezTo>
                    <a:pt x="154" y="62"/>
                    <a:pt x="154" y="62"/>
                    <a:pt x="154" y="62"/>
                  </a:cubicBezTo>
                  <a:cubicBezTo>
                    <a:pt x="141" y="70"/>
                    <a:pt x="141" y="70"/>
                    <a:pt x="141" y="70"/>
                  </a:cubicBezTo>
                  <a:cubicBezTo>
                    <a:pt x="139" y="70"/>
                    <a:pt x="139" y="70"/>
                    <a:pt x="139" y="70"/>
                  </a:cubicBezTo>
                  <a:cubicBezTo>
                    <a:pt x="138" y="56"/>
                    <a:pt x="138" y="56"/>
                    <a:pt x="138" y="56"/>
                  </a:cubicBezTo>
                  <a:cubicBezTo>
                    <a:pt x="128" y="58"/>
                    <a:pt x="128" y="58"/>
                    <a:pt x="128" y="58"/>
                  </a:cubicBezTo>
                  <a:cubicBezTo>
                    <a:pt x="136" y="40"/>
                    <a:pt x="136" y="40"/>
                    <a:pt x="136" y="40"/>
                  </a:cubicBezTo>
                  <a:cubicBezTo>
                    <a:pt x="157" y="34"/>
                    <a:pt x="157" y="34"/>
                    <a:pt x="157" y="34"/>
                  </a:cubicBezTo>
                  <a:cubicBezTo>
                    <a:pt x="158" y="33"/>
                    <a:pt x="159" y="32"/>
                    <a:pt x="159" y="30"/>
                  </a:cubicBezTo>
                  <a:cubicBezTo>
                    <a:pt x="158" y="28"/>
                    <a:pt x="157" y="27"/>
                    <a:pt x="155" y="28"/>
                  </a:cubicBezTo>
                  <a:cubicBezTo>
                    <a:pt x="140" y="33"/>
                    <a:pt x="140" y="33"/>
                    <a:pt x="140" y="33"/>
                  </a:cubicBezTo>
                  <a:cubicBezTo>
                    <a:pt x="143" y="25"/>
                    <a:pt x="143" y="25"/>
                    <a:pt x="143" y="25"/>
                  </a:cubicBezTo>
                  <a:cubicBezTo>
                    <a:pt x="160" y="20"/>
                    <a:pt x="160" y="20"/>
                    <a:pt x="160" y="20"/>
                  </a:cubicBezTo>
                  <a:cubicBezTo>
                    <a:pt x="161" y="20"/>
                    <a:pt x="162" y="18"/>
                    <a:pt x="162" y="16"/>
                  </a:cubicBezTo>
                  <a:cubicBezTo>
                    <a:pt x="161" y="15"/>
                    <a:pt x="160" y="14"/>
                    <a:pt x="158" y="14"/>
                  </a:cubicBezTo>
                  <a:cubicBezTo>
                    <a:pt x="146" y="18"/>
                    <a:pt x="146" y="18"/>
                    <a:pt x="146" y="18"/>
                  </a:cubicBezTo>
                  <a:cubicBezTo>
                    <a:pt x="153" y="5"/>
                    <a:pt x="153" y="5"/>
                    <a:pt x="153" y="5"/>
                  </a:cubicBezTo>
                  <a:cubicBezTo>
                    <a:pt x="153" y="3"/>
                    <a:pt x="153" y="1"/>
                    <a:pt x="151" y="1"/>
                  </a:cubicBezTo>
                  <a:cubicBezTo>
                    <a:pt x="150" y="0"/>
                    <a:pt x="148" y="1"/>
                    <a:pt x="147" y="2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36" y="4"/>
                    <a:pt x="136" y="4"/>
                    <a:pt x="136" y="4"/>
                  </a:cubicBezTo>
                  <a:cubicBezTo>
                    <a:pt x="136" y="3"/>
                    <a:pt x="134" y="2"/>
                    <a:pt x="132" y="3"/>
                  </a:cubicBezTo>
                  <a:cubicBezTo>
                    <a:pt x="131" y="3"/>
                    <a:pt x="130" y="5"/>
                    <a:pt x="131" y="7"/>
                  </a:cubicBezTo>
                  <a:cubicBezTo>
                    <a:pt x="138" y="23"/>
                    <a:pt x="138" y="23"/>
                    <a:pt x="138" y="23"/>
                  </a:cubicBezTo>
                  <a:cubicBezTo>
                    <a:pt x="134" y="30"/>
                    <a:pt x="134" y="30"/>
                    <a:pt x="134" y="30"/>
                  </a:cubicBezTo>
                  <a:cubicBezTo>
                    <a:pt x="128" y="15"/>
                    <a:pt x="128" y="15"/>
                    <a:pt x="128" y="15"/>
                  </a:cubicBezTo>
                  <a:cubicBezTo>
                    <a:pt x="127" y="14"/>
                    <a:pt x="125" y="13"/>
                    <a:pt x="124" y="14"/>
                  </a:cubicBezTo>
                  <a:cubicBezTo>
                    <a:pt x="122" y="14"/>
                    <a:pt x="122" y="16"/>
                    <a:pt x="122" y="17"/>
                  </a:cubicBezTo>
                  <a:cubicBezTo>
                    <a:pt x="131" y="37"/>
                    <a:pt x="131" y="37"/>
                    <a:pt x="131" y="37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17" y="46"/>
                    <a:pt x="117" y="46"/>
                    <a:pt x="117" y="46"/>
                  </a:cubicBezTo>
                  <a:cubicBezTo>
                    <a:pt x="106" y="54"/>
                    <a:pt x="106" y="54"/>
                    <a:pt x="106" y="54"/>
                  </a:cubicBezTo>
                  <a:cubicBezTo>
                    <a:pt x="101" y="51"/>
                    <a:pt x="101" y="51"/>
                    <a:pt x="101" y="51"/>
                  </a:cubicBezTo>
                  <a:cubicBezTo>
                    <a:pt x="99" y="36"/>
                    <a:pt x="99" y="36"/>
                    <a:pt x="99" y="36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1" y="22"/>
                    <a:pt x="111" y="21"/>
                    <a:pt x="110" y="20"/>
                  </a:cubicBezTo>
                  <a:cubicBezTo>
                    <a:pt x="109" y="19"/>
                    <a:pt x="107" y="19"/>
                    <a:pt x="106" y="20"/>
                  </a:cubicBezTo>
                  <a:cubicBezTo>
                    <a:pt x="98" y="28"/>
                    <a:pt x="98" y="28"/>
                    <a:pt x="98" y="28"/>
                  </a:cubicBezTo>
                  <a:cubicBezTo>
                    <a:pt x="97" y="15"/>
                    <a:pt x="97" y="15"/>
                    <a:pt x="97" y="15"/>
                  </a:cubicBezTo>
                  <a:cubicBezTo>
                    <a:pt x="96" y="13"/>
                    <a:pt x="95" y="12"/>
                    <a:pt x="93" y="12"/>
                  </a:cubicBezTo>
                  <a:cubicBezTo>
                    <a:pt x="92" y="12"/>
                    <a:pt x="91" y="14"/>
                    <a:pt x="91" y="15"/>
                  </a:cubicBezTo>
                  <a:cubicBezTo>
                    <a:pt x="93" y="29"/>
                    <a:pt x="93" y="29"/>
                    <a:pt x="93" y="29"/>
                  </a:cubicBezTo>
                  <a:cubicBezTo>
                    <a:pt x="83" y="23"/>
                    <a:pt x="83" y="23"/>
                    <a:pt x="83" y="23"/>
                  </a:cubicBezTo>
                  <a:cubicBezTo>
                    <a:pt x="82" y="22"/>
                    <a:pt x="80" y="22"/>
                    <a:pt x="79" y="23"/>
                  </a:cubicBezTo>
                  <a:cubicBezTo>
                    <a:pt x="79" y="25"/>
                    <a:pt x="79" y="26"/>
                    <a:pt x="80" y="27"/>
                  </a:cubicBezTo>
                  <a:cubicBezTo>
                    <a:pt x="94" y="36"/>
                    <a:pt x="94" y="36"/>
                    <a:pt x="94" y="36"/>
                  </a:cubicBezTo>
                  <a:cubicBezTo>
                    <a:pt x="95" y="47"/>
                    <a:pt x="95" y="47"/>
                    <a:pt x="95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77" y="57"/>
                    <a:pt x="77" y="57"/>
                    <a:pt x="77" y="57"/>
                  </a:cubicBezTo>
                  <a:cubicBezTo>
                    <a:pt x="67" y="45"/>
                    <a:pt x="67" y="45"/>
                    <a:pt x="67" y="45"/>
                  </a:cubicBezTo>
                  <a:cubicBezTo>
                    <a:pt x="71" y="24"/>
                    <a:pt x="71" y="24"/>
                    <a:pt x="71" y="24"/>
                  </a:cubicBezTo>
                  <a:cubicBezTo>
                    <a:pt x="71" y="22"/>
                    <a:pt x="70" y="21"/>
                    <a:pt x="68" y="20"/>
                  </a:cubicBezTo>
                  <a:cubicBezTo>
                    <a:pt x="67" y="20"/>
                    <a:pt x="65" y="21"/>
                    <a:pt x="65" y="23"/>
                  </a:cubicBezTo>
                  <a:cubicBezTo>
                    <a:pt x="62" y="39"/>
                    <a:pt x="62" y="39"/>
                    <a:pt x="62" y="39"/>
                  </a:cubicBezTo>
                  <a:cubicBezTo>
                    <a:pt x="57" y="32"/>
                    <a:pt x="57" y="32"/>
                    <a:pt x="57" y="32"/>
                  </a:cubicBezTo>
                  <a:cubicBezTo>
                    <a:pt x="60" y="15"/>
                    <a:pt x="60" y="15"/>
                    <a:pt x="60" y="15"/>
                  </a:cubicBezTo>
                  <a:cubicBezTo>
                    <a:pt x="60" y="14"/>
                    <a:pt x="59" y="12"/>
                    <a:pt x="57" y="12"/>
                  </a:cubicBezTo>
                  <a:cubicBezTo>
                    <a:pt x="56" y="12"/>
                    <a:pt x="54" y="13"/>
                    <a:pt x="54" y="14"/>
                  </a:cubicBezTo>
                  <a:cubicBezTo>
                    <a:pt x="52" y="26"/>
                    <a:pt x="52" y="26"/>
                    <a:pt x="52" y="26"/>
                  </a:cubicBezTo>
                  <a:cubicBezTo>
                    <a:pt x="43" y="15"/>
                    <a:pt x="43" y="15"/>
                    <a:pt x="43" y="15"/>
                  </a:cubicBezTo>
                  <a:cubicBezTo>
                    <a:pt x="42" y="14"/>
                    <a:pt x="40" y="14"/>
                    <a:pt x="39" y="15"/>
                  </a:cubicBezTo>
                  <a:cubicBezTo>
                    <a:pt x="37" y="16"/>
                    <a:pt x="37" y="17"/>
                    <a:pt x="38" y="19"/>
                  </a:cubicBezTo>
                  <a:cubicBezTo>
                    <a:pt x="47" y="30"/>
                    <a:pt x="47" y="30"/>
                    <a:pt x="47" y="30"/>
                  </a:cubicBezTo>
                  <a:cubicBezTo>
                    <a:pt x="35" y="30"/>
                    <a:pt x="35" y="30"/>
                    <a:pt x="35" y="30"/>
                  </a:cubicBezTo>
                  <a:cubicBezTo>
                    <a:pt x="34" y="29"/>
                    <a:pt x="32" y="31"/>
                    <a:pt x="32" y="32"/>
                  </a:cubicBezTo>
                  <a:cubicBezTo>
                    <a:pt x="32" y="34"/>
                    <a:pt x="34" y="35"/>
                    <a:pt x="35" y="36"/>
                  </a:cubicBezTo>
                  <a:cubicBezTo>
                    <a:pt x="53" y="36"/>
                    <a:pt x="53" y="36"/>
                    <a:pt x="53" y="36"/>
                  </a:cubicBezTo>
                  <a:cubicBezTo>
                    <a:pt x="58" y="43"/>
                    <a:pt x="58" y="43"/>
                    <a:pt x="58" y="43"/>
                  </a:cubicBezTo>
                  <a:cubicBezTo>
                    <a:pt x="41" y="42"/>
                    <a:pt x="41" y="42"/>
                    <a:pt x="41" y="42"/>
                  </a:cubicBezTo>
                  <a:cubicBezTo>
                    <a:pt x="40" y="42"/>
                    <a:pt x="38" y="43"/>
                    <a:pt x="38" y="45"/>
                  </a:cubicBezTo>
                  <a:cubicBezTo>
                    <a:pt x="38" y="47"/>
                    <a:pt x="40" y="48"/>
                    <a:pt x="41" y="48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73" y="61"/>
                    <a:pt x="73" y="61"/>
                    <a:pt x="73" y="61"/>
                  </a:cubicBezTo>
                  <a:cubicBezTo>
                    <a:pt x="72" y="71"/>
                    <a:pt x="72" y="71"/>
                    <a:pt x="72" y="71"/>
                  </a:cubicBezTo>
                  <a:cubicBezTo>
                    <a:pt x="61" y="74"/>
                    <a:pt x="61" y="74"/>
                    <a:pt x="61" y="74"/>
                  </a:cubicBezTo>
                  <a:cubicBezTo>
                    <a:pt x="48" y="68"/>
                    <a:pt x="48" y="68"/>
                    <a:pt x="48" y="68"/>
                  </a:cubicBezTo>
                  <a:cubicBezTo>
                    <a:pt x="43" y="53"/>
                    <a:pt x="43" y="53"/>
                    <a:pt x="43" y="53"/>
                  </a:cubicBezTo>
                  <a:cubicBezTo>
                    <a:pt x="43" y="51"/>
                    <a:pt x="41" y="50"/>
                    <a:pt x="40" y="51"/>
                  </a:cubicBezTo>
                  <a:cubicBezTo>
                    <a:pt x="38" y="51"/>
                    <a:pt x="37" y="53"/>
                    <a:pt x="38" y="54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31" y="60"/>
                    <a:pt x="31" y="60"/>
                    <a:pt x="31" y="60"/>
                  </a:cubicBezTo>
                  <a:cubicBezTo>
                    <a:pt x="29" y="60"/>
                    <a:pt x="27" y="60"/>
                    <a:pt x="27" y="62"/>
                  </a:cubicBezTo>
                  <a:cubicBezTo>
                    <a:pt x="26" y="63"/>
                    <a:pt x="27" y="65"/>
                    <a:pt x="28" y="65"/>
                  </a:cubicBezTo>
                  <a:cubicBezTo>
                    <a:pt x="39" y="70"/>
                    <a:pt x="39" y="70"/>
                    <a:pt x="39" y="70"/>
                  </a:cubicBezTo>
                  <a:cubicBezTo>
                    <a:pt x="28" y="75"/>
                    <a:pt x="28" y="75"/>
                    <a:pt x="28" y="75"/>
                  </a:cubicBezTo>
                  <a:cubicBezTo>
                    <a:pt x="28" y="75"/>
                    <a:pt x="27" y="76"/>
                    <a:pt x="27" y="76"/>
                  </a:cubicBezTo>
                  <a:cubicBezTo>
                    <a:pt x="27" y="77"/>
                    <a:pt x="26" y="78"/>
                    <a:pt x="27" y="79"/>
                  </a:cubicBezTo>
                  <a:cubicBezTo>
                    <a:pt x="27" y="80"/>
                    <a:pt x="29" y="81"/>
                    <a:pt x="31" y="80"/>
                  </a:cubicBezTo>
                  <a:cubicBezTo>
                    <a:pt x="45" y="74"/>
                    <a:pt x="45" y="74"/>
                    <a:pt x="45" y="74"/>
                  </a:cubicBezTo>
                  <a:cubicBezTo>
                    <a:pt x="61" y="81"/>
                    <a:pt x="61" y="81"/>
                    <a:pt x="61" y="81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57" y="95"/>
                    <a:pt x="57" y="95"/>
                    <a:pt x="57" y="95"/>
                  </a:cubicBezTo>
                  <a:cubicBezTo>
                    <a:pt x="39" y="95"/>
                    <a:pt x="39" y="95"/>
                    <a:pt x="39" y="95"/>
                  </a:cubicBezTo>
                  <a:cubicBezTo>
                    <a:pt x="25" y="79"/>
                    <a:pt x="25" y="79"/>
                    <a:pt x="25" y="79"/>
                  </a:cubicBezTo>
                  <a:cubicBezTo>
                    <a:pt x="24" y="78"/>
                    <a:pt x="22" y="78"/>
                    <a:pt x="20" y="79"/>
                  </a:cubicBezTo>
                  <a:cubicBezTo>
                    <a:pt x="19" y="80"/>
                    <a:pt x="19" y="82"/>
                    <a:pt x="20" y="83"/>
                  </a:cubicBezTo>
                  <a:cubicBezTo>
                    <a:pt x="31" y="95"/>
                    <a:pt x="31" y="95"/>
                    <a:pt x="31" y="95"/>
                  </a:cubicBezTo>
                  <a:cubicBezTo>
                    <a:pt x="23" y="95"/>
                    <a:pt x="23" y="95"/>
                    <a:pt x="23" y="95"/>
                  </a:cubicBezTo>
                  <a:cubicBezTo>
                    <a:pt x="11" y="82"/>
                    <a:pt x="11" y="82"/>
                    <a:pt x="11" y="82"/>
                  </a:cubicBezTo>
                  <a:cubicBezTo>
                    <a:pt x="10" y="81"/>
                    <a:pt x="8" y="81"/>
                    <a:pt x="7" y="82"/>
                  </a:cubicBezTo>
                  <a:cubicBezTo>
                    <a:pt x="6" y="83"/>
                    <a:pt x="6" y="85"/>
                    <a:pt x="7" y="86"/>
                  </a:cubicBezTo>
                  <a:cubicBezTo>
                    <a:pt x="15" y="95"/>
                    <a:pt x="15" y="95"/>
                    <a:pt x="15" y="95"/>
                  </a:cubicBezTo>
                  <a:cubicBezTo>
                    <a:pt x="3" y="95"/>
                    <a:pt x="3" y="95"/>
                    <a:pt x="3" y="95"/>
                  </a:cubicBezTo>
                  <a:cubicBezTo>
                    <a:pt x="1" y="95"/>
                    <a:pt x="0" y="97"/>
                    <a:pt x="0" y="98"/>
                  </a:cubicBezTo>
                  <a:cubicBezTo>
                    <a:pt x="0" y="100"/>
                    <a:pt x="1" y="101"/>
                    <a:pt x="3" y="101"/>
                  </a:cubicBezTo>
                  <a:cubicBezTo>
                    <a:pt x="15" y="101"/>
                    <a:pt x="15" y="101"/>
                    <a:pt x="15" y="101"/>
                  </a:cubicBezTo>
                  <a:cubicBezTo>
                    <a:pt x="7" y="110"/>
                    <a:pt x="7" y="110"/>
                    <a:pt x="7" y="110"/>
                  </a:cubicBezTo>
                  <a:cubicBezTo>
                    <a:pt x="7" y="111"/>
                    <a:pt x="6" y="111"/>
                    <a:pt x="6" y="112"/>
                  </a:cubicBezTo>
                  <a:cubicBezTo>
                    <a:pt x="6" y="113"/>
                    <a:pt x="7" y="114"/>
                    <a:pt x="7" y="114"/>
                  </a:cubicBezTo>
                  <a:cubicBezTo>
                    <a:pt x="9" y="115"/>
                    <a:pt x="11" y="115"/>
                    <a:pt x="12" y="114"/>
                  </a:cubicBezTo>
                  <a:cubicBezTo>
                    <a:pt x="23" y="101"/>
                    <a:pt x="23" y="101"/>
                    <a:pt x="23" y="101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21" y="113"/>
                    <a:pt x="21" y="113"/>
                    <a:pt x="21" y="113"/>
                  </a:cubicBezTo>
                  <a:cubicBezTo>
                    <a:pt x="20" y="114"/>
                    <a:pt x="20" y="115"/>
                    <a:pt x="20" y="115"/>
                  </a:cubicBezTo>
                  <a:cubicBezTo>
                    <a:pt x="20" y="116"/>
                    <a:pt x="20" y="117"/>
                    <a:pt x="21" y="117"/>
                  </a:cubicBezTo>
                  <a:cubicBezTo>
                    <a:pt x="22" y="119"/>
                    <a:pt x="24" y="118"/>
                    <a:pt x="25" y="117"/>
                  </a:cubicBezTo>
                  <a:cubicBezTo>
                    <a:pt x="39" y="101"/>
                    <a:pt x="39" y="101"/>
                    <a:pt x="39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4" y="98"/>
                    <a:pt x="54" y="98"/>
                    <a:pt x="54" y="98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0" y="120"/>
                    <a:pt x="60" y="120"/>
                    <a:pt x="60" y="120"/>
                  </a:cubicBezTo>
                  <a:cubicBezTo>
                    <a:pt x="63" y="121"/>
                    <a:pt x="63" y="121"/>
                    <a:pt x="63" y="121"/>
                  </a:cubicBezTo>
                  <a:cubicBezTo>
                    <a:pt x="50" y="130"/>
                    <a:pt x="50" y="130"/>
                    <a:pt x="50" y="130"/>
                  </a:cubicBezTo>
                  <a:cubicBezTo>
                    <a:pt x="34" y="126"/>
                    <a:pt x="34" y="126"/>
                    <a:pt x="34" y="126"/>
                  </a:cubicBezTo>
                  <a:cubicBezTo>
                    <a:pt x="32" y="126"/>
                    <a:pt x="31" y="127"/>
                    <a:pt x="30" y="128"/>
                  </a:cubicBezTo>
                  <a:cubicBezTo>
                    <a:pt x="30" y="130"/>
                    <a:pt x="31" y="131"/>
                    <a:pt x="32" y="132"/>
                  </a:cubicBezTo>
                  <a:cubicBezTo>
                    <a:pt x="43" y="135"/>
                    <a:pt x="43" y="135"/>
                    <a:pt x="43" y="135"/>
                  </a:cubicBezTo>
                  <a:cubicBezTo>
                    <a:pt x="34" y="141"/>
                    <a:pt x="34" y="141"/>
                    <a:pt x="34" y="141"/>
                  </a:cubicBezTo>
                  <a:cubicBezTo>
                    <a:pt x="32" y="142"/>
                    <a:pt x="32" y="143"/>
                    <a:pt x="33" y="145"/>
                  </a:cubicBezTo>
                  <a:cubicBezTo>
                    <a:pt x="34" y="146"/>
                    <a:pt x="35" y="146"/>
                    <a:pt x="37" y="146"/>
                  </a:cubicBezTo>
                  <a:cubicBezTo>
                    <a:pt x="46" y="139"/>
                    <a:pt x="46" y="139"/>
                    <a:pt x="46" y="13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5" y="151"/>
                    <a:pt x="45" y="152"/>
                    <a:pt x="45" y="152"/>
                  </a:cubicBezTo>
                  <a:cubicBezTo>
                    <a:pt x="46" y="153"/>
                    <a:pt x="46" y="153"/>
                    <a:pt x="47" y="154"/>
                  </a:cubicBezTo>
                  <a:cubicBezTo>
                    <a:pt x="49" y="154"/>
                    <a:pt x="50" y="153"/>
                    <a:pt x="50" y="151"/>
                  </a:cubicBezTo>
                  <a:cubicBezTo>
                    <a:pt x="53" y="135"/>
                    <a:pt x="53" y="135"/>
                    <a:pt x="53" y="135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3" y="124"/>
                    <a:pt x="73" y="124"/>
                    <a:pt x="73" y="124"/>
                  </a:cubicBezTo>
                  <a:cubicBezTo>
                    <a:pt x="74" y="138"/>
                    <a:pt x="74" y="138"/>
                    <a:pt x="74" y="138"/>
                  </a:cubicBezTo>
                  <a:cubicBezTo>
                    <a:pt x="84" y="137"/>
                    <a:pt x="84" y="137"/>
                    <a:pt x="84" y="137"/>
                  </a:cubicBezTo>
                  <a:cubicBezTo>
                    <a:pt x="75" y="156"/>
                    <a:pt x="75" y="156"/>
                    <a:pt x="75" y="156"/>
                  </a:cubicBezTo>
                  <a:cubicBezTo>
                    <a:pt x="54" y="163"/>
                    <a:pt x="54" y="163"/>
                    <a:pt x="54" y="163"/>
                  </a:cubicBezTo>
                  <a:cubicBezTo>
                    <a:pt x="53" y="163"/>
                    <a:pt x="52" y="165"/>
                    <a:pt x="52" y="166"/>
                  </a:cubicBezTo>
                  <a:cubicBezTo>
                    <a:pt x="53" y="168"/>
                    <a:pt x="54" y="169"/>
                    <a:pt x="56" y="168"/>
                  </a:cubicBezTo>
                  <a:cubicBezTo>
                    <a:pt x="72" y="164"/>
                    <a:pt x="72" y="164"/>
                    <a:pt x="72" y="164"/>
                  </a:cubicBezTo>
                  <a:cubicBezTo>
                    <a:pt x="68" y="171"/>
                    <a:pt x="68" y="171"/>
                    <a:pt x="68" y="171"/>
                  </a:cubicBezTo>
                  <a:cubicBezTo>
                    <a:pt x="52" y="176"/>
                    <a:pt x="52" y="176"/>
                    <a:pt x="52" y="176"/>
                  </a:cubicBezTo>
                  <a:cubicBezTo>
                    <a:pt x="50" y="177"/>
                    <a:pt x="49" y="178"/>
                    <a:pt x="50" y="180"/>
                  </a:cubicBezTo>
                  <a:cubicBezTo>
                    <a:pt x="50" y="181"/>
                    <a:pt x="52" y="182"/>
                    <a:pt x="53" y="182"/>
                  </a:cubicBezTo>
                  <a:cubicBezTo>
                    <a:pt x="65" y="178"/>
                    <a:pt x="65" y="178"/>
                    <a:pt x="65" y="178"/>
                  </a:cubicBezTo>
                  <a:cubicBezTo>
                    <a:pt x="60" y="190"/>
                    <a:pt x="60" y="190"/>
                    <a:pt x="60" y="190"/>
                  </a:cubicBezTo>
                  <a:cubicBezTo>
                    <a:pt x="59" y="191"/>
                    <a:pt x="60" y="193"/>
                    <a:pt x="61" y="193"/>
                  </a:cubicBezTo>
                  <a:cubicBezTo>
                    <a:pt x="63" y="194"/>
                    <a:pt x="64" y="194"/>
                    <a:pt x="65" y="192"/>
                  </a:cubicBezTo>
                  <a:cubicBezTo>
                    <a:pt x="70" y="181"/>
                    <a:pt x="70" y="181"/>
                    <a:pt x="70" y="181"/>
                  </a:cubicBezTo>
                  <a:cubicBezTo>
                    <a:pt x="75" y="192"/>
                    <a:pt x="75" y="192"/>
                    <a:pt x="75" y="192"/>
                  </a:cubicBezTo>
                  <a:cubicBezTo>
                    <a:pt x="75" y="193"/>
                    <a:pt x="76" y="193"/>
                    <a:pt x="76" y="193"/>
                  </a:cubicBezTo>
                  <a:cubicBezTo>
                    <a:pt x="77" y="194"/>
                    <a:pt x="78" y="194"/>
                    <a:pt x="79" y="193"/>
                  </a:cubicBezTo>
                  <a:cubicBezTo>
                    <a:pt x="80" y="193"/>
                    <a:pt x="81" y="191"/>
                    <a:pt x="80" y="190"/>
                  </a:cubicBezTo>
                  <a:cubicBezTo>
                    <a:pt x="74" y="174"/>
                    <a:pt x="74" y="174"/>
                    <a:pt x="74" y="174"/>
                  </a:cubicBezTo>
                  <a:cubicBezTo>
                    <a:pt x="77" y="166"/>
                    <a:pt x="77" y="166"/>
                    <a:pt x="77" y="166"/>
                  </a:cubicBezTo>
                  <a:cubicBezTo>
                    <a:pt x="84" y="181"/>
                    <a:pt x="84" y="181"/>
                    <a:pt x="84" y="181"/>
                  </a:cubicBezTo>
                  <a:cubicBezTo>
                    <a:pt x="84" y="182"/>
                    <a:pt x="84" y="182"/>
                    <a:pt x="85" y="183"/>
                  </a:cubicBezTo>
                  <a:cubicBezTo>
                    <a:pt x="86" y="183"/>
                    <a:pt x="87" y="183"/>
                    <a:pt x="88" y="183"/>
                  </a:cubicBezTo>
                  <a:cubicBezTo>
                    <a:pt x="89" y="182"/>
                    <a:pt x="90" y="180"/>
                    <a:pt x="89" y="179"/>
                  </a:cubicBezTo>
                  <a:cubicBezTo>
                    <a:pt x="81" y="159"/>
                    <a:pt x="81" y="159"/>
                    <a:pt x="81" y="159"/>
                  </a:cubicBezTo>
                  <a:cubicBezTo>
                    <a:pt x="90" y="139"/>
                    <a:pt x="90" y="139"/>
                    <a:pt x="90" y="139"/>
                  </a:cubicBezTo>
                  <a:cubicBezTo>
                    <a:pt x="95" y="148"/>
                    <a:pt x="95" y="148"/>
                    <a:pt x="95" y="148"/>
                  </a:cubicBezTo>
                  <a:cubicBezTo>
                    <a:pt x="106" y="141"/>
                    <a:pt x="106" y="141"/>
                    <a:pt x="106" y="141"/>
                  </a:cubicBezTo>
                  <a:cubicBezTo>
                    <a:pt x="108" y="161"/>
                    <a:pt x="108" y="161"/>
                    <a:pt x="108" y="161"/>
                  </a:cubicBezTo>
                  <a:cubicBezTo>
                    <a:pt x="97" y="173"/>
                    <a:pt x="97" y="173"/>
                    <a:pt x="97" y="173"/>
                  </a:cubicBezTo>
                  <a:cubicBezTo>
                    <a:pt x="96" y="174"/>
                    <a:pt x="96" y="176"/>
                    <a:pt x="97" y="177"/>
                  </a:cubicBezTo>
                  <a:cubicBezTo>
                    <a:pt x="98" y="178"/>
                    <a:pt x="99" y="178"/>
                    <a:pt x="100" y="178"/>
                  </a:cubicBezTo>
                  <a:cubicBezTo>
                    <a:pt x="100" y="178"/>
                    <a:pt x="101" y="177"/>
                    <a:pt x="101" y="177"/>
                  </a:cubicBezTo>
                  <a:cubicBezTo>
                    <a:pt x="109" y="168"/>
                    <a:pt x="109" y="168"/>
                    <a:pt x="109" y="16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1"/>
                    <a:pt x="112" y="183"/>
                    <a:pt x="113" y="182"/>
                  </a:cubicBezTo>
                  <a:cubicBezTo>
                    <a:pt x="115" y="182"/>
                    <a:pt x="116" y="181"/>
                    <a:pt x="116" y="179"/>
                  </a:cubicBezTo>
                  <a:cubicBezTo>
                    <a:pt x="114" y="168"/>
                    <a:pt x="114" y="168"/>
                    <a:pt x="114" y="168"/>
                  </a:cubicBezTo>
                  <a:cubicBezTo>
                    <a:pt x="124" y="174"/>
                    <a:pt x="124" y="174"/>
                    <a:pt x="124" y="174"/>
                  </a:cubicBezTo>
                  <a:cubicBezTo>
                    <a:pt x="125" y="175"/>
                    <a:pt x="127" y="175"/>
                    <a:pt x="128" y="174"/>
                  </a:cubicBezTo>
                  <a:cubicBezTo>
                    <a:pt x="129" y="172"/>
                    <a:pt x="128" y="171"/>
                    <a:pt x="127" y="170"/>
                  </a:cubicBezTo>
                  <a:cubicBezTo>
                    <a:pt x="114" y="160"/>
                    <a:pt x="114" y="160"/>
                    <a:pt x="114" y="160"/>
                  </a:cubicBezTo>
                  <a:cubicBezTo>
                    <a:pt x="112" y="143"/>
                    <a:pt x="112" y="143"/>
                    <a:pt x="112" y="143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25" y="136"/>
                    <a:pt x="125" y="136"/>
                    <a:pt x="125" y="136"/>
                  </a:cubicBezTo>
                  <a:cubicBezTo>
                    <a:pt x="135" y="137"/>
                    <a:pt x="135" y="137"/>
                    <a:pt x="135" y="137"/>
                  </a:cubicBezTo>
                  <a:cubicBezTo>
                    <a:pt x="146" y="151"/>
                    <a:pt x="146" y="151"/>
                    <a:pt x="146" y="151"/>
                  </a:cubicBezTo>
                  <a:cubicBezTo>
                    <a:pt x="143" y="172"/>
                    <a:pt x="143" y="172"/>
                    <a:pt x="143" y="172"/>
                  </a:cubicBezTo>
                  <a:cubicBezTo>
                    <a:pt x="142" y="174"/>
                    <a:pt x="143" y="175"/>
                    <a:pt x="145" y="175"/>
                  </a:cubicBezTo>
                  <a:cubicBezTo>
                    <a:pt x="146" y="176"/>
                    <a:pt x="147" y="175"/>
                    <a:pt x="147" y="175"/>
                  </a:cubicBezTo>
                  <a:cubicBezTo>
                    <a:pt x="148" y="174"/>
                    <a:pt x="148" y="174"/>
                    <a:pt x="148" y="173"/>
                  </a:cubicBezTo>
                  <a:cubicBezTo>
                    <a:pt x="151" y="157"/>
                    <a:pt x="151" y="157"/>
                    <a:pt x="151" y="157"/>
                  </a:cubicBezTo>
                  <a:cubicBezTo>
                    <a:pt x="156" y="163"/>
                    <a:pt x="156" y="163"/>
                    <a:pt x="156" y="163"/>
                  </a:cubicBezTo>
                  <a:cubicBezTo>
                    <a:pt x="154" y="180"/>
                    <a:pt x="154" y="180"/>
                    <a:pt x="154" y="180"/>
                  </a:cubicBezTo>
                  <a:cubicBezTo>
                    <a:pt x="153" y="182"/>
                    <a:pt x="154" y="184"/>
                    <a:pt x="156" y="184"/>
                  </a:cubicBezTo>
                  <a:cubicBezTo>
                    <a:pt x="157" y="184"/>
                    <a:pt x="158" y="184"/>
                    <a:pt x="158" y="183"/>
                  </a:cubicBezTo>
                  <a:cubicBezTo>
                    <a:pt x="159" y="183"/>
                    <a:pt x="159" y="182"/>
                    <a:pt x="159" y="181"/>
                  </a:cubicBezTo>
                  <a:cubicBezTo>
                    <a:pt x="161" y="169"/>
                    <a:pt x="161" y="169"/>
                    <a:pt x="161" y="169"/>
                  </a:cubicBezTo>
                  <a:cubicBezTo>
                    <a:pt x="169" y="179"/>
                    <a:pt x="169" y="179"/>
                    <a:pt x="169" y="179"/>
                  </a:cubicBezTo>
                  <a:cubicBezTo>
                    <a:pt x="170" y="180"/>
                    <a:pt x="172" y="180"/>
                    <a:pt x="173" y="179"/>
                  </a:cubicBezTo>
                  <a:cubicBezTo>
                    <a:pt x="175" y="178"/>
                    <a:pt x="175" y="176"/>
                    <a:pt x="174" y="175"/>
                  </a:cubicBezTo>
                  <a:cubicBezTo>
                    <a:pt x="166" y="166"/>
                    <a:pt x="166" y="166"/>
                    <a:pt x="166" y="166"/>
                  </a:cubicBezTo>
                  <a:cubicBezTo>
                    <a:pt x="178" y="166"/>
                    <a:pt x="178" y="166"/>
                    <a:pt x="178" y="166"/>
                  </a:cubicBezTo>
                  <a:cubicBezTo>
                    <a:pt x="180" y="166"/>
                    <a:pt x="181" y="165"/>
                    <a:pt x="181" y="163"/>
                  </a:cubicBezTo>
                  <a:cubicBezTo>
                    <a:pt x="181" y="162"/>
                    <a:pt x="180" y="160"/>
                    <a:pt x="178" y="160"/>
                  </a:cubicBezTo>
                  <a:cubicBezTo>
                    <a:pt x="161" y="160"/>
                    <a:pt x="161" y="160"/>
                    <a:pt x="161" y="160"/>
                  </a:cubicBezTo>
                  <a:cubicBezTo>
                    <a:pt x="156" y="153"/>
                    <a:pt x="156" y="153"/>
                    <a:pt x="156" y="153"/>
                  </a:cubicBezTo>
                  <a:cubicBezTo>
                    <a:pt x="172" y="154"/>
                    <a:pt x="172" y="154"/>
                    <a:pt x="172" y="154"/>
                  </a:cubicBezTo>
                  <a:cubicBezTo>
                    <a:pt x="174" y="154"/>
                    <a:pt x="175" y="153"/>
                    <a:pt x="175" y="151"/>
                  </a:cubicBezTo>
                  <a:cubicBezTo>
                    <a:pt x="175" y="149"/>
                    <a:pt x="174" y="148"/>
                    <a:pt x="172" y="148"/>
                  </a:cubicBezTo>
                  <a:cubicBezTo>
                    <a:pt x="151" y="147"/>
                    <a:pt x="151" y="147"/>
                    <a:pt x="151" y="147"/>
                  </a:cubicBezTo>
                  <a:cubicBezTo>
                    <a:pt x="139" y="133"/>
                    <a:pt x="139" y="133"/>
                    <a:pt x="139" y="133"/>
                  </a:cubicBezTo>
                  <a:cubicBezTo>
                    <a:pt x="140" y="123"/>
                    <a:pt x="140" y="123"/>
                    <a:pt x="140" y="123"/>
                  </a:cubicBezTo>
                  <a:cubicBezTo>
                    <a:pt x="148" y="121"/>
                    <a:pt x="148" y="121"/>
                    <a:pt x="148" y="121"/>
                  </a:cubicBezTo>
                  <a:cubicBezTo>
                    <a:pt x="159" y="126"/>
                    <a:pt x="159" y="126"/>
                    <a:pt x="159" y="126"/>
                  </a:cubicBezTo>
                  <a:cubicBezTo>
                    <a:pt x="164" y="142"/>
                    <a:pt x="164" y="142"/>
                    <a:pt x="164" y="142"/>
                  </a:cubicBezTo>
                  <a:cubicBezTo>
                    <a:pt x="164" y="143"/>
                    <a:pt x="166" y="144"/>
                    <a:pt x="167" y="144"/>
                  </a:cubicBezTo>
                  <a:cubicBezTo>
                    <a:pt x="169" y="143"/>
                    <a:pt x="170" y="142"/>
                    <a:pt x="169" y="140"/>
                  </a:cubicBezTo>
                  <a:cubicBezTo>
                    <a:pt x="166" y="129"/>
                    <a:pt x="166" y="129"/>
                    <a:pt x="166" y="129"/>
                  </a:cubicBezTo>
                  <a:cubicBezTo>
                    <a:pt x="178" y="135"/>
                    <a:pt x="178" y="135"/>
                    <a:pt x="178" y="135"/>
                  </a:cubicBezTo>
                  <a:cubicBezTo>
                    <a:pt x="180" y="136"/>
                    <a:pt x="182" y="135"/>
                    <a:pt x="182" y="134"/>
                  </a:cubicBezTo>
                  <a:cubicBezTo>
                    <a:pt x="183" y="133"/>
                    <a:pt x="182" y="131"/>
                    <a:pt x="181" y="130"/>
                  </a:cubicBezTo>
                  <a:cubicBezTo>
                    <a:pt x="168" y="124"/>
                    <a:pt x="168" y="124"/>
                    <a:pt x="168" y="124"/>
                  </a:cubicBezTo>
                  <a:cubicBezTo>
                    <a:pt x="179" y="120"/>
                    <a:pt x="179" y="120"/>
                    <a:pt x="179" y="120"/>
                  </a:cubicBezTo>
                  <a:cubicBezTo>
                    <a:pt x="180" y="119"/>
                    <a:pt x="181" y="118"/>
                    <a:pt x="180" y="116"/>
                  </a:cubicBezTo>
                  <a:cubicBezTo>
                    <a:pt x="180" y="115"/>
                    <a:pt x="178" y="114"/>
                    <a:pt x="177" y="115"/>
                  </a:cubicBezTo>
                  <a:cubicBezTo>
                    <a:pt x="162" y="121"/>
                    <a:pt x="162" y="121"/>
                    <a:pt x="162" y="121"/>
                  </a:cubicBezTo>
                  <a:cubicBezTo>
                    <a:pt x="152" y="117"/>
                    <a:pt x="152" y="117"/>
                    <a:pt x="152" y="117"/>
                  </a:cubicBezTo>
                  <a:cubicBezTo>
                    <a:pt x="148" y="106"/>
                    <a:pt x="148" y="106"/>
                    <a:pt x="148" y="106"/>
                  </a:cubicBezTo>
                  <a:cubicBezTo>
                    <a:pt x="158" y="96"/>
                    <a:pt x="158" y="96"/>
                    <a:pt x="158" y="96"/>
                  </a:cubicBezTo>
                  <a:cubicBezTo>
                    <a:pt x="155" y="99"/>
                    <a:pt x="155" y="99"/>
                    <a:pt x="155" y="99"/>
                  </a:cubicBezTo>
                  <a:cubicBezTo>
                    <a:pt x="171" y="99"/>
                    <a:pt x="171" y="99"/>
                    <a:pt x="171" y="99"/>
                  </a:cubicBezTo>
                  <a:cubicBezTo>
                    <a:pt x="185" y="115"/>
                    <a:pt x="185" y="115"/>
                    <a:pt x="185" y="115"/>
                  </a:cubicBezTo>
                  <a:cubicBezTo>
                    <a:pt x="186" y="117"/>
                    <a:pt x="188" y="117"/>
                    <a:pt x="189" y="116"/>
                  </a:cubicBezTo>
                  <a:cubicBezTo>
                    <a:pt x="191" y="114"/>
                    <a:pt x="191" y="113"/>
                    <a:pt x="190" y="111"/>
                  </a:cubicBezTo>
                  <a:cubicBezTo>
                    <a:pt x="179" y="99"/>
                    <a:pt x="179" y="99"/>
                    <a:pt x="179" y="99"/>
                  </a:cubicBezTo>
                  <a:cubicBezTo>
                    <a:pt x="187" y="99"/>
                    <a:pt x="187" y="99"/>
                    <a:pt x="187" y="99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0" y="113"/>
                    <a:pt x="202" y="113"/>
                    <a:pt x="203" y="112"/>
                  </a:cubicBezTo>
                  <a:cubicBezTo>
                    <a:pt x="204" y="111"/>
                    <a:pt x="204" y="109"/>
                    <a:pt x="203" y="108"/>
                  </a:cubicBezTo>
                  <a:cubicBezTo>
                    <a:pt x="195" y="99"/>
                    <a:pt x="195" y="99"/>
                    <a:pt x="195" y="99"/>
                  </a:cubicBezTo>
                  <a:cubicBezTo>
                    <a:pt x="210" y="99"/>
                    <a:pt x="210" y="99"/>
                    <a:pt x="210" y="99"/>
                  </a:cubicBezTo>
                  <a:cubicBezTo>
                    <a:pt x="211" y="99"/>
                    <a:pt x="213" y="97"/>
                    <a:pt x="213" y="96"/>
                  </a:cubicBezTo>
                  <a:cubicBezTo>
                    <a:pt x="213" y="94"/>
                    <a:pt x="211" y="93"/>
                    <a:pt x="210" y="93"/>
                  </a:cubicBezTo>
                  <a:close/>
                  <a:moveTo>
                    <a:pt x="125" y="64"/>
                  </a:moveTo>
                  <a:cubicBezTo>
                    <a:pt x="125" y="64"/>
                    <a:pt x="125" y="64"/>
                    <a:pt x="125" y="64"/>
                  </a:cubicBezTo>
                  <a:cubicBezTo>
                    <a:pt x="133" y="63"/>
                    <a:pt x="133" y="63"/>
                    <a:pt x="133" y="63"/>
                  </a:cubicBezTo>
                  <a:cubicBezTo>
                    <a:pt x="133" y="70"/>
                    <a:pt x="133" y="70"/>
                    <a:pt x="133" y="70"/>
                  </a:cubicBezTo>
                  <a:cubicBezTo>
                    <a:pt x="134" y="72"/>
                    <a:pt x="134" y="73"/>
                    <a:pt x="135" y="74"/>
                  </a:cubicBezTo>
                  <a:cubicBezTo>
                    <a:pt x="121" y="84"/>
                    <a:pt x="121" y="84"/>
                    <a:pt x="121" y="84"/>
                  </a:cubicBezTo>
                  <a:cubicBezTo>
                    <a:pt x="121" y="81"/>
                    <a:pt x="121" y="81"/>
                    <a:pt x="121" y="81"/>
                  </a:cubicBezTo>
                  <a:cubicBezTo>
                    <a:pt x="117" y="82"/>
                    <a:pt x="117" y="82"/>
                    <a:pt x="117" y="82"/>
                  </a:cubicBezTo>
                  <a:lnTo>
                    <a:pt x="125" y="64"/>
                  </a:lnTo>
                  <a:close/>
                  <a:moveTo>
                    <a:pt x="102" y="59"/>
                  </a:moveTo>
                  <a:cubicBezTo>
                    <a:pt x="102" y="59"/>
                    <a:pt x="102" y="59"/>
                    <a:pt x="102" y="59"/>
                  </a:cubicBezTo>
                  <a:cubicBezTo>
                    <a:pt x="103" y="59"/>
                    <a:pt x="103" y="59"/>
                    <a:pt x="103" y="60"/>
                  </a:cubicBezTo>
                  <a:cubicBezTo>
                    <a:pt x="105" y="60"/>
                    <a:pt x="107" y="60"/>
                    <a:pt x="109" y="59"/>
                  </a:cubicBezTo>
                  <a:cubicBezTo>
                    <a:pt x="115" y="55"/>
                    <a:pt x="115" y="55"/>
                    <a:pt x="115" y="55"/>
                  </a:cubicBezTo>
                  <a:cubicBezTo>
                    <a:pt x="119" y="61"/>
                    <a:pt x="119" y="61"/>
                    <a:pt x="119" y="61"/>
                  </a:cubicBezTo>
                  <a:cubicBezTo>
                    <a:pt x="119" y="62"/>
                    <a:pt x="119" y="62"/>
                    <a:pt x="119" y="62"/>
                  </a:cubicBezTo>
                  <a:cubicBezTo>
                    <a:pt x="111" y="79"/>
                    <a:pt x="111" y="79"/>
                    <a:pt x="111" y="79"/>
                  </a:cubicBezTo>
                  <a:cubicBezTo>
                    <a:pt x="109" y="75"/>
                    <a:pt x="109" y="75"/>
                    <a:pt x="109" y="75"/>
                  </a:cubicBezTo>
                  <a:cubicBezTo>
                    <a:pt x="104" y="80"/>
                    <a:pt x="104" y="80"/>
                    <a:pt x="104" y="80"/>
                  </a:cubicBezTo>
                  <a:lnTo>
                    <a:pt x="102" y="59"/>
                  </a:lnTo>
                  <a:close/>
                  <a:moveTo>
                    <a:pt x="74" y="76"/>
                  </a:moveTo>
                  <a:cubicBezTo>
                    <a:pt x="76" y="76"/>
                    <a:pt x="78" y="74"/>
                    <a:pt x="78" y="71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6" y="65"/>
                    <a:pt x="86" y="65"/>
                    <a:pt x="86" y="65"/>
                  </a:cubicBezTo>
                  <a:cubicBezTo>
                    <a:pt x="89" y="65"/>
                    <a:pt x="91" y="64"/>
                    <a:pt x="92" y="62"/>
                  </a:cubicBezTo>
                  <a:cubicBezTo>
                    <a:pt x="96" y="55"/>
                    <a:pt x="96" y="55"/>
                    <a:pt x="96" y="55"/>
                  </a:cubicBezTo>
                  <a:cubicBezTo>
                    <a:pt x="99" y="79"/>
                    <a:pt x="99" y="79"/>
                    <a:pt x="99" y="79"/>
                  </a:cubicBezTo>
                  <a:cubicBezTo>
                    <a:pt x="95" y="78"/>
                    <a:pt x="95" y="78"/>
                    <a:pt x="95" y="78"/>
                  </a:cubicBezTo>
                  <a:cubicBezTo>
                    <a:pt x="94" y="86"/>
                    <a:pt x="94" y="86"/>
                    <a:pt x="94" y="86"/>
                  </a:cubicBezTo>
                  <a:cubicBezTo>
                    <a:pt x="88" y="87"/>
                    <a:pt x="88" y="87"/>
                    <a:pt x="88" y="87"/>
                  </a:cubicBezTo>
                  <a:cubicBezTo>
                    <a:pt x="69" y="78"/>
                    <a:pt x="69" y="78"/>
                    <a:pt x="69" y="78"/>
                  </a:cubicBezTo>
                  <a:lnTo>
                    <a:pt x="74" y="76"/>
                  </a:lnTo>
                  <a:close/>
                  <a:moveTo>
                    <a:pt x="70" y="117"/>
                  </a:moveTo>
                  <a:cubicBezTo>
                    <a:pt x="67" y="116"/>
                    <a:pt x="67" y="116"/>
                    <a:pt x="67" y="116"/>
                  </a:cubicBezTo>
                  <a:cubicBezTo>
                    <a:pt x="70" y="109"/>
                    <a:pt x="70" y="109"/>
                    <a:pt x="70" y="109"/>
                  </a:cubicBezTo>
                  <a:cubicBezTo>
                    <a:pt x="71" y="107"/>
                    <a:pt x="70" y="104"/>
                    <a:pt x="68" y="103"/>
                  </a:cubicBezTo>
                  <a:cubicBezTo>
                    <a:pt x="63" y="98"/>
                    <a:pt x="63" y="98"/>
                    <a:pt x="63" y="98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70" y="91"/>
                    <a:pt x="71" y="88"/>
                    <a:pt x="70" y="86"/>
                  </a:cubicBezTo>
                  <a:cubicBezTo>
                    <a:pt x="69" y="85"/>
                    <a:pt x="69" y="85"/>
                    <a:pt x="69" y="85"/>
                  </a:cubicBezTo>
                  <a:cubicBezTo>
                    <a:pt x="89" y="94"/>
                    <a:pt x="89" y="94"/>
                    <a:pt x="89" y="94"/>
                  </a:cubicBezTo>
                  <a:cubicBezTo>
                    <a:pt x="90" y="95"/>
                    <a:pt x="90" y="95"/>
                    <a:pt x="90" y="95"/>
                  </a:cubicBezTo>
                  <a:cubicBezTo>
                    <a:pt x="84" y="101"/>
                    <a:pt x="84" y="101"/>
                    <a:pt x="84" y="101"/>
                  </a:cubicBezTo>
                  <a:cubicBezTo>
                    <a:pt x="90" y="104"/>
                    <a:pt x="90" y="104"/>
                    <a:pt x="90" y="104"/>
                  </a:cubicBezTo>
                  <a:lnTo>
                    <a:pt x="70" y="117"/>
                  </a:lnTo>
                  <a:close/>
                  <a:moveTo>
                    <a:pt x="87" y="130"/>
                  </a:moveTo>
                  <a:cubicBezTo>
                    <a:pt x="87" y="130"/>
                    <a:pt x="87" y="130"/>
                    <a:pt x="87" y="130"/>
                  </a:cubicBezTo>
                  <a:cubicBezTo>
                    <a:pt x="80" y="131"/>
                    <a:pt x="80" y="131"/>
                    <a:pt x="80" y="131"/>
                  </a:cubicBezTo>
                  <a:cubicBezTo>
                    <a:pt x="79" y="124"/>
                    <a:pt x="79" y="124"/>
                    <a:pt x="79" y="124"/>
                  </a:cubicBezTo>
                  <a:cubicBezTo>
                    <a:pt x="79" y="122"/>
                    <a:pt x="78" y="120"/>
                    <a:pt x="76" y="120"/>
                  </a:cubicBezTo>
                  <a:cubicBezTo>
                    <a:pt x="91" y="110"/>
                    <a:pt x="91" y="110"/>
                    <a:pt x="91" y="110"/>
                  </a:cubicBezTo>
                  <a:cubicBezTo>
                    <a:pt x="91" y="113"/>
                    <a:pt x="91" y="113"/>
                    <a:pt x="91" y="113"/>
                  </a:cubicBezTo>
                  <a:cubicBezTo>
                    <a:pt x="96" y="113"/>
                    <a:pt x="96" y="113"/>
                    <a:pt x="96" y="113"/>
                  </a:cubicBezTo>
                  <a:lnTo>
                    <a:pt x="87" y="130"/>
                  </a:lnTo>
                  <a:close/>
                  <a:moveTo>
                    <a:pt x="105" y="134"/>
                  </a:moveTo>
                  <a:cubicBezTo>
                    <a:pt x="104" y="134"/>
                    <a:pt x="104" y="135"/>
                    <a:pt x="103" y="135"/>
                  </a:cubicBezTo>
                  <a:cubicBezTo>
                    <a:pt x="97" y="139"/>
                    <a:pt x="97" y="139"/>
                    <a:pt x="97" y="139"/>
                  </a:cubicBezTo>
                  <a:cubicBezTo>
                    <a:pt x="93" y="133"/>
                    <a:pt x="93" y="133"/>
                    <a:pt x="93" y="133"/>
                  </a:cubicBezTo>
                  <a:cubicBezTo>
                    <a:pt x="93" y="133"/>
                    <a:pt x="93" y="133"/>
                    <a:pt x="93" y="133"/>
                  </a:cubicBezTo>
                  <a:cubicBezTo>
                    <a:pt x="101" y="115"/>
                    <a:pt x="101" y="115"/>
                    <a:pt x="101" y="115"/>
                  </a:cubicBezTo>
                  <a:cubicBezTo>
                    <a:pt x="103" y="119"/>
                    <a:pt x="103" y="119"/>
                    <a:pt x="103" y="119"/>
                  </a:cubicBezTo>
                  <a:lnTo>
                    <a:pt x="105" y="134"/>
                  </a:lnTo>
                  <a:close/>
                  <a:moveTo>
                    <a:pt x="100" y="106"/>
                  </a:moveTo>
                  <a:cubicBezTo>
                    <a:pt x="101" y="101"/>
                    <a:pt x="101" y="101"/>
                    <a:pt x="101" y="101"/>
                  </a:cubicBezTo>
                  <a:cubicBezTo>
                    <a:pt x="96" y="99"/>
                    <a:pt x="96" y="99"/>
                    <a:pt x="96" y="99"/>
                  </a:cubicBezTo>
                  <a:cubicBezTo>
                    <a:pt x="100" y="96"/>
                    <a:pt x="100" y="96"/>
                    <a:pt x="100" y="96"/>
                  </a:cubicBezTo>
                  <a:cubicBezTo>
                    <a:pt x="98" y="92"/>
                    <a:pt x="98" y="92"/>
                    <a:pt x="98" y="92"/>
                  </a:cubicBezTo>
                  <a:cubicBezTo>
                    <a:pt x="103" y="92"/>
                    <a:pt x="103" y="92"/>
                    <a:pt x="103" y="92"/>
                  </a:cubicBezTo>
                  <a:cubicBezTo>
                    <a:pt x="104" y="87"/>
                    <a:pt x="104" y="87"/>
                    <a:pt x="104" y="87"/>
                  </a:cubicBezTo>
                  <a:cubicBezTo>
                    <a:pt x="108" y="91"/>
                    <a:pt x="108" y="91"/>
                    <a:pt x="108" y="91"/>
                  </a:cubicBezTo>
                  <a:cubicBezTo>
                    <a:pt x="112" y="89"/>
                    <a:pt x="112" y="89"/>
                    <a:pt x="112" y="89"/>
                  </a:cubicBezTo>
                  <a:cubicBezTo>
                    <a:pt x="112" y="94"/>
                    <a:pt x="112" y="94"/>
                    <a:pt x="112" y="94"/>
                  </a:cubicBezTo>
                  <a:cubicBezTo>
                    <a:pt x="116" y="96"/>
                    <a:pt x="116" y="96"/>
                    <a:pt x="116" y="96"/>
                  </a:cubicBezTo>
                  <a:cubicBezTo>
                    <a:pt x="113" y="99"/>
                    <a:pt x="113" y="99"/>
                    <a:pt x="113" y="99"/>
                  </a:cubicBezTo>
                  <a:cubicBezTo>
                    <a:pt x="115" y="103"/>
                    <a:pt x="115" y="103"/>
                    <a:pt x="115" y="103"/>
                  </a:cubicBezTo>
                  <a:cubicBezTo>
                    <a:pt x="110" y="103"/>
                    <a:pt x="110" y="103"/>
                    <a:pt x="110" y="103"/>
                  </a:cubicBezTo>
                  <a:cubicBezTo>
                    <a:pt x="108" y="107"/>
                    <a:pt x="108" y="107"/>
                    <a:pt x="108" y="107"/>
                  </a:cubicBezTo>
                  <a:cubicBezTo>
                    <a:pt x="105" y="104"/>
                    <a:pt x="105" y="104"/>
                    <a:pt x="105" y="104"/>
                  </a:cubicBezTo>
                  <a:lnTo>
                    <a:pt x="100" y="106"/>
                  </a:lnTo>
                  <a:close/>
                  <a:moveTo>
                    <a:pt x="138" y="118"/>
                  </a:moveTo>
                  <a:cubicBezTo>
                    <a:pt x="136" y="119"/>
                    <a:pt x="134" y="121"/>
                    <a:pt x="134" y="123"/>
                  </a:cubicBezTo>
                  <a:cubicBezTo>
                    <a:pt x="133" y="131"/>
                    <a:pt x="133" y="131"/>
                    <a:pt x="133" y="131"/>
                  </a:cubicBezTo>
                  <a:cubicBezTo>
                    <a:pt x="126" y="130"/>
                    <a:pt x="126" y="130"/>
                    <a:pt x="126" y="130"/>
                  </a:cubicBezTo>
                  <a:cubicBezTo>
                    <a:pt x="124" y="129"/>
                    <a:pt x="121" y="130"/>
                    <a:pt x="120" y="133"/>
                  </a:cubicBezTo>
                  <a:cubicBezTo>
                    <a:pt x="116" y="139"/>
                    <a:pt x="116" y="139"/>
                    <a:pt x="116" y="139"/>
                  </a:cubicBezTo>
                  <a:cubicBezTo>
                    <a:pt x="111" y="136"/>
                    <a:pt x="111" y="136"/>
                    <a:pt x="111" y="136"/>
                  </a:cubicBezTo>
                  <a:cubicBezTo>
                    <a:pt x="108" y="114"/>
                    <a:pt x="108" y="114"/>
                    <a:pt x="108" y="114"/>
                  </a:cubicBezTo>
                  <a:cubicBezTo>
                    <a:pt x="109" y="113"/>
                    <a:pt x="109" y="113"/>
                    <a:pt x="109" y="113"/>
                  </a:cubicBezTo>
                  <a:cubicBezTo>
                    <a:pt x="117" y="117"/>
                    <a:pt x="117" y="117"/>
                    <a:pt x="117" y="117"/>
                  </a:cubicBezTo>
                  <a:cubicBezTo>
                    <a:pt x="118" y="108"/>
                    <a:pt x="118" y="108"/>
                    <a:pt x="118" y="108"/>
                  </a:cubicBezTo>
                  <a:cubicBezTo>
                    <a:pt x="120" y="108"/>
                    <a:pt x="120" y="108"/>
                    <a:pt x="120" y="108"/>
                  </a:cubicBezTo>
                  <a:cubicBezTo>
                    <a:pt x="140" y="117"/>
                    <a:pt x="140" y="117"/>
                    <a:pt x="140" y="117"/>
                  </a:cubicBezTo>
                  <a:lnTo>
                    <a:pt x="138" y="118"/>
                  </a:lnTo>
                  <a:close/>
                  <a:moveTo>
                    <a:pt x="144" y="102"/>
                  </a:moveTo>
                  <a:cubicBezTo>
                    <a:pt x="142" y="104"/>
                    <a:pt x="142" y="106"/>
                    <a:pt x="143" y="108"/>
                  </a:cubicBezTo>
                  <a:cubicBezTo>
                    <a:pt x="144" y="113"/>
                    <a:pt x="144" y="113"/>
                    <a:pt x="144" y="113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2" y="99"/>
                    <a:pt x="122" y="99"/>
                    <a:pt x="122" y="99"/>
                  </a:cubicBezTo>
                  <a:cubicBezTo>
                    <a:pt x="128" y="93"/>
                    <a:pt x="128" y="93"/>
                    <a:pt x="128" y="93"/>
                  </a:cubicBezTo>
                  <a:cubicBezTo>
                    <a:pt x="122" y="90"/>
                    <a:pt x="122" y="90"/>
                    <a:pt x="122" y="90"/>
                  </a:cubicBezTo>
                  <a:cubicBezTo>
                    <a:pt x="142" y="77"/>
                    <a:pt x="142" y="77"/>
                    <a:pt x="142" y="77"/>
                  </a:cubicBezTo>
                  <a:cubicBezTo>
                    <a:pt x="145" y="78"/>
                    <a:pt x="145" y="78"/>
                    <a:pt x="145" y="78"/>
                  </a:cubicBezTo>
                  <a:cubicBezTo>
                    <a:pt x="142" y="85"/>
                    <a:pt x="142" y="85"/>
                    <a:pt x="142" y="85"/>
                  </a:cubicBezTo>
                  <a:cubicBezTo>
                    <a:pt x="141" y="87"/>
                    <a:pt x="142" y="90"/>
                    <a:pt x="144" y="91"/>
                  </a:cubicBezTo>
                  <a:cubicBezTo>
                    <a:pt x="149" y="97"/>
                    <a:pt x="149" y="97"/>
                    <a:pt x="149" y="97"/>
                  </a:cubicBezTo>
                  <a:lnTo>
                    <a:pt x="144" y="10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86" name="Freeform 86"/>
            <p:cNvSpPr>
              <a:spLocks noEditPoints="1"/>
            </p:cNvSpPr>
            <p:nvPr/>
          </p:nvSpPr>
          <p:spPr bwMode="auto">
            <a:xfrm>
              <a:off x="3774817" y="2421416"/>
              <a:ext cx="124104" cy="123158"/>
            </a:xfrm>
            <a:custGeom>
              <a:avLst/>
              <a:gdLst>
                <a:gd name="T0" fmla="*/ 89 w 100"/>
                <a:gd name="T1" fmla="*/ 62 h 100"/>
                <a:gd name="T2" fmla="*/ 74 w 100"/>
                <a:gd name="T3" fmla="*/ 57 h 100"/>
                <a:gd name="T4" fmla="*/ 88 w 100"/>
                <a:gd name="T5" fmla="*/ 49 h 100"/>
                <a:gd name="T6" fmla="*/ 82 w 100"/>
                <a:gd name="T7" fmla="*/ 41 h 100"/>
                <a:gd name="T8" fmla="*/ 70 w 100"/>
                <a:gd name="T9" fmla="*/ 43 h 100"/>
                <a:gd name="T10" fmla="*/ 85 w 100"/>
                <a:gd name="T11" fmla="*/ 26 h 100"/>
                <a:gd name="T12" fmla="*/ 83 w 100"/>
                <a:gd name="T13" fmla="*/ 20 h 100"/>
                <a:gd name="T14" fmla="*/ 79 w 100"/>
                <a:gd name="T15" fmla="*/ 11 h 100"/>
                <a:gd name="T16" fmla="*/ 71 w 100"/>
                <a:gd name="T17" fmla="*/ 16 h 100"/>
                <a:gd name="T18" fmla="*/ 57 w 100"/>
                <a:gd name="T19" fmla="*/ 20 h 100"/>
                <a:gd name="T20" fmla="*/ 59 w 100"/>
                <a:gd name="T21" fmla="*/ 8 h 100"/>
                <a:gd name="T22" fmla="*/ 55 w 100"/>
                <a:gd name="T23" fmla="*/ 20 h 100"/>
                <a:gd name="T24" fmla="*/ 46 w 100"/>
                <a:gd name="T25" fmla="*/ 10 h 100"/>
                <a:gd name="T26" fmla="*/ 42 w 100"/>
                <a:gd name="T27" fmla="*/ 2 h 100"/>
                <a:gd name="T28" fmla="*/ 34 w 100"/>
                <a:gd name="T29" fmla="*/ 9 h 100"/>
                <a:gd name="T30" fmla="*/ 30 w 100"/>
                <a:gd name="T31" fmla="*/ 14 h 100"/>
                <a:gd name="T32" fmla="*/ 33 w 100"/>
                <a:gd name="T33" fmla="*/ 32 h 100"/>
                <a:gd name="T34" fmla="*/ 21 w 100"/>
                <a:gd name="T35" fmla="*/ 20 h 100"/>
                <a:gd name="T36" fmla="*/ 17 w 100"/>
                <a:gd name="T37" fmla="*/ 28 h 100"/>
                <a:gd name="T38" fmla="*/ 20 w 100"/>
                <a:gd name="T39" fmla="*/ 38 h 100"/>
                <a:gd name="T40" fmla="*/ 9 w 100"/>
                <a:gd name="T41" fmla="*/ 27 h 100"/>
                <a:gd name="T42" fmla="*/ 2 w 100"/>
                <a:gd name="T43" fmla="*/ 35 h 100"/>
                <a:gd name="T44" fmla="*/ 11 w 100"/>
                <a:gd name="T45" fmla="*/ 38 h 100"/>
                <a:gd name="T46" fmla="*/ 19 w 100"/>
                <a:gd name="T47" fmla="*/ 41 h 100"/>
                <a:gd name="T48" fmla="*/ 18 w 100"/>
                <a:gd name="T49" fmla="*/ 56 h 100"/>
                <a:gd name="T50" fmla="*/ 8 w 100"/>
                <a:gd name="T51" fmla="*/ 60 h 100"/>
                <a:gd name="T52" fmla="*/ 15 w 100"/>
                <a:gd name="T53" fmla="*/ 66 h 100"/>
                <a:gd name="T54" fmla="*/ 26 w 100"/>
                <a:gd name="T55" fmla="*/ 72 h 100"/>
                <a:gd name="T56" fmla="*/ 12 w 100"/>
                <a:gd name="T57" fmla="*/ 78 h 100"/>
                <a:gd name="T58" fmla="*/ 15 w 100"/>
                <a:gd name="T59" fmla="*/ 87 h 100"/>
                <a:gd name="T60" fmla="*/ 22 w 100"/>
                <a:gd name="T61" fmla="*/ 80 h 100"/>
                <a:gd name="T62" fmla="*/ 28 w 100"/>
                <a:gd name="T63" fmla="*/ 74 h 100"/>
                <a:gd name="T64" fmla="*/ 33 w 100"/>
                <a:gd name="T65" fmla="*/ 86 h 100"/>
                <a:gd name="T66" fmla="*/ 41 w 100"/>
                <a:gd name="T67" fmla="*/ 90 h 100"/>
                <a:gd name="T68" fmla="*/ 45 w 100"/>
                <a:gd name="T69" fmla="*/ 73 h 100"/>
                <a:gd name="T70" fmla="*/ 55 w 100"/>
                <a:gd name="T71" fmla="*/ 93 h 100"/>
                <a:gd name="T72" fmla="*/ 59 w 100"/>
                <a:gd name="T73" fmla="*/ 99 h 100"/>
                <a:gd name="T74" fmla="*/ 69 w 100"/>
                <a:gd name="T75" fmla="*/ 98 h 100"/>
                <a:gd name="T76" fmla="*/ 64 w 100"/>
                <a:gd name="T77" fmla="*/ 84 h 100"/>
                <a:gd name="T78" fmla="*/ 62 w 100"/>
                <a:gd name="T79" fmla="*/ 68 h 100"/>
                <a:gd name="T80" fmla="*/ 73 w 100"/>
                <a:gd name="T81" fmla="*/ 75 h 100"/>
                <a:gd name="T82" fmla="*/ 82 w 100"/>
                <a:gd name="T83" fmla="*/ 71 h 100"/>
                <a:gd name="T84" fmla="*/ 73 w 100"/>
                <a:gd name="T85" fmla="*/ 59 h 100"/>
                <a:gd name="T86" fmla="*/ 88 w 100"/>
                <a:gd name="T87" fmla="*/ 65 h 100"/>
                <a:gd name="T88" fmla="*/ 100 w 100"/>
                <a:gd name="T89" fmla="*/ 67 h 100"/>
                <a:gd name="T90" fmla="*/ 68 w 100"/>
                <a:gd name="T91" fmla="*/ 44 h 100"/>
                <a:gd name="T92" fmla="*/ 55 w 100"/>
                <a:gd name="T93" fmla="*/ 32 h 100"/>
                <a:gd name="T94" fmla="*/ 56 w 100"/>
                <a:gd name="T95" fmla="*/ 43 h 100"/>
                <a:gd name="T96" fmla="*/ 43 w 100"/>
                <a:gd name="T97" fmla="*/ 30 h 100"/>
                <a:gd name="T98" fmla="*/ 47 w 100"/>
                <a:gd name="T99" fmla="*/ 43 h 100"/>
                <a:gd name="T100" fmla="*/ 32 w 100"/>
                <a:gd name="T101" fmla="*/ 50 h 100"/>
                <a:gd name="T102" fmla="*/ 43 w 100"/>
                <a:gd name="T103" fmla="*/ 46 h 100"/>
                <a:gd name="T104" fmla="*/ 36 w 100"/>
                <a:gd name="T105" fmla="*/ 62 h 100"/>
                <a:gd name="T106" fmla="*/ 43 w 100"/>
                <a:gd name="T107" fmla="*/ 55 h 100"/>
                <a:gd name="T108" fmla="*/ 38 w 100"/>
                <a:gd name="T109" fmla="*/ 64 h 100"/>
                <a:gd name="T110" fmla="*/ 45 w 100"/>
                <a:gd name="T111" fmla="*/ 49 h 100"/>
                <a:gd name="T112" fmla="*/ 54 w 100"/>
                <a:gd name="T113" fmla="*/ 47 h 100"/>
                <a:gd name="T114" fmla="*/ 50 w 100"/>
                <a:gd name="T115" fmla="*/ 55 h 100"/>
                <a:gd name="T116" fmla="*/ 54 w 100"/>
                <a:gd name="T117" fmla="*/ 69 h 100"/>
                <a:gd name="T118" fmla="*/ 52 w 100"/>
                <a:gd name="T119" fmla="*/ 61 h 100"/>
                <a:gd name="T120" fmla="*/ 65 w 100"/>
                <a:gd name="T121" fmla="*/ 61 h 100"/>
                <a:gd name="T122" fmla="*/ 70 w 100"/>
                <a:gd name="T123" fmla="*/ 47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0" h="100">
                  <a:moveTo>
                    <a:pt x="99" y="66"/>
                  </a:moveTo>
                  <a:cubicBezTo>
                    <a:pt x="92" y="63"/>
                    <a:pt x="92" y="63"/>
                    <a:pt x="92" y="63"/>
                  </a:cubicBezTo>
                  <a:cubicBezTo>
                    <a:pt x="98" y="60"/>
                    <a:pt x="98" y="60"/>
                    <a:pt x="98" y="60"/>
                  </a:cubicBezTo>
                  <a:cubicBezTo>
                    <a:pt x="98" y="60"/>
                    <a:pt x="99" y="59"/>
                    <a:pt x="98" y="58"/>
                  </a:cubicBezTo>
                  <a:cubicBezTo>
                    <a:pt x="98" y="58"/>
                    <a:pt x="97" y="57"/>
                    <a:pt x="96" y="58"/>
                  </a:cubicBezTo>
                  <a:cubicBezTo>
                    <a:pt x="89" y="62"/>
                    <a:pt x="89" y="62"/>
                    <a:pt x="89" y="62"/>
                  </a:cubicBezTo>
                  <a:cubicBezTo>
                    <a:pt x="85" y="61"/>
                    <a:pt x="85" y="61"/>
                    <a:pt x="85" y="61"/>
                  </a:cubicBezTo>
                  <a:cubicBezTo>
                    <a:pt x="92" y="57"/>
                    <a:pt x="92" y="57"/>
                    <a:pt x="92" y="57"/>
                  </a:cubicBezTo>
                  <a:cubicBezTo>
                    <a:pt x="93" y="56"/>
                    <a:pt x="93" y="55"/>
                    <a:pt x="92" y="55"/>
                  </a:cubicBezTo>
                  <a:cubicBezTo>
                    <a:pt x="92" y="54"/>
                    <a:pt x="91" y="54"/>
                    <a:pt x="90" y="54"/>
                  </a:cubicBezTo>
                  <a:cubicBezTo>
                    <a:pt x="81" y="59"/>
                    <a:pt x="81" y="59"/>
                    <a:pt x="81" y="59"/>
                  </a:cubicBezTo>
                  <a:cubicBezTo>
                    <a:pt x="74" y="57"/>
                    <a:pt x="74" y="57"/>
                    <a:pt x="74" y="57"/>
                  </a:cubicBezTo>
                  <a:cubicBezTo>
                    <a:pt x="71" y="52"/>
                    <a:pt x="71" y="52"/>
                    <a:pt x="71" y="52"/>
                  </a:cubicBezTo>
                  <a:cubicBezTo>
                    <a:pt x="76" y="47"/>
                    <a:pt x="76" y="47"/>
                    <a:pt x="76" y="47"/>
                  </a:cubicBezTo>
                  <a:cubicBezTo>
                    <a:pt x="74" y="46"/>
                    <a:pt x="74" y="46"/>
                    <a:pt x="74" y="46"/>
                  </a:cubicBezTo>
                  <a:cubicBezTo>
                    <a:pt x="79" y="44"/>
                    <a:pt x="79" y="44"/>
                    <a:pt x="79" y="44"/>
                  </a:cubicBezTo>
                  <a:cubicBezTo>
                    <a:pt x="86" y="49"/>
                    <a:pt x="86" y="49"/>
                    <a:pt x="86" y="49"/>
                  </a:cubicBezTo>
                  <a:cubicBezTo>
                    <a:pt x="87" y="50"/>
                    <a:pt x="88" y="49"/>
                    <a:pt x="88" y="49"/>
                  </a:cubicBezTo>
                  <a:cubicBezTo>
                    <a:pt x="88" y="48"/>
                    <a:pt x="88" y="47"/>
                    <a:pt x="88" y="47"/>
                  </a:cubicBezTo>
                  <a:cubicBezTo>
                    <a:pt x="83" y="44"/>
                    <a:pt x="83" y="44"/>
                    <a:pt x="83" y="44"/>
                  </a:cubicBezTo>
                  <a:cubicBezTo>
                    <a:pt x="90" y="42"/>
                    <a:pt x="90" y="42"/>
                    <a:pt x="90" y="42"/>
                  </a:cubicBezTo>
                  <a:cubicBezTo>
                    <a:pt x="90" y="42"/>
                    <a:pt x="91" y="41"/>
                    <a:pt x="91" y="40"/>
                  </a:cubicBezTo>
                  <a:cubicBezTo>
                    <a:pt x="91" y="40"/>
                    <a:pt x="90" y="39"/>
                    <a:pt x="89" y="39"/>
                  </a:cubicBezTo>
                  <a:cubicBezTo>
                    <a:pt x="82" y="41"/>
                    <a:pt x="82" y="41"/>
                    <a:pt x="82" y="41"/>
                  </a:cubicBezTo>
                  <a:cubicBezTo>
                    <a:pt x="85" y="36"/>
                    <a:pt x="85" y="36"/>
                    <a:pt x="85" y="36"/>
                  </a:cubicBezTo>
                  <a:cubicBezTo>
                    <a:pt x="85" y="35"/>
                    <a:pt x="85" y="34"/>
                    <a:pt x="85" y="34"/>
                  </a:cubicBezTo>
                  <a:cubicBezTo>
                    <a:pt x="84" y="34"/>
                    <a:pt x="83" y="34"/>
                    <a:pt x="83" y="35"/>
                  </a:cubicBezTo>
                  <a:cubicBezTo>
                    <a:pt x="79" y="42"/>
                    <a:pt x="79" y="42"/>
                    <a:pt x="79" y="42"/>
                  </a:cubicBezTo>
                  <a:cubicBezTo>
                    <a:pt x="71" y="44"/>
                    <a:pt x="71" y="44"/>
                    <a:pt x="71" y="44"/>
                  </a:cubicBezTo>
                  <a:cubicBezTo>
                    <a:pt x="70" y="43"/>
                    <a:pt x="70" y="43"/>
                    <a:pt x="70" y="43"/>
                  </a:cubicBezTo>
                  <a:cubicBezTo>
                    <a:pt x="72" y="36"/>
                    <a:pt x="72" y="36"/>
                    <a:pt x="72" y="36"/>
                  </a:cubicBezTo>
                  <a:cubicBezTo>
                    <a:pt x="67" y="35"/>
                    <a:pt x="67" y="35"/>
                    <a:pt x="67" y="35"/>
                  </a:cubicBezTo>
                  <a:cubicBezTo>
                    <a:pt x="74" y="29"/>
                    <a:pt x="74" y="29"/>
                    <a:pt x="74" y="29"/>
                  </a:cubicBezTo>
                  <a:cubicBezTo>
                    <a:pt x="85" y="29"/>
                    <a:pt x="85" y="29"/>
                    <a:pt x="85" y="29"/>
                  </a:cubicBezTo>
                  <a:cubicBezTo>
                    <a:pt x="85" y="29"/>
                    <a:pt x="86" y="29"/>
                    <a:pt x="86" y="28"/>
                  </a:cubicBezTo>
                  <a:cubicBezTo>
                    <a:pt x="86" y="27"/>
                    <a:pt x="86" y="26"/>
                    <a:pt x="85" y="26"/>
                  </a:cubicBezTo>
                  <a:cubicBezTo>
                    <a:pt x="77" y="26"/>
                    <a:pt x="77" y="26"/>
                    <a:pt x="77" y="26"/>
                  </a:cubicBezTo>
                  <a:cubicBezTo>
                    <a:pt x="80" y="23"/>
                    <a:pt x="80" y="23"/>
                    <a:pt x="80" y="23"/>
                  </a:cubicBezTo>
                  <a:cubicBezTo>
                    <a:pt x="88" y="23"/>
                    <a:pt x="88" y="23"/>
                    <a:pt x="88" y="23"/>
                  </a:cubicBezTo>
                  <a:cubicBezTo>
                    <a:pt x="89" y="23"/>
                    <a:pt x="90" y="23"/>
                    <a:pt x="90" y="22"/>
                  </a:cubicBezTo>
                  <a:cubicBezTo>
                    <a:pt x="90" y="21"/>
                    <a:pt x="89" y="20"/>
                    <a:pt x="88" y="20"/>
                  </a:cubicBezTo>
                  <a:cubicBezTo>
                    <a:pt x="83" y="20"/>
                    <a:pt x="83" y="20"/>
                    <a:pt x="83" y="20"/>
                  </a:cubicBezTo>
                  <a:cubicBezTo>
                    <a:pt x="88" y="15"/>
                    <a:pt x="88" y="15"/>
                    <a:pt x="88" y="15"/>
                  </a:cubicBezTo>
                  <a:cubicBezTo>
                    <a:pt x="88" y="14"/>
                    <a:pt x="88" y="13"/>
                    <a:pt x="88" y="13"/>
                  </a:cubicBezTo>
                  <a:cubicBezTo>
                    <a:pt x="87" y="12"/>
                    <a:pt x="86" y="12"/>
                    <a:pt x="86" y="13"/>
                  </a:cubicBezTo>
                  <a:cubicBezTo>
                    <a:pt x="80" y="18"/>
                    <a:pt x="80" y="18"/>
                    <a:pt x="80" y="18"/>
                  </a:cubicBezTo>
                  <a:cubicBezTo>
                    <a:pt x="80" y="12"/>
                    <a:pt x="80" y="12"/>
                    <a:pt x="80" y="12"/>
                  </a:cubicBezTo>
                  <a:cubicBezTo>
                    <a:pt x="80" y="11"/>
                    <a:pt x="79" y="11"/>
                    <a:pt x="79" y="11"/>
                  </a:cubicBezTo>
                  <a:cubicBezTo>
                    <a:pt x="78" y="11"/>
                    <a:pt x="77" y="11"/>
                    <a:pt x="77" y="12"/>
                  </a:cubicBezTo>
                  <a:cubicBezTo>
                    <a:pt x="78" y="21"/>
                    <a:pt x="78" y="21"/>
                    <a:pt x="78" y="21"/>
                  </a:cubicBezTo>
                  <a:cubicBezTo>
                    <a:pt x="75" y="24"/>
                    <a:pt x="75" y="24"/>
                    <a:pt x="75" y="24"/>
                  </a:cubicBezTo>
                  <a:cubicBezTo>
                    <a:pt x="74" y="16"/>
                    <a:pt x="74" y="16"/>
                    <a:pt x="74" y="16"/>
                  </a:cubicBezTo>
                  <a:cubicBezTo>
                    <a:pt x="74" y="15"/>
                    <a:pt x="73" y="14"/>
                    <a:pt x="73" y="14"/>
                  </a:cubicBezTo>
                  <a:cubicBezTo>
                    <a:pt x="72" y="14"/>
                    <a:pt x="71" y="15"/>
                    <a:pt x="71" y="16"/>
                  </a:cubicBezTo>
                  <a:cubicBezTo>
                    <a:pt x="72" y="26"/>
                    <a:pt x="72" y="26"/>
                    <a:pt x="72" y="26"/>
                  </a:cubicBezTo>
                  <a:cubicBezTo>
                    <a:pt x="65" y="33"/>
                    <a:pt x="65" y="33"/>
                    <a:pt x="65" y="33"/>
                  </a:cubicBezTo>
                  <a:cubicBezTo>
                    <a:pt x="64" y="28"/>
                    <a:pt x="64" y="28"/>
                    <a:pt x="64" y="28"/>
                  </a:cubicBezTo>
                  <a:cubicBezTo>
                    <a:pt x="57" y="30"/>
                    <a:pt x="57" y="30"/>
                    <a:pt x="57" y="30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7" y="20"/>
                    <a:pt x="57" y="20"/>
                    <a:pt x="57" y="20"/>
                  </a:cubicBezTo>
                  <a:cubicBezTo>
                    <a:pt x="65" y="17"/>
                    <a:pt x="65" y="17"/>
                    <a:pt x="65" y="17"/>
                  </a:cubicBezTo>
                  <a:cubicBezTo>
                    <a:pt x="65" y="16"/>
                    <a:pt x="65" y="15"/>
                    <a:pt x="65" y="15"/>
                  </a:cubicBezTo>
                  <a:cubicBezTo>
                    <a:pt x="65" y="14"/>
                    <a:pt x="64" y="14"/>
                    <a:pt x="63" y="14"/>
                  </a:cubicBezTo>
                  <a:cubicBezTo>
                    <a:pt x="58" y="17"/>
                    <a:pt x="58" y="17"/>
                    <a:pt x="58" y="17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9"/>
                    <a:pt x="60" y="9"/>
                    <a:pt x="59" y="8"/>
                  </a:cubicBezTo>
                  <a:cubicBezTo>
                    <a:pt x="58" y="8"/>
                    <a:pt x="57" y="9"/>
                    <a:pt x="57" y="10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2" y="12"/>
                    <a:pt x="52" y="12"/>
                    <a:pt x="52" y="12"/>
                  </a:cubicBezTo>
                  <a:cubicBezTo>
                    <a:pt x="52" y="11"/>
                    <a:pt x="51" y="11"/>
                    <a:pt x="50" y="11"/>
                  </a:cubicBezTo>
                  <a:cubicBezTo>
                    <a:pt x="50" y="12"/>
                    <a:pt x="50" y="13"/>
                    <a:pt x="50" y="13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4" y="25"/>
                    <a:pt x="54" y="25"/>
                    <a:pt x="54" y="25"/>
                  </a:cubicBezTo>
                  <a:cubicBezTo>
                    <a:pt x="53" y="25"/>
                    <a:pt x="53" y="25"/>
                    <a:pt x="53" y="25"/>
                  </a:cubicBezTo>
                  <a:cubicBezTo>
                    <a:pt x="48" y="29"/>
                    <a:pt x="48" y="29"/>
                    <a:pt x="48" y="29"/>
                  </a:cubicBezTo>
                  <a:cubicBezTo>
                    <a:pt x="44" y="27"/>
                    <a:pt x="44" y="27"/>
                    <a:pt x="44" y="27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6" y="10"/>
                    <a:pt x="46" y="10"/>
                    <a:pt x="46" y="10"/>
                  </a:cubicBezTo>
                  <a:cubicBezTo>
                    <a:pt x="47" y="9"/>
                    <a:pt x="47" y="8"/>
                    <a:pt x="46" y="8"/>
                  </a:cubicBezTo>
                  <a:cubicBezTo>
                    <a:pt x="45" y="8"/>
                    <a:pt x="44" y="8"/>
                    <a:pt x="44" y="9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43" y="4"/>
                    <a:pt x="43" y="4"/>
                    <a:pt x="43" y="4"/>
                  </a:cubicBezTo>
                  <a:cubicBezTo>
                    <a:pt x="43" y="4"/>
                    <a:pt x="43" y="3"/>
                    <a:pt x="42" y="2"/>
                  </a:cubicBezTo>
                  <a:cubicBezTo>
                    <a:pt x="41" y="2"/>
                    <a:pt x="40" y="2"/>
                    <a:pt x="40" y="3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5" y="0"/>
                    <a:pt x="34" y="0"/>
                    <a:pt x="33" y="0"/>
                  </a:cubicBezTo>
                  <a:cubicBezTo>
                    <a:pt x="32" y="1"/>
                    <a:pt x="32" y="1"/>
                    <a:pt x="32" y="2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8" y="6"/>
                    <a:pt x="27" y="7"/>
                    <a:pt x="27" y="8"/>
                  </a:cubicBezTo>
                  <a:cubicBezTo>
                    <a:pt x="27" y="8"/>
                    <a:pt x="27" y="9"/>
                    <a:pt x="28" y="9"/>
                  </a:cubicBezTo>
                  <a:cubicBezTo>
                    <a:pt x="36" y="13"/>
                    <a:pt x="36" y="13"/>
                    <a:pt x="36" y="13"/>
                  </a:cubicBezTo>
                  <a:cubicBezTo>
                    <a:pt x="37" y="17"/>
                    <a:pt x="37" y="17"/>
                    <a:pt x="37" y="17"/>
                  </a:cubicBezTo>
                  <a:cubicBezTo>
                    <a:pt x="30" y="14"/>
                    <a:pt x="30" y="14"/>
                    <a:pt x="30" y="14"/>
                  </a:cubicBezTo>
                  <a:cubicBezTo>
                    <a:pt x="29" y="13"/>
                    <a:pt x="28" y="14"/>
                    <a:pt x="28" y="14"/>
                  </a:cubicBezTo>
                  <a:cubicBezTo>
                    <a:pt x="27" y="15"/>
                    <a:pt x="28" y="16"/>
                    <a:pt x="28" y="16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39" y="32"/>
                    <a:pt x="39" y="32"/>
                    <a:pt x="39" y="32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9" y="19"/>
                    <a:pt x="29" y="19"/>
                    <a:pt x="29" y="19"/>
                  </a:cubicBezTo>
                  <a:cubicBezTo>
                    <a:pt x="29" y="18"/>
                    <a:pt x="28" y="17"/>
                    <a:pt x="27" y="17"/>
                  </a:cubicBezTo>
                  <a:cubicBezTo>
                    <a:pt x="26" y="17"/>
                    <a:pt x="26" y="18"/>
                    <a:pt x="26" y="19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21" y="20"/>
                    <a:pt x="21" y="20"/>
                    <a:pt x="21" y="20"/>
                  </a:cubicBezTo>
                  <a:cubicBezTo>
                    <a:pt x="21" y="20"/>
                    <a:pt x="20" y="20"/>
                    <a:pt x="19" y="20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24" y="26"/>
                    <a:pt x="24" y="26"/>
                    <a:pt x="24" y="26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7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8" y="29"/>
                  </a:cubicBezTo>
                  <a:cubicBezTo>
                    <a:pt x="26" y="29"/>
                    <a:pt x="26" y="29"/>
                    <a:pt x="26" y="29"/>
                  </a:cubicBezTo>
                  <a:cubicBezTo>
                    <a:pt x="32" y="35"/>
                    <a:pt x="32" y="35"/>
                    <a:pt x="32" y="35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15" y="27"/>
                    <a:pt x="14" y="27"/>
                    <a:pt x="14" y="27"/>
                  </a:cubicBezTo>
                  <a:cubicBezTo>
                    <a:pt x="13" y="27"/>
                    <a:pt x="13" y="28"/>
                    <a:pt x="13" y="29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2" y="35"/>
                    <a:pt x="12" y="35"/>
                    <a:pt x="12" y="35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8" y="26"/>
                    <a:pt x="8" y="26"/>
                    <a:pt x="7" y="26"/>
                  </a:cubicBezTo>
                  <a:cubicBezTo>
                    <a:pt x="6" y="27"/>
                    <a:pt x="6" y="28"/>
                    <a:pt x="6" y="28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3" y="32"/>
                    <a:pt x="3" y="32"/>
                    <a:pt x="3" y="32"/>
                  </a:cubicBezTo>
                  <a:cubicBezTo>
                    <a:pt x="2" y="31"/>
                    <a:pt x="1" y="32"/>
                    <a:pt x="1" y="33"/>
                  </a:cubicBezTo>
                  <a:cubicBezTo>
                    <a:pt x="0" y="33"/>
                    <a:pt x="1" y="34"/>
                    <a:pt x="2" y="35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2" y="40"/>
                    <a:pt x="2" y="40"/>
                    <a:pt x="1" y="40"/>
                  </a:cubicBezTo>
                  <a:cubicBezTo>
                    <a:pt x="1" y="41"/>
                    <a:pt x="1" y="41"/>
                    <a:pt x="2" y="41"/>
                  </a:cubicBezTo>
                  <a:cubicBezTo>
                    <a:pt x="2" y="42"/>
                    <a:pt x="3" y="42"/>
                    <a:pt x="4" y="42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5" y="39"/>
                    <a:pt x="15" y="39"/>
                    <a:pt x="15" y="39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8" y="43"/>
                    <a:pt x="7" y="44"/>
                    <a:pt x="7" y="44"/>
                  </a:cubicBezTo>
                  <a:cubicBezTo>
                    <a:pt x="7" y="44"/>
                    <a:pt x="7" y="45"/>
                    <a:pt x="7" y="45"/>
                  </a:cubicBezTo>
                  <a:cubicBezTo>
                    <a:pt x="8" y="46"/>
                    <a:pt x="9" y="46"/>
                    <a:pt x="9" y="46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27" y="43"/>
                    <a:pt x="27" y="43"/>
                    <a:pt x="27" y="43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9" y="48"/>
                    <a:pt x="29" y="48"/>
                    <a:pt x="29" y="48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18" y="56"/>
                    <a:pt x="18" y="56"/>
                    <a:pt x="18" y="56"/>
                  </a:cubicBezTo>
                  <a:cubicBezTo>
                    <a:pt x="12" y="51"/>
                    <a:pt x="12" y="51"/>
                    <a:pt x="12" y="51"/>
                  </a:cubicBezTo>
                  <a:cubicBezTo>
                    <a:pt x="11" y="51"/>
                    <a:pt x="10" y="51"/>
                    <a:pt x="10" y="52"/>
                  </a:cubicBezTo>
                  <a:cubicBezTo>
                    <a:pt x="10" y="52"/>
                    <a:pt x="10" y="53"/>
                    <a:pt x="10" y="54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9" y="58"/>
                    <a:pt x="9" y="58"/>
                    <a:pt x="9" y="58"/>
                  </a:cubicBezTo>
                  <a:cubicBezTo>
                    <a:pt x="9" y="58"/>
                    <a:pt x="8" y="59"/>
                    <a:pt x="8" y="60"/>
                  </a:cubicBezTo>
                  <a:cubicBezTo>
                    <a:pt x="8" y="61"/>
                    <a:pt x="9" y="61"/>
                    <a:pt x="10" y="61"/>
                  </a:cubicBezTo>
                  <a:cubicBezTo>
                    <a:pt x="15" y="60"/>
                    <a:pt x="15" y="60"/>
                    <a:pt x="15" y="60"/>
                  </a:cubicBezTo>
                  <a:cubicBezTo>
                    <a:pt x="13" y="65"/>
                    <a:pt x="13" y="65"/>
                    <a:pt x="13" y="65"/>
                  </a:cubicBezTo>
                  <a:cubicBezTo>
                    <a:pt x="13" y="65"/>
                    <a:pt x="13" y="65"/>
                    <a:pt x="13" y="65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4" y="67"/>
                    <a:pt x="15" y="67"/>
                    <a:pt x="15" y="66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29" y="56"/>
                    <a:pt x="29" y="56"/>
                    <a:pt x="29" y="56"/>
                  </a:cubicBezTo>
                  <a:cubicBezTo>
                    <a:pt x="30" y="57"/>
                    <a:pt x="30" y="57"/>
                    <a:pt x="30" y="57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26" y="72"/>
                    <a:pt x="26" y="72"/>
                    <a:pt x="26" y="72"/>
                  </a:cubicBezTo>
                  <a:cubicBezTo>
                    <a:pt x="15" y="72"/>
                    <a:pt x="15" y="72"/>
                    <a:pt x="15" y="72"/>
                  </a:cubicBezTo>
                  <a:cubicBezTo>
                    <a:pt x="14" y="72"/>
                    <a:pt x="14" y="72"/>
                    <a:pt x="14" y="73"/>
                  </a:cubicBezTo>
                  <a:cubicBezTo>
                    <a:pt x="14" y="74"/>
                    <a:pt x="14" y="75"/>
                    <a:pt x="15" y="75"/>
                  </a:cubicBezTo>
                  <a:cubicBezTo>
                    <a:pt x="23" y="75"/>
                    <a:pt x="23" y="75"/>
                    <a:pt x="23" y="75"/>
                  </a:cubicBezTo>
                  <a:cubicBezTo>
                    <a:pt x="20" y="78"/>
                    <a:pt x="20" y="78"/>
                    <a:pt x="20" y="78"/>
                  </a:cubicBezTo>
                  <a:cubicBezTo>
                    <a:pt x="12" y="78"/>
                    <a:pt x="12" y="78"/>
                    <a:pt x="12" y="78"/>
                  </a:cubicBezTo>
                  <a:cubicBezTo>
                    <a:pt x="11" y="78"/>
                    <a:pt x="10" y="78"/>
                    <a:pt x="10" y="79"/>
                  </a:cubicBezTo>
                  <a:cubicBezTo>
                    <a:pt x="10" y="80"/>
                    <a:pt x="11" y="81"/>
                    <a:pt x="12" y="81"/>
                  </a:cubicBezTo>
                  <a:cubicBezTo>
                    <a:pt x="17" y="81"/>
                    <a:pt x="17" y="81"/>
                    <a:pt x="17" y="81"/>
                  </a:cubicBezTo>
                  <a:cubicBezTo>
                    <a:pt x="13" y="85"/>
                    <a:pt x="13" y="85"/>
                    <a:pt x="13" y="85"/>
                  </a:cubicBezTo>
                  <a:cubicBezTo>
                    <a:pt x="13" y="86"/>
                    <a:pt x="13" y="87"/>
                    <a:pt x="13" y="87"/>
                  </a:cubicBezTo>
                  <a:cubicBezTo>
                    <a:pt x="14" y="88"/>
                    <a:pt x="15" y="88"/>
                    <a:pt x="15" y="87"/>
                  </a:cubicBezTo>
                  <a:cubicBezTo>
                    <a:pt x="20" y="83"/>
                    <a:pt x="20" y="83"/>
                    <a:pt x="20" y="83"/>
                  </a:cubicBezTo>
                  <a:cubicBezTo>
                    <a:pt x="20" y="89"/>
                    <a:pt x="20" y="89"/>
                    <a:pt x="20" y="89"/>
                  </a:cubicBezTo>
                  <a:cubicBezTo>
                    <a:pt x="20" y="89"/>
                    <a:pt x="20" y="90"/>
                    <a:pt x="20" y="90"/>
                  </a:cubicBezTo>
                  <a:cubicBezTo>
                    <a:pt x="21" y="90"/>
                    <a:pt x="21" y="90"/>
                    <a:pt x="21" y="90"/>
                  </a:cubicBezTo>
                  <a:cubicBezTo>
                    <a:pt x="22" y="90"/>
                    <a:pt x="23" y="90"/>
                    <a:pt x="23" y="89"/>
                  </a:cubicBezTo>
                  <a:cubicBezTo>
                    <a:pt x="22" y="80"/>
                    <a:pt x="22" y="80"/>
                    <a:pt x="22" y="80"/>
                  </a:cubicBezTo>
                  <a:cubicBezTo>
                    <a:pt x="25" y="77"/>
                    <a:pt x="25" y="77"/>
                    <a:pt x="25" y="77"/>
                  </a:cubicBezTo>
                  <a:cubicBezTo>
                    <a:pt x="26" y="85"/>
                    <a:pt x="26" y="85"/>
                    <a:pt x="26" y="85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6" y="87"/>
                    <a:pt x="27" y="87"/>
                    <a:pt x="27" y="87"/>
                  </a:cubicBezTo>
                  <a:cubicBezTo>
                    <a:pt x="28" y="87"/>
                    <a:pt x="29" y="86"/>
                    <a:pt x="29" y="85"/>
                  </a:cubicBezTo>
                  <a:cubicBezTo>
                    <a:pt x="28" y="74"/>
                    <a:pt x="28" y="74"/>
                    <a:pt x="28" y="74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7" y="72"/>
                    <a:pt x="37" y="72"/>
                    <a:pt x="37" y="72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3" y="84"/>
                    <a:pt x="32" y="85"/>
                    <a:pt x="33" y="86"/>
                  </a:cubicBezTo>
                  <a:cubicBezTo>
                    <a:pt x="33" y="86"/>
                    <a:pt x="33" y="86"/>
                    <a:pt x="34" y="87"/>
                  </a:cubicBezTo>
                  <a:cubicBezTo>
                    <a:pt x="34" y="87"/>
                    <a:pt x="34" y="87"/>
                    <a:pt x="35" y="86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38" y="89"/>
                    <a:pt x="38" y="89"/>
                    <a:pt x="38" y="89"/>
                  </a:cubicBezTo>
                  <a:cubicBezTo>
                    <a:pt x="38" y="90"/>
                    <a:pt x="39" y="91"/>
                    <a:pt x="39" y="91"/>
                  </a:cubicBezTo>
                  <a:cubicBezTo>
                    <a:pt x="40" y="91"/>
                    <a:pt x="41" y="91"/>
                    <a:pt x="41" y="90"/>
                  </a:cubicBezTo>
                  <a:cubicBezTo>
                    <a:pt x="42" y="84"/>
                    <a:pt x="42" y="84"/>
                    <a:pt x="42" y="84"/>
                  </a:cubicBezTo>
                  <a:cubicBezTo>
                    <a:pt x="46" y="89"/>
                    <a:pt x="46" y="89"/>
                    <a:pt x="46" y="89"/>
                  </a:cubicBezTo>
                  <a:cubicBezTo>
                    <a:pt x="46" y="90"/>
                    <a:pt x="47" y="90"/>
                    <a:pt x="48" y="89"/>
                  </a:cubicBezTo>
                  <a:cubicBezTo>
                    <a:pt x="48" y="89"/>
                    <a:pt x="48" y="88"/>
                    <a:pt x="48" y="87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8" y="76"/>
                    <a:pt x="48" y="76"/>
                    <a:pt x="48" y="76"/>
                  </a:cubicBezTo>
                  <a:cubicBezTo>
                    <a:pt x="53" y="71"/>
                    <a:pt x="53" y="71"/>
                    <a:pt x="53" y="71"/>
                  </a:cubicBezTo>
                  <a:cubicBezTo>
                    <a:pt x="57" y="73"/>
                    <a:pt x="57" y="73"/>
                    <a:pt x="57" y="73"/>
                  </a:cubicBezTo>
                  <a:cubicBezTo>
                    <a:pt x="60" y="82"/>
                    <a:pt x="60" y="82"/>
                    <a:pt x="60" y="82"/>
                  </a:cubicBezTo>
                  <a:cubicBezTo>
                    <a:pt x="55" y="91"/>
                    <a:pt x="55" y="91"/>
                    <a:pt x="55" y="91"/>
                  </a:cubicBezTo>
                  <a:cubicBezTo>
                    <a:pt x="54" y="92"/>
                    <a:pt x="55" y="93"/>
                    <a:pt x="55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61" y="85"/>
                    <a:pt x="61" y="85"/>
                    <a:pt x="61" y="85"/>
                  </a:cubicBezTo>
                  <a:cubicBezTo>
                    <a:pt x="63" y="89"/>
                    <a:pt x="63" y="89"/>
                    <a:pt x="63" y="89"/>
                  </a:cubicBezTo>
                  <a:cubicBezTo>
                    <a:pt x="58" y="97"/>
                    <a:pt x="58" y="97"/>
                    <a:pt x="58" y="97"/>
                  </a:cubicBezTo>
                  <a:cubicBezTo>
                    <a:pt x="58" y="98"/>
                    <a:pt x="58" y="98"/>
                    <a:pt x="59" y="99"/>
                  </a:cubicBezTo>
                  <a:cubicBezTo>
                    <a:pt x="59" y="99"/>
                    <a:pt x="60" y="99"/>
                    <a:pt x="60" y="99"/>
                  </a:cubicBezTo>
                  <a:cubicBezTo>
                    <a:pt x="60" y="99"/>
                    <a:pt x="61" y="99"/>
                    <a:pt x="61" y="98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6" y="99"/>
                    <a:pt x="66" y="99"/>
                    <a:pt x="66" y="99"/>
                  </a:cubicBezTo>
                  <a:cubicBezTo>
                    <a:pt x="66" y="100"/>
                    <a:pt x="67" y="100"/>
                    <a:pt x="68" y="100"/>
                  </a:cubicBezTo>
                  <a:cubicBezTo>
                    <a:pt x="69" y="99"/>
                    <a:pt x="69" y="99"/>
                    <a:pt x="69" y="98"/>
                  </a:cubicBezTo>
                  <a:cubicBezTo>
                    <a:pt x="67" y="92"/>
                    <a:pt x="67" y="92"/>
                    <a:pt x="67" y="92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3" y="95"/>
                    <a:pt x="74" y="94"/>
                    <a:pt x="74" y="94"/>
                  </a:cubicBezTo>
                  <a:cubicBezTo>
                    <a:pt x="74" y="93"/>
                    <a:pt x="74" y="92"/>
                    <a:pt x="73" y="92"/>
                  </a:cubicBezTo>
                  <a:cubicBezTo>
                    <a:pt x="65" y="88"/>
                    <a:pt x="65" y="88"/>
                    <a:pt x="65" y="88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71" y="88"/>
                    <a:pt x="71" y="88"/>
                    <a:pt x="71" y="88"/>
                  </a:cubicBezTo>
                  <a:cubicBezTo>
                    <a:pt x="72" y="88"/>
                    <a:pt x="73" y="87"/>
                    <a:pt x="73" y="87"/>
                  </a:cubicBezTo>
                  <a:cubicBezTo>
                    <a:pt x="74" y="86"/>
                    <a:pt x="73" y="85"/>
                    <a:pt x="73" y="85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0" y="72"/>
                    <a:pt x="60" y="72"/>
                    <a:pt x="60" y="72"/>
                  </a:cubicBezTo>
                  <a:cubicBezTo>
                    <a:pt x="62" y="68"/>
                    <a:pt x="62" y="68"/>
                    <a:pt x="62" y="68"/>
                  </a:cubicBezTo>
                  <a:cubicBezTo>
                    <a:pt x="66" y="68"/>
                    <a:pt x="66" y="68"/>
                    <a:pt x="66" y="68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0" y="81"/>
                    <a:pt x="70" y="82"/>
                    <a:pt x="71" y="82"/>
                  </a:cubicBezTo>
                  <a:cubicBezTo>
                    <a:pt x="72" y="82"/>
                    <a:pt x="72" y="82"/>
                    <a:pt x="72" y="81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8" y="80"/>
                    <a:pt x="78" y="80"/>
                    <a:pt x="78" y="80"/>
                  </a:cubicBezTo>
                  <a:cubicBezTo>
                    <a:pt x="78" y="81"/>
                    <a:pt x="79" y="81"/>
                    <a:pt x="80" y="80"/>
                  </a:cubicBezTo>
                  <a:cubicBezTo>
                    <a:pt x="80" y="79"/>
                    <a:pt x="80" y="79"/>
                    <a:pt x="80" y="78"/>
                  </a:cubicBezTo>
                  <a:cubicBezTo>
                    <a:pt x="75" y="73"/>
                    <a:pt x="75" y="73"/>
                    <a:pt x="75" y="73"/>
                  </a:cubicBezTo>
                  <a:cubicBezTo>
                    <a:pt x="80" y="73"/>
                    <a:pt x="80" y="73"/>
                    <a:pt x="80" y="73"/>
                  </a:cubicBezTo>
                  <a:cubicBezTo>
                    <a:pt x="81" y="73"/>
                    <a:pt x="82" y="72"/>
                    <a:pt x="82" y="71"/>
                  </a:cubicBezTo>
                  <a:cubicBezTo>
                    <a:pt x="82" y="71"/>
                    <a:pt x="81" y="70"/>
                    <a:pt x="80" y="70"/>
                  </a:cubicBezTo>
                  <a:cubicBezTo>
                    <a:pt x="72" y="71"/>
                    <a:pt x="72" y="71"/>
                    <a:pt x="72" y="71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75" y="59"/>
                    <a:pt x="75" y="59"/>
                    <a:pt x="75" y="59"/>
                  </a:cubicBezTo>
                  <a:cubicBezTo>
                    <a:pt x="73" y="59"/>
                    <a:pt x="73" y="59"/>
                    <a:pt x="73" y="59"/>
                  </a:cubicBezTo>
                  <a:cubicBezTo>
                    <a:pt x="80" y="62"/>
                    <a:pt x="80" y="62"/>
                    <a:pt x="80" y="62"/>
                  </a:cubicBezTo>
                  <a:cubicBezTo>
                    <a:pt x="84" y="72"/>
                    <a:pt x="84" y="72"/>
                    <a:pt x="84" y="72"/>
                  </a:cubicBezTo>
                  <a:cubicBezTo>
                    <a:pt x="84" y="73"/>
                    <a:pt x="85" y="73"/>
                    <a:pt x="86" y="73"/>
                  </a:cubicBezTo>
                  <a:cubicBezTo>
                    <a:pt x="87" y="72"/>
                    <a:pt x="87" y="72"/>
                    <a:pt x="87" y="71"/>
                  </a:cubicBezTo>
                  <a:cubicBezTo>
                    <a:pt x="84" y="63"/>
                    <a:pt x="84" y="63"/>
                    <a:pt x="84" y="63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91" y="73"/>
                    <a:pt x="91" y="73"/>
                    <a:pt x="91" y="73"/>
                  </a:cubicBezTo>
                  <a:cubicBezTo>
                    <a:pt x="91" y="73"/>
                    <a:pt x="92" y="74"/>
                    <a:pt x="93" y="73"/>
                  </a:cubicBezTo>
                  <a:cubicBezTo>
                    <a:pt x="94" y="73"/>
                    <a:pt x="94" y="72"/>
                    <a:pt x="94" y="71"/>
                  </a:cubicBezTo>
                  <a:cubicBezTo>
                    <a:pt x="91" y="66"/>
                    <a:pt x="91" y="66"/>
                    <a:pt x="91" y="66"/>
                  </a:cubicBezTo>
                  <a:cubicBezTo>
                    <a:pt x="98" y="68"/>
                    <a:pt x="98" y="68"/>
                    <a:pt x="98" y="68"/>
                  </a:cubicBezTo>
                  <a:cubicBezTo>
                    <a:pt x="99" y="69"/>
                    <a:pt x="100" y="68"/>
                    <a:pt x="100" y="67"/>
                  </a:cubicBezTo>
                  <a:cubicBezTo>
                    <a:pt x="100" y="67"/>
                    <a:pt x="100" y="66"/>
                    <a:pt x="99" y="66"/>
                  </a:cubicBezTo>
                  <a:close/>
                  <a:moveTo>
                    <a:pt x="65" y="38"/>
                  </a:moveTo>
                  <a:cubicBezTo>
                    <a:pt x="65" y="38"/>
                    <a:pt x="65" y="38"/>
                    <a:pt x="65" y="38"/>
                  </a:cubicBezTo>
                  <a:cubicBezTo>
                    <a:pt x="69" y="39"/>
                    <a:pt x="69" y="39"/>
                    <a:pt x="69" y="39"/>
                  </a:cubicBezTo>
                  <a:cubicBezTo>
                    <a:pt x="68" y="42"/>
                    <a:pt x="68" y="42"/>
                    <a:pt x="68" y="42"/>
                  </a:cubicBezTo>
                  <a:cubicBezTo>
                    <a:pt x="67" y="43"/>
                    <a:pt x="67" y="44"/>
                    <a:pt x="68" y="44"/>
                  </a:cubicBezTo>
                  <a:cubicBezTo>
                    <a:pt x="60" y="46"/>
                    <a:pt x="60" y="46"/>
                    <a:pt x="60" y="46"/>
                  </a:cubicBezTo>
                  <a:cubicBezTo>
                    <a:pt x="60" y="45"/>
                    <a:pt x="60" y="45"/>
                    <a:pt x="60" y="45"/>
                  </a:cubicBezTo>
                  <a:cubicBezTo>
                    <a:pt x="58" y="45"/>
                    <a:pt x="58" y="45"/>
                    <a:pt x="58" y="45"/>
                  </a:cubicBezTo>
                  <a:lnTo>
                    <a:pt x="65" y="38"/>
                  </a:lnTo>
                  <a:close/>
                  <a:moveTo>
                    <a:pt x="55" y="32"/>
                  </a:moveTo>
                  <a:cubicBezTo>
                    <a:pt x="55" y="32"/>
                    <a:pt x="55" y="32"/>
                    <a:pt x="55" y="32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6" y="33"/>
                    <a:pt x="57" y="33"/>
                    <a:pt x="58" y="33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3" y="36"/>
                    <a:pt x="63" y="36"/>
                    <a:pt x="63" y="36"/>
                  </a:cubicBezTo>
                  <a:cubicBezTo>
                    <a:pt x="63" y="36"/>
                    <a:pt x="63" y="36"/>
                    <a:pt x="63" y="36"/>
                  </a:cubicBezTo>
                  <a:cubicBezTo>
                    <a:pt x="56" y="43"/>
                    <a:pt x="56" y="43"/>
                    <a:pt x="56" y="43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2" y="42"/>
                    <a:pt x="52" y="42"/>
                    <a:pt x="52" y="42"/>
                  </a:cubicBezTo>
                  <a:lnTo>
                    <a:pt x="55" y="32"/>
                  </a:lnTo>
                  <a:close/>
                  <a:moveTo>
                    <a:pt x="39" y="35"/>
                  </a:moveTo>
                  <a:cubicBezTo>
                    <a:pt x="40" y="35"/>
                    <a:pt x="41" y="34"/>
                    <a:pt x="42" y="33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8" y="32"/>
                    <a:pt x="49" y="32"/>
                    <a:pt x="50" y="31"/>
                  </a:cubicBezTo>
                  <a:cubicBezTo>
                    <a:pt x="53" y="29"/>
                    <a:pt x="53" y="29"/>
                    <a:pt x="53" y="29"/>
                  </a:cubicBezTo>
                  <a:cubicBezTo>
                    <a:pt x="50" y="40"/>
                    <a:pt x="50" y="40"/>
                    <a:pt x="50" y="40"/>
                  </a:cubicBezTo>
                  <a:cubicBezTo>
                    <a:pt x="49" y="39"/>
                    <a:pt x="49" y="39"/>
                    <a:pt x="49" y="39"/>
                  </a:cubicBezTo>
                  <a:cubicBezTo>
                    <a:pt x="47" y="43"/>
                    <a:pt x="47" y="43"/>
                    <a:pt x="47" y="43"/>
                  </a:cubicBezTo>
                  <a:cubicBezTo>
                    <a:pt x="44" y="42"/>
                    <a:pt x="44" y="42"/>
                    <a:pt x="44" y="42"/>
                  </a:cubicBezTo>
                  <a:cubicBezTo>
                    <a:pt x="36" y="35"/>
                    <a:pt x="36" y="35"/>
                    <a:pt x="36" y="35"/>
                  </a:cubicBezTo>
                  <a:lnTo>
                    <a:pt x="39" y="35"/>
                  </a:lnTo>
                  <a:close/>
                  <a:moveTo>
                    <a:pt x="30" y="53"/>
                  </a:moveTo>
                  <a:cubicBezTo>
                    <a:pt x="29" y="52"/>
                    <a:pt x="29" y="52"/>
                    <a:pt x="29" y="52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49"/>
                    <a:pt x="32" y="47"/>
                    <a:pt x="32" y="46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4" y="41"/>
                    <a:pt x="34" y="41"/>
                    <a:pt x="34" y="41"/>
                  </a:cubicBezTo>
                  <a:cubicBezTo>
                    <a:pt x="35" y="41"/>
                    <a:pt x="35" y="40"/>
                    <a:pt x="35" y="39"/>
                  </a:cubicBezTo>
                  <a:cubicBezTo>
                    <a:pt x="35" y="38"/>
                    <a:pt x="35" y="38"/>
                    <a:pt x="35" y="38"/>
                  </a:cubicBezTo>
                  <a:cubicBezTo>
                    <a:pt x="43" y="46"/>
                    <a:pt x="43" y="46"/>
                    <a:pt x="43" y="46"/>
                  </a:cubicBezTo>
                  <a:cubicBezTo>
                    <a:pt x="43" y="46"/>
                    <a:pt x="43" y="46"/>
                    <a:pt x="43" y="46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42" y="51"/>
                    <a:pt x="42" y="51"/>
                    <a:pt x="42" y="51"/>
                  </a:cubicBezTo>
                  <a:lnTo>
                    <a:pt x="30" y="53"/>
                  </a:lnTo>
                  <a:close/>
                  <a:moveTo>
                    <a:pt x="36" y="62"/>
                  </a:moveTo>
                  <a:cubicBezTo>
                    <a:pt x="36" y="62"/>
                    <a:pt x="36" y="62"/>
                    <a:pt x="36" y="62"/>
                  </a:cubicBezTo>
                  <a:cubicBezTo>
                    <a:pt x="32" y="61"/>
                    <a:pt x="32" y="61"/>
                    <a:pt x="32" y="61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3" y="57"/>
                    <a:pt x="33" y="56"/>
                    <a:pt x="33" y="55"/>
                  </a:cubicBezTo>
                  <a:cubicBezTo>
                    <a:pt x="41" y="53"/>
                    <a:pt x="41" y="53"/>
                    <a:pt x="41" y="53"/>
                  </a:cubicBezTo>
                  <a:cubicBezTo>
                    <a:pt x="41" y="55"/>
                    <a:pt x="41" y="55"/>
                    <a:pt x="41" y="55"/>
                  </a:cubicBezTo>
                  <a:cubicBezTo>
                    <a:pt x="43" y="55"/>
                    <a:pt x="43" y="55"/>
                    <a:pt x="43" y="55"/>
                  </a:cubicBezTo>
                  <a:lnTo>
                    <a:pt x="36" y="62"/>
                  </a:lnTo>
                  <a:close/>
                  <a:moveTo>
                    <a:pt x="44" y="67"/>
                  </a:moveTo>
                  <a:cubicBezTo>
                    <a:pt x="43" y="67"/>
                    <a:pt x="43" y="67"/>
                    <a:pt x="43" y="67"/>
                  </a:cubicBezTo>
                  <a:cubicBezTo>
                    <a:pt x="39" y="68"/>
                    <a:pt x="39" y="68"/>
                    <a:pt x="39" y="68"/>
                  </a:cubicBezTo>
                  <a:cubicBezTo>
                    <a:pt x="38" y="65"/>
                    <a:pt x="38" y="65"/>
                    <a:pt x="38" y="65"/>
                  </a:cubicBezTo>
                  <a:cubicBezTo>
                    <a:pt x="38" y="64"/>
                    <a:pt x="38" y="64"/>
                    <a:pt x="38" y="64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45" y="60"/>
                    <a:pt x="45" y="60"/>
                    <a:pt x="45" y="60"/>
                  </a:cubicBezTo>
                  <a:lnTo>
                    <a:pt x="44" y="67"/>
                  </a:lnTo>
                  <a:close/>
                  <a:moveTo>
                    <a:pt x="46" y="53"/>
                  </a:moveTo>
                  <a:cubicBezTo>
                    <a:pt x="47" y="51"/>
                    <a:pt x="47" y="51"/>
                    <a:pt x="47" y="5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48" y="49"/>
                    <a:pt x="48" y="49"/>
                    <a:pt x="48" y="49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50" y="47"/>
                    <a:pt x="50" y="47"/>
                    <a:pt x="50" y="47"/>
                  </a:cubicBezTo>
                  <a:cubicBezTo>
                    <a:pt x="51" y="45"/>
                    <a:pt x="51" y="45"/>
                    <a:pt x="51" y="45"/>
                  </a:cubicBezTo>
                  <a:cubicBezTo>
                    <a:pt x="52" y="47"/>
                    <a:pt x="52" y="47"/>
                    <a:pt x="52" y="47"/>
                  </a:cubicBezTo>
                  <a:cubicBezTo>
                    <a:pt x="54" y="47"/>
                    <a:pt x="54" y="47"/>
                    <a:pt x="54" y="47"/>
                  </a:cubicBezTo>
                  <a:cubicBezTo>
                    <a:pt x="54" y="50"/>
                    <a:pt x="54" y="50"/>
                    <a:pt x="54" y="50"/>
                  </a:cubicBezTo>
                  <a:cubicBezTo>
                    <a:pt x="55" y="51"/>
                    <a:pt x="55" y="51"/>
                    <a:pt x="55" y="51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1" y="53"/>
                    <a:pt x="51" y="53"/>
                    <a:pt x="51" y="53"/>
                  </a:cubicBezTo>
                  <a:cubicBezTo>
                    <a:pt x="50" y="55"/>
                    <a:pt x="50" y="55"/>
                    <a:pt x="50" y="55"/>
                  </a:cubicBezTo>
                  <a:cubicBezTo>
                    <a:pt x="49" y="53"/>
                    <a:pt x="49" y="53"/>
                    <a:pt x="49" y="53"/>
                  </a:cubicBezTo>
                  <a:lnTo>
                    <a:pt x="46" y="53"/>
                  </a:lnTo>
                  <a:close/>
                  <a:moveTo>
                    <a:pt x="62" y="65"/>
                  </a:moveTo>
                  <a:cubicBezTo>
                    <a:pt x="61" y="65"/>
                    <a:pt x="59" y="66"/>
                    <a:pt x="59" y="67"/>
                  </a:cubicBezTo>
                  <a:cubicBezTo>
                    <a:pt x="57" y="70"/>
                    <a:pt x="57" y="70"/>
                    <a:pt x="57" y="70"/>
                  </a:cubicBezTo>
                  <a:cubicBezTo>
                    <a:pt x="54" y="69"/>
                    <a:pt x="54" y="69"/>
                    <a:pt x="54" y="69"/>
                  </a:cubicBezTo>
                  <a:cubicBezTo>
                    <a:pt x="53" y="68"/>
                    <a:pt x="52" y="68"/>
                    <a:pt x="51" y="69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6" y="69"/>
                    <a:pt x="46" y="69"/>
                    <a:pt x="46" y="69"/>
                  </a:cubicBezTo>
                  <a:cubicBezTo>
                    <a:pt x="49" y="58"/>
                    <a:pt x="49" y="58"/>
                    <a:pt x="49" y="58"/>
                  </a:cubicBezTo>
                  <a:cubicBezTo>
                    <a:pt x="49" y="58"/>
                    <a:pt x="49" y="58"/>
                    <a:pt x="49" y="58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4" y="57"/>
                    <a:pt x="54" y="57"/>
                    <a:pt x="54" y="57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63" y="65"/>
                    <a:pt x="63" y="65"/>
                    <a:pt x="63" y="65"/>
                  </a:cubicBezTo>
                  <a:lnTo>
                    <a:pt x="62" y="65"/>
                  </a:lnTo>
                  <a:close/>
                  <a:moveTo>
                    <a:pt x="67" y="59"/>
                  </a:moveTo>
                  <a:cubicBezTo>
                    <a:pt x="66" y="59"/>
                    <a:pt x="65" y="60"/>
                    <a:pt x="65" y="61"/>
                  </a:cubicBezTo>
                  <a:cubicBezTo>
                    <a:pt x="65" y="64"/>
                    <a:pt x="65" y="64"/>
                    <a:pt x="65" y="64"/>
                  </a:cubicBezTo>
                  <a:cubicBezTo>
                    <a:pt x="58" y="57"/>
                    <a:pt x="58" y="57"/>
                    <a:pt x="58" y="57"/>
                  </a:cubicBezTo>
                  <a:cubicBezTo>
                    <a:pt x="58" y="54"/>
                    <a:pt x="58" y="54"/>
                    <a:pt x="58" y="54"/>
                  </a:cubicBezTo>
                  <a:cubicBezTo>
                    <a:pt x="61" y="52"/>
                    <a:pt x="61" y="52"/>
                    <a:pt x="61" y="52"/>
                  </a:cubicBezTo>
                  <a:cubicBezTo>
                    <a:pt x="59" y="49"/>
                    <a:pt x="59" y="49"/>
                    <a:pt x="59" y="49"/>
                  </a:cubicBezTo>
                  <a:cubicBezTo>
                    <a:pt x="70" y="47"/>
                    <a:pt x="70" y="47"/>
                    <a:pt x="70" y="47"/>
                  </a:cubicBezTo>
                  <a:cubicBezTo>
                    <a:pt x="72" y="48"/>
                    <a:pt x="72" y="48"/>
                    <a:pt x="72" y="48"/>
                  </a:cubicBezTo>
                  <a:cubicBezTo>
                    <a:pt x="69" y="51"/>
                    <a:pt x="69" y="51"/>
                    <a:pt x="69" y="51"/>
                  </a:cubicBezTo>
                  <a:cubicBezTo>
                    <a:pt x="68" y="51"/>
                    <a:pt x="68" y="53"/>
                    <a:pt x="69" y="54"/>
                  </a:cubicBezTo>
                  <a:cubicBezTo>
                    <a:pt x="71" y="57"/>
                    <a:pt x="71" y="57"/>
                    <a:pt x="71" y="57"/>
                  </a:cubicBezTo>
                  <a:lnTo>
                    <a:pt x="67" y="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40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87" name="Freeform 87"/>
            <p:cNvSpPr>
              <a:spLocks noEditPoints="1"/>
            </p:cNvSpPr>
            <p:nvPr/>
          </p:nvSpPr>
          <p:spPr bwMode="auto">
            <a:xfrm>
              <a:off x="3002170" y="1868709"/>
              <a:ext cx="208174" cy="193247"/>
            </a:xfrm>
            <a:custGeom>
              <a:avLst/>
              <a:gdLst>
                <a:gd name="T0" fmla="*/ 147 w 168"/>
                <a:gd name="T1" fmla="*/ 72 h 156"/>
                <a:gd name="T2" fmla="*/ 122 w 168"/>
                <a:gd name="T3" fmla="*/ 73 h 156"/>
                <a:gd name="T4" fmla="*/ 138 w 168"/>
                <a:gd name="T5" fmla="*/ 53 h 156"/>
                <a:gd name="T6" fmla="*/ 125 w 168"/>
                <a:gd name="T7" fmla="*/ 45 h 156"/>
                <a:gd name="T8" fmla="*/ 109 w 168"/>
                <a:gd name="T9" fmla="*/ 55 h 156"/>
                <a:gd name="T10" fmla="*/ 120 w 168"/>
                <a:gd name="T11" fmla="*/ 22 h 156"/>
                <a:gd name="T12" fmla="*/ 113 w 168"/>
                <a:gd name="T13" fmla="*/ 14 h 156"/>
                <a:gd name="T14" fmla="*/ 101 w 168"/>
                <a:gd name="T15" fmla="*/ 3 h 156"/>
                <a:gd name="T16" fmla="*/ 93 w 168"/>
                <a:gd name="T17" fmla="*/ 15 h 156"/>
                <a:gd name="T18" fmla="*/ 76 w 168"/>
                <a:gd name="T19" fmla="*/ 30 h 156"/>
                <a:gd name="T20" fmla="*/ 71 w 168"/>
                <a:gd name="T21" fmla="*/ 12 h 156"/>
                <a:gd name="T22" fmla="*/ 72 w 168"/>
                <a:gd name="T23" fmla="*/ 31 h 156"/>
                <a:gd name="T24" fmla="*/ 51 w 168"/>
                <a:gd name="T25" fmla="*/ 19 h 156"/>
                <a:gd name="T26" fmla="*/ 40 w 168"/>
                <a:gd name="T27" fmla="*/ 15 h 156"/>
                <a:gd name="T28" fmla="*/ 26 w 168"/>
                <a:gd name="T29" fmla="*/ 28 h 156"/>
                <a:gd name="T30" fmla="*/ 29 w 168"/>
                <a:gd name="T31" fmla="*/ 40 h 156"/>
                <a:gd name="T32" fmla="*/ 37 w 168"/>
                <a:gd name="T33" fmla="*/ 58 h 156"/>
                <a:gd name="T34" fmla="*/ 20 w 168"/>
                <a:gd name="T35" fmla="*/ 53 h 156"/>
                <a:gd name="T36" fmla="*/ 24 w 168"/>
                <a:gd name="T37" fmla="*/ 68 h 156"/>
                <a:gd name="T38" fmla="*/ 19 w 168"/>
                <a:gd name="T39" fmla="*/ 67 h 156"/>
                <a:gd name="T40" fmla="*/ 6 w 168"/>
                <a:gd name="T41" fmla="*/ 70 h 156"/>
                <a:gd name="T42" fmla="*/ 13 w 168"/>
                <a:gd name="T43" fmla="*/ 85 h 156"/>
                <a:gd name="T44" fmla="*/ 25 w 168"/>
                <a:gd name="T45" fmla="*/ 84 h 156"/>
                <a:gd name="T46" fmla="*/ 46 w 168"/>
                <a:gd name="T47" fmla="*/ 83 h 156"/>
                <a:gd name="T48" fmla="*/ 26 w 168"/>
                <a:gd name="T49" fmla="*/ 105 h 156"/>
                <a:gd name="T50" fmla="*/ 39 w 168"/>
                <a:gd name="T51" fmla="*/ 114 h 156"/>
                <a:gd name="T52" fmla="*/ 57 w 168"/>
                <a:gd name="T53" fmla="*/ 100 h 156"/>
                <a:gd name="T54" fmla="*/ 45 w 168"/>
                <a:gd name="T55" fmla="*/ 134 h 156"/>
                <a:gd name="T56" fmla="*/ 46 w 168"/>
                <a:gd name="T57" fmla="*/ 147 h 156"/>
                <a:gd name="T58" fmla="*/ 63 w 168"/>
                <a:gd name="T59" fmla="*/ 154 h 156"/>
                <a:gd name="T60" fmla="*/ 70 w 168"/>
                <a:gd name="T61" fmla="*/ 145 h 156"/>
                <a:gd name="T62" fmla="*/ 77 w 168"/>
                <a:gd name="T63" fmla="*/ 118 h 156"/>
                <a:gd name="T64" fmla="*/ 84 w 168"/>
                <a:gd name="T65" fmla="*/ 141 h 156"/>
                <a:gd name="T66" fmla="*/ 101 w 168"/>
                <a:gd name="T67" fmla="*/ 138 h 156"/>
                <a:gd name="T68" fmla="*/ 101 w 168"/>
                <a:gd name="T69" fmla="*/ 107 h 156"/>
                <a:gd name="T70" fmla="*/ 120 w 168"/>
                <a:gd name="T71" fmla="*/ 136 h 156"/>
                <a:gd name="T72" fmla="*/ 129 w 168"/>
                <a:gd name="T73" fmla="*/ 142 h 156"/>
                <a:gd name="T74" fmla="*/ 143 w 168"/>
                <a:gd name="T75" fmla="*/ 129 h 156"/>
                <a:gd name="T76" fmla="*/ 140 w 168"/>
                <a:gd name="T77" fmla="*/ 118 h 156"/>
                <a:gd name="T78" fmla="*/ 127 w 168"/>
                <a:gd name="T79" fmla="*/ 99 h 156"/>
                <a:gd name="T80" fmla="*/ 145 w 168"/>
                <a:gd name="T81" fmla="*/ 104 h 156"/>
                <a:gd name="T82" fmla="*/ 128 w 168"/>
                <a:gd name="T83" fmla="*/ 95 h 156"/>
                <a:gd name="T84" fmla="*/ 150 w 168"/>
                <a:gd name="T85" fmla="*/ 89 h 156"/>
                <a:gd name="T86" fmla="*/ 161 w 168"/>
                <a:gd name="T87" fmla="*/ 83 h 156"/>
                <a:gd name="T88" fmla="*/ 98 w 168"/>
                <a:gd name="T89" fmla="*/ 51 h 156"/>
                <a:gd name="T90" fmla="*/ 92 w 168"/>
                <a:gd name="T91" fmla="*/ 65 h 156"/>
                <a:gd name="T92" fmla="*/ 93 w 168"/>
                <a:gd name="T93" fmla="*/ 50 h 156"/>
                <a:gd name="T94" fmla="*/ 61 w 168"/>
                <a:gd name="T95" fmla="*/ 59 h 156"/>
                <a:gd name="T96" fmla="*/ 75 w 168"/>
                <a:gd name="T97" fmla="*/ 63 h 156"/>
                <a:gd name="T98" fmla="*/ 54 w 168"/>
                <a:gd name="T99" fmla="*/ 95 h 156"/>
                <a:gd name="T100" fmla="*/ 55 w 168"/>
                <a:gd name="T101" fmla="*/ 70 h 156"/>
                <a:gd name="T102" fmla="*/ 71 w 168"/>
                <a:gd name="T103" fmla="*/ 105 h 156"/>
                <a:gd name="T104" fmla="*/ 73 w 168"/>
                <a:gd name="T105" fmla="*/ 91 h 156"/>
                <a:gd name="T106" fmla="*/ 81 w 168"/>
                <a:gd name="T107" fmla="*/ 92 h 156"/>
                <a:gd name="T108" fmla="*/ 79 w 168"/>
                <a:gd name="T109" fmla="*/ 77 h 156"/>
                <a:gd name="T110" fmla="*/ 88 w 168"/>
                <a:gd name="T111" fmla="*/ 75 h 156"/>
                <a:gd name="T112" fmla="*/ 83 w 168"/>
                <a:gd name="T113" fmla="*/ 84 h 156"/>
                <a:gd name="T114" fmla="*/ 96 w 168"/>
                <a:gd name="T115" fmla="*/ 105 h 156"/>
                <a:gd name="T116" fmla="*/ 94 w 168"/>
                <a:gd name="T117" fmla="*/ 86 h 156"/>
                <a:gd name="T118" fmla="*/ 115 w 168"/>
                <a:gd name="T119" fmla="*/ 89 h 156"/>
                <a:gd name="T120" fmla="*/ 114 w 168"/>
                <a:gd name="T121" fmla="*/ 6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8" h="156">
                  <a:moveTo>
                    <a:pt x="165" y="71"/>
                  </a:moveTo>
                  <a:cubicBezTo>
                    <a:pt x="154" y="71"/>
                    <a:pt x="154" y="71"/>
                    <a:pt x="154" y="71"/>
                  </a:cubicBezTo>
                  <a:cubicBezTo>
                    <a:pt x="159" y="64"/>
                    <a:pt x="159" y="64"/>
                    <a:pt x="159" y="64"/>
                  </a:cubicBezTo>
                  <a:cubicBezTo>
                    <a:pt x="160" y="63"/>
                    <a:pt x="160" y="61"/>
                    <a:pt x="159" y="61"/>
                  </a:cubicBezTo>
                  <a:cubicBezTo>
                    <a:pt x="158" y="60"/>
                    <a:pt x="157" y="60"/>
                    <a:pt x="156" y="61"/>
                  </a:cubicBezTo>
                  <a:cubicBezTo>
                    <a:pt x="147" y="72"/>
                    <a:pt x="147" y="72"/>
                    <a:pt x="147" y="72"/>
                  </a:cubicBezTo>
                  <a:cubicBezTo>
                    <a:pt x="141" y="72"/>
                    <a:pt x="141" y="72"/>
                    <a:pt x="141" y="72"/>
                  </a:cubicBezTo>
                  <a:cubicBezTo>
                    <a:pt x="149" y="62"/>
                    <a:pt x="149" y="62"/>
                    <a:pt x="149" y="62"/>
                  </a:cubicBezTo>
                  <a:cubicBezTo>
                    <a:pt x="149" y="61"/>
                    <a:pt x="149" y="60"/>
                    <a:pt x="148" y="59"/>
                  </a:cubicBezTo>
                  <a:cubicBezTo>
                    <a:pt x="147" y="58"/>
                    <a:pt x="146" y="58"/>
                    <a:pt x="145" y="59"/>
                  </a:cubicBezTo>
                  <a:cubicBezTo>
                    <a:pt x="134" y="73"/>
                    <a:pt x="134" y="73"/>
                    <a:pt x="134" y="73"/>
                  </a:cubicBezTo>
                  <a:cubicBezTo>
                    <a:pt x="122" y="73"/>
                    <a:pt x="122" y="73"/>
                    <a:pt x="122" y="73"/>
                  </a:cubicBezTo>
                  <a:cubicBezTo>
                    <a:pt x="116" y="68"/>
                    <a:pt x="116" y="68"/>
                    <a:pt x="116" y="68"/>
                  </a:cubicBezTo>
                  <a:cubicBezTo>
                    <a:pt x="120" y="58"/>
                    <a:pt x="120" y="58"/>
                    <a:pt x="120" y="58"/>
                  </a:cubicBezTo>
                  <a:cubicBezTo>
                    <a:pt x="116" y="57"/>
                    <a:pt x="116" y="57"/>
                    <a:pt x="116" y="57"/>
                  </a:cubicBezTo>
                  <a:cubicBezTo>
                    <a:pt x="123" y="52"/>
                    <a:pt x="123" y="52"/>
                    <a:pt x="123" y="52"/>
                  </a:cubicBezTo>
                  <a:cubicBezTo>
                    <a:pt x="136" y="55"/>
                    <a:pt x="136" y="55"/>
                    <a:pt x="136" y="55"/>
                  </a:cubicBezTo>
                  <a:cubicBezTo>
                    <a:pt x="137" y="55"/>
                    <a:pt x="138" y="54"/>
                    <a:pt x="138" y="53"/>
                  </a:cubicBezTo>
                  <a:cubicBezTo>
                    <a:pt x="139" y="52"/>
                    <a:pt x="138" y="51"/>
                    <a:pt x="137" y="50"/>
                  </a:cubicBezTo>
                  <a:cubicBezTo>
                    <a:pt x="128" y="48"/>
                    <a:pt x="128" y="48"/>
                    <a:pt x="128" y="48"/>
                  </a:cubicBezTo>
                  <a:cubicBezTo>
                    <a:pt x="137" y="42"/>
                    <a:pt x="137" y="42"/>
                    <a:pt x="137" y="42"/>
                  </a:cubicBezTo>
                  <a:cubicBezTo>
                    <a:pt x="138" y="41"/>
                    <a:pt x="138" y="40"/>
                    <a:pt x="137" y="39"/>
                  </a:cubicBezTo>
                  <a:cubicBezTo>
                    <a:pt x="136" y="38"/>
                    <a:pt x="135" y="38"/>
                    <a:pt x="134" y="38"/>
                  </a:cubicBezTo>
                  <a:cubicBezTo>
                    <a:pt x="125" y="45"/>
                    <a:pt x="125" y="45"/>
                    <a:pt x="125" y="45"/>
                  </a:cubicBezTo>
                  <a:cubicBezTo>
                    <a:pt x="126" y="36"/>
                    <a:pt x="126" y="36"/>
                    <a:pt x="126" y="36"/>
                  </a:cubicBezTo>
                  <a:cubicBezTo>
                    <a:pt x="126" y="35"/>
                    <a:pt x="125" y="34"/>
                    <a:pt x="124" y="34"/>
                  </a:cubicBezTo>
                  <a:cubicBezTo>
                    <a:pt x="123" y="33"/>
                    <a:pt x="122" y="34"/>
                    <a:pt x="122" y="36"/>
                  </a:cubicBezTo>
                  <a:cubicBezTo>
                    <a:pt x="121" y="48"/>
                    <a:pt x="121" y="48"/>
                    <a:pt x="121" y="48"/>
                  </a:cubicBezTo>
                  <a:cubicBezTo>
                    <a:pt x="110" y="56"/>
                    <a:pt x="110" y="56"/>
                    <a:pt x="110" y="56"/>
                  </a:cubicBezTo>
                  <a:cubicBezTo>
                    <a:pt x="109" y="55"/>
                    <a:pt x="109" y="55"/>
                    <a:pt x="109" y="55"/>
                  </a:cubicBezTo>
                  <a:cubicBezTo>
                    <a:pt x="107" y="45"/>
                    <a:pt x="107" y="45"/>
                    <a:pt x="107" y="45"/>
                  </a:cubicBezTo>
                  <a:cubicBezTo>
                    <a:pt x="100" y="46"/>
                    <a:pt x="100" y="46"/>
                    <a:pt x="100" y="46"/>
                  </a:cubicBezTo>
                  <a:cubicBezTo>
                    <a:pt x="105" y="32"/>
                    <a:pt x="105" y="32"/>
                    <a:pt x="105" y="32"/>
                  </a:cubicBezTo>
                  <a:cubicBezTo>
                    <a:pt x="121" y="26"/>
                    <a:pt x="121" y="26"/>
                    <a:pt x="121" y="26"/>
                  </a:cubicBezTo>
                  <a:cubicBezTo>
                    <a:pt x="123" y="26"/>
                    <a:pt x="123" y="24"/>
                    <a:pt x="123" y="23"/>
                  </a:cubicBezTo>
                  <a:cubicBezTo>
                    <a:pt x="122" y="22"/>
                    <a:pt x="121" y="21"/>
                    <a:pt x="120" y="22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23" y="15"/>
                    <a:pt x="123" y="15"/>
                    <a:pt x="123" y="15"/>
                  </a:cubicBezTo>
                  <a:cubicBezTo>
                    <a:pt x="124" y="15"/>
                    <a:pt x="125" y="14"/>
                    <a:pt x="124" y="12"/>
                  </a:cubicBezTo>
                  <a:cubicBezTo>
                    <a:pt x="124" y="11"/>
                    <a:pt x="123" y="11"/>
                    <a:pt x="121" y="11"/>
                  </a:cubicBezTo>
                  <a:cubicBezTo>
                    <a:pt x="113" y="14"/>
                    <a:pt x="113" y="14"/>
                    <a:pt x="113" y="14"/>
                  </a:cubicBezTo>
                  <a:cubicBezTo>
                    <a:pt x="117" y="4"/>
                    <a:pt x="117" y="4"/>
                    <a:pt x="117" y="4"/>
                  </a:cubicBezTo>
                  <a:cubicBezTo>
                    <a:pt x="117" y="2"/>
                    <a:pt x="117" y="1"/>
                    <a:pt x="116" y="0"/>
                  </a:cubicBezTo>
                  <a:cubicBezTo>
                    <a:pt x="114" y="0"/>
                    <a:pt x="113" y="1"/>
                    <a:pt x="112" y="2"/>
                  </a:cubicBezTo>
                  <a:cubicBezTo>
                    <a:pt x="108" y="12"/>
                    <a:pt x="108" y="12"/>
                    <a:pt x="108" y="12"/>
                  </a:cubicBezTo>
                  <a:cubicBezTo>
                    <a:pt x="104" y="4"/>
                    <a:pt x="104" y="4"/>
                    <a:pt x="104" y="4"/>
                  </a:cubicBezTo>
                  <a:cubicBezTo>
                    <a:pt x="103" y="3"/>
                    <a:pt x="102" y="2"/>
                    <a:pt x="101" y="3"/>
                  </a:cubicBezTo>
                  <a:cubicBezTo>
                    <a:pt x="100" y="3"/>
                    <a:pt x="99" y="5"/>
                    <a:pt x="100" y="6"/>
                  </a:cubicBezTo>
                  <a:cubicBezTo>
                    <a:pt x="106" y="18"/>
                    <a:pt x="106" y="18"/>
                    <a:pt x="106" y="18"/>
                  </a:cubicBezTo>
                  <a:cubicBezTo>
                    <a:pt x="103" y="24"/>
                    <a:pt x="103" y="24"/>
                    <a:pt x="103" y="24"/>
                  </a:cubicBezTo>
                  <a:cubicBezTo>
                    <a:pt x="98" y="13"/>
                    <a:pt x="98" y="13"/>
                    <a:pt x="98" y="13"/>
                  </a:cubicBezTo>
                  <a:cubicBezTo>
                    <a:pt x="97" y="12"/>
                    <a:pt x="96" y="11"/>
                    <a:pt x="94" y="12"/>
                  </a:cubicBezTo>
                  <a:cubicBezTo>
                    <a:pt x="93" y="12"/>
                    <a:pt x="93" y="14"/>
                    <a:pt x="93" y="15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1" y="38"/>
                    <a:pt x="91" y="38"/>
                    <a:pt x="91" y="38"/>
                  </a:cubicBezTo>
                  <a:cubicBezTo>
                    <a:pt x="82" y="44"/>
                    <a:pt x="82" y="44"/>
                    <a:pt x="82" y="44"/>
                  </a:cubicBezTo>
                  <a:cubicBezTo>
                    <a:pt x="78" y="39"/>
                    <a:pt x="78" y="39"/>
                    <a:pt x="78" y="39"/>
                  </a:cubicBezTo>
                  <a:cubicBezTo>
                    <a:pt x="76" y="30"/>
                    <a:pt x="76" y="30"/>
                    <a:pt x="76" y="30"/>
                  </a:cubicBezTo>
                  <a:cubicBezTo>
                    <a:pt x="84" y="20"/>
                    <a:pt x="84" y="20"/>
                    <a:pt x="84" y="20"/>
                  </a:cubicBezTo>
                  <a:cubicBezTo>
                    <a:pt x="85" y="19"/>
                    <a:pt x="85" y="18"/>
                    <a:pt x="84" y="17"/>
                  </a:cubicBezTo>
                  <a:cubicBezTo>
                    <a:pt x="83" y="16"/>
                    <a:pt x="81" y="16"/>
                    <a:pt x="81" y="17"/>
                  </a:cubicBezTo>
                  <a:cubicBezTo>
                    <a:pt x="75" y="24"/>
                    <a:pt x="75" y="24"/>
                    <a:pt x="75" y="24"/>
                  </a:cubicBezTo>
                  <a:cubicBezTo>
                    <a:pt x="73" y="14"/>
                    <a:pt x="73" y="14"/>
                    <a:pt x="73" y="14"/>
                  </a:cubicBezTo>
                  <a:cubicBezTo>
                    <a:pt x="73" y="13"/>
                    <a:pt x="72" y="12"/>
                    <a:pt x="71" y="12"/>
                  </a:cubicBezTo>
                  <a:cubicBezTo>
                    <a:pt x="69" y="12"/>
                    <a:pt x="69" y="13"/>
                    <a:pt x="69" y="14"/>
                  </a:cubicBezTo>
                  <a:cubicBezTo>
                    <a:pt x="71" y="25"/>
                    <a:pt x="71" y="25"/>
                    <a:pt x="71" y="25"/>
                  </a:cubicBezTo>
                  <a:cubicBezTo>
                    <a:pt x="63" y="20"/>
                    <a:pt x="63" y="20"/>
                    <a:pt x="63" y="20"/>
                  </a:cubicBezTo>
                  <a:cubicBezTo>
                    <a:pt x="62" y="20"/>
                    <a:pt x="61" y="20"/>
                    <a:pt x="60" y="21"/>
                  </a:cubicBezTo>
                  <a:cubicBezTo>
                    <a:pt x="59" y="22"/>
                    <a:pt x="60" y="24"/>
                    <a:pt x="61" y="24"/>
                  </a:cubicBezTo>
                  <a:cubicBezTo>
                    <a:pt x="72" y="31"/>
                    <a:pt x="72" y="31"/>
                    <a:pt x="72" y="31"/>
                  </a:cubicBezTo>
                  <a:cubicBezTo>
                    <a:pt x="73" y="39"/>
                    <a:pt x="73" y="39"/>
                    <a:pt x="73" y="39"/>
                  </a:cubicBezTo>
                  <a:cubicBezTo>
                    <a:pt x="67" y="49"/>
                    <a:pt x="67" y="49"/>
                    <a:pt x="67" y="49"/>
                  </a:cubicBezTo>
                  <a:cubicBezTo>
                    <a:pt x="60" y="48"/>
                    <a:pt x="60" y="48"/>
                    <a:pt x="60" y="48"/>
                  </a:cubicBezTo>
                  <a:cubicBezTo>
                    <a:pt x="52" y="39"/>
                    <a:pt x="52" y="39"/>
                    <a:pt x="52" y="39"/>
                  </a:cubicBezTo>
                  <a:cubicBezTo>
                    <a:pt x="53" y="22"/>
                    <a:pt x="53" y="22"/>
                    <a:pt x="53" y="22"/>
                  </a:cubicBezTo>
                  <a:cubicBezTo>
                    <a:pt x="54" y="21"/>
                    <a:pt x="53" y="19"/>
                    <a:pt x="51" y="19"/>
                  </a:cubicBezTo>
                  <a:cubicBezTo>
                    <a:pt x="50" y="19"/>
                    <a:pt x="49" y="20"/>
                    <a:pt x="49" y="21"/>
                  </a:cubicBezTo>
                  <a:cubicBezTo>
                    <a:pt x="47" y="34"/>
                    <a:pt x="47" y="34"/>
                    <a:pt x="47" y="34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4" y="16"/>
                    <a:pt x="44" y="16"/>
                    <a:pt x="44" y="16"/>
                  </a:cubicBezTo>
                  <a:cubicBezTo>
                    <a:pt x="45" y="14"/>
                    <a:pt x="44" y="13"/>
                    <a:pt x="42" y="13"/>
                  </a:cubicBezTo>
                  <a:cubicBezTo>
                    <a:pt x="41" y="13"/>
                    <a:pt x="40" y="14"/>
                    <a:pt x="40" y="15"/>
                  </a:cubicBezTo>
                  <a:cubicBezTo>
                    <a:pt x="39" y="25"/>
                    <a:pt x="39" y="25"/>
                    <a:pt x="39" y="25"/>
                  </a:cubicBezTo>
                  <a:cubicBezTo>
                    <a:pt x="31" y="16"/>
                    <a:pt x="31" y="16"/>
                    <a:pt x="31" y="16"/>
                  </a:cubicBezTo>
                  <a:cubicBezTo>
                    <a:pt x="30" y="15"/>
                    <a:pt x="29" y="15"/>
                    <a:pt x="28" y="16"/>
                  </a:cubicBezTo>
                  <a:cubicBezTo>
                    <a:pt x="27" y="17"/>
                    <a:pt x="27" y="18"/>
                    <a:pt x="28" y="19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26" y="28"/>
                    <a:pt x="26" y="28"/>
                    <a:pt x="26" y="28"/>
                  </a:cubicBezTo>
                  <a:cubicBezTo>
                    <a:pt x="25" y="28"/>
                    <a:pt x="23" y="29"/>
                    <a:pt x="23" y="30"/>
                  </a:cubicBezTo>
                  <a:cubicBezTo>
                    <a:pt x="23" y="31"/>
                    <a:pt x="25" y="33"/>
                    <a:pt x="26" y="33"/>
                  </a:cubicBezTo>
                  <a:cubicBezTo>
                    <a:pt x="39" y="32"/>
                    <a:pt x="39" y="32"/>
                    <a:pt x="39" y="32"/>
                  </a:cubicBezTo>
                  <a:cubicBezTo>
                    <a:pt x="44" y="37"/>
                    <a:pt x="44" y="37"/>
                    <a:pt x="44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0" y="37"/>
                    <a:pt x="29" y="38"/>
                    <a:pt x="29" y="40"/>
                  </a:cubicBezTo>
                  <a:cubicBezTo>
                    <a:pt x="29" y="41"/>
                    <a:pt x="30" y="42"/>
                    <a:pt x="31" y="42"/>
                  </a:cubicBezTo>
                  <a:cubicBezTo>
                    <a:pt x="48" y="42"/>
                    <a:pt x="48" y="42"/>
                    <a:pt x="48" y="42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9"/>
                    <a:pt x="56" y="59"/>
                    <a:pt x="56" y="59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2" y="45"/>
                    <a:pt x="31" y="44"/>
                    <a:pt x="30" y="44"/>
                  </a:cubicBezTo>
                  <a:cubicBezTo>
                    <a:pt x="29" y="45"/>
                    <a:pt x="28" y="46"/>
                    <a:pt x="29" y="47"/>
                  </a:cubicBezTo>
                  <a:cubicBezTo>
                    <a:pt x="32" y="56"/>
                    <a:pt x="32" y="56"/>
                    <a:pt x="32" y="56"/>
                  </a:cubicBezTo>
                  <a:cubicBezTo>
                    <a:pt x="23" y="52"/>
                    <a:pt x="23" y="52"/>
                    <a:pt x="23" y="52"/>
                  </a:cubicBezTo>
                  <a:cubicBezTo>
                    <a:pt x="22" y="52"/>
                    <a:pt x="21" y="52"/>
                    <a:pt x="20" y="53"/>
                  </a:cubicBezTo>
                  <a:cubicBezTo>
                    <a:pt x="20" y="55"/>
                    <a:pt x="20" y="56"/>
                    <a:pt x="22" y="56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1" y="64"/>
                    <a:pt x="21" y="64"/>
                    <a:pt x="21" y="65"/>
                  </a:cubicBezTo>
                  <a:cubicBezTo>
                    <a:pt x="21" y="65"/>
                    <a:pt x="21" y="66"/>
                    <a:pt x="21" y="67"/>
                  </a:cubicBezTo>
                  <a:cubicBezTo>
                    <a:pt x="22" y="68"/>
                    <a:pt x="23" y="68"/>
                    <a:pt x="24" y="68"/>
                  </a:cubicBezTo>
                  <a:cubicBezTo>
                    <a:pt x="35" y="62"/>
                    <a:pt x="35" y="62"/>
                    <a:pt x="35" y="62"/>
                  </a:cubicBezTo>
                  <a:cubicBezTo>
                    <a:pt x="48" y="67"/>
                    <a:pt x="48" y="67"/>
                    <a:pt x="48" y="67"/>
                  </a:cubicBezTo>
                  <a:cubicBezTo>
                    <a:pt x="51" y="73"/>
                    <a:pt x="51" y="73"/>
                    <a:pt x="51" y="73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31" y="79"/>
                    <a:pt x="31" y="79"/>
                    <a:pt x="31" y="79"/>
                  </a:cubicBezTo>
                  <a:cubicBezTo>
                    <a:pt x="19" y="67"/>
                    <a:pt x="19" y="67"/>
                    <a:pt x="19" y="67"/>
                  </a:cubicBezTo>
                  <a:cubicBezTo>
                    <a:pt x="18" y="66"/>
                    <a:pt x="17" y="66"/>
                    <a:pt x="16" y="67"/>
                  </a:cubicBezTo>
                  <a:cubicBezTo>
                    <a:pt x="15" y="68"/>
                    <a:pt x="15" y="69"/>
                    <a:pt x="16" y="70"/>
                  </a:cubicBezTo>
                  <a:cubicBezTo>
                    <a:pt x="25" y="79"/>
                    <a:pt x="25" y="79"/>
                    <a:pt x="25" y="79"/>
                  </a:cubicBezTo>
                  <a:cubicBezTo>
                    <a:pt x="19" y="80"/>
                    <a:pt x="19" y="80"/>
                    <a:pt x="19" y="80"/>
                  </a:cubicBezTo>
                  <a:cubicBezTo>
                    <a:pt x="9" y="70"/>
                    <a:pt x="9" y="70"/>
                    <a:pt x="9" y="70"/>
                  </a:cubicBezTo>
                  <a:cubicBezTo>
                    <a:pt x="8" y="69"/>
                    <a:pt x="7" y="69"/>
                    <a:pt x="6" y="70"/>
                  </a:cubicBezTo>
                  <a:cubicBezTo>
                    <a:pt x="5" y="71"/>
                    <a:pt x="5" y="73"/>
                    <a:pt x="6" y="73"/>
                  </a:cubicBezTo>
                  <a:cubicBezTo>
                    <a:pt x="12" y="80"/>
                    <a:pt x="12" y="80"/>
                    <a:pt x="12" y="80"/>
                  </a:cubicBezTo>
                  <a:cubicBezTo>
                    <a:pt x="3" y="81"/>
                    <a:pt x="3" y="81"/>
                    <a:pt x="3" y="81"/>
                  </a:cubicBezTo>
                  <a:cubicBezTo>
                    <a:pt x="1" y="81"/>
                    <a:pt x="0" y="82"/>
                    <a:pt x="0" y="83"/>
                  </a:cubicBezTo>
                  <a:cubicBezTo>
                    <a:pt x="1" y="85"/>
                    <a:pt x="2" y="85"/>
                    <a:pt x="3" y="85"/>
                  </a:cubicBezTo>
                  <a:cubicBezTo>
                    <a:pt x="13" y="85"/>
                    <a:pt x="13" y="85"/>
                    <a:pt x="13" y="85"/>
                  </a:cubicBezTo>
                  <a:cubicBezTo>
                    <a:pt x="7" y="92"/>
                    <a:pt x="7" y="92"/>
                    <a:pt x="7" y="92"/>
                  </a:cubicBezTo>
                  <a:cubicBezTo>
                    <a:pt x="6" y="93"/>
                    <a:pt x="6" y="93"/>
                    <a:pt x="6" y="94"/>
                  </a:cubicBezTo>
                  <a:cubicBezTo>
                    <a:pt x="6" y="94"/>
                    <a:pt x="7" y="95"/>
                    <a:pt x="7" y="96"/>
                  </a:cubicBezTo>
                  <a:cubicBezTo>
                    <a:pt x="8" y="96"/>
                    <a:pt x="10" y="96"/>
                    <a:pt x="10" y="95"/>
                  </a:cubicBezTo>
                  <a:cubicBezTo>
                    <a:pt x="19" y="84"/>
                    <a:pt x="19" y="84"/>
                    <a:pt x="19" y="84"/>
                  </a:cubicBezTo>
                  <a:cubicBezTo>
                    <a:pt x="25" y="84"/>
                    <a:pt x="25" y="84"/>
                    <a:pt x="25" y="84"/>
                  </a:cubicBezTo>
                  <a:cubicBezTo>
                    <a:pt x="17" y="94"/>
                    <a:pt x="17" y="94"/>
                    <a:pt x="17" y="94"/>
                  </a:cubicBezTo>
                  <a:cubicBezTo>
                    <a:pt x="17" y="95"/>
                    <a:pt x="17" y="95"/>
                    <a:pt x="17" y="96"/>
                  </a:cubicBezTo>
                  <a:cubicBezTo>
                    <a:pt x="17" y="96"/>
                    <a:pt x="17" y="97"/>
                    <a:pt x="18" y="97"/>
                  </a:cubicBezTo>
                  <a:cubicBezTo>
                    <a:pt x="19" y="98"/>
                    <a:pt x="20" y="98"/>
                    <a:pt x="21" y="97"/>
                  </a:cubicBezTo>
                  <a:cubicBezTo>
                    <a:pt x="32" y="84"/>
                    <a:pt x="32" y="84"/>
                    <a:pt x="32" y="84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52" y="88"/>
                    <a:pt x="52" y="88"/>
                    <a:pt x="52" y="8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9"/>
                    <a:pt x="51" y="99"/>
                    <a:pt x="51" y="99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28" y="104"/>
                    <a:pt x="28" y="104"/>
                    <a:pt x="28" y="104"/>
                  </a:cubicBezTo>
                  <a:cubicBezTo>
                    <a:pt x="27" y="103"/>
                    <a:pt x="26" y="104"/>
                    <a:pt x="26" y="105"/>
                  </a:cubicBezTo>
                  <a:cubicBezTo>
                    <a:pt x="26" y="107"/>
                    <a:pt x="26" y="108"/>
                    <a:pt x="28" y="108"/>
                  </a:cubicBezTo>
                  <a:cubicBezTo>
                    <a:pt x="36" y="110"/>
                    <a:pt x="36" y="110"/>
                    <a:pt x="36" y="110"/>
                  </a:cubicBezTo>
                  <a:cubicBezTo>
                    <a:pt x="29" y="115"/>
                    <a:pt x="29" y="115"/>
                    <a:pt x="29" y="115"/>
                  </a:cubicBezTo>
                  <a:cubicBezTo>
                    <a:pt x="28" y="116"/>
                    <a:pt x="28" y="117"/>
                    <a:pt x="28" y="118"/>
                  </a:cubicBezTo>
                  <a:cubicBezTo>
                    <a:pt x="29" y="119"/>
                    <a:pt x="30" y="120"/>
                    <a:pt x="31" y="119"/>
                  </a:cubicBezTo>
                  <a:cubicBezTo>
                    <a:pt x="39" y="114"/>
                    <a:pt x="39" y="114"/>
                    <a:pt x="39" y="114"/>
                  </a:cubicBezTo>
                  <a:cubicBezTo>
                    <a:pt x="38" y="122"/>
                    <a:pt x="38" y="122"/>
                    <a:pt x="38" y="122"/>
                  </a:cubicBezTo>
                  <a:cubicBezTo>
                    <a:pt x="38" y="123"/>
                    <a:pt x="38" y="123"/>
                    <a:pt x="38" y="124"/>
                  </a:cubicBezTo>
                  <a:cubicBezTo>
                    <a:pt x="39" y="124"/>
                    <a:pt x="39" y="125"/>
                    <a:pt x="40" y="125"/>
                  </a:cubicBezTo>
                  <a:cubicBezTo>
                    <a:pt x="41" y="125"/>
                    <a:pt x="42" y="124"/>
                    <a:pt x="42" y="123"/>
                  </a:cubicBezTo>
                  <a:cubicBezTo>
                    <a:pt x="44" y="110"/>
                    <a:pt x="44" y="110"/>
                    <a:pt x="44" y="110"/>
                  </a:cubicBezTo>
                  <a:cubicBezTo>
                    <a:pt x="57" y="100"/>
                    <a:pt x="57" y="100"/>
                    <a:pt x="57" y="100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1" y="111"/>
                    <a:pt x="61" y="111"/>
                    <a:pt x="61" y="111"/>
                  </a:cubicBezTo>
                  <a:cubicBezTo>
                    <a:pt x="69" y="110"/>
                    <a:pt x="69" y="110"/>
                    <a:pt x="69" y="110"/>
                  </a:cubicBezTo>
                  <a:cubicBezTo>
                    <a:pt x="62" y="126"/>
                    <a:pt x="62" y="126"/>
                    <a:pt x="62" y="126"/>
                  </a:cubicBezTo>
                  <a:cubicBezTo>
                    <a:pt x="46" y="131"/>
                    <a:pt x="46" y="131"/>
                    <a:pt x="46" y="131"/>
                  </a:cubicBezTo>
                  <a:cubicBezTo>
                    <a:pt x="45" y="132"/>
                    <a:pt x="44" y="133"/>
                    <a:pt x="45" y="134"/>
                  </a:cubicBezTo>
                  <a:cubicBezTo>
                    <a:pt x="45" y="136"/>
                    <a:pt x="46" y="136"/>
                    <a:pt x="48" y="136"/>
                  </a:cubicBezTo>
                  <a:cubicBezTo>
                    <a:pt x="60" y="132"/>
                    <a:pt x="60" y="132"/>
                    <a:pt x="60" y="132"/>
                  </a:cubicBezTo>
                  <a:cubicBezTo>
                    <a:pt x="57" y="138"/>
                    <a:pt x="57" y="138"/>
                    <a:pt x="57" y="138"/>
                  </a:cubicBezTo>
                  <a:cubicBezTo>
                    <a:pt x="44" y="142"/>
                    <a:pt x="44" y="142"/>
                    <a:pt x="44" y="142"/>
                  </a:cubicBezTo>
                  <a:cubicBezTo>
                    <a:pt x="43" y="143"/>
                    <a:pt x="42" y="144"/>
                    <a:pt x="43" y="145"/>
                  </a:cubicBezTo>
                  <a:cubicBezTo>
                    <a:pt x="43" y="146"/>
                    <a:pt x="45" y="147"/>
                    <a:pt x="46" y="147"/>
                  </a:cubicBezTo>
                  <a:cubicBezTo>
                    <a:pt x="55" y="144"/>
                    <a:pt x="55" y="144"/>
                    <a:pt x="55" y="144"/>
                  </a:cubicBezTo>
                  <a:cubicBezTo>
                    <a:pt x="51" y="152"/>
                    <a:pt x="51" y="152"/>
                    <a:pt x="51" y="152"/>
                  </a:cubicBezTo>
                  <a:cubicBezTo>
                    <a:pt x="51" y="154"/>
                    <a:pt x="51" y="155"/>
                    <a:pt x="52" y="156"/>
                  </a:cubicBezTo>
                  <a:cubicBezTo>
                    <a:pt x="54" y="156"/>
                    <a:pt x="55" y="155"/>
                    <a:pt x="56" y="154"/>
                  </a:cubicBezTo>
                  <a:cubicBezTo>
                    <a:pt x="59" y="145"/>
                    <a:pt x="59" y="145"/>
                    <a:pt x="59" y="145"/>
                  </a:cubicBezTo>
                  <a:cubicBezTo>
                    <a:pt x="63" y="154"/>
                    <a:pt x="63" y="154"/>
                    <a:pt x="63" y="154"/>
                  </a:cubicBezTo>
                  <a:cubicBezTo>
                    <a:pt x="64" y="154"/>
                    <a:pt x="64" y="155"/>
                    <a:pt x="65" y="155"/>
                  </a:cubicBezTo>
                  <a:cubicBezTo>
                    <a:pt x="65" y="155"/>
                    <a:pt x="66" y="155"/>
                    <a:pt x="66" y="155"/>
                  </a:cubicBezTo>
                  <a:cubicBezTo>
                    <a:pt x="68" y="154"/>
                    <a:pt x="68" y="153"/>
                    <a:pt x="68" y="152"/>
                  </a:cubicBezTo>
                  <a:cubicBezTo>
                    <a:pt x="62" y="139"/>
                    <a:pt x="62" y="139"/>
                    <a:pt x="62" y="139"/>
                  </a:cubicBezTo>
                  <a:cubicBezTo>
                    <a:pt x="64" y="133"/>
                    <a:pt x="64" y="133"/>
                    <a:pt x="64" y="133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70" y="145"/>
                    <a:pt x="70" y="146"/>
                    <a:pt x="71" y="146"/>
                  </a:cubicBezTo>
                  <a:cubicBezTo>
                    <a:pt x="71" y="146"/>
                    <a:pt x="72" y="146"/>
                    <a:pt x="73" y="146"/>
                  </a:cubicBezTo>
                  <a:cubicBezTo>
                    <a:pt x="74" y="145"/>
                    <a:pt x="74" y="144"/>
                    <a:pt x="74" y="143"/>
                  </a:cubicBezTo>
                  <a:cubicBezTo>
                    <a:pt x="66" y="128"/>
                    <a:pt x="66" y="128"/>
                    <a:pt x="66" y="128"/>
                  </a:cubicBezTo>
                  <a:cubicBezTo>
                    <a:pt x="73" y="112"/>
                    <a:pt x="73" y="112"/>
                    <a:pt x="73" y="112"/>
                  </a:cubicBezTo>
                  <a:cubicBezTo>
                    <a:pt x="77" y="118"/>
                    <a:pt x="77" y="118"/>
                    <a:pt x="77" y="118"/>
                  </a:cubicBezTo>
                  <a:cubicBezTo>
                    <a:pt x="85" y="112"/>
                    <a:pt x="85" y="112"/>
                    <a:pt x="85" y="112"/>
                  </a:cubicBezTo>
                  <a:cubicBezTo>
                    <a:pt x="88" y="128"/>
                    <a:pt x="88" y="128"/>
                    <a:pt x="88" y="128"/>
                  </a:cubicBezTo>
                  <a:cubicBezTo>
                    <a:pt x="80" y="138"/>
                    <a:pt x="80" y="138"/>
                    <a:pt x="80" y="138"/>
                  </a:cubicBezTo>
                  <a:cubicBezTo>
                    <a:pt x="79" y="139"/>
                    <a:pt x="79" y="140"/>
                    <a:pt x="80" y="141"/>
                  </a:cubicBezTo>
                  <a:cubicBezTo>
                    <a:pt x="81" y="142"/>
                    <a:pt x="82" y="142"/>
                    <a:pt x="82" y="142"/>
                  </a:cubicBezTo>
                  <a:cubicBezTo>
                    <a:pt x="83" y="142"/>
                    <a:pt x="83" y="141"/>
                    <a:pt x="84" y="141"/>
                  </a:cubicBezTo>
                  <a:cubicBezTo>
                    <a:pt x="89" y="134"/>
                    <a:pt x="89" y="134"/>
                    <a:pt x="89" y="134"/>
                  </a:cubicBezTo>
                  <a:cubicBezTo>
                    <a:pt x="91" y="143"/>
                    <a:pt x="91" y="143"/>
                    <a:pt x="91" y="143"/>
                  </a:cubicBezTo>
                  <a:cubicBezTo>
                    <a:pt x="91" y="144"/>
                    <a:pt x="92" y="145"/>
                    <a:pt x="93" y="145"/>
                  </a:cubicBezTo>
                  <a:cubicBezTo>
                    <a:pt x="94" y="145"/>
                    <a:pt x="95" y="143"/>
                    <a:pt x="95" y="142"/>
                  </a:cubicBezTo>
                  <a:cubicBezTo>
                    <a:pt x="93" y="133"/>
                    <a:pt x="93" y="133"/>
                    <a:pt x="93" y="133"/>
                  </a:cubicBezTo>
                  <a:cubicBezTo>
                    <a:pt x="101" y="138"/>
                    <a:pt x="101" y="138"/>
                    <a:pt x="101" y="138"/>
                  </a:cubicBezTo>
                  <a:cubicBezTo>
                    <a:pt x="102" y="139"/>
                    <a:pt x="103" y="138"/>
                    <a:pt x="104" y="137"/>
                  </a:cubicBezTo>
                  <a:cubicBezTo>
                    <a:pt x="105" y="136"/>
                    <a:pt x="104" y="135"/>
                    <a:pt x="103" y="134"/>
                  </a:cubicBezTo>
                  <a:cubicBezTo>
                    <a:pt x="92" y="127"/>
                    <a:pt x="92" y="127"/>
                    <a:pt x="92" y="127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96" y="117"/>
                    <a:pt x="96" y="117"/>
                    <a:pt x="96" y="117"/>
                  </a:cubicBezTo>
                  <a:cubicBezTo>
                    <a:pt x="101" y="107"/>
                    <a:pt x="101" y="107"/>
                    <a:pt x="101" y="107"/>
                  </a:cubicBezTo>
                  <a:cubicBezTo>
                    <a:pt x="108" y="108"/>
                    <a:pt x="108" y="108"/>
                    <a:pt x="108" y="108"/>
                  </a:cubicBezTo>
                  <a:cubicBezTo>
                    <a:pt x="117" y="119"/>
                    <a:pt x="117" y="119"/>
                    <a:pt x="117" y="119"/>
                  </a:cubicBezTo>
                  <a:cubicBezTo>
                    <a:pt x="116" y="135"/>
                    <a:pt x="116" y="135"/>
                    <a:pt x="116" y="135"/>
                  </a:cubicBezTo>
                  <a:cubicBezTo>
                    <a:pt x="115" y="137"/>
                    <a:pt x="116" y="138"/>
                    <a:pt x="118" y="138"/>
                  </a:cubicBezTo>
                  <a:cubicBezTo>
                    <a:pt x="118" y="138"/>
                    <a:pt x="119" y="138"/>
                    <a:pt x="120" y="137"/>
                  </a:cubicBezTo>
                  <a:cubicBezTo>
                    <a:pt x="120" y="137"/>
                    <a:pt x="120" y="137"/>
                    <a:pt x="120" y="136"/>
                  </a:cubicBezTo>
                  <a:cubicBezTo>
                    <a:pt x="122" y="123"/>
                    <a:pt x="122" y="123"/>
                    <a:pt x="122" y="123"/>
                  </a:cubicBezTo>
                  <a:cubicBezTo>
                    <a:pt x="126" y="128"/>
                    <a:pt x="126" y="128"/>
                    <a:pt x="126" y="128"/>
                  </a:cubicBezTo>
                  <a:cubicBezTo>
                    <a:pt x="125" y="142"/>
                    <a:pt x="125" y="142"/>
                    <a:pt x="125" y="142"/>
                  </a:cubicBezTo>
                  <a:cubicBezTo>
                    <a:pt x="124" y="143"/>
                    <a:pt x="125" y="144"/>
                    <a:pt x="127" y="144"/>
                  </a:cubicBezTo>
                  <a:cubicBezTo>
                    <a:pt x="127" y="144"/>
                    <a:pt x="128" y="144"/>
                    <a:pt x="128" y="144"/>
                  </a:cubicBezTo>
                  <a:cubicBezTo>
                    <a:pt x="129" y="143"/>
                    <a:pt x="129" y="143"/>
                    <a:pt x="129" y="142"/>
                  </a:cubicBezTo>
                  <a:cubicBezTo>
                    <a:pt x="130" y="133"/>
                    <a:pt x="130" y="133"/>
                    <a:pt x="130" y="133"/>
                  </a:cubicBezTo>
                  <a:cubicBezTo>
                    <a:pt x="137" y="140"/>
                    <a:pt x="137" y="140"/>
                    <a:pt x="137" y="140"/>
                  </a:cubicBezTo>
                  <a:cubicBezTo>
                    <a:pt x="138" y="141"/>
                    <a:pt x="139" y="141"/>
                    <a:pt x="140" y="140"/>
                  </a:cubicBezTo>
                  <a:cubicBezTo>
                    <a:pt x="141" y="139"/>
                    <a:pt x="141" y="138"/>
                    <a:pt x="140" y="137"/>
                  </a:cubicBezTo>
                  <a:cubicBezTo>
                    <a:pt x="134" y="130"/>
                    <a:pt x="134" y="130"/>
                    <a:pt x="134" y="130"/>
                  </a:cubicBezTo>
                  <a:cubicBezTo>
                    <a:pt x="143" y="129"/>
                    <a:pt x="143" y="129"/>
                    <a:pt x="143" y="129"/>
                  </a:cubicBezTo>
                  <a:cubicBezTo>
                    <a:pt x="144" y="129"/>
                    <a:pt x="146" y="128"/>
                    <a:pt x="146" y="127"/>
                  </a:cubicBezTo>
                  <a:cubicBezTo>
                    <a:pt x="146" y="126"/>
                    <a:pt x="144" y="125"/>
                    <a:pt x="143" y="125"/>
                  </a:cubicBezTo>
                  <a:cubicBezTo>
                    <a:pt x="130" y="125"/>
                    <a:pt x="130" y="125"/>
                    <a:pt x="130" y="125"/>
                  </a:cubicBezTo>
                  <a:cubicBezTo>
                    <a:pt x="125" y="120"/>
                    <a:pt x="125" y="120"/>
                    <a:pt x="125" y="120"/>
                  </a:cubicBezTo>
                  <a:cubicBezTo>
                    <a:pt x="138" y="120"/>
                    <a:pt x="138" y="120"/>
                    <a:pt x="138" y="120"/>
                  </a:cubicBezTo>
                  <a:cubicBezTo>
                    <a:pt x="139" y="120"/>
                    <a:pt x="140" y="119"/>
                    <a:pt x="140" y="118"/>
                  </a:cubicBezTo>
                  <a:cubicBezTo>
                    <a:pt x="140" y="116"/>
                    <a:pt x="139" y="115"/>
                    <a:pt x="138" y="115"/>
                  </a:cubicBezTo>
                  <a:cubicBezTo>
                    <a:pt x="121" y="115"/>
                    <a:pt x="121" y="115"/>
                    <a:pt x="121" y="115"/>
                  </a:cubicBezTo>
                  <a:cubicBezTo>
                    <a:pt x="112" y="105"/>
                    <a:pt x="112" y="105"/>
                    <a:pt x="112" y="105"/>
                  </a:cubicBezTo>
                  <a:cubicBezTo>
                    <a:pt x="112" y="97"/>
                    <a:pt x="112" y="97"/>
                    <a:pt x="112" y="97"/>
                  </a:cubicBezTo>
                  <a:cubicBezTo>
                    <a:pt x="118" y="95"/>
                    <a:pt x="118" y="95"/>
                    <a:pt x="118" y="95"/>
                  </a:cubicBezTo>
                  <a:cubicBezTo>
                    <a:pt x="127" y="99"/>
                    <a:pt x="127" y="99"/>
                    <a:pt x="127" y="99"/>
                  </a:cubicBezTo>
                  <a:cubicBezTo>
                    <a:pt x="131" y="111"/>
                    <a:pt x="131" y="111"/>
                    <a:pt x="131" y="111"/>
                  </a:cubicBezTo>
                  <a:cubicBezTo>
                    <a:pt x="132" y="112"/>
                    <a:pt x="133" y="113"/>
                    <a:pt x="134" y="112"/>
                  </a:cubicBezTo>
                  <a:cubicBezTo>
                    <a:pt x="135" y="112"/>
                    <a:pt x="136" y="111"/>
                    <a:pt x="135" y="109"/>
                  </a:cubicBezTo>
                  <a:cubicBezTo>
                    <a:pt x="132" y="101"/>
                    <a:pt x="132" y="101"/>
                    <a:pt x="132" y="101"/>
                  </a:cubicBezTo>
                  <a:cubicBezTo>
                    <a:pt x="142" y="105"/>
                    <a:pt x="142" y="105"/>
                    <a:pt x="142" y="105"/>
                  </a:cubicBezTo>
                  <a:cubicBezTo>
                    <a:pt x="143" y="106"/>
                    <a:pt x="145" y="105"/>
                    <a:pt x="145" y="104"/>
                  </a:cubicBezTo>
                  <a:cubicBezTo>
                    <a:pt x="146" y="103"/>
                    <a:pt x="145" y="101"/>
                    <a:pt x="144" y="101"/>
                  </a:cubicBezTo>
                  <a:cubicBezTo>
                    <a:pt x="134" y="97"/>
                    <a:pt x="134" y="97"/>
                    <a:pt x="134" y="97"/>
                  </a:cubicBezTo>
                  <a:cubicBezTo>
                    <a:pt x="142" y="93"/>
                    <a:pt x="142" y="93"/>
                    <a:pt x="142" y="93"/>
                  </a:cubicBezTo>
                  <a:cubicBezTo>
                    <a:pt x="143" y="92"/>
                    <a:pt x="144" y="91"/>
                    <a:pt x="143" y="90"/>
                  </a:cubicBezTo>
                  <a:cubicBezTo>
                    <a:pt x="142" y="89"/>
                    <a:pt x="141" y="89"/>
                    <a:pt x="140" y="89"/>
                  </a:cubicBezTo>
                  <a:cubicBezTo>
                    <a:pt x="128" y="95"/>
                    <a:pt x="128" y="95"/>
                    <a:pt x="128" y="95"/>
                  </a:cubicBezTo>
                  <a:cubicBezTo>
                    <a:pt x="121" y="92"/>
                    <a:pt x="121" y="92"/>
                    <a:pt x="121" y="92"/>
                  </a:cubicBezTo>
                  <a:cubicBezTo>
                    <a:pt x="117" y="83"/>
                    <a:pt x="117" y="83"/>
                    <a:pt x="117" y="83"/>
                  </a:cubicBezTo>
                  <a:cubicBezTo>
                    <a:pt x="122" y="78"/>
                    <a:pt x="122" y="78"/>
                    <a:pt x="122" y="78"/>
                  </a:cubicBezTo>
                  <a:cubicBezTo>
                    <a:pt x="135" y="77"/>
                    <a:pt x="135" y="77"/>
                    <a:pt x="135" y="77"/>
                  </a:cubicBezTo>
                  <a:cubicBezTo>
                    <a:pt x="147" y="89"/>
                    <a:pt x="147" y="89"/>
                    <a:pt x="147" y="89"/>
                  </a:cubicBezTo>
                  <a:cubicBezTo>
                    <a:pt x="148" y="90"/>
                    <a:pt x="149" y="90"/>
                    <a:pt x="150" y="89"/>
                  </a:cubicBezTo>
                  <a:cubicBezTo>
                    <a:pt x="151" y="88"/>
                    <a:pt x="151" y="87"/>
                    <a:pt x="150" y="86"/>
                  </a:cubicBezTo>
                  <a:cubicBezTo>
                    <a:pt x="141" y="77"/>
                    <a:pt x="141" y="77"/>
                    <a:pt x="141" y="77"/>
                  </a:cubicBezTo>
                  <a:cubicBezTo>
                    <a:pt x="148" y="76"/>
                    <a:pt x="148" y="76"/>
                    <a:pt x="148" y="76"/>
                  </a:cubicBezTo>
                  <a:cubicBezTo>
                    <a:pt x="157" y="86"/>
                    <a:pt x="157" y="86"/>
                    <a:pt x="157" y="86"/>
                  </a:cubicBezTo>
                  <a:cubicBezTo>
                    <a:pt x="158" y="87"/>
                    <a:pt x="160" y="87"/>
                    <a:pt x="161" y="86"/>
                  </a:cubicBezTo>
                  <a:cubicBezTo>
                    <a:pt x="162" y="85"/>
                    <a:pt x="162" y="84"/>
                    <a:pt x="161" y="83"/>
                  </a:cubicBezTo>
                  <a:cubicBezTo>
                    <a:pt x="154" y="76"/>
                    <a:pt x="154" y="76"/>
                    <a:pt x="154" y="76"/>
                  </a:cubicBezTo>
                  <a:cubicBezTo>
                    <a:pt x="165" y="75"/>
                    <a:pt x="165" y="75"/>
                    <a:pt x="165" y="75"/>
                  </a:cubicBezTo>
                  <a:cubicBezTo>
                    <a:pt x="167" y="75"/>
                    <a:pt x="168" y="74"/>
                    <a:pt x="168" y="73"/>
                  </a:cubicBezTo>
                  <a:cubicBezTo>
                    <a:pt x="167" y="72"/>
                    <a:pt x="166" y="71"/>
                    <a:pt x="165" y="71"/>
                  </a:cubicBezTo>
                  <a:close/>
                  <a:moveTo>
                    <a:pt x="97" y="51"/>
                  </a:moveTo>
                  <a:cubicBezTo>
                    <a:pt x="98" y="51"/>
                    <a:pt x="98" y="51"/>
                    <a:pt x="98" y="51"/>
                  </a:cubicBezTo>
                  <a:cubicBezTo>
                    <a:pt x="104" y="50"/>
                    <a:pt x="104" y="50"/>
                    <a:pt x="104" y="50"/>
                  </a:cubicBezTo>
                  <a:cubicBezTo>
                    <a:pt x="104" y="56"/>
                    <a:pt x="104" y="56"/>
                    <a:pt x="104" y="56"/>
                  </a:cubicBezTo>
                  <a:cubicBezTo>
                    <a:pt x="105" y="57"/>
                    <a:pt x="105" y="58"/>
                    <a:pt x="106" y="59"/>
                  </a:cubicBezTo>
                  <a:cubicBezTo>
                    <a:pt x="95" y="67"/>
                    <a:pt x="95" y="67"/>
                    <a:pt x="95" y="67"/>
                  </a:cubicBezTo>
                  <a:cubicBezTo>
                    <a:pt x="95" y="65"/>
                    <a:pt x="95" y="65"/>
                    <a:pt x="95" y="65"/>
                  </a:cubicBezTo>
                  <a:cubicBezTo>
                    <a:pt x="92" y="65"/>
                    <a:pt x="92" y="65"/>
                    <a:pt x="92" y="65"/>
                  </a:cubicBezTo>
                  <a:lnTo>
                    <a:pt x="97" y="51"/>
                  </a:lnTo>
                  <a:close/>
                  <a:moveTo>
                    <a:pt x="79" y="46"/>
                  </a:moveTo>
                  <a:cubicBezTo>
                    <a:pt x="79" y="46"/>
                    <a:pt x="81" y="49"/>
                    <a:pt x="82" y="49"/>
                  </a:cubicBezTo>
                  <a:cubicBezTo>
                    <a:pt x="89" y="44"/>
                    <a:pt x="89" y="44"/>
                    <a:pt x="89" y="44"/>
                  </a:cubicBezTo>
                  <a:cubicBezTo>
                    <a:pt x="93" y="49"/>
                    <a:pt x="93" y="49"/>
                    <a:pt x="93" y="49"/>
                  </a:cubicBezTo>
                  <a:cubicBezTo>
                    <a:pt x="93" y="50"/>
                    <a:pt x="93" y="50"/>
                    <a:pt x="93" y="50"/>
                  </a:cubicBezTo>
                  <a:cubicBezTo>
                    <a:pt x="87" y="64"/>
                    <a:pt x="87" y="64"/>
                    <a:pt x="87" y="64"/>
                  </a:cubicBezTo>
                  <a:cubicBezTo>
                    <a:pt x="85" y="61"/>
                    <a:pt x="85" y="61"/>
                    <a:pt x="85" y="61"/>
                  </a:cubicBezTo>
                  <a:cubicBezTo>
                    <a:pt x="82" y="65"/>
                    <a:pt x="82" y="65"/>
                    <a:pt x="82" y="65"/>
                  </a:cubicBezTo>
                  <a:lnTo>
                    <a:pt x="79" y="46"/>
                  </a:lnTo>
                  <a:close/>
                  <a:moveTo>
                    <a:pt x="58" y="63"/>
                  </a:moveTo>
                  <a:cubicBezTo>
                    <a:pt x="60" y="62"/>
                    <a:pt x="61" y="61"/>
                    <a:pt x="61" y="59"/>
                  </a:cubicBezTo>
                  <a:cubicBezTo>
                    <a:pt x="61" y="53"/>
                    <a:pt x="61" y="53"/>
                    <a:pt x="61" y="53"/>
                  </a:cubicBezTo>
                  <a:cubicBezTo>
                    <a:pt x="67" y="53"/>
                    <a:pt x="67" y="53"/>
                    <a:pt x="67" y="53"/>
                  </a:cubicBezTo>
                  <a:cubicBezTo>
                    <a:pt x="69" y="53"/>
                    <a:pt x="71" y="52"/>
                    <a:pt x="72" y="51"/>
                  </a:cubicBezTo>
                  <a:cubicBezTo>
                    <a:pt x="74" y="46"/>
                    <a:pt x="74" y="46"/>
                    <a:pt x="74" y="46"/>
                  </a:cubicBezTo>
                  <a:cubicBezTo>
                    <a:pt x="77" y="64"/>
                    <a:pt x="77" y="64"/>
                    <a:pt x="77" y="64"/>
                  </a:cubicBezTo>
                  <a:cubicBezTo>
                    <a:pt x="75" y="63"/>
                    <a:pt x="75" y="63"/>
                    <a:pt x="75" y="63"/>
                  </a:cubicBezTo>
                  <a:cubicBezTo>
                    <a:pt x="74" y="70"/>
                    <a:pt x="74" y="70"/>
                    <a:pt x="74" y="70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54" y="65"/>
                    <a:pt x="54" y="65"/>
                    <a:pt x="54" y="65"/>
                  </a:cubicBezTo>
                  <a:lnTo>
                    <a:pt x="58" y="63"/>
                  </a:lnTo>
                  <a:close/>
                  <a:moveTo>
                    <a:pt x="56" y="95"/>
                  </a:moveTo>
                  <a:cubicBezTo>
                    <a:pt x="54" y="95"/>
                    <a:pt x="54" y="95"/>
                    <a:pt x="54" y="95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7" y="87"/>
                    <a:pt x="56" y="85"/>
                    <a:pt x="55" y="84"/>
                  </a:cubicBezTo>
                  <a:cubicBezTo>
                    <a:pt x="50" y="80"/>
                    <a:pt x="50" y="80"/>
                    <a:pt x="50" y="80"/>
                  </a:cubicBezTo>
                  <a:cubicBezTo>
                    <a:pt x="54" y="76"/>
                    <a:pt x="54" y="76"/>
                    <a:pt x="54" y="76"/>
                  </a:cubicBezTo>
                  <a:cubicBezTo>
                    <a:pt x="55" y="74"/>
                    <a:pt x="56" y="72"/>
                    <a:pt x="55" y="71"/>
                  </a:cubicBezTo>
                  <a:cubicBezTo>
                    <a:pt x="55" y="70"/>
                    <a:pt x="55" y="70"/>
                    <a:pt x="55" y="70"/>
                  </a:cubicBezTo>
                  <a:cubicBezTo>
                    <a:pt x="71" y="76"/>
                    <a:pt x="71" y="76"/>
                    <a:pt x="71" y="76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67" y="82"/>
                    <a:pt x="67" y="82"/>
                    <a:pt x="67" y="82"/>
                  </a:cubicBezTo>
                  <a:cubicBezTo>
                    <a:pt x="71" y="84"/>
                    <a:pt x="71" y="84"/>
                    <a:pt x="71" y="84"/>
                  </a:cubicBezTo>
                  <a:lnTo>
                    <a:pt x="56" y="95"/>
                  </a:lnTo>
                  <a:close/>
                  <a:moveTo>
                    <a:pt x="71" y="105"/>
                  </a:moveTo>
                  <a:cubicBezTo>
                    <a:pt x="70" y="105"/>
                    <a:pt x="70" y="105"/>
                    <a:pt x="70" y="105"/>
                  </a:cubicBezTo>
                  <a:cubicBezTo>
                    <a:pt x="64" y="106"/>
                    <a:pt x="64" y="106"/>
                    <a:pt x="64" y="106"/>
                  </a:cubicBezTo>
                  <a:cubicBezTo>
                    <a:pt x="64" y="100"/>
                    <a:pt x="64" y="100"/>
                    <a:pt x="64" y="100"/>
                  </a:cubicBezTo>
                  <a:cubicBezTo>
                    <a:pt x="63" y="99"/>
                    <a:pt x="63" y="98"/>
                    <a:pt x="62" y="97"/>
                  </a:cubicBezTo>
                  <a:cubicBezTo>
                    <a:pt x="73" y="89"/>
                    <a:pt x="73" y="89"/>
                    <a:pt x="73" y="89"/>
                  </a:cubicBezTo>
                  <a:cubicBezTo>
                    <a:pt x="73" y="91"/>
                    <a:pt x="73" y="91"/>
                    <a:pt x="73" y="91"/>
                  </a:cubicBezTo>
                  <a:cubicBezTo>
                    <a:pt x="76" y="91"/>
                    <a:pt x="76" y="91"/>
                    <a:pt x="76" y="91"/>
                  </a:cubicBezTo>
                  <a:lnTo>
                    <a:pt x="71" y="105"/>
                  </a:lnTo>
                  <a:close/>
                  <a:moveTo>
                    <a:pt x="85" y="107"/>
                  </a:moveTo>
                  <a:cubicBezTo>
                    <a:pt x="84" y="107"/>
                    <a:pt x="79" y="112"/>
                    <a:pt x="79" y="112"/>
                  </a:cubicBezTo>
                  <a:cubicBezTo>
                    <a:pt x="75" y="106"/>
                    <a:pt x="75" y="106"/>
                    <a:pt x="75" y="106"/>
                  </a:cubicBezTo>
                  <a:cubicBezTo>
                    <a:pt x="81" y="92"/>
                    <a:pt x="81" y="92"/>
                    <a:pt x="81" y="92"/>
                  </a:cubicBezTo>
                  <a:cubicBezTo>
                    <a:pt x="83" y="95"/>
                    <a:pt x="83" y="95"/>
                    <a:pt x="83" y="95"/>
                  </a:cubicBezTo>
                  <a:lnTo>
                    <a:pt x="85" y="107"/>
                  </a:lnTo>
                  <a:close/>
                  <a:moveTo>
                    <a:pt x="80" y="85"/>
                  </a:moveTo>
                  <a:cubicBezTo>
                    <a:pt x="80" y="81"/>
                    <a:pt x="80" y="81"/>
                    <a:pt x="80" y="81"/>
                  </a:cubicBezTo>
                  <a:cubicBezTo>
                    <a:pt x="76" y="80"/>
                    <a:pt x="76" y="80"/>
                    <a:pt x="76" y="80"/>
                  </a:cubicBezTo>
                  <a:cubicBezTo>
                    <a:pt x="79" y="77"/>
                    <a:pt x="79" y="77"/>
                    <a:pt x="79" y="77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1" y="74"/>
                    <a:pt x="81" y="74"/>
                    <a:pt x="81" y="74"/>
                  </a:cubicBezTo>
                  <a:cubicBezTo>
                    <a:pt x="82" y="71"/>
                    <a:pt x="82" y="71"/>
                    <a:pt x="82" y="71"/>
                  </a:cubicBezTo>
                  <a:cubicBezTo>
                    <a:pt x="85" y="73"/>
                    <a:pt x="85" y="73"/>
                    <a:pt x="85" y="73"/>
                  </a:cubicBezTo>
                  <a:cubicBezTo>
                    <a:pt x="88" y="72"/>
                    <a:pt x="88" y="72"/>
                    <a:pt x="88" y="72"/>
                  </a:cubicBezTo>
                  <a:cubicBezTo>
                    <a:pt x="88" y="75"/>
                    <a:pt x="88" y="75"/>
                    <a:pt x="88" y="75"/>
                  </a:cubicBezTo>
                  <a:cubicBezTo>
                    <a:pt x="92" y="76"/>
                    <a:pt x="92" y="76"/>
                    <a:pt x="92" y="76"/>
                  </a:cubicBezTo>
                  <a:cubicBezTo>
                    <a:pt x="89" y="79"/>
                    <a:pt x="89" y="79"/>
                    <a:pt x="89" y="79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87" y="83"/>
                    <a:pt x="87" y="83"/>
                    <a:pt x="87" y="83"/>
                  </a:cubicBezTo>
                  <a:cubicBezTo>
                    <a:pt x="86" y="86"/>
                    <a:pt x="86" y="86"/>
                    <a:pt x="86" y="86"/>
                  </a:cubicBezTo>
                  <a:cubicBezTo>
                    <a:pt x="83" y="84"/>
                    <a:pt x="83" y="84"/>
                    <a:pt x="83" y="84"/>
                  </a:cubicBezTo>
                  <a:lnTo>
                    <a:pt x="80" y="85"/>
                  </a:lnTo>
                  <a:close/>
                  <a:moveTo>
                    <a:pt x="110" y="93"/>
                  </a:moveTo>
                  <a:cubicBezTo>
                    <a:pt x="108" y="94"/>
                    <a:pt x="107" y="95"/>
                    <a:pt x="107" y="97"/>
                  </a:cubicBezTo>
                  <a:cubicBezTo>
                    <a:pt x="107" y="103"/>
                    <a:pt x="107" y="103"/>
                    <a:pt x="107" y="103"/>
                  </a:cubicBezTo>
                  <a:cubicBezTo>
                    <a:pt x="101" y="103"/>
                    <a:pt x="101" y="103"/>
                    <a:pt x="101" y="103"/>
                  </a:cubicBezTo>
                  <a:cubicBezTo>
                    <a:pt x="99" y="103"/>
                    <a:pt x="97" y="104"/>
                    <a:pt x="96" y="105"/>
                  </a:cubicBezTo>
                  <a:cubicBezTo>
                    <a:pt x="94" y="111"/>
                    <a:pt x="94" y="111"/>
                    <a:pt x="94" y="111"/>
                  </a:cubicBezTo>
                  <a:cubicBezTo>
                    <a:pt x="89" y="108"/>
                    <a:pt x="89" y="108"/>
                    <a:pt x="89" y="108"/>
                  </a:cubicBezTo>
                  <a:cubicBezTo>
                    <a:pt x="86" y="91"/>
                    <a:pt x="86" y="91"/>
                    <a:pt x="86" y="91"/>
                  </a:cubicBezTo>
                  <a:cubicBezTo>
                    <a:pt x="87" y="91"/>
                    <a:pt x="87" y="91"/>
                    <a:pt x="87" y="91"/>
                  </a:cubicBezTo>
                  <a:cubicBezTo>
                    <a:pt x="93" y="93"/>
                    <a:pt x="93" y="93"/>
                    <a:pt x="93" y="93"/>
                  </a:cubicBezTo>
                  <a:cubicBezTo>
                    <a:pt x="94" y="86"/>
                    <a:pt x="94" y="86"/>
                    <a:pt x="94" y="86"/>
                  </a:cubicBezTo>
                  <a:cubicBezTo>
                    <a:pt x="95" y="86"/>
                    <a:pt x="95" y="86"/>
                    <a:pt x="95" y="86"/>
                  </a:cubicBezTo>
                  <a:cubicBezTo>
                    <a:pt x="111" y="93"/>
                    <a:pt x="111" y="93"/>
                    <a:pt x="111" y="93"/>
                  </a:cubicBezTo>
                  <a:lnTo>
                    <a:pt x="110" y="93"/>
                  </a:lnTo>
                  <a:close/>
                  <a:moveTo>
                    <a:pt x="114" y="80"/>
                  </a:moveTo>
                  <a:cubicBezTo>
                    <a:pt x="113" y="82"/>
                    <a:pt x="112" y="84"/>
                    <a:pt x="113" y="85"/>
                  </a:cubicBezTo>
                  <a:cubicBezTo>
                    <a:pt x="115" y="89"/>
                    <a:pt x="115" y="89"/>
                    <a:pt x="115" y="89"/>
                  </a:cubicBezTo>
                  <a:cubicBezTo>
                    <a:pt x="99" y="83"/>
                    <a:pt x="99" y="83"/>
                    <a:pt x="99" y="83"/>
                  </a:cubicBezTo>
                  <a:cubicBezTo>
                    <a:pt x="97" y="79"/>
                    <a:pt x="97" y="79"/>
                    <a:pt x="97" y="79"/>
                  </a:cubicBezTo>
                  <a:cubicBezTo>
                    <a:pt x="101" y="74"/>
                    <a:pt x="101" y="74"/>
                    <a:pt x="101" y="74"/>
                  </a:cubicBezTo>
                  <a:cubicBezTo>
                    <a:pt x="96" y="72"/>
                    <a:pt x="96" y="72"/>
                    <a:pt x="96" y="72"/>
                  </a:cubicBezTo>
                  <a:cubicBezTo>
                    <a:pt x="111" y="61"/>
                    <a:pt x="111" y="61"/>
                    <a:pt x="111" y="61"/>
                  </a:cubicBezTo>
                  <a:cubicBezTo>
                    <a:pt x="114" y="61"/>
                    <a:pt x="114" y="61"/>
                    <a:pt x="114" y="61"/>
                  </a:cubicBezTo>
                  <a:cubicBezTo>
                    <a:pt x="112" y="67"/>
                    <a:pt x="112" y="67"/>
                    <a:pt x="112" y="67"/>
                  </a:cubicBezTo>
                  <a:cubicBezTo>
                    <a:pt x="111" y="69"/>
                    <a:pt x="112" y="71"/>
                    <a:pt x="113" y="72"/>
                  </a:cubicBezTo>
                  <a:cubicBezTo>
                    <a:pt x="118" y="76"/>
                    <a:pt x="118" y="76"/>
                    <a:pt x="118" y="76"/>
                  </a:cubicBezTo>
                  <a:lnTo>
                    <a:pt x="114" y="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925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88" name="Freeform 88"/>
            <p:cNvSpPr/>
            <p:nvPr/>
          </p:nvSpPr>
          <p:spPr bwMode="auto">
            <a:xfrm>
              <a:off x="2641868" y="3135329"/>
              <a:ext cx="114096" cy="106136"/>
            </a:xfrm>
            <a:custGeom>
              <a:avLst/>
              <a:gdLst>
                <a:gd name="T0" fmla="*/ 24 w 92"/>
                <a:gd name="T1" fmla="*/ 12 h 85"/>
                <a:gd name="T2" fmla="*/ 27 w 92"/>
                <a:gd name="T3" fmla="*/ 17 h 85"/>
                <a:gd name="T4" fmla="*/ 38 w 92"/>
                <a:gd name="T5" fmla="*/ 27 h 85"/>
                <a:gd name="T6" fmla="*/ 39 w 92"/>
                <a:gd name="T7" fmla="*/ 31 h 85"/>
                <a:gd name="T8" fmla="*/ 39 w 92"/>
                <a:gd name="T9" fmla="*/ 41 h 85"/>
                <a:gd name="T10" fmla="*/ 24 w 92"/>
                <a:gd name="T11" fmla="*/ 32 h 85"/>
                <a:gd name="T12" fmla="*/ 18 w 92"/>
                <a:gd name="T13" fmla="*/ 33 h 85"/>
                <a:gd name="T14" fmla="*/ 17 w 92"/>
                <a:gd name="T15" fmla="*/ 41 h 85"/>
                <a:gd name="T16" fmla="*/ 14 w 92"/>
                <a:gd name="T17" fmla="*/ 41 h 85"/>
                <a:gd name="T18" fmla="*/ 14 w 92"/>
                <a:gd name="T19" fmla="*/ 44 h 85"/>
                <a:gd name="T20" fmla="*/ 17 w 92"/>
                <a:gd name="T21" fmla="*/ 44 h 85"/>
                <a:gd name="T22" fmla="*/ 18 w 92"/>
                <a:gd name="T23" fmla="*/ 51 h 85"/>
                <a:gd name="T24" fmla="*/ 24 w 92"/>
                <a:gd name="T25" fmla="*/ 53 h 85"/>
                <a:gd name="T26" fmla="*/ 39 w 92"/>
                <a:gd name="T27" fmla="*/ 45 h 85"/>
                <a:gd name="T28" fmla="*/ 26 w 92"/>
                <a:gd name="T29" fmla="*/ 54 h 85"/>
                <a:gd name="T30" fmla="*/ 33 w 92"/>
                <a:gd name="T31" fmla="*/ 60 h 85"/>
                <a:gd name="T32" fmla="*/ 31 w 92"/>
                <a:gd name="T33" fmla="*/ 63 h 85"/>
                <a:gd name="T34" fmla="*/ 22 w 92"/>
                <a:gd name="T35" fmla="*/ 70 h 85"/>
                <a:gd name="T36" fmla="*/ 23 w 92"/>
                <a:gd name="T37" fmla="*/ 81 h 85"/>
                <a:gd name="T38" fmla="*/ 33 w 92"/>
                <a:gd name="T39" fmla="*/ 75 h 85"/>
                <a:gd name="T40" fmla="*/ 37 w 92"/>
                <a:gd name="T41" fmla="*/ 72 h 85"/>
                <a:gd name="T42" fmla="*/ 41 w 92"/>
                <a:gd name="T43" fmla="*/ 66 h 85"/>
                <a:gd name="T44" fmla="*/ 43 w 92"/>
                <a:gd name="T45" fmla="*/ 50 h 85"/>
                <a:gd name="T46" fmla="*/ 50 w 92"/>
                <a:gd name="T47" fmla="*/ 55 h 85"/>
                <a:gd name="T48" fmla="*/ 51 w 92"/>
                <a:gd name="T49" fmla="*/ 58 h 85"/>
                <a:gd name="T50" fmla="*/ 52 w 92"/>
                <a:gd name="T51" fmla="*/ 73 h 85"/>
                <a:gd name="T52" fmla="*/ 54 w 92"/>
                <a:gd name="T53" fmla="*/ 78 h 85"/>
                <a:gd name="T54" fmla="*/ 65 w 92"/>
                <a:gd name="T55" fmla="*/ 85 h 85"/>
                <a:gd name="T56" fmla="*/ 67 w 92"/>
                <a:gd name="T57" fmla="*/ 72 h 85"/>
                <a:gd name="T58" fmla="*/ 65 w 92"/>
                <a:gd name="T59" fmla="*/ 67 h 85"/>
                <a:gd name="T60" fmla="*/ 54 w 92"/>
                <a:gd name="T61" fmla="*/ 57 h 85"/>
                <a:gd name="T62" fmla="*/ 52 w 92"/>
                <a:gd name="T63" fmla="*/ 53 h 85"/>
                <a:gd name="T64" fmla="*/ 53 w 92"/>
                <a:gd name="T65" fmla="*/ 45 h 85"/>
                <a:gd name="T66" fmla="*/ 69 w 92"/>
                <a:gd name="T67" fmla="*/ 53 h 85"/>
                <a:gd name="T68" fmla="*/ 75 w 92"/>
                <a:gd name="T69" fmla="*/ 52 h 85"/>
                <a:gd name="T70" fmla="*/ 76 w 92"/>
                <a:gd name="T71" fmla="*/ 44 h 85"/>
                <a:gd name="T72" fmla="*/ 80 w 92"/>
                <a:gd name="T73" fmla="*/ 44 h 85"/>
                <a:gd name="T74" fmla="*/ 80 w 92"/>
                <a:gd name="T75" fmla="*/ 42 h 85"/>
                <a:gd name="T76" fmla="*/ 81 w 92"/>
                <a:gd name="T77" fmla="*/ 36 h 85"/>
                <a:gd name="T78" fmla="*/ 77 w 92"/>
                <a:gd name="T79" fmla="*/ 35 h 85"/>
                <a:gd name="T80" fmla="*/ 63 w 92"/>
                <a:gd name="T81" fmla="*/ 41 h 85"/>
                <a:gd name="T82" fmla="*/ 68 w 92"/>
                <a:gd name="T83" fmla="*/ 32 h 85"/>
                <a:gd name="T84" fmla="*/ 54 w 92"/>
                <a:gd name="T85" fmla="*/ 36 h 85"/>
                <a:gd name="T86" fmla="*/ 68 w 92"/>
                <a:gd name="T87" fmla="*/ 29 h 85"/>
                <a:gd name="T88" fmla="*/ 69 w 92"/>
                <a:gd name="T89" fmla="*/ 23 h 85"/>
                <a:gd name="T90" fmla="*/ 64 w 92"/>
                <a:gd name="T91" fmla="*/ 18 h 85"/>
                <a:gd name="T92" fmla="*/ 66 w 92"/>
                <a:gd name="T93" fmla="*/ 15 h 85"/>
                <a:gd name="T94" fmla="*/ 63 w 92"/>
                <a:gd name="T95" fmla="*/ 14 h 85"/>
                <a:gd name="T96" fmla="*/ 59 w 92"/>
                <a:gd name="T97" fmla="*/ 9 h 85"/>
                <a:gd name="T98" fmla="*/ 57 w 92"/>
                <a:gd name="T99" fmla="*/ 12 h 85"/>
                <a:gd name="T100" fmla="*/ 54 w 92"/>
                <a:gd name="T101" fmla="*/ 27 h 85"/>
                <a:gd name="T102" fmla="*/ 49 w 92"/>
                <a:gd name="T103" fmla="*/ 19 h 85"/>
                <a:gd name="T104" fmla="*/ 46 w 92"/>
                <a:gd name="T105" fmla="*/ 35 h 85"/>
                <a:gd name="T106" fmla="*/ 46 w 92"/>
                <a:gd name="T107" fmla="*/ 17 h 85"/>
                <a:gd name="T108" fmla="*/ 38 w 92"/>
                <a:gd name="T109" fmla="*/ 22 h 85"/>
                <a:gd name="T110" fmla="*/ 40 w 92"/>
                <a:gd name="T111" fmla="*/ 11 h 85"/>
                <a:gd name="T112" fmla="*/ 38 w 92"/>
                <a:gd name="T113" fmla="*/ 6 h 85"/>
                <a:gd name="T114" fmla="*/ 29 w 92"/>
                <a:gd name="T115" fmla="*/ 1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2" h="85">
                  <a:moveTo>
                    <a:pt x="27" y="2"/>
                  </a:moveTo>
                  <a:cubicBezTo>
                    <a:pt x="31" y="13"/>
                    <a:pt x="31" y="13"/>
                    <a:pt x="31" y="13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5" y="11"/>
                    <a:pt x="24" y="11"/>
                    <a:pt x="24" y="12"/>
                  </a:cubicBezTo>
                  <a:cubicBezTo>
                    <a:pt x="24" y="12"/>
                    <a:pt x="24" y="13"/>
                    <a:pt x="25" y="13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6" y="17"/>
                    <a:pt x="26" y="17"/>
                    <a:pt x="25" y="18"/>
                  </a:cubicBezTo>
                  <a:cubicBezTo>
                    <a:pt x="25" y="19"/>
                    <a:pt x="25" y="19"/>
                    <a:pt x="26" y="20"/>
                  </a:cubicBezTo>
                  <a:cubicBezTo>
                    <a:pt x="36" y="23"/>
                    <a:pt x="36" y="23"/>
                    <a:pt x="36" y="23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8" y="24"/>
                    <a:pt x="27" y="25"/>
                    <a:pt x="27" y="25"/>
                  </a:cubicBezTo>
                  <a:cubicBezTo>
                    <a:pt x="27" y="26"/>
                    <a:pt x="27" y="27"/>
                    <a:pt x="28" y="27"/>
                  </a:cubicBezTo>
                  <a:cubicBezTo>
                    <a:pt x="39" y="31"/>
                    <a:pt x="39" y="31"/>
                    <a:pt x="39" y="31"/>
                  </a:cubicBezTo>
                  <a:cubicBezTo>
                    <a:pt x="42" y="36"/>
                    <a:pt x="42" y="36"/>
                    <a:pt x="42" y="36"/>
                  </a:cubicBezTo>
                  <a:cubicBezTo>
                    <a:pt x="41" y="37"/>
                    <a:pt x="41" y="37"/>
                    <a:pt x="41" y="37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39" y="41"/>
                    <a:pt x="39" y="41"/>
                    <a:pt x="3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4" y="41"/>
                    <a:pt x="34" y="41"/>
                    <a:pt x="34" y="41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5" y="31"/>
                    <a:pt x="24" y="31"/>
                    <a:pt x="24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8" y="33"/>
                    <a:pt x="17" y="33"/>
                    <a:pt x="16" y="33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2" y="35"/>
                    <a:pt x="12" y="35"/>
                    <a:pt x="12" y="35"/>
                  </a:cubicBezTo>
                  <a:cubicBezTo>
                    <a:pt x="12" y="34"/>
                    <a:pt x="11" y="34"/>
                    <a:pt x="10" y="35"/>
                  </a:cubicBezTo>
                  <a:cubicBezTo>
                    <a:pt x="10" y="35"/>
                    <a:pt x="9" y="36"/>
                    <a:pt x="10" y="37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1" y="41"/>
                    <a:pt x="0" y="41"/>
                    <a:pt x="0" y="42"/>
                  </a:cubicBezTo>
                  <a:cubicBezTo>
                    <a:pt x="0" y="43"/>
                    <a:pt x="1" y="43"/>
                    <a:pt x="1" y="43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9" y="48"/>
                    <a:pt x="9" y="49"/>
                    <a:pt x="10" y="50"/>
                  </a:cubicBezTo>
                  <a:cubicBezTo>
                    <a:pt x="11" y="50"/>
                    <a:pt x="11" y="50"/>
                    <a:pt x="12" y="49"/>
                  </a:cubicBezTo>
                  <a:cubicBezTo>
                    <a:pt x="17" y="44"/>
                    <a:pt x="17" y="44"/>
                    <a:pt x="17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5" y="50"/>
                    <a:pt x="16" y="51"/>
                    <a:pt x="16" y="51"/>
                  </a:cubicBezTo>
                  <a:cubicBezTo>
                    <a:pt x="17" y="52"/>
                    <a:pt x="18" y="52"/>
                    <a:pt x="18" y="51"/>
                  </a:cubicBezTo>
                  <a:cubicBezTo>
                    <a:pt x="25" y="44"/>
                    <a:pt x="25" y="44"/>
                    <a:pt x="25" y="44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23" y="51"/>
                    <a:pt x="23" y="51"/>
                    <a:pt x="23" y="51"/>
                  </a:cubicBezTo>
                  <a:cubicBezTo>
                    <a:pt x="23" y="51"/>
                    <a:pt x="23" y="52"/>
                    <a:pt x="24" y="53"/>
                  </a:cubicBezTo>
                  <a:cubicBezTo>
                    <a:pt x="24" y="53"/>
                    <a:pt x="25" y="53"/>
                    <a:pt x="25" y="53"/>
                  </a:cubicBezTo>
                  <a:cubicBezTo>
                    <a:pt x="34" y="44"/>
                    <a:pt x="34" y="44"/>
                    <a:pt x="34" y="44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39" y="45"/>
                    <a:pt x="39" y="45"/>
                    <a:pt x="39" y="45"/>
                  </a:cubicBezTo>
                  <a:cubicBezTo>
                    <a:pt x="38" y="49"/>
                    <a:pt x="38" y="49"/>
                    <a:pt x="38" y="49"/>
                  </a:cubicBezTo>
                  <a:cubicBezTo>
                    <a:pt x="40" y="49"/>
                    <a:pt x="40" y="49"/>
                    <a:pt x="40" y="49"/>
                  </a:cubicBezTo>
                  <a:cubicBezTo>
                    <a:pt x="38" y="52"/>
                    <a:pt x="38" y="52"/>
                    <a:pt x="38" y="52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5" y="54"/>
                    <a:pt x="25" y="55"/>
                    <a:pt x="25" y="56"/>
                  </a:cubicBezTo>
                  <a:cubicBezTo>
                    <a:pt x="25" y="56"/>
                    <a:pt x="26" y="57"/>
                    <a:pt x="27" y="57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3" y="60"/>
                    <a:pt x="33" y="60"/>
                    <a:pt x="33" y="60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3" y="61"/>
                    <a:pt x="22" y="62"/>
                    <a:pt x="22" y="63"/>
                  </a:cubicBezTo>
                  <a:cubicBezTo>
                    <a:pt x="22" y="63"/>
                    <a:pt x="23" y="64"/>
                    <a:pt x="24" y="64"/>
                  </a:cubicBezTo>
                  <a:cubicBezTo>
                    <a:pt x="31" y="63"/>
                    <a:pt x="31" y="63"/>
                    <a:pt x="31" y="63"/>
                  </a:cubicBezTo>
                  <a:cubicBezTo>
                    <a:pt x="29" y="66"/>
                    <a:pt x="29" y="66"/>
                    <a:pt x="29" y="66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1" y="67"/>
                    <a:pt x="20" y="68"/>
                    <a:pt x="20" y="69"/>
                  </a:cubicBezTo>
                  <a:cubicBezTo>
                    <a:pt x="20" y="69"/>
                    <a:pt x="21" y="70"/>
                    <a:pt x="22" y="70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0" y="79"/>
                    <a:pt x="20" y="79"/>
                    <a:pt x="20" y="79"/>
                  </a:cubicBezTo>
                  <a:cubicBezTo>
                    <a:pt x="20" y="80"/>
                    <a:pt x="20" y="81"/>
                    <a:pt x="21" y="81"/>
                  </a:cubicBezTo>
                  <a:cubicBezTo>
                    <a:pt x="21" y="81"/>
                    <a:pt x="22" y="81"/>
                    <a:pt x="23" y="81"/>
                  </a:cubicBezTo>
                  <a:cubicBezTo>
                    <a:pt x="29" y="70"/>
                    <a:pt x="29" y="70"/>
                    <a:pt x="29" y="70"/>
                  </a:cubicBezTo>
                  <a:cubicBezTo>
                    <a:pt x="31" y="76"/>
                    <a:pt x="31" y="76"/>
                    <a:pt x="31" y="76"/>
                  </a:cubicBezTo>
                  <a:cubicBezTo>
                    <a:pt x="31" y="76"/>
                    <a:pt x="32" y="77"/>
                    <a:pt x="32" y="77"/>
                  </a:cubicBezTo>
                  <a:cubicBezTo>
                    <a:pt x="33" y="77"/>
                    <a:pt x="34" y="76"/>
                    <a:pt x="33" y="75"/>
                  </a:cubicBezTo>
                  <a:cubicBezTo>
                    <a:pt x="31" y="67"/>
                    <a:pt x="31" y="67"/>
                    <a:pt x="31" y="67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5" y="71"/>
                    <a:pt x="35" y="71"/>
                    <a:pt x="35" y="71"/>
                  </a:cubicBezTo>
                  <a:cubicBezTo>
                    <a:pt x="36" y="72"/>
                    <a:pt x="36" y="73"/>
                    <a:pt x="37" y="72"/>
                  </a:cubicBezTo>
                  <a:cubicBezTo>
                    <a:pt x="38" y="72"/>
                    <a:pt x="38" y="71"/>
                    <a:pt x="38" y="71"/>
                  </a:cubicBezTo>
                  <a:cubicBezTo>
                    <a:pt x="35" y="61"/>
                    <a:pt x="35" y="61"/>
                    <a:pt x="35" y="61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3" y="67"/>
                    <a:pt x="44" y="66"/>
                    <a:pt x="43" y="65"/>
                  </a:cubicBezTo>
                  <a:cubicBezTo>
                    <a:pt x="40" y="54"/>
                    <a:pt x="40" y="54"/>
                    <a:pt x="40" y="54"/>
                  </a:cubicBezTo>
                  <a:cubicBezTo>
                    <a:pt x="43" y="50"/>
                    <a:pt x="43" y="50"/>
                    <a:pt x="43" y="50"/>
                  </a:cubicBezTo>
                  <a:cubicBezTo>
                    <a:pt x="43" y="52"/>
                    <a:pt x="43" y="52"/>
                    <a:pt x="43" y="52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50" y="55"/>
                    <a:pt x="50" y="55"/>
                    <a:pt x="50" y="55"/>
                  </a:cubicBezTo>
                  <a:cubicBezTo>
                    <a:pt x="45" y="65"/>
                    <a:pt x="45" y="65"/>
                    <a:pt x="45" y="65"/>
                  </a:cubicBezTo>
                  <a:cubicBezTo>
                    <a:pt x="45" y="66"/>
                    <a:pt x="45" y="67"/>
                    <a:pt x="46" y="67"/>
                  </a:cubicBezTo>
                  <a:cubicBezTo>
                    <a:pt x="46" y="68"/>
                    <a:pt x="47" y="67"/>
                    <a:pt x="47" y="67"/>
                  </a:cubicBezTo>
                  <a:cubicBezTo>
                    <a:pt x="51" y="58"/>
                    <a:pt x="51" y="58"/>
                    <a:pt x="51" y="58"/>
                  </a:cubicBezTo>
                  <a:cubicBezTo>
                    <a:pt x="53" y="63"/>
                    <a:pt x="53" y="63"/>
                    <a:pt x="53" y="63"/>
                  </a:cubicBezTo>
                  <a:cubicBezTo>
                    <a:pt x="49" y="72"/>
                    <a:pt x="49" y="72"/>
                    <a:pt x="49" y="72"/>
                  </a:cubicBezTo>
                  <a:cubicBezTo>
                    <a:pt x="49" y="72"/>
                    <a:pt x="49" y="73"/>
                    <a:pt x="50" y="73"/>
                  </a:cubicBezTo>
                  <a:cubicBezTo>
                    <a:pt x="51" y="74"/>
                    <a:pt x="52" y="73"/>
                    <a:pt x="52" y="73"/>
                  </a:cubicBezTo>
                  <a:cubicBezTo>
                    <a:pt x="55" y="66"/>
                    <a:pt x="55" y="66"/>
                    <a:pt x="55" y="66"/>
                  </a:cubicBezTo>
                  <a:cubicBezTo>
                    <a:pt x="57" y="69"/>
                    <a:pt x="57" y="69"/>
                    <a:pt x="57" y="69"/>
                  </a:cubicBezTo>
                  <a:cubicBezTo>
                    <a:pt x="53" y="77"/>
                    <a:pt x="53" y="77"/>
                    <a:pt x="53" y="77"/>
                  </a:cubicBezTo>
                  <a:cubicBezTo>
                    <a:pt x="53" y="77"/>
                    <a:pt x="53" y="78"/>
                    <a:pt x="54" y="78"/>
                  </a:cubicBezTo>
                  <a:cubicBezTo>
                    <a:pt x="55" y="79"/>
                    <a:pt x="55" y="78"/>
                    <a:pt x="56" y="78"/>
                  </a:cubicBezTo>
                  <a:cubicBezTo>
                    <a:pt x="58" y="73"/>
                    <a:pt x="58" y="73"/>
                    <a:pt x="58" y="73"/>
                  </a:cubicBezTo>
                  <a:cubicBezTo>
                    <a:pt x="63" y="84"/>
                    <a:pt x="63" y="84"/>
                    <a:pt x="63" y="84"/>
                  </a:cubicBezTo>
                  <a:cubicBezTo>
                    <a:pt x="63" y="85"/>
                    <a:pt x="64" y="85"/>
                    <a:pt x="65" y="85"/>
                  </a:cubicBezTo>
                  <a:cubicBezTo>
                    <a:pt x="65" y="84"/>
                    <a:pt x="66" y="83"/>
                    <a:pt x="65" y="83"/>
                  </a:cubicBezTo>
                  <a:cubicBezTo>
                    <a:pt x="61" y="72"/>
                    <a:pt x="61" y="72"/>
                    <a:pt x="61" y="72"/>
                  </a:cubicBezTo>
                  <a:cubicBezTo>
                    <a:pt x="66" y="73"/>
                    <a:pt x="66" y="73"/>
                    <a:pt x="66" y="73"/>
                  </a:cubicBezTo>
                  <a:cubicBezTo>
                    <a:pt x="66" y="73"/>
                    <a:pt x="67" y="73"/>
                    <a:pt x="67" y="72"/>
                  </a:cubicBezTo>
                  <a:cubicBezTo>
                    <a:pt x="68" y="72"/>
                    <a:pt x="67" y="71"/>
                    <a:pt x="67" y="71"/>
                  </a:cubicBezTo>
                  <a:cubicBezTo>
                    <a:pt x="59" y="68"/>
                    <a:pt x="59" y="68"/>
                    <a:pt x="59" y="68"/>
                  </a:cubicBezTo>
                  <a:cubicBezTo>
                    <a:pt x="57" y="65"/>
                    <a:pt x="57" y="65"/>
                    <a:pt x="57" y="65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5" y="67"/>
                    <a:pt x="66" y="67"/>
                    <a:pt x="66" y="66"/>
                  </a:cubicBezTo>
                  <a:cubicBezTo>
                    <a:pt x="67" y="65"/>
                    <a:pt x="66" y="65"/>
                    <a:pt x="65" y="64"/>
                  </a:cubicBezTo>
                  <a:cubicBezTo>
                    <a:pt x="56" y="61"/>
                    <a:pt x="56" y="61"/>
                    <a:pt x="56" y="61"/>
                  </a:cubicBezTo>
                  <a:cubicBezTo>
                    <a:pt x="54" y="57"/>
                    <a:pt x="54" y="57"/>
                    <a:pt x="54" y="57"/>
                  </a:cubicBezTo>
                  <a:cubicBezTo>
                    <a:pt x="63" y="60"/>
                    <a:pt x="63" y="60"/>
                    <a:pt x="63" y="60"/>
                  </a:cubicBezTo>
                  <a:cubicBezTo>
                    <a:pt x="64" y="60"/>
                    <a:pt x="64" y="59"/>
                    <a:pt x="65" y="59"/>
                  </a:cubicBezTo>
                  <a:cubicBezTo>
                    <a:pt x="65" y="58"/>
                    <a:pt x="64" y="57"/>
                    <a:pt x="64" y="57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51" y="48"/>
                    <a:pt x="51" y="48"/>
                    <a:pt x="51" y="48"/>
                  </a:cubicBezTo>
                  <a:cubicBezTo>
                    <a:pt x="55" y="48"/>
                    <a:pt x="55" y="48"/>
                    <a:pt x="55" y="48"/>
                  </a:cubicBezTo>
                  <a:cubicBezTo>
                    <a:pt x="53" y="45"/>
                    <a:pt x="53" y="45"/>
                    <a:pt x="53" y="45"/>
                  </a:cubicBezTo>
                  <a:cubicBezTo>
                    <a:pt x="54" y="44"/>
                    <a:pt x="54" y="44"/>
                    <a:pt x="54" y="44"/>
                  </a:cubicBezTo>
                  <a:cubicBezTo>
                    <a:pt x="60" y="44"/>
                    <a:pt x="60" y="44"/>
                    <a:pt x="60" y="44"/>
                  </a:cubicBezTo>
                  <a:cubicBezTo>
                    <a:pt x="67" y="53"/>
                    <a:pt x="67" y="53"/>
                    <a:pt x="67" y="53"/>
                  </a:cubicBezTo>
                  <a:cubicBezTo>
                    <a:pt x="68" y="54"/>
                    <a:pt x="69" y="54"/>
                    <a:pt x="69" y="53"/>
                  </a:cubicBezTo>
                  <a:cubicBezTo>
                    <a:pt x="70" y="53"/>
                    <a:pt x="70" y="52"/>
                    <a:pt x="69" y="51"/>
                  </a:cubicBezTo>
                  <a:cubicBezTo>
                    <a:pt x="63" y="44"/>
                    <a:pt x="63" y="44"/>
                    <a:pt x="63" y="44"/>
                  </a:cubicBezTo>
                  <a:cubicBezTo>
                    <a:pt x="68" y="44"/>
                    <a:pt x="68" y="44"/>
                    <a:pt x="68" y="44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5" y="52"/>
                    <a:pt x="76" y="52"/>
                    <a:pt x="77" y="52"/>
                  </a:cubicBezTo>
                  <a:cubicBezTo>
                    <a:pt x="77" y="51"/>
                    <a:pt x="77" y="50"/>
                    <a:pt x="77" y="50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81" y="50"/>
                    <a:pt x="81" y="50"/>
                    <a:pt x="81" y="50"/>
                  </a:cubicBezTo>
                  <a:cubicBezTo>
                    <a:pt x="82" y="51"/>
                    <a:pt x="82" y="51"/>
                    <a:pt x="83" y="50"/>
                  </a:cubicBezTo>
                  <a:cubicBezTo>
                    <a:pt x="84" y="50"/>
                    <a:pt x="84" y="49"/>
                    <a:pt x="83" y="48"/>
                  </a:cubicBezTo>
                  <a:cubicBezTo>
                    <a:pt x="80" y="44"/>
                    <a:pt x="80" y="44"/>
                    <a:pt x="80" y="44"/>
                  </a:cubicBezTo>
                  <a:cubicBezTo>
                    <a:pt x="91" y="44"/>
                    <a:pt x="91" y="44"/>
                    <a:pt x="91" y="44"/>
                  </a:cubicBezTo>
                  <a:cubicBezTo>
                    <a:pt x="91" y="44"/>
                    <a:pt x="92" y="44"/>
                    <a:pt x="92" y="43"/>
                  </a:cubicBezTo>
                  <a:cubicBezTo>
                    <a:pt x="92" y="42"/>
                    <a:pt x="91" y="42"/>
                    <a:pt x="91" y="42"/>
                  </a:cubicBezTo>
                  <a:cubicBezTo>
                    <a:pt x="80" y="42"/>
                    <a:pt x="80" y="42"/>
                    <a:pt x="80" y="42"/>
                  </a:cubicBezTo>
                  <a:cubicBezTo>
                    <a:pt x="83" y="37"/>
                    <a:pt x="83" y="37"/>
                    <a:pt x="83" y="37"/>
                  </a:cubicBezTo>
                  <a:cubicBezTo>
                    <a:pt x="83" y="37"/>
                    <a:pt x="84" y="37"/>
                    <a:pt x="84" y="37"/>
                  </a:cubicBezTo>
                  <a:cubicBezTo>
                    <a:pt x="84" y="36"/>
                    <a:pt x="83" y="36"/>
                    <a:pt x="83" y="36"/>
                  </a:cubicBezTo>
                  <a:cubicBezTo>
                    <a:pt x="83" y="35"/>
                    <a:pt x="82" y="35"/>
                    <a:pt x="81" y="36"/>
                  </a:cubicBezTo>
                  <a:cubicBezTo>
                    <a:pt x="76" y="41"/>
                    <a:pt x="76" y="41"/>
                    <a:pt x="76" y="41"/>
                  </a:cubicBezTo>
                  <a:cubicBezTo>
                    <a:pt x="72" y="41"/>
                    <a:pt x="72" y="41"/>
                    <a:pt x="72" y="41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7" y="36"/>
                    <a:pt x="77" y="35"/>
                    <a:pt x="77" y="35"/>
                  </a:cubicBezTo>
                  <a:cubicBezTo>
                    <a:pt x="77" y="35"/>
                    <a:pt x="77" y="34"/>
                    <a:pt x="77" y="34"/>
                  </a:cubicBezTo>
                  <a:cubicBezTo>
                    <a:pt x="76" y="33"/>
                    <a:pt x="76" y="34"/>
                    <a:pt x="75" y="34"/>
                  </a:cubicBezTo>
                  <a:cubicBezTo>
                    <a:pt x="68" y="41"/>
                    <a:pt x="68" y="41"/>
                    <a:pt x="68" y="41"/>
                  </a:cubicBezTo>
                  <a:cubicBezTo>
                    <a:pt x="63" y="41"/>
                    <a:pt x="63" y="41"/>
                    <a:pt x="63" y="41"/>
                  </a:cubicBezTo>
                  <a:cubicBezTo>
                    <a:pt x="70" y="34"/>
                    <a:pt x="70" y="34"/>
                    <a:pt x="70" y="34"/>
                  </a:cubicBezTo>
                  <a:cubicBezTo>
                    <a:pt x="70" y="34"/>
                    <a:pt x="70" y="34"/>
                    <a:pt x="70" y="33"/>
                  </a:cubicBezTo>
                  <a:cubicBezTo>
                    <a:pt x="70" y="33"/>
                    <a:pt x="70" y="33"/>
                    <a:pt x="70" y="32"/>
                  </a:cubicBezTo>
                  <a:cubicBezTo>
                    <a:pt x="69" y="32"/>
                    <a:pt x="68" y="32"/>
                    <a:pt x="68" y="32"/>
                  </a:cubicBezTo>
                  <a:cubicBezTo>
                    <a:pt x="60" y="41"/>
                    <a:pt x="60" y="41"/>
                    <a:pt x="60" y="41"/>
                  </a:cubicBezTo>
                  <a:cubicBezTo>
                    <a:pt x="55" y="41"/>
                    <a:pt x="55" y="41"/>
                    <a:pt x="55" y="41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4" y="36"/>
                    <a:pt x="54" y="36"/>
                    <a:pt x="54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66" y="30"/>
                    <a:pt x="66" y="30"/>
                    <a:pt x="66" y="30"/>
                  </a:cubicBezTo>
                  <a:cubicBezTo>
                    <a:pt x="67" y="30"/>
                    <a:pt x="68" y="29"/>
                    <a:pt x="68" y="29"/>
                  </a:cubicBezTo>
                  <a:cubicBezTo>
                    <a:pt x="67" y="28"/>
                    <a:pt x="67" y="27"/>
                    <a:pt x="66" y="27"/>
                  </a:cubicBezTo>
                  <a:cubicBezTo>
                    <a:pt x="57" y="29"/>
                    <a:pt x="57" y="29"/>
                    <a:pt x="57" y="29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69" y="23"/>
                    <a:pt x="69" y="23"/>
                    <a:pt x="69" y="23"/>
                  </a:cubicBezTo>
                  <a:cubicBezTo>
                    <a:pt x="70" y="23"/>
                    <a:pt x="71" y="22"/>
                    <a:pt x="70" y="22"/>
                  </a:cubicBezTo>
                  <a:cubicBezTo>
                    <a:pt x="70" y="21"/>
                    <a:pt x="70" y="20"/>
                    <a:pt x="69" y="20"/>
                  </a:cubicBezTo>
                  <a:cubicBezTo>
                    <a:pt x="61" y="22"/>
                    <a:pt x="61" y="22"/>
                    <a:pt x="61" y="22"/>
                  </a:cubicBezTo>
                  <a:cubicBezTo>
                    <a:pt x="64" y="18"/>
                    <a:pt x="64" y="18"/>
                    <a:pt x="64" y="18"/>
                  </a:cubicBezTo>
                  <a:cubicBezTo>
                    <a:pt x="71" y="17"/>
                    <a:pt x="71" y="17"/>
                    <a:pt x="71" y="17"/>
                  </a:cubicBezTo>
                  <a:cubicBezTo>
                    <a:pt x="72" y="17"/>
                    <a:pt x="73" y="16"/>
                    <a:pt x="73" y="16"/>
                  </a:cubicBezTo>
                  <a:cubicBezTo>
                    <a:pt x="72" y="15"/>
                    <a:pt x="72" y="14"/>
                    <a:pt x="71" y="14"/>
                  </a:cubicBezTo>
                  <a:cubicBezTo>
                    <a:pt x="66" y="15"/>
                    <a:pt x="66" y="15"/>
                    <a:pt x="66" y="15"/>
                  </a:cubicBezTo>
                  <a:cubicBezTo>
                    <a:pt x="72" y="6"/>
                    <a:pt x="72" y="6"/>
                    <a:pt x="72" y="6"/>
                  </a:cubicBezTo>
                  <a:cubicBezTo>
                    <a:pt x="72" y="5"/>
                    <a:pt x="72" y="5"/>
                    <a:pt x="71" y="4"/>
                  </a:cubicBezTo>
                  <a:cubicBezTo>
                    <a:pt x="71" y="4"/>
                    <a:pt x="70" y="4"/>
                    <a:pt x="69" y="4"/>
                  </a:cubicBezTo>
                  <a:cubicBezTo>
                    <a:pt x="63" y="14"/>
                    <a:pt x="63" y="14"/>
                    <a:pt x="63" y="14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2" y="8"/>
                    <a:pt x="62" y="8"/>
                    <a:pt x="61" y="8"/>
                  </a:cubicBezTo>
                  <a:cubicBezTo>
                    <a:pt x="61" y="7"/>
                    <a:pt x="61" y="7"/>
                    <a:pt x="60" y="7"/>
                  </a:cubicBezTo>
                  <a:cubicBezTo>
                    <a:pt x="59" y="8"/>
                    <a:pt x="59" y="8"/>
                    <a:pt x="59" y="9"/>
                  </a:cubicBezTo>
                  <a:cubicBezTo>
                    <a:pt x="61" y="17"/>
                    <a:pt x="61" y="17"/>
                    <a:pt x="61" y="17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57" y="13"/>
                    <a:pt x="57" y="13"/>
                    <a:pt x="57" y="13"/>
                  </a:cubicBezTo>
                  <a:cubicBezTo>
                    <a:pt x="57" y="12"/>
                    <a:pt x="57" y="12"/>
                    <a:pt x="57" y="12"/>
                  </a:cubicBezTo>
                  <a:cubicBezTo>
                    <a:pt x="56" y="12"/>
                    <a:pt x="56" y="12"/>
                    <a:pt x="56" y="12"/>
                  </a:cubicBezTo>
                  <a:cubicBezTo>
                    <a:pt x="55" y="12"/>
                    <a:pt x="54" y="13"/>
                    <a:pt x="55" y="14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4" y="27"/>
                    <a:pt x="54" y="27"/>
                    <a:pt x="54" y="27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2" y="18"/>
                    <a:pt x="52" y="18"/>
                    <a:pt x="51" y="17"/>
                  </a:cubicBezTo>
                  <a:cubicBezTo>
                    <a:pt x="51" y="17"/>
                    <a:pt x="51" y="17"/>
                    <a:pt x="50" y="17"/>
                  </a:cubicBezTo>
                  <a:cubicBezTo>
                    <a:pt x="49" y="17"/>
                    <a:pt x="49" y="18"/>
                    <a:pt x="49" y="19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6" y="35"/>
                    <a:pt x="46" y="35"/>
                    <a:pt x="46" y="35"/>
                  </a:cubicBezTo>
                  <a:cubicBezTo>
                    <a:pt x="44" y="34"/>
                    <a:pt x="44" y="34"/>
                    <a:pt x="44" y="34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7" y="19"/>
                    <a:pt x="47" y="19"/>
                    <a:pt x="47" y="19"/>
                  </a:cubicBezTo>
                  <a:cubicBezTo>
                    <a:pt x="47" y="18"/>
                    <a:pt x="47" y="17"/>
                    <a:pt x="46" y="17"/>
                  </a:cubicBezTo>
                  <a:cubicBezTo>
                    <a:pt x="46" y="17"/>
                    <a:pt x="45" y="17"/>
                    <a:pt x="45" y="17"/>
                  </a:cubicBezTo>
                  <a:cubicBezTo>
                    <a:pt x="45" y="17"/>
                    <a:pt x="44" y="17"/>
                    <a:pt x="44" y="18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3" y="12"/>
                    <a:pt x="42" y="11"/>
                    <a:pt x="42" y="11"/>
                  </a:cubicBezTo>
                  <a:cubicBezTo>
                    <a:pt x="41" y="11"/>
                    <a:pt x="41" y="11"/>
                    <a:pt x="40" y="11"/>
                  </a:cubicBezTo>
                  <a:cubicBezTo>
                    <a:pt x="40" y="11"/>
                    <a:pt x="40" y="11"/>
                    <a:pt x="40" y="11"/>
                  </a:cubicBezTo>
                  <a:cubicBezTo>
                    <a:pt x="37" y="18"/>
                    <a:pt x="37" y="18"/>
                    <a:pt x="37" y="18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9" y="7"/>
                    <a:pt x="38" y="6"/>
                    <a:pt x="38" y="6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6" y="6"/>
                    <a:pt x="36" y="6"/>
                    <a:pt x="36" y="6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8" y="0"/>
                    <a:pt x="27" y="1"/>
                  </a:cubicBezTo>
                  <a:cubicBezTo>
                    <a:pt x="27" y="1"/>
                    <a:pt x="26" y="2"/>
                    <a:pt x="27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325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89" name="Freeform 89"/>
            <p:cNvSpPr/>
            <p:nvPr/>
          </p:nvSpPr>
          <p:spPr bwMode="auto">
            <a:xfrm>
              <a:off x="3023187" y="3282517"/>
              <a:ext cx="114096" cy="105135"/>
            </a:xfrm>
            <a:custGeom>
              <a:avLst/>
              <a:gdLst>
                <a:gd name="T0" fmla="*/ 24 w 92"/>
                <a:gd name="T1" fmla="*/ 11 h 84"/>
                <a:gd name="T2" fmla="*/ 27 w 92"/>
                <a:gd name="T3" fmla="*/ 17 h 84"/>
                <a:gd name="T4" fmla="*/ 38 w 92"/>
                <a:gd name="T5" fmla="*/ 27 h 84"/>
                <a:gd name="T6" fmla="*/ 39 w 92"/>
                <a:gd name="T7" fmla="*/ 30 h 84"/>
                <a:gd name="T8" fmla="*/ 39 w 92"/>
                <a:gd name="T9" fmla="*/ 40 h 84"/>
                <a:gd name="T10" fmla="*/ 24 w 92"/>
                <a:gd name="T11" fmla="*/ 31 h 84"/>
                <a:gd name="T12" fmla="*/ 18 w 92"/>
                <a:gd name="T13" fmla="*/ 33 h 84"/>
                <a:gd name="T14" fmla="*/ 17 w 92"/>
                <a:gd name="T15" fmla="*/ 40 h 84"/>
                <a:gd name="T16" fmla="*/ 13 w 92"/>
                <a:gd name="T17" fmla="*/ 40 h 84"/>
                <a:gd name="T18" fmla="*/ 13 w 92"/>
                <a:gd name="T19" fmla="*/ 43 h 84"/>
                <a:gd name="T20" fmla="*/ 17 w 92"/>
                <a:gd name="T21" fmla="*/ 43 h 84"/>
                <a:gd name="T22" fmla="*/ 18 w 92"/>
                <a:gd name="T23" fmla="*/ 51 h 84"/>
                <a:gd name="T24" fmla="*/ 23 w 92"/>
                <a:gd name="T25" fmla="*/ 52 h 84"/>
                <a:gd name="T26" fmla="*/ 39 w 92"/>
                <a:gd name="T27" fmla="*/ 45 h 84"/>
                <a:gd name="T28" fmla="*/ 26 w 92"/>
                <a:gd name="T29" fmla="*/ 53 h 84"/>
                <a:gd name="T30" fmla="*/ 33 w 92"/>
                <a:gd name="T31" fmla="*/ 59 h 84"/>
                <a:gd name="T32" fmla="*/ 31 w 92"/>
                <a:gd name="T33" fmla="*/ 62 h 84"/>
                <a:gd name="T34" fmla="*/ 21 w 92"/>
                <a:gd name="T35" fmla="*/ 69 h 84"/>
                <a:gd name="T36" fmla="*/ 23 w 92"/>
                <a:gd name="T37" fmla="*/ 80 h 84"/>
                <a:gd name="T38" fmla="*/ 33 w 92"/>
                <a:gd name="T39" fmla="*/ 75 h 84"/>
                <a:gd name="T40" fmla="*/ 37 w 92"/>
                <a:gd name="T41" fmla="*/ 72 h 84"/>
                <a:gd name="T42" fmla="*/ 41 w 92"/>
                <a:gd name="T43" fmla="*/ 65 h 84"/>
                <a:gd name="T44" fmla="*/ 42 w 92"/>
                <a:gd name="T45" fmla="*/ 50 h 84"/>
                <a:gd name="T46" fmla="*/ 50 w 92"/>
                <a:gd name="T47" fmla="*/ 54 h 84"/>
                <a:gd name="T48" fmla="*/ 51 w 92"/>
                <a:gd name="T49" fmla="*/ 57 h 84"/>
                <a:gd name="T50" fmla="*/ 52 w 92"/>
                <a:gd name="T51" fmla="*/ 72 h 84"/>
                <a:gd name="T52" fmla="*/ 54 w 92"/>
                <a:gd name="T53" fmla="*/ 78 h 84"/>
                <a:gd name="T54" fmla="*/ 65 w 92"/>
                <a:gd name="T55" fmla="*/ 84 h 84"/>
                <a:gd name="T56" fmla="*/ 67 w 92"/>
                <a:gd name="T57" fmla="*/ 72 h 84"/>
                <a:gd name="T58" fmla="*/ 64 w 92"/>
                <a:gd name="T59" fmla="*/ 67 h 84"/>
                <a:gd name="T60" fmla="*/ 54 w 92"/>
                <a:gd name="T61" fmla="*/ 56 h 84"/>
                <a:gd name="T62" fmla="*/ 52 w 92"/>
                <a:gd name="T63" fmla="*/ 53 h 84"/>
                <a:gd name="T64" fmla="*/ 53 w 92"/>
                <a:gd name="T65" fmla="*/ 44 h 84"/>
                <a:gd name="T66" fmla="*/ 69 w 92"/>
                <a:gd name="T67" fmla="*/ 53 h 84"/>
                <a:gd name="T68" fmla="*/ 75 w 92"/>
                <a:gd name="T69" fmla="*/ 51 h 84"/>
                <a:gd name="T70" fmla="*/ 76 w 92"/>
                <a:gd name="T71" fmla="*/ 44 h 84"/>
                <a:gd name="T72" fmla="*/ 79 w 92"/>
                <a:gd name="T73" fmla="*/ 44 h 84"/>
                <a:gd name="T74" fmla="*/ 79 w 92"/>
                <a:gd name="T75" fmla="*/ 41 h 84"/>
                <a:gd name="T76" fmla="*/ 81 w 92"/>
                <a:gd name="T77" fmla="*/ 35 h 84"/>
                <a:gd name="T78" fmla="*/ 77 w 92"/>
                <a:gd name="T79" fmla="*/ 34 h 84"/>
                <a:gd name="T80" fmla="*/ 63 w 92"/>
                <a:gd name="T81" fmla="*/ 41 h 84"/>
                <a:gd name="T82" fmla="*/ 67 w 92"/>
                <a:gd name="T83" fmla="*/ 32 h 84"/>
                <a:gd name="T84" fmla="*/ 54 w 92"/>
                <a:gd name="T85" fmla="*/ 36 h 84"/>
                <a:gd name="T86" fmla="*/ 67 w 92"/>
                <a:gd name="T87" fmla="*/ 28 h 84"/>
                <a:gd name="T88" fmla="*/ 69 w 92"/>
                <a:gd name="T89" fmla="*/ 23 h 84"/>
                <a:gd name="T90" fmla="*/ 63 w 92"/>
                <a:gd name="T91" fmla="*/ 18 h 84"/>
                <a:gd name="T92" fmla="*/ 65 w 92"/>
                <a:gd name="T93" fmla="*/ 15 h 84"/>
                <a:gd name="T94" fmla="*/ 63 w 92"/>
                <a:gd name="T95" fmla="*/ 13 h 84"/>
                <a:gd name="T96" fmla="*/ 59 w 92"/>
                <a:gd name="T97" fmla="*/ 9 h 84"/>
                <a:gd name="T98" fmla="*/ 56 w 92"/>
                <a:gd name="T99" fmla="*/ 11 h 84"/>
                <a:gd name="T100" fmla="*/ 54 w 92"/>
                <a:gd name="T101" fmla="*/ 27 h 84"/>
                <a:gd name="T102" fmla="*/ 49 w 92"/>
                <a:gd name="T103" fmla="*/ 18 h 84"/>
                <a:gd name="T104" fmla="*/ 45 w 92"/>
                <a:gd name="T105" fmla="*/ 35 h 84"/>
                <a:gd name="T106" fmla="*/ 46 w 92"/>
                <a:gd name="T107" fmla="*/ 16 h 84"/>
                <a:gd name="T108" fmla="*/ 38 w 92"/>
                <a:gd name="T109" fmla="*/ 21 h 84"/>
                <a:gd name="T110" fmla="*/ 40 w 92"/>
                <a:gd name="T111" fmla="*/ 11 h 84"/>
                <a:gd name="T112" fmla="*/ 37 w 92"/>
                <a:gd name="T113" fmla="*/ 5 h 84"/>
                <a:gd name="T114" fmla="*/ 29 w 92"/>
                <a:gd name="T115" fmla="*/ 1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2" h="84">
                  <a:moveTo>
                    <a:pt x="26" y="2"/>
                  </a:moveTo>
                  <a:cubicBezTo>
                    <a:pt x="31" y="12"/>
                    <a:pt x="31" y="12"/>
                    <a:pt x="31" y="12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5" y="10"/>
                    <a:pt x="24" y="11"/>
                    <a:pt x="24" y="11"/>
                  </a:cubicBezTo>
                  <a:cubicBezTo>
                    <a:pt x="24" y="12"/>
                    <a:pt x="24" y="13"/>
                    <a:pt x="25" y="13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6" y="16"/>
                    <a:pt x="25" y="17"/>
                    <a:pt x="25" y="17"/>
                  </a:cubicBezTo>
                  <a:cubicBezTo>
                    <a:pt x="25" y="18"/>
                    <a:pt x="25" y="19"/>
                    <a:pt x="26" y="19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4"/>
                    <a:pt x="27" y="24"/>
                    <a:pt x="27" y="25"/>
                  </a:cubicBezTo>
                  <a:cubicBezTo>
                    <a:pt x="27" y="26"/>
                    <a:pt x="27" y="26"/>
                    <a:pt x="28" y="27"/>
                  </a:cubicBezTo>
                  <a:cubicBezTo>
                    <a:pt x="39" y="30"/>
                    <a:pt x="39" y="30"/>
                    <a:pt x="39" y="30"/>
                  </a:cubicBezTo>
                  <a:cubicBezTo>
                    <a:pt x="41" y="35"/>
                    <a:pt x="41" y="35"/>
                    <a:pt x="41" y="35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39" y="40"/>
                    <a:pt x="39" y="40"/>
                    <a:pt x="39" y="40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3" y="41"/>
                    <a:pt x="33" y="41"/>
                    <a:pt x="33" y="41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5" y="31"/>
                    <a:pt x="24" y="31"/>
                    <a:pt x="24" y="31"/>
                  </a:cubicBezTo>
                  <a:cubicBezTo>
                    <a:pt x="23" y="32"/>
                    <a:pt x="23" y="33"/>
                    <a:pt x="23" y="33"/>
                  </a:cubicBezTo>
                  <a:cubicBezTo>
                    <a:pt x="30" y="40"/>
                    <a:pt x="30" y="40"/>
                    <a:pt x="30" y="40"/>
                  </a:cubicBezTo>
                  <a:cubicBezTo>
                    <a:pt x="25" y="40"/>
                    <a:pt x="25" y="40"/>
                    <a:pt x="25" y="40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8" y="32"/>
                    <a:pt x="17" y="32"/>
                    <a:pt x="16" y="33"/>
                  </a:cubicBezTo>
                  <a:cubicBezTo>
                    <a:pt x="16" y="33"/>
                    <a:pt x="15" y="34"/>
                    <a:pt x="16" y="35"/>
                  </a:cubicBezTo>
                  <a:cubicBezTo>
                    <a:pt x="21" y="40"/>
                    <a:pt x="21" y="40"/>
                    <a:pt x="21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11" y="34"/>
                    <a:pt x="10" y="34"/>
                    <a:pt x="10" y="34"/>
                  </a:cubicBezTo>
                  <a:cubicBezTo>
                    <a:pt x="9" y="35"/>
                    <a:pt x="9" y="36"/>
                    <a:pt x="10" y="36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0" y="40"/>
                    <a:pt x="0" y="41"/>
                    <a:pt x="0" y="42"/>
                  </a:cubicBezTo>
                  <a:cubicBezTo>
                    <a:pt x="0" y="42"/>
                    <a:pt x="0" y="43"/>
                    <a:pt x="1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9" y="48"/>
                    <a:pt x="9" y="49"/>
                    <a:pt x="10" y="49"/>
                  </a:cubicBezTo>
                  <a:cubicBezTo>
                    <a:pt x="10" y="50"/>
                    <a:pt x="11" y="50"/>
                    <a:pt x="12" y="49"/>
                  </a:cubicBezTo>
                  <a:cubicBezTo>
                    <a:pt x="17" y="43"/>
                    <a:pt x="17" y="43"/>
                    <a:pt x="17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5" y="49"/>
                    <a:pt x="15" y="50"/>
                    <a:pt x="16" y="51"/>
                  </a:cubicBezTo>
                  <a:cubicBezTo>
                    <a:pt x="16" y="51"/>
                    <a:pt x="17" y="51"/>
                    <a:pt x="18" y="51"/>
                  </a:cubicBezTo>
                  <a:cubicBezTo>
                    <a:pt x="25" y="43"/>
                    <a:pt x="25" y="43"/>
                    <a:pt x="25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3" y="51"/>
                    <a:pt x="23" y="52"/>
                    <a:pt x="23" y="52"/>
                  </a:cubicBezTo>
                  <a:cubicBezTo>
                    <a:pt x="24" y="53"/>
                    <a:pt x="25" y="53"/>
                    <a:pt x="25" y="52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37" y="43"/>
                    <a:pt x="37" y="43"/>
                    <a:pt x="37" y="43"/>
                  </a:cubicBezTo>
                  <a:cubicBezTo>
                    <a:pt x="39" y="45"/>
                    <a:pt x="39" y="45"/>
                    <a:pt x="39" y="45"/>
                  </a:cubicBezTo>
                  <a:cubicBezTo>
                    <a:pt x="38" y="48"/>
                    <a:pt x="38" y="48"/>
                    <a:pt x="38" y="48"/>
                  </a:cubicBezTo>
                  <a:cubicBezTo>
                    <a:pt x="40" y="48"/>
                    <a:pt x="40" y="48"/>
                    <a:pt x="40" y="48"/>
                  </a:cubicBezTo>
                  <a:cubicBezTo>
                    <a:pt x="38" y="52"/>
                    <a:pt x="38" y="52"/>
                    <a:pt x="38" y="52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5" y="54"/>
                    <a:pt x="25" y="54"/>
                    <a:pt x="25" y="55"/>
                  </a:cubicBezTo>
                  <a:cubicBezTo>
                    <a:pt x="25" y="56"/>
                    <a:pt x="26" y="56"/>
                    <a:pt x="26" y="56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3" y="59"/>
                    <a:pt x="33" y="59"/>
                    <a:pt x="33" y="59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2" y="61"/>
                    <a:pt x="22" y="61"/>
                    <a:pt x="22" y="62"/>
                  </a:cubicBezTo>
                  <a:cubicBezTo>
                    <a:pt x="22" y="63"/>
                    <a:pt x="23" y="63"/>
                    <a:pt x="24" y="63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29" y="65"/>
                    <a:pt x="29" y="65"/>
                    <a:pt x="29" y="65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0" y="67"/>
                    <a:pt x="20" y="67"/>
                    <a:pt x="20" y="68"/>
                  </a:cubicBezTo>
                  <a:cubicBezTo>
                    <a:pt x="20" y="69"/>
                    <a:pt x="21" y="69"/>
                    <a:pt x="21" y="69"/>
                  </a:cubicBezTo>
                  <a:cubicBezTo>
                    <a:pt x="27" y="68"/>
                    <a:pt x="27" y="68"/>
                    <a:pt x="27" y="68"/>
                  </a:cubicBezTo>
                  <a:cubicBezTo>
                    <a:pt x="20" y="79"/>
                    <a:pt x="20" y="79"/>
                    <a:pt x="20" y="79"/>
                  </a:cubicBezTo>
                  <a:cubicBezTo>
                    <a:pt x="20" y="79"/>
                    <a:pt x="20" y="80"/>
                    <a:pt x="21" y="80"/>
                  </a:cubicBezTo>
                  <a:cubicBezTo>
                    <a:pt x="21" y="81"/>
                    <a:pt x="22" y="81"/>
                    <a:pt x="23" y="80"/>
                  </a:cubicBezTo>
                  <a:cubicBezTo>
                    <a:pt x="29" y="70"/>
                    <a:pt x="29" y="70"/>
                    <a:pt x="29" y="70"/>
                  </a:cubicBezTo>
                  <a:cubicBezTo>
                    <a:pt x="31" y="75"/>
                    <a:pt x="31" y="75"/>
                    <a:pt x="31" y="75"/>
                  </a:cubicBezTo>
                  <a:cubicBezTo>
                    <a:pt x="31" y="76"/>
                    <a:pt x="32" y="76"/>
                    <a:pt x="32" y="76"/>
                  </a:cubicBezTo>
                  <a:cubicBezTo>
                    <a:pt x="33" y="76"/>
                    <a:pt x="33" y="75"/>
                    <a:pt x="33" y="75"/>
                  </a:cubicBezTo>
                  <a:cubicBezTo>
                    <a:pt x="31" y="67"/>
                    <a:pt x="31" y="67"/>
                    <a:pt x="31" y="67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5" y="71"/>
                    <a:pt x="35" y="71"/>
                    <a:pt x="35" y="71"/>
                  </a:cubicBezTo>
                  <a:cubicBezTo>
                    <a:pt x="35" y="72"/>
                    <a:pt x="36" y="72"/>
                    <a:pt x="37" y="72"/>
                  </a:cubicBezTo>
                  <a:cubicBezTo>
                    <a:pt x="38" y="72"/>
                    <a:pt x="38" y="71"/>
                    <a:pt x="38" y="70"/>
                  </a:cubicBezTo>
                  <a:cubicBezTo>
                    <a:pt x="35" y="61"/>
                    <a:pt x="35" y="61"/>
                    <a:pt x="35" y="61"/>
                  </a:cubicBezTo>
                  <a:cubicBezTo>
                    <a:pt x="38" y="56"/>
                    <a:pt x="38" y="56"/>
                    <a:pt x="38" y="56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1" y="66"/>
                    <a:pt x="42" y="67"/>
                    <a:pt x="42" y="66"/>
                  </a:cubicBezTo>
                  <a:cubicBezTo>
                    <a:pt x="43" y="66"/>
                    <a:pt x="43" y="65"/>
                    <a:pt x="43" y="65"/>
                  </a:cubicBezTo>
                  <a:cubicBezTo>
                    <a:pt x="40" y="53"/>
                    <a:pt x="40" y="53"/>
                    <a:pt x="40" y="53"/>
                  </a:cubicBezTo>
                  <a:cubicBezTo>
                    <a:pt x="42" y="50"/>
                    <a:pt x="42" y="50"/>
                    <a:pt x="42" y="50"/>
                  </a:cubicBezTo>
                  <a:cubicBezTo>
                    <a:pt x="43" y="52"/>
                    <a:pt x="43" y="52"/>
                    <a:pt x="43" y="52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50" y="54"/>
                    <a:pt x="50" y="54"/>
                    <a:pt x="50" y="54"/>
                  </a:cubicBezTo>
                  <a:cubicBezTo>
                    <a:pt x="45" y="65"/>
                    <a:pt x="45" y="65"/>
                    <a:pt x="45" y="65"/>
                  </a:cubicBezTo>
                  <a:cubicBezTo>
                    <a:pt x="44" y="66"/>
                    <a:pt x="45" y="66"/>
                    <a:pt x="45" y="67"/>
                  </a:cubicBezTo>
                  <a:cubicBezTo>
                    <a:pt x="46" y="67"/>
                    <a:pt x="47" y="67"/>
                    <a:pt x="47" y="66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49" y="71"/>
                    <a:pt x="49" y="71"/>
                    <a:pt x="49" y="71"/>
                  </a:cubicBezTo>
                  <a:cubicBezTo>
                    <a:pt x="49" y="72"/>
                    <a:pt x="49" y="73"/>
                    <a:pt x="50" y="73"/>
                  </a:cubicBezTo>
                  <a:cubicBezTo>
                    <a:pt x="51" y="73"/>
                    <a:pt x="51" y="73"/>
                    <a:pt x="52" y="72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53" y="77"/>
                    <a:pt x="53" y="78"/>
                    <a:pt x="54" y="78"/>
                  </a:cubicBezTo>
                  <a:cubicBezTo>
                    <a:pt x="54" y="78"/>
                    <a:pt x="55" y="78"/>
                    <a:pt x="56" y="77"/>
                  </a:cubicBezTo>
                  <a:cubicBezTo>
                    <a:pt x="58" y="72"/>
                    <a:pt x="58" y="72"/>
                    <a:pt x="58" y="72"/>
                  </a:cubicBezTo>
                  <a:cubicBezTo>
                    <a:pt x="63" y="83"/>
                    <a:pt x="63" y="83"/>
                    <a:pt x="63" y="83"/>
                  </a:cubicBezTo>
                  <a:cubicBezTo>
                    <a:pt x="63" y="84"/>
                    <a:pt x="64" y="84"/>
                    <a:pt x="65" y="84"/>
                  </a:cubicBezTo>
                  <a:cubicBezTo>
                    <a:pt x="65" y="84"/>
                    <a:pt x="66" y="83"/>
                    <a:pt x="65" y="82"/>
                  </a:cubicBezTo>
                  <a:cubicBezTo>
                    <a:pt x="60" y="71"/>
                    <a:pt x="60" y="71"/>
                    <a:pt x="60" y="71"/>
                  </a:cubicBezTo>
                  <a:cubicBezTo>
                    <a:pt x="66" y="73"/>
                    <a:pt x="66" y="73"/>
                    <a:pt x="66" y="73"/>
                  </a:cubicBezTo>
                  <a:cubicBezTo>
                    <a:pt x="66" y="73"/>
                    <a:pt x="67" y="73"/>
                    <a:pt x="67" y="72"/>
                  </a:cubicBezTo>
                  <a:cubicBezTo>
                    <a:pt x="68" y="71"/>
                    <a:pt x="67" y="70"/>
                    <a:pt x="66" y="70"/>
                  </a:cubicBezTo>
                  <a:cubicBezTo>
                    <a:pt x="59" y="68"/>
                    <a:pt x="59" y="68"/>
                    <a:pt x="59" y="68"/>
                  </a:cubicBezTo>
                  <a:cubicBezTo>
                    <a:pt x="57" y="64"/>
                    <a:pt x="57" y="64"/>
                    <a:pt x="57" y="64"/>
                  </a:cubicBezTo>
                  <a:cubicBezTo>
                    <a:pt x="64" y="67"/>
                    <a:pt x="64" y="67"/>
                    <a:pt x="64" y="67"/>
                  </a:cubicBezTo>
                  <a:cubicBezTo>
                    <a:pt x="65" y="67"/>
                    <a:pt x="66" y="66"/>
                    <a:pt x="66" y="66"/>
                  </a:cubicBezTo>
                  <a:cubicBezTo>
                    <a:pt x="66" y="65"/>
                    <a:pt x="66" y="64"/>
                    <a:pt x="65" y="64"/>
                  </a:cubicBezTo>
                  <a:cubicBezTo>
                    <a:pt x="56" y="61"/>
                    <a:pt x="56" y="61"/>
                    <a:pt x="56" y="61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63" y="59"/>
                    <a:pt x="63" y="59"/>
                    <a:pt x="63" y="59"/>
                  </a:cubicBezTo>
                  <a:cubicBezTo>
                    <a:pt x="63" y="59"/>
                    <a:pt x="64" y="59"/>
                    <a:pt x="64" y="58"/>
                  </a:cubicBezTo>
                  <a:cubicBezTo>
                    <a:pt x="65" y="57"/>
                    <a:pt x="64" y="57"/>
                    <a:pt x="64" y="56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51" y="48"/>
                    <a:pt x="51" y="48"/>
                    <a:pt x="51" y="48"/>
                  </a:cubicBezTo>
                  <a:cubicBezTo>
                    <a:pt x="54" y="48"/>
                    <a:pt x="54" y="48"/>
                    <a:pt x="54" y="48"/>
                  </a:cubicBezTo>
                  <a:cubicBezTo>
                    <a:pt x="53" y="44"/>
                    <a:pt x="53" y="44"/>
                    <a:pt x="53" y="44"/>
                  </a:cubicBezTo>
                  <a:cubicBezTo>
                    <a:pt x="54" y="43"/>
                    <a:pt x="54" y="43"/>
                    <a:pt x="54" y="43"/>
                  </a:cubicBezTo>
                  <a:cubicBezTo>
                    <a:pt x="59" y="44"/>
                    <a:pt x="59" y="44"/>
                    <a:pt x="59" y="44"/>
                  </a:cubicBezTo>
                  <a:cubicBezTo>
                    <a:pt x="67" y="53"/>
                    <a:pt x="67" y="53"/>
                    <a:pt x="67" y="53"/>
                  </a:cubicBezTo>
                  <a:cubicBezTo>
                    <a:pt x="68" y="53"/>
                    <a:pt x="69" y="53"/>
                    <a:pt x="69" y="53"/>
                  </a:cubicBezTo>
                  <a:cubicBezTo>
                    <a:pt x="70" y="52"/>
                    <a:pt x="70" y="51"/>
                    <a:pt x="69" y="51"/>
                  </a:cubicBezTo>
                  <a:cubicBezTo>
                    <a:pt x="63" y="44"/>
                    <a:pt x="63" y="44"/>
                    <a:pt x="63" y="44"/>
                  </a:cubicBezTo>
                  <a:cubicBezTo>
                    <a:pt x="68" y="44"/>
                    <a:pt x="68" y="44"/>
                    <a:pt x="68" y="44"/>
                  </a:cubicBezTo>
                  <a:cubicBezTo>
                    <a:pt x="75" y="51"/>
                    <a:pt x="75" y="51"/>
                    <a:pt x="75" y="51"/>
                  </a:cubicBezTo>
                  <a:cubicBezTo>
                    <a:pt x="75" y="52"/>
                    <a:pt x="76" y="52"/>
                    <a:pt x="77" y="51"/>
                  </a:cubicBezTo>
                  <a:cubicBezTo>
                    <a:pt x="77" y="51"/>
                    <a:pt x="77" y="50"/>
                    <a:pt x="77" y="49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81" y="50"/>
                    <a:pt x="81" y="50"/>
                    <a:pt x="81" y="50"/>
                  </a:cubicBezTo>
                  <a:cubicBezTo>
                    <a:pt x="81" y="50"/>
                    <a:pt x="82" y="50"/>
                    <a:pt x="83" y="50"/>
                  </a:cubicBezTo>
                  <a:cubicBezTo>
                    <a:pt x="83" y="49"/>
                    <a:pt x="83" y="48"/>
                    <a:pt x="83" y="48"/>
                  </a:cubicBezTo>
                  <a:cubicBezTo>
                    <a:pt x="79" y="44"/>
                    <a:pt x="79" y="44"/>
                    <a:pt x="79" y="44"/>
                  </a:cubicBezTo>
                  <a:cubicBezTo>
                    <a:pt x="90" y="44"/>
                    <a:pt x="90" y="44"/>
                    <a:pt x="90" y="44"/>
                  </a:cubicBezTo>
                  <a:cubicBezTo>
                    <a:pt x="91" y="44"/>
                    <a:pt x="92" y="43"/>
                    <a:pt x="92" y="43"/>
                  </a:cubicBezTo>
                  <a:cubicBezTo>
                    <a:pt x="92" y="42"/>
                    <a:pt x="91" y="41"/>
                    <a:pt x="90" y="41"/>
                  </a:cubicBezTo>
                  <a:cubicBezTo>
                    <a:pt x="79" y="41"/>
                    <a:pt x="79" y="41"/>
                    <a:pt x="79" y="41"/>
                  </a:cubicBezTo>
                  <a:cubicBezTo>
                    <a:pt x="83" y="37"/>
                    <a:pt x="83" y="37"/>
                    <a:pt x="83" y="37"/>
                  </a:cubicBezTo>
                  <a:cubicBezTo>
                    <a:pt x="83" y="37"/>
                    <a:pt x="83" y="36"/>
                    <a:pt x="83" y="36"/>
                  </a:cubicBezTo>
                  <a:cubicBezTo>
                    <a:pt x="83" y="36"/>
                    <a:pt x="83" y="35"/>
                    <a:pt x="83" y="35"/>
                  </a:cubicBezTo>
                  <a:cubicBezTo>
                    <a:pt x="82" y="35"/>
                    <a:pt x="82" y="35"/>
                    <a:pt x="81" y="35"/>
                  </a:cubicBezTo>
                  <a:cubicBezTo>
                    <a:pt x="76" y="41"/>
                    <a:pt x="76" y="41"/>
                    <a:pt x="76" y="41"/>
                  </a:cubicBezTo>
                  <a:cubicBezTo>
                    <a:pt x="72" y="41"/>
                    <a:pt x="72" y="41"/>
                    <a:pt x="72" y="41"/>
                  </a:cubicBezTo>
                  <a:cubicBezTo>
                    <a:pt x="77" y="35"/>
                    <a:pt x="77" y="35"/>
                    <a:pt x="77" y="35"/>
                  </a:cubicBezTo>
                  <a:cubicBezTo>
                    <a:pt x="77" y="35"/>
                    <a:pt x="77" y="35"/>
                    <a:pt x="77" y="34"/>
                  </a:cubicBezTo>
                  <a:cubicBezTo>
                    <a:pt x="77" y="34"/>
                    <a:pt x="77" y="34"/>
                    <a:pt x="77" y="33"/>
                  </a:cubicBezTo>
                  <a:cubicBezTo>
                    <a:pt x="76" y="33"/>
                    <a:pt x="75" y="33"/>
                    <a:pt x="75" y="34"/>
                  </a:cubicBezTo>
                  <a:cubicBezTo>
                    <a:pt x="68" y="41"/>
                    <a:pt x="68" y="41"/>
                    <a:pt x="68" y="41"/>
                  </a:cubicBezTo>
                  <a:cubicBezTo>
                    <a:pt x="63" y="41"/>
                    <a:pt x="63" y="41"/>
                    <a:pt x="63" y="41"/>
                  </a:cubicBezTo>
                  <a:cubicBezTo>
                    <a:pt x="69" y="34"/>
                    <a:pt x="69" y="34"/>
                    <a:pt x="69" y="34"/>
                  </a:cubicBezTo>
                  <a:cubicBezTo>
                    <a:pt x="70" y="34"/>
                    <a:pt x="70" y="33"/>
                    <a:pt x="70" y="33"/>
                  </a:cubicBezTo>
                  <a:cubicBezTo>
                    <a:pt x="70" y="33"/>
                    <a:pt x="70" y="32"/>
                    <a:pt x="69" y="32"/>
                  </a:cubicBezTo>
                  <a:cubicBezTo>
                    <a:pt x="69" y="31"/>
                    <a:pt x="68" y="31"/>
                    <a:pt x="67" y="32"/>
                  </a:cubicBezTo>
                  <a:cubicBezTo>
                    <a:pt x="59" y="41"/>
                    <a:pt x="59" y="41"/>
                    <a:pt x="59" y="41"/>
                  </a:cubicBezTo>
                  <a:cubicBezTo>
                    <a:pt x="55" y="41"/>
                    <a:pt x="55" y="41"/>
                    <a:pt x="55" y="41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4" y="36"/>
                    <a:pt x="54" y="36"/>
                    <a:pt x="54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4" y="31"/>
                    <a:pt x="54" y="31"/>
                    <a:pt x="54" y="31"/>
                  </a:cubicBezTo>
                  <a:cubicBezTo>
                    <a:pt x="66" y="30"/>
                    <a:pt x="66" y="30"/>
                    <a:pt x="66" y="30"/>
                  </a:cubicBezTo>
                  <a:cubicBezTo>
                    <a:pt x="67" y="30"/>
                    <a:pt x="67" y="29"/>
                    <a:pt x="67" y="28"/>
                  </a:cubicBezTo>
                  <a:cubicBezTo>
                    <a:pt x="67" y="27"/>
                    <a:pt x="67" y="27"/>
                    <a:pt x="66" y="27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9" y="24"/>
                    <a:pt x="59" y="24"/>
                    <a:pt x="59" y="24"/>
                  </a:cubicBezTo>
                  <a:cubicBezTo>
                    <a:pt x="69" y="23"/>
                    <a:pt x="69" y="23"/>
                    <a:pt x="69" y="23"/>
                  </a:cubicBezTo>
                  <a:cubicBezTo>
                    <a:pt x="70" y="23"/>
                    <a:pt x="70" y="22"/>
                    <a:pt x="70" y="21"/>
                  </a:cubicBezTo>
                  <a:cubicBezTo>
                    <a:pt x="70" y="20"/>
                    <a:pt x="69" y="20"/>
                    <a:pt x="69" y="20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3" y="18"/>
                    <a:pt x="63" y="18"/>
                    <a:pt x="63" y="18"/>
                  </a:cubicBezTo>
                  <a:cubicBezTo>
                    <a:pt x="71" y="17"/>
                    <a:pt x="71" y="17"/>
                    <a:pt x="71" y="17"/>
                  </a:cubicBezTo>
                  <a:cubicBezTo>
                    <a:pt x="72" y="17"/>
                    <a:pt x="72" y="16"/>
                    <a:pt x="72" y="15"/>
                  </a:cubicBezTo>
                  <a:cubicBezTo>
                    <a:pt x="72" y="14"/>
                    <a:pt x="72" y="14"/>
                    <a:pt x="71" y="14"/>
                  </a:cubicBezTo>
                  <a:cubicBezTo>
                    <a:pt x="65" y="15"/>
                    <a:pt x="65" y="15"/>
                    <a:pt x="65" y="15"/>
                  </a:cubicBezTo>
                  <a:cubicBezTo>
                    <a:pt x="71" y="5"/>
                    <a:pt x="71" y="5"/>
                    <a:pt x="71" y="5"/>
                  </a:cubicBezTo>
                  <a:cubicBezTo>
                    <a:pt x="72" y="5"/>
                    <a:pt x="72" y="4"/>
                    <a:pt x="71" y="4"/>
                  </a:cubicBezTo>
                  <a:cubicBezTo>
                    <a:pt x="70" y="3"/>
                    <a:pt x="70" y="3"/>
                    <a:pt x="69" y="4"/>
                  </a:cubicBezTo>
                  <a:cubicBezTo>
                    <a:pt x="63" y="13"/>
                    <a:pt x="63" y="13"/>
                    <a:pt x="63" y="13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2" y="8"/>
                    <a:pt x="61" y="7"/>
                    <a:pt x="61" y="7"/>
                  </a:cubicBezTo>
                  <a:cubicBezTo>
                    <a:pt x="61" y="7"/>
                    <a:pt x="60" y="7"/>
                    <a:pt x="60" y="7"/>
                  </a:cubicBezTo>
                  <a:cubicBezTo>
                    <a:pt x="59" y="7"/>
                    <a:pt x="59" y="8"/>
                    <a:pt x="59" y="9"/>
                  </a:cubicBezTo>
                  <a:cubicBezTo>
                    <a:pt x="61" y="16"/>
                    <a:pt x="61" y="16"/>
                    <a:pt x="61" y="16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57" y="12"/>
                    <a:pt x="57" y="12"/>
                    <a:pt x="57" y="12"/>
                  </a:cubicBezTo>
                  <a:cubicBezTo>
                    <a:pt x="57" y="12"/>
                    <a:pt x="57" y="12"/>
                    <a:pt x="56" y="11"/>
                  </a:cubicBezTo>
                  <a:cubicBezTo>
                    <a:pt x="56" y="11"/>
                    <a:pt x="56" y="11"/>
                    <a:pt x="55" y="11"/>
                  </a:cubicBezTo>
                  <a:cubicBezTo>
                    <a:pt x="55" y="12"/>
                    <a:pt x="54" y="12"/>
                    <a:pt x="54" y="13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4" y="27"/>
                    <a:pt x="54" y="27"/>
                    <a:pt x="54" y="27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2" y="17"/>
                    <a:pt x="51" y="17"/>
                    <a:pt x="51" y="17"/>
                  </a:cubicBezTo>
                  <a:cubicBezTo>
                    <a:pt x="51" y="17"/>
                    <a:pt x="50" y="17"/>
                    <a:pt x="50" y="17"/>
                  </a:cubicBezTo>
                  <a:cubicBezTo>
                    <a:pt x="49" y="17"/>
                    <a:pt x="49" y="18"/>
                    <a:pt x="49" y="18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2"/>
                    <a:pt x="49" y="32"/>
                    <a:pt x="49" y="32"/>
                  </a:cubicBezTo>
                  <a:cubicBezTo>
                    <a:pt x="45" y="35"/>
                    <a:pt x="45" y="35"/>
                    <a:pt x="45" y="35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6" y="18"/>
                    <a:pt x="46" y="18"/>
                    <a:pt x="46" y="18"/>
                  </a:cubicBezTo>
                  <a:cubicBezTo>
                    <a:pt x="47" y="18"/>
                    <a:pt x="46" y="17"/>
                    <a:pt x="46" y="16"/>
                  </a:cubicBezTo>
                  <a:cubicBezTo>
                    <a:pt x="45" y="16"/>
                    <a:pt x="45" y="16"/>
                    <a:pt x="45" y="16"/>
                  </a:cubicBezTo>
                  <a:cubicBezTo>
                    <a:pt x="44" y="17"/>
                    <a:pt x="44" y="17"/>
                    <a:pt x="44" y="17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11"/>
                    <a:pt x="42" y="11"/>
                    <a:pt x="41" y="10"/>
                  </a:cubicBezTo>
                  <a:cubicBezTo>
                    <a:pt x="41" y="10"/>
                    <a:pt x="41" y="10"/>
                    <a:pt x="40" y="10"/>
                  </a:cubicBezTo>
                  <a:cubicBezTo>
                    <a:pt x="40" y="10"/>
                    <a:pt x="40" y="11"/>
                    <a:pt x="40" y="11"/>
                  </a:cubicBezTo>
                  <a:cubicBezTo>
                    <a:pt x="36" y="18"/>
                    <a:pt x="36" y="18"/>
                    <a:pt x="36" y="18"/>
                  </a:cubicBezTo>
                  <a:cubicBezTo>
                    <a:pt x="35" y="14"/>
                    <a:pt x="35" y="14"/>
                    <a:pt x="35" y="14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6"/>
                    <a:pt x="38" y="6"/>
                    <a:pt x="37" y="5"/>
                  </a:cubicBezTo>
                  <a:cubicBezTo>
                    <a:pt x="37" y="5"/>
                    <a:pt x="37" y="5"/>
                    <a:pt x="36" y="5"/>
                  </a:cubicBezTo>
                  <a:cubicBezTo>
                    <a:pt x="36" y="5"/>
                    <a:pt x="36" y="6"/>
                    <a:pt x="36" y="6"/>
                  </a:cubicBezTo>
                  <a:cubicBezTo>
                    <a:pt x="33" y="11"/>
                    <a:pt x="33" y="11"/>
                    <a:pt x="33" y="1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0"/>
                    <a:pt x="28" y="0"/>
                    <a:pt x="27" y="0"/>
                  </a:cubicBezTo>
                  <a:cubicBezTo>
                    <a:pt x="26" y="0"/>
                    <a:pt x="26" y="1"/>
                    <a:pt x="26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325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90" name="Freeform 90"/>
            <p:cNvSpPr/>
            <p:nvPr/>
          </p:nvSpPr>
          <p:spPr bwMode="auto">
            <a:xfrm>
              <a:off x="3211345" y="1893742"/>
              <a:ext cx="115097" cy="105134"/>
            </a:xfrm>
            <a:custGeom>
              <a:avLst/>
              <a:gdLst>
                <a:gd name="T0" fmla="*/ 24 w 92"/>
                <a:gd name="T1" fmla="*/ 12 h 85"/>
                <a:gd name="T2" fmla="*/ 27 w 92"/>
                <a:gd name="T3" fmla="*/ 17 h 85"/>
                <a:gd name="T4" fmla="*/ 37 w 92"/>
                <a:gd name="T5" fmla="*/ 28 h 85"/>
                <a:gd name="T6" fmla="*/ 39 w 92"/>
                <a:gd name="T7" fmla="*/ 31 h 85"/>
                <a:gd name="T8" fmla="*/ 38 w 92"/>
                <a:gd name="T9" fmla="*/ 41 h 85"/>
                <a:gd name="T10" fmla="*/ 23 w 92"/>
                <a:gd name="T11" fmla="*/ 32 h 85"/>
                <a:gd name="T12" fmla="*/ 18 w 92"/>
                <a:gd name="T13" fmla="*/ 34 h 85"/>
                <a:gd name="T14" fmla="*/ 17 w 92"/>
                <a:gd name="T15" fmla="*/ 41 h 85"/>
                <a:gd name="T16" fmla="*/ 13 w 92"/>
                <a:gd name="T17" fmla="*/ 41 h 85"/>
                <a:gd name="T18" fmla="*/ 13 w 92"/>
                <a:gd name="T19" fmla="*/ 44 h 85"/>
                <a:gd name="T20" fmla="*/ 17 w 92"/>
                <a:gd name="T21" fmla="*/ 44 h 85"/>
                <a:gd name="T22" fmla="*/ 18 w 92"/>
                <a:gd name="T23" fmla="*/ 51 h 85"/>
                <a:gd name="T24" fmla="*/ 23 w 92"/>
                <a:gd name="T25" fmla="*/ 53 h 85"/>
                <a:gd name="T26" fmla="*/ 39 w 92"/>
                <a:gd name="T27" fmla="*/ 45 h 85"/>
                <a:gd name="T28" fmla="*/ 26 w 92"/>
                <a:gd name="T29" fmla="*/ 54 h 85"/>
                <a:gd name="T30" fmla="*/ 33 w 92"/>
                <a:gd name="T31" fmla="*/ 60 h 85"/>
                <a:gd name="T32" fmla="*/ 31 w 92"/>
                <a:gd name="T33" fmla="*/ 63 h 85"/>
                <a:gd name="T34" fmla="*/ 21 w 92"/>
                <a:gd name="T35" fmla="*/ 70 h 85"/>
                <a:gd name="T36" fmla="*/ 22 w 92"/>
                <a:gd name="T37" fmla="*/ 81 h 85"/>
                <a:gd name="T38" fmla="*/ 33 w 92"/>
                <a:gd name="T39" fmla="*/ 75 h 85"/>
                <a:gd name="T40" fmla="*/ 37 w 92"/>
                <a:gd name="T41" fmla="*/ 73 h 85"/>
                <a:gd name="T42" fmla="*/ 40 w 92"/>
                <a:gd name="T43" fmla="*/ 66 h 85"/>
                <a:gd name="T44" fmla="*/ 42 w 92"/>
                <a:gd name="T45" fmla="*/ 51 h 85"/>
                <a:gd name="T46" fmla="*/ 50 w 92"/>
                <a:gd name="T47" fmla="*/ 55 h 85"/>
                <a:gd name="T48" fmla="*/ 51 w 92"/>
                <a:gd name="T49" fmla="*/ 58 h 85"/>
                <a:gd name="T50" fmla="*/ 52 w 92"/>
                <a:gd name="T51" fmla="*/ 73 h 85"/>
                <a:gd name="T52" fmla="*/ 54 w 92"/>
                <a:gd name="T53" fmla="*/ 79 h 85"/>
                <a:gd name="T54" fmla="*/ 64 w 92"/>
                <a:gd name="T55" fmla="*/ 85 h 85"/>
                <a:gd name="T56" fmla="*/ 67 w 92"/>
                <a:gd name="T57" fmla="*/ 73 h 85"/>
                <a:gd name="T58" fmla="*/ 64 w 92"/>
                <a:gd name="T59" fmla="*/ 67 h 85"/>
                <a:gd name="T60" fmla="*/ 54 w 92"/>
                <a:gd name="T61" fmla="*/ 57 h 85"/>
                <a:gd name="T62" fmla="*/ 52 w 92"/>
                <a:gd name="T63" fmla="*/ 54 h 85"/>
                <a:gd name="T64" fmla="*/ 53 w 92"/>
                <a:gd name="T65" fmla="*/ 45 h 85"/>
                <a:gd name="T66" fmla="*/ 69 w 92"/>
                <a:gd name="T67" fmla="*/ 53 h 85"/>
                <a:gd name="T68" fmla="*/ 75 w 92"/>
                <a:gd name="T69" fmla="*/ 52 h 85"/>
                <a:gd name="T70" fmla="*/ 76 w 92"/>
                <a:gd name="T71" fmla="*/ 44 h 85"/>
                <a:gd name="T72" fmla="*/ 79 w 92"/>
                <a:gd name="T73" fmla="*/ 44 h 85"/>
                <a:gd name="T74" fmla="*/ 79 w 92"/>
                <a:gd name="T75" fmla="*/ 42 h 85"/>
                <a:gd name="T76" fmla="*/ 81 w 92"/>
                <a:gd name="T77" fmla="*/ 36 h 85"/>
                <a:gd name="T78" fmla="*/ 77 w 92"/>
                <a:gd name="T79" fmla="*/ 35 h 85"/>
                <a:gd name="T80" fmla="*/ 63 w 92"/>
                <a:gd name="T81" fmla="*/ 42 h 85"/>
                <a:gd name="T82" fmla="*/ 67 w 92"/>
                <a:gd name="T83" fmla="*/ 33 h 85"/>
                <a:gd name="T84" fmla="*/ 54 w 92"/>
                <a:gd name="T85" fmla="*/ 36 h 85"/>
                <a:gd name="T86" fmla="*/ 67 w 92"/>
                <a:gd name="T87" fmla="*/ 29 h 85"/>
                <a:gd name="T88" fmla="*/ 69 w 92"/>
                <a:gd name="T89" fmla="*/ 23 h 85"/>
                <a:gd name="T90" fmla="*/ 63 w 92"/>
                <a:gd name="T91" fmla="*/ 18 h 85"/>
                <a:gd name="T92" fmla="*/ 65 w 92"/>
                <a:gd name="T93" fmla="*/ 15 h 85"/>
                <a:gd name="T94" fmla="*/ 63 w 92"/>
                <a:gd name="T95" fmla="*/ 14 h 85"/>
                <a:gd name="T96" fmla="*/ 59 w 92"/>
                <a:gd name="T97" fmla="*/ 9 h 85"/>
                <a:gd name="T98" fmla="*/ 56 w 92"/>
                <a:gd name="T99" fmla="*/ 12 h 85"/>
                <a:gd name="T100" fmla="*/ 54 w 92"/>
                <a:gd name="T101" fmla="*/ 28 h 85"/>
                <a:gd name="T102" fmla="*/ 49 w 92"/>
                <a:gd name="T103" fmla="*/ 19 h 85"/>
                <a:gd name="T104" fmla="*/ 45 w 92"/>
                <a:gd name="T105" fmla="*/ 35 h 85"/>
                <a:gd name="T106" fmla="*/ 46 w 92"/>
                <a:gd name="T107" fmla="*/ 17 h 85"/>
                <a:gd name="T108" fmla="*/ 38 w 92"/>
                <a:gd name="T109" fmla="*/ 22 h 85"/>
                <a:gd name="T110" fmla="*/ 39 w 92"/>
                <a:gd name="T111" fmla="*/ 12 h 85"/>
                <a:gd name="T112" fmla="*/ 37 w 92"/>
                <a:gd name="T113" fmla="*/ 6 h 85"/>
                <a:gd name="T114" fmla="*/ 29 w 92"/>
                <a:gd name="T115" fmla="*/ 1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2" h="85">
                  <a:moveTo>
                    <a:pt x="26" y="3"/>
                  </a:moveTo>
                  <a:cubicBezTo>
                    <a:pt x="31" y="13"/>
                    <a:pt x="31" y="13"/>
                    <a:pt x="31" y="13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5" y="11"/>
                    <a:pt x="24" y="11"/>
                    <a:pt x="24" y="12"/>
                  </a:cubicBezTo>
                  <a:cubicBezTo>
                    <a:pt x="24" y="13"/>
                    <a:pt x="24" y="13"/>
                    <a:pt x="25" y="14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6" y="17"/>
                    <a:pt x="25" y="17"/>
                    <a:pt x="25" y="18"/>
                  </a:cubicBezTo>
                  <a:cubicBezTo>
                    <a:pt x="25" y="19"/>
                    <a:pt x="25" y="20"/>
                    <a:pt x="26" y="20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7" y="28"/>
                    <a:pt x="37" y="28"/>
                    <a:pt x="37" y="28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28" y="24"/>
                    <a:pt x="27" y="25"/>
                    <a:pt x="27" y="26"/>
                  </a:cubicBezTo>
                  <a:cubicBezTo>
                    <a:pt x="26" y="26"/>
                    <a:pt x="27" y="27"/>
                    <a:pt x="28" y="27"/>
                  </a:cubicBezTo>
                  <a:cubicBezTo>
                    <a:pt x="39" y="31"/>
                    <a:pt x="39" y="31"/>
                    <a:pt x="39" y="31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37"/>
                    <a:pt x="41" y="37"/>
                    <a:pt x="41" y="37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3" y="41"/>
                    <a:pt x="33" y="41"/>
                    <a:pt x="33" y="41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4" y="32"/>
                    <a:pt x="23" y="32"/>
                  </a:cubicBezTo>
                  <a:cubicBezTo>
                    <a:pt x="23" y="33"/>
                    <a:pt x="23" y="33"/>
                    <a:pt x="23" y="34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18" y="34"/>
                    <a:pt x="18" y="34"/>
                    <a:pt x="18" y="34"/>
                  </a:cubicBezTo>
                  <a:cubicBezTo>
                    <a:pt x="17" y="33"/>
                    <a:pt x="17" y="33"/>
                    <a:pt x="16" y="34"/>
                  </a:cubicBezTo>
                  <a:cubicBezTo>
                    <a:pt x="15" y="34"/>
                    <a:pt x="15" y="35"/>
                    <a:pt x="16" y="35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2" y="35"/>
                    <a:pt x="12" y="35"/>
                    <a:pt x="12" y="35"/>
                  </a:cubicBezTo>
                  <a:cubicBezTo>
                    <a:pt x="11" y="34"/>
                    <a:pt x="10" y="34"/>
                    <a:pt x="10" y="35"/>
                  </a:cubicBezTo>
                  <a:cubicBezTo>
                    <a:pt x="9" y="35"/>
                    <a:pt x="9" y="36"/>
                    <a:pt x="10" y="37"/>
                  </a:cubicBezTo>
                  <a:cubicBezTo>
                    <a:pt x="13" y="41"/>
                    <a:pt x="13" y="41"/>
                    <a:pt x="13" y="41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0" y="41"/>
                    <a:pt x="0" y="41"/>
                    <a:pt x="0" y="42"/>
                  </a:cubicBezTo>
                  <a:cubicBezTo>
                    <a:pt x="0" y="43"/>
                    <a:pt x="0" y="44"/>
                    <a:pt x="1" y="44"/>
                  </a:cubicBezTo>
                  <a:cubicBezTo>
                    <a:pt x="13" y="44"/>
                    <a:pt x="13" y="44"/>
                    <a:pt x="13" y="44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9" y="48"/>
                    <a:pt x="9" y="49"/>
                    <a:pt x="10" y="50"/>
                  </a:cubicBezTo>
                  <a:cubicBezTo>
                    <a:pt x="10" y="50"/>
                    <a:pt x="11" y="50"/>
                    <a:pt x="12" y="50"/>
                  </a:cubicBezTo>
                  <a:cubicBezTo>
                    <a:pt x="17" y="44"/>
                    <a:pt x="17" y="44"/>
                    <a:pt x="17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5" y="50"/>
                    <a:pt x="15" y="51"/>
                    <a:pt x="16" y="51"/>
                  </a:cubicBezTo>
                  <a:cubicBezTo>
                    <a:pt x="16" y="52"/>
                    <a:pt x="17" y="52"/>
                    <a:pt x="18" y="51"/>
                  </a:cubicBezTo>
                  <a:cubicBezTo>
                    <a:pt x="24" y="44"/>
                    <a:pt x="24" y="44"/>
                    <a:pt x="24" y="44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23" y="51"/>
                    <a:pt x="23" y="51"/>
                    <a:pt x="23" y="51"/>
                  </a:cubicBezTo>
                  <a:cubicBezTo>
                    <a:pt x="23" y="52"/>
                    <a:pt x="23" y="52"/>
                    <a:pt x="23" y="53"/>
                  </a:cubicBezTo>
                  <a:cubicBezTo>
                    <a:pt x="24" y="53"/>
                    <a:pt x="25" y="53"/>
                    <a:pt x="25" y="53"/>
                  </a:cubicBezTo>
                  <a:cubicBezTo>
                    <a:pt x="33" y="44"/>
                    <a:pt x="33" y="44"/>
                    <a:pt x="33" y="44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39" y="45"/>
                    <a:pt x="39" y="45"/>
                    <a:pt x="39" y="45"/>
                  </a:cubicBezTo>
                  <a:cubicBezTo>
                    <a:pt x="38" y="49"/>
                    <a:pt x="38" y="49"/>
                    <a:pt x="38" y="49"/>
                  </a:cubicBezTo>
                  <a:cubicBezTo>
                    <a:pt x="40" y="49"/>
                    <a:pt x="40" y="49"/>
                    <a:pt x="40" y="49"/>
                  </a:cubicBezTo>
                  <a:cubicBezTo>
                    <a:pt x="38" y="52"/>
                    <a:pt x="38" y="52"/>
                    <a:pt x="38" y="52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5" y="54"/>
                    <a:pt x="25" y="55"/>
                    <a:pt x="25" y="56"/>
                  </a:cubicBezTo>
                  <a:cubicBezTo>
                    <a:pt x="25" y="56"/>
                    <a:pt x="26" y="57"/>
                    <a:pt x="26" y="57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3" y="60"/>
                    <a:pt x="33" y="60"/>
                    <a:pt x="33" y="60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2" y="61"/>
                    <a:pt x="22" y="62"/>
                    <a:pt x="22" y="63"/>
                  </a:cubicBezTo>
                  <a:cubicBezTo>
                    <a:pt x="22" y="64"/>
                    <a:pt x="23" y="64"/>
                    <a:pt x="23" y="64"/>
                  </a:cubicBezTo>
                  <a:cubicBezTo>
                    <a:pt x="31" y="63"/>
                    <a:pt x="31" y="63"/>
                    <a:pt x="31" y="63"/>
                  </a:cubicBezTo>
                  <a:cubicBezTo>
                    <a:pt x="29" y="66"/>
                    <a:pt x="29" y="66"/>
                    <a:pt x="29" y="66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0" y="67"/>
                    <a:pt x="20" y="68"/>
                    <a:pt x="20" y="69"/>
                  </a:cubicBezTo>
                  <a:cubicBezTo>
                    <a:pt x="20" y="70"/>
                    <a:pt x="21" y="70"/>
                    <a:pt x="21" y="70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0" y="79"/>
                    <a:pt x="20" y="79"/>
                    <a:pt x="20" y="79"/>
                  </a:cubicBezTo>
                  <a:cubicBezTo>
                    <a:pt x="20" y="80"/>
                    <a:pt x="20" y="81"/>
                    <a:pt x="20" y="81"/>
                  </a:cubicBezTo>
                  <a:cubicBezTo>
                    <a:pt x="21" y="82"/>
                    <a:pt x="22" y="81"/>
                    <a:pt x="22" y="81"/>
                  </a:cubicBezTo>
                  <a:cubicBezTo>
                    <a:pt x="29" y="71"/>
                    <a:pt x="29" y="71"/>
                    <a:pt x="29" y="71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31" y="77"/>
                    <a:pt x="31" y="77"/>
                    <a:pt x="32" y="77"/>
                  </a:cubicBezTo>
                  <a:cubicBezTo>
                    <a:pt x="33" y="77"/>
                    <a:pt x="33" y="76"/>
                    <a:pt x="33" y="75"/>
                  </a:cubicBezTo>
                  <a:cubicBezTo>
                    <a:pt x="31" y="68"/>
                    <a:pt x="31" y="68"/>
                    <a:pt x="31" y="68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5" y="72"/>
                    <a:pt x="35" y="72"/>
                    <a:pt x="35" y="72"/>
                  </a:cubicBezTo>
                  <a:cubicBezTo>
                    <a:pt x="35" y="72"/>
                    <a:pt x="36" y="73"/>
                    <a:pt x="37" y="73"/>
                  </a:cubicBezTo>
                  <a:cubicBezTo>
                    <a:pt x="38" y="72"/>
                    <a:pt x="38" y="72"/>
                    <a:pt x="38" y="71"/>
                  </a:cubicBezTo>
                  <a:cubicBezTo>
                    <a:pt x="35" y="61"/>
                    <a:pt x="35" y="61"/>
                    <a:pt x="35" y="61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3" y="67"/>
                    <a:pt x="43" y="66"/>
                    <a:pt x="43" y="65"/>
                  </a:cubicBezTo>
                  <a:cubicBezTo>
                    <a:pt x="40" y="54"/>
                    <a:pt x="40" y="54"/>
                    <a:pt x="40" y="54"/>
                  </a:cubicBezTo>
                  <a:cubicBezTo>
                    <a:pt x="42" y="51"/>
                    <a:pt x="42" y="51"/>
                    <a:pt x="42" y="51"/>
                  </a:cubicBezTo>
                  <a:cubicBezTo>
                    <a:pt x="43" y="53"/>
                    <a:pt x="43" y="53"/>
                    <a:pt x="43" y="53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48" y="52"/>
                    <a:pt x="48" y="52"/>
                    <a:pt x="48" y="52"/>
                  </a:cubicBezTo>
                  <a:cubicBezTo>
                    <a:pt x="50" y="55"/>
                    <a:pt x="50" y="55"/>
                    <a:pt x="50" y="55"/>
                  </a:cubicBezTo>
                  <a:cubicBezTo>
                    <a:pt x="45" y="66"/>
                    <a:pt x="45" y="66"/>
                    <a:pt x="45" y="66"/>
                  </a:cubicBezTo>
                  <a:cubicBezTo>
                    <a:pt x="44" y="66"/>
                    <a:pt x="45" y="67"/>
                    <a:pt x="45" y="67"/>
                  </a:cubicBezTo>
                  <a:cubicBezTo>
                    <a:pt x="46" y="68"/>
                    <a:pt x="47" y="67"/>
                    <a:pt x="47" y="67"/>
                  </a:cubicBezTo>
                  <a:cubicBezTo>
                    <a:pt x="51" y="58"/>
                    <a:pt x="51" y="58"/>
                    <a:pt x="51" y="58"/>
                  </a:cubicBezTo>
                  <a:cubicBezTo>
                    <a:pt x="53" y="63"/>
                    <a:pt x="53" y="63"/>
                    <a:pt x="53" y="63"/>
                  </a:cubicBezTo>
                  <a:cubicBezTo>
                    <a:pt x="49" y="72"/>
                    <a:pt x="49" y="72"/>
                    <a:pt x="49" y="72"/>
                  </a:cubicBezTo>
                  <a:cubicBezTo>
                    <a:pt x="49" y="72"/>
                    <a:pt x="49" y="73"/>
                    <a:pt x="50" y="74"/>
                  </a:cubicBezTo>
                  <a:cubicBezTo>
                    <a:pt x="50" y="74"/>
                    <a:pt x="51" y="74"/>
                    <a:pt x="52" y="73"/>
                  </a:cubicBezTo>
                  <a:cubicBezTo>
                    <a:pt x="55" y="66"/>
                    <a:pt x="55" y="66"/>
                    <a:pt x="55" y="66"/>
                  </a:cubicBezTo>
                  <a:cubicBezTo>
                    <a:pt x="56" y="70"/>
                    <a:pt x="56" y="70"/>
                    <a:pt x="56" y="70"/>
                  </a:cubicBezTo>
                  <a:cubicBezTo>
                    <a:pt x="53" y="77"/>
                    <a:pt x="53" y="77"/>
                    <a:pt x="53" y="77"/>
                  </a:cubicBezTo>
                  <a:cubicBezTo>
                    <a:pt x="53" y="77"/>
                    <a:pt x="53" y="78"/>
                    <a:pt x="54" y="79"/>
                  </a:cubicBezTo>
                  <a:cubicBezTo>
                    <a:pt x="54" y="79"/>
                    <a:pt x="55" y="79"/>
                    <a:pt x="55" y="78"/>
                  </a:cubicBezTo>
                  <a:cubicBezTo>
                    <a:pt x="58" y="73"/>
                    <a:pt x="58" y="73"/>
                    <a:pt x="58" y="73"/>
                  </a:cubicBezTo>
                  <a:cubicBezTo>
                    <a:pt x="63" y="84"/>
                    <a:pt x="63" y="84"/>
                    <a:pt x="63" y="84"/>
                  </a:cubicBezTo>
                  <a:cubicBezTo>
                    <a:pt x="63" y="85"/>
                    <a:pt x="64" y="85"/>
                    <a:pt x="64" y="85"/>
                  </a:cubicBezTo>
                  <a:cubicBezTo>
                    <a:pt x="65" y="84"/>
                    <a:pt x="65" y="84"/>
                    <a:pt x="65" y="83"/>
                  </a:cubicBezTo>
                  <a:cubicBezTo>
                    <a:pt x="60" y="72"/>
                    <a:pt x="60" y="72"/>
                    <a:pt x="60" y="72"/>
                  </a:cubicBezTo>
                  <a:cubicBezTo>
                    <a:pt x="65" y="73"/>
                    <a:pt x="65" y="73"/>
                    <a:pt x="65" y="73"/>
                  </a:cubicBezTo>
                  <a:cubicBezTo>
                    <a:pt x="66" y="74"/>
                    <a:pt x="67" y="73"/>
                    <a:pt x="67" y="73"/>
                  </a:cubicBezTo>
                  <a:cubicBezTo>
                    <a:pt x="67" y="72"/>
                    <a:pt x="67" y="71"/>
                    <a:pt x="66" y="71"/>
                  </a:cubicBezTo>
                  <a:cubicBezTo>
                    <a:pt x="59" y="68"/>
                    <a:pt x="59" y="68"/>
                    <a:pt x="59" y="68"/>
                  </a:cubicBezTo>
                  <a:cubicBezTo>
                    <a:pt x="57" y="65"/>
                    <a:pt x="57" y="65"/>
                    <a:pt x="57" y="65"/>
                  </a:cubicBezTo>
                  <a:cubicBezTo>
                    <a:pt x="64" y="67"/>
                    <a:pt x="64" y="67"/>
                    <a:pt x="64" y="67"/>
                  </a:cubicBezTo>
                  <a:cubicBezTo>
                    <a:pt x="65" y="67"/>
                    <a:pt x="66" y="67"/>
                    <a:pt x="66" y="66"/>
                  </a:cubicBezTo>
                  <a:cubicBezTo>
                    <a:pt x="66" y="66"/>
                    <a:pt x="66" y="65"/>
                    <a:pt x="65" y="65"/>
                  </a:cubicBezTo>
                  <a:cubicBezTo>
                    <a:pt x="56" y="62"/>
                    <a:pt x="56" y="62"/>
                    <a:pt x="56" y="62"/>
                  </a:cubicBezTo>
                  <a:cubicBezTo>
                    <a:pt x="54" y="57"/>
                    <a:pt x="54" y="57"/>
                    <a:pt x="54" y="57"/>
                  </a:cubicBezTo>
                  <a:cubicBezTo>
                    <a:pt x="63" y="60"/>
                    <a:pt x="63" y="60"/>
                    <a:pt x="63" y="60"/>
                  </a:cubicBezTo>
                  <a:cubicBezTo>
                    <a:pt x="63" y="60"/>
                    <a:pt x="64" y="60"/>
                    <a:pt x="64" y="59"/>
                  </a:cubicBezTo>
                  <a:cubicBezTo>
                    <a:pt x="65" y="58"/>
                    <a:pt x="64" y="57"/>
                    <a:pt x="63" y="57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54" y="48"/>
                    <a:pt x="54" y="48"/>
                    <a:pt x="54" y="48"/>
                  </a:cubicBezTo>
                  <a:cubicBezTo>
                    <a:pt x="53" y="45"/>
                    <a:pt x="53" y="45"/>
                    <a:pt x="53" y="45"/>
                  </a:cubicBezTo>
                  <a:cubicBezTo>
                    <a:pt x="54" y="44"/>
                    <a:pt x="54" y="44"/>
                    <a:pt x="54" y="44"/>
                  </a:cubicBezTo>
                  <a:cubicBezTo>
                    <a:pt x="59" y="44"/>
                    <a:pt x="59" y="44"/>
                    <a:pt x="59" y="44"/>
                  </a:cubicBezTo>
                  <a:cubicBezTo>
                    <a:pt x="67" y="53"/>
                    <a:pt x="67" y="53"/>
                    <a:pt x="67" y="53"/>
                  </a:cubicBezTo>
                  <a:cubicBezTo>
                    <a:pt x="68" y="54"/>
                    <a:pt x="68" y="54"/>
                    <a:pt x="69" y="53"/>
                  </a:cubicBezTo>
                  <a:cubicBezTo>
                    <a:pt x="70" y="53"/>
                    <a:pt x="70" y="52"/>
                    <a:pt x="69" y="51"/>
                  </a:cubicBezTo>
                  <a:cubicBezTo>
                    <a:pt x="63" y="44"/>
                    <a:pt x="63" y="44"/>
                    <a:pt x="63" y="44"/>
                  </a:cubicBezTo>
                  <a:cubicBezTo>
                    <a:pt x="68" y="44"/>
                    <a:pt x="68" y="44"/>
                    <a:pt x="68" y="44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5" y="52"/>
                    <a:pt x="76" y="52"/>
                    <a:pt x="77" y="52"/>
                  </a:cubicBezTo>
                  <a:cubicBezTo>
                    <a:pt x="77" y="51"/>
                    <a:pt x="77" y="51"/>
                    <a:pt x="77" y="50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81" y="50"/>
                    <a:pt x="81" y="50"/>
                    <a:pt x="81" y="50"/>
                  </a:cubicBezTo>
                  <a:cubicBezTo>
                    <a:pt x="81" y="51"/>
                    <a:pt x="82" y="51"/>
                    <a:pt x="83" y="50"/>
                  </a:cubicBezTo>
                  <a:cubicBezTo>
                    <a:pt x="83" y="50"/>
                    <a:pt x="83" y="49"/>
                    <a:pt x="83" y="49"/>
                  </a:cubicBezTo>
                  <a:cubicBezTo>
                    <a:pt x="79" y="44"/>
                    <a:pt x="79" y="44"/>
                    <a:pt x="79" y="44"/>
                  </a:cubicBezTo>
                  <a:cubicBezTo>
                    <a:pt x="90" y="45"/>
                    <a:pt x="90" y="45"/>
                    <a:pt x="90" y="45"/>
                  </a:cubicBezTo>
                  <a:cubicBezTo>
                    <a:pt x="91" y="45"/>
                    <a:pt x="92" y="44"/>
                    <a:pt x="92" y="43"/>
                  </a:cubicBezTo>
                  <a:cubicBezTo>
                    <a:pt x="92" y="42"/>
                    <a:pt x="91" y="42"/>
                    <a:pt x="90" y="42"/>
                  </a:cubicBezTo>
                  <a:cubicBezTo>
                    <a:pt x="79" y="42"/>
                    <a:pt x="79" y="42"/>
                    <a:pt x="79" y="42"/>
                  </a:cubicBezTo>
                  <a:cubicBezTo>
                    <a:pt x="83" y="38"/>
                    <a:pt x="83" y="38"/>
                    <a:pt x="83" y="38"/>
                  </a:cubicBezTo>
                  <a:cubicBezTo>
                    <a:pt x="83" y="37"/>
                    <a:pt x="83" y="37"/>
                    <a:pt x="83" y="37"/>
                  </a:cubicBezTo>
                  <a:cubicBezTo>
                    <a:pt x="83" y="36"/>
                    <a:pt x="83" y="36"/>
                    <a:pt x="83" y="36"/>
                  </a:cubicBezTo>
                  <a:cubicBezTo>
                    <a:pt x="82" y="35"/>
                    <a:pt x="81" y="35"/>
                    <a:pt x="81" y="36"/>
                  </a:cubicBezTo>
                  <a:cubicBezTo>
                    <a:pt x="76" y="42"/>
                    <a:pt x="76" y="42"/>
                    <a:pt x="76" y="42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7" y="36"/>
                    <a:pt x="77" y="35"/>
                    <a:pt x="77" y="35"/>
                  </a:cubicBezTo>
                  <a:cubicBezTo>
                    <a:pt x="77" y="35"/>
                    <a:pt x="77" y="34"/>
                    <a:pt x="77" y="34"/>
                  </a:cubicBezTo>
                  <a:cubicBezTo>
                    <a:pt x="76" y="34"/>
                    <a:pt x="75" y="34"/>
                    <a:pt x="75" y="34"/>
                  </a:cubicBezTo>
                  <a:cubicBezTo>
                    <a:pt x="68" y="42"/>
                    <a:pt x="68" y="42"/>
                    <a:pt x="68" y="42"/>
                  </a:cubicBezTo>
                  <a:cubicBezTo>
                    <a:pt x="63" y="42"/>
                    <a:pt x="63" y="42"/>
                    <a:pt x="63" y="42"/>
                  </a:cubicBezTo>
                  <a:cubicBezTo>
                    <a:pt x="69" y="34"/>
                    <a:pt x="69" y="34"/>
                    <a:pt x="69" y="34"/>
                  </a:cubicBezTo>
                  <a:cubicBezTo>
                    <a:pt x="70" y="34"/>
                    <a:pt x="70" y="34"/>
                    <a:pt x="70" y="34"/>
                  </a:cubicBezTo>
                  <a:cubicBezTo>
                    <a:pt x="70" y="33"/>
                    <a:pt x="70" y="33"/>
                    <a:pt x="69" y="33"/>
                  </a:cubicBezTo>
                  <a:cubicBezTo>
                    <a:pt x="69" y="32"/>
                    <a:pt x="68" y="32"/>
                    <a:pt x="67" y="33"/>
                  </a:cubicBezTo>
                  <a:cubicBezTo>
                    <a:pt x="59" y="41"/>
                    <a:pt x="59" y="41"/>
                    <a:pt x="59" y="41"/>
                  </a:cubicBezTo>
                  <a:cubicBezTo>
                    <a:pt x="55" y="41"/>
                    <a:pt x="55" y="41"/>
                    <a:pt x="55" y="41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4" y="36"/>
                    <a:pt x="54" y="36"/>
                    <a:pt x="54" y="36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54" y="32"/>
                    <a:pt x="54" y="32"/>
                    <a:pt x="54" y="32"/>
                  </a:cubicBezTo>
                  <a:cubicBezTo>
                    <a:pt x="66" y="30"/>
                    <a:pt x="66" y="30"/>
                    <a:pt x="66" y="30"/>
                  </a:cubicBezTo>
                  <a:cubicBezTo>
                    <a:pt x="67" y="30"/>
                    <a:pt x="67" y="30"/>
                    <a:pt x="67" y="29"/>
                  </a:cubicBezTo>
                  <a:cubicBezTo>
                    <a:pt x="67" y="28"/>
                    <a:pt x="66" y="28"/>
                    <a:pt x="66" y="28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69" y="23"/>
                    <a:pt x="69" y="23"/>
                    <a:pt x="69" y="23"/>
                  </a:cubicBezTo>
                  <a:cubicBezTo>
                    <a:pt x="70" y="23"/>
                    <a:pt x="70" y="22"/>
                    <a:pt x="70" y="22"/>
                  </a:cubicBezTo>
                  <a:cubicBezTo>
                    <a:pt x="70" y="21"/>
                    <a:pt x="69" y="20"/>
                    <a:pt x="69" y="21"/>
                  </a:cubicBezTo>
                  <a:cubicBezTo>
                    <a:pt x="61" y="22"/>
                    <a:pt x="61" y="22"/>
                    <a:pt x="61" y="22"/>
                  </a:cubicBezTo>
                  <a:cubicBezTo>
                    <a:pt x="63" y="18"/>
                    <a:pt x="63" y="18"/>
                    <a:pt x="63" y="18"/>
                  </a:cubicBezTo>
                  <a:cubicBezTo>
                    <a:pt x="71" y="17"/>
                    <a:pt x="71" y="17"/>
                    <a:pt x="71" y="17"/>
                  </a:cubicBezTo>
                  <a:cubicBezTo>
                    <a:pt x="72" y="17"/>
                    <a:pt x="72" y="17"/>
                    <a:pt x="72" y="16"/>
                  </a:cubicBezTo>
                  <a:cubicBezTo>
                    <a:pt x="72" y="15"/>
                    <a:pt x="71" y="15"/>
                    <a:pt x="71" y="15"/>
                  </a:cubicBezTo>
                  <a:cubicBezTo>
                    <a:pt x="65" y="15"/>
                    <a:pt x="65" y="15"/>
                    <a:pt x="65" y="15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2" y="6"/>
                    <a:pt x="72" y="5"/>
                    <a:pt x="71" y="4"/>
                  </a:cubicBezTo>
                  <a:cubicBezTo>
                    <a:pt x="70" y="4"/>
                    <a:pt x="69" y="4"/>
                    <a:pt x="69" y="5"/>
                  </a:cubicBezTo>
                  <a:cubicBezTo>
                    <a:pt x="63" y="14"/>
                    <a:pt x="63" y="14"/>
                    <a:pt x="63" y="14"/>
                  </a:cubicBezTo>
                  <a:cubicBezTo>
                    <a:pt x="62" y="9"/>
                    <a:pt x="62" y="9"/>
                    <a:pt x="62" y="9"/>
                  </a:cubicBezTo>
                  <a:cubicBezTo>
                    <a:pt x="61" y="8"/>
                    <a:pt x="61" y="8"/>
                    <a:pt x="61" y="8"/>
                  </a:cubicBezTo>
                  <a:cubicBezTo>
                    <a:pt x="61" y="8"/>
                    <a:pt x="60" y="8"/>
                    <a:pt x="60" y="8"/>
                  </a:cubicBezTo>
                  <a:cubicBezTo>
                    <a:pt x="59" y="8"/>
                    <a:pt x="59" y="9"/>
                    <a:pt x="59" y="9"/>
                  </a:cubicBezTo>
                  <a:cubicBezTo>
                    <a:pt x="61" y="17"/>
                    <a:pt x="61" y="17"/>
                    <a:pt x="61" y="17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57" y="13"/>
                    <a:pt x="57" y="13"/>
                    <a:pt x="57" y="13"/>
                  </a:cubicBezTo>
                  <a:cubicBezTo>
                    <a:pt x="57" y="13"/>
                    <a:pt x="57" y="12"/>
                    <a:pt x="56" y="12"/>
                  </a:cubicBezTo>
                  <a:cubicBezTo>
                    <a:pt x="56" y="12"/>
                    <a:pt x="56" y="12"/>
                    <a:pt x="55" y="12"/>
                  </a:cubicBezTo>
                  <a:cubicBezTo>
                    <a:pt x="54" y="12"/>
                    <a:pt x="54" y="13"/>
                    <a:pt x="54" y="14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4" y="28"/>
                    <a:pt x="54" y="28"/>
                    <a:pt x="54" y="28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1" y="18"/>
                    <a:pt x="51" y="18"/>
                    <a:pt x="51" y="18"/>
                  </a:cubicBezTo>
                  <a:cubicBezTo>
                    <a:pt x="51" y="17"/>
                    <a:pt x="50" y="17"/>
                    <a:pt x="50" y="17"/>
                  </a:cubicBezTo>
                  <a:cubicBezTo>
                    <a:pt x="49" y="18"/>
                    <a:pt x="49" y="18"/>
                    <a:pt x="49" y="19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49" y="35"/>
                    <a:pt x="49" y="35"/>
                    <a:pt x="49" y="35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5" y="35"/>
                    <a:pt x="45" y="35"/>
                    <a:pt x="45" y="35"/>
                  </a:cubicBezTo>
                  <a:cubicBezTo>
                    <a:pt x="43" y="34"/>
                    <a:pt x="43" y="34"/>
                    <a:pt x="43" y="34"/>
                  </a:cubicBezTo>
                  <a:cubicBezTo>
                    <a:pt x="41" y="30"/>
                    <a:pt x="41" y="30"/>
                    <a:pt x="41" y="30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7" y="18"/>
                    <a:pt x="46" y="17"/>
                    <a:pt x="46" y="17"/>
                  </a:cubicBezTo>
                  <a:cubicBezTo>
                    <a:pt x="45" y="17"/>
                    <a:pt x="45" y="17"/>
                    <a:pt x="45" y="17"/>
                  </a:cubicBezTo>
                  <a:cubicBezTo>
                    <a:pt x="44" y="17"/>
                    <a:pt x="44" y="17"/>
                    <a:pt x="44" y="18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2" y="12"/>
                    <a:pt x="42" y="11"/>
                    <a:pt x="41" y="11"/>
                  </a:cubicBezTo>
                  <a:cubicBezTo>
                    <a:pt x="41" y="11"/>
                    <a:pt x="40" y="11"/>
                    <a:pt x="40" y="11"/>
                  </a:cubicBezTo>
                  <a:cubicBezTo>
                    <a:pt x="40" y="11"/>
                    <a:pt x="40" y="11"/>
                    <a:pt x="39" y="12"/>
                  </a:cubicBezTo>
                  <a:cubicBezTo>
                    <a:pt x="36" y="18"/>
                    <a:pt x="36" y="18"/>
                    <a:pt x="36" y="18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7"/>
                    <a:pt x="38" y="6"/>
                    <a:pt x="37" y="6"/>
                  </a:cubicBezTo>
                  <a:cubicBezTo>
                    <a:pt x="37" y="6"/>
                    <a:pt x="37" y="6"/>
                    <a:pt x="36" y="6"/>
                  </a:cubicBezTo>
                  <a:cubicBezTo>
                    <a:pt x="36" y="6"/>
                    <a:pt x="36" y="6"/>
                    <a:pt x="36" y="7"/>
                  </a:cubicBezTo>
                  <a:cubicBezTo>
                    <a:pt x="33" y="12"/>
                    <a:pt x="33" y="12"/>
                    <a:pt x="33" y="12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8" y="1"/>
                    <a:pt x="28" y="0"/>
                    <a:pt x="27" y="1"/>
                  </a:cubicBezTo>
                  <a:cubicBezTo>
                    <a:pt x="26" y="1"/>
                    <a:pt x="26" y="2"/>
                    <a:pt x="26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325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91" name="Freeform 91"/>
            <p:cNvSpPr/>
            <p:nvPr/>
          </p:nvSpPr>
          <p:spPr bwMode="auto">
            <a:xfrm>
              <a:off x="3720771" y="2308272"/>
              <a:ext cx="115096" cy="105134"/>
            </a:xfrm>
            <a:custGeom>
              <a:avLst/>
              <a:gdLst>
                <a:gd name="T0" fmla="*/ 24 w 92"/>
                <a:gd name="T1" fmla="*/ 12 h 85"/>
                <a:gd name="T2" fmla="*/ 27 w 92"/>
                <a:gd name="T3" fmla="*/ 17 h 85"/>
                <a:gd name="T4" fmla="*/ 38 w 92"/>
                <a:gd name="T5" fmla="*/ 27 h 85"/>
                <a:gd name="T6" fmla="*/ 39 w 92"/>
                <a:gd name="T7" fmla="*/ 31 h 85"/>
                <a:gd name="T8" fmla="*/ 39 w 92"/>
                <a:gd name="T9" fmla="*/ 41 h 85"/>
                <a:gd name="T10" fmla="*/ 24 w 92"/>
                <a:gd name="T11" fmla="*/ 32 h 85"/>
                <a:gd name="T12" fmla="*/ 18 w 92"/>
                <a:gd name="T13" fmla="*/ 34 h 85"/>
                <a:gd name="T14" fmla="*/ 17 w 92"/>
                <a:gd name="T15" fmla="*/ 41 h 85"/>
                <a:gd name="T16" fmla="*/ 14 w 92"/>
                <a:gd name="T17" fmla="*/ 41 h 85"/>
                <a:gd name="T18" fmla="*/ 14 w 92"/>
                <a:gd name="T19" fmla="*/ 44 h 85"/>
                <a:gd name="T20" fmla="*/ 17 w 92"/>
                <a:gd name="T21" fmla="*/ 44 h 85"/>
                <a:gd name="T22" fmla="*/ 18 w 92"/>
                <a:gd name="T23" fmla="*/ 51 h 85"/>
                <a:gd name="T24" fmla="*/ 24 w 92"/>
                <a:gd name="T25" fmla="*/ 53 h 85"/>
                <a:gd name="T26" fmla="*/ 39 w 92"/>
                <a:gd name="T27" fmla="*/ 45 h 85"/>
                <a:gd name="T28" fmla="*/ 26 w 92"/>
                <a:gd name="T29" fmla="*/ 54 h 85"/>
                <a:gd name="T30" fmla="*/ 33 w 92"/>
                <a:gd name="T31" fmla="*/ 60 h 85"/>
                <a:gd name="T32" fmla="*/ 31 w 92"/>
                <a:gd name="T33" fmla="*/ 63 h 85"/>
                <a:gd name="T34" fmla="*/ 22 w 92"/>
                <a:gd name="T35" fmla="*/ 70 h 85"/>
                <a:gd name="T36" fmla="*/ 23 w 92"/>
                <a:gd name="T37" fmla="*/ 81 h 85"/>
                <a:gd name="T38" fmla="*/ 34 w 92"/>
                <a:gd name="T39" fmla="*/ 75 h 85"/>
                <a:gd name="T40" fmla="*/ 37 w 92"/>
                <a:gd name="T41" fmla="*/ 72 h 85"/>
                <a:gd name="T42" fmla="*/ 41 w 92"/>
                <a:gd name="T43" fmla="*/ 66 h 85"/>
                <a:gd name="T44" fmla="*/ 43 w 92"/>
                <a:gd name="T45" fmla="*/ 50 h 85"/>
                <a:gd name="T46" fmla="*/ 50 w 92"/>
                <a:gd name="T47" fmla="*/ 55 h 85"/>
                <a:gd name="T48" fmla="*/ 52 w 92"/>
                <a:gd name="T49" fmla="*/ 58 h 85"/>
                <a:gd name="T50" fmla="*/ 52 w 92"/>
                <a:gd name="T51" fmla="*/ 73 h 85"/>
                <a:gd name="T52" fmla="*/ 54 w 92"/>
                <a:gd name="T53" fmla="*/ 78 h 85"/>
                <a:gd name="T54" fmla="*/ 65 w 92"/>
                <a:gd name="T55" fmla="*/ 85 h 85"/>
                <a:gd name="T56" fmla="*/ 68 w 92"/>
                <a:gd name="T57" fmla="*/ 72 h 85"/>
                <a:gd name="T58" fmla="*/ 65 w 92"/>
                <a:gd name="T59" fmla="*/ 67 h 85"/>
                <a:gd name="T60" fmla="*/ 54 w 92"/>
                <a:gd name="T61" fmla="*/ 57 h 85"/>
                <a:gd name="T62" fmla="*/ 53 w 92"/>
                <a:gd name="T63" fmla="*/ 53 h 85"/>
                <a:gd name="T64" fmla="*/ 53 w 92"/>
                <a:gd name="T65" fmla="*/ 45 h 85"/>
                <a:gd name="T66" fmla="*/ 70 w 92"/>
                <a:gd name="T67" fmla="*/ 53 h 85"/>
                <a:gd name="T68" fmla="*/ 75 w 92"/>
                <a:gd name="T69" fmla="*/ 52 h 85"/>
                <a:gd name="T70" fmla="*/ 76 w 92"/>
                <a:gd name="T71" fmla="*/ 44 h 85"/>
                <a:gd name="T72" fmla="*/ 80 w 92"/>
                <a:gd name="T73" fmla="*/ 44 h 85"/>
                <a:gd name="T74" fmla="*/ 80 w 92"/>
                <a:gd name="T75" fmla="*/ 42 h 85"/>
                <a:gd name="T76" fmla="*/ 81 w 92"/>
                <a:gd name="T77" fmla="*/ 36 h 85"/>
                <a:gd name="T78" fmla="*/ 78 w 92"/>
                <a:gd name="T79" fmla="*/ 35 h 85"/>
                <a:gd name="T80" fmla="*/ 63 w 92"/>
                <a:gd name="T81" fmla="*/ 41 h 85"/>
                <a:gd name="T82" fmla="*/ 68 w 92"/>
                <a:gd name="T83" fmla="*/ 33 h 85"/>
                <a:gd name="T84" fmla="*/ 54 w 92"/>
                <a:gd name="T85" fmla="*/ 36 h 85"/>
                <a:gd name="T86" fmla="*/ 68 w 92"/>
                <a:gd name="T87" fmla="*/ 29 h 85"/>
                <a:gd name="T88" fmla="*/ 69 w 92"/>
                <a:gd name="T89" fmla="*/ 23 h 85"/>
                <a:gd name="T90" fmla="*/ 64 w 92"/>
                <a:gd name="T91" fmla="*/ 18 h 85"/>
                <a:gd name="T92" fmla="*/ 66 w 92"/>
                <a:gd name="T93" fmla="*/ 15 h 85"/>
                <a:gd name="T94" fmla="*/ 63 w 92"/>
                <a:gd name="T95" fmla="*/ 14 h 85"/>
                <a:gd name="T96" fmla="*/ 59 w 92"/>
                <a:gd name="T97" fmla="*/ 9 h 85"/>
                <a:gd name="T98" fmla="*/ 57 w 92"/>
                <a:gd name="T99" fmla="*/ 12 h 85"/>
                <a:gd name="T100" fmla="*/ 55 w 92"/>
                <a:gd name="T101" fmla="*/ 27 h 85"/>
                <a:gd name="T102" fmla="*/ 49 w 92"/>
                <a:gd name="T103" fmla="*/ 19 h 85"/>
                <a:gd name="T104" fmla="*/ 46 w 92"/>
                <a:gd name="T105" fmla="*/ 35 h 85"/>
                <a:gd name="T106" fmla="*/ 46 w 92"/>
                <a:gd name="T107" fmla="*/ 17 h 85"/>
                <a:gd name="T108" fmla="*/ 38 w 92"/>
                <a:gd name="T109" fmla="*/ 22 h 85"/>
                <a:gd name="T110" fmla="*/ 40 w 92"/>
                <a:gd name="T111" fmla="*/ 11 h 85"/>
                <a:gd name="T112" fmla="*/ 38 w 92"/>
                <a:gd name="T113" fmla="*/ 6 h 85"/>
                <a:gd name="T114" fmla="*/ 29 w 92"/>
                <a:gd name="T115" fmla="*/ 1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2" h="85">
                  <a:moveTo>
                    <a:pt x="27" y="2"/>
                  </a:moveTo>
                  <a:cubicBezTo>
                    <a:pt x="31" y="13"/>
                    <a:pt x="31" y="13"/>
                    <a:pt x="31" y="13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5" y="11"/>
                    <a:pt x="25" y="11"/>
                    <a:pt x="24" y="12"/>
                  </a:cubicBezTo>
                  <a:cubicBezTo>
                    <a:pt x="24" y="13"/>
                    <a:pt x="24" y="13"/>
                    <a:pt x="25" y="13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6" y="17"/>
                    <a:pt x="26" y="17"/>
                    <a:pt x="25" y="18"/>
                  </a:cubicBezTo>
                  <a:cubicBezTo>
                    <a:pt x="25" y="19"/>
                    <a:pt x="26" y="19"/>
                    <a:pt x="26" y="20"/>
                  </a:cubicBezTo>
                  <a:cubicBezTo>
                    <a:pt x="36" y="23"/>
                    <a:pt x="36" y="23"/>
                    <a:pt x="36" y="23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8" y="24"/>
                    <a:pt x="27" y="25"/>
                    <a:pt x="27" y="25"/>
                  </a:cubicBezTo>
                  <a:cubicBezTo>
                    <a:pt x="27" y="26"/>
                    <a:pt x="27" y="27"/>
                    <a:pt x="28" y="27"/>
                  </a:cubicBezTo>
                  <a:cubicBezTo>
                    <a:pt x="39" y="31"/>
                    <a:pt x="39" y="31"/>
                    <a:pt x="39" y="31"/>
                  </a:cubicBezTo>
                  <a:cubicBezTo>
                    <a:pt x="42" y="36"/>
                    <a:pt x="42" y="36"/>
                    <a:pt x="42" y="36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38" y="37"/>
                    <a:pt x="38" y="37"/>
                    <a:pt x="38" y="37"/>
                  </a:cubicBezTo>
                  <a:cubicBezTo>
                    <a:pt x="39" y="41"/>
                    <a:pt x="39" y="41"/>
                    <a:pt x="3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4" y="41"/>
                    <a:pt x="34" y="41"/>
                    <a:pt x="34" y="41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5" y="32"/>
                    <a:pt x="25" y="31"/>
                    <a:pt x="24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18" y="34"/>
                    <a:pt x="18" y="34"/>
                    <a:pt x="18" y="34"/>
                  </a:cubicBezTo>
                  <a:cubicBezTo>
                    <a:pt x="18" y="33"/>
                    <a:pt x="17" y="33"/>
                    <a:pt x="16" y="33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2" y="35"/>
                    <a:pt x="12" y="35"/>
                    <a:pt x="12" y="35"/>
                  </a:cubicBezTo>
                  <a:cubicBezTo>
                    <a:pt x="12" y="34"/>
                    <a:pt x="11" y="34"/>
                    <a:pt x="10" y="35"/>
                  </a:cubicBezTo>
                  <a:cubicBezTo>
                    <a:pt x="10" y="35"/>
                    <a:pt x="10" y="36"/>
                    <a:pt x="10" y="37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2" y="41"/>
                    <a:pt x="2" y="41"/>
                    <a:pt x="2" y="41"/>
                  </a:cubicBezTo>
                  <a:cubicBezTo>
                    <a:pt x="1" y="41"/>
                    <a:pt x="0" y="41"/>
                    <a:pt x="0" y="42"/>
                  </a:cubicBezTo>
                  <a:cubicBezTo>
                    <a:pt x="0" y="43"/>
                    <a:pt x="1" y="43"/>
                    <a:pt x="2" y="43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9"/>
                    <a:pt x="10" y="50"/>
                  </a:cubicBezTo>
                  <a:cubicBezTo>
                    <a:pt x="11" y="50"/>
                    <a:pt x="12" y="50"/>
                    <a:pt x="12" y="50"/>
                  </a:cubicBezTo>
                  <a:cubicBezTo>
                    <a:pt x="17" y="44"/>
                    <a:pt x="17" y="44"/>
                    <a:pt x="17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50"/>
                    <a:pt x="16" y="51"/>
                    <a:pt x="16" y="51"/>
                  </a:cubicBezTo>
                  <a:cubicBezTo>
                    <a:pt x="17" y="52"/>
                    <a:pt x="18" y="52"/>
                    <a:pt x="18" y="51"/>
                  </a:cubicBezTo>
                  <a:cubicBezTo>
                    <a:pt x="25" y="44"/>
                    <a:pt x="25" y="44"/>
                    <a:pt x="25" y="44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3" y="51"/>
                    <a:pt x="23" y="52"/>
                    <a:pt x="24" y="53"/>
                  </a:cubicBezTo>
                  <a:cubicBezTo>
                    <a:pt x="24" y="53"/>
                    <a:pt x="25" y="53"/>
                    <a:pt x="26" y="53"/>
                  </a:cubicBezTo>
                  <a:cubicBezTo>
                    <a:pt x="34" y="44"/>
                    <a:pt x="34" y="44"/>
                    <a:pt x="34" y="44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39" y="45"/>
                    <a:pt x="39" y="45"/>
                    <a:pt x="39" y="45"/>
                  </a:cubicBezTo>
                  <a:cubicBezTo>
                    <a:pt x="38" y="49"/>
                    <a:pt x="38" y="49"/>
                    <a:pt x="38" y="49"/>
                  </a:cubicBezTo>
                  <a:cubicBezTo>
                    <a:pt x="40" y="49"/>
                    <a:pt x="40" y="49"/>
                    <a:pt x="40" y="49"/>
                  </a:cubicBezTo>
                  <a:cubicBezTo>
                    <a:pt x="38" y="52"/>
                    <a:pt x="38" y="52"/>
                    <a:pt x="38" y="52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5" y="55"/>
                    <a:pt x="25" y="56"/>
                  </a:cubicBezTo>
                  <a:cubicBezTo>
                    <a:pt x="25" y="56"/>
                    <a:pt x="26" y="57"/>
                    <a:pt x="27" y="57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3" y="60"/>
                    <a:pt x="33" y="60"/>
                    <a:pt x="33" y="60"/>
                  </a:cubicBezTo>
                  <a:cubicBezTo>
                    <a:pt x="24" y="61"/>
                    <a:pt x="24" y="61"/>
                    <a:pt x="24" y="61"/>
                  </a:cubicBezTo>
                  <a:cubicBezTo>
                    <a:pt x="23" y="61"/>
                    <a:pt x="22" y="62"/>
                    <a:pt x="22" y="63"/>
                  </a:cubicBezTo>
                  <a:cubicBezTo>
                    <a:pt x="23" y="63"/>
                    <a:pt x="23" y="64"/>
                    <a:pt x="24" y="64"/>
                  </a:cubicBezTo>
                  <a:cubicBezTo>
                    <a:pt x="31" y="63"/>
                    <a:pt x="31" y="63"/>
                    <a:pt x="31" y="63"/>
                  </a:cubicBezTo>
                  <a:cubicBezTo>
                    <a:pt x="29" y="66"/>
                    <a:pt x="29" y="66"/>
                    <a:pt x="29" y="66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1" y="67"/>
                    <a:pt x="20" y="68"/>
                    <a:pt x="20" y="69"/>
                  </a:cubicBezTo>
                  <a:cubicBezTo>
                    <a:pt x="20" y="69"/>
                    <a:pt x="21" y="70"/>
                    <a:pt x="22" y="70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1" y="79"/>
                    <a:pt x="21" y="79"/>
                    <a:pt x="21" y="79"/>
                  </a:cubicBezTo>
                  <a:cubicBezTo>
                    <a:pt x="20" y="80"/>
                    <a:pt x="20" y="81"/>
                    <a:pt x="21" y="81"/>
                  </a:cubicBezTo>
                  <a:cubicBezTo>
                    <a:pt x="22" y="81"/>
                    <a:pt x="22" y="81"/>
                    <a:pt x="23" y="81"/>
                  </a:cubicBezTo>
                  <a:cubicBezTo>
                    <a:pt x="30" y="70"/>
                    <a:pt x="30" y="70"/>
                    <a:pt x="30" y="70"/>
                  </a:cubicBezTo>
                  <a:cubicBezTo>
                    <a:pt x="31" y="76"/>
                    <a:pt x="31" y="76"/>
                    <a:pt x="31" y="76"/>
                  </a:cubicBezTo>
                  <a:cubicBezTo>
                    <a:pt x="31" y="76"/>
                    <a:pt x="32" y="77"/>
                    <a:pt x="33" y="77"/>
                  </a:cubicBezTo>
                  <a:cubicBezTo>
                    <a:pt x="33" y="77"/>
                    <a:pt x="34" y="76"/>
                    <a:pt x="34" y="75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34" y="64"/>
                    <a:pt x="34" y="64"/>
                    <a:pt x="34" y="64"/>
                  </a:cubicBezTo>
                  <a:cubicBezTo>
                    <a:pt x="36" y="71"/>
                    <a:pt x="36" y="71"/>
                    <a:pt x="36" y="71"/>
                  </a:cubicBezTo>
                  <a:cubicBezTo>
                    <a:pt x="36" y="72"/>
                    <a:pt x="37" y="73"/>
                    <a:pt x="37" y="72"/>
                  </a:cubicBezTo>
                  <a:cubicBezTo>
                    <a:pt x="38" y="72"/>
                    <a:pt x="38" y="71"/>
                    <a:pt x="38" y="71"/>
                  </a:cubicBezTo>
                  <a:cubicBezTo>
                    <a:pt x="36" y="61"/>
                    <a:pt x="36" y="61"/>
                    <a:pt x="36" y="61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1" y="67"/>
                    <a:pt x="42" y="67"/>
                    <a:pt x="43" y="67"/>
                  </a:cubicBezTo>
                  <a:cubicBezTo>
                    <a:pt x="43" y="67"/>
                    <a:pt x="44" y="66"/>
                    <a:pt x="44" y="65"/>
                  </a:cubicBezTo>
                  <a:cubicBezTo>
                    <a:pt x="41" y="54"/>
                    <a:pt x="41" y="54"/>
                    <a:pt x="41" y="54"/>
                  </a:cubicBezTo>
                  <a:cubicBezTo>
                    <a:pt x="43" y="50"/>
                    <a:pt x="43" y="50"/>
                    <a:pt x="43" y="50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7" y="50"/>
                    <a:pt x="47" y="50"/>
                    <a:pt x="47" y="50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50" y="55"/>
                    <a:pt x="50" y="55"/>
                    <a:pt x="50" y="55"/>
                  </a:cubicBezTo>
                  <a:cubicBezTo>
                    <a:pt x="45" y="65"/>
                    <a:pt x="45" y="65"/>
                    <a:pt x="45" y="65"/>
                  </a:cubicBezTo>
                  <a:cubicBezTo>
                    <a:pt x="45" y="66"/>
                    <a:pt x="45" y="67"/>
                    <a:pt x="46" y="67"/>
                  </a:cubicBezTo>
                  <a:cubicBezTo>
                    <a:pt x="47" y="68"/>
                    <a:pt x="47" y="67"/>
                    <a:pt x="48" y="67"/>
                  </a:cubicBezTo>
                  <a:cubicBezTo>
                    <a:pt x="52" y="58"/>
                    <a:pt x="52" y="58"/>
                    <a:pt x="52" y="58"/>
                  </a:cubicBezTo>
                  <a:cubicBezTo>
                    <a:pt x="54" y="63"/>
                    <a:pt x="54" y="63"/>
                    <a:pt x="54" y="63"/>
                  </a:cubicBezTo>
                  <a:cubicBezTo>
                    <a:pt x="50" y="72"/>
                    <a:pt x="50" y="72"/>
                    <a:pt x="50" y="72"/>
                  </a:cubicBezTo>
                  <a:cubicBezTo>
                    <a:pt x="49" y="72"/>
                    <a:pt x="50" y="73"/>
                    <a:pt x="50" y="73"/>
                  </a:cubicBezTo>
                  <a:cubicBezTo>
                    <a:pt x="51" y="74"/>
                    <a:pt x="52" y="73"/>
                    <a:pt x="52" y="73"/>
                  </a:cubicBezTo>
                  <a:cubicBezTo>
                    <a:pt x="55" y="66"/>
                    <a:pt x="55" y="66"/>
                    <a:pt x="55" y="66"/>
                  </a:cubicBezTo>
                  <a:cubicBezTo>
                    <a:pt x="57" y="69"/>
                    <a:pt x="57" y="69"/>
                    <a:pt x="57" y="69"/>
                  </a:cubicBezTo>
                  <a:cubicBezTo>
                    <a:pt x="53" y="77"/>
                    <a:pt x="53" y="77"/>
                    <a:pt x="53" y="77"/>
                  </a:cubicBezTo>
                  <a:cubicBezTo>
                    <a:pt x="53" y="77"/>
                    <a:pt x="53" y="78"/>
                    <a:pt x="54" y="78"/>
                  </a:cubicBezTo>
                  <a:cubicBezTo>
                    <a:pt x="55" y="79"/>
                    <a:pt x="56" y="78"/>
                    <a:pt x="56" y="78"/>
                  </a:cubicBezTo>
                  <a:cubicBezTo>
                    <a:pt x="58" y="73"/>
                    <a:pt x="58" y="73"/>
                    <a:pt x="58" y="73"/>
                  </a:cubicBezTo>
                  <a:cubicBezTo>
                    <a:pt x="63" y="84"/>
                    <a:pt x="63" y="84"/>
                    <a:pt x="63" y="84"/>
                  </a:cubicBezTo>
                  <a:cubicBezTo>
                    <a:pt x="63" y="85"/>
                    <a:pt x="64" y="85"/>
                    <a:pt x="65" y="85"/>
                  </a:cubicBezTo>
                  <a:cubicBezTo>
                    <a:pt x="66" y="84"/>
                    <a:pt x="66" y="83"/>
                    <a:pt x="66" y="83"/>
                  </a:cubicBezTo>
                  <a:cubicBezTo>
                    <a:pt x="61" y="72"/>
                    <a:pt x="61" y="72"/>
                    <a:pt x="61" y="72"/>
                  </a:cubicBezTo>
                  <a:cubicBezTo>
                    <a:pt x="66" y="73"/>
                    <a:pt x="66" y="73"/>
                    <a:pt x="66" y="73"/>
                  </a:cubicBezTo>
                  <a:cubicBezTo>
                    <a:pt x="67" y="74"/>
                    <a:pt x="67" y="73"/>
                    <a:pt x="68" y="72"/>
                  </a:cubicBezTo>
                  <a:cubicBezTo>
                    <a:pt x="68" y="72"/>
                    <a:pt x="67" y="71"/>
                    <a:pt x="67" y="71"/>
                  </a:cubicBezTo>
                  <a:cubicBezTo>
                    <a:pt x="59" y="68"/>
                    <a:pt x="59" y="68"/>
                    <a:pt x="59" y="68"/>
                  </a:cubicBezTo>
                  <a:cubicBezTo>
                    <a:pt x="58" y="65"/>
                    <a:pt x="58" y="65"/>
                    <a:pt x="58" y="65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7"/>
                    <a:pt x="66" y="67"/>
                    <a:pt x="67" y="66"/>
                  </a:cubicBezTo>
                  <a:cubicBezTo>
                    <a:pt x="67" y="65"/>
                    <a:pt x="66" y="65"/>
                    <a:pt x="66" y="64"/>
                  </a:cubicBezTo>
                  <a:cubicBezTo>
                    <a:pt x="56" y="61"/>
                    <a:pt x="56" y="61"/>
                    <a:pt x="56" y="61"/>
                  </a:cubicBezTo>
                  <a:cubicBezTo>
                    <a:pt x="54" y="57"/>
                    <a:pt x="54" y="57"/>
                    <a:pt x="54" y="57"/>
                  </a:cubicBezTo>
                  <a:cubicBezTo>
                    <a:pt x="63" y="60"/>
                    <a:pt x="63" y="60"/>
                    <a:pt x="63" y="60"/>
                  </a:cubicBezTo>
                  <a:cubicBezTo>
                    <a:pt x="64" y="60"/>
                    <a:pt x="65" y="59"/>
                    <a:pt x="65" y="59"/>
                  </a:cubicBezTo>
                  <a:cubicBezTo>
                    <a:pt x="65" y="58"/>
                    <a:pt x="65" y="57"/>
                    <a:pt x="64" y="57"/>
                  </a:cubicBezTo>
                  <a:cubicBezTo>
                    <a:pt x="53" y="53"/>
                    <a:pt x="53" y="53"/>
                    <a:pt x="53" y="53"/>
                  </a:cubicBezTo>
                  <a:cubicBezTo>
                    <a:pt x="51" y="49"/>
                    <a:pt x="51" y="49"/>
                    <a:pt x="51" y="49"/>
                  </a:cubicBezTo>
                  <a:cubicBezTo>
                    <a:pt x="51" y="48"/>
                    <a:pt x="51" y="48"/>
                    <a:pt x="51" y="48"/>
                  </a:cubicBezTo>
                  <a:cubicBezTo>
                    <a:pt x="55" y="48"/>
                    <a:pt x="55" y="48"/>
                    <a:pt x="55" y="48"/>
                  </a:cubicBezTo>
                  <a:cubicBezTo>
                    <a:pt x="53" y="45"/>
                    <a:pt x="53" y="45"/>
                    <a:pt x="53" y="45"/>
                  </a:cubicBezTo>
                  <a:cubicBezTo>
                    <a:pt x="54" y="44"/>
                    <a:pt x="54" y="44"/>
                    <a:pt x="54" y="44"/>
                  </a:cubicBezTo>
                  <a:cubicBezTo>
                    <a:pt x="60" y="44"/>
                    <a:pt x="60" y="44"/>
                    <a:pt x="60" y="44"/>
                  </a:cubicBezTo>
                  <a:cubicBezTo>
                    <a:pt x="68" y="53"/>
                    <a:pt x="68" y="53"/>
                    <a:pt x="68" y="53"/>
                  </a:cubicBezTo>
                  <a:cubicBezTo>
                    <a:pt x="68" y="54"/>
                    <a:pt x="69" y="54"/>
                    <a:pt x="70" y="53"/>
                  </a:cubicBezTo>
                  <a:cubicBezTo>
                    <a:pt x="70" y="53"/>
                    <a:pt x="70" y="52"/>
                    <a:pt x="70" y="51"/>
                  </a:cubicBezTo>
                  <a:cubicBezTo>
                    <a:pt x="63" y="44"/>
                    <a:pt x="63" y="44"/>
                    <a:pt x="63" y="44"/>
                  </a:cubicBezTo>
                  <a:cubicBezTo>
                    <a:pt x="69" y="44"/>
                    <a:pt x="69" y="44"/>
                    <a:pt x="69" y="44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6" y="52"/>
                    <a:pt x="77" y="52"/>
                  </a:cubicBezTo>
                  <a:cubicBezTo>
                    <a:pt x="78" y="51"/>
                    <a:pt x="78" y="50"/>
                    <a:pt x="77" y="50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81" y="50"/>
                    <a:pt x="81" y="50"/>
                    <a:pt x="81" y="50"/>
                  </a:cubicBezTo>
                  <a:cubicBezTo>
                    <a:pt x="82" y="51"/>
                    <a:pt x="83" y="51"/>
                    <a:pt x="83" y="50"/>
                  </a:cubicBezTo>
                  <a:cubicBezTo>
                    <a:pt x="84" y="50"/>
                    <a:pt x="84" y="49"/>
                    <a:pt x="83" y="48"/>
                  </a:cubicBezTo>
                  <a:cubicBezTo>
                    <a:pt x="80" y="44"/>
                    <a:pt x="80" y="44"/>
                    <a:pt x="80" y="44"/>
                  </a:cubicBezTo>
                  <a:cubicBezTo>
                    <a:pt x="91" y="44"/>
                    <a:pt x="91" y="44"/>
                    <a:pt x="91" y="44"/>
                  </a:cubicBezTo>
                  <a:cubicBezTo>
                    <a:pt x="92" y="44"/>
                    <a:pt x="92" y="44"/>
                    <a:pt x="92" y="43"/>
                  </a:cubicBezTo>
                  <a:cubicBezTo>
                    <a:pt x="92" y="42"/>
                    <a:pt x="92" y="42"/>
                    <a:pt x="91" y="42"/>
                  </a:cubicBezTo>
                  <a:cubicBezTo>
                    <a:pt x="80" y="42"/>
                    <a:pt x="80" y="42"/>
                    <a:pt x="80" y="42"/>
                  </a:cubicBezTo>
                  <a:cubicBezTo>
                    <a:pt x="83" y="37"/>
                    <a:pt x="83" y="37"/>
                    <a:pt x="83" y="37"/>
                  </a:cubicBezTo>
                  <a:cubicBezTo>
                    <a:pt x="84" y="37"/>
                    <a:pt x="84" y="37"/>
                    <a:pt x="84" y="37"/>
                  </a:cubicBezTo>
                  <a:cubicBezTo>
                    <a:pt x="84" y="36"/>
                    <a:pt x="84" y="36"/>
                    <a:pt x="83" y="36"/>
                  </a:cubicBezTo>
                  <a:cubicBezTo>
                    <a:pt x="83" y="35"/>
                    <a:pt x="82" y="35"/>
                    <a:pt x="81" y="36"/>
                  </a:cubicBezTo>
                  <a:cubicBezTo>
                    <a:pt x="76" y="42"/>
                    <a:pt x="76" y="42"/>
                    <a:pt x="76" y="42"/>
                  </a:cubicBezTo>
                  <a:cubicBezTo>
                    <a:pt x="72" y="41"/>
                    <a:pt x="72" y="41"/>
                    <a:pt x="72" y="41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8" y="36"/>
                    <a:pt x="78" y="35"/>
                    <a:pt x="78" y="35"/>
                  </a:cubicBezTo>
                  <a:cubicBezTo>
                    <a:pt x="78" y="35"/>
                    <a:pt x="77" y="34"/>
                    <a:pt x="77" y="34"/>
                  </a:cubicBezTo>
                  <a:cubicBezTo>
                    <a:pt x="77" y="34"/>
                    <a:pt x="76" y="34"/>
                    <a:pt x="75" y="34"/>
                  </a:cubicBezTo>
                  <a:cubicBezTo>
                    <a:pt x="69" y="41"/>
                    <a:pt x="69" y="41"/>
                    <a:pt x="69" y="41"/>
                  </a:cubicBezTo>
                  <a:cubicBezTo>
                    <a:pt x="63" y="41"/>
                    <a:pt x="63" y="41"/>
                    <a:pt x="63" y="41"/>
                  </a:cubicBezTo>
                  <a:cubicBezTo>
                    <a:pt x="70" y="34"/>
                    <a:pt x="70" y="34"/>
                    <a:pt x="70" y="34"/>
                  </a:cubicBezTo>
                  <a:cubicBezTo>
                    <a:pt x="70" y="34"/>
                    <a:pt x="70" y="34"/>
                    <a:pt x="70" y="33"/>
                  </a:cubicBezTo>
                  <a:cubicBezTo>
                    <a:pt x="70" y="33"/>
                    <a:pt x="70" y="33"/>
                    <a:pt x="70" y="32"/>
                  </a:cubicBezTo>
                  <a:cubicBezTo>
                    <a:pt x="69" y="32"/>
                    <a:pt x="68" y="32"/>
                    <a:pt x="68" y="33"/>
                  </a:cubicBezTo>
                  <a:cubicBezTo>
                    <a:pt x="60" y="41"/>
                    <a:pt x="60" y="41"/>
                    <a:pt x="60" y="41"/>
                  </a:cubicBezTo>
                  <a:cubicBezTo>
                    <a:pt x="55" y="41"/>
                    <a:pt x="55" y="41"/>
                    <a:pt x="55" y="41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4" y="36"/>
                    <a:pt x="54" y="36"/>
                    <a:pt x="54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67" y="30"/>
                    <a:pt x="67" y="30"/>
                    <a:pt x="67" y="30"/>
                  </a:cubicBezTo>
                  <a:cubicBezTo>
                    <a:pt x="67" y="30"/>
                    <a:pt x="68" y="29"/>
                    <a:pt x="68" y="29"/>
                  </a:cubicBezTo>
                  <a:cubicBezTo>
                    <a:pt x="68" y="28"/>
                    <a:pt x="67" y="27"/>
                    <a:pt x="66" y="28"/>
                  </a:cubicBezTo>
                  <a:cubicBezTo>
                    <a:pt x="57" y="29"/>
                    <a:pt x="57" y="29"/>
                    <a:pt x="57" y="29"/>
                  </a:cubicBezTo>
                  <a:cubicBezTo>
                    <a:pt x="60" y="25"/>
                    <a:pt x="60" y="25"/>
                    <a:pt x="60" y="25"/>
                  </a:cubicBezTo>
                  <a:cubicBezTo>
                    <a:pt x="69" y="23"/>
                    <a:pt x="69" y="23"/>
                    <a:pt x="69" y="23"/>
                  </a:cubicBezTo>
                  <a:cubicBezTo>
                    <a:pt x="70" y="23"/>
                    <a:pt x="71" y="22"/>
                    <a:pt x="71" y="22"/>
                  </a:cubicBezTo>
                  <a:cubicBezTo>
                    <a:pt x="70" y="21"/>
                    <a:pt x="70" y="20"/>
                    <a:pt x="69" y="20"/>
                  </a:cubicBezTo>
                  <a:cubicBezTo>
                    <a:pt x="62" y="22"/>
                    <a:pt x="62" y="22"/>
                    <a:pt x="62" y="22"/>
                  </a:cubicBezTo>
                  <a:cubicBezTo>
                    <a:pt x="64" y="18"/>
                    <a:pt x="64" y="18"/>
                    <a:pt x="64" y="18"/>
                  </a:cubicBezTo>
                  <a:cubicBezTo>
                    <a:pt x="72" y="17"/>
                    <a:pt x="72" y="17"/>
                    <a:pt x="72" y="17"/>
                  </a:cubicBezTo>
                  <a:cubicBezTo>
                    <a:pt x="72" y="17"/>
                    <a:pt x="73" y="16"/>
                    <a:pt x="73" y="16"/>
                  </a:cubicBezTo>
                  <a:cubicBezTo>
                    <a:pt x="73" y="15"/>
                    <a:pt x="72" y="14"/>
                    <a:pt x="71" y="14"/>
                  </a:cubicBezTo>
                  <a:cubicBezTo>
                    <a:pt x="66" y="15"/>
                    <a:pt x="66" y="15"/>
                    <a:pt x="66" y="15"/>
                  </a:cubicBezTo>
                  <a:cubicBezTo>
                    <a:pt x="72" y="6"/>
                    <a:pt x="72" y="6"/>
                    <a:pt x="72" y="6"/>
                  </a:cubicBezTo>
                  <a:cubicBezTo>
                    <a:pt x="72" y="5"/>
                    <a:pt x="72" y="5"/>
                    <a:pt x="71" y="4"/>
                  </a:cubicBezTo>
                  <a:cubicBezTo>
                    <a:pt x="71" y="4"/>
                    <a:pt x="70" y="4"/>
                    <a:pt x="70" y="5"/>
                  </a:cubicBezTo>
                  <a:cubicBezTo>
                    <a:pt x="63" y="14"/>
                    <a:pt x="63" y="14"/>
                    <a:pt x="63" y="14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2" y="8"/>
                    <a:pt x="62" y="8"/>
                    <a:pt x="61" y="8"/>
                  </a:cubicBezTo>
                  <a:cubicBezTo>
                    <a:pt x="61" y="8"/>
                    <a:pt x="61" y="7"/>
                    <a:pt x="60" y="8"/>
                  </a:cubicBezTo>
                  <a:cubicBezTo>
                    <a:pt x="60" y="8"/>
                    <a:pt x="59" y="8"/>
                    <a:pt x="59" y="9"/>
                  </a:cubicBezTo>
                  <a:cubicBezTo>
                    <a:pt x="61" y="17"/>
                    <a:pt x="61" y="17"/>
                    <a:pt x="61" y="17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57" y="13"/>
                    <a:pt x="57" y="13"/>
                    <a:pt x="57" y="13"/>
                  </a:cubicBezTo>
                  <a:cubicBezTo>
                    <a:pt x="57" y="12"/>
                    <a:pt x="57" y="12"/>
                    <a:pt x="57" y="12"/>
                  </a:cubicBezTo>
                  <a:cubicBezTo>
                    <a:pt x="57" y="12"/>
                    <a:pt x="56" y="12"/>
                    <a:pt x="56" y="12"/>
                  </a:cubicBezTo>
                  <a:cubicBezTo>
                    <a:pt x="55" y="12"/>
                    <a:pt x="55" y="13"/>
                    <a:pt x="55" y="14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2" y="18"/>
                    <a:pt x="52" y="18"/>
                    <a:pt x="51" y="17"/>
                  </a:cubicBezTo>
                  <a:cubicBezTo>
                    <a:pt x="51" y="17"/>
                    <a:pt x="51" y="17"/>
                    <a:pt x="50" y="17"/>
                  </a:cubicBezTo>
                  <a:cubicBezTo>
                    <a:pt x="50" y="17"/>
                    <a:pt x="49" y="18"/>
                    <a:pt x="49" y="19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6" y="35"/>
                    <a:pt x="46" y="35"/>
                    <a:pt x="46" y="35"/>
                  </a:cubicBezTo>
                  <a:cubicBezTo>
                    <a:pt x="44" y="34"/>
                    <a:pt x="44" y="34"/>
                    <a:pt x="44" y="34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7" y="19"/>
                    <a:pt x="47" y="19"/>
                    <a:pt x="47" y="19"/>
                  </a:cubicBezTo>
                  <a:cubicBezTo>
                    <a:pt x="47" y="18"/>
                    <a:pt x="47" y="17"/>
                    <a:pt x="46" y="17"/>
                  </a:cubicBezTo>
                  <a:cubicBezTo>
                    <a:pt x="46" y="17"/>
                    <a:pt x="45" y="17"/>
                    <a:pt x="45" y="17"/>
                  </a:cubicBezTo>
                  <a:cubicBezTo>
                    <a:pt x="45" y="17"/>
                    <a:pt x="44" y="17"/>
                    <a:pt x="44" y="18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3" y="12"/>
                    <a:pt x="42" y="11"/>
                    <a:pt x="42" y="11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0" y="11"/>
                    <a:pt x="40" y="11"/>
                    <a:pt x="40" y="11"/>
                  </a:cubicBezTo>
                  <a:cubicBezTo>
                    <a:pt x="37" y="18"/>
                    <a:pt x="37" y="18"/>
                    <a:pt x="37" y="18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9" y="8"/>
                    <a:pt x="39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6" y="6"/>
                    <a:pt x="36" y="6"/>
                    <a:pt x="36" y="6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8" y="0"/>
                    <a:pt x="27" y="1"/>
                  </a:cubicBezTo>
                  <a:cubicBezTo>
                    <a:pt x="27" y="1"/>
                    <a:pt x="26" y="2"/>
                    <a:pt x="27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325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92" name="Freeform 92"/>
            <p:cNvSpPr/>
            <p:nvPr/>
          </p:nvSpPr>
          <p:spPr bwMode="auto">
            <a:xfrm>
              <a:off x="2616847" y="2052945"/>
              <a:ext cx="114096" cy="104133"/>
            </a:xfrm>
            <a:custGeom>
              <a:avLst/>
              <a:gdLst>
                <a:gd name="T0" fmla="*/ 24 w 92"/>
                <a:gd name="T1" fmla="*/ 12 h 85"/>
                <a:gd name="T2" fmla="*/ 27 w 92"/>
                <a:gd name="T3" fmla="*/ 17 h 85"/>
                <a:gd name="T4" fmla="*/ 38 w 92"/>
                <a:gd name="T5" fmla="*/ 28 h 85"/>
                <a:gd name="T6" fmla="*/ 39 w 92"/>
                <a:gd name="T7" fmla="*/ 31 h 85"/>
                <a:gd name="T8" fmla="*/ 39 w 92"/>
                <a:gd name="T9" fmla="*/ 41 h 85"/>
                <a:gd name="T10" fmla="*/ 24 w 92"/>
                <a:gd name="T11" fmla="*/ 32 h 85"/>
                <a:gd name="T12" fmla="*/ 18 w 92"/>
                <a:gd name="T13" fmla="*/ 34 h 85"/>
                <a:gd name="T14" fmla="*/ 17 w 92"/>
                <a:gd name="T15" fmla="*/ 41 h 85"/>
                <a:gd name="T16" fmla="*/ 13 w 92"/>
                <a:gd name="T17" fmla="*/ 41 h 85"/>
                <a:gd name="T18" fmla="*/ 13 w 92"/>
                <a:gd name="T19" fmla="*/ 44 h 85"/>
                <a:gd name="T20" fmla="*/ 17 w 92"/>
                <a:gd name="T21" fmla="*/ 44 h 85"/>
                <a:gd name="T22" fmla="*/ 18 w 92"/>
                <a:gd name="T23" fmla="*/ 51 h 85"/>
                <a:gd name="T24" fmla="*/ 23 w 92"/>
                <a:gd name="T25" fmla="*/ 53 h 85"/>
                <a:gd name="T26" fmla="*/ 39 w 92"/>
                <a:gd name="T27" fmla="*/ 45 h 85"/>
                <a:gd name="T28" fmla="*/ 26 w 92"/>
                <a:gd name="T29" fmla="*/ 54 h 85"/>
                <a:gd name="T30" fmla="*/ 33 w 92"/>
                <a:gd name="T31" fmla="*/ 60 h 85"/>
                <a:gd name="T32" fmla="*/ 31 w 92"/>
                <a:gd name="T33" fmla="*/ 63 h 85"/>
                <a:gd name="T34" fmla="*/ 21 w 92"/>
                <a:gd name="T35" fmla="*/ 70 h 85"/>
                <a:gd name="T36" fmla="*/ 22 w 92"/>
                <a:gd name="T37" fmla="*/ 81 h 85"/>
                <a:gd name="T38" fmla="*/ 33 w 92"/>
                <a:gd name="T39" fmla="*/ 75 h 85"/>
                <a:gd name="T40" fmla="*/ 37 w 92"/>
                <a:gd name="T41" fmla="*/ 73 h 85"/>
                <a:gd name="T42" fmla="*/ 41 w 92"/>
                <a:gd name="T43" fmla="*/ 66 h 85"/>
                <a:gd name="T44" fmla="*/ 42 w 92"/>
                <a:gd name="T45" fmla="*/ 51 h 85"/>
                <a:gd name="T46" fmla="*/ 50 w 92"/>
                <a:gd name="T47" fmla="*/ 55 h 85"/>
                <a:gd name="T48" fmla="*/ 51 w 92"/>
                <a:gd name="T49" fmla="*/ 58 h 85"/>
                <a:gd name="T50" fmla="*/ 52 w 92"/>
                <a:gd name="T51" fmla="*/ 73 h 85"/>
                <a:gd name="T52" fmla="*/ 54 w 92"/>
                <a:gd name="T53" fmla="*/ 79 h 85"/>
                <a:gd name="T54" fmla="*/ 65 w 92"/>
                <a:gd name="T55" fmla="*/ 85 h 85"/>
                <a:gd name="T56" fmla="*/ 67 w 92"/>
                <a:gd name="T57" fmla="*/ 73 h 85"/>
                <a:gd name="T58" fmla="*/ 64 w 92"/>
                <a:gd name="T59" fmla="*/ 67 h 85"/>
                <a:gd name="T60" fmla="*/ 54 w 92"/>
                <a:gd name="T61" fmla="*/ 57 h 85"/>
                <a:gd name="T62" fmla="*/ 52 w 92"/>
                <a:gd name="T63" fmla="*/ 54 h 85"/>
                <a:gd name="T64" fmla="*/ 53 w 92"/>
                <a:gd name="T65" fmla="*/ 45 h 85"/>
                <a:gd name="T66" fmla="*/ 69 w 92"/>
                <a:gd name="T67" fmla="*/ 53 h 85"/>
                <a:gd name="T68" fmla="*/ 75 w 92"/>
                <a:gd name="T69" fmla="*/ 52 h 85"/>
                <a:gd name="T70" fmla="*/ 76 w 92"/>
                <a:gd name="T71" fmla="*/ 44 h 85"/>
                <a:gd name="T72" fmla="*/ 79 w 92"/>
                <a:gd name="T73" fmla="*/ 44 h 85"/>
                <a:gd name="T74" fmla="*/ 79 w 92"/>
                <a:gd name="T75" fmla="*/ 42 h 85"/>
                <a:gd name="T76" fmla="*/ 81 w 92"/>
                <a:gd name="T77" fmla="*/ 36 h 85"/>
                <a:gd name="T78" fmla="*/ 77 w 92"/>
                <a:gd name="T79" fmla="*/ 35 h 85"/>
                <a:gd name="T80" fmla="*/ 63 w 92"/>
                <a:gd name="T81" fmla="*/ 42 h 85"/>
                <a:gd name="T82" fmla="*/ 67 w 92"/>
                <a:gd name="T83" fmla="*/ 33 h 85"/>
                <a:gd name="T84" fmla="*/ 54 w 92"/>
                <a:gd name="T85" fmla="*/ 36 h 85"/>
                <a:gd name="T86" fmla="*/ 67 w 92"/>
                <a:gd name="T87" fmla="*/ 29 h 85"/>
                <a:gd name="T88" fmla="*/ 69 w 92"/>
                <a:gd name="T89" fmla="*/ 23 h 85"/>
                <a:gd name="T90" fmla="*/ 63 w 92"/>
                <a:gd name="T91" fmla="*/ 19 h 85"/>
                <a:gd name="T92" fmla="*/ 65 w 92"/>
                <a:gd name="T93" fmla="*/ 15 h 85"/>
                <a:gd name="T94" fmla="*/ 63 w 92"/>
                <a:gd name="T95" fmla="*/ 14 h 85"/>
                <a:gd name="T96" fmla="*/ 59 w 92"/>
                <a:gd name="T97" fmla="*/ 9 h 85"/>
                <a:gd name="T98" fmla="*/ 56 w 92"/>
                <a:gd name="T99" fmla="*/ 12 h 85"/>
                <a:gd name="T100" fmla="*/ 54 w 92"/>
                <a:gd name="T101" fmla="*/ 28 h 85"/>
                <a:gd name="T102" fmla="*/ 49 w 92"/>
                <a:gd name="T103" fmla="*/ 19 h 85"/>
                <a:gd name="T104" fmla="*/ 45 w 92"/>
                <a:gd name="T105" fmla="*/ 35 h 85"/>
                <a:gd name="T106" fmla="*/ 46 w 92"/>
                <a:gd name="T107" fmla="*/ 17 h 85"/>
                <a:gd name="T108" fmla="*/ 38 w 92"/>
                <a:gd name="T109" fmla="*/ 22 h 85"/>
                <a:gd name="T110" fmla="*/ 39 w 92"/>
                <a:gd name="T111" fmla="*/ 12 h 85"/>
                <a:gd name="T112" fmla="*/ 37 w 92"/>
                <a:gd name="T113" fmla="*/ 6 h 85"/>
                <a:gd name="T114" fmla="*/ 29 w 92"/>
                <a:gd name="T115" fmla="*/ 1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2" h="85">
                  <a:moveTo>
                    <a:pt x="26" y="3"/>
                  </a:moveTo>
                  <a:cubicBezTo>
                    <a:pt x="31" y="13"/>
                    <a:pt x="31" y="13"/>
                    <a:pt x="31" y="13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5" y="11"/>
                    <a:pt x="24" y="11"/>
                    <a:pt x="24" y="12"/>
                  </a:cubicBezTo>
                  <a:cubicBezTo>
                    <a:pt x="24" y="13"/>
                    <a:pt x="24" y="13"/>
                    <a:pt x="25" y="14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6" y="17"/>
                    <a:pt x="25" y="17"/>
                    <a:pt x="25" y="18"/>
                  </a:cubicBezTo>
                  <a:cubicBezTo>
                    <a:pt x="25" y="19"/>
                    <a:pt x="25" y="20"/>
                    <a:pt x="26" y="20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8" y="28"/>
                    <a:pt x="38" y="28"/>
                    <a:pt x="38" y="28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28" y="24"/>
                    <a:pt x="27" y="25"/>
                    <a:pt x="27" y="26"/>
                  </a:cubicBezTo>
                  <a:cubicBezTo>
                    <a:pt x="26" y="26"/>
                    <a:pt x="27" y="27"/>
                    <a:pt x="28" y="27"/>
                  </a:cubicBezTo>
                  <a:cubicBezTo>
                    <a:pt x="39" y="31"/>
                    <a:pt x="39" y="31"/>
                    <a:pt x="39" y="31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37"/>
                    <a:pt x="41" y="37"/>
                    <a:pt x="41" y="37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39" y="41"/>
                    <a:pt x="39" y="41"/>
                    <a:pt x="3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3" y="41"/>
                    <a:pt x="33" y="41"/>
                    <a:pt x="33" y="41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4" y="32"/>
                    <a:pt x="24" y="32"/>
                  </a:cubicBezTo>
                  <a:cubicBezTo>
                    <a:pt x="23" y="33"/>
                    <a:pt x="23" y="33"/>
                    <a:pt x="23" y="34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18" y="34"/>
                    <a:pt x="18" y="34"/>
                    <a:pt x="18" y="34"/>
                  </a:cubicBezTo>
                  <a:cubicBezTo>
                    <a:pt x="17" y="33"/>
                    <a:pt x="17" y="33"/>
                    <a:pt x="16" y="34"/>
                  </a:cubicBezTo>
                  <a:cubicBezTo>
                    <a:pt x="15" y="34"/>
                    <a:pt x="15" y="35"/>
                    <a:pt x="16" y="35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2" y="35"/>
                    <a:pt x="12" y="35"/>
                    <a:pt x="12" y="35"/>
                  </a:cubicBezTo>
                  <a:cubicBezTo>
                    <a:pt x="11" y="35"/>
                    <a:pt x="10" y="34"/>
                    <a:pt x="10" y="35"/>
                  </a:cubicBezTo>
                  <a:cubicBezTo>
                    <a:pt x="9" y="35"/>
                    <a:pt x="9" y="36"/>
                    <a:pt x="10" y="37"/>
                  </a:cubicBezTo>
                  <a:cubicBezTo>
                    <a:pt x="13" y="41"/>
                    <a:pt x="13" y="41"/>
                    <a:pt x="13" y="41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0" y="41"/>
                    <a:pt x="0" y="42"/>
                    <a:pt x="0" y="42"/>
                  </a:cubicBezTo>
                  <a:cubicBezTo>
                    <a:pt x="0" y="43"/>
                    <a:pt x="0" y="44"/>
                    <a:pt x="1" y="44"/>
                  </a:cubicBezTo>
                  <a:cubicBezTo>
                    <a:pt x="13" y="44"/>
                    <a:pt x="13" y="44"/>
                    <a:pt x="13" y="44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9" y="48"/>
                    <a:pt x="9" y="49"/>
                    <a:pt x="10" y="50"/>
                  </a:cubicBezTo>
                  <a:cubicBezTo>
                    <a:pt x="10" y="50"/>
                    <a:pt x="11" y="50"/>
                    <a:pt x="12" y="50"/>
                  </a:cubicBezTo>
                  <a:cubicBezTo>
                    <a:pt x="17" y="44"/>
                    <a:pt x="17" y="44"/>
                    <a:pt x="17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5" y="50"/>
                    <a:pt x="15" y="51"/>
                    <a:pt x="16" y="51"/>
                  </a:cubicBezTo>
                  <a:cubicBezTo>
                    <a:pt x="16" y="52"/>
                    <a:pt x="17" y="52"/>
                    <a:pt x="18" y="51"/>
                  </a:cubicBezTo>
                  <a:cubicBezTo>
                    <a:pt x="24" y="44"/>
                    <a:pt x="24" y="44"/>
                    <a:pt x="24" y="44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23" y="51"/>
                    <a:pt x="23" y="51"/>
                    <a:pt x="23" y="51"/>
                  </a:cubicBezTo>
                  <a:cubicBezTo>
                    <a:pt x="23" y="52"/>
                    <a:pt x="23" y="52"/>
                    <a:pt x="23" y="53"/>
                  </a:cubicBezTo>
                  <a:cubicBezTo>
                    <a:pt x="24" y="53"/>
                    <a:pt x="25" y="53"/>
                    <a:pt x="25" y="53"/>
                  </a:cubicBezTo>
                  <a:cubicBezTo>
                    <a:pt x="33" y="44"/>
                    <a:pt x="33" y="44"/>
                    <a:pt x="33" y="44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39" y="45"/>
                    <a:pt x="39" y="45"/>
                    <a:pt x="39" y="45"/>
                  </a:cubicBezTo>
                  <a:cubicBezTo>
                    <a:pt x="38" y="49"/>
                    <a:pt x="38" y="49"/>
                    <a:pt x="38" y="49"/>
                  </a:cubicBezTo>
                  <a:cubicBezTo>
                    <a:pt x="40" y="49"/>
                    <a:pt x="40" y="49"/>
                    <a:pt x="40" y="49"/>
                  </a:cubicBezTo>
                  <a:cubicBezTo>
                    <a:pt x="38" y="52"/>
                    <a:pt x="38" y="52"/>
                    <a:pt x="38" y="52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5" y="54"/>
                    <a:pt x="25" y="55"/>
                    <a:pt x="25" y="56"/>
                  </a:cubicBezTo>
                  <a:cubicBezTo>
                    <a:pt x="25" y="56"/>
                    <a:pt x="26" y="57"/>
                    <a:pt x="26" y="57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3" y="60"/>
                    <a:pt x="33" y="60"/>
                    <a:pt x="33" y="60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2" y="61"/>
                    <a:pt x="22" y="62"/>
                    <a:pt x="22" y="63"/>
                  </a:cubicBezTo>
                  <a:cubicBezTo>
                    <a:pt x="22" y="64"/>
                    <a:pt x="23" y="64"/>
                    <a:pt x="24" y="64"/>
                  </a:cubicBezTo>
                  <a:cubicBezTo>
                    <a:pt x="31" y="63"/>
                    <a:pt x="31" y="63"/>
                    <a:pt x="31" y="63"/>
                  </a:cubicBezTo>
                  <a:cubicBezTo>
                    <a:pt x="29" y="66"/>
                    <a:pt x="29" y="66"/>
                    <a:pt x="29" y="66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0" y="67"/>
                    <a:pt x="20" y="68"/>
                    <a:pt x="20" y="69"/>
                  </a:cubicBezTo>
                  <a:cubicBezTo>
                    <a:pt x="20" y="70"/>
                    <a:pt x="21" y="70"/>
                    <a:pt x="21" y="70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0" y="79"/>
                    <a:pt x="20" y="79"/>
                    <a:pt x="20" y="79"/>
                  </a:cubicBezTo>
                  <a:cubicBezTo>
                    <a:pt x="20" y="80"/>
                    <a:pt x="20" y="81"/>
                    <a:pt x="21" y="81"/>
                  </a:cubicBezTo>
                  <a:cubicBezTo>
                    <a:pt x="21" y="82"/>
                    <a:pt x="22" y="81"/>
                    <a:pt x="22" y="81"/>
                  </a:cubicBezTo>
                  <a:cubicBezTo>
                    <a:pt x="29" y="71"/>
                    <a:pt x="29" y="71"/>
                    <a:pt x="29" y="71"/>
                  </a:cubicBezTo>
                  <a:cubicBezTo>
                    <a:pt x="31" y="76"/>
                    <a:pt x="31" y="76"/>
                    <a:pt x="31" y="76"/>
                  </a:cubicBezTo>
                  <a:cubicBezTo>
                    <a:pt x="31" y="77"/>
                    <a:pt x="32" y="77"/>
                    <a:pt x="32" y="77"/>
                  </a:cubicBezTo>
                  <a:cubicBezTo>
                    <a:pt x="33" y="77"/>
                    <a:pt x="33" y="76"/>
                    <a:pt x="33" y="75"/>
                  </a:cubicBezTo>
                  <a:cubicBezTo>
                    <a:pt x="31" y="68"/>
                    <a:pt x="31" y="68"/>
                    <a:pt x="31" y="68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5" y="72"/>
                    <a:pt x="35" y="72"/>
                    <a:pt x="35" y="72"/>
                  </a:cubicBezTo>
                  <a:cubicBezTo>
                    <a:pt x="35" y="72"/>
                    <a:pt x="36" y="73"/>
                    <a:pt x="37" y="73"/>
                  </a:cubicBezTo>
                  <a:cubicBezTo>
                    <a:pt x="38" y="72"/>
                    <a:pt x="38" y="72"/>
                    <a:pt x="38" y="71"/>
                  </a:cubicBezTo>
                  <a:cubicBezTo>
                    <a:pt x="35" y="61"/>
                    <a:pt x="35" y="61"/>
                    <a:pt x="35" y="61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3" y="67"/>
                    <a:pt x="43" y="66"/>
                    <a:pt x="43" y="65"/>
                  </a:cubicBezTo>
                  <a:cubicBezTo>
                    <a:pt x="40" y="54"/>
                    <a:pt x="40" y="54"/>
                    <a:pt x="40" y="54"/>
                  </a:cubicBezTo>
                  <a:cubicBezTo>
                    <a:pt x="42" y="51"/>
                    <a:pt x="42" y="51"/>
                    <a:pt x="42" y="51"/>
                  </a:cubicBezTo>
                  <a:cubicBezTo>
                    <a:pt x="43" y="53"/>
                    <a:pt x="43" y="53"/>
                    <a:pt x="43" y="53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48" y="52"/>
                    <a:pt x="48" y="52"/>
                    <a:pt x="48" y="52"/>
                  </a:cubicBezTo>
                  <a:cubicBezTo>
                    <a:pt x="50" y="55"/>
                    <a:pt x="50" y="55"/>
                    <a:pt x="50" y="55"/>
                  </a:cubicBezTo>
                  <a:cubicBezTo>
                    <a:pt x="45" y="66"/>
                    <a:pt x="45" y="66"/>
                    <a:pt x="45" y="66"/>
                  </a:cubicBezTo>
                  <a:cubicBezTo>
                    <a:pt x="44" y="66"/>
                    <a:pt x="45" y="67"/>
                    <a:pt x="45" y="67"/>
                  </a:cubicBezTo>
                  <a:cubicBezTo>
                    <a:pt x="46" y="68"/>
                    <a:pt x="47" y="67"/>
                    <a:pt x="47" y="67"/>
                  </a:cubicBezTo>
                  <a:cubicBezTo>
                    <a:pt x="51" y="58"/>
                    <a:pt x="51" y="58"/>
                    <a:pt x="51" y="58"/>
                  </a:cubicBezTo>
                  <a:cubicBezTo>
                    <a:pt x="53" y="63"/>
                    <a:pt x="53" y="63"/>
                    <a:pt x="53" y="63"/>
                  </a:cubicBezTo>
                  <a:cubicBezTo>
                    <a:pt x="49" y="72"/>
                    <a:pt x="49" y="72"/>
                    <a:pt x="49" y="72"/>
                  </a:cubicBezTo>
                  <a:cubicBezTo>
                    <a:pt x="49" y="72"/>
                    <a:pt x="49" y="73"/>
                    <a:pt x="50" y="74"/>
                  </a:cubicBezTo>
                  <a:cubicBezTo>
                    <a:pt x="51" y="74"/>
                    <a:pt x="51" y="74"/>
                    <a:pt x="52" y="73"/>
                  </a:cubicBezTo>
                  <a:cubicBezTo>
                    <a:pt x="55" y="66"/>
                    <a:pt x="55" y="66"/>
                    <a:pt x="55" y="66"/>
                  </a:cubicBezTo>
                  <a:cubicBezTo>
                    <a:pt x="56" y="70"/>
                    <a:pt x="56" y="70"/>
                    <a:pt x="56" y="70"/>
                  </a:cubicBezTo>
                  <a:cubicBezTo>
                    <a:pt x="53" y="77"/>
                    <a:pt x="53" y="77"/>
                    <a:pt x="53" y="77"/>
                  </a:cubicBezTo>
                  <a:cubicBezTo>
                    <a:pt x="53" y="77"/>
                    <a:pt x="53" y="78"/>
                    <a:pt x="54" y="79"/>
                  </a:cubicBezTo>
                  <a:cubicBezTo>
                    <a:pt x="54" y="79"/>
                    <a:pt x="55" y="79"/>
                    <a:pt x="56" y="78"/>
                  </a:cubicBezTo>
                  <a:cubicBezTo>
                    <a:pt x="58" y="73"/>
                    <a:pt x="58" y="73"/>
                    <a:pt x="58" y="73"/>
                  </a:cubicBezTo>
                  <a:cubicBezTo>
                    <a:pt x="63" y="84"/>
                    <a:pt x="63" y="84"/>
                    <a:pt x="63" y="84"/>
                  </a:cubicBezTo>
                  <a:cubicBezTo>
                    <a:pt x="63" y="85"/>
                    <a:pt x="64" y="85"/>
                    <a:pt x="65" y="85"/>
                  </a:cubicBezTo>
                  <a:cubicBezTo>
                    <a:pt x="65" y="84"/>
                    <a:pt x="66" y="84"/>
                    <a:pt x="65" y="83"/>
                  </a:cubicBezTo>
                  <a:cubicBezTo>
                    <a:pt x="60" y="72"/>
                    <a:pt x="60" y="72"/>
                    <a:pt x="60" y="72"/>
                  </a:cubicBezTo>
                  <a:cubicBezTo>
                    <a:pt x="66" y="73"/>
                    <a:pt x="66" y="73"/>
                    <a:pt x="66" y="73"/>
                  </a:cubicBezTo>
                  <a:cubicBezTo>
                    <a:pt x="66" y="74"/>
                    <a:pt x="67" y="73"/>
                    <a:pt x="67" y="73"/>
                  </a:cubicBezTo>
                  <a:cubicBezTo>
                    <a:pt x="67" y="72"/>
                    <a:pt x="67" y="71"/>
                    <a:pt x="66" y="71"/>
                  </a:cubicBezTo>
                  <a:cubicBezTo>
                    <a:pt x="59" y="68"/>
                    <a:pt x="59" y="68"/>
                    <a:pt x="59" y="68"/>
                  </a:cubicBezTo>
                  <a:cubicBezTo>
                    <a:pt x="57" y="65"/>
                    <a:pt x="57" y="65"/>
                    <a:pt x="57" y="65"/>
                  </a:cubicBezTo>
                  <a:cubicBezTo>
                    <a:pt x="64" y="67"/>
                    <a:pt x="64" y="67"/>
                    <a:pt x="64" y="67"/>
                  </a:cubicBezTo>
                  <a:cubicBezTo>
                    <a:pt x="65" y="67"/>
                    <a:pt x="66" y="67"/>
                    <a:pt x="66" y="66"/>
                  </a:cubicBezTo>
                  <a:cubicBezTo>
                    <a:pt x="66" y="66"/>
                    <a:pt x="66" y="65"/>
                    <a:pt x="65" y="65"/>
                  </a:cubicBezTo>
                  <a:cubicBezTo>
                    <a:pt x="56" y="62"/>
                    <a:pt x="56" y="62"/>
                    <a:pt x="56" y="62"/>
                  </a:cubicBezTo>
                  <a:cubicBezTo>
                    <a:pt x="54" y="57"/>
                    <a:pt x="54" y="57"/>
                    <a:pt x="54" y="57"/>
                  </a:cubicBezTo>
                  <a:cubicBezTo>
                    <a:pt x="63" y="60"/>
                    <a:pt x="63" y="60"/>
                    <a:pt x="63" y="60"/>
                  </a:cubicBezTo>
                  <a:cubicBezTo>
                    <a:pt x="63" y="60"/>
                    <a:pt x="64" y="60"/>
                    <a:pt x="64" y="59"/>
                  </a:cubicBezTo>
                  <a:cubicBezTo>
                    <a:pt x="65" y="58"/>
                    <a:pt x="64" y="57"/>
                    <a:pt x="64" y="57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54" y="48"/>
                    <a:pt x="54" y="48"/>
                    <a:pt x="54" y="48"/>
                  </a:cubicBezTo>
                  <a:cubicBezTo>
                    <a:pt x="53" y="45"/>
                    <a:pt x="53" y="45"/>
                    <a:pt x="53" y="45"/>
                  </a:cubicBezTo>
                  <a:cubicBezTo>
                    <a:pt x="54" y="44"/>
                    <a:pt x="54" y="44"/>
                    <a:pt x="54" y="44"/>
                  </a:cubicBezTo>
                  <a:cubicBezTo>
                    <a:pt x="59" y="44"/>
                    <a:pt x="59" y="44"/>
                    <a:pt x="59" y="44"/>
                  </a:cubicBezTo>
                  <a:cubicBezTo>
                    <a:pt x="67" y="53"/>
                    <a:pt x="67" y="53"/>
                    <a:pt x="67" y="53"/>
                  </a:cubicBezTo>
                  <a:cubicBezTo>
                    <a:pt x="68" y="54"/>
                    <a:pt x="69" y="54"/>
                    <a:pt x="69" y="53"/>
                  </a:cubicBezTo>
                  <a:cubicBezTo>
                    <a:pt x="70" y="53"/>
                    <a:pt x="70" y="52"/>
                    <a:pt x="69" y="51"/>
                  </a:cubicBezTo>
                  <a:cubicBezTo>
                    <a:pt x="63" y="44"/>
                    <a:pt x="63" y="44"/>
                    <a:pt x="63" y="44"/>
                  </a:cubicBezTo>
                  <a:cubicBezTo>
                    <a:pt x="68" y="44"/>
                    <a:pt x="68" y="44"/>
                    <a:pt x="68" y="44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5" y="52"/>
                    <a:pt x="76" y="52"/>
                    <a:pt x="77" y="52"/>
                  </a:cubicBezTo>
                  <a:cubicBezTo>
                    <a:pt x="77" y="51"/>
                    <a:pt x="77" y="51"/>
                    <a:pt x="77" y="50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81" y="50"/>
                    <a:pt x="81" y="50"/>
                    <a:pt x="81" y="50"/>
                  </a:cubicBezTo>
                  <a:cubicBezTo>
                    <a:pt x="81" y="51"/>
                    <a:pt x="82" y="51"/>
                    <a:pt x="83" y="51"/>
                  </a:cubicBezTo>
                  <a:cubicBezTo>
                    <a:pt x="83" y="50"/>
                    <a:pt x="83" y="49"/>
                    <a:pt x="83" y="49"/>
                  </a:cubicBezTo>
                  <a:cubicBezTo>
                    <a:pt x="79" y="44"/>
                    <a:pt x="79" y="44"/>
                    <a:pt x="79" y="44"/>
                  </a:cubicBezTo>
                  <a:cubicBezTo>
                    <a:pt x="90" y="45"/>
                    <a:pt x="90" y="45"/>
                    <a:pt x="90" y="45"/>
                  </a:cubicBezTo>
                  <a:cubicBezTo>
                    <a:pt x="91" y="45"/>
                    <a:pt x="92" y="44"/>
                    <a:pt x="92" y="43"/>
                  </a:cubicBezTo>
                  <a:cubicBezTo>
                    <a:pt x="92" y="42"/>
                    <a:pt x="91" y="42"/>
                    <a:pt x="90" y="42"/>
                  </a:cubicBezTo>
                  <a:cubicBezTo>
                    <a:pt x="79" y="42"/>
                    <a:pt x="79" y="42"/>
                    <a:pt x="79" y="42"/>
                  </a:cubicBezTo>
                  <a:cubicBezTo>
                    <a:pt x="83" y="38"/>
                    <a:pt x="83" y="38"/>
                    <a:pt x="83" y="38"/>
                  </a:cubicBezTo>
                  <a:cubicBezTo>
                    <a:pt x="83" y="37"/>
                    <a:pt x="83" y="37"/>
                    <a:pt x="83" y="37"/>
                  </a:cubicBezTo>
                  <a:cubicBezTo>
                    <a:pt x="83" y="36"/>
                    <a:pt x="83" y="36"/>
                    <a:pt x="83" y="36"/>
                  </a:cubicBezTo>
                  <a:cubicBezTo>
                    <a:pt x="82" y="35"/>
                    <a:pt x="81" y="35"/>
                    <a:pt x="81" y="36"/>
                  </a:cubicBezTo>
                  <a:cubicBezTo>
                    <a:pt x="76" y="42"/>
                    <a:pt x="76" y="42"/>
                    <a:pt x="76" y="42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7" y="36"/>
                    <a:pt x="77" y="36"/>
                    <a:pt x="77" y="35"/>
                  </a:cubicBezTo>
                  <a:cubicBezTo>
                    <a:pt x="77" y="35"/>
                    <a:pt x="77" y="34"/>
                    <a:pt x="77" y="34"/>
                  </a:cubicBezTo>
                  <a:cubicBezTo>
                    <a:pt x="76" y="34"/>
                    <a:pt x="75" y="34"/>
                    <a:pt x="75" y="34"/>
                  </a:cubicBezTo>
                  <a:cubicBezTo>
                    <a:pt x="68" y="42"/>
                    <a:pt x="68" y="42"/>
                    <a:pt x="68" y="42"/>
                  </a:cubicBezTo>
                  <a:cubicBezTo>
                    <a:pt x="63" y="42"/>
                    <a:pt x="63" y="42"/>
                    <a:pt x="63" y="42"/>
                  </a:cubicBezTo>
                  <a:cubicBezTo>
                    <a:pt x="69" y="35"/>
                    <a:pt x="69" y="35"/>
                    <a:pt x="69" y="35"/>
                  </a:cubicBezTo>
                  <a:cubicBezTo>
                    <a:pt x="70" y="34"/>
                    <a:pt x="70" y="34"/>
                    <a:pt x="70" y="34"/>
                  </a:cubicBezTo>
                  <a:cubicBezTo>
                    <a:pt x="70" y="33"/>
                    <a:pt x="70" y="33"/>
                    <a:pt x="69" y="33"/>
                  </a:cubicBezTo>
                  <a:cubicBezTo>
                    <a:pt x="69" y="32"/>
                    <a:pt x="68" y="32"/>
                    <a:pt x="67" y="33"/>
                  </a:cubicBezTo>
                  <a:cubicBezTo>
                    <a:pt x="59" y="42"/>
                    <a:pt x="59" y="42"/>
                    <a:pt x="59" y="42"/>
                  </a:cubicBezTo>
                  <a:cubicBezTo>
                    <a:pt x="55" y="41"/>
                    <a:pt x="55" y="41"/>
                    <a:pt x="55" y="41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4" y="36"/>
                    <a:pt x="54" y="36"/>
                    <a:pt x="54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4" y="32"/>
                    <a:pt x="54" y="32"/>
                    <a:pt x="54" y="32"/>
                  </a:cubicBezTo>
                  <a:cubicBezTo>
                    <a:pt x="66" y="30"/>
                    <a:pt x="66" y="30"/>
                    <a:pt x="66" y="30"/>
                  </a:cubicBezTo>
                  <a:cubicBezTo>
                    <a:pt x="67" y="30"/>
                    <a:pt x="67" y="30"/>
                    <a:pt x="67" y="29"/>
                  </a:cubicBezTo>
                  <a:cubicBezTo>
                    <a:pt x="67" y="28"/>
                    <a:pt x="67" y="28"/>
                    <a:pt x="66" y="28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69" y="23"/>
                    <a:pt x="69" y="23"/>
                    <a:pt x="69" y="23"/>
                  </a:cubicBezTo>
                  <a:cubicBezTo>
                    <a:pt x="70" y="23"/>
                    <a:pt x="70" y="23"/>
                    <a:pt x="70" y="22"/>
                  </a:cubicBezTo>
                  <a:cubicBezTo>
                    <a:pt x="70" y="21"/>
                    <a:pt x="69" y="21"/>
                    <a:pt x="69" y="21"/>
                  </a:cubicBezTo>
                  <a:cubicBezTo>
                    <a:pt x="61" y="22"/>
                    <a:pt x="61" y="22"/>
                    <a:pt x="61" y="22"/>
                  </a:cubicBezTo>
                  <a:cubicBezTo>
                    <a:pt x="63" y="19"/>
                    <a:pt x="63" y="19"/>
                    <a:pt x="63" y="19"/>
                  </a:cubicBezTo>
                  <a:cubicBezTo>
                    <a:pt x="71" y="17"/>
                    <a:pt x="71" y="17"/>
                    <a:pt x="71" y="17"/>
                  </a:cubicBezTo>
                  <a:cubicBezTo>
                    <a:pt x="72" y="17"/>
                    <a:pt x="72" y="17"/>
                    <a:pt x="72" y="16"/>
                  </a:cubicBezTo>
                  <a:cubicBezTo>
                    <a:pt x="72" y="15"/>
                    <a:pt x="71" y="15"/>
                    <a:pt x="71" y="15"/>
                  </a:cubicBezTo>
                  <a:cubicBezTo>
                    <a:pt x="65" y="15"/>
                    <a:pt x="65" y="15"/>
                    <a:pt x="65" y="15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2" y="6"/>
                    <a:pt x="72" y="5"/>
                    <a:pt x="71" y="4"/>
                  </a:cubicBezTo>
                  <a:cubicBezTo>
                    <a:pt x="70" y="4"/>
                    <a:pt x="70" y="4"/>
                    <a:pt x="69" y="5"/>
                  </a:cubicBezTo>
                  <a:cubicBezTo>
                    <a:pt x="63" y="14"/>
                    <a:pt x="63" y="14"/>
                    <a:pt x="63" y="14"/>
                  </a:cubicBezTo>
                  <a:cubicBezTo>
                    <a:pt x="62" y="9"/>
                    <a:pt x="62" y="9"/>
                    <a:pt x="62" y="9"/>
                  </a:cubicBezTo>
                  <a:cubicBezTo>
                    <a:pt x="61" y="8"/>
                    <a:pt x="61" y="8"/>
                    <a:pt x="61" y="8"/>
                  </a:cubicBezTo>
                  <a:cubicBezTo>
                    <a:pt x="61" y="8"/>
                    <a:pt x="60" y="8"/>
                    <a:pt x="60" y="8"/>
                  </a:cubicBezTo>
                  <a:cubicBezTo>
                    <a:pt x="59" y="8"/>
                    <a:pt x="59" y="9"/>
                    <a:pt x="59" y="9"/>
                  </a:cubicBezTo>
                  <a:cubicBezTo>
                    <a:pt x="61" y="17"/>
                    <a:pt x="61" y="17"/>
                    <a:pt x="61" y="17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57" y="13"/>
                    <a:pt x="57" y="13"/>
                    <a:pt x="57" y="13"/>
                  </a:cubicBezTo>
                  <a:cubicBezTo>
                    <a:pt x="57" y="13"/>
                    <a:pt x="57" y="12"/>
                    <a:pt x="56" y="12"/>
                  </a:cubicBezTo>
                  <a:cubicBezTo>
                    <a:pt x="56" y="12"/>
                    <a:pt x="56" y="12"/>
                    <a:pt x="55" y="12"/>
                  </a:cubicBezTo>
                  <a:cubicBezTo>
                    <a:pt x="55" y="12"/>
                    <a:pt x="54" y="13"/>
                    <a:pt x="54" y="14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4" y="28"/>
                    <a:pt x="54" y="28"/>
                    <a:pt x="54" y="28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2" y="18"/>
                    <a:pt x="51" y="18"/>
                    <a:pt x="51" y="18"/>
                  </a:cubicBezTo>
                  <a:cubicBezTo>
                    <a:pt x="51" y="17"/>
                    <a:pt x="50" y="17"/>
                    <a:pt x="50" y="17"/>
                  </a:cubicBezTo>
                  <a:cubicBezTo>
                    <a:pt x="49" y="18"/>
                    <a:pt x="49" y="18"/>
                    <a:pt x="49" y="19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49" y="35"/>
                    <a:pt x="49" y="35"/>
                    <a:pt x="49" y="35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5" y="35"/>
                    <a:pt x="45" y="35"/>
                    <a:pt x="45" y="35"/>
                  </a:cubicBezTo>
                  <a:cubicBezTo>
                    <a:pt x="43" y="34"/>
                    <a:pt x="43" y="34"/>
                    <a:pt x="43" y="34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7" y="18"/>
                    <a:pt x="46" y="17"/>
                    <a:pt x="46" y="17"/>
                  </a:cubicBezTo>
                  <a:cubicBezTo>
                    <a:pt x="45" y="17"/>
                    <a:pt x="45" y="17"/>
                    <a:pt x="45" y="17"/>
                  </a:cubicBezTo>
                  <a:cubicBezTo>
                    <a:pt x="44" y="17"/>
                    <a:pt x="44" y="17"/>
                    <a:pt x="44" y="18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2" y="12"/>
                    <a:pt x="42" y="11"/>
                    <a:pt x="41" y="11"/>
                  </a:cubicBezTo>
                  <a:cubicBezTo>
                    <a:pt x="41" y="11"/>
                    <a:pt x="41" y="11"/>
                    <a:pt x="40" y="11"/>
                  </a:cubicBezTo>
                  <a:cubicBezTo>
                    <a:pt x="40" y="11"/>
                    <a:pt x="40" y="11"/>
                    <a:pt x="39" y="12"/>
                  </a:cubicBezTo>
                  <a:cubicBezTo>
                    <a:pt x="36" y="18"/>
                    <a:pt x="36" y="18"/>
                    <a:pt x="36" y="18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7"/>
                    <a:pt x="38" y="6"/>
                    <a:pt x="37" y="6"/>
                  </a:cubicBezTo>
                  <a:cubicBezTo>
                    <a:pt x="37" y="6"/>
                    <a:pt x="37" y="6"/>
                    <a:pt x="36" y="6"/>
                  </a:cubicBezTo>
                  <a:cubicBezTo>
                    <a:pt x="36" y="6"/>
                    <a:pt x="36" y="6"/>
                    <a:pt x="36" y="7"/>
                  </a:cubicBezTo>
                  <a:cubicBezTo>
                    <a:pt x="33" y="12"/>
                    <a:pt x="33" y="12"/>
                    <a:pt x="33" y="12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8" y="0"/>
                    <a:pt x="27" y="1"/>
                  </a:cubicBezTo>
                  <a:cubicBezTo>
                    <a:pt x="26" y="1"/>
                    <a:pt x="26" y="2"/>
                    <a:pt x="26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325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93" name="Freeform 93"/>
            <p:cNvSpPr/>
            <p:nvPr/>
          </p:nvSpPr>
          <p:spPr bwMode="auto">
            <a:xfrm>
              <a:off x="3378485" y="2623675"/>
              <a:ext cx="114096" cy="105135"/>
            </a:xfrm>
            <a:custGeom>
              <a:avLst/>
              <a:gdLst>
                <a:gd name="T0" fmla="*/ 24 w 92"/>
                <a:gd name="T1" fmla="*/ 12 h 85"/>
                <a:gd name="T2" fmla="*/ 27 w 92"/>
                <a:gd name="T3" fmla="*/ 17 h 85"/>
                <a:gd name="T4" fmla="*/ 37 w 92"/>
                <a:gd name="T5" fmla="*/ 27 h 85"/>
                <a:gd name="T6" fmla="*/ 39 w 92"/>
                <a:gd name="T7" fmla="*/ 31 h 85"/>
                <a:gd name="T8" fmla="*/ 38 w 92"/>
                <a:gd name="T9" fmla="*/ 41 h 85"/>
                <a:gd name="T10" fmla="*/ 23 w 92"/>
                <a:gd name="T11" fmla="*/ 32 h 85"/>
                <a:gd name="T12" fmla="*/ 18 w 92"/>
                <a:gd name="T13" fmla="*/ 34 h 85"/>
                <a:gd name="T14" fmla="*/ 17 w 92"/>
                <a:gd name="T15" fmla="*/ 41 h 85"/>
                <a:gd name="T16" fmla="*/ 13 w 92"/>
                <a:gd name="T17" fmla="*/ 41 h 85"/>
                <a:gd name="T18" fmla="*/ 13 w 92"/>
                <a:gd name="T19" fmla="*/ 44 h 85"/>
                <a:gd name="T20" fmla="*/ 17 w 92"/>
                <a:gd name="T21" fmla="*/ 44 h 85"/>
                <a:gd name="T22" fmla="*/ 18 w 92"/>
                <a:gd name="T23" fmla="*/ 51 h 85"/>
                <a:gd name="T24" fmla="*/ 23 w 92"/>
                <a:gd name="T25" fmla="*/ 53 h 85"/>
                <a:gd name="T26" fmla="*/ 39 w 92"/>
                <a:gd name="T27" fmla="*/ 45 h 85"/>
                <a:gd name="T28" fmla="*/ 26 w 92"/>
                <a:gd name="T29" fmla="*/ 54 h 85"/>
                <a:gd name="T30" fmla="*/ 33 w 92"/>
                <a:gd name="T31" fmla="*/ 60 h 85"/>
                <a:gd name="T32" fmla="*/ 31 w 92"/>
                <a:gd name="T33" fmla="*/ 63 h 85"/>
                <a:gd name="T34" fmla="*/ 21 w 92"/>
                <a:gd name="T35" fmla="*/ 70 h 85"/>
                <a:gd name="T36" fmla="*/ 22 w 92"/>
                <a:gd name="T37" fmla="*/ 81 h 85"/>
                <a:gd name="T38" fmla="*/ 33 w 92"/>
                <a:gd name="T39" fmla="*/ 75 h 85"/>
                <a:gd name="T40" fmla="*/ 37 w 92"/>
                <a:gd name="T41" fmla="*/ 72 h 85"/>
                <a:gd name="T42" fmla="*/ 40 w 92"/>
                <a:gd name="T43" fmla="*/ 66 h 85"/>
                <a:gd name="T44" fmla="*/ 42 w 92"/>
                <a:gd name="T45" fmla="*/ 50 h 85"/>
                <a:gd name="T46" fmla="*/ 49 w 92"/>
                <a:gd name="T47" fmla="*/ 55 h 85"/>
                <a:gd name="T48" fmla="*/ 51 w 92"/>
                <a:gd name="T49" fmla="*/ 58 h 85"/>
                <a:gd name="T50" fmla="*/ 52 w 92"/>
                <a:gd name="T51" fmla="*/ 73 h 85"/>
                <a:gd name="T52" fmla="*/ 54 w 92"/>
                <a:gd name="T53" fmla="*/ 79 h 85"/>
                <a:gd name="T54" fmla="*/ 64 w 92"/>
                <a:gd name="T55" fmla="*/ 85 h 85"/>
                <a:gd name="T56" fmla="*/ 67 w 92"/>
                <a:gd name="T57" fmla="*/ 72 h 85"/>
                <a:gd name="T58" fmla="*/ 64 w 92"/>
                <a:gd name="T59" fmla="*/ 67 h 85"/>
                <a:gd name="T60" fmla="*/ 53 w 92"/>
                <a:gd name="T61" fmla="*/ 57 h 85"/>
                <a:gd name="T62" fmla="*/ 52 w 92"/>
                <a:gd name="T63" fmla="*/ 53 h 85"/>
                <a:gd name="T64" fmla="*/ 53 w 92"/>
                <a:gd name="T65" fmla="*/ 45 h 85"/>
                <a:gd name="T66" fmla="*/ 69 w 92"/>
                <a:gd name="T67" fmla="*/ 53 h 85"/>
                <a:gd name="T68" fmla="*/ 75 w 92"/>
                <a:gd name="T69" fmla="*/ 52 h 85"/>
                <a:gd name="T70" fmla="*/ 76 w 92"/>
                <a:gd name="T71" fmla="*/ 44 h 85"/>
                <a:gd name="T72" fmla="*/ 79 w 92"/>
                <a:gd name="T73" fmla="*/ 44 h 85"/>
                <a:gd name="T74" fmla="*/ 79 w 92"/>
                <a:gd name="T75" fmla="*/ 42 h 85"/>
                <a:gd name="T76" fmla="*/ 81 w 92"/>
                <a:gd name="T77" fmla="*/ 36 h 85"/>
                <a:gd name="T78" fmla="*/ 77 w 92"/>
                <a:gd name="T79" fmla="*/ 35 h 85"/>
                <a:gd name="T80" fmla="*/ 63 w 92"/>
                <a:gd name="T81" fmla="*/ 41 h 85"/>
                <a:gd name="T82" fmla="*/ 67 w 92"/>
                <a:gd name="T83" fmla="*/ 33 h 85"/>
                <a:gd name="T84" fmla="*/ 54 w 92"/>
                <a:gd name="T85" fmla="*/ 36 h 85"/>
                <a:gd name="T86" fmla="*/ 67 w 92"/>
                <a:gd name="T87" fmla="*/ 29 h 85"/>
                <a:gd name="T88" fmla="*/ 69 w 92"/>
                <a:gd name="T89" fmla="*/ 23 h 85"/>
                <a:gd name="T90" fmla="*/ 63 w 92"/>
                <a:gd name="T91" fmla="*/ 18 h 85"/>
                <a:gd name="T92" fmla="*/ 65 w 92"/>
                <a:gd name="T93" fmla="*/ 15 h 85"/>
                <a:gd name="T94" fmla="*/ 63 w 92"/>
                <a:gd name="T95" fmla="*/ 14 h 85"/>
                <a:gd name="T96" fmla="*/ 59 w 92"/>
                <a:gd name="T97" fmla="*/ 9 h 85"/>
                <a:gd name="T98" fmla="*/ 56 w 92"/>
                <a:gd name="T99" fmla="*/ 12 h 85"/>
                <a:gd name="T100" fmla="*/ 54 w 92"/>
                <a:gd name="T101" fmla="*/ 27 h 85"/>
                <a:gd name="T102" fmla="*/ 49 w 92"/>
                <a:gd name="T103" fmla="*/ 19 h 85"/>
                <a:gd name="T104" fmla="*/ 45 w 92"/>
                <a:gd name="T105" fmla="*/ 35 h 85"/>
                <a:gd name="T106" fmla="*/ 46 w 92"/>
                <a:gd name="T107" fmla="*/ 17 h 85"/>
                <a:gd name="T108" fmla="*/ 38 w 92"/>
                <a:gd name="T109" fmla="*/ 22 h 85"/>
                <a:gd name="T110" fmla="*/ 39 w 92"/>
                <a:gd name="T111" fmla="*/ 11 h 85"/>
                <a:gd name="T112" fmla="*/ 37 w 92"/>
                <a:gd name="T113" fmla="*/ 6 h 85"/>
                <a:gd name="T114" fmla="*/ 29 w 92"/>
                <a:gd name="T115" fmla="*/ 1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2" h="85">
                  <a:moveTo>
                    <a:pt x="26" y="2"/>
                  </a:moveTo>
                  <a:cubicBezTo>
                    <a:pt x="31" y="13"/>
                    <a:pt x="31" y="13"/>
                    <a:pt x="31" y="13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5" y="11"/>
                    <a:pt x="24" y="11"/>
                    <a:pt x="24" y="12"/>
                  </a:cubicBezTo>
                  <a:cubicBezTo>
                    <a:pt x="24" y="13"/>
                    <a:pt x="24" y="13"/>
                    <a:pt x="25" y="14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6" y="17"/>
                    <a:pt x="25" y="17"/>
                    <a:pt x="25" y="18"/>
                  </a:cubicBezTo>
                  <a:cubicBezTo>
                    <a:pt x="25" y="19"/>
                    <a:pt x="25" y="20"/>
                    <a:pt x="26" y="20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7" y="27"/>
                    <a:pt x="37" y="27"/>
                    <a:pt x="37" y="27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28" y="24"/>
                    <a:pt x="27" y="25"/>
                    <a:pt x="27" y="26"/>
                  </a:cubicBezTo>
                  <a:cubicBezTo>
                    <a:pt x="26" y="26"/>
                    <a:pt x="27" y="27"/>
                    <a:pt x="27" y="27"/>
                  </a:cubicBezTo>
                  <a:cubicBezTo>
                    <a:pt x="39" y="31"/>
                    <a:pt x="39" y="31"/>
                    <a:pt x="39" y="31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1" y="37"/>
                    <a:pt x="41" y="37"/>
                    <a:pt x="41" y="37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3" y="41"/>
                    <a:pt x="33" y="41"/>
                    <a:pt x="33" y="41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4" y="32"/>
                    <a:pt x="23" y="32"/>
                  </a:cubicBezTo>
                  <a:cubicBezTo>
                    <a:pt x="23" y="33"/>
                    <a:pt x="23" y="33"/>
                    <a:pt x="23" y="34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18" y="34"/>
                    <a:pt x="18" y="34"/>
                    <a:pt x="18" y="34"/>
                  </a:cubicBezTo>
                  <a:cubicBezTo>
                    <a:pt x="17" y="33"/>
                    <a:pt x="16" y="33"/>
                    <a:pt x="16" y="33"/>
                  </a:cubicBezTo>
                  <a:cubicBezTo>
                    <a:pt x="15" y="34"/>
                    <a:pt x="15" y="35"/>
                    <a:pt x="16" y="35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2" y="35"/>
                    <a:pt x="12" y="35"/>
                    <a:pt x="12" y="35"/>
                  </a:cubicBezTo>
                  <a:cubicBezTo>
                    <a:pt x="11" y="34"/>
                    <a:pt x="10" y="34"/>
                    <a:pt x="10" y="35"/>
                  </a:cubicBezTo>
                  <a:cubicBezTo>
                    <a:pt x="9" y="35"/>
                    <a:pt x="9" y="36"/>
                    <a:pt x="10" y="37"/>
                  </a:cubicBezTo>
                  <a:cubicBezTo>
                    <a:pt x="13" y="41"/>
                    <a:pt x="13" y="41"/>
                    <a:pt x="13" y="41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0" y="41"/>
                    <a:pt x="0" y="41"/>
                    <a:pt x="0" y="42"/>
                  </a:cubicBezTo>
                  <a:cubicBezTo>
                    <a:pt x="0" y="43"/>
                    <a:pt x="0" y="44"/>
                    <a:pt x="1" y="44"/>
                  </a:cubicBezTo>
                  <a:cubicBezTo>
                    <a:pt x="13" y="44"/>
                    <a:pt x="13" y="44"/>
                    <a:pt x="13" y="44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9" y="48"/>
                    <a:pt x="9" y="49"/>
                    <a:pt x="10" y="50"/>
                  </a:cubicBezTo>
                  <a:cubicBezTo>
                    <a:pt x="10" y="50"/>
                    <a:pt x="11" y="50"/>
                    <a:pt x="12" y="50"/>
                  </a:cubicBezTo>
                  <a:cubicBezTo>
                    <a:pt x="17" y="44"/>
                    <a:pt x="17" y="44"/>
                    <a:pt x="17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5" y="50"/>
                    <a:pt x="15" y="51"/>
                    <a:pt x="16" y="51"/>
                  </a:cubicBezTo>
                  <a:cubicBezTo>
                    <a:pt x="16" y="52"/>
                    <a:pt x="17" y="52"/>
                    <a:pt x="18" y="51"/>
                  </a:cubicBezTo>
                  <a:cubicBezTo>
                    <a:pt x="24" y="44"/>
                    <a:pt x="24" y="44"/>
                    <a:pt x="24" y="44"/>
                  </a:cubicBezTo>
                  <a:cubicBezTo>
                    <a:pt x="29" y="44"/>
                    <a:pt x="29" y="44"/>
                    <a:pt x="29" y="44"/>
                  </a:cubicBezTo>
                  <a:cubicBezTo>
                    <a:pt x="23" y="51"/>
                    <a:pt x="23" y="51"/>
                    <a:pt x="23" y="51"/>
                  </a:cubicBezTo>
                  <a:cubicBezTo>
                    <a:pt x="23" y="51"/>
                    <a:pt x="23" y="52"/>
                    <a:pt x="23" y="53"/>
                  </a:cubicBezTo>
                  <a:cubicBezTo>
                    <a:pt x="24" y="53"/>
                    <a:pt x="25" y="53"/>
                    <a:pt x="25" y="53"/>
                  </a:cubicBezTo>
                  <a:cubicBezTo>
                    <a:pt x="33" y="44"/>
                    <a:pt x="33" y="44"/>
                    <a:pt x="33" y="44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39" y="45"/>
                    <a:pt x="39" y="45"/>
                    <a:pt x="39" y="45"/>
                  </a:cubicBezTo>
                  <a:cubicBezTo>
                    <a:pt x="38" y="49"/>
                    <a:pt x="38" y="49"/>
                    <a:pt x="38" y="49"/>
                  </a:cubicBezTo>
                  <a:cubicBezTo>
                    <a:pt x="40" y="49"/>
                    <a:pt x="40" y="49"/>
                    <a:pt x="40" y="49"/>
                  </a:cubicBezTo>
                  <a:cubicBezTo>
                    <a:pt x="38" y="52"/>
                    <a:pt x="38" y="52"/>
                    <a:pt x="38" y="52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5" y="54"/>
                    <a:pt x="25" y="55"/>
                    <a:pt x="25" y="56"/>
                  </a:cubicBezTo>
                  <a:cubicBezTo>
                    <a:pt x="25" y="56"/>
                    <a:pt x="25" y="57"/>
                    <a:pt x="26" y="57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3" y="60"/>
                    <a:pt x="33" y="60"/>
                    <a:pt x="33" y="60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2" y="61"/>
                    <a:pt x="22" y="62"/>
                    <a:pt x="22" y="63"/>
                  </a:cubicBezTo>
                  <a:cubicBezTo>
                    <a:pt x="22" y="63"/>
                    <a:pt x="23" y="64"/>
                    <a:pt x="23" y="64"/>
                  </a:cubicBezTo>
                  <a:cubicBezTo>
                    <a:pt x="31" y="63"/>
                    <a:pt x="31" y="63"/>
                    <a:pt x="31" y="63"/>
                  </a:cubicBezTo>
                  <a:cubicBezTo>
                    <a:pt x="29" y="66"/>
                    <a:pt x="29" y="66"/>
                    <a:pt x="29" y="66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0" y="67"/>
                    <a:pt x="20" y="68"/>
                    <a:pt x="20" y="69"/>
                  </a:cubicBezTo>
                  <a:cubicBezTo>
                    <a:pt x="20" y="69"/>
                    <a:pt x="21" y="70"/>
                    <a:pt x="21" y="70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0" y="79"/>
                    <a:pt x="20" y="79"/>
                    <a:pt x="20" y="79"/>
                  </a:cubicBezTo>
                  <a:cubicBezTo>
                    <a:pt x="20" y="80"/>
                    <a:pt x="20" y="81"/>
                    <a:pt x="20" y="81"/>
                  </a:cubicBezTo>
                  <a:cubicBezTo>
                    <a:pt x="21" y="82"/>
                    <a:pt x="22" y="81"/>
                    <a:pt x="22" y="81"/>
                  </a:cubicBezTo>
                  <a:cubicBezTo>
                    <a:pt x="29" y="71"/>
                    <a:pt x="29" y="71"/>
                    <a:pt x="29" y="71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31" y="77"/>
                    <a:pt x="31" y="77"/>
                    <a:pt x="32" y="77"/>
                  </a:cubicBezTo>
                  <a:cubicBezTo>
                    <a:pt x="33" y="77"/>
                    <a:pt x="33" y="76"/>
                    <a:pt x="33" y="75"/>
                  </a:cubicBezTo>
                  <a:cubicBezTo>
                    <a:pt x="31" y="67"/>
                    <a:pt x="31" y="67"/>
                    <a:pt x="31" y="67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5" y="72"/>
                    <a:pt x="35" y="72"/>
                    <a:pt x="35" y="72"/>
                  </a:cubicBezTo>
                  <a:cubicBezTo>
                    <a:pt x="35" y="72"/>
                    <a:pt x="36" y="73"/>
                    <a:pt x="37" y="72"/>
                  </a:cubicBezTo>
                  <a:cubicBezTo>
                    <a:pt x="37" y="72"/>
                    <a:pt x="38" y="72"/>
                    <a:pt x="38" y="71"/>
                  </a:cubicBezTo>
                  <a:cubicBezTo>
                    <a:pt x="35" y="61"/>
                    <a:pt x="35" y="61"/>
                    <a:pt x="35" y="61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3" y="67"/>
                    <a:pt x="43" y="66"/>
                    <a:pt x="43" y="65"/>
                  </a:cubicBezTo>
                  <a:cubicBezTo>
                    <a:pt x="40" y="54"/>
                    <a:pt x="40" y="54"/>
                    <a:pt x="40" y="54"/>
                  </a:cubicBezTo>
                  <a:cubicBezTo>
                    <a:pt x="42" y="50"/>
                    <a:pt x="42" y="50"/>
                    <a:pt x="42" y="50"/>
                  </a:cubicBezTo>
                  <a:cubicBezTo>
                    <a:pt x="43" y="52"/>
                    <a:pt x="43" y="52"/>
                    <a:pt x="43" y="52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49" y="55"/>
                    <a:pt x="49" y="55"/>
                    <a:pt x="49" y="55"/>
                  </a:cubicBezTo>
                  <a:cubicBezTo>
                    <a:pt x="45" y="66"/>
                    <a:pt x="45" y="66"/>
                    <a:pt x="45" y="66"/>
                  </a:cubicBezTo>
                  <a:cubicBezTo>
                    <a:pt x="44" y="66"/>
                    <a:pt x="45" y="67"/>
                    <a:pt x="45" y="67"/>
                  </a:cubicBezTo>
                  <a:cubicBezTo>
                    <a:pt x="46" y="68"/>
                    <a:pt x="47" y="67"/>
                    <a:pt x="47" y="67"/>
                  </a:cubicBezTo>
                  <a:cubicBezTo>
                    <a:pt x="51" y="58"/>
                    <a:pt x="51" y="58"/>
                    <a:pt x="51" y="58"/>
                  </a:cubicBezTo>
                  <a:cubicBezTo>
                    <a:pt x="53" y="63"/>
                    <a:pt x="53" y="63"/>
                    <a:pt x="53" y="63"/>
                  </a:cubicBezTo>
                  <a:cubicBezTo>
                    <a:pt x="49" y="72"/>
                    <a:pt x="49" y="72"/>
                    <a:pt x="49" y="72"/>
                  </a:cubicBezTo>
                  <a:cubicBezTo>
                    <a:pt x="49" y="72"/>
                    <a:pt x="49" y="73"/>
                    <a:pt x="50" y="74"/>
                  </a:cubicBezTo>
                  <a:cubicBezTo>
                    <a:pt x="50" y="74"/>
                    <a:pt x="51" y="74"/>
                    <a:pt x="52" y="73"/>
                  </a:cubicBezTo>
                  <a:cubicBezTo>
                    <a:pt x="55" y="66"/>
                    <a:pt x="55" y="66"/>
                    <a:pt x="55" y="66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53" y="77"/>
                    <a:pt x="53" y="77"/>
                    <a:pt x="53" y="77"/>
                  </a:cubicBezTo>
                  <a:cubicBezTo>
                    <a:pt x="53" y="77"/>
                    <a:pt x="53" y="78"/>
                    <a:pt x="54" y="79"/>
                  </a:cubicBezTo>
                  <a:cubicBezTo>
                    <a:pt x="54" y="79"/>
                    <a:pt x="55" y="79"/>
                    <a:pt x="55" y="78"/>
                  </a:cubicBezTo>
                  <a:cubicBezTo>
                    <a:pt x="58" y="73"/>
                    <a:pt x="58" y="73"/>
                    <a:pt x="58" y="73"/>
                  </a:cubicBezTo>
                  <a:cubicBezTo>
                    <a:pt x="63" y="84"/>
                    <a:pt x="63" y="84"/>
                    <a:pt x="63" y="84"/>
                  </a:cubicBezTo>
                  <a:cubicBezTo>
                    <a:pt x="63" y="85"/>
                    <a:pt x="64" y="85"/>
                    <a:pt x="64" y="85"/>
                  </a:cubicBezTo>
                  <a:cubicBezTo>
                    <a:pt x="65" y="84"/>
                    <a:pt x="65" y="84"/>
                    <a:pt x="65" y="83"/>
                  </a:cubicBezTo>
                  <a:cubicBezTo>
                    <a:pt x="60" y="72"/>
                    <a:pt x="60" y="72"/>
                    <a:pt x="60" y="72"/>
                  </a:cubicBezTo>
                  <a:cubicBezTo>
                    <a:pt x="65" y="73"/>
                    <a:pt x="65" y="73"/>
                    <a:pt x="65" y="73"/>
                  </a:cubicBezTo>
                  <a:cubicBezTo>
                    <a:pt x="66" y="74"/>
                    <a:pt x="67" y="73"/>
                    <a:pt x="67" y="72"/>
                  </a:cubicBezTo>
                  <a:cubicBezTo>
                    <a:pt x="67" y="72"/>
                    <a:pt x="67" y="71"/>
                    <a:pt x="66" y="71"/>
                  </a:cubicBezTo>
                  <a:cubicBezTo>
                    <a:pt x="59" y="68"/>
                    <a:pt x="59" y="68"/>
                    <a:pt x="59" y="68"/>
                  </a:cubicBezTo>
                  <a:cubicBezTo>
                    <a:pt x="57" y="65"/>
                    <a:pt x="57" y="65"/>
                    <a:pt x="57" y="65"/>
                  </a:cubicBezTo>
                  <a:cubicBezTo>
                    <a:pt x="64" y="67"/>
                    <a:pt x="64" y="67"/>
                    <a:pt x="64" y="67"/>
                  </a:cubicBezTo>
                  <a:cubicBezTo>
                    <a:pt x="65" y="67"/>
                    <a:pt x="66" y="67"/>
                    <a:pt x="66" y="66"/>
                  </a:cubicBezTo>
                  <a:cubicBezTo>
                    <a:pt x="66" y="66"/>
                    <a:pt x="66" y="65"/>
                    <a:pt x="65" y="65"/>
                  </a:cubicBezTo>
                  <a:cubicBezTo>
                    <a:pt x="56" y="62"/>
                    <a:pt x="56" y="62"/>
                    <a:pt x="56" y="62"/>
                  </a:cubicBezTo>
                  <a:cubicBezTo>
                    <a:pt x="53" y="57"/>
                    <a:pt x="53" y="57"/>
                    <a:pt x="53" y="57"/>
                  </a:cubicBezTo>
                  <a:cubicBezTo>
                    <a:pt x="63" y="60"/>
                    <a:pt x="63" y="60"/>
                    <a:pt x="63" y="60"/>
                  </a:cubicBezTo>
                  <a:cubicBezTo>
                    <a:pt x="63" y="60"/>
                    <a:pt x="64" y="60"/>
                    <a:pt x="64" y="59"/>
                  </a:cubicBezTo>
                  <a:cubicBezTo>
                    <a:pt x="65" y="58"/>
                    <a:pt x="64" y="57"/>
                    <a:pt x="63" y="57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54" y="48"/>
                    <a:pt x="54" y="48"/>
                    <a:pt x="54" y="48"/>
                  </a:cubicBezTo>
                  <a:cubicBezTo>
                    <a:pt x="53" y="45"/>
                    <a:pt x="53" y="45"/>
                    <a:pt x="53" y="45"/>
                  </a:cubicBezTo>
                  <a:cubicBezTo>
                    <a:pt x="54" y="44"/>
                    <a:pt x="54" y="44"/>
                    <a:pt x="54" y="44"/>
                  </a:cubicBezTo>
                  <a:cubicBezTo>
                    <a:pt x="59" y="44"/>
                    <a:pt x="59" y="44"/>
                    <a:pt x="59" y="44"/>
                  </a:cubicBezTo>
                  <a:cubicBezTo>
                    <a:pt x="67" y="53"/>
                    <a:pt x="67" y="53"/>
                    <a:pt x="67" y="53"/>
                  </a:cubicBezTo>
                  <a:cubicBezTo>
                    <a:pt x="68" y="54"/>
                    <a:pt x="68" y="54"/>
                    <a:pt x="69" y="53"/>
                  </a:cubicBezTo>
                  <a:cubicBezTo>
                    <a:pt x="70" y="53"/>
                    <a:pt x="70" y="52"/>
                    <a:pt x="69" y="51"/>
                  </a:cubicBezTo>
                  <a:cubicBezTo>
                    <a:pt x="63" y="44"/>
                    <a:pt x="63" y="44"/>
                    <a:pt x="63" y="44"/>
                  </a:cubicBezTo>
                  <a:cubicBezTo>
                    <a:pt x="68" y="44"/>
                    <a:pt x="68" y="44"/>
                    <a:pt x="68" y="44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5" y="52"/>
                    <a:pt x="76" y="52"/>
                    <a:pt x="76" y="52"/>
                  </a:cubicBezTo>
                  <a:cubicBezTo>
                    <a:pt x="77" y="51"/>
                    <a:pt x="77" y="50"/>
                    <a:pt x="77" y="50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81" y="50"/>
                    <a:pt x="81" y="50"/>
                    <a:pt x="81" y="50"/>
                  </a:cubicBezTo>
                  <a:cubicBezTo>
                    <a:pt x="81" y="51"/>
                    <a:pt x="82" y="51"/>
                    <a:pt x="83" y="50"/>
                  </a:cubicBezTo>
                  <a:cubicBezTo>
                    <a:pt x="83" y="50"/>
                    <a:pt x="83" y="49"/>
                    <a:pt x="83" y="49"/>
                  </a:cubicBezTo>
                  <a:cubicBezTo>
                    <a:pt x="79" y="44"/>
                    <a:pt x="79" y="44"/>
                    <a:pt x="79" y="44"/>
                  </a:cubicBezTo>
                  <a:cubicBezTo>
                    <a:pt x="90" y="44"/>
                    <a:pt x="90" y="44"/>
                    <a:pt x="90" y="44"/>
                  </a:cubicBezTo>
                  <a:cubicBezTo>
                    <a:pt x="91" y="44"/>
                    <a:pt x="92" y="44"/>
                    <a:pt x="92" y="43"/>
                  </a:cubicBezTo>
                  <a:cubicBezTo>
                    <a:pt x="92" y="42"/>
                    <a:pt x="91" y="42"/>
                    <a:pt x="90" y="42"/>
                  </a:cubicBezTo>
                  <a:cubicBezTo>
                    <a:pt x="79" y="42"/>
                    <a:pt x="79" y="42"/>
                    <a:pt x="79" y="42"/>
                  </a:cubicBezTo>
                  <a:cubicBezTo>
                    <a:pt x="83" y="38"/>
                    <a:pt x="83" y="38"/>
                    <a:pt x="83" y="38"/>
                  </a:cubicBezTo>
                  <a:cubicBezTo>
                    <a:pt x="83" y="37"/>
                    <a:pt x="83" y="37"/>
                    <a:pt x="83" y="37"/>
                  </a:cubicBezTo>
                  <a:cubicBezTo>
                    <a:pt x="83" y="36"/>
                    <a:pt x="83" y="36"/>
                    <a:pt x="83" y="36"/>
                  </a:cubicBezTo>
                  <a:cubicBezTo>
                    <a:pt x="82" y="35"/>
                    <a:pt x="81" y="35"/>
                    <a:pt x="81" y="36"/>
                  </a:cubicBezTo>
                  <a:cubicBezTo>
                    <a:pt x="76" y="42"/>
                    <a:pt x="76" y="42"/>
                    <a:pt x="76" y="42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7" y="36"/>
                    <a:pt x="77" y="35"/>
                    <a:pt x="77" y="35"/>
                  </a:cubicBezTo>
                  <a:cubicBezTo>
                    <a:pt x="77" y="35"/>
                    <a:pt x="77" y="34"/>
                    <a:pt x="77" y="34"/>
                  </a:cubicBezTo>
                  <a:cubicBezTo>
                    <a:pt x="76" y="34"/>
                    <a:pt x="75" y="34"/>
                    <a:pt x="75" y="34"/>
                  </a:cubicBezTo>
                  <a:cubicBezTo>
                    <a:pt x="68" y="42"/>
                    <a:pt x="68" y="42"/>
                    <a:pt x="68" y="42"/>
                  </a:cubicBezTo>
                  <a:cubicBezTo>
                    <a:pt x="63" y="41"/>
                    <a:pt x="63" y="41"/>
                    <a:pt x="63" y="41"/>
                  </a:cubicBezTo>
                  <a:cubicBezTo>
                    <a:pt x="69" y="34"/>
                    <a:pt x="69" y="34"/>
                    <a:pt x="69" y="34"/>
                  </a:cubicBezTo>
                  <a:cubicBezTo>
                    <a:pt x="70" y="34"/>
                    <a:pt x="70" y="34"/>
                    <a:pt x="70" y="34"/>
                  </a:cubicBezTo>
                  <a:cubicBezTo>
                    <a:pt x="70" y="33"/>
                    <a:pt x="69" y="33"/>
                    <a:pt x="69" y="32"/>
                  </a:cubicBezTo>
                  <a:cubicBezTo>
                    <a:pt x="69" y="32"/>
                    <a:pt x="68" y="32"/>
                    <a:pt x="67" y="33"/>
                  </a:cubicBezTo>
                  <a:cubicBezTo>
                    <a:pt x="59" y="41"/>
                    <a:pt x="59" y="41"/>
                    <a:pt x="59" y="41"/>
                  </a:cubicBezTo>
                  <a:cubicBezTo>
                    <a:pt x="55" y="41"/>
                    <a:pt x="55" y="41"/>
                    <a:pt x="55" y="41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4" y="36"/>
                    <a:pt x="54" y="36"/>
                    <a:pt x="54" y="36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54" y="32"/>
                    <a:pt x="54" y="32"/>
                    <a:pt x="54" y="32"/>
                  </a:cubicBezTo>
                  <a:cubicBezTo>
                    <a:pt x="66" y="30"/>
                    <a:pt x="66" y="30"/>
                    <a:pt x="66" y="30"/>
                  </a:cubicBezTo>
                  <a:cubicBezTo>
                    <a:pt x="67" y="30"/>
                    <a:pt x="67" y="30"/>
                    <a:pt x="67" y="29"/>
                  </a:cubicBezTo>
                  <a:cubicBezTo>
                    <a:pt x="67" y="28"/>
                    <a:pt x="66" y="27"/>
                    <a:pt x="66" y="28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69" y="23"/>
                    <a:pt x="69" y="23"/>
                    <a:pt x="69" y="23"/>
                  </a:cubicBezTo>
                  <a:cubicBezTo>
                    <a:pt x="70" y="23"/>
                    <a:pt x="70" y="22"/>
                    <a:pt x="70" y="22"/>
                  </a:cubicBezTo>
                  <a:cubicBezTo>
                    <a:pt x="70" y="21"/>
                    <a:pt x="69" y="20"/>
                    <a:pt x="68" y="21"/>
                  </a:cubicBezTo>
                  <a:cubicBezTo>
                    <a:pt x="61" y="22"/>
                    <a:pt x="61" y="22"/>
                    <a:pt x="61" y="22"/>
                  </a:cubicBezTo>
                  <a:cubicBezTo>
                    <a:pt x="63" y="18"/>
                    <a:pt x="63" y="18"/>
                    <a:pt x="63" y="18"/>
                  </a:cubicBezTo>
                  <a:cubicBezTo>
                    <a:pt x="71" y="17"/>
                    <a:pt x="71" y="17"/>
                    <a:pt x="71" y="17"/>
                  </a:cubicBezTo>
                  <a:cubicBezTo>
                    <a:pt x="72" y="17"/>
                    <a:pt x="72" y="16"/>
                    <a:pt x="72" y="16"/>
                  </a:cubicBezTo>
                  <a:cubicBezTo>
                    <a:pt x="72" y="15"/>
                    <a:pt x="71" y="14"/>
                    <a:pt x="71" y="15"/>
                  </a:cubicBezTo>
                  <a:cubicBezTo>
                    <a:pt x="65" y="15"/>
                    <a:pt x="65" y="15"/>
                    <a:pt x="65" y="15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2" y="5"/>
                    <a:pt x="72" y="5"/>
                    <a:pt x="71" y="4"/>
                  </a:cubicBezTo>
                  <a:cubicBezTo>
                    <a:pt x="70" y="4"/>
                    <a:pt x="69" y="4"/>
                    <a:pt x="69" y="5"/>
                  </a:cubicBezTo>
                  <a:cubicBezTo>
                    <a:pt x="63" y="14"/>
                    <a:pt x="63" y="14"/>
                    <a:pt x="63" y="14"/>
                  </a:cubicBezTo>
                  <a:cubicBezTo>
                    <a:pt x="61" y="9"/>
                    <a:pt x="61" y="9"/>
                    <a:pt x="61" y="9"/>
                  </a:cubicBezTo>
                  <a:cubicBezTo>
                    <a:pt x="61" y="8"/>
                    <a:pt x="61" y="8"/>
                    <a:pt x="61" y="8"/>
                  </a:cubicBezTo>
                  <a:cubicBezTo>
                    <a:pt x="61" y="8"/>
                    <a:pt x="60" y="7"/>
                    <a:pt x="60" y="8"/>
                  </a:cubicBezTo>
                  <a:cubicBezTo>
                    <a:pt x="59" y="8"/>
                    <a:pt x="59" y="9"/>
                    <a:pt x="59" y="9"/>
                  </a:cubicBezTo>
                  <a:cubicBezTo>
                    <a:pt x="61" y="17"/>
                    <a:pt x="61" y="17"/>
                    <a:pt x="61" y="17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57" y="13"/>
                    <a:pt x="57" y="13"/>
                    <a:pt x="57" y="13"/>
                  </a:cubicBezTo>
                  <a:cubicBezTo>
                    <a:pt x="57" y="13"/>
                    <a:pt x="57" y="12"/>
                    <a:pt x="56" y="12"/>
                  </a:cubicBezTo>
                  <a:cubicBezTo>
                    <a:pt x="56" y="12"/>
                    <a:pt x="56" y="12"/>
                    <a:pt x="55" y="12"/>
                  </a:cubicBezTo>
                  <a:cubicBezTo>
                    <a:pt x="54" y="12"/>
                    <a:pt x="54" y="13"/>
                    <a:pt x="54" y="14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4" y="27"/>
                    <a:pt x="54" y="27"/>
                    <a:pt x="54" y="27"/>
                  </a:cubicBezTo>
                  <a:cubicBezTo>
                    <a:pt x="51" y="18"/>
                    <a:pt x="51" y="18"/>
                    <a:pt x="51" y="18"/>
                  </a:cubicBezTo>
                  <a:cubicBezTo>
                    <a:pt x="51" y="18"/>
                    <a:pt x="51" y="18"/>
                    <a:pt x="51" y="18"/>
                  </a:cubicBezTo>
                  <a:cubicBezTo>
                    <a:pt x="51" y="17"/>
                    <a:pt x="50" y="17"/>
                    <a:pt x="50" y="17"/>
                  </a:cubicBezTo>
                  <a:cubicBezTo>
                    <a:pt x="49" y="18"/>
                    <a:pt x="49" y="18"/>
                    <a:pt x="49" y="19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49" y="35"/>
                    <a:pt x="49" y="35"/>
                    <a:pt x="49" y="35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5" y="35"/>
                    <a:pt x="45" y="35"/>
                    <a:pt x="45" y="35"/>
                  </a:cubicBezTo>
                  <a:cubicBezTo>
                    <a:pt x="43" y="34"/>
                    <a:pt x="43" y="34"/>
                    <a:pt x="43" y="34"/>
                  </a:cubicBezTo>
                  <a:cubicBezTo>
                    <a:pt x="41" y="30"/>
                    <a:pt x="41" y="30"/>
                    <a:pt x="41" y="30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7" y="18"/>
                    <a:pt x="46" y="17"/>
                    <a:pt x="46" y="17"/>
                  </a:cubicBezTo>
                  <a:cubicBezTo>
                    <a:pt x="45" y="17"/>
                    <a:pt x="45" y="17"/>
                    <a:pt x="44" y="17"/>
                  </a:cubicBezTo>
                  <a:cubicBezTo>
                    <a:pt x="44" y="17"/>
                    <a:pt x="44" y="17"/>
                    <a:pt x="44" y="18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2" y="12"/>
                    <a:pt x="42" y="11"/>
                    <a:pt x="41" y="11"/>
                  </a:cubicBezTo>
                  <a:cubicBezTo>
                    <a:pt x="41" y="11"/>
                    <a:pt x="40" y="11"/>
                    <a:pt x="40" y="11"/>
                  </a:cubicBezTo>
                  <a:cubicBezTo>
                    <a:pt x="40" y="11"/>
                    <a:pt x="39" y="11"/>
                    <a:pt x="39" y="11"/>
                  </a:cubicBezTo>
                  <a:cubicBezTo>
                    <a:pt x="36" y="18"/>
                    <a:pt x="36" y="18"/>
                    <a:pt x="36" y="18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7"/>
                    <a:pt x="38" y="6"/>
                    <a:pt x="37" y="6"/>
                  </a:cubicBezTo>
                  <a:cubicBezTo>
                    <a:pt x="37" y="6"/>
                    <a:pt x="36" y="6"/>
                    <a:pt x="36" y="6"/>
                  </a:cubicBezTo>
                  <a:cubicBezTo>
                    <a:pt x="36" y="6"/>
                    <a:pt x="36" y="6"/>
                    <a:pt x="35" y="6"/>
                  </a:cubicBezTo>
                  <a:cubicBezTo>
                    <a:pt x="33" y="11"/>
                    <a:pt x="33" y="11"/>
                    <a:pt x="33" y="1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8" y="1"/>
                    <a:pt x="28" y="0"/>
                    <a:pt x="27" y="1"/>
                  </a:cubicBezTo>
                  <a:cubicBezTo>
                    <a:pt x="26" y="1"/>
                    <a:pt x="26" y="2"/>
                    <a:pt x="26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325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94" name="Freeform 94"/>
            <p:cNvSpPr/>
            <p:nvPr/>
          </p:nvSpPr>
          <p:spPr bwMode="auto">
            <a:xfrm>
              <a:off x="2441701" y="2287245"/>
              <a:ext cx="143119" cy="143183"/>
            </a:xfrm>
            <a:custGeom>
              <a:avLst/>
              <a:gdLst>
                <a:gd name="T0" fmla="*/ 39 w 116"/>
                <a:gd name="T1" fmla="*/ 13 h 116"/>
                <a:gd name="T2" fmla="*/ 41 w 116"/>
                <a:gd name="T3" fmla="*/ 21 h 116"/>
                <a:gd name="T4" fmla="*/ 52 w 116"/>
                <a:gd name="T5" fmla="*/ 37 h 116"/>
                <a:gd name="T6" fmla="*/ 53 w 116"/>
                <a:gd name="T7" fmla="*/ 41 h 116"/>
                <a:gd name="T8" fmla="*/ 50 w 116"/>
                <a:gd name="T9" fmla="*/ 54 h 116"/>
                <a:gd name="T10" fmla="*/ 33 w 116"/>
                <a:gd name="T11" fmla="*/ 39 h 116"/>
                <a:gd name="T12" fmla="*/ 25 w 116"/>
                <a:gd name="T13" fmla="*/ 39 h 116"/>
                <a:gd name="T14" fmla="*/ 22 w 116"/>
                <a:gd name="T15" fmla="*/ 48 h 116"/>
                <a:gd name="T16" fmla="*/ 18 w 116"/>
                <a:gd name="T17" fmla="*/ 47 h 116"/>
                <a:gd name="T18" fmla="*/ 17 w 116"/>
                <a:gd name="T19" fmla="*/ 51 h 116"/>
                <a:gd name="T20" fmla="*/ 21 w 116"/>
                <a:gd name="T21" fmla="*/ 52 h 116"/>
                <a:gd name="T22" fmla="*/ 21 w 116"/>
                <a:gd name="T23" fmla="*/ 61 h 116"/>
                <a:gd name="T24" fmla="*/ 27 w 116"/>
                <a:gd name="T25" fmla="*/ 65 h 116"/>
                <a:gd name="T26" fmla="*/ 49 w 116"/>
                <a:gd name="T27" fmla="*/ 60 h 116"/>
                <a:gd name="T28" fmla="*/ 30 w 116"/>
                <a:gd name="T29" fmla="*/ 67 h 116"/>
                <a:gd name="T30" fmla="*/ 37 w 116"/>
                <a:gd name="T31" fmla="*/ 76 h 116"/>
                <a:gd name="T32" fmla="*/ 34 w 116"/>
                <a:gd name="T33" fmla="*/ 80 h 116"/>
                <a:gd name="T34" fmla="*/ 20 w 116"/>
                <a:gd name="T35" fmla="*/ 86 h 116"/>
                <a:gd name="T36" fmla="*/ 19 w 116"/>
                <a:gd name="T37" fmla="*/ 100 h 116"/>
                <a:gd name="T38" fmla="*/ 34 w 116"/>
                <a:gd name="T39" fmla="*/ 96 h 116"/>
                <a:gd name="T40" fmla="*/ 39 w 116"/>
                <a:gd name="T41" fmla="*/ 93 h 116"/>
                <a:gd name="T42" fmla="*/ 45 w 116"/>
                <a:gd name="T43" fmla="*/ 86 h 116"/>
                <a:gd name="T44" fmla="*/ 52 w 116"/>
                <a:gd name="T45" fmla="*/ 67 h 116"/>
                <a:gd name="T46" fmla="*/ 60 w 116"/>
                <a:gd name="T47" fmla="*/ 74 h 116"/>
                <a:gd name="T48" fmla="*/ 61 w 116"/>
                <a:gd name="T49" fmla="*/ 79 h 116"/>
                <a:gd name="T50" fmla="*/ 58 w 116"/>
                <a:gd name="T51" fmla="*/ 98 h 116"/>
                <a:gd name="T52" fmla="*/ 59 w 116"/>
                <a:gd name="T53" fmla="*/ 106 h 116"/>
                <a:gd name="T54" fmla="*/ 71 w 116"/>
                <a:gd name="T55" fmla="*/ 116 h 116"/>
                <a:gd name="T56" fmla="*/ 78 w 116"/>
                <a:gd name="T57" fmla="*/ 101 h 116"/>
                <a:gd name="T58" fmla="*/ 75 w 116"/>
                <a:gd name="T59" fmla="*/ 94 h 116"/>
                <a:gd name="T60" fmla="*/ 64 w 116"/>
                <a:gd name="T61" fmla="*/ 78 h 116"/>
                <a:gd name="T62" fmla="*/ 63 w 116"/>
                <a:gd name="T63" fmla="*/ 73 h 116"/>
                <a:gd name="T64" fmla="*/ 67 w 116"/>
                <a:gd name="T65" fmla="*/ 62 h 116"/>
                <a:gd name="T66" fmla="*/ 85 w 116"/>
                <a:gd name="T67" fmla="*/ 78 h 116"/>
                <a:gd name="T68" fmla="*/ 92 w 116"/>
                <a:gd name="T69" fmla="*/ 77 h 116"/>
                <a:gd name="T70" fmla="*/ 96 w 116"/>
                <a:gd name="T71" fmla="*/ 68 h 116"/>
                <a:gd name="T72" fmla="*/ 100 w 116"/>
                <a:gd name="T73" fmla="*/ 69 h 116"/>
                <a:gd name="T74" fmla="*/ 101 w 116"/>
                <a:gd name="T75" fmla="*/ 66 h 116"/>
                <a:gd name="T76" fmla="*/ 105 w 116"/>
                <a:gd name="T77" fmla="*/ 58 h 116"/>
                <a:gd name="T78" fmla="*/ 100 w 116"/>
                <a:gd name="T79" fmla="*/ 57 h 116"/>
                <a:gd name="T80" fmla="*/ 80 w 116"/>
                <a:gd name="T81" fmla="*/ 61 h 116"/>
                <a:gd name="T82" fmla="*/ 88 w 116"/>
                <a:gd name="T83" fmla="*/ 51 h 116"/>
                <a:gd name="T84" fmla="*/ 70 w 116"/>
                <a:gd name="T85" fmla="*/ 52 h 116"/>
                <a:gd name="T86" fmla="*/ 89 w 116"/>
                <a:gd name="T87" fmla="*/ 46 h 116"/>
                <a:gd name="T88" fmla="*/ 93 w 116"/>
                <a:gd name="T89" fmla="*/ 40 h 116"/>
                <a:gd name="T90" fmla="*/ 87 w 116"/>
                <a:gd name="T91" fmla="*/ 32 h 116"/>
                <a:gd name="T92" fmla="*/ 90 w 116"/>
                <a:gd name="T93" fmla="*/ 29 h 116"/>
                <a:gd name="T94" fmla="*/ 88 w 116"/>
                <a:gd name="T95" fmla="*/ 26 h 116"/>
                <a:gd name="T96" fmla="*/ 84 w 116"/>
                <a:gd name="T97" fmla="*/ 19 h 116"/>
                <a:gd name="T98" fmla="*/ 80 w 116"/>
                <a:gd name="T99" fmla="*/ 22 h 116"/>
                <a:gd name="T100" fmla="*/ 73 w 116"/>
                <a:gd name="T101" fmla="*/ 41 h 116"/>
                <a:gd name="T102" fmla="*/ 68 w 116"/>
                <a:gd name="T103" fmla="*/ 29 h 116"/>
                <a:gd name="T104" fmla="*/ 60 w 116"/>
                <a:gd name="T105" fmla="*/ 48 h 116"/>
                <a:gd name="T106" fmla="*/ 65 w 116"/>
                <a:gd name="T107" fmla="*/ 26 h 116"/>
                <a:gd name="T108" fmla="*/ 54 w 116"/>
                <a:gd name="T109" fmla="*/ 29 h 116"/>
                <a:gd name="T110" fmla="*/ 58 w 116"/>
                <a:gd name="T111" fmla="*/ 17 h 116"/>
                <a:gd name="T112" fmla="*/ 57 w 116"/>
                <a:gd name="T113" fmla="*/ 9 h 116"/>
                <a:gd name="T114" fmla="*/ 48 w 116"/>
                <a:gd name="T115" fmla="*/ 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6" h="116">
                  <a:moveTo>
                    <a:pt x="44" y="2"/>
                  </a:moveTo>
                  <a:cubicBezTo>
                    <a:pt x="47" y="16"/>
                    <a:pt x="47" y="16"/>
                    <a:pt x="47" y="16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40" y="12"/>
                    <a:pt x="39" y="12"/>
                    <a:pt x="39" y="13"/>
                  </a:cubicBezTo>
                  <a:cubicBezTo>
                    <a:pt x="38" y="14"/>
                    <a:pt x="38" y="15"/>
                    <a:pt x="39" y="16"/>
                  </a:cubicBezTo>
                  <a:cubicBezTo>
                    <a:pt x="48" y="21"/>
                    <a:pt x="48" y="21"/>
                    <a:pt x="48" y="21"/>
                  </a:cubicBezTo>
                  <a:cubicBezTo>
                    <a:pt x="49" y="26"/>
                    <a:pt x="49" y="26"/>
                    <a:pt x="49" y="26"/>
                  </a:cubicBezTo>
                  <a:cubicBezTo>
                    <a:pt x="41" y="21"/>
                    <a:pt x="41" y="21"/>
                    <a:pt x="41" y="21"/>
                  </a:cubicBezTo>
                  <a:cubicBezTo>
                    <a:pt x="40" y="20"/>
                    <a:pt x="39" y="21"/>
                    <a:pt x="38" y="21"/>
                  </a:cubicBezTo>
                  <a:cubicBezTo>
                    <a:pt x="38" y="22"/>
                    <a:pt x="38" y="23"/>
                    <a:pt x="39" y="24"/>
                  </a:cubicBezTo>
                  <a:cubicBezTo>
                    <a:pt x="50" y="30"/>
                    <a:pt x="50" y="30"/>
                    <a:pt x="50" y="30"/>
                  </a:cubicBezTo>
                  <a:cubicBezTo>
                    <a:pt x="52" y="37"/>
                    <a:pt x="52" y="37"/>
                    <a:pt x="52" y="37"/>
                  </a:cubicBezTo>
                  <a:cubicBezTo>
                    <a:pt x="41" y="31"/>
                    <a:pt x="41" y="31"/>
                    <a:pt x="41" y="31"/>
                  </a:cubicBezTo>
                  <a:cubicBezTo>
                    <a:pt x="40" y="30"/>
                    <a:pt x="39" y="30"/>
                    <a:pt x="39" y="31"/>
                  </a:cubicBezTo>
                  <a:cubicBezTo>
                    <a:pt x="38" y="32"/>
                    <a:pt x="38" y="33"/>
                    <a:pt x="39" y="34"/>
                  </a:cubicBezTo>
                  <a:cubicBezTo>
                    <a:pt x="53" y="41"/>
                    <a:pt x="53" y="41"/>
                    <a:pt x="53" y="41"/>
                  </a:cubicBezTo>
                  <a:cubicBezTo>
                    <a:pt x="54" y="48"/>
                    <a:pt x="54" y="48"/>
                    <a:pt x="54" y="48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49" y="49"/>
                    <a:pt x="49" y="49"/>
                    <a:pt x="49" y="49"/>
                  </a:cubicBezTo>
                  <a:cubicBezTo>
                    <a:pt x="50" y="54"/>
                    <a:pt x="50" y="54"/>
                    <a:pt x="50" y="54"/>
                  </a:cubicBezTo>
                  <a:cubicBezTo>
                    <a:pt x="49" y="54"/>
                    <a:pt x="49" y="54"/>
                    <a:pt x="49" y="54"/>
                  </a:cubicBezTo>
                  <a:cubicBezTo>
                    <a:pt x="43" y="53"/>
                    <a:pt x="43" y="53"/>
                    <a:pt x="43" y="53"/>
                  </a:cubicBezTo>
                  <a:cubicBezTo>
                    <a:pt x="35" y="39"/>
                    <a:pt x="35" y="39"/>
                    <a:pt x="35" y="39"/>
                  </a:cubicBezTo>
                  <a:cubicBezTo>
                    <a:pt x="35" y="39"/>
                    <a:pt x="34" y="38"/>
                    <a:pt x="33" y="39"/>
                  </a:cubicBezTo>
                  <a:cubicBezTo>
                    <a:pt x="32" y="39"/>
                    <a:pt x="32" y="40"/>
                    <a:pt x="32" y="41"/>
                  </a:cubicBezTo>
                  <a:cubicBezTo>
                    <a:pt x="38" y="52"/>
                    <a:pt x="38" y="52"/>
                    <a:pt x="38" y="52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25" y="38"/>
                    <a:pt x="24" y="38"/>
                    <a:pt x="23" y="39"/>
                  </a:cubicBezTo>
                  <a:cubicBezTo>
                    <a:pt x="22" y="39"/>
                    <a:pt x="22" y="40"/>
                    <a:pt x="22" y="41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2" y="48"/>
                    <a:pt x="22" y="48"/>
                    <a:pt x="22" y="48"/>
                  </a:cubicBezTo>
                  <a:cubicBezTo>
                    <a:pt x="17" y="39"/>
                    <a:pt x="17" y="39"/>
                    <a:pt x="17" y="39"/>
                  </a:cubicBezTo>
                  <a:cubicBezTo>
                    <a:pt x="17" y="39"/>
                    <a:pt x="16" y="38"/>
                    <a:pt x="15" y="39"/>
                  </a:cubicBezTo>
                  <a:cubicBezTo>
                    <a:pt x="14" y="39"/>
                    <a:pt x="14" y="40"/>
                    <a:pt x="14" y="41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2" y="44"/>
                    <a:pt x="2" y="44"/>
                    <a:pt x="2" y="44"/>
                  </a:cubicBezTo>
                  <a:cubicBezTo>
                    <a:pt x="1" y="44"/>
                    <a:pt x="0" y="44"/>
                    <a:pt x="0" y="45"/>
                  </a:cubicBezTo>
                  <a:cubicBezTo>
                    <a:pt x="0" y="46"/>
                    <a:pt x="1" y="47"/>
                    <a:pt x="2" y="47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1" y="55"/>
                    <a:pt x="11" y="55"/>
                    <a:pt x="11" y="55"/>
                  </a:cubicBezTo>
                  <a:cubicBezTo>
                    <a:pt x="10" y="56"/>
                    <a:pt x="10" y="57"/>
                    <a:pt x="11" y="57"/>
                  </a:cubicBezTo>
                  <a:cubicBezTo>
                    <a:pt x="11" y="58"/>
                    <a:pt x="12" y="58"/>
                    <a:pt x="13" y="58"/>
                  </a:cubicBezTo>
                  <a:cubicBezTo>
                    <a:pt x="21" y="52"/>
                    <a:pt x="21" y="52"/>
                    <a:pt x="21" y="52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8" y="59"/>
                    <a:pt x="18" y="60"/>
                    <a:pt x="18" y="61"/>
                  </a:cubicBezTo>
                  <a:cubicBezTo>
                    <a:pt x="19" y="62"/>
                    <a:pt x="20" y="62"/>
                    <a:pt x="21" y="61"/>
                  </a:cubicBezTo>
                  <a:cubicBezTo>
                    <a:pt x="31" y="54"/>
                    <a:pt x="31" y="54"/>
                    <a:pt x="31" y="54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28" y="62"/>
                    <a:pt x="28" y="62"/>
                    <a:pt x="28" y="62"/>
                  </a:cubicBezTo>
                  <a:cubicBezTo>
                    <a:pt x="27" y="63"/>
                    <a:pt x="27" y="64"/>
                    <a:pt x="27" y="65"/>
                  </a:cubicBezTo>
                  <a:cubicBezTo>
                    <a:pt x="28" y="66"/>
                    <a:pt x="29" y="66"/>
                    <a:pt x="30" y="65"/>
                  </a:cubicBezTo>
                  <a:cubicBezTo>
                    <a:pt x="42" y="56"/>
                    <a:pt x="42" y="56"/>
                    <a:pt x="42" y="56"/>
                  </a:cubicBezTo>
                  <a:cubicBezTo>
                    <a:pt x="46" y="57"/>
                    <a:pt x="46" y="57"/>
                    <a:pt x="46" y="57"/>
                  </a:cubicBezTo>
                  <a:cubicBezTo>
                    <a:pt x="49" y="60"/>
                    <a:pt x="49" y="60"/>
                    <a:pt x="49" y="60"/>
                  </a:cubicBezTo>
                  <a:cubicBezTo>
                    <a:pt x="46" y="64"/>
                    <a:pt x="46" y="64"/>
                    <a:pt x="46" y="64"/>
                  </a:cubicBezTo>
                  <a:cubicBezTo>
                    <a:pt x="49" y="65"/>
                    <a:pt x="49" y="65"/>
                    <a:pt x="49" y="65"/>
                  </a:cubicBezTo>
                  <a:cubicBezTo>
                    <a:pt x="46" y="68"/>
                    <a:pt x="46" y="68"/>
                    <a:pt x="46" y="68"/>
                  </a:cubicBezTo>
                  <a:cubicBezTo>
                    <a:pt x="30" y="67"/>
                    <a:pt x="30" y="67"/>
                    <a:pt x="30" y="67"/>
                  </a:cubicBezTo>
                  <a:cubicBezTo>
                    <a:pt x="29" y="67"/>
                    <a:pt x="28" y="68"/>
                    <a:pt x="28" y="69"/>
                  </a:cubicBezTo>
                  <a:cubicBezTo>
                    <a:pt x="28" y="70"/>
                    <a:pt x="29" y="71"/>
                    <a:pt x="30" y="71"/>
                  </a:cubicBezTo>
                  <a:cubicBezTo>
                    <a:pt x="42" y="72"/>
                    <a:pt x="42" y="72"/>
                    <a:pt x="42" y="72"/>
                  </a:cubicBezTo>
                  <a:cubicBezTo>
                    <a:pt x="37" y="76"/>
                    <a:pt x="37" y="76"/>
                    <a:pt x="37" y="76"/>
                  </a:cubicBezTo>
                  <a:cubicBezTo>
                    <a:pt x="25" y="75"/>
                    <a:pt x="25" y="75"/>
                    <a:pt x="25" y="75"/>
                  </a:cubicBezTo>
                  <a:cubicBezTo>
                    <a:pt x="24" y="75"/>
                    <a:pt x="23" y="76"/>
                    <a:pt x="23" y="77"/>
                  </a:cubicBezTo>
                  <a:cubicBezTo>
                    <a:pt x="23" y="78"/>
                    <a:pt x="24" y="79"/>
                    <a:pt x="24" y="79"/>
                  </a:cubicBezTo>
                  <a:cubicBezTo>
                    <a:pt x="34" y="80"/>
                    <a:pt x="34" y="80"/>
                    <a:pt x="34" y="80"/>
                  </a:cubicBezTo>
                  <a:cubicBezTo>
                    <a:pt x="31" y="83"/>
                    <a:pt x="31" y="83"/>
                    <a:pt x="31" y="83"/>
                  </a:cubicBezTo>
                  <a:cubicBezTo>
                    <a:pt x="20" y="82"/>
                    <a:pt x="20" y="82"/>
                    <a:pt x="20" y="82"/>
                  </a:cubicBezTo>
                  <a:cubicBezTo>
                    <a:pt x="19" y="82"/>
                    <a:pt x="19" y="83"/>
                    <a:pt x="19" y="84"/>
                  </a:cubicBezTo>
                  <a:cubicBezTo>
                    <a:pt x="19" y="85"/>
                    <a:pt x="19" y="86"/>
                    <a:pt x="20" y="86"/>
                  </a:cubicBezTo>
                  <a:cubicBezTo>
                    <a:pt x="27" y="86"/>
                    <a:pt x="27" y="86"/>
                    <a:pt x="27" y="86"/>
                  </a:cubicBezTo>
                  <a:cubicBezTo>
                    <a:pt x="16" y="98"/>
                    <a:pt x="16" y="98"/>
                    <a:pt x="16" y="98"/>
                  </a:cubicBezTo>
                  <a:cubicBezTo>
                    <a:pt x="16" y="98"/>
                    <a:pt x="16" y="99"/>
                    <a:pt x="16" y="100"/>
                  </a:cubicBezTo>
                  <a:cubicBezTo>
                    <a:pt x="17" y="101"/>
                    <a:pt x="18" y="101"/>
                    <a:pt x="19" y="100"/>
                  </a:cubicBezTo>
                  <a:cubicBezTo>
                    <a:pt x="30" y="89"/>
                    <a:pt x="30" y="89"/>
                    <a:pt x="30" y="89"/>
                  </a:cubicBezTo>
                  <a:cubicBezTo>
                    <a:pt x="30" y="96"/>
                    <a:pt x="30" y="96"/>
                    <a:pt x="30" y="96"/>
                  </a:cubicBezTo>
                  <a:cubicBezTo>
                    <a:pt x="30" y="97"/>
                    <a:pt x="31" y="98"/>
                    <a:pt x="32" y="98"/>
                  </a:cubicBezTo>
                  <a:cubicBezTo>
                    <a:pt x="33" y="98"/>
                    <a:pt x="34" y="97"/>
                    <a:pt x="34" y="96"/>
                  </a:cubicBezTo>
                  <a:cubicBezTo>
                    <a:pt x="33" y="86"/>
                    <a:pt x="33" y="86"/>
                    <a:pt x="33" y="86"/>
                  </a:cubicBezTo>
                  <a:cubicBezTo>
                    <a:pt x="37" y="82"/>
                    <a:pt x="37" y="82"/>
                    <a:pt x="37" y="82"/>
                  </a:cubicBezTo>
                  <a:cubicBezTo>
                    <a:pt x="37" y="92"/>
                    <a:pt x="37" y="92"/>
                    <a:pt x="37" y="92"/>
                  </a:cubicBezTo>
                  <a:cubicBezTo>
                    <a:pt x="37" y="93"/>
                    <a:pt x="38" y="93"/>
                    <a:pt x="39" y="93"/>
                  </a:cubicBezTo>
                  <a:cubicBezTo>
                    <a:pt x="40" y="93"/>
                    <a:pt x="41" y="93"/>
                    <a:pt x="41" y="92"/>
                  </a:cubicBezTo>
                  <a:cubicBezTo>
                    <a:pt x="40" y="79"/>
                    <a:pt x="40" y="79"/>
                    <a:pt x="40" y="79"/>
                  </a:cubicBezTo>
                  <a:cubicBezTo>
                    <a:pt x="45" y="74"/>
                    <a:pt x="45" y="74"/>
                    <a:pt x="45" y="74"/>
                  </a:cubicBezTo>
                  <a:cubicBezTo>
                    <a:pt x="45" y="86"/>
                    <a:pt x="45" y="86"/>
                    <a:pt x="45" y="86"/>
                  </a:cubicBezTo>
                  <a:cubicBezTo>
                    <a:pt x="45" y="87"/>
                    <a:pt x="46" y="88"/>
                    <a:pt x="47" y="88"/>
                  </a:cubicBezTo>
                  <a:cubicBezTo>
                    <a:pt x="48" y="88"/>
                    <a:pt x="49" y="87"/>
                    <a:pt x="49" y="86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2" y="70"/>
                    <a:pt x="52" y="70"/>
                    <a:pt x="52" y="70"/>
                  </a:cubicBezTo>
                  <a:cubicBezTo>
                    <a:pt x="57" y="68"/>
                    <a:pt x="57" y="68"/>
                    <a:pt x="57" y="68"/>
                  </a:cubicBezTo>
                  <a:cubicBezTo>
                    <a:pt x="59" y="70"/>
                    <a:pt x="59" y="70"/>
                    <a:pt x="59" y="70"/>
                  </a:cubicBezTo>
                  <a:cubicBezTo>
                    <a:pt x="60" y="74"/>
                    <a:pt x="60" y="74"/>
                    <a:pt x="60" y="74"/>
                  </a:cubicBezTo>
                  <a:cubicBezTo>
                    <a:pt x="51" y="87"/>
                    <a:pt x="51" y="87"/>
                    <a:pt x="51" y="87"/>
                  </a:cubicBezTo>
                  <a:cubicBezTo>
                    <a:pt x="50" y="87"/>
                    <a:pt x="50" y="89"/>
                    <a:pt x="51" y="89"/>
                  </a:cubicBezTo>
                  <a:cubicBezTo>
                    <a:pt x="52" y="90"/>
                    <a:pt x="53" y="90"/>
                    <a:pt x="54" y="8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2" y="85"/>
                    <a:pt x="62" y="85"/>
                    <a:pt x="62" y="85"/>
                  </a:cubicBezTo>
                  <a:cubicBezTo>
                    <a:pt x="55" y="96"/>
                    <a:pt x="55" y="96"/>
                    <a:pt x="55" y="96"/>
                  </a:cubicBezTo>
                  <a:cubicBezTo>
                    <a:pt x="54" y="96"/>
                    <a:pt x="54" y="98"/>
                    <a:pt x="55" y="98"/>
                  </a:cubicBezTo>
                  <a:cubicBezTo>
                    <a:pt x="56" y="99"/>
                    <a:pt x="57" y="99"/>
                    <a:pt x="58" y="98"/>
                  </a:cubicBezTo>
                  <a:cubicBezTo>
                    <a:pt x="63" y="90"/>
                    <a:pt x="63" y="90"/>
                    <a:pt x="63" y="90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8" y="104"/>
                    <a:pt x="58" y="105"/>
                    <a:pt x="59" y="106"/>
                  </a:cubicBezTo>
                  <a:cubicBezTo>
                    <a:pt x="60" y="106"/>
                    <a:pt x="61" y="106"/>
                    <a:pt x="61" y="105"/>
                  </a:cubicBezTo>
                  <a:cubicBezTo>
                    <a:pt x="65" y="99"/>
                    <a:pt x="65" y="99"/>
                    <a:pt x="65" y="99"/>
                  </a:cubicBezTo>
                  <a:cubicBezTo>
                    <a:pt x="69" y="115"/>
                    <a:pt x="69" y="115"/>
                    <a:pt x="69" y="115"/>
                  </a:cubicBezTo>
                  <a:cubicBezTo>
                    <a:pt x="69" y="116"/>
                    <a:pt x="70" y="116"/>
                    <a:pt x="71" y="116"/>
                  </a:cubicBezTo>
                  <a:cubicBezTo>
                    <a:pt x="72" y="116"/>
                    <a:pt x="73" y="115"/>
                    <a:pt x="72" y="114"/>
                  </a:cubicBezTo>
                  <a:cubicBezTo>
                    <a:pt x="69" y="99"/>
                    <a:pt x="69" y="99"/>
                    <a:pt x="69" y="99"/>
                  </a:cubicBezTo>
                  <a:cubicBezTo>
                    <a:pt x="75" y="102"/>
                    <a:pt x="75" y="102"/>
                    <a:pt x="75" y="102"/>
                  </a:cubicBezTo>
                  <a:cubicBezTo>
                    <a:pt x="76" y="103"/>
                    <a:pt x="77" y="102"/>
                    <a:pt x="78" y="101"/>
                  </a:cubicBezTo>
                  <a:cubicBezTo>
                    <a:pt x="78" y="101"/>
                    <a:pt x="78" y="99"/>
                    <a:pt x="77" y="99"/>
                  </a:cubicBezTo>
                  <a:cubicBezTo>
                    <a:pt x="68" y="94"/>
                    <a:pt x="68" y="94"/>
                    <a:pt x="68" y="94"/>
                  </a:cubicBezTo>
                  <a:cubicBezTo>
                    <a:pt x="67" y="89"/>
                    <a:pt x="67" y="89"/>
                    <a:pt x="67" y="89"/>
                  </a:cubicBezTo>
                  <a:cubicBezTo>
                    <a:pt x="75" y="94"/>
                    <a:pt x="75" y="94"/>
                    <a:pt x="75" y="94"/>
                  </a:cubicBezTo>
                  <a:cubicBezTo>
                    <a:pt x="76" y="94"/>
                    <a:pt x="77" y="94"/>
                    <a:pt x="78" y="93"/>
                  </a:cubicBezTo>
                  <a:cubicBezTo>
                    <a:pt x="78" y="92"/>
                    <a:pt x="78" y="91"/>
                    <a:pt x="77" y="91"/>
                  </a:cubicBezTo>
                  <a:cubicBezTo>
                    <a:pt x="66" y="85"/>
                    <a:pt x="66" y="85"/>
                    <a:pt x="66" y="85"/>
                  </a:cubicBezTo>
                  <a:cubicBezTo>
                    <a:pt x="64" y="78"/>
                    <a:pt x="64" y="78"/>
                    <a:pt x="64" y="78"/>
                  </a:cubicBezTo>
                  <a:cubicBezTo>
                    <a:pt x="75" y="84"/>
                    <a:pt x="75" y="84"/>
                    <a:pt x="75" y="84"/>
                  </a:cubicBezTo>
                  <a:cubicBezTo>
                    <a:pt x="76" y="85"/>
                    <a:pt x="77" y="84"/>
                    <a:pt x="78" y="83"/>
                  </a:cubicBezTo>
                  <a:cubicBezTo>
                    <a:pt x="78" y="83"/>
                    <a:pt x="78" y="81"/>
                    <a:pt x="77" y="81"/>
                  </a:cubicBezTo>
                  <a:cubicBezTo>
                    <a:pt x="63" y="73"/>
                    <a:pt x="63" y="73"/>
                    <a:pt x="63" y="73"/>
                  </a:cubicBezTo>
                  <a:cubicBezTo>
                    <a:pt x="62" y="68"/>
                    <a:pt x="62" y="68"/>
                    <a:pt x="62" y="68"/>
                  </a:cubicBezTo>
                  <a:cubicBezTo>
                    <a:pt x="63" y="67"/>
                    <a:pt x="63" y="67"/>
                    <a:pt x="63" y="67"/>
                  </a:cubicBezTo>
                  <a:cubicBezTo>
                    <a:pt x="68" y="67"/>
                    <a:pt x="68" y="67"/>
                    <a:pt x="68" y="67"/>
                  </a:cubicBezTo>
                  <a:cubicBezTo>
                    <a:pt x="67" y="62"/>
                    <a:pt x="67" y="62"/>
                    <a:pt x="67" y="62"/>
                  </a:cubicBezTo>
                  <a:cubicBezTo>
                    <a:pt x="68" y="62"/>
                    <a:pt x="68" y="62"/>
                    <a:pt x="68" y="62"/>
                  </a:cubicBezTo>
                  <a:cubicBezTo>
                    <a:pt x="75" y="63"/>
                    <a:pt x="75" y="63"/>
                    <a:pt x="75" y="63"/>
                  </a:cubicBezTo>
                  <a:cubicBezTo>
                    <a:pt x="83" y="77"/>
                    <a:pt x="83" y="77"/>
                    <a:pt x="83" y="77"/>
                  </a:cubicBezTo>
                  <a:cubicBezTo>
                    <a:pt x="83" y="78"/>
                    <a:pt x="84" y="78"/>
                    <a:pt x="85" y="78"/>
                  </a:cubicBezTo>
                  <a:cubicBezTo>
                    <a:pt x="86" y="77"/>
                    <a:pt x="86" y="76"/>
                    <a:pt x="86" y="75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92" y="77"/>
                    <a:pt x="92" y="77"/>
                    <a:pt x="92" y="77"/>
                  </a:cubicBezTo>
                  <a:cubicBezTo>
                    <a:pt x="93" y="78"/>
                    <a:pt x="94" y="78"/>
                    <a:pt x="95" y="78"/>
                  </a:cubicBezTo>
                  <a:cubicBezTo>
                    <a:pt x="96" y="77"/>
                    <a:pt x="96" y="76"/>
                    <a:pt x="95" y="75"/>
                  </a:cubicBezTo>
                  <a:cubicBezTo>
                    <a:pt x="91" y="67"/>
                    <a:pt x="91" y="67"/>
                    <a:pt x="91" y="67"/>
                  </a:cubicBezTo>
                  <a:cubicBezTo>
                    <a:pt x="96" y="68"/>
                    <a:pt x="96" y="68"/>
                    <a:pt x="96" y="68"/>
                  </a:cubicBezTo>
                  <a:cubicBezTo>
                    <a:pt x="101" y="77"/>
                    <a:pt x="101" y="77"/>
                    <a:pt x="101" y="77"/>
                  </a:cubicBezTo>
                  <a:cubicBezTo>
                    <a:pt x="101" y="78"/>
                    <a:pt x="102" y="78"/>
                    <a:pt x="103" y="78"/>
                  </a:cubicBezTo>
                  <a:cubicBezTo>
                    <a:pt x="104" y="77"/>
                    <a:pt x="104" y="76"/>
                    <a:pt x="104" y="75"/>
                  </a:cubicBezTo>
                  <a:cubicBezTo>
                    <a:pt x="100" y="69"/>
                    <a:pt x="100" y="69"/>
                    <a:pt x="100" y="69"/>
                  </a:cubicBezTo>
                  <a:cubicBezTo>
                    <a:pt x="114" y="72"/>
                    <a:pt x="114" y="72"/>
                    <a:pt x="114" y="72"/>
                  </a:cubicBezTo>
                  <a:cubicBezTo>
                    <a:pt x="115" y="72"/>
                    <a:pt x="116" y="72"/>
                    <a:pt x="116" y="71"/>
                  </a:cubicBezTo>
                  <a:cubicBezTo>
                    <a:pt x="116" y="70"/>
                    <a:pt x="116" y="69"/>
                    <a:pt x="115" y="69"/>
                  </a:cubicBezTo>
                  <a:cubicBezTo>
                    <a:pt x="101" y="66"/>
                    <a:pt x="101" y="66"/>
                    <a:pt x="101" y="66"/>
                  </a:cubicBezTo>
                  <a:cubicBezTo>
                    <a:pt x="107" y="61"/>
                    <a:pt x="107" y="61"/>
                    <a:pt x="107" y="61"/>
                  </a:cubicBezTo>
                  <a:cubicBezTo>
                    <a:pt x="107" y="61"/>
                    <a:pt x="107" y="61"/>
                    <a:pt x="107" y="60"/>
                  </a:cubicBezTo>
                  <a:cubicBezTo>
                    <a:pt x="107" y="60"/>
                    <a:pt x="107" y="59"/>
                    <a:pt x="107" y="59"/>
                  </a:cubicBezTo>
                  <a:cubicBezTo>
                    <a:pt x="106" y="58"/>
                    <a:pt x="105" y="58"/>
                    <a:pt x="105" y="58"/>
                  </a:cubicBezTo>
                  <a:cubicBezTo>
                    <a:pt x="96" y="65"/>
                    <a:pt x="96" y="65"/>
                    <a:pt x="96" y="65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9" y="58"/>
                    <a:pt x="99" y="58"/>
                    <a:pt x="99" y="58"/>
                  </a:cubicBezTo>
                  <a:cubicBezTo>
                    <a:pt x="100" y="58"/>
                    <a:pt x="100" y="57"/>
                    <a:pt x="100" y="57"/>
                  </a:cubicBezTo>
                  <a:cubicBezTo>
                    <a:pt x="100" y="56"/>
                    <a:pt x="100" y="56"/>
                    <a:pt x="100" y="55"/>
                  </a:cubicBezTo>
                  <a:cubicBezTo>
                    <a:pt x="99" y="55"/>
                    <a:pt x="98" y="54"/>
                    <a:pt x="97" y="55"/>
                  </a:cubicBezTo>
                  <a:cubicBezTo>
                    <a:pt x="87" y="62"/>
                    <a:pt x="87" y="62"/>
                    <a:pt x="87" y="62"/>
                  </a:cubicBezTo>
                  <a:cubicBezTo>
                    <a:pt x="80" y="61"/>
                    <a:pt x="80" y="61"/>
                    <a:pt x="80" y="61"/>
                  </a:cubicBezTo>
                  <a:cubicBezTo>
                    <a:pt x="90" y="54"/>
                    <a:pt x="90" y="54"/>
                    <a:pt x="90" y="54"/>
                  </a:cubicBezTo>
                  <a:cubicBezTo>
                    <a:pt x="91" y="54"/>
                    <a:pt x="91" y="53"/>
                    <a:pt x="91" y="53"/>
                  </a:cubicBezTo>
                  <a:cubicBezTo>
                    <a:pt x="91" y="52"/>
                    <a:pt x="91" y="52"/>
                    <a:pt x="91" y="51"/>
                  </a:cubicBezTo>
                  <a:cubicBezTo>
                    <a:pt x="90" y="51"/>
                    <a:pt x="89" y="50"/>
                    <a:pt x="88" y="51"/>
                  </a:cubicBezTo>
                  <a:cubicBezTo>
                    <a:pt x="76" y="60"/>
                    <a:pt x="76" y="60"/>
                    <a:pt x="76" y="60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68" y="56"/>
                    <a:pt x="68" y="56"/>
                    <a:pt x="68" y="56"/>
                  </a:cubicBezTo>
                  <a:cubicBezTo>
                    <a:pt x="70" y="52"/>
                    <a:pt x="70" y="52"/>
                    <a:pt x="70" y="52"/>
                  </a:cubicBezTo>
                  <a:cubicBezTo>
                    <a:pt x="67" y="52"/>
                    <a:pt x="67" y="52"/>
                    <a:pt x="67" y="52"/>
                  </a:cubicBezTo>
                  <a:cubicBezTo>
                    <a:pt x="72" y="47"/>
                    <a:pt x="72" y="47"/>
                    <a:pt x="72" y="47"/>
                  </a:cubicBezTo>
                  <a:cubicBezTo>
                    <a:pt x="87" y="48"/>
                    <a:pt x="87" y="48"/>
                    <a:pt x="87" y="48"/>
                  </a:cubicBezTo>
                  <a:cubicBezTo>
                    <a:pt x="88" y="48"/>
                    <a:pt x="89" y="47"/>
                    <a:pt x="89" y="46"/>
                  </a:cubicBezTo>
                  <a:cubicBezTo>
                    <a:pt x="89" y="45"/>
                    <a:pt x="88" y="44"/>
                    <a:pt x="87" y="44"/>
                  </a:cubicBezTo>
                  <a:cubicBezTo>
                    <a:pt x="75" y="44"/>
                    <a:pt x="75" y="44"/>
                    <a:pt x="75" y="44"/>
                  </a:cubicBezTo>
                  <a:cubicBezTo>
                    <a:pt x="80" y="39"/>
                    <a:pt x="80" y="39"/>
                    <a:pt x="80" y="39"/>
                  </a:cubicBezTo>
                  <a:cubicBezTo>
                    <a:pt x="93" y="40"/>
                    <a:pt x="93" y="40"/>
                    <a:pt x="93" y="40"/>
                  </a:cubicBezTo>
                  <a:cubicBezTo>
                    <a:pt x="94" y="40"/>
                    <a:pt x="95" y="39"/>
                    <a:pt x="95" y="38"/>
                  </a:cubicBezTo>
                  <a:cubicBezTo>
                    <a:pt x="95" y="37"/>
                    <a:pt x="94" y="36"/>
                    <a:pt x="93" y="36"/>
                  </a:cubicBezTo>
                  <a:cubicBezTo>
                    <a:pt x="83" y="35"/>
                    <a:pt x="83" y="35"/>
                    <a:pt x="83" y="35"/>
                  </a:cubicBezTo>
                  <a:cubicBezTo>
                    <a:pt x="87" y="32"/>
                    <a:pt x="87" y="32"/>
                    <a:pt x="87" y="32"/>
                  </a:cubicBezTo>
                  <a:cubicBezTo>
                    <a:pt x="97" y="33"/>
                    <a:pt x="97" y="33"/>
                    <a:pt x="97" y="33"/>
                  </a:cubicBezTo>
                  <a:cubicBezTo>
                    <a:pt x="98" y="33"/>
                    <a:pt x="99" y="32"/>
                    <a:pt x="99" y="31"/>
                  </a:cubicBezTo>
                  <a:cubicBezTo>
                    <a:pt x="99" y="30"/>
                    <a:pt x="98" y="29"/>
                    <a:pt x="97" y="29"/>
                  </a:cubicBezTo>
                  <a:cubicBezTo>
                    <a:pt x="90" y="29"/>
                    <a:pt x="90" y="29"/>
                    <a:pt x="90" y="29"/>
                  </a:cubicBezTo>
                  <a:cubicBezTo>
                    <a:pt x="100" y="18"/>
                    <a:pt x="100" y="18"/>
                    <a:pt x="100" y="18"/>
                  </a:cubicBezTo>
                  <a:cubicBezTo>
                    <a:pt x="101" y="18"/>
                    <a:pt x="101" y="17"/>
                    <a:pt x="100" y="16"/>
                  </a:cubicBezTo>
                  <a:cubicBezTo>
                    <a:pt x="100" y="15"/>
                    <a:pt x="98" y="15"/>
                    <a:pt x="98" y="16"/>
                  </a:cubicBezTo>
                  <a:cubicBezTo>
                    <a:pt x="88" y="26"/>
                    <a:pt x="88" y="26"/>
                    <a:pt x="88" y="26"/>
                  </a:cubicBezTo>
                  <a:cubicBezTo>
                    <a:pt x="87" y="19"/>
                    <a:pt x="87" y="19"/>
                    <a:pt x="87" y="19"/>
                  </a:cubicBezTo>
                  <a:cubicBezTo>
                    <a:pt x="87" y="19"/>
                    <a:pt x="87" y="18"/>
                    <a:pt x="87" y="18"/>
                  </a:cubicBezTo>
                  <a:cubicBezTo>
                    <a:pt x="86" y="18"/>
                    <a:pt x="86" y="17"/>
                    <a:pt x="85" y="17"/>
                  </a:cubicBezTo>
                  <a:cubicBezTo>
                    <a:pt x="84" y="17"/>
                    <a:pt x="84" y="18"/>
                    <a:pt x="84" y="19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81" y="33"/>
                    <a:pt x="81" y="33"/>
                    <a:pt x="81" y="33"/>
                  </a:cubicBezTo>
                  <a:cubicBezTo>
                    <a:pt x="80" y="23"/>
                    <a:pt x="80" y="23"/>
                    <a:pt x="80" y="23"/>
                  </a:cubicBezTo>
                  <a:cubicBezTo>
                    <a:pt x="80" y="23"/>
                    <a:pt x="80" y="22"/>
                    <a:pt x="80" y="22"/>
                  </a:cubicBezTo>
                  <a:cubicBezTo>
                    <a:pt x="79" y="22"/>
                    <a:pt x="79" y="22"/>
                    <a:pt x="78" y="22"/>
                  </a:cubicBezTo>
                  <a:cubicBezTo>
                    <a:pt x="77" y="22"/>
                    <a:pt x="77" y="23"/>
                    <a:pt x="77" y="24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3" y="41"/>
                    <a:pt x="73" y="41"/>
                    <a:pt x="73" y="41"/>
                  </a:cubicBezTo>
                  <a:cubicBezTo>
                    <a:pt x="72" y="29"/>
                    <a:pt x="72" y="29"/>
                    <a:pt x="72" y="29"/>
                  </a:cubicBezTo>
                  <a:cubicBezTo>
                    <a:pt x="72" y="28"/>
                    <a:pt x="72" y="28"/>
                    <a:pt x="71" y="28"/>
                  </a:cubicBezTo>
                  <a:cubicBezTo>
                    <a:pt x="71" y="27"/>
                    <a:pt x="71" y="27"/>
                    <a:pt x="70" y="27"/>
                  </a:cubicBezTo>
                  <a:cubicBezTo>
                    <a:pt x="69" y="27"/>
                    <a:pt x="68" y="28"/>
                    <a:pt x="68" y="29"/>
                  </a:cubicBezTo>
                  <a:cubicBezTo>
                    <a:pt x="69" y="44"/>
                    <a:pt x="69" y="44"/>
                    <a:pt x="69" y="44"/>
                  </a:cubicBezTo>
                  <a:cubicBezTo>
                    <a:pt x="65" y="49"/>
                    <a:pt x="65" y="49"/>
                    <a:pt x="65" y="49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0" y="48"/>
                    <a:pt x="60" y="48"/>
                    <a:pt x="60" y="48"/>
                  </a:cubicBezTo>
                  <a:cubicBezTo>
                    <a:pt x="57" y="46"/>
                    <a:pt x="57" y="46"/>
                    <a:pt x="57" y="46"/>
                  </a:cubicBezTo>
                  <a:cubicBezTo>
                    <a:pt x="56" y="41"/>
                    <a:pt x="56" y="41"/>
                    <a:pt x="56" y="41"/>
                  </a:cubicBezTo>
                  <a:cubicBezTo>
                    <a:pt x="65" y="28"/>
                    <a:pt x="65" y="28"/>
                    <a:pt x="65" y="28"/>
                  </a:cubicBezTo>
                  <a:cubicBezTo>
                    <a:pt x="66" y="27"/>
                    <a:pt x="66" y="26"/>
                    <a:pt x="65" y="26"/>
                  </a:cubicBezTo>
                  <a:cubicBezTo>
                    <a:pt x="64" y="25"/>
                    <a:pt x="64" y="25"/>
                    <a:pt x="63" y="25"/>
                  </a:cubicBezTo>
                  <a:cubicBezTo>
                    <a:pt x="63" y="25"/>
                    <a:pt x="63" y="26"/>
                    <a:pt x="62" y="26"/>
                  </a:cubicBezTo>
                  <a:cubicBezTo>
                    <a:pt x="55" y="36"/>
                    <a:pt x="55" y="36"/>
                    <a:pt x="55" y="36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61" y="19"/>
                    <a:pt x="61" y="19"/>
                    <a:pt x="61" y="19"/>
                  </a:cubicBezTo>
                  <a:cubicBezTo>
                    <a:pt x="62" y="18"/>
                    <a:pt x="62" y="17"/>
                    <a:pt x="61" y="17"/>
                  </a:cubicBezTo>
                  <a:cubicBezTo>
                    <a:pt x="60" y="16"/>
                    <a:pt x="60" y="16"/>
                    <a:pt x="59" y="16"/>
                  </a:cubicBezTo>
                  <a:cubicBezTo>
                    <a:pt x="59" y="16"/>
                    <a:pt x="59" y="17"/>
                    <a:pt x="58" y="17"/>
                  </a:cubicBezTo>
                  <a:cubicBezTo>
                    <a:pt x="53" y="25"/>
                    <a:pt x="53" y="25"/>
                    <a:pt x="53" y="25"/>
                  </a:cubicBezTo>
                  <a:cubicBezTo>
                    <a:pt x="52" y="20"/>
                    <a:pt x="52" y="20"/>
                    <a:pt x="52" y="20"/>
                  </a:cubicBezTo>
                  <a:cubicBezTo>
                    <a:pt x="58" y="12"/>
                    <a:pt x="58" y="12"/>
                    <a:pt x="58" y="12"/>
                  </a:cubicBezTo>
                  <a:cubicBezTo>
                    <a:pt x="58" y="11"/>
                    <a:pt x="58" y="10"/>
                    <a:pt x="57" y="9"/>
                  </a:cubicBezTo>
                  <a:cubicBezTo>
                    <a:pt x="57" y="9"/>
                    <a:pt x="56" y="9"/>
                    <a:pt x="56" y="9"/>
                  </a:cubicBezTo>
                  <a:cubicBezTo>
                    <a:pt x="56" y="9"/>
                    <a:pt x="55" y="9"/>
                    <a:pt x="55" y="10"/>
                  </a:cubicBezTo>
                  <a:cubicBezTo>
                    <a:pt x="51" y="15"/>
                    <a:pt x="51" y="15"/>
                    <a:pt x="51" y="15"/>
                  </a:cubicBezTo>
                  <a:cubicBezTo>
                    <a:pt x="48" y="1"/>
                    <a:pt x="48" y="1"/>
                    <a:pt x="48" y="1"/>
                  </a:cubicBezTo>
                  <a:cubicBezTo>
                    <a:pt x="47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625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95" name="Freeform 95"/>
            <p:cNvSpPr/>
            <p:nvPr/>
          </p:nvSpPr>
          <p:spPr bwMode="auto">
            <a:xfrm>
              <a:off x="2986157" y="2646704"/>
              <a:ext cx="143119" cy="130166"/>
            </a:xfrm>
            <a:custGeom>
              <a:avLst/>
              <a:gdLst>
                <a:gd name="T0" fmla="*/ 30 w 115"/>
                <a:gd name="T1" fmla="*/ 14 h 105"/>
                <a:gd name="T2" fmla="*/ 34 w 115"/>
                <a:gd name="T3" fmla="*/ 21 h 105"/>
                <a:gd name="T4" fmla="*/ 47 w 115"/>
                <a:gd name="T5" fmla="*/ 34 h 105"/>
                <a:gd name="T6" fmla="*/ 49 w 115"/>
                <a:gd name="T7" fmla="*/ 38 h 105"/>
                <a:gd name="T8" fmla="*/ 48 w 115"/>
                <a:gd name="T9" fmla="*/ 50 h 105"/>
                <a:gd name="T10" fmla="*/ 29 w 115"/>
                <a:gd name="T11" fmla="*/ 39 h 105"/>
                <a:gd name="T12" fmla="*/ 23 w 115"/>
                <a:gd name="T13" fmla="*/ 41 h 105"/>
                <a:gd name="T14" fmla="*/ 21 w 115"/>
                <a:gd name="T15" fmla="*/ 51 h 105"/>
                <a:gd name="T16" fmla="*/ 17 w 115"/>
                <a:gd name="T17" fmla="*/ 51 h 105"/>
                <a:gd name="T18" fmla="*/ 17 w 115"/>
                <a:gd name="T19" fmla="*/ 54 h 105"/>
                <a:gd name="T20" fmla="*/ 21 w 115"/>
                <a:gd name="T21" fmla="*/ 54 h 105"/>
                <a:gd name="T22" fmla="*/ 22 w 115"/>
                <a:gd name="T23" fmla="*/ 63 h 105"/>
                <a:gd name="T24" fmla="*/ 29 w 115"/>
                <a:gd name="T25" fmla="*/ 65 h 105"/>
                <a:gd name="T26" fmla="*/ 48 w 115"/>
                <a:gd name="T27" fmla="*/ 56 h 105"/>
                <a:gd name="T28" fmla="*/ 33 w 115"/>
                <a:gd name="T29" fmla="*/ 67 h 105"/>
                <a:gd name="T30" fmla="*/ 41 w 115"/>
                <a:gd name="T31" fmla="*/ 74 h 105"/>
                <a:gd name="T32" fmla="*/ 39 w 115"/>
                <a:gd name="T33" fmla="*/ 78 h 105"/>
                <a:gd name="T34" fmla="*/ 27 w 115"/>
                <a:gd name="T35" fmla="*/ 87 h 105"/>
                <a:gd name="T36" fmla="*/ 28 w 115"/>
                <a:gd name="T37" fmla="*/ 100 h 105"/>
                <a:gd name="T38" fmla="*/ 42 w 115"/>
                <a:gd name="T39" fmla="*/ 93 h 105"/>
                <a:gd name="T40" fmla="*/ 46 w 115"/>
                <a:gd name="T41" fmla="*/ 90 h 105"/>
                <a:gd name="T42" fmla="*/ 51 w 115"/>
                <a:gd name="T43" fmla="*/ 82 h 105"/>
                <a:gd name="T44" fmla="*/ 53 w 115"/>
                <a:gd name="T45" fmla="*/ 63 h 105"/>
                <a:gd name="T46" fmla="*/ 62 w 115"/>
                <a:gd name="T47" fmla="*/ 68 h 105"/>
                <a:gd name="T48" fmla="*/ 64 w 115"/>
                <a:gd name="T49" fmla="*/ 72 h 105"/>
                <a:gd name="T50" fmla="*/ 65 w 115"/>
                <a:gd name="T51" fmla="*/ 90 h 105"/>
                <a:gd name="T52" fmla="*/ 67 w 115"/>
                <a:gd name="T53" fmla="*/ 97 h 105"/>
                <a:gd name="T54" fmla="*/ 81 w 115"/>
                <a:gd name="T55" fmla="*/ 105 h 105"/>
                <a:gd name="T56" fmla="*/ 84 w 115"/>
                <a:gd name="T57" fmla="*/ 90 h 105"/>
                <a:gd name="T58" fmla="*/ 80 w 115"/>
                <a:gd name="T59" fmla="*/ 83 h 105"/>
                <a:gd name="T60" fmla="*/ 67 w 115"/>
                <a:gd name="T61" fmla="*/ 70 h 105"/>
                <a:gd name="T62" fmla="*/ 65 w 115"/>
                <a:gd name="T63" fmla="*/ 66 h 105"/>
                <a:gd name="T64" fmla="*/ 66 w 115"/>
                <a:gd name="T65" fmla="*/ 55 h 105"/>
                <a:gd name="T66" fmla="*/ 86 w 115"/>
                <a:gd name="T67" fmla="*/ 66 h 105"/>
                <a:gd name="T68" fmla="*/ 93 w 115"/>
                <a:gd name="T69" fmla="*/ 64 h 105"/>
                <a:gd name="T70" fmla="*/ 94 w 115"/>
                <a:gd name="T71" fmla="*/ 55 h 105"/>
                <a:gd name="T72" fmla="*/ 99 w 115"/>
                <a:gd name="T73" fmla="*/ 55 h 105"/>
                <a:gd name="T74" fmla="*/ 99 w 115"/>
                <a:gd name="T75" fmla="*/ 51 h 105"/>
                <a:gd name="T76" fmla="*/ 101 w 115"/>
                <a:gd name="T77" fmla="*/ 44 h 105"/>
                <a:gd name="T78" fmla="*/ 96 w 115"/>
                <a:gd name="T79" fmla="*/ 43 h 105"/>
                <a:gd name="T80" fmla="*/ 79 w 115"/>
                <a:gd name="T81" fmla="*/ 51 h 105"/>
                <a:gd name="T82" fmla="*/ 84 w 115"/>
                <a:gd name="T83" fmla="*/ 40 h 105"/>
                <a:gd name="T84" fmla="*/ 67 w 115"/>
                <a:gd name="T85" fmla="*/ 45 h 105"/>
                <a:gd name="T86" fmla="*/ 84 w 115"/>
                <a:gd name="T87" fmla="*/ 35 h 105"/>
                <a:gd name="T88" fmla="*/ 86 w 115"/>
                <a:gd name="T89" fmla="*/ 29 h 105"/>
                <a:gd name="T90" fmla="*/ 79 w 115"/>
                <a:gd name="T91" fmla="*/ 23 h 105"/>
                <a:gd name="T92" fmla="*/ 82 w 115"/>
                <a:gd name="T93" fmla="*/ 19 h 105"/>
                <a:gd name="T94" fmla="*/ 79 w 115"/>
                <a:gd name="T95" fmla="*/ 17 h 105"/>
                <a:gd name="T96" fmla="*/ 74 w 115"/>
                <a:gd name="T97" fmla="*/ 11 h 105"/>
                <a:gd name="T98" fmla="*/ 70 w 115"/>
                <a:gd name="T99" fmla="*/ 15 h 105"/>
                <a:gd name="T100" fmla="*/ 68 w 115"/>
                <a:gd name="T101" fmla="*/ 34 h 105"/>
                <a:gd name="T102" fmla="*/ 61 w 115"/>
                <a:gd name="T103" fmla="*/ 23 h 105"/>
                <a:gd name="T104" fmla="*/ 57 w 115"/>
                <a:gd name="T105" fmla="*/ 43 h 105"/>
                <a:gd name="T106" fmla="*/ 57 w 115"/>
                <a:gd name="T107" fmla="*/ 21 h 105"/>
                <a:gd name="T108" fmla="*/ 47 w 115"/>
                <a:gd name="T109" fmla="*/ 27 h 105"/>
                <a:gd name="T110" fmla="*/ 49 w 115"/>
                <a:gd name="T111" fmla="*/ 14 h 105"/>
                <a:gd name="T112" fmla="*/ 47 w 115"/>
                <a:gd name="T113" fmla="*/ 7 h 105"/>
                <a:gd name="T114" fmla="*/ 36 w 115"/>
                <a:gd name="T115" fmla="*/ 1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5" h="105">
                  <a:moveTo>
                    <a:pt x="33" y="3"/>
                  </a:moveTo>
                  <a:cubicBezTo>
                    <a:pt x="39" y="15"/>
                    <a:pt x="39" y="15"/>
                    <a:pt x="39" y="15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1" y="13"/>
                    <a:pt x="30" y="13"/>
                    <a:pt x="30" y="14"/>
                  </a:cubicBezTo>
                  <a:cubicBezTo>
                    <a:pt x="30" y="15"/>
                    <a:pt x="30" y="16"/>
                    <a:pt x="31" y="16"/>
                  </a:cubicBezTo>
                  <a:cubicBezTo>
                    <a:pt x="40" y="19"/>
                    <a:pt x="40" y="19"/>
                    <a:pt x="40" y="19"/>
                  </a:cubicBezTo>
                  <a:cubicBezTo>
                    <a:pt x="42" y="24"/>
                    <a:pt x="42" y="24"/>
                    <a:pt x="42" y="24"/>
                  </a:cubicBezTo>
                  <a:cubicBezTo>
                    <a:pt x="34" y="21"/>
                    <a:pt x="34" y="21"/>
                    <a:pt x="34" y="21"/>
                  </a:cubicBezTo>
                  <a:cubicBezTo>
                    <a:pt x="33" y="21"/>
                    <a:pt x="32" y="21"/>
                    <a:pt x="31" y="22"/>
                  </a:cubicBezTo>
                  <a:cubicBezTo>
                    <a:pt x="31" y="23"/>
                    <a:pt x="32" y="24"/>
                    <a:pt x="33" y="24"/>
                  </a:cubicBezTo>
                  <a:cubicBezTo>
                    <a:pt x="44" y="28"/>
                    <a:pt x="44" y="28"/>
                    <a:pt x="44" y="28"/>
                  </a:cubicBezTo>
                  <a:cubicBezTo>
                    <a:pt x="47" y="34"/>
                    <a:pt x="47" y="34"/>
                    <a:pt x="47" y="34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5" y="30"/>
                    <a:pt x="34" y="30"/>
                    <a:pt x="33" y="31"/>
                  </a:cubicBezTo>
                  <a:cubicBezTo>
                    <a:pt x="33" y="32"/>
                    <a:pt x="34" y="33"/>
                    <a:pt x="35" y="34"/>
                  </a:cubicBezTo>
                  <a:cubicBezTo>
                    <a:pt x="49" y="38"/>
                    <a:pt x="49" y="38"/>
                    <a:pt x="49" y="38"/>
                  </a:cubicBezTo>
                  <a:cubicBezTo>
                    <a:pt x="52" y="44"/>
                    <a:pt x="52" y="44"/>
                    <a:pt x="52" y="44"/>
                  </a:cubicBezTo>
                  <a:cubicBezTo>
                    <a:pt x="51" y="45"/>
                    <a:pt x="51" y="45"/>
                    <a:pt x="51" y="45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47" y="51"/>
                    <a:pt x="47" y="51"/>
                    <a:pt x="47" y="51"/>
                  </a:cubicBezTo>
                  <a:cubicBezTo>
                    <a:pt x="42" y="51"/>
                    <a:pt x="42" y="51"/>
                    <a:pt x="42" y="51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1" y="39"/>
                    <a:pt x="30" y="39"/>
                    <a:pt x="29" y="39"/>
                  </a:cubicBezTo>
                  <a:cubicBezTo>
                    <a:pt x="29" y="40"/>
                    <a:pt x="29" y="41"/>
                    <a:pt x="29" y="42"/>
                  </a:cubicBezTo>
                  <a:cubicBezTo>
                    <a:pt x="37" y="51"/>
                    <a:pt x="37" y="51"/>
                    <a:pt x="37" y="51"/>
                  </a:cubicBezTo>
                  <a:cubicBezTo>
                    <a:pt x="31" y="51"/>
                    <a:pt x="31" y="51"/>
                    <a:pt x="31" y="51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22" y="41"/>
                    <a:pt x="21" y="41"/>
                    <a:pt x="20" y="41"/>
                  </a:cubicBezTo>
                  <a:cubicBezTo>
                    <a:pt x="19" y="42"/>
                    <a:pt x="19" y="43"/>
                    <a:pt x="20" y="44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21" y="51"/>
                    <a:pt x="21" y="51"/>
                    <a:pt x="21" y="51"/>
                  </a:cubicBezTo>
                  <a:cubicBezTo>
                    <a:pt x="15" y="43"/>
                    <a:pt x="15" y="43"/>
                    <a:pt x="15" y="43"/>
                  </a:cubicBezTo>
                  <a:cubicBezTo>
                    <a:pt x="14" y="43"/>
                    <a:pt x="13" y="42"/>
                    <a:pt x="12" y="43"/>
                  </a:cubicBezTo>
                  <a:cubicBezTo>
                    <a:pt x="12" y="44"/>
                    <a:pt x="12" y="45"/>
                    <a:pt x="12" y="45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2" y="50"/>
                    <a:pt x="2" y="50"/>
                    <a:pt x="2" y="50"/>
                  </a:cubicBezTo>
                  <a:cubicBezTo>
                    <a:pt x="1" y="50"/>
                    <a:pt x="0" y="51"/>
                    <a:pt x="0" y="52"/>
                  </a:cubicBezTo>
                  <a:cubicBezTo>
                    <a:pt x="0" y="53"/>
                    <a:pt x="1" y="54"/>
                    <a:pt x="2" y="54"/>
                  </a:cubicBezTo>
                  <a:cubicBezTo>
                    <a:pt x="17" y="54"/>
                    <a:pt x="17" y="54"/>
                    <a:pt x="17" y="54"/>
                  </a:cubicBezTo>
                  <a:cubicBezTo>
                    <a:pt x="12" y="59"/>
                    <a:pt x="12" y="59"/>
                    <a:pt x="12" y="59"/>
                  </a:cubicBezTo>
                  <a:cubicBezTo>
                    <a:pt x="12" y="60"/>
                    <a:pt x="12" y="61"/>
                    <a:pt x="12" y="62"/>
                  </a:cubicBezTo>
                  <a:cubicBezTo>
                    <a:pt x="13" y="62"/>
                    <a:pt x="14" y="62"/>
                    <a:pt x="15" y="61"/>
                  </a:cubicBezTo>
                  <a:cubicBezTo>
                    <a:pt x="21" y="54"/>
                    <a:pt x="21" y="54"/>
                    <a:pt x="21" y="54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0" y="61"/>
                    <a:pt x="20" y="61"/>
                    <a:pt x="20" y="61"/>
                  </a:cubicBezTo>
                  <a:cubicBezTo>
                    <a:pt x="19" y="62"/>
                    <a:pt x="19" y="63"/>
                    <a:pt x="20" y="63"/>
                  </a:cubicBezTo>
                  <a:cubicBezTo>
                    <a:pt x="21" y="64"/>
                    <a:pt x="22" y="64"/>
                    <a:pt x="22" y="63"/>
                  </a:cubicBezTo>
                  <a:cubicBezTo>
                    <a:pt x="31" y="54"/>
                    <a:pt x="31" y="54"/>
                    <a:pt x="31" y="54"/>
                  </a:cubicBezTo>
                  <a:cubicBezTo>
                    <a:pt x="37" y="54"/>
                    <a:pt x="37" y="54"/>
                    <a:pt x="37" y="54"/>
                  </a:cubicBezTo>
                  <a:cubicBezTo>
                    <a:pt x="29" y="63"/>
                    <a:pt x="29" y="63"/>
                    <a:pt x="29" y="63"/>
                  </a:cubicBezTo>
                  <a:cubicBezTo>
                    <a:pt x="28" y="64"/>
                    <a:pt x="29" y="65"/>
                    <a:pt x="29" y="65"/>
                  </a:cubicBezTo>
                  <a:cubicBezTo>
                    <a:pt x="30" y="66"/>
                    <a:pt x="31" y="66"/>
                    <a:pt x="32" y="65"/>
                  </a:cubicBezTo>
                  <a:cubicBezTo>
                    <a:pt x="42" y="54"/>
                    <a:pt x="42" y="54"/>
                    <a:pt x="42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48" y="56"/>
                    <a:pt x="48" y="56"/>
                    <a:pt x="48" y="56"/>
                  </a:cubicBezTo>
                  <a:cubicBezTo>
                    <a:pt x="47" y="61"/>
                    <a:pt x="47" y="61"/>
                    <a:pt x="47" y="61"/>
                  </a:cubicBezTo>
                  <a:cubicBezTo>
                    <a:pt x="50" y="61"/>
                    <a:pt x="50" y="61"/>
                    <a:pt x="50" y="61"/>
                  </a:cubicBezTo>
                  <a:cubicBezTo>
                    <a:pt x="47" y="65"/>
                    <a:pt x="47" y="65"/>
                    <a:pt x="47" y="65"/>
                  </a:cubicBezTo>
                  <a:cubicBezTo>
                    <a:pt x="33" y="67"/>
                    <a:pt x="33" y="67"/>
                    <a:pt x="33" y="67"/>
                  </a:cubicBezTo>
                  <a:cubicBezTo>
                    <a:pt x="32" y="67"/>
                    <a:pt x="31" y="68"/>
                    <a:pt x="31" y="69"/>
                  </a:cubicBezTo>
                  <a:cubicBezTo>
                    <a:pt x="31" y="70"/>
                    <a:pt x="32" y="71"/>
                    <a:pt x="33" y="70"/>
                  </a:cubicBezTo>
                  <a:cubicBezTo>
                    <a:pt x="45" y="69"/>
                    <a:pt x="45" y="69"/>
                    <a:pt x="45" y="69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29" y="76"/>
                    <a:pt x="29" y="76"/>
                    <a:pt x="29" y="76"/>
                  </a:cubicBezTo>
                  <a:cubicBezTo>
                    <a:pt x="28" y="76"/>
                    <a:pt x="27" y="77"/>
                    <a:pt x="28" y="78"/>
                  </a:cubicBezTo>
                  <a:cubicBezTo>
                    <a:pt x="28" y="79"/>
                    <a:pt x="29" y="79"/>
                    <a:pt x="30" y="79"/>
                  </a:cubicBezTo>
                  <a:cubicBezTo>
                    <a:pt x="39" y="78"/>
                    <a:pt x="39" y="78"/>
                    <a:pt x="39" y="78"/>
                  </a:cubicBezTo>
                  <a:cubicBezTo>
                    <a:pt x="36" y="82"/>
                    <a:pt x="36" y="82"/>
                    <a:pt x="36" y="82"/>
                  </a:cubicBezTo>
                  <a:cubicBezTo>
                    <a:pt x="26" y="83"/>
                    <a:pt x="26" y="83"/>
                    <a:pt x="26" y="83"/>
                  </a:cubicBezTo>
                  <a:cubicBezTo>
                    <a:pt x="25" y="83"/>
                    <a:pt x="25" y="84"/>
                    <a:pt x="25" y="85"/>
                  </a:cubicBezTo>
                  <a:cubicBezTo>
                    <a:pt x="25" y="86"/>
                    <a:pt x="26" y="87"/>
                    <a:pt x="27" y="87"/>
                  </a:cubicBezTo>
                  <a:cubicBezTo>
                    <a:pt x="34" y="86"/>
                    <a:pt x="34" y="86"/>
                    <a:pt x="34" y="86"/>
                  </a:cubicBezTo>
                  <a:cubicBezTo>
                    <a:pt x="25" y="98"/>
                    <a:pt x="25" y="98"/>
                    <a:pt x="25" y="98"/>
                  </a:cubicBezTo>
                  <a:cubicBezTo>
                    <a:pt x="25" y="99"/>
                    <a:pt x="25" y="100"/>
                    <a:pt x="26" y="101"/>
                  </a:cubicBezTo>
                  <a:cubicBezTo>
                    <a:pt x="27" y="101"/>
                    <a:pt x="28" y="101"/>
                    <a:pt x="28" y="100"/>
                  </a:cubicBezTo>
                  <a:cubicBezTo>
                    <a:pt x="36" y="88"/>
                    <a:pt x="36" y="88"/>
                    <a:pt x="36" y="88"/>
                  </a:cubicBezTo>
                  <a:cubicBezTo>
                    <a:pt x="38" y="94"/>
                    <a:pt x="38" y="94"/>
                    <a:pt x="38" y="94"/>
                  </a:cubicBezTo>
                  <a:cubicBezTo>
                    <a:pt x="38" y="95"/>
                    <a:pt x="39" y="96"/>
                    <a:pt x="40" y="95"/>
                  </a:cubicBezTo>
                  <a:cubicBezTo>
                    <a:pt x="41" y="95"/>
                    <a:pt x="42" y="94"/>
                    <a:pt x="42" y="93"/>
                  </a:cubicBezTo>
                  <a:cubicBezTo>
                    <a:pt x="39" y="84"/>
                    <a:pt x="39" y="84"/>
                    <a:pt x="39" y="84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4" y="89"/>
                    <a:pt x="44" y="89"/>
                    <a:pt x="44" y="89"/>
                  </a:cubicBezTo>
                  <a:cubicBezTo>
                    <a:pt x="44" y="90"/>
                    <a:pt x="45" y="90"/>
                    <a:pt x="46" y="90"/>
                  </a:cubicBezTo>
                  <a:cubicBezTo>
                    <a:pt x="47" y="90"/>
                    <a:pt x="48" y="89"/>
                    <a:pt x="47" y="88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51" y="82"/>
                    <a:pt x="51" y="82"/>
                    <a:pt x="51" y="82"/>
                  </a:cubicBezTo>
                  <a:cubicBezTo>
                    <a:pt x="51" y="83"/>
                    <a:pt x="52" y="83"/>
                    <a:pt x="53" y="83"/>
                  </a:cubicBezTo>
                  <a:cubicBezTo>
                    <a:pt x="54" y="83"/>
                    <a:pt x="54" y="82"/>
                    <a:pt x="54" y="81"/>
                  </a:cubicBezTo>
                  <a:cubicBezTo>
                    <a:pt x="50" y="67"/>
                    <a:pt x="50" y="67"/>
                    <a:pt x="50" y="67"/>
                  </a:cubicBezTo>
                  <a:cubicBezTo>
                    <a:pt x="53" y="63"/>
                    <a:pt x="53" y="63"/>
                    <a:pt x="53" y="63"/>
                  </a:cubicBezTo>
                  <a:cubicBezTo>
                    <a:pt x="54" y="65"/>
                    <a:pt x="54" y="65"/>
                    <a:pt x="54" y="65"/>
                  </a:cubicBezTo>
                  <a:cubicBezTo>
                    <a:pt x="58" y="62"/>
                    <a:pt x="58" y="62"/>
                    <a:pt x="58" y="62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62" y="68"/>
                    <a:pt x="62" y="68"/>
                    <a:pt x="62" y="68"/>
                  </a:cubicBezTo>
                  <a:cubicBezTo>
                    <a:pt x="56" y="81"/>
                    <a:pt x="56" y="81"/>
                    <a:pt x="56" y="81"/>
                  </a:cubicBezTo>
                  <a:cubicBezTo>
                    <a:pt x="56" y="82"/>
                    <a:pt x="56" y="83"/>
                    <a:pt x="57" y="83"/>
                  </a:cubicBezTo>
                  <a:cubicBezTo>
                    <a:pt x="58" y="84"/>
                    <a:pt x="59" y="83"/>
                    <a:pt x="59" y="83"/>
                  </a:cubicBezTo>
                  <a:cubicBezTo>
                    <a:pt x="64" y="72"/>
                    <a:pt x="64" y="72"/>
                    <a:pt x="64" y="72"/>
                  </a:cubicBezTo>
                  <a:cubicBezTo>
                    <a:pt x="67" y="78"/>
                    <a:pt x="67" y="78"/>
                    <a:pt x="67" y="78"/>
                  </a:cubicBezTo>
                  <a:cubicBezTo>
                    <a:pt x="61" y="89"/>
                    <a:pt x="61" y="89"/>
                    <a:pt x="61" y="89"/>
                  </a:cubicBezTo>
                  <a:cubicBezTo>
                    <a:pt x="61" y="90"/>
                    <a:pt x="61" y="91"/>
                    <a:pt x="62" y="91"/>
                  </a:cubicBezTo>
                  <a:cubicBezTo>
                    <a:pt x="63" y="92"/>
                    <a:pt x="64" y="91"/>
                    <a:pt x="65" y="90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70" y="86"/>
                    <a:pt x="70" y="86"/>
                    <a:pt x="70" y="86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6"/>
                    <a:pt x="66" y="97"/>
                    <a:pt x="67" y="97"/>
                  </a:cubicBezTo>
                  <a:cubicBezTo>
                    <a:pt x="68" y="98"/>
                    <a:pt x="69" y="97"/>
                    <a:pt x="69" y="97"/>
                  </a:cubicBezTo>
                  <a:cubicBezTo>
                    <a:pt x="72" y="90"/>
                    <a:pt x="72" y="90"/>
                    <a:pt x="72" y="90"/>
                  </a:cubicBezTo>
                  <a:cubicBezTo>
                    <a:pt x="78" y="104"/>
                    <a:pt x="78" y="104"/>
                    <a:pt x="78" y="104"/>
                  </a:cubicBezTo>
                  <a:cubicBezTo>
                    <a:pt x="79" y="105"/>
                    <a:pt x="80" y="105"/>
                    <a:pt x="81" y="105"/>
                  </a:cubicBezTo>
                  <a:cubicBezTo>
                    <a:pt x="81" y="105"/>
                    <a:pt x="82" y="104"/>
                    <a:pt x="81" y="103"/>
                  </a:cubicBezTo>
                  <a:cubicBezTo>
                    <a:pt x="75" y="89"/>
                    <a:pt x="75" y="89"/>
                    <a:pt x="75" y="89"/>
                  </a:cubicBezTo>
                  <a:cubicBezTo>
                    <a:pt x="82" y="91"/>
                    <a:pt x="82" y="91"/>
                    <a:pt x="82" y="91"/>
                  </a:cubicBezTo>
                  <a:cubicBezTo>
                    <a:pt x="83" y="91"/>
                    <a:pt x="84" y="91"/>
                    <a:pt x="84" y="90"/>
                  </a:cubicBezTo>
                  <a:cubicBezTo>
                    <a:pt x="84" y="89"/>
                    <a:pt x="84" y="88"/>
                    <a:pt x="83" y="88"/>
                  </a:cubicBezTo>
                  <a:cubicBezTo>
                    <a:pt x="73" y="85"/>
                    <a:pt x="73" y="85"/>
                    <a:pt x="73" y="85"/>
                  </a:cubicBezTo>
                  <a:cubicBezTo>
                    <a:pt x="71" y="80"/>
                    <a:pt x="71" y="80"/>
                    <a:pt x="71" y="80"/>
                  </a:cubicBezTo>
                  <a:cubicBezTo>
                    <a:pt x="80" y="83"/>
                    <a:pt x="80" y="83"/>
                    <a:pt x="80" y="83"/>
                  </a:cubicBezTo>
                  <a:cubicBezTo>
                    <a:pt x="81" y="84"/>
                    <a:pt x="82" y="83"/>
                    <a:pt x="83" y="82"/>
                  </a:cubicBezTo>
                  <a:cubicBezTo>
                    <a:pt x="83" y="81"/>
                    <a:pt x="82" y="80"/>
                    <a:pt x="81" y="80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67" y="70"/>
                    <a:pt x="67" y="70"/>
                    <a:pt x="67" y="70"/>
                  </a:cubicBezTo>
                  <a:cubicBezTo>
                    <a:pt x="78" y="74"/>
                    <a:pt x="78" y="74"/>
                    <a:pt x="78" y="74"/>
                  </a:cubicBezTo>
                  <a:cubicBezTo>
                    <a:pt x="79" y="74"/>
                    <a:pt x="80" y="74"/>
                    <a:pt x="80" y="73"/>
                  </a:cubicBezTo>
                  <a:cubicBezTo>
                    <a:pt x="81" y="72"/>
                    <a:pt x="80" y="71"/>
                    <a:pt x="79" y="71"/>
                  </a:cubicBezTo>
                  <a:cubicBezTo>
                    <a:pt x="65" y="66"/>
                    <a:pt x="65" y="66"/>
                    <a:pt x="65" y="66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3" y="60"/>
                    <a:pt x="63" y="60"/>
                    <a:pt x="63" y="60"/>
                  </a:cubicBezTo>
                  <a:cubicBezTo>
                    <a:pt x="68" y="60"/>
                    <a:pt x="68" y="60"/>
                    <a:pt x="68" y="60"/>
                  </a:cubicBezTo>
                  <a:cubicBezTo>
                    <a:pt x="66" y="55"/>
                    <a:pt x="66" y="55"/>
                    <a:pt x="66" y="55"/>
                  </a:cubicBezTo>
                  <a:cubicBezTo>
                    <a:pt x="67" y="55"/>
                    <a:pt x="67" y="55"/>
                    <a:pt x="67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84" y="66"/>
                    <a:pt x="84" y="66"/>
                    <a:pt x="84" y="66"/>
                  </a:cubicBezTo>
                  <a:cubicBezTo>
                    <a:pt x="84" y="67"/>
                    <a:pt x="86" y="67"/>
                    <a:pt x="86" y="66"/>
                  </a:cubicBezTo>
                  <a:cubicBezTo>
                    <a:pt x="87" y="65"/>
                    <a:pt x="87" y="64"/>
                    <a:pt x="86" y="64"/>
                  </a:cubicBezTo>
                  <a:cubicBezTo>
                    <a:pt x="79" y="55"/>
                    <a:pt x="79" y="55"/>
                    <a:pt x="79" y="55"/>
                  </a:cubicBezTo>
                  <a:cubicBezTo>
                    <a:pt x="85" y="55"/>
                    <a:pt x="85" y="55"/>
                    <a:pt x="85" y="55"/>
                  </a:cubicBezTo>
                  <a:cubicBezTo>
                    <a:pt x="93" y="64"/>
                    <a:pt x="93" y="64"/>
                    <a:pt x="93" y="64"/>
                  </a:cubicBezTo>
                  <a:cubicBezTo>
                    <a:pt x="94" y="65"/>
                    <a:pt x="95" y="65"/>
                    <a:pt x="96" y="64"/>
                  </a:cubicBezTo>
                  <a:cubicBezTo>
                    <a:pt x="96" y="64"/>
                    <a:pt x="96" y="63"/>
                    <a:pt x="96" y="62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4" y="55"/>
                    <a:pt x="94" y="55"/>
                    <a:pt x="94" y="55"/>
                  </a:cubicBezTo>
                  <a:cubicBezTo>
                    <a:pt x="101" y="62"/>
                    <a:pt x="101" y="62"/>
                    <a:pt x="101" y="62"/>
                  </a:cubicBezTo>
                  <a:cubicBezTo>
                    <a:pt x="102" y="63"/>
                    <a:pt x="103" y="63"/>
                    <a:pt x="103" y="62"/>
                  </a:cubicBezTo>
                  <a:cubicBezTo>
                    <a:pt x="104" y="62"/>
                    <a:pt x="104" y="61"/>
                    <a:pt x="103" y="60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113" y="55"/>
                    <a:pt x="113" y="55"/>
                    <a:pt x="113" y="55"/>
                  </a:cubicBezTo>
                  <a:cubicBezTo>
                    <a:pt x="114" y="55"/>
                    <a:pt x="115" y="54"/>
                    <a:pt x="115" y="53"/>
                  </a:cubicBezTo>
                  <a:cubicBezTo>
                    <a:pt x="115" y="52"/>
                    <a:pt x="114" y="52"/>
                    <a:pt x="113" y="52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6"/>
                    <a:pt x="104" y="46"/>
                    <a:pt x="104" y="45"/>
                  </a:cubicBezTo>
                  <a:cubicBezTo>
                    <a:pt x="104" y="45"/>
                    <a:pt x="104" y="44"/>
                    <a:pt x="103" y="44"/>
                  </a:cubicBezTo>
                  <a:cubicBezTo>
                    <a:pt x="103" y="43"/>
                    <a:pt x="102" y="43"/>
                    <a:pt x="101" y="44"/>
                  </a:cubicBezTo>
                  <a:cubicBezTo>
                    <a:pt x="94" y="51"/>
                    <a:pt x="94" y="51"/>
                    <a:pt x="94" y="51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96" y="44"/>
                    <a:pt x="96" y="44"/>
                    <a:pt x="96" y="44"/>
                  </a:cubicBezTo>
                  <a:cubicBezTo>
                    <a:pt x="96" y="44"/>
                    <a:pt x="96" y="44"/>
                    <a:pt x="96" y="43"/>
                  </a:cubicBezTo>
                  <a:cubicBezTo>
                    <a:pt x="96" y="43"/>
                    <a:pt x="96" y="42"/>
                    <a:pt x="96" y="42"/>
                  </a:cubicBezTo>
                  <a:cubicBezTo>
                    <a:pt x="95" y="41"/>
                    <a:pt x="94" y="41"/>
                    <a:pt x="93" y="42"/>
                  </a:cubicBezTo>
                  <a:cubicBezTo>
                    <a:pt x="85" y="51"/>
                    <a:pt x="85" y="51"/>
                    <a:pt x="85" y="51"/>
                  </a:cubicBezTo>
                  <a:cubicBezTo>
                    <a:pt x="79" y="51"/>
                    <a:pt x="79" y="51"/>
                    <a:pt x="79" y="51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7" y="42"/>
                    <a:pt x="87" y="42"/>
                    <a:pt x="87" y="41"/>
                  </a:cubicBezTo>
                  <a:cubicBezTo>
                    <a:pt x="87" y="41"/>
                    <a:pt x="87" y="40"/>
                    <a:pt x="87" y="40"/>
                  </a:cubicBezTo>
                  <a:cubicBezTo>
                    <a:pt x="86" y="39"/>
                    <a:pt x="85" y="39"/>
                    <a:pt x="84" y="40"/>
                  </a:cubicBezTo>
                  <a:cubicBezTo>
                    <a:pt x="74" y="51"/>
                    <a:pt x="74" y="51"/>
                    <a:pt x="74" y="51"/>
                  </a:cubicBezTo>
                  <a:cubicBezTo>
                    <a:pt x="69" y="51"/>
                    <a:pt x="69" y="51"/>
                    <a:pt x="69" y="51"/>
                  </a:cubicBezTo>
                  <a:cubicBezTo>
                    <a:pt x="66" y="49"/>
                    <a:pt x="66" y="49"/>
                    <a:pt x="66" y="49"/>
                  </a:cubicBezTo>
                  <a:cubicBezTo>
                    <a:pt x="67" y="45"/>
                    <a:pt x="67" y="45"/>
                    <a:pt x="67" y="45"/>
                  </a:cubicBezTo>
                  <a:cubicBezTo>
                    <a:pt x="64" y="45"/>
                    <a:pt x="64" y="45"/>
                    <a:pt x="64" y="45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83" y="37"/>
                    <a:pt x="83" y="37"/>
                    <a:pt x="83" y="37"/>
                  </a:cubicBezTo>
                  <a:cubicBezTo>
                    <a:pt x="84" y="37"/>
                    <a:pt x="84" y="36"/>
                    <a:pt x="84" y="35"/>
                  </a:cubicBezTo>
                  <a:cubicBezTo>
                    <a:pt x="84" y="34"/>
                    <a:pt x="83" y="34"/>
                    <a:pt x="82" y="34"/>
                  </a:cubicBezTo>
                  <a:cubicBezTo>
                    <a:pt x="70" y="36"/>
                    <a:pt x="70" y="36"/>
                    <a:pt x="70" y="36"/>
                  </a:cubicBezTo>
                  <a:cubicBezTo>
                    <a:pt x="74" y="30"/>
                    <a:pt x="74" y="30"/>
                    <a:pt x="74" y="30"/>
                  </a:cubicBezTo>
                  <a:cubicBezTo>
                    <a:pt x="86" y="29"/>
                    <a:pt x="86" y="29"/>
                    <a:pt x="86" y="29"/>
                  </a:cubicBezTo>
                  <a:cubicBezTo>
                    <a:pt x="87" y="28"/>
                    <a:pt x="88" y="28"/>
                    <a:pt x="88" y="27"/>
                  </a:cubicBezTo>
                  <a:cubicBezTo>
                    <a:pt x="87" y="26"/>
                    <a:pt x="87" y="25"/>
                    <a:pt x="86" y="25"/>
                  </a:cubicBezTo>
                  <a:cubicBezTo>
                    <a:pt x="76" y="27"/>
                    <a:pt x="76" y="27"/>
                    <a:pt x="76" y="27"/>
                  </a:cubicBezTo>
                  <a:cubicBezTo>
                    <a:pt x="79" y="23"/>
                    <a:pt x="79" y="23"/>
                    <a:pt x="79" y="23"/>
                  </a:cubicBezTo>
                  <a:cubicBezTo>
                    <a:pt x="89" y="21"/>
                    <a:pt x="89" y="21"/>
                    <a:pt x="89" y="21"/>
                  </a:cubicBezTo>
                  <a:cubicBezTo>
                    <a:pt x="90" y="21"/>
                    <a:pt x="90" y="20"/>
                    <a:pt x="90" y="19"/>
                  </a:cubicBezTo>
                  <a:cubicBezTo>
                    <a:pt x="90" y="18"/>
                    <a:pt x="89" y="18"/>
                    <a:pt x="88" y="18"/>
                  </a:cubicBezTo>
                  <a:cubicBezTo>
                    <a:pt x="82" y="19"/>
                    <a:pt x="82" y="19"/>
                    <a:pt x="82" y="19"/>
                  </a:cubicBezTo>
                  <a:cubicBezTo>
                    <a:pt x="89" y="7"/>
                    <a:pt x="89" y="7"/>
                    <a:pt x="89" y="7"/>
                  </a:cubicBezTo>
                  <a:cubicBezTo>
                    <a:pt x="90" y="6"/>
                    <a:pt x="89" y="5"/>
                    <a:pt x="89" y="5"/>
                  </a:cubicBezTo>
                  <a:cubicBezTo>
                    <a:pt x="88" y="4"/>
                    <a:pt x="87" y="5"/>
                    <a:pt x="86" y="5"/>
                  </a:cubicBezTo>
                  <a:cubicBezTo>
                    <a:pt x="79" y="17"/>
                    <a:pt x="79" y="17"/>
                    <a:pt x="79" y="17"/>
                  </a:cubicBezTo>
                  <a:cubicBezTo>
                    <a:pt x="77" y="10"/>
                    <a:pt x="77" y="10"/>
                    <a:pt x="77" y="10"/>
                  </a:cubicBezTo>
                  <a:cubicBezTo>
                    <a:pt x="77" y="10"/>
                    <a:pt x="77" y="9"/>
                    <a:pt x="76" y="9"/>
                  </a:cubicBezTo>
                  <a:cubicBezTo>
                    <a:pt x="76" y="9"/>
                    <a:pt x="75" y="9"/>
                    <a:pt x="75" y="9"/>
                  </a:cubicBezTo>
                  <a:cubicBezTo>
                    <a:pt x="74" y="9"/>
                    <a:pt x="73" y="10"/>
                    <a:pt x="74" y="11"/>
                  </a:cubicBezTo>
                  <a:cubicBezTo>
                    <a:pt x="76" y="21"/>
                    <a:pt x="76" y="21"/>
                    <a:pt x="76" y="21"/>
                  </a:cubicBezTo>
                  <a:cubicBezTo>
                    <a:pt x="74" y="25"/>
                    <a:pt x="74" y="25"/>
                    <a:pt x="74" y="25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1" y="15"/>
                    <a:pt x="71" y="15"/>
                    <a:pt x="70" y="15"/>
                  </a:cubicBezTo>
                  <a:cubicBezTo>
                    <a:pt x="70" y="14"/>
                    <a:pt x="70" y="14"/>
                    <a:pt x="69" y="14"/>
                  </a:cubicBezTo>
                  <a:cubicBezTo>
                    <a:pt x="68" y="15"/>
                    <a:pt x="68" y="16"/>
                    <a:pt x="68" y="17"/>
                  </a:cubicBezTo>
                  <a:cubicBezTo>
                    <a:pt x="71" y="28"/>
                    <a:pt x="71" y="28"/>
                    <a:pt x="71" y="28"/>
                  </a:cubicBezTo>
                  <a:cubicBezTo>
                    <a:pt x="68" y="34"/>
                    <a:pt x="68" y="34"/>
                    <a:pt x="68" y="34"/>
                  </a:cubicBezTo>
                  <a:cubicBezTo>
                    <a:pt x="64" y="22"/>
                    <a:pt x="64" y="22"/>
                    <a:pt x="64" y="22"/>
                  </a:cubicBezTo>
                  <a:cubicBezTo>
                    <a:pt x="64" y="22"/>
                    <a:pt x="64" y="22"/>
                    <a:pt x="64" y="21"/>
                  </a:cubicBezTo>
                  <a:cubicBezTo>
                    <a:pt x="63" y="21"/>
                    <a:pt x="63" y="21"/>
                    <a:pt x="62" y="21"/>
                  </a:cubicBezTo>
                  <a:cubicBezTo>
                    <a:pt x="61" y="21"/>
                    <a:pt x="61" y="22"/>
                    <a:pt x="61" y="23"/>
                  </a:cubicBezTo>
                  <a:cubicBezTo>
                    <a:pt x="65" y="38"/>
                    <a:pt x="65" y="38"/>
                    <a:pt x="65" y="38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61" y="40"/>
                    <a:pt x="61" y="40"/>
                    <a:pt x="61" y="40"/>
                  </a:cubicBezTo>
                  <a:cubicBezTo>
                    <a:pt x="57" y="43"/>
                    <a:pt x="57" y="43"/>
                    <a:pt x="57" y="43"/>
                  </a:cubicBezTo>
                  <a:cubicBezTo>
                    <a:pt x="54" y="42"/>
                    <a:pt x="54" y="42"/>
                    <a:pt x="54" y="42"/>
                  </a:cubicBezTo>
                  <a:cubicBezTo>
                    <a:pt x="52" y="37"/>
                    <a:pt x="52" y="37"/>
                    <a:pt x="52" y="37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58" y="22"/>
                    <a:pt x="58" y="21"/>
                    <a:pt x="57" y="21"/>
                  </a:cubicBezTo>
                  <a:cubicBezTo>
                    <a:pt x="57" y="21"/>
                    <a:pt x="56" y="21"/>
                    <a:pt x="56" y="21"/>
                  </a:cubicBezTo>
                  <a:cubicBezTo>
                    <a:pt x="55" y="21"/>
                    <a:pt x="55" y="21"/>
                    <a:pt x="55" y="22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47" y="27"/>
                    <a:pt x="47" y="27"/>
                    <a:pt x="47" y="27"/>
                  </a:cubicBezTo>
                  <a:cubicBezTo>
                    <a:pt x="52" y="15"/>
                    <a:pt x="52" y="15"/>
                    <a:pt x="52" y="15"/>
                  </a:cubicBezTo>
                  <a:cubicBezTo>
                    <a:pt x="53" y="14"/>
                    <a:pt x="52" y="13"/>
                    <a:pt x="52" y="13"/>
                  </a:cubicBezTo>
                  <a:cubicBezTo>
                    <a:pt x="51" y="13"/>
                    <a:pt x="51" y="13"/>
                    <a:pt x="50" y="13"/>
                  </a:cubicBezTo>
                  <a:cubicBezTo>
                    <a:pt x="50" y="13"/>
                    <a:pt x="50" y="14"/>
                    <a:pt x="49" y="14"/>
                  </a:cubicBezTo>
                  <a:cubicBezTo>
                    <a:pt x="46" y="22"/>
                    <a:pt x="46" y="22"/>
                    <a:pt x="46" y="22"/>
                  </a:cubicBezTo>
                  <a:cubicBezTo>
                    <a:pt x="44" y="18"/>
                    <a:pt x="44" y="18"/>
                    <a:pt x="44" y="18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8" y="8"/>
                    <a:pt x="48" y="7"/>
                    <a:pt x="47" y="7"/>
                  </a:cubicBezTo>
                  <a:cubicBezTo>
                    <a:pt x="46" y="7"/>
                    <a:pt x="46" y="7"/>
                    <a:pt x="45" y="7"/>
                  </a:cubicBezTo>
                  <a:cubicBezTo>
                    <a:pt x="45" y="7"/>
                    <a:pt x="45" y="7"/>
                    <a:pt x="45" y="8"/>
                  </a:cubicBezTo>
                  <a:cubicBezTo>
                    <a:pt x="42" y="14"/>
                    <a:pt x="42" y="14"/>
                    <a:pt x="42" y="14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0"/>
                    <a:pt x="35" y="0"/>
                    <a:pt x="34" y="0"/>
                  </a:cubicBezTo>
                  <a:cubicBezTo>
                    <a:pt x="33" y="1"/>
                    <a:pt x="33" y="2"/>
                    <a:pt x="33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475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96" name="Freeform 96"/>
            <p:cNvSpPr/>
            <p:nvPr/>
          </p:nvSpPr>
          <p:spPr bwMode="auto">
            <a:xfrm>
              <a:off x="2409674" y="2776871"/>
              <a:ext cx="138116" cy="138177"/>
            </a:xfrm>
            <a:custGeom>
              <a:avLst/>
              <a:gdLst>
                <a:gd name="T0" fmla="*/ 59 w 111"/>
                <a:gd name="T1" fmla="*/ 8 h 111"/>
                <a:gd name="T2" fmla="*/ 58 w 111"/>
                <a:gd name="T3" fmla="*/ 16 h 111"/>
                <a:gd name="T4" fmla="*/ 60 w 111"/>
                <a:gd name="T5" fmla="*/ 34 h 111"/>
                <a:gd name="T6" fmla="*/ 58 w 111"/>
                <a:gd name="T7" fmla="*/ 39 h 111"/>
                <a:gd name="T8" fmla="*/ 50 w 111"/>
                <a:gd name="T9" fmla="*/ 48 h 111"/>
                <a:gd name="T10" fmla="*/ 43 w 111"/>
                <a:gd name="T11" fmla="*/ 27 h 111"/>
                <a:gd name="T12" fmla="*/ 36 w 111"/>
                <a:gd name="T13" fmla="*/ 24 h 111"/>
                <a:gd name="T14" fmla="*/ 29 w 111"/>
                <a:gd name="T15" fmla="*/ 31 h 111"/>
                <a:gd name="T16" fmla="*/ 26 w 111"/>
                <a:gd name="T17" fmla="*/ 28 h 111"/>
                <a:gd name="T18" fmla="*/ 24 w 111"/>
                <a:gd name="T19" fmla="*/ 30 h 111"/>
                <a:gd name="T20" fmla="*/ 27 w 111"/>
                <a:gd name="T21" fmla="*/ 33 h 111"/>
                <a:gd name="T22" fmla="*/ 22 w 111"/>
                <a:gd name="T23" fmla="*/ 41 h 111"/>
                <a:gd name="T24" fmla="*/ 26 w 111"/>
                <a:gd name="T25" fmla="*/ 47 h 111"/>
                <a:gd name="T26" fmla="*/ 47 w 111"/>
                <a:gd name="T27" fmla="*/ 52 h 111"/>
                <a:gd name="T28" fmla="*/ 27 w 111"/>
                <a:gd name="T29" fmla="*/ 50 h 111"/>
                <a:gd name="T30" fmla="*/ 29 w 111"/>
                <a:gd name="T31" fmla="*/ 61 h 111"/>
                <a:gd name="T32" fmla="*/ 25 w 111"/>
                <a:gd name="T33" fmla="*/ 63 h 111"/>
                <a:gd name="T34" fmla="*/ 10 w 111"/>
                <a:gd name="T35" fmla="*/ 62 h 111"/>
                <a:gd name="T36" fmla="*/ 3 w 111"/>
                <a:gd name="T37" fmla="*/ 73 h 111"/>
                <a:gd name="T38" fmla="*/ 17 w 111"/>
                <a:gd name="T39" fmla="*/ 76 h 111"/>
                <a:gd name="T40" fmla="*/ 23 w 111"/>
                <a:gd name="T41" fmla="*/ 77 h 111"/>
                <a:gd name="T42" fmla="*/ 32 w 111"/>
                <a:gd name="T43" fmla="*/ 73 h 111"/>
                <a:gd name="T44" fmla="*/ 46 w 111"/>
                <a:gd name="T45" fmla="*/ 60 h 111"/>
                <a:gd name="T46" fmla="*/ 49 w 111"/>
                <a:gd name="T47" fmla="*/ 70 h 111"/>
                <a:gd name="T48" fmla="*/ 48 w 111"/>
                <a:gd name="T49" fmla="*/ 74 h 111"/>
                <a:gd name="T50" fmla="*/ 37 w 111"/>
                <a:gd name="T51" fmla="*/ 89 h 111"/>
                <a:gd name="T52" fmla="*/ 34 w 111"/>
                <a:gd name="T53" fmla="*/ 96 h 111"/>
                <a:gd name="T54" fmla="*/ 39 w 111"/>
                <a:gd name="T55" fmla="*/ 110 h 111"/>
                <a:gd name="T56" fmla="*/ 52 w 111"/>
                <a:gd name="T57" fmla="*/ 101 h 111"/>
                <a:gd name="T58" fmla="*/ 53 w 111"/>
                <a:gd name="T59" fmla="*/ 94 h 111"/>
                <a:gd name="T60" fmla="*/ 51 w 111"/>
                <a:gd name="T61" fmla="*/ 75 h 111"/>
                <a:gd name="T62" fmla="*/ 53 w 111"/>
                <a:gd name="T63" fmla="*/ 71 h 111"/>
                <a:gd name="T64" fmla="*/ 61 w 111"/>
                <a:gd name="T65" fmla="*/ 63 h 111"/>
                <a:gd name="T66" fmla="*/ 69 w 111"/>
                <a:gd name="T67" fmla="*/ 84 h 111"/>
                <a:gd name="T68" fmla="*/ 76 w 111"/>
                <a:gd name="T69" fmla="*/ 87 h 111"/>
                <a:gd name="T70" fmla="*/ 82 w 111"/>
                <a:gd name="T71" fmla="*/ 81 h 111"/>
                <a:gd name="T72" fmla="*/ 86 w 111"/>
                <a:gd name="T73" fmla="*/ 84 h 111"/>
                <a:gd name="T74" fmla="*/ 88 w 111"/>
                <a:gd name="T75" fmla="*/ 81 h 111"/>
                <a:gd name="T76" fmla="*/ 94 w 111"/>
                <a:gd name="T77" fmla="*/ 77 h 111"/>
                <a:gd name="T78" fmla="*/ 91 w 111"/>
                <a:gd name="T79" fmla="*/ 74 h 111"/>
                <a:gd name="T80" fmla="*/ 73 w 111"/>
                <a:gd name="T81" fmla="*/ 68 h 111"/>
                <a:gd name="T82" fmla="*/ 84 w 111"/>
                <a:gd name="T83" fmla="*/ 63 h 111"/>
                <a:gd name="T84" fmla="*/ 68 w 111"/>
                <a:gd name="T85" fmla="*/ 56 h 111"/>
                <a:gd name="T86" fmla="*/ 87 w 111"/>
                <a:gd name="T87" fmla="*/ 59 h 111"/>
                <a:gd name="T88" fmla="*/ 93 w 111"/>
                <a:gd name="T89" fmla="*/ 56 h 111"/>
                <a:gd name="T90" fmla="*/ 92 w 111"/>
                <a:gd name="T91" fmla="*/ 46 h 111"/>
                <a:gd name="T92" fmla="*/ 96 w 111"/>
                <a:gd name="T93" fmla="*/ 45 h 111"/>
                <a:gd name="T94" fmla="*/ 95 w 111"/>
                <a:gd name="T95" fmla="*/ 42 h 111"/>
                <a:gd name="T96" fmla="*/ 95 w 111"/>
                <a:gd name="T97" fmla="*/ 34 h 111"/>
                <a:gd name="T98" fmla="*/ 90 w 111"/>
                <a:gd name="T99" fmla="*/ 35 h 111"/>
                <a:gd name="T100" fmla="*/ 76 w 111"/>
                <a:gd name="T101" fmla="*/ 48 h 111"/>
                <a:gd name="T102" fmla="*/ 77 w 111"/>
                <a:gd name="T103" fmla="*/ 35 h 111"/>
                <a:gd name="T104" fmla="*/ 61 w 111"/>
                <a:gd name="T105" fmla="*/ 48 h 111"/>
                <a:gd name="T106" fmla="*/ 76 w 111"/>
                <a:gd name="T107" fmla="*/ 31 h 111"/>
                <a:gd name="T108" fmla="*/ 65 w 111"/>
                <a:gd name="T109" fmla="*/ 29 h 111"/>
                <a:gd name="T110" fmla="*/ 75 w 111"/>
                <a:gd name="T111" fmla="*/ 21 h 111"/>
                <a:gd name="T112" fmla="*/ 77 w 111"/>
                <a:gd name="T113" fmla="*/ 14 h 111"/>
                <a:gd name="T114" fmla="*/ 73 w 111"/>
                <a:gd name="T115" fmla="*/ 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1" h="111">
                  <a:moveTo>
                    <a:pt x="69" y="1"/>
                  </a:moveTo>
                  <a:cubicBezTo>
                    <a:pt x="65" y="15"/>
                    <a:pt x="65" y="15"/>
                    <a:pt x="65" y="15"/>
                  </a:cubicBezTo>
                  <a:cubicBezTo>
                    <a:pt x="62" y="9"/>
                    <a:pt x="62" y="9"/>
                    <a:pt x="62" y="9"/>
                  </a:cubicBezTo>
                  <a:cubicBezTo>
                    <a:pt x="61" y="8"/>
                    <a:pt x="60" y="8"/>
                    <a:pt x="59" y="8"/>
                  </a:cubicBezTo>
                  <a:cubicBezTo>
                    <a:pt x="59" y="9"/>
                    <a:pt x="58" y="10"/>
                    <a:pt x="59" y="11"/>
                  </a:cubicBezTo>
                  <a:cubicBezTo>
                    <a:pt x="64" y="19"/>
                    <a:pt x="64" y="19"/>
                    <a:pt x="64" y="19"/>
                  </a:cubicBezTo>
                  <a:cubicBezTo>
                    <a:pt x="63" y="24"/>
                    <a:pt x="63" y="24"/>
                    <a:pt x="63" y="24"/>
                  </a:cubicBezTo>
                  <a:cubicBezTo>
                    <a:pt x="58" y="16"/>
                    <a:pt x="58" y="16"/>
                    <a:pt x="58" y="16"/>
                  </a:cubicBezTo>
                  <a:cubicBezTo>
                    <a:pt x="57" y="15"/>
                    <a:pt x="56" y="15"/>
                    <a:pt x="55" y="15"/>
                  </a:cubicBezTo>
                  <a:cubicBezTo>
                    <a:pt x="55" y="16"/>
                    <a:pt x="54" y="17"/>
                    <a:pt x="55" y="18"/>
                  </a:cubicBezTo>
                  <a:cubicBezTo>
                    <a:pt x="62" y="28"/>
                    <a:pt x="62" y="28"/>
                    <a:pt x="62" y="28"/>
                  </a:cubicBezTo>
                  <a:cubicBezTo>
                    <a:pt x="60" y="34"/>
                    <a:pt x="60" y="34"/>
                    <a:pt x="60" y="3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3" y="23"/>
                    <a:pt x="52" y="23"/>
                    <a:pt x="51" y="24"/>
                  </a:cubicBezTo>
                  <a:cubicBezTo>
                    <a:pt x="50" y="24"/>
                    <a:pt x="50" y="25"/>
                    <a:pt x="51" y="26"/>
                  </a:cubicBezTo>
                  <a:cubicBezTo>
                    <a:pt x="58" y="39"/>
                    <a:pt x="58" y="39"/>
                    <a:pt x="58" y="39"/>
                  </a:cubicBezTo>
                  <a:cubicBezTo>
                    <a:pt x="57" y="45"/>
                    <a:pt x="57" y="45"/>
                    <a:pt x="57" y="45"/>
                  </a:cubicBezTo>
                  <a:cubicBezTo>
                    <a:pt x="56" y="46"/>
                    <a:pt x="56" y="46"/>
                    <a:pt x="56" y="46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0" y="48"/>
                    <a:pt x="50" y="48"/>
                    <a:pt x="50" y="48"/>
                  </a:cubicBezTo>
                  <a:cubicBezTo>
                    <a:pt x="49" y="48"/>
                    <a:pt x="49" y="48"/>
                    <a:pt x="49" y="48"/>
                  </a:cubicBezTo>
                  <a:cubicBezTo>
                    <a:pt x="45" y="44"/>
                    <a:pt x="45" y="44"/>
                    <a:pt x="45" y="44"/>
                  </a:cubicBezTo>
                  <a:cubicBezTo>
                    <a:pt x="45" y="29"/>
                    <a:pt x="45" y="29"/>
                    <a:pt x="45" y="29"/>
                  </a:cubicBezTo>
                  <a:cubicBezTo>
                    <a:pt x="45" y="28"/>
                    <a:pt x="44" y="27"/>
                    <a:pt x="43" y="27"/>
                  </a:cubicBezTo>
                  <a:cubicBezTo>
                    <a:pt x="42" y="27"/>
                    <a:pt x="41" y="28"/>
                    <a:pt x="41" y="29"/>
                  </a:cubicBezTo>
                  <a:cubicBezTo>
                    <a:pt x="41" y="41"/>
                    <a:pt x="41" y="41"/>
                    <a:pt x="41" y="41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6" y="23"/>
                    <a:pt x="35" y="23"/>
                    <a:pt x="35" y="23"/>
                  </a:cubicBezTo>
                  <a:cubicBezTo>
                    <a:pt x="34" y="23"/>
                    <a:pt x="33" y="23"/>
                    <a:pt x="33" y="24"/>
                  </a:cubicBezTo>
                  <a:cubicBezTo>
                    <a:pt x="33" y="34"/>
                    <a:pt x="33" y="34"/>
                    <a:pt x="33" y="34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9" y="20"/>
                    <a:pt x="28" y="19"/>
                    <a:pt x="28" y="19"/>
                  </a:cubicBezTo>
                  <a:cubicBezTo>
                    <a:pt x="27" y="19"/>
                    <a:pt x="26" y="20"/>
                    <a:pt x="26" y="21"/>
                  </a:cubicBezTo>
                  <a:cubicBezTo>
                    <a:pt x="26" y="28"/>
                    <a:pt x="26" y="28"/>
                    <a:pt x="26" y="28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14" y="17"/>
                    <a:pt x="13" y="17"/>
                    <a:pt x="12" y="18"/>
                  </a:cubicBezTo>
                  <a:cubicBezTo>
                    <a:pt x="11" y="19"/>
                    <a:pt x="12" y="20"/>
                    <a:pt x="12" y="2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16" y="31"/>
                    <a:pt x="15" y="32"/>
                    <a:pt x="15" y="33"/>
                  </a:cubicBezTo>
                  <a:cubicBezTo>
                    <a:pt x="16" y="34"/>
                    <a:pt x="16" y="35"/>
                    <a:pt x="17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31" y="36"/>
                    <a:pt x="31" y="36"/>
                    <a:pt x="31" y="36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1" y="38"/>
                    <a:pt x="20" y="38"/>
                    <a:pt x="20" y="39"/>
                  </a:cubicBezTo>
                  <a:cubicBezTo>
                    <a:pt x="20" y="40"/>
                    <a:pt x="21" y="41"/>
                    <a:pt x="22" y="41"/>
                  </a:cubicBezTo>
                  <a:cubicBezTo>
                    <a:pt x="34" y="39"/>
                    <a:pt x="34" y="39"/>
                    <a:pt x="34" y="39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27" y="45"/>
                    <a:pt x="27" y="45"/>
                    <a:pt x="27" y="45"/>
                  </a:cubicBezTo>
                  <a:cubicBezTo>
                    <a:pt x="26" y="45"/>
                    <a:pt x="26" y="46"/>
                    <a:pt x="26" y="47"/>
                  </a:cubicBezTo>
                  <a:cubicBezTo>
                    <a:pt x="26" y="48"/>
                    <a:pt x="27" y="49"/>
                    <a:pt x="28" y="48"/>
                  </a:cubicBezTo>
                  <a:cubicBezTo>
                    <a:pt x="43" y="46"/>
                    <a:pt x="43" y="46"/>
                    <a:pt x="43" y="46"/>
                  </a:cubicBezTo>
                  <a:cubicBezTo>
                    <a:pt x="46" y="49"/>
                    <a:pt x="46" y="49"/>
                    <a:pt x="46" y="49"/>
                  </a:cubicBezTo>
                  <a:cubicBezTo>
                    <a:pt x="47" y="52"/>
                    <a:pt x="47" y="52"/>
                    <a:pt x="47" y="52"/>
                  </a:cubicBezTo>
                  <a:cubicBezTo>
                    <a:pt x="43" y="55"/>
                    <a:pt x="43" y="55"/>
                    <a:pt x="43" y="55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40" y="58"/>
                    <a:pt x="40" y="58"/>
                    <a:pt x="40" y="58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50"/>
                    <a:pt x="26" y="50"/>
                    <a:pt x="25" y="51"/>
                  </a:cubicBezTo>
                  <a:cubicBezTo>
                    <a:pt x="25" y="52"/>
                    <a:pt x="25" y="53"/>
                    <a:pt x="26" y="53"/>
                  </a:cubicBezTo>
                  <a:cubicBezTo>
                    <a:pt x="36" y="59"/>
                    <a:pt x="36" y="59"/>
                    <a:pt x="36" y="59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18" y="54"/>
                    <a:pt x="17" y="54"/>
                    <a:pt x="17" y="55"/>
                  </a:cubicBezTo>
                  <a:cubicBezTo>
                    <a:pt x="16" y="56"/>
                    <a:pt x="16" y="57"/>
                    <a:pt x="17" y="58"/>
                  </a:cubicBezTo>
                  <a:cubicBezTo>
                    <a:pt x="25" y="63"/>
                    <a:pt x="25" y="63"/>
                    <a:pt x="25" y="63"/>
                  </a:cubicBezTo>
                  <a:cubicBezTo>
                    <a:pt x="21" y="64"/>
                    <a:pt x="21" y="64"/>
                    <a:pt x="21" y="64"/>
                  </a:cubicBezTo>
                  <a:cubicBezTo>
                    <a:pt x="12" y="59"/>
                    <a:pt x="12" y="59"/>
                    <a:pt x="12" y="59"/>
                  </a:cubicBezTo>
                  <a:cubicBezTo>
                    <a:pt x="11" y="58"/>
                    <a:pt x="10" y="58"/>
                    <a:pt x="10" y="59"/>
                  </a:cubicBezTo>
                  <a:cubicBezTo>
                    <a:pt x="9" y="60"/>
                    <a:pt x="10" y="61"/>
                    <a:pt x="10" y="62"/>
                  </a:cubicBezTo>
                  <a:cubicBezTo>
                    <a:pt x="16" y="65"/>
                    <a:pt x="16" y="65"/>
                    <a:pt x="16" y="65"/>
                  </a:cubicBezTo>
                  <a:cubicBezTo>
                    <a:pt x="2" y="70"/>
                    <a:pt x="2" y="70"/>
                    <a:pt x="2" y="70"/>
                  </a:cubicBezTo>
                  <a:cubicBezTo>
                    <a:pt x="1" y="70"/>
                    <a:pt x="0" y="71"/>
                    <a:pt x="0" y="72"/>
                  </a:cubicBezTo>
                  <a:cubicBezTo>
                    <a:pt x="1" y="73"/>
                    <a:pt x="2" y="73"/>
                    <a:pt x="3" y="73"/>
                  </a:cubicBezTo>
                  <a:cubicBezTo>
                    <a:pt x="17" y="68"/>
                    <a:pt x="17" y="68"/>
                    <a:pt x="17" y="68"/>
                  </a:cubicBezTo>
                  <a:cubicBezTo>
                    <a:pt x="14" y="75"/>
                    <a:pt x="14" y="75"/>
                    <a:pt x="14" y="75"/>
                  </a:cubicBezTo>
                  <a:cubicBezTo>
                    <a:pt x="14" y="76"/>
                    <a:pt x="14" y="77"/>
                    <a:pt x="15" y="77"/>
                  </a:cubicBezTo>
                  <a:cubicBezTo>
                    <a:pt x="16" y="77"/>
                    <a:pt x="17" y="77"/>
                    <a:pt x="17" y="76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6" y="66"/>
                    <a:pt x="26" y="66"/>
                    <a:pt x="26" y="66"/>
                  </a:cubicBezTo>
                  <a:cubicBezTo>
                    <a:pt x="22" y="74"/>
                    <a:pt x="22" y="74"/>
                    <a:pt x="22" y="74"/>
                  </a:cubicBezTo>
                  <a:cubicBezTo>
                    <a:pt x="22" y="75"/>
                    <a:pt x="22" y="76"/>
                    <a:pt x="23" y="77"/>
                  </a:cubicBezTo>
                  <a:cubicBezTo>
                    <a:pt x="24" y="77"/>
                    <a:pt x="25" y="77"/>
                    <a:pt x="25" y="76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7" y="63"/>
                    <a:pt x="37" y="63"/>
                    <a:pt x="37" y="63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1" y="74"/>
                    <a:pt x="32" y="75"/>
                    <a:pt x="32" y="76"/>
                  </a:cubicBezTo>
                  <a:cubicBezTo>
                    <a:pt x="33" y="76"/>
                    <a:pt x="34" y="76"/>
                    <a:pt x="35" y="75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6" y="60"/>
                    <a:pt x="46" y="60"/>
                    <a:pt x="46" y="60"/>
                  </a:cubicBezTo>
                  <a:cubicBezTo>
                    <a:pt x="45" y="63"/>
                    <a:pt x="45" y="63"/>
                    <a:pt x="45" y="63"/>
                  </a:cubicBezTo>
                  <a:cubicBezTo>
                    <a:pt x="50" y="63"/>
                    <a:pt x="50" y="63"/>
                    <a:pt x="50" y="63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49" y="70"/>
                    <a:pt x="49" y="70"/>
                    <a:pt x="49" y="70"/>
                  </a:cubicBezTo>
                  <a:cubicBezTo>
                    <a:pt x="36" y="76"/>
                    <a:pt x="36" y="76"/>
                    <a:pt x="36" y="76"/>
                  </a:cubicBezTo>
                  <a:cubicBezTo>
                    <a:pt x="35" y="77"/>
                    <a:pt x="35" y="78"/>
                    <a:pt x="35" y="79"/>
                  </a:cubicBezTo>
                  <a:cubicBezTo>
                    <a:pt x="36" y="79"/>
                    <a:pt x="37" y="80"/>
                    <a:pt x="37" y="79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46" y="80"/>
                    <a:pt x="46" y="80"/>
                    <a:pt x="46" y="80"/>
                  </a:cubicBezTo>
                  <a:cubicBezTo>
                    <a:pt x="35" y="86"/>
                    <a:pt x="35" y="86"/>
                    <a:pt x="35" y="86"/>
                  </a:cubicBezTo>
                  <a:cubicBezTo>
                    <a:pt x="34" y="86"/>
                    <a:pt x="34" y="87"/>
                    <a:pt x="34" y="88"/>
                  </a:cubicBezTo>
                  <a:cubicBezTo>
                    <a:pt x="35" y="89"/>
                    <a:pt x="36" y="89"/>
                    <a:pt x="37" y="89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4" y="89"/>
                    <a:pt x="44" y="89"/>
                    <a:pt x="44" y="89"/>
                  </a:cubicBezTo>
                  <a:cubicBezTo>
                    <a:pt x="35" y="94"/>
                    <a:pt x="35" y="94"/>
                    <a:pt x="35" y="94"/>
                  </a:cubicBezTo>
                  <a:cubicBezTo>
                    <a:pt x="34" y="94"/>
                    <a:pt x="34" y="95"/>
                    <a:pt x="34" y="96"/>
                  </a:cubicBezTo>
                  <a:cubicBezTo>
                    <a:pt x="34" y="97"/>
                    <a:pt x="36" y="97"/>
                    <a:pt x="36" y="97"/>
                  </a:cubicBezTo>
                  <a:cubicBezTo>
                    <a:pt x="43" y="94"/>
                    <a:pt x="43" y="94"/>
                    <a:pt x="43" y="94"/>
                  </a:cubicBezTo>
                  <a:cubicBezTo>
                    <a:pt x="38" y="108"/>
                    <a:pt x="38" y="108"/>
                    <a:pt x="38" y="108"/>
                  </a:cubicBezTo>
                  <a:cubicBezTo>
                    <a:pt x="38" y="109"/>
                    <a:pt x="39" y="110"/>
                    <a:pt x="39" y="110"/>
                  </a:cubicBezTo>
                  <a:cubicBezTo>
                    <a:pt x="40" y="111"/>
                    <a:pt x="41" y="110"/>
                    <a:pt x="42" y="109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9" y="100"/>
                    <a:pt x="49" y="100"/>
                    <a:pt x="49" y="100"/>
                  </a:cubicBezTo>
                  <a:cubicBezTo>
                    <a:pt x="50" y="101"/>
                    <a:pt x="51" y="102"/>
                    <a:pt x="52" y="101"/>
                  </a:cubicBezTo>
                  <a:cubicBezTo>
                    <a:pt x="53" y="101"/>
                    <a:pt x="53" y="99"/>
                    <a:pt x="52" y="99"/>
                  </a:cubicBezTo>
                  <a:cubicBezTo>
                    <a:pt x="47" y="90"/>
                    <a:pt x="47" y="90"/>
                    <a:pt x="47" y="90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4" y="94"/>
                    <a:pt x="55" y="95"/>
                    <a:pt x="56" y="94"/>
                  </a:cubicBezTo>
                  <a:cubicBezTo>
                    <a:pt x="57" y="94"/>
                    <a:pt x="57" y="93"/>
                    <a:pt x="56" y="92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51" y="75"/>
                    <a:pt x="51" y="75"/>
                    <a:pt x="51" y="75"/>
                  </a:cubicBezTo>
                  <a:cubicBezTo>
                    <a:pt x="58" y="85"/>
                    <a:pt x="58" y="85"/>
                    <a:pt x="58" y="85"/>
                  </a:cubicBezTo>
                  <a:cubicBezTo>
                    <a:pt x="58" y="86"/>
                    <a:pt x="59" y="86"/>
                    <a:pt x="60" y="86"/>
                  </a:cubicBezTo>
                  <a:cubicBezTo>
                    <a:pt x="61" y="85"/>
                    <a:pt x="61" y="84"/>
                    <a:pt x="61" y="83"/>
                  </a:cubicBezTo>
                  <a:cubicBezTo>
                    <a:pt x="53" y="71"/>
                    <a:pt x="53" y="71"/>
                    <a:pt x="53" y="71"/>
                  </a:cubicBezTo>
                  <a:cubicBezTo>
                    <a:pt x="54" y="65"/>
                    <a:pt x="54" y="65"/>
                    <a:pt x="54" y="65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59" y="68"/>
                    <a:pt x="59" y="68"/>
                    <a:pt x="59" y="68"/>
                  </a:cubicBezTo>
                  <a:cubicBezTo>
                    <a:pt x="61" y="63"/>
                    <a:pt x="61" y="63"/>
                    <a:pt x="61" y="63"/>
                  </a:cubicBezTo>
                  <a:cubicBezTo>
                    <a:pt x="62" y="63"/>
                    <a:pt x="62" y="63"/>
                    <a:pt x="62" y="63"/>
                  </a:cubicBezTo>
                  <a:cubicBezTo>
                    <a:pt x="67" y="68"/>
                    <a:pt x="67" y="68"/>
                    <a:pt x="67" y="68"/>
                  </a:cubicBezTo>
                  <a:cubicBezTo>
                    <a:pt x="67" y="83"/>
                    <a:pt x="67" y="83"/>
                    <a:pt x="67" y="83"/>
                  </a:cubicBezTo>
                  <a:cubicBezTo>
                    <a:pt x="67" y="84"/>
                    <a:pt x="68" y="84"/>
                    <a:pt x="69" y="84"/>
                  </a:cubicBezTo>
                  <a:cubicBezTo>
                    <a:pt x="70" y="84"/>
                    <a:pt x="71" y="83"/>
                    <a:pt x="71" y="83"/>
                  </a:cubicBezTo>
                  <a:cubicBezTo>
                    <a:pt x="71" y="71"/>
                    <a:pt x="71" y="71"/>
                    <a:pt x="71" y="71"/>
                  </a:cubicBezTo>
                  <a:cubicBezTo>
                    <a:pt x="75" y="75"/>
                    <a:pt x="75" y="75"/>
                    <a:pt x="75" y="7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8"/>
                    <a:pt x="76" y="89"/>
                    <a:pt x="77" y="89"/>
                  </a:cubicBezTo>
                  <a:cubicBezTo>
                    <a:pt x="78" y="89"/>
                    <a:pt x="79" y="88"/>
                    <a:pt x="79" y="87"/>
                  </a:cubicBezTo>
                  <a:cubicBezTo>
                    <a:pt x="79" y="78"/>
                    <a:pt x="79" y="78"/>
                    <a:pt x="79" y="78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83" y="91"/>
                    <a:pt x="83" y="91"/>
                    <a:pt x="83" y="91"/>
                  </a:cubicBezTo>
                  <a:cubicBezTo>
                    <a:pt x="83" y="92"/>
                    <a:pt x="83" y="93"/>
                    <a:pt x="84" y="93"/>
                  </a:cubicBezTo>
                  <a:cubicBezTo>
                    <a:pt x="85" y="93"/>
                    <a:pt x="86" y="92"/>
                    <a:pt x="86" y="91"/>
                  </a:cubicBezTo>
                  <a:cubicBezTo>
                    <a:pt x="86" y="84"/>
                    <a:pt x="86" y="84"/>
                    <a:pt x="86" y="84"/>
                  </a:cubicBezTo>
                  <a:cubicBezTo>
                    <a:pt x="96" y="93"/>
                    <a:pt x="96" y="93"/>
                    <a:pt x="96" y="93"/>
                  </a:cubicBezTo>
                  <a:cubicBezTo>
                    <a:pt x="97" y="94"/>
                    <a:pt x="98" y="94"/>
                    <a:pt x="99" y="93"/>
                  </a:cubicBezTo>
                  <a:cubicBezTo>
                    <a:pt x="99" y="92"/>
                    <a:pt x="99" y="91"/>
                    <a:pt x="99" y="90"/>
                  </a:cubicBezTo>
                  <a:cubicBezTo>
                    <a:pt x="88" y="81"/>
                    <a:pt x="88" y="81"/>
                    <a:pt x="88" y="81"/>
                  </a:cubicBezTo>
                  <a:cubicBezTo>
                    <a:pt x="95" y="80"/>
                    <a:pt x="95" y="80"/>
                    <a:pt x="95" y="80"/>
                  </a:cubicBezTo>
                  <a:cubicBezTo>
                    <a:pt x="95" y="80"/>
                    <a:pt x="96" y="80"/>
                    <a:pt x="96" y="80"/>
                  </a:cubicBezTo>
                  <a:cubicBezTo>
                    <a:pt x="96" y="80"/>
                    <a:pt x="96" y="79"/>
                    <a:pt x="96" y="79"/>
                  </a:cubicBezTo>
                  <a:cubicBezTo>
                    <a:pt x="96" y="78"/>
                    <a:pt x="95" y="77"/>
                    <a:pt x="94" y="77"/>
                  </a:cubicBezTo>
                  <a:cubicBezTo>
                    <a:pt x="85" y="78"/>
                    <a:pt x="85" y="78"/>
                    <a:pt x="85" y="78"/>
                  </a:cubicBezTo>
                  <a:cubicBezTo>
                    <a:pt x="81" y="75"/>
                    <a:pt x="81" y="75"/>
                    <a:pt x="81" y="75"/>
                  </a:cubicBezTo>
                  <a:cubicBezTo>
                    <a:pt x="90" y="74"/>
                    <a:pt x="90" y="74"/>
                    <a:pt x="90" y="74"/>
                  </a:cubicBezTo>
                  <a:cubicBezTo>
                    <a:pt x="91" y="74"/>
                    <a:pt x="91" y="74"/>
                    <a:pt x="91" y="74"/>
                  </a:cubicBezTo>
                  <a:cubicBezTo>
                    <a:pt x="92" y="73"/>
                    <a:pt x="92" y="73"/>
                    <a:pt x="92" y="72"/>
                  </a:cubicBezTo>
                  <a:cubicBezTo>
                    <a:pt x="92" y="71"/>
                    <a:pt x="91" y="71"/>
                    <a:pt x="90" y="71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3" y="68"/>
                    <a:pt x="73" y="68"/>
                    <a:pt x="73" y="68"/>
                  </a:cubicBezTo>
                  <a:cubicBezTo>
                    <a:pt x="85" y="67"/>
                    <a:pt x="85" y="67"/>
                    <a:pt x="85" y="67"/>
                  </a:cubicBezTo>
                  <a:cubicBezTo>
                    <a:pt x="85" y="67"/>
                    <a:pt x="85" y="66"/>
                    <a:pt x="86" y="66"/>
                  </a:cubicBezTo>
                  <a:cubicBezTo>
                    <a:pt x="86" y="66"/>
                    <a:pt x="86" y="65"/>
                    <a:pt x="86" y="65"/>
                  </a:cubicBezTo>
                  <a:cubicBezTo>
                    <a:pt x="86" y="64"/>
                    <a:pt x="85" y="63"/>
                    <a:pt x="84" y="63"/>
                  </a:cubicBezTo>
                  <a:cubicBezTo>
                    <a:pt x="69" y="65"/>
                    <a:pt x="69" y="65"/>
                    <a:pt x="69" y="65"/>
                  </a:cubicBezTo>
                  <a:cubicBezTo>
                    <a:pt x="65" y="61"/>
                    <a:pt x="65" y="61"/>
                    <a:pt x="65" y="61"/>
                  </a:cubicBezTo>
                  <a:cubicBezTo>
                    <a:pt x="64" y="58"/>
                    <a:pt x="64" y="58"/>
                    <a:pt x="64" y="58"/>
                  </a:cubicBezTo>
                  <a:cubicBezTo>
                    <a:pt x="68" y="56"/>
                    <a:pt x="68" y="56"/>
                    <a:pt x="68" y="56"/>
                  </a:cubicBezTo>
                  <a:cubicBezTo>
                    <a:pt x="66" y="54"/>
                    <a:pt x="66" y="54"/>
                    <a:pt x="66" y="54"/>
                  </a:cubicBezTo>
                  <a:cubicBezTo>
                    <a:pt x="72" y="52"/>
                    <a:pt x="72" y="52"/>
                    <a:pt x="72" y="52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1"/>
                    <a:pt x="87" y="60"/>
                    <a:pt x="87" y="59"/>
                  </a:cubicBezTo>
                  <a:cubicBezTo>
                    <a:pt x="88" y="59"/>
                    <a:pt x="87" y="58"/>
                    <a:pt x="87" y="57"/>
                  </a:cubicBezTo>
                  <a:cubicBezTo>
                    <a:pt x="76" y="51"/>
                    <a:pt x="76" y="51"/>
                    <a:pt x="76" y="51"/>
                  </a:cubicBezTo>
                  <a:cubicBezTo>
                    <a:pt x="83" y="49"/>
                    <a:pt x="83" y="49"/>
                    <a:pt x="83" y="49"/>
                  </a:cubicBezTo>
                  <a:cubicBezTo>
                    <a:pt x="93" y="56"/>
                    <a:pt x="93" y="56"/>
                    <a:pt x="93" y="56"/>
                  </a:cubicBezTo>
                  <a:cubicBezTo>
                    <a:pt x="94" y="56"/>
                    <a:pt x="95" y="56"/>
                    <a:pt x="95" y="55"/>
                  </a:cubicBezTo>
                  <a:cubicBezTo>
                    <a:pt x="96" y="54"/>
                    <a:pt x="96" y="53"/>
                    <a:pt x="95" y="53"/>
                  </a:cubicBezTo>
                  <a:cubicBezTo>
                    <a:pt x="87" y="48"/>
                    <a:pt x="87" y="48"/>
                    <a:pt x="87" y="48"/>
                  </a:cubicBezTo>
                  <a:cubicBezTo>
                    <a:pt x="92" y="46"/>
                    <a:pt x="92" y="46"/>
                    <a:pt x="92" y="46"/>
                  </a:cubicBezTo>
                  <a:cubicBezTo>
                    <a:pt x="100" y="52"/>
                    <a:pt x="100" y="52"/>
                    <a:pt x="100" y="52"/>
                  </a:cubicBezTo>
                  <a:cubicBezTo>
                    <a:pt x="101" y="52"/>
                    <a:pt x="102" y="52"/>
                    <a:pt x="102" y="51"/>
                  </a:cubicBezTo>
                  <a:cubicBezTo>
                    <a:pt x="103" y="50"/>
                    <a:pt x="103" y="49"/>
                    <a:pt x="102" y="49"/>
                  </a:cubicBezTo>
                  <a:cubicBezTo>
                    <a:pt x="96" y="45"/>
                    <a:pt x="96" y="45"/>
                    <a:pt x="96" y="45"/>
                  </a:cubicBezTo>
                  <a:cubicBezTo>
                    <a:pt x="109" y="41"/>
                    <a:pt x="109" y="41"/>
                    <a:pt x="109" y="41"/>
                  </a:cubicBezTo>
                  <a:cubicBezTo>
                    <a:pt x="110" y="41"/>
                    <a:pt x="111" y="40"/>
                    <a:pt x="110" y="39"/>
                  </a:cubicBezTo>
                  <a:cubicBezTo>
                    <a:pt x="110" y="38"/>
                    <a:pt x="109" y="38"/>
                    <a:pt x="108" y="38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8" y="36"/>
                    <a:pt x="98" y="36"/>
                    <a:pt x="98" y="36"/>
                  </a:cubicBezTo>
                  <a:cubicBezTo>
                    <a:pt x="98" y="35"/>
                    <a:pt x="98" y="35"/>
                    <a:pt x="98" y="34"/>
                  </a:cubicBezTo>
                  <a:cubicBezTo>
                    <a:pt x="98" y="34"/>
                    <a:pt x="98" y="34"/>
                    <a:pt x="97" y="33"/>
                  </a:cubicBezTo>
                  <a:cubicBezTo>
                    <a:pt x="96" y="33"/>
                    <a:pt x="95" y="33"/>
                    <a:pt x="95" y="34"/>
                  </a:cubicBezTo>
                  <a:cubicBezTo>
                    <a:pt x="91" y="43"/>
                    <a:pt x="91" y="43"/>
                    <a:pt x="91" y="43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90" y="36"/>
                    <a:pt x="90" y="36"/>
                    <a:pt x="90" y="36"/>
                  </a:cubicBezTo>
                  <a:cubicBezTo>
                    <a:pt x="90" y="36"/>
                    <a:pt x="90" y="35"/>
                    <a:pt x="90" y="35"/>
                  </a:cubicBezTo>
                  <a:cubicBezTo>
                    <a:pt x="90" y="34"/>
                    <a:pt x="90" y="34"/>
                    <a:pt x="89" y="34"/>
                  </a:cubicBezTo>
                  <a:cubicBezTo>
                    <a:pt x="88" y="33"/>
                    <a:pt x="87" y="34"/>
                    <a:pt x="87" y="35"/>
                  </a:cubicBezTo>
                  <a:cubicBezTo>
                    <a:pt x="82" y="46"/>
                    <a:pt x="82" y="46"/>
                    <a:pt x="82" y="46"/>
                  </a:cubicBezTo>
                  <a:cubicBezTo>
                    <a:pt x="76" y="48"/>
                    <a:pt x="76" y="48"/>
                    <a:pt x="76" y="48"/>
                  </a:cubicBezTo>
                  <a:cubicBezTo>
                    <a:pt x="81" y="37"/>
                    <a:pt x="81" y="37"/>
                    <a:pt x="81" y="37"/>
                  </a:cubicBezTo>
                  <a:cubicBezTo>
                    <a:pt x="81" y="37"/>
                    <a:pt x="81" y="36"/>
                    <a:pt x="81" y="36"/>
                  </a:cubicBezTo>
                  <a:cubicBezTo>
                    <a:pt x="81" y="35"/>
                    <a:pt x="80" y="35"/>
                    <a:pt x="80" y="35"/>
                  </a:cubicBezTo>
                  <a:cubicBezTo>
                    <a:pt x="79" y="34"/>
                    <a:pt x="78" y="35"/>
                    <a:pt x="77" y="35"/>
                  </a:cubicBezTo>
                  <a:cubicBezTo>
                    <a:pt x="71" y="49"/>
                    <a:pt x="71" y="49"/>
                    <a:pt x="71" y="49"/>
                  </a:cubicBezTo>
                  <a:cubicBezTo>
                    <a:pt x="65" y="51"/>
                    <a:pt x="65" y="51"/>
                    <a:pt x="65" y="51"/>
                  </a:cubicBezTo>
                  <a:cubicBezTo>
                    <a:pt x="66" y="48"/>
                    <a:pt x="66" y="48"/>
                    <a:pt x="66" y="48"/>
                  </a:cubicBezTo>
                  <a:cubicBezTo>
                    <a:pt x="61" y="48"/>
                    <a:pt x="61" y="48"/>
                    <a:pt x="61" y="48"/>
                  </a:cubicBezTo>
                  <a:cubicBezTo>
                    <a:pt x="60" y="45"/>
                    <a:pt x="60" y="45"/>
                    <a:pt x="60" y="45"/>
                  </a:cubicBezTo>
                  <a:cubicBezTo>
                    <a:pt x="62" y="40"/>
                    <a:pt x="62" y="40"/>
                    <a:pt x="62" y="40"/>
                  </a:cubicBezTo>
                  <a:cubicBezTo>
                    <a:pt x="75" y="33"/>
                    <a:pt x="75" y="33"/>
                    <a:pt x="75" y="33"/>
                  </a:cubicBezTo>
                  <a:cubicBezTo>
                    <a:pt x="76" y="33"/>
                    <a:pt x="76" y="32"/>
                    <a:pt x="76" y="31"/>
                  </a:cubicBezTo>
                  <a:cubicBezTo>
                    <a:pt x="76" y="30"/>
                    <a:pt x="75" y="30"/>
                    <a:pt x="75" y="30"/>
                  </a:cubicBezTo>
                  <a:cubicBezTo>
                    <a:pt x="75" y="30"/>
                    <a:pt x="74" y="30"/>
                    <a:pt x="74" y="30"/>
                  </a:cubicBezTo>
                  <a:cubicBezTo>
                    <a:pt x="63" y="35"/>
                    <a:pt x="63" y="35"/>
                    <a:pt x="63" y="35"/>
                  </a:cubicBezTo>
                  <a:cubicBezTo>
                    <a:pt x="65" y="29"/>
                    <a:pt x="65" y="29"/>
                    <a:pt x="65" y="29"/>
                  </a:cubicBezTo>
                  <a:cubicBezTo>
                    <a:pt x="76" y="24"/>
                    <a:pt x="76" y="24"/>
                    <a:pt x="76" y="24"/>
                  </a:cubicBezTo>
                  <a:cubicBezTo>
                    <a:pt x="77" y="23"/>
                    <a:pt x="77" y="22"/>
                    <a:pt x="77" y="21"/>
                  </a:cubicBezTo>
                  <a:cubicBezTo>
                    <a:pt x="77" y="21"/>
                    <a:pt x="76" y="21"/>
                    <a:pt x="76" y="21"/>
                  </a:cubicBezTo>
                  <a:cubicBezTo>
                    <a:pt x="75" y="20"/>
                    <a:pt x="75" y="20"/>
                    <a:pt x="75" y="21"/>
                  </a:cubicBezTo>
                  <a:cubicBezTo>
                    <a:pt x="66" y="25"/>
                    <a:pt x="66" y="25"/>
                    <a:pt x="66" y="25"/>
                  </a:cubicBezTo>
                  <a:cubicBezTo>
                    <a:pt x="67" y="20"/>
                    <a:pt x="67" y="20"/>
                    <a:pt x="67" y="20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77" y="15"/>
                    <a:pt x="78" y="14"/>
                    <a:pt x="77" y="14"/>
                  </a:cubicBezTo>
                  <a:cubicBezTo>
                    <a:pt x="77" y="13"/>
                    <a:pt x="77" y="13"/>
                    <a:pt x="76" y="13"/>
                  </a:cubicBezTo>
                  <a:cubicBezTo>
                    <a:pt x="76" y="13"/>
                    <a:pt x="75" y="13"/>
                    <a:pt x="75" y="13"/>
                  </a:cubicBezTo>
                  <a:cubicBezTo>
                    <a:pt x="69" y="16"/>
                    <a:pt x="69" y="16"/>
                    <a:pt x="69" y="16"/>
                  </a:cubicBezTo>
                  <a:cubicBezTo>
                    <a:pt x="73" y="2"/>
                    <a:pt x="73" y="2"/>
                    <a:pt x="73" y="2"/>
                  </a:cubicBezTo>
                  <a:cubicBezTo>
                    <a:pt x="73" y="2"/>
                    <a:pt x="72" y="1"/>
                    <a:pt x="71" y="0"/>
                  </a:cubicBezTo>
                  <a:cubicBezTo>
                    <a:pt x="70" y="0"/>
                    <a:pt x="70" y="1"/>
                    <a:pt x="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5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97" name="Freeform 97"/>
            <p:cNvSpPr>
              <a:spLocks noEditPoints="1"/>
            </p:cNvSpPr>
            <p:nvPr/>
          </p:nvSpPr>
          <p:spPr bwMode="auto">
            <a:xfrm>
              <a:off x="3640704" y="2533559"/>
              <a:ext cx="274230" cy="270346"/>
            </a:xfrm>
            <a:custGeom>
              <a:avLst/>
              <a:gdLst>
                <a:gd name="T0" fmla="*/ 62 w 222"/>
                <a:gd name="T1" fmla="*/ 29 h 219"/>
                <a:gd name="T2" fmla="*/ 64 w 222"/>
                <a:gd name="T3" fmla="*/ 49 h 219"/>
                <a:gd name="T4" fmla="*/ 47 w 222"/>
                <a:gd name="T5" fmla="*/ 67 h 219"/>
                <a:gd name="T6" fmla="*/ 28 w 222"/>
                <a:gd name="T7" fmla="*/ 66 h 219"/>
                <a:gd name="T8" fmla="*/ 12 w 222"/>
                <a:gd name="T9" fmla="*/ 66 h 219"/>
                <a:gd name="T10" fmla="*/ 3 w 222"/>
                <a:gd name="T11" fmla="*/ 88 h 219"/>
                <a:gd name="T12" fmla="*/ 25 w 222"/>
                <a:gd name="T13" fmla="*/ 93 h 219"/>
                <a:gd name="T14" fmla="*/ 43 w 222"/>
                <a:gd name="T15" fmla="*/ 97 h 219"/>
                <a:gd name="T16" fmla="*/ 60 w 222"/>
                <a:gd name="T17" fmla="*/ 105 h 219"/>
                <a:gd name="T18" fmla="*/ 70 w 222"/>
                <a:gd name="T19" fmla="*/ 148 h 219"/>
                <a:gd name="T20" fmla="*/ 55 w 222"/>
                <a:gd name="T21" fmla="*/ 164 h 219"/>
                <a:gd name="T22" fmla="*/ 42 w 222"/>
                <a:gd name="T23" fmla="*/ 178 h 219"/>
                <a:gd name="T24" fmla="*/ 49 w 222"/>
                <a:gd name="T25" fmla="*/ 197 h 219"/>
                <a:gd name="T26" fmla="*/ 62 w 222"/>
                <a:gd name="T27" fmla="*/ 188 h 219"/>
                <a:gd name="T28" fmla="*/ 78 w 222"/>
                <a:gd name="T29" fmla="*/ 177 h 219"/>
                <a:gd name="T30" fmla="*/ 105 w 222"/>
                <a:gd name="T31" fmla="*/ 181 h 219"/>
                <a:gd name="T32" fmla="*/ 115 w 222"/>
                <a:gd name="T33" fmla="*/ 198 h 219"/>
                <a:gd name="T34" fmla="*/ 123 w 222"/>
                <a:gd name="T35" fmla="*/ 212 h 219"/>
                <a:gd name="T36" fmla="*/ 145 w 222"/>
                <a:gd name="T37" fmla="*/ 218 h 219"/>
                <a:gd name="T38" fmla="*/ 159 w 222"/>
                <a:gd name="T39" fmla="*/ 201 h 219"/>
                <a:gd name="T40" fmla="*/ 158 w 222"/>
                <a:gd name="T41" fmla="*/ 185 h 219"/>
                <a:gd name="T42" fmla="*/ 156 w 222"/>
                <a:gd name="T43" fmla="*/ 165 h 219"/>
                <a:gd name="T44" fmla="*/ 176 w 222"/>
                <a:gd name="T45" fmla="*/ 147 h 219"/>
                <a:gd name="T46" fmla="*/ 196 w 222"/>
                <a:gd name="T47" fmla="*/ 147 h 219"/>
                <a:gd name="T48" fmla="*/ 212 w 222"/>
                <a:gd name="T49" fmla="*/ 147 h 219"/>
                <a:gd name="T50" fmla="*/ 207 w 222"/>
                <a:gd name="T51" fmla="*/ 128 h 219"/>
                <a:gd name="T52" fmla="*/ 188 w 222"/>
                <a:gd name="T53" fmla="*/ 124 h 219"/>
                <a:gd name="T54" fmla="*/ 167 w 222"/>
                <a:gd name="T55" fmla="*/ 119 h 219"/>
                <a:gd name="T56" fmla="*/ 151 w 222"/>
                <a:gd name="T57" fmla="*/ 78 h 219"/>
                <a:gd name="T58" fmla="*/ 161 w 222"/>
                <a:gd name="T59" fmla="*/ 61 h 219"/>
                <a:gd name="T60" fmla="*/ 174 w 222"/>
                <a:gd name="T61" fmla="*/ 47 h 219"/>
                <a:gd name="T62" fmla="*/ 189 w 222"/>
                <a:gd name="T63" fmla="*/ 31 h 219"/>
                <a:gd name="T64" fmla="*/ 170 w 222"/>
                <a:gd name="T65" fmla="*/ 18 h 219"/>
                <a:gd name="T66" fmla="*/ 156 w 222"/>
                <a:gd name="T67" fmla="*/ 27 h 219"/>
                <a:gd name="T68" fmla="*/ 140 w 222"/>
                <a:gd name="T69" fmla="*/ 38 h 219"/>
                <a:gd name="T70" fmla="*/ 116 w 222"/>
                <a:gd name="T71" fmla="*/ 33 h 219"/>
                <a:gd name="T72" fmla="*/ 106 w 222"/>
                <a:gd name="T73" fmla="*/ 16 h 219"/>
                <a:gd name="T74" fmla="*/ 98 w 222"/>
                <a:gd name="T75" fmla="*/ 2 h 219"/>
                <a:gd name="T76" fmla="*/ 75 w 222"/>
                <a:gd name="T77" fmla="*/ 5 h 219"/>
                <a:gd name="T78" fmla="*/ 81 w 222"/>
                <a:gd name="T79" fmla="*/ 82 h 219"/>
                <a:gd name="T80" fmla="*/ 66 w 222"/>
                <a:gd name="T81" fmla="*/ 99 h 219"/>
                <a:gd name="T82" fmla="*/ 124 w 222"/>
                <a:gd name="T83" fmla="*/ 99 h 219"/>
                <a:gd name="T84" fmla="*/ 117 w 222"/>
                <a:gd name="T85" fmla="*/ 125 h 219"/>
                <a:gd name="T86" fmla="*/ 82 w 222"/>
                <a:gd name="T87" fmla="*/ 118 h 219"/>
                <a:gd name="T88" fmla="*/ 108 w 222"/>
                <a:gd name="T89" fmla="*/ 93 h 219"/>
                <a:gd name="T90" fmla="*/ 100 w 222"/>
                <a:gd name="T91" fmla="*/ 148 h 219"/>
                <a:gd name="T92" fmla="*/ 137 w 222"/>
                <a:gd name="T93" fmla="*/ 138 h 219"/>
                <a:gd name="T94" fmla="*/ 117 w 222"/>
                <a:gd name="T95" fmla="*/ 131 h 219"/>
                <a:gd name="T96" fmla="*/ 151 w 222"/>
                <a:gd name="T97" fmla="*/ 100 h 219"/>
                <a:gd name="T98" fmla="*/ 123 w 222"/>
                <a:gd name="T99" fmla="*/ 72 h 219"/>
                <a:gd name="T100" fmla="*/ 148 w 222"/>
                <a:gd name="T101" fmla="*/ 96 h 219"/>
                <a:gd name="T102" fmla="*/ 120 w 222"/>
                <a:gd name="T103" fmla="*/ 7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2" h="219">
                  <a:moveTo>
                    <a:pt x="63" y="18"/>
                  </a:moveTo>
                  <a:cubicBezTo>
                    <a:pt x="82" y="26"/>
                    <a:pt x="82" y="26"/>
                    <a:pt x="82" y="26"/>
                  </a:cubicBezTo>
                  <a:cubicBezTo>
                    <a:pt x="85" y="35"/>
                    <a:pt x="85" y="35"/>
                    <a:pt x="85" y="35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5" y="27"/>
                    <a:pt x="63" y="28"/>
                    <a:pt x="62" y="29"/>
                  </a:cubicBezTo>
                  <a:cubicBezTo>
                    <a:pt x="62" y="31"/>
                    <a:pt x="62" y="33"/>
                    <a:pt x="64" y="34"/>
                  </a:cubicBezTo>
                  <a:cubicBezTo>
                    <a:pt x="87" y="44"/>
                    <a:pt x="87" y="44"/>
                    <a:pt x="87" y="44"/>
                  </a:cubicBezTo>
                  <a:cubicBezTo>
                    <a:pt x="91" y="57"/>
                    <a:pt x="91" y="57"/>
                    <a:pt x="91" y="57"/>
                  </a:cubicBezTo>
                  <a:cubicBezTo>
                    <a:pt x="69" y="47"/>
                    <a:pt x="69" y="47"/>
                    <a:pt x="69" y="47"/>
                  </a:cubicBezTo>
                  <a:cubicBezTo>
                    <a:pt x="67" y="46"/>
                    <a:pt x="65" y="47"/>
                    <a:pt x="64" y="49"/>
                  </a:cubicBezTo>
                  <a:cubicBezTo>
                    <a:pt x="63" y="50"/>
                    <a:pt x="64" y="52"/>
                    <a:pt x="66" y="53"/>
                  </a:cubicBezTo>
                  <a:cubicBezTo>
                    <a:pt x="89" y="63"/>
                    <a:pt x="89" y="63"/>
                    <a:pt x="89" y="63"/>
                  </a:cubicBezTo>
                  <a:cubicBezTo>
                    <a:pt x="64" y="90"/>
                    <a:pt x="64" y="90"/>
                    <a:pt x="64" y="90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1" y="66"/>
                    <a:pt x="49" y="66"/>
                    <a:pt x="47" y="67"/>
                  </a:cubicBezTo>
                  <a:cubicBezTo>
                    <a:pt x="46" y="68"/>
                    <a:pt x="45" y="70"/>
                    <a:pt x="46" y="72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45" y="90"/>
                    <a:pt x="45" y="90"/>
                    <a:pt x="45" y="90"/>
                  </a:cubicBezTo>
                  <a:cubicBezTo>
                    <a:pt x="33" y="68"/>
                    <a:pt x="33" y="68"/>
                    <a:pt x="33" y="68"/>
                  </a:cubicBezTo>
                  <a:cubicBezTo>
                    <a:pt x="32" y="66"/>
                    <a:pt x="30" y="65"/>
                    <a:pt x="28" y="66"/>
                  </a:cubicBezTo>
                  <a:cubicBezTo>
                    <a:pt x="26" y="67"/>
                    <a:pt x="26" y="69"/>
                    <a:pt x="27" y="71"/>
                  </a:cubicBezTo>
                  <a:cubicBezTo>
                    <a:pt x="36" y="88"/>
                    <a:pt x="36" y="88"/>
                    <a:pt x="36" y="88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17" y="68"/>
                    <a:pt x="17" y="68"/>
                    <a:pt x="17" y="68"/>
                  </a:cubicBezTo>
                  <a:cubicBezTo>
                    <a:pt x="16" y="66"/>
                    <a:pt x="14" y="66"/>
                    <a:pt x="12" y="66"/>
                  </a:cubicBezTo>
                  <a:cubicBezTo>
                    <a:pt x="10" y="67"/>
                    <a:pt x="10" y="70"/>
                    <a:pt x="11" y="71"/>
                  </a:cubicBezTo>
                  <a:cubicBezTo>
                    <a:pt x="17" y="84"/>
                    <a:pt x="17" y="84"/>
                    <a:pt x="17" y="84"/>
                  </a:cubicBezTo>
                  <a:cubicBezTo>
                    <a:pt x="5" y="81"/>
                    <a:pt x="5" y="81"/>
                    <a:pt x="5" y="81"/>
                  </a:cubicBezTo>
                  <a:cubicBezTo>
                    <a:pt x="3" y="80"/>
                    <a:pt x="1" y="82"/>
                    <a:pt x="0" y="83"/>
                  </a:cubicBezTo>
                  <a:cubicBezTo>
                    <a:pt x="0" y="85"/>
                    <a:pt x="1" y="87"/>
                    <a:pt x="3" y="88"/>
                  </a:cubicBezTo>
                  <a:cubicBezTo>
                    <a:pt x="16" y="91"/>
                    <a:pt x="16" y="91"/>
                    <a:pt x="16" y="91"/>
                  </a:cubicBezTo>
                  <a:cubicBezTo>
                    <a:pt x="4" y="99"/>
                    <a:pt x="4" y="99"/>
                    <a:pt x="4" y="99"/>
                  </a:cubicBezTo>
                  <a:cubicBezTo>
                    <a:pt x="3" y="100"/>
                    <a:pt x="2" y="102"/>
                    <a:pt x="3" y="104"/>
                  </a:cubicBezTo>
                  <a:cubicBezTo>
                    <a:pt x="4" y="105"/>
                    <a:pt x="7" y="106"/>
                    <a:pt x="8" y="105"/>
                  </a:cubicBezTo>
                  <a:cubicBezTo>
                    <a:pt x="25" y="93"/>
                    <a:pt x="25" y="93"/>
                    <a:pt x="25" y="93"/>
                  </a:cubicBezTo>
                  <a:cubicBezTo>
                    <a:pt x="34" y="95"/>
                    <a:pt x="34" y="95"/>
                    <a:pt x="34" y="95"/>
                  </a:cubicBezTo>
                  <a:cubicBezTo>
                    <a:pt x="19" y="106"/>
                    <a:pt x="19" y="106"/>
                    <a:pt x="19" y="106"/>
                  </a:cubicBezTo>
                  <a:cubicBezTo>
                    <a:pt x="17" y="107"/>
                    <a:pt x="17" y="109"/>
                    <a:pt x="18" y="111"/>
                  </a:cubicBezTo>
                  <a:cubicBezTo>
                    <a:pt x="19" y="113"/>
                    <a:pt x="21" y="113"/>
                    <a:pt x="22" y="112"/>
                  </a:cubicBezTo>
                  <a:cubicBezTo>
                    <a:pt x="43" y="97"/>
                    <a:pt x="43" y="97"/>
                    <a:pt x="43" y="97"/>
                  </a:cubicBezTo>
                  <a:cubicBezTo>
                    <a:pt x="56" y="100"/>
                    <a:pt x="56" y="100"/>
                    <a:pt x="56" y="100"/>
                  </a:cubicBezTo>
                  <a:cubicBezTo>
                    <a:pt x="36" y="114"/>
                    <a:pt x="36" y="114"/>
                    <a:pt x="36" y="114"/>
                  </a:cubicBezTo>
                  <a:cubicBezTo>
                    <a:pt x="34" y="115"/>
                    <a:pt x="34" y="118"/>
                    <a:pt x="35" y="119"/>
                  </a:cubicBezTo>
                  <a:cubicBezTo>
                    <a:pt x="36" y="121"/>
                    <a:pt x="38" y="121"/>
                    <a:pt x="40" y="120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71" y="141"/>
                    <a:pt x="71" y="141"/>
                    <a:pt x="71" y="141"/>
                  </a:cubicBezTo>
                  <a:cubicBezTo>
                    <a:pt x="46" y="140"/>
                    <a:pt x="46" y="140"/>
                    <a:pt x="46" y="140"/>
                  </a:cubicBezTo>
                  <a:cubicBezTo>
                    <a:pt x="44" y="140"/>
                    <a:pt x="43" y="141"/>
                    <a:pt x="43" y="143"/>
                  </a:cubicBezTo>
                  <a:cubicBezTo>
                    <a:pt x="43" y="145"/>
                    <a:pt x="44" y="147"/>
                    <a:pt x="46" y="147"/>
                  </a:cubicBezTo>
                  <a:cubicBezTo>
                    <a:pt x="70" y="148"/>
                    <a:pt x="70" y="148"/>
                    <a:pt x="70" y="148"/>
                  </a:cubicBezTo>
                  <a:cubicBezTo>
                    <a:pt x="61" y="157"/>
                    <a:pt x="61" y="157"/>
                    <a:pt x="61" y="157"/>
                  </a:cubicBezTo>
                  <a:cubicBezTo>
                    <a:pt x="36" y="157"/>
                    <a:pt x="36" y="157"/>
                    <a:pt x="36" y="157"/>
                  </a:cubicBezTo>
                  <a:cubicBezTo>
                    <a:pt x="34" y="156"/>
                    <a:pt x="33" y="158"/>
                    <a:pt x="33" y="160"/>
                  </a:cubicBezTo>
                  <a:cubicBezTo>
                    <a:pt x="33" y="162"/>
                    <a:pt x="34" y="163"/>
                    <a:pt x="36" y="164"/>
                  </a:cubicBezTo>
                  <a:cubicBezTo>
                    <a:pt x="55" y="164"/>
                    <a:pt x="55" y="164"/>
                    <a:pt x="55" y="164"/>
                  </a:cubicBezTo>
                  <a:cubicBezTo>
                    <a:pt x="49" y="171"/>
                    <a:pt x="49" y="171"/>
                    <a:pt x="49" y="171"/>
                  </a:cubicBezTo>
                  <a:cubicBezTo>
                    <a:pt x="28" y="171"/>
                    <a:pt x="28" y="171"/>
                    <a:pt x="28" y="171"/>
                  </a:cubicBezTo>
                  <a:cubicBezTo>
                    <a:pt x="26" y="170"/>
                    <a:pt x="25" y="172"/>
                    <a:pt x="25" y="174"/>
                  </a:cubicBezTo>
                  <a:cubicBezTo>
                    <a:pt x="25" y="176"/>
                    <a:pt x="26" y="177"/>
                    <a:pt x="28" y="178"/>
                  </a:cubicBezTo>
                  <a:cubicBezTo>
                    <a:pt x="42" y="178"/>
                    <a:pt x="42" y="178"/>
                    <a:pt x="42" y="178"/>
                  </a:cubicBezTo>
                  <a:cubicBezTo>
                    <a:pt x="33" y="187"/>
                    <a:pt x="33" y="187"/>
                    <a:pt x="33" y="187"/>
                  </a:cubicBezTo>
                  <a:cubicBezTo>
                    <a:pt x="32" y="189"/>
                    <a:pt x="32" y="191"/>
                    <a:pt x="34" y="192"/>
                  </a:cubicBezTo>
                  <a:cubicBezTo>
                    <a:pt x="35" y="194"/>
                    <a:pt x="37" y="194"/>
                    <a:pt x="39" y="192"/>
                  </a:cubicBezTo>
                  <a:cubicBezTo>
                    <a:pt x="47" y="183"/>
                    <a:pt x="47" y="183"/>
                    <a:pt x="47" y="183"/>
                  </a:cubicBezTo>
                  <a:cubicBezTo>
                    <a:pt x="49" y="197"/>
                    <a:pt x="49" y="197"/>
                    <a:pt x="49" y="197"/>
                  </a:cubicBezTo>
                  <a:cubicBezTo>
                    <a:pt x="49" y="199"/>
                    <a:pt x="51" y="200"/>
                    <a:pt x="53" y="200"/>
                  </a:cubicBezTo>
                  <a:cubicBezTo>
                    <a:pt x="55" y="200"/>
                    <a:pt x="56" y="198"/>
                    <a:pt x="56" y="196"/>
                  </a:cubicBezTo>
                  <a:cubicBezTo>
                    <a:pt x="54" y="176"/>
                    <a:pt x="54" y="176"/>
                    <a:pt x="54" y="176"/>
                  </a:cubicBezTo>
                  <a:cubicBezTo>
                    <a:pt x="60" y="169"/>
                    <a:pt x="60" y="169"/>
                    <a:pt x="60" y="169"/>
                  </a:cubicBezTo>
                  <a:cubicBezTo>
                    <a:pt x="62" y="188"/>
                    <a:pt x="62" y="188"/>
                    <a:pt x="62" y="188"/>
                  </a:cubicBezTo>
                  <a:cubicBezTo>
                    <a:pt x="63" y="190"/>
                    <a:pt x="64" y="191"/>
                    <a:pt x="66" y="191"/>
                  </a:cubicBezTo>
                  <a:cubicBezTo>
                    <a:pt x="68" y="191"/>
                    <a:pt x="70" y="189"/>
                    <a:pt x="69" y="188"/>
                  </a:cubicBezTo>
                  <a:cubicBezTo>
                    <a:pt x="67" y="162"/>
                    <a:pt x="67" y="162"/>
                    <a:pt x="67" y="162"/>
                  </a:cubicBezTo>
                  <a:cubicBezTo>
                    <a:pt x="76" y="153"/>
                    <a:pt x="76" y="153"/>
                    <a:pt x="76" y="153"/>
                  </a:cubicBezTo>
                  <a:cubicBezTo>
                    <a:pt x="78" y="177"/>
                    <a:pt x="78" y="177"/>
                    <a:pt x="78" y="177"/>
                  </a:cubicBezTo>
                  <a:cubicBezTo>
                    <a:pt x="78" y="179"/>
                    <a:pt x="80" y="180"/>
                    <a:pt x="82" y="180"/>
                  </a:cubicBezTo>
                  <a:cubicBezTo>
                    <a:pt x="84" y="180"/>
                    <a:pt x="85" y="178"/>
                    <a:pt x="85" y="176"/>
                  </a:cubicBezTo>
                  <a:cubicBezTo>
                    <a:pt x="82" y="152"/>
                    <a:pt x="82" y="152"/>
                    <a:pt x="82" y="152"/>
                  </a:cubicBezTo>
                  <a:cubicBezTo>
                    <a:pt x="119" y="160"/>
                    <a:pt x="119" y="160"/>
                    <a:pt x="119" y="160"/>
                  </a:cubicBezTo>
                  <a:cubicBezTo>
                    <a:pt x="105" y="181"/>
                    <a:pt x="105" y="181"/>
                    <a:pt x="105" y="181"/>
                  </a:cubicBezTo>
                  <a:cubicBezTo>
                    <a:pt x="104" y="183"/>
                    <a:pt x="105" y="185"/>
                    <a:pt x="107" y="186"/>
                  </a:cubicBezTo>
                  <a:cubicBezTo>
                    <a:pt x="108" y="187"/>
                    <a:pt x="111" y="186"/>
                    <a:pt x="112" y="185"/>
                  </a:cubicBezTo>
                  <a:cubicBezTo>
                    <a:pt x="124" y="164"/>
                    <a:pt x="124" y="164"/>
                    <a:pt x="124" y="164"/>
                  </a:cubicBezTo>
                  <a:cubicBezTo>
                    <a:pt x="128" y="176"/>
                    <a:pt x="128" y="176"/>
                    <a:pt x="128" y="176"/>
                  </a:cubicBezTo>
                  <a:cubicBezTo>
                    <a:pt x="115" y="198"/>
                    <a:pt x="115" y="198"/>
                    <a:pt x="115" y="198"/>
                  </a:cubicBezTo>
                  <a:cubicBezTo>
                    <a:pt x="114" y="200"/>
                    <a:pt x="114" y="202"/>
                    <a:pt x="116" y="203"/>
                  </a:cubicBezTo>
                  <a:cubicBezTo>
                    <a:pt x="118" y="204"/>
                    <a:pt x="120" y="203"/>
                    <a:pt x="121" y="201"/>
                  </a:cubicBezTo>
                  <a:cubicBezTo>
                    <a:pt x="131" y="185"/>
                    <a:pt x="131" y="185"/>
                    <a:pt x="131" y="185"/>
                  </a:cubicBezTo>
                  <a:cubicBezTo>
                    <a:pt x="134" y="194"/>
                    <a:pt x="134" y="194"/>
                    <a:pt x="134" y="194"/>
                  </a:cubicBezTo>
                  <a:cubicBezTo>
                    <a:pt x="123" y="212"/>
                    <a:pt x="123" y="212"/>
                    <a:pt x="123" y="212"/>
                  </a:cubicBezTo>
                  <a:cubicBezTo>
                    <a:pt x="122" y="213"/>
                    <a:pt x="123" y="215"/>
                    <a:pt x="124" y="216"/>
                  </a:cubicBezTo>
                  <a:cubicBezTo>
                    <a:pt x="126" y="217"/>
                    <a:pt x="128" y="217"/>
                    <a:pt x="129" y="215"/>
                  </a:cubicBezTo>
                  <a:cubicBezTo>
                    <a:pt x="137" y="203"/>
                    <a:pt x="137" y="203"/>
                    <a:pt x="137" y="203"/>
                  </a:cubicBezTo>
                  <a:cubicBezTo>
                    <a:pt x="140" y="216"/>
                    <a:pt x="140" y="216"/>
                    <a:pt x="140" y="216"/>
                  </a:cubicBezTo>
                  <a:cubicBezTo>
                    <a:pt x="141" y="217"/>
                    <a:pt x="143" y="219"/>
                    <a:pt x="145" y="218"/>
                  </a:cubicBezTo>
                  <a:cubicBezTo>
                    <a:pt x="147" y="217"/>
                    <a:pt x="148" y="215"/>
                    <a:pt x="147" y="214"/>
                  </a:cubicBezTo>
                  <a:cubicBezTo>
                    <a:pt x="143" y="201"/>
                    <a:pt x="143" y="201"/>
                    <a:pt x="143" y="201"/>
                  </a:cubicBezTo>
                  <a:cubicBezTo>
                    <a:pt x="156" y="207"/>
                    <a:pt x="156" y="207"/>
                    <a:pt x="156" y="207"/>
                  </a:cubicBezTo>
                  <a:cubicBezTo>
                    <a:pt x="158" y="208"/>
                    <a:pt x="160" y="207"/>
                    <a:pt x="161" y="205"/>
                  </a:cubicBezTo>
                  <a:cubicBezTo>
                    <a:pt x="162" y="203"/>
                    <a:pt x="161" y="201"/>
                    <a:pt x="159" y="201"/>
                  </a:cubicBezTo>
                  <a:cubicBezTo>
                    <a:pt x="141" y="192"/>
                    <a:pt x="141" y="192"/>
                    <a:pt x="141" y="192"/>
                  </a:cubicBezTo>
                  <a:cubicBezTo>
                    <a:pt x="138" y="183"/>
                    <a:pt x="138" y="183"/>
                    <a:pt x="138" y="183"/>
                  </a:cubicBezTo>
                  <a:cubicBezTo>
                    <a:pt x="155" y="191"/>
                    <a:pt x="155" y="191"/>
                    <a:pt x="155" y="191"/>
                  </a:cubicBezTo>
                  <a:cubicBezTo>
                    <a:pt x="157" y="192"/>
                    <a:pt x="159" y="191"/>
                    <a:pt x="160" y="189"/>
                  </a:cubicBezTo>
                  <a:cubicBezTo>
                    <a:pt x="161" y="187"/>
                    <a:pt x="160" y="185"/>
                    <a:pt x="158" y="185"/>
                  </a:cubicBezTo>
                  <a:cubicBezTo>
                    <a:pt x="135" y="174"/>
                    <a:pt x="135" y="174"/>
                    <a:pt x="135" y="174"/>
                  </a:cubicBezTo>
                  <a:cubicBezTo>
                    <a:pt x="131" y="162"/>
                    <a:pt x="131" y="162"/>
                    <a:pt x="131" y="162"/>
                  </a:cubicBezTo>
                  <a:cubicBezTo>
                    <a:pt x="153" y="172"/>
                    <a:pt x="153" y="172"/>
                    <a:pt x="153" y="172"/>
                  </a:cubicBezTo>
                  <a:cubicBezTo>
                    <a:pt x="155" y="172"/>
                    <a:pt x="157" y="172"/>
                    <a:pt x="158" y="170"/>
                  </a:cubicBezTo>
                  <a:cubicBezTo>
                    <a:pt x="159" y="168"/>
                    <a:pt x="158" y="166"/>
                    <a:pt x="156" y="165"/>
                  </a:cubicBezTo>
                  <a:cubicBezTo>
                    <a:pt x="134" y="155"/>
                    <a:pt x="134" y="155"/>
                    <a:pt x="134" y="155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70" y="150"/>
                    <a:pt x="170" y="150"/>
                    <a:pt x="170" y="150"/>
                  </a:cubicBezTo>
                  <a:cubicBezTo>
                    <a:pt x="171" y="152"/>
                    <a:pt x="173" y="153"/>
                    <a:pt x="175" y="152"/>
                  </a:cubicBezTo>
                  <a:cubicBezTo>
                    <a:pt x="177" y="151"/>
                    <a:pt x="177" y="149"/>
                    <a:pt x="176" y="147"/>
                  </a:cubicBezTo>
                  <a:cubicBezTo>
                    <a:pt x="165" y="125"/>
                    <a:pt x="165" y="125"/>
                    <a:pt x="165" y="125"/>
                  </a:cubicBezTo>
                  <a:cubicBezTo>
                    <a:pt x="178" y="128"/>
                    <a:pt x="178" y="128"/>
                    <a:pt x="178" y="128"/>
                  </a:cubicBezTo>
                  <a:cubicBezTo>
                    <a:pt x="190" y="151"/>
                    <a:pt x="190" y="151"/>
                    <a:pt x="190" y="151"/>
                  </a:cubicBezTo>
                  <a:cubicBezTo>
                    <a:pt x="191" y="153"/>
                    <a:pt x="193" y="153"/>
                    <a:pt x="194" y="152"/>
                  </a:cubicBezTo>
                  <a:cubicBezTo>
                    <a:pt x="196" y="151"/>
                    <a:pt x="197" y="149"/>
                    <a:pt x="196" y="147"/>
                  </a:cubicBezTo>
                  <a:cubicBezTo>
                    <a:pt x="187" y="130"/>
                    <a:pt x="187" y="130"/>
                    <a:pt x="187" y="130"/>
                  </a:cubicBezTo>
                  <a:cubicBezTo>
                    <a:pt x="196" y="133"/>
                    <a:pt x="196" y="133"/>
                    <a:pt x="196" y="133"/>
                  </a:cubicBezTo>
                  <a:cubicBezTo>
                    <a:pt x="206" y="151"/>
                    <a:pt x="206" y="151"/>
                    <a:pt x="206" y="151"/>
                  </a:cubicBezTo>
                  <a:cubicBezTo>
                    <a:pt x="207" y="152"/>
                    <a:pt x="209" y="153"/>
                    <a:pt x="210" y="152"/>
                  </a:cubicBezTo>
                  <a:cubicBezTo>
                    <a:pt x="212" y="151"/>
                    <a:pt x="213" y="149"/>
                    <a:pt x="212" y="147"/>
                  </a:cubicBezTo>
                  <a:cubicBezTo>
                    <a:pt x="205" y="135"/>
                    <a:pt x="205" y="135"/>
                    <a:pt x="205" y="135"/>
                  </a:cubicBezTo>
                  <a:cubicBezTo>
                    <a:pt x="218" y="138"/>
                    <a:pt x="218" y="138"/>
                    <a:pt x="218" y="138"/>
                  </a:cubicBezTo>
                  <a:cubicBezTo>
                    <a:pt x="220" y="138"/>
                    <a:pt x="222" y="137"/>
                    <a:pt x="222" y="135"/>
                  </a:cubicBezTo>
                  <a:cubicBezTo>
                    <a:pt x="222" y="133"/>
                    <a:pt x="221" y="131"/>
                    <a:pt x="219" y="131"/>
                  </a:cubicBezTo>
                  <a:cubicBezTo>
                    <a:pt x="207" y="128"/>
                    <a:pt x="207" y="128"/>
                    <a:pt x="207" y="128"/>
                  </a:cubicBezTo>
                  <a:cubicBezTo>
                    <a:pt x="218" y="120"/>
                    <a:pt x="218" y="120"/>
                    <a:pt x="218" y="120"/>
                  </a:cubicBezTo>
                  <a:cubicBezTo>
                    <a:pt x="220" y="118"/>
                    <a:pt x="220" y="116"/>
                    <a:pt x="219" y="115"/>
                  </a:cubicBezTo>
                  <a:cubicBezTo>
                    <a:pt x="218" y="113"/>
                    <a:pt x="216" y="113"/>
                    <a:pt x="214" y="114"/>
                  </a:cubicBezTo>
                  <a:cubicBezTo>
                    <a:pt x="198" y="126"/>
                    <a:pt x="198" y="126"/>
                    <a:pt x="198" y="126"/>
                  </a:cubicBezTo>
                  <a:cubicBezTo>
                    <a:pt x="188" y="124"/>
                    <a:pt x="188" y="124"/>
                    <a:pt x="188" y="124"/>
                  </a:cubicBezTo>
                  <a:cubicBezTo>
                    <a:pt x="204" y="112"/>
                    <a:pt x="204" y="112"/>
                    <a:pt x="204" y="112"/>
                  </a:cubicBezTo>
                  <a:cubicBezTo>
                    <a:pt x="205" y="111"/>
                    <a:pt x="206" y="109"/>
                    <a:pt x="205" y="107"/>
                  </a:cubicBezTo>
                  <a:cubicBezTo>
                    <a:pt x="204" y="106"/>
                    <a:pt x="202" y="105"/>
                    <a:pt x="200" y="107"/>
                  </a:cubicBezTo>
                  <a:cubicBezTo>
                    <a:pt x="179" y="121"/>
                    <a:pt x="179" y="121"/>
                    <a:pt x="179" y="121"/>
                  </a:cubicBezTo>
                  <a:cubicBezTo>
                    <a:pt x="167" y="119"/>
                    <a:pt x="167" y="119"/>
                    <a:pt x="167" y="119"/>
                  </a:cubicBezTo>
                  <a:cubicBezTo>
                    <a:pt x="186" y="104"/>
                    <a:pt x="186" y="104"/>
                    <a:pt x="186" y="104"/>
                  </a:cubicBezTo>
                  <a:cubicBezTo>
                    <a:pt x="188" y="103"/>
                    <a:pt x="188" y="101"/>
                    <a:pt x="187" y="99"/>
                  </a:cubicBezTo>
                  <a:cubicBezTo>
                    <a:pt x="186" y="98"/>
                    <a:pt x="184" y="97"/>
                    <a:pt x="182" y="98"/>
                  </a:cubicBezTo>
                  <a:cubicBezTo>
                    <a:pt x="162" y="113"/>
                    <a:pt x="162" y="113"/>
                    <a:pt x="162" y="113"/>
                  </a:cubicBezTo>
                  <a:cubicBezTo>
                    <a:pt x="151" y="78"/>
                    <a:pt x="151" y="78"/>
                    <a:pt x="151" y="78"/>
                  </a:cubicBezTo>
                  <a:cubicBezTo>
                    <a:pt x="176" y="78"/>
                    <a:pt x="176" y="78"/>
                    <a:pt x="176" y="78"/>
                  </a:cubicBezTo>
                  <a:cubicBezTo>
                    <a:pt x="178" y="79"/>
                    <a:pt x="180" y="77"/>
                    <a:pt x="180" y="75"/>
                  </a:cubicBezTo>
                  <a:cubicBezTo>
                    <a:pt x="180" y="73"/>
                    <a:pt x="178" y="72"/>
                    <a:pt x="176" y="71"/>
                  </a:cubicBezTo>
                  <a:cubicBezTo>
                    <a:pt x="152" y="71"/>
                    <a:pt x="152" y="71"/>
                    <a:pt x="152" y="71"/>
                  </a:cubicBezTo>
                  <a:cubicBezTo>
                    <a:pt x="161" y="61"/>
                    <a:pt x="161" y="61"/>
                    <a:pt x="161" y="61"/>
                  </a:cubicBezTo>
                  <a:cubicBezTo>
                    <a:pt x="186" y="62"/>
                    <a:pt x="186" y="62"/>
                    <a:pt x="186" y="62"/>
                  </a:cubicBezTo>
                  <a:cubicBezTo>
                    <a:pt x="188" y="62"/>
                    <a:pt x="190" y="61"/>
                    <a:pt x="190" y="59"/>
                  </a:cubicBezTo>
                  <a:cubicBezTo>
                    <a:pt x="190" y="57"/>
                    <a:pt x="188" y="55"/>
                    <a:pt x="186" y="55"/>
                  </a:cubicBezTo>
                  <a:cubicBezTo>
                    <a:pt x="167" y="54"/>
                    <a:pt x="167" y="54"/>
                    <a:pt x="167" y="54"/>
                  </a:cubicBezTo>
                  <a:cubicBezTo>
                    <a:pt x="174" y="47"/>
                    <a:pt x="174" y="47"/>
                    <a:pt x="174" y="47"/>
                  </a:cubicBezTo>
                  <a:cubicBezTo>
                    <a:pt x="194" y="48"/>
                    <a:pt x="194" y="48"/>
                    <a:pt x="194" y="48"/>
                  </a:cubicBezTo>
                  <a:cubicBezTo>
                    <a:pt x="196" y="48"/>
                    <a:pt x="198" y="47"/>
                    <a:pt x="198" y="45"/>
                  </a:cubicBezTo>
                  <a:cubicBezTo>
                    <a:pt x="198" y="43"/>
                    <a:pt x="196" y="41"/>
                    <a:pt x="194" y="41"/>
                  </a:cubicBezTo>
                  <a:cubicBezTo>
                    <a:pt x="180" y="40"/>
                    <a:pt x="180" y="40"/>
                    <a:pt x="180" y="40"/>
                  </a:cubicBezTo>
                  <a:cubicBezTo>
                    <a:pt x="189" y="31"/>
                    <a:pt x="189" y="31"/>
                    <a:pt x="189" y="31"/>
                  </a:cubicBezTo>
                  <a:cubicBezTo>
                    <a:pt x="190" y="30"/>
                    <a:pt x="190" y="27"/>
                    <a:pt x="189" y="26"/>
                  </a:cubicBezTo>
                  <a:cubicBezTo>
                    <a:pt x="187" y="25"/>
                    <a:pt x="185" y="25"/>
                    <a:pt x="184" y="26"/>
                  </a:cubicBezTo>
                  <a:cubicBezTo>
                    <a:pt x="175" y="36"/>
                    <a:pt x="175" y="36"/>
                    <a:pt x="175" y="36"/>
                  </a:cubicBezTo>
                  <a:cubicBezTo>
                    <a:pt x="173" y="22"/>
                    <a:pt x="173" y="22"/>
                    <a:pt x="173" y="22"/>
                  </a:cubicBezTo>
                  <a:cubicBezTo>
                    <a:pt x="173" y="20"/>
                    <a:pt x="172" y="18"/>
                    <a:pt x="170" y="18"/>
                  </a:cubicBezTo>
                  <a:cubicBezTo>
                    <a:pt x="168" y="19"/>
                    <a:pt x="166" y="20"/>
                    <a:pt x="167" y="22"/>
                  </a:cubicBezTo>
                  <a:cubicBezTo>
                    <a:pt x="169" y="42"/>
                    <a:pt x="169" y="42"/>
                    <a:pt x="169" y="42"/>
                  </a:cubicBezTo>
                  <a:cubicBezTo>
                    <a:pt x="162" y="49"/>
                    <a:pt x="162" y="49"/>
                    <a:pt x="162" y="49"/>
                  </a:cubicBezTo>
                  <a:cubicBezTo>
                    <a:pt x="160" y="30"/>
                    <a:pt x="160" y="30"/>
                    <a:pt x="160" y="30"/>
                  </a:cubicBezTo>
                  <a:cubicBezTo>
                    <a:pt x="160" y="28"/>
                    <a:pt x="158" y="27"/>
                    <a:pt x="156" y="27"/>
                  </a:cubicBezTo>
                  <a:cubicBezTo>
                    <a:pt x="154" y="27"/>
                    <a:pt x="153" y="29"/>
                    <a:pt x="153" y="31"/>
                  </a:cubicBezTo>
                  <a:cubicBezTo>
                    <a:pt x="156" y="56"/>
                    <a:pt x="156" y="56"/>
                    <a:pt x="156" y="56"/>
                  </a:cubicBezTo>
                  <a:cubicBezTo>
                    <a:pt x="147" y="66"/>
                    <a:pt x="147" y="66"/>
                    <a:pt x="147" y="66"/>
                  </a:cubicBezTo>
                  <a:cubicBezTo>
                    <a:pt x="144" y="42"/>
                    <a:pt x="144" y="42"/>
                    <a:pt x="144" y="42"/>
                  </a:cubicBezTo>
                  <a:cubicBezTo>
                    <a:pt x="144" y="40"/>
                    <a:pt x="142" y="38"/>
                    <a:pt x="140" y="38"/>
                  </a:cubicBezTo>
                  <a:cubicBezTo>
                    <a:pt x="139" y="39"/>
                    <a:pt x="137" y="40"/>
                    <a:pt x="137" y="42"/>
                  </a:cubicBezTo>
                  <a:cubicBezTo>
                    <a:pt x="140" y="67"/>
                    <a:pt x="140" y="67"/>
                    <a:pt x="140" y="67"/>
                  </a:cubicBezTo>
                  <a:cubicBezTo>
                    <a:pt x="104" y="59"/>
                    <a:pt x="104" y="59"/>
                    <a:pt x="104" y="59"/>
                  </a:cubicBezTo>
                  <a:cubicBezTo>
                    <a:pt x="117" y="37"/>
                    <a:pt x="117" y="37"/>
                    <a:pt x="117" y="37"/>
                  </a:cubicBezTo>
                  <a:cubicBezTo>
                    <a:pt x="118" y="36"/>
                    <a:pt x="117" y="34"/>
                    <a:pt x="116" y="33"/>
                  </a:cubicBezTo>
                  <a:cubicBezTo>
                    <a:pt x="114" y="32"/>
                    <a:pt x="112" y="32"/>
                    <a:pt x="111" y="34"/>
                  </a:cubicBezTo>
                  <a:cubicBezTo>
                    <a:pt x="98" y="55"/>
                    <a:pt x="98" y="55"/>
                    <a:pt x="98" y="55"/>
                  </a:cubicBezTo>
                  <a:cubicBezTo>
                    <a:pt x="94" y="42"/>
                    <a:pt x="94" y="42"/>
                    <a:pt x="94" y="42"/>
                  </a:cubicBezTo>
                  <a:cubicBezTo>
                    <a:pt x="108" y="21"/>
                    <a:pt x="108" y="21"/>
                    <a:pt x="108" y="21"/>
                  </a:cubicBezTo>
                  <a:cubicBezTo>
                    <a:pt x="109" y="19"/>
                    <a:pt x="108" y="17"/>
                    <a:pt x="106" y="16"/>
                  </a:cubicBezTo>
                  <a:cubicBezTo>
                    <a:pt x="105" y="15"/>
                    <a:pt x="103" y="15"/>
                    <a:pt x="102" y="17"/>
                  </a:cubicBezTo>
                  <a:cubicBezTo>
                    <a:pt x="91" y="33"/>
                    <a:pt x="91" y="33"/>
                    <a:pt x="91" y="33"/>
                  </a:cubicBezTo>
                  <a:cubicBezTo>
                    <a:pt x="89" y="24"/>
                    <a:pt x="89" y="24"/>
                    <a:pt x="89" y="24"/>
                  </a:cubicBezTo>
                  <a:cubicBezTo>
                    <a:pt x="99" y="7"/>
                    <a:pt x="99" y="7"/>
                    <a:pt x="99" y="7"/>
                  </a:cubicBezTo>
                  <a:cubicBezTo>
                    <a:pt x="100" y="5"/>
                    <a:pt x="100" y="3"/>
                    <a:pt x="98" y="2"/>
                  </a:cubicBezTo>
                  <a:cubicBezTo>
                    <a:pt x="97" y="1"/>
                    <a:pt x="94" y="2"/>
                    <a:pt x="93" y="3"/>
                  </a:cubicBezTo>
                  <a:cubicBezTo>
                    <a:pt x="86" y="15"/>
                    <a:pt x="86" y="15"/>
                    <a:pt x="86" y="15"/>
                  </a:cubicBezTo>
                  <a:cubicBezTo>
                    <a:pt x="82" y="3"/>
                    <a:pt x="82" y="3"/>
                    <a:pt x="82" y="3"/>
                  </a:cubicBezTo>
                  <a:cubicBezTo>
                    <a:pt x="82" y="1"/>
                    <a:pt x="80" y="0"/>
                    <a:pt x="78" y="1"/>
                  </a:cubicBezTo>
                  <a:cubicBezTo>
                    <a:pt x="76" y="1"/>
                    <a:pt x="75" y="3"/>
                    <a:pt x="75" y="5"/>
                  </a:cubicBezTo>
                  <a:cubicBezTo>
                    <a:pt x="79" y="17"/>
                    <a:pt x="79" y="17"/>
                    <a:pt x="79" y="17"/>
                  </a:cubicBezTo>
                  <a:cubicBezTo>
                    <a:pt x="66" y="12"/>
                    <a:pt x="66" y="12"/>
                    <a:pt x="66" y="12"/>
                  </a:cubicBezTo>
                  <a:cubicBezTo>
                    <a:pt x="64" y="11"/>
                    <a:pt x="62" y="12"/>
                    <a:pt x="62" y="13"/>
                  </a:cubicBezTo>
                  <a:cubicBezTo>
                    <a:pt x="61" y="15"/>
                    <a:pt x="62" y="17"/>
                    <a:pt x="63" y="18"/>
                  </a:cubicBezTo>
                  <a:close/>
                  <a:moveTo>
                    <a:pt x="81" y="82"/>
                  </a:moveTo>
                  <a:cubicBezTo>
                    <a:pt x="81" y="83"/>
                    <a:pt x="81" y="83"/>
                    <a:pt x="81" y="84"/>
                  </a:cubicBezTo>
                  <a:cubicBezTo>
                    <a:pt x="89" y="104"/>
                    <a:pt x="89" y="104"/>
                    <a:pt x="89" y="104"/>
                  </a:cubicBezTo>
                  <a:cubicBezTo>
                    <a:pt x="73" y="117"/>
                    <a:pt x="73" y="117"/>
                    <a:pt x="73" y="117"/>
                  </a:cubicBezTo>
                  <a:cubicBezTo>
                    <a:pt x="72" y="118"/>
                    <a:pt x="72" y="118"/>
                    <a:pt x="72" y="119"/>
                  </a:cubicBezTo>
                  <a:cubicBezTo>
                    <a:pt x="66" y="99"/>
                    <a:pt x="66" y="99"/>
                    <a:pt x="66" y="99"/>
                  </a:cubicBezTo>
                  <a:lnTo>
                    <a:pt x="81" y="82"/>
                  </a:lnTo>
                  <a:close/>
                  <a:moveTo>
                    <a:pt x="119" y="80"/>
                  </a:moveTo>
                  <a:cubicBezTo>
                    <a:pt x="122" y="96"/>
                    <a:pt x="122" y="96"/>
                    <a:pt x="122" y="96"/>
                  </a:cubicBezTo>
                  <a:cubicBezTo>
                    <a:pt x="122" y="97"/>
                    <a:pt x="122" y="97"/>
                    <a:pt x="122" y="98"/>
                  </a:cubicBezTo>
                  <a:cubicBezTo>
                    <a:pt x="123" y="98"/>
                    <a:pt x="123" y="98"/>
                    <a:pt x="124" y="99"/>
                  </a:cubicBezTo>
                  <a:cubicBezTo>
                    <a:pt x="141" y="101"/>
                    <a:pt x="141" y="101"/>
                    <a:pt x="141" y="101"/>
                  </a:cubicBezTo>
                  <a:cubicBezTo>
                    <a:pt x="128" y="112"/>
                    <a:pt x="128" y="112"/>
                    <a:pt x="128" y="112"/>
                  </a:cubicBezTo>
                  <a:cubicBezTo>
                    <a:pt x="127" y="112"/>
                    <a:pt x="126" y="114"/>
                    <a:pt x="127" y="115"/>
                  </a:cubicBezTo>
                  <a:cubicBezTo>
                    <a:pt x="133" y="131"/>
                    <a:pt x="133" y="131"/>
                    <a:pt x="133" y="131"/>
                  </a:cubicBezTo>
                  <a:cubicBezTo>
                    <a:pt x="117" y="125"/>
                    <a:pt x="117" y="125"/>
                    <a:pt x="117" y="125"/>
                  </a:cubicBezTo>
                  <a:cubicBezTo>
                    <a:pt x="116" y="124"/>
                    <a:pt x="115" y="125"/>
                    <a:pt x="114" y="126"/>
                  </a:cubicBezTo>
                  <a:cubicBezTo>
                    <a:pt x="104" y="139"/>
                    <a:pt x="104" y="139"/>
                    <a:pt x="104" y="139"/>
                  </a:cubicBezTo>
                  <a:cubicBezTo>
                    <a:pt x="101" y="122"/>
                    <a:pt x="101" y="122"/>
                    <a:pt x="101" y="122"/>
                  </a:cubicBezTo>
                  <a:cubicBezTo>
                    <a:pt x="101" y="121"/>
                    <a:pt x="100" y="120"/>
                    <a:pt x="98" y="120"/>
                  </a:cubicBezTo>
                  <a:cubicBezTo>
                    <a:pt x="82" y="118"/>
                    <a:pt x="82" y="118"/>
                    <a:pt x="82" y="118"/>
                  </a:cubicBezTo>
                  <a:cubicBezTo>
                    <a:pt x="95" y="107"/>
                    <a:pt x="95" y="107"/>
                    <a:pt x="95" y="107"/>
                  </a:cubicBezTo>
                  <a:cubicBezTo>
                    <a:pt x="96" y="106"/>
                    <a:pt x="96" y="105"/>
                    <a:pt x="96" y="103"/>
                  </a:cubicBezTo>
                  <a:cubicBezTo>
                    <a:pt x="89" y="88"/>
                    <a:pt x="89" y="88"/>
                    <a:pt x="89" y="88"/>
                  </a:cubicBezTo>
                  <a:cubicBezTo>
                    <a:pt x="105" y="94"/>
                    <a:pt x="105" y="94"/>
                    <a:pt x="105" y="94"/>
                  </a:cubicBezTo>
                  <a:cubicBezTo>
                    <a:pt x="106" y="94"/>
                    <a:pt x="108" y="94"/>
                    <a:pt x="108" y="93"/>
                  </a:cubicBezTo>
                  <a:lnTo>
                    <a:pt x="119" y="80"/>
                  </a:lnTo>
                  <a:close/>
                  <a:moveTo>
                    <a:pt x="74" y="122"/>
                  </a:moveTo>
                  <a:cubicBezTo>
                    <a:pt x="95" y="125"/>
                    <a:pt x="95" y="125"/>
                    <a:pt x="95" y="125"/>
                  </a:cubicBezTo>
                  <a:cubicBezTo>
                    <a:pt x="99" y="146"/>
                    <a:pt x="99" y="146"/>
                    <a:pt x="99" y="146"/>
                  </a:cubicBezTo>
                  <a:cubicBezTo>
                    <a:pt x="99" y="147"/>
                    <a:pt x="99" y="148"/>
                    <a:pt x="100" y="148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3" y="122"/>
                    <a:pt x="73" y="122"/>
                    <a:pt x="73" y="122"/>
                  </a:cubicBezTo>
                  <a:cubicBezTo>
                    <a:pt x="73" y="122"/>
                    <a:pt x="74" y="122"/>
                    <a:pt x="74" y="122"/>
                  </a:cubicBezTo>
                  <a:close/>
                  <a:moveTo>
                    <a:pt x="117" y="131"/>
                  </a:moveTo>
                  <a:cubicBezTo>
                    <a:pt x="137" y="138"/>
                    <a:pt x="137" y="138"/>
                    <a:pt x="137" y="138"/>
                  </a:cubicBezTo>
                  <a:cubicBezTo>
                    <a:pt x="138" y="139"/>
                    <a:pt x="139" y="139"/>
                    <a:pt x="139" y="138"/>
                  </a:cubicBezTo>
                  <a:cubicBezTo>
                    <a:pt x="125" y="154"/>
                    <a:pt x="125" y="154"/>
                    <a:pt x="125" y="154"/>
                  </a:cubicBezTo>
                  <a:cubicBezTo>
                    <a:pt x="103" y="149"/>
                    <a:pt x="103" y="149"/>
                    <a:pt x="103" y="149"/>
                  </a:cubicBezTo>
                  <a:cubicBezTo>
                    <a:pt x="103" y="149"/>
                    <a:pt x="104" y="148"/>
                    <a:pt x="104" y="148"/>
                  </a:cubicBezTo>
                  <a:lnTo>
                    <a:pt x="117" y="131"/>
                  </a:lnTo>
                  <a:close/>
                  <a:moveTo>
                    <a:pt x="141" y="136"/>
                  </a:moveTo>
                  <a:cubicBezTo>
                    <a:pt x="141" y="136"/>
                    <a:pt x="141" y="135"/>
                    <a:pt x="141" y="135"/>
                  </a:cubicBezTo>
                  <a:cubicBezTo>
                    <a:pt x="133" y="115"/>
                    <a:pt x="133" y="115"/>
                    <a:pt x="133" y="115"/>
                  </a:cubicBezTo>
                  <a:cubicBezTo>
                    <a:pt x="150" y="101"/>
                    <a:pt x="150" y="101"/>
                    <a:pt x="150" y="101"/>
                  </a:cubicBezTo>
                  <a:cubicBezTo>
                    <a:pt x="150" y="101"/>
                    <a:pt x="150" y="100"/>
                    <a:pt x="151" y="100"/>
                  </a:cubicBezTo>
                  <a:cubicBezTo>
                    <a:pt x="157" y="120"/>
                    <a:pt x="157" y="120"/>
                    <a:pt x="157" y="120"/>
                  </a:cubicBezTo>
                  <a:lnTo>
                    <a:pt x="141" y="136"/>
                  </a:lnTo>
                  <a:close/>
                  <a:moveTo>
                    <a:pt x="148" y="96"/>
                  </a:moveTo>
                  <a:cubicBezTo>
                    <a:pt x="127" y="93"/>
                    <a:pt x="127" y="93"/>
                    <a:pt x="127" y="93"/>
                  </a:cubicBezTo>
                  <a:cubicBezTo>
                    <a:pt x="123" y="72"/>
                    <a:pt x="123" y="72"/>
                    <a:pt x="123" y="72"/>
                  </a:cubicBezTo>
                  <a:cubicBezTo>
                    <a:pt x="123" y="71"/>
                    <a:pt x="123" y="71"/>
                    <a:pt x="123" y="70"/>
                  </a:cubicBezTo>
                  <a:cubicBezTo>
                    <a:pt x="123" y="70"/>
                    <a:pt x="123" y="70"/>
                    <a:pt x="123" y="70"/>
                  </a:cubicBezTo>
                  <a:cubicBezTo>
                    <a:pt x="143" y="75"/>
                    <a:pt x="143" y="75"/>
                    <a:pt x="143" y="75"/>
                  </a:cubicBezTo>
                  <a:cubicBezTo>
                    <a:pt x="150" y="97"/>
                    <a:pt x="150" y="97"/>
                    <a:pt x="150" y="97"/>
                  </a:cubicBezTo>
                  <a:cubicBezTo>
                    <a:pt x="149" y="96"/>
                    <a:pt x="149" y="96"/>
                    <a:pt x="148" y="96"/>
                  </a:cubicBezTo>
                  <a:close/>
                  <a:moveTo>
                    <a:pt x="105" y="88"/>
                  </a:moveTo>
                  <a:cubicBezTo>
                    <a:pt x="85" y="80"/>
                    <a:pt x="85" y="80"/>
                    <a:pt x="85" y="80"/>
                  </a:cubicBezTo>
                  <a:cubicBezTo>
                    <a:pt x="84" y="80"/>
                    <a:pt x="84" y="80"/>
                    <a:pt x="83" y="80"/>
                  </a:cubicBezTo>
                  <a:cubicBezTo>
                    <a:pt x="98" y="65"/>
                    <a:pt x="98" y="65"/>
                    <a:pt x="98" y="65"/>
                  </a:cubicBezTo>
                  <a:cubicBezTo>
                    <a:pt x="120" y="70"/>
                    <a:pt x="120" y="70"/>
                    <a:pt x="120" y="70"/>
                  </a:cubicBezTo>
                  <a:cubicBezTo>
                    <a:pt x="119" y="70"/>
                    <a:pt x="119" y="70"/>
                    <a:pt x="118" y="71"/>
                  </a:cubicBezTo>
                  <a:lnTo>
                    <a:pt x="105" y="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98" name="Freeform 98"/>
            <p:cNvSpPr>
              <a:spLocks noEditPoints="1"/>
            </p:cNvSpPr>
            <p:nvPr/>
          </p:nvSpPr>
          <p:spPr bwMode="auto">
            <a:xfrm>
              <a:off x="3005172" y="2693764"/>
              <a:ext cx="338283" cy="374479"/>
            </a:xfrm>
            <a:custGeom>
              <a:avLst/>
              <a:gdLst>
                <a:gd name="T0" fmla="*/ 103 w 274"/>
                <a:gd name="T1" fmla="*/ 32 h 302"/>
                <a:gd name="T2" fmla="*/ 98 w 274"/>
                <a:gd name="T3" fmla="*/ 57 h 302"/>
                <a:gd name="T4" fmla="*/ 70 w 274"/>
                <a:gd name="T5" fmla="*/ 74 h 302"/>
                <a:gd name="T6" fmla="*/ 46 w 274"/>
                <a:gd name="T7" fmla="*/ 67 h 302"/>
                <a:gd name="T8" fmla="*/ 25 w 274"/>
                <a:gd name="T9" fmla="*/ 61 h 302"/>
                <a:gd name="T10" fmla="*/ 6 w 274"/>
                <a:gd name="T11" fmla="*/ 85 h 302"/>
                <a:gd name="T12" fmla="*/ 32 w 274"/>
                <a:gd name="T13" fmla="*/ 99 h 302"/>
                <a:gd name="T14" fmla="*/ 54 w 274"/>
                <a:gd name="T15" fmla="*/ 111 h 302"/>
                <a:gd name="T16" fmla="*/ 73 w 274"/>
                <a:gd name="T17" fmla="*/ 128 h 302"/>
                <a:gd name="T18" fmla="*/ 71 w 274"/>
                <a:gd name="T19" fmla="*/ 186 h 302"/>
                <a:gd name="T20" fmla="*/ 46 w 274"/>
                <a:gd name="T21" fmla="*/ 202 h 302"/>
                <a:gd name="T22" fmla="*/ 25 w 274"/>
                <a:gd name="T23" fmla="*/ 215 h 302"/>
                <a:gd name="T24" fmla="*/ 27 w 274"/>
                <a:gd name="T25" fmla="*/ 241 h 302"/>
                <a:gd name="T26" fmla="*/ 47 w 274"/>
                <a:gd name="T27" fmla="*/ 235 h 302"/>
                <a:gd name="T28" fmla="*/ 71 w 274"/>
                <a:gd name="T29" fmla="*/ 226 h 302"/>
                <a:gd name="T30" fmla="*/ 105 w 274"/>
                <a:gd name="T31" fmla="*/ 241 h 302"/>
                <a:gd name="T32" fmla="*/ 111 w 274"/>
                <a:gd name="T33" fmla="*/ 266 h 302"/>
                <a:gd name="T34" fmla="*/ 117 w 274"/>
                <a:gd name="T35" fmla="*/ 286 h 302"/>
                <a:gd name="T36" fmla="*/ 142 w 274"/>
                <a:gd name="T37" fmla="*/ 302 h 302"/>
                <a:gd name="T38" fmla="*/ 167 w 274"/>
                <a:gd name="T39" fmla="*/ 284 h 302"/>
                <a:gd name="T40" fmla="*/ 171 w 274"/>
                <a:gd name="T41" fmla="*/ 264 h 302"/>
                <a:gd name="T42" fmla="*/ 175 w 274"/>
                <a:gd name="T43" fmla="*/ 238 h 302"/>
                <a:gd name="T44" fmla="*/ 207 w 274"/>
                <a:gd name="T45" fmla="*/ 222 h 302"/>
                <a:gd name="T46" fmla="*/ 232 w 274"/>
                <a:gd name="T47" fmla="*/ 229 h 302"/>
                <a:gd name="T48" fmla="*/ 253 w 274"/>
                <a:gd name="T49" fmla="*/ 235 h 302"/>
                <a:gd name="T50" fmla="*/ 253 w 274"/>
                <a:gd name="T51" fmla="*/ 208 h 302"/>
                <a:gd name="T52" fmla="*/ 231 w 274"/>
                <a:gd name="T53" fmla="*/ 196 h 302"/>
                <a:gd name="T54" fmla="*/ 205 w 274"/>
                <a:gd name="T55" fmla="*/ 182 h 302"/>
                <a:gd name="T56" fmla="*/ 200 w 274"/>
                <a:gd name="T57" fmla="*/ 124 h 302"/>
                <a:gd name="T58" fmla="*/ 218 w 274"/>
                <a:gd name="T59" fmla="*/ 107 h 302"/>
                <a:gd name="T60" fmla="*/ 239 w 274"/>
                <a:gd name="T61" fmla="*/ 93 h 302"/>
                <a:gd name="T62" fmla="*/ 264 w 274"/>
                <a:gd name="T63" fmla="*/ 78 h 302"/>
                <a:gd name="T64" fmla="*/ 244 w 274"/>
                <a:gd name="T65" fmla="*/ 55 h 302"/>
                <a:gd name="T66" fmla="*/ 224 w 274"/>
                <a:gd name="T67" fmla="*/ 62 h 302"/>
                <a:gd name="T68" fmla="*/ 199 w 274"/>
                <a:gd name="T69" fmla="*/ 70 h 302"/>
                <a:gd name="T70" fmla="*/ 170 w 274"/>
                <a:gd name="T71" fmla="*/ 55 h 302"/>
                <a:gd name="T72" fmla="*/ 164 w 274"/>
                <a:gd name="T73" fmla="*/ 30 h 302"/>
                <a:gd name="T74" fmla="*/ 158 w 274"/>
                <a:gd name="T75" fmla="*/ 9 h 302"/>
                <a:gd name="T76" fmla="*/ 128 w 274"/>
                <a:gd name="T77" fmla="*/ 5 h 302"/>
                <a:gd name="T78" fmla="*/ 108 w 274"/>
                <a:gd name="T79" fmla="*/ 106 h 302"/>
                <a:gd name="T80" fmla="*/ 83 w 274"/>
                <a:gd name="T81" fmla="*/ 122 h 302"/>
                <a:gd name="T82" fmla="*/ 157 w 274"/>
                <a:gd name="T83" fmla="*/ 142 h 302"/>
                <a:gd name="T84" fmla="*/ 140 w 274"/>
                <a:gd name="T85" fmla="*/ 173 h 302"/>
                <a:gd name="T86" fmla="*/ 97 w 274"/>
                <a:gd name="T87" fmla="*/ 151 h 302"/>
                <a:gd name="T88" fmla="*/ 139 w 274"/>
                <a:gd name="T89" fmla="*/ 129 h 302"/>
                <a:gd name="T90" fmla="*/ 109 w 274"/>
                <a:gd name="T91" fmla="*/ 197 h 302"/>
                <a:gd name="T92" fmla="*/ 160 w 274"/>
                <a:gd name="T93" fmla="*/ 197 h 302"/>
                <a:gd name="T94" fmla="*/ 137 w 274"/>
                <a:gd name="T95" fmla="*/ 181 h 302"/>
                <a:gd name="T96" fmla="*/ 191 w 274"/>
                <a:gd name="T97" fmla="*/ 152 h 302"/>
                <a:gd name="T98" fmla="*/ 166 w 274"/>
                <a:gd name="T99" fmla="*/ 108 h 302"/>
                <a:gd name="T100" fmla="*/ 189 w 274"/>
                <a:gd name="T101" fmla="*/ 147 h 302"/>
                <a:gd name="T102" fmla="*/ 162 w 274"/>
                <a:gd name="T103" fmla="*/ 10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74" h="302">
                  <a:moveTo>
                    <a:pt x="108" y="17"/>
                  </a:moveTo>
                  <a:cubicBezTo>
                    <a:pt x="129" y="34"/>
                    <a:pt x="129" y="34"/>
                    <a:pt x="129" y="34"/>
                  </a:cubicBezTo>
                  <a:cubicBezTo>
                    <a:pt x="129" y="47"/>
                    <a:pt x="129" y="47"/>
                    <a:pt x="129" y="47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29"/>
                    <a:pt x="105" y="30"/>
                    <a:pt x="103" y="32"/>
                  </a:cubicBezTo>
                  <a:cubicBezTo>
                    <a:pt x="101" y="34"/>
                    <a:pt x="101" y="36"/>
                    <a:pt x="103" y="38"/>
                  </a:cubicBezTo>
                  <a:cubicBezTo>
                    <a:pt x="130" y="59"/>
                    <a:pt x="130" y="59"/>
                    <a:pt x="130" y="59"/>
                  </a:cubicBezTo>
                  <a:cubicBezTo>
                    <a:pt x="130" y="77"/>
                    <a:pt x="130" y="77"/>
                    <a:pt x="130" y="77"/>
                  </a:cubicBezTo>
                  <a:cubicBezTo>
                    <a:pt x="105" y="56"/>
                    <a:pt x="105" y="56"/>
                    <a:pt x="105" y="56"/>
                  </a:cubicBezTo>
                  <a:cubicBezTo>
                    <a:pt x="103" y="55"/>
                    <a:pt x="100" y="55"/>
                    <a:pt x="98" y="57"/>
                  </a:cubicBezTo>
                  <a:cubicBezTo>
                    <a:pt x="97" y="59"/>
                    <a:pt x="97" y="62"/>
                    <a:pt x="99" y="63"/>
                  </a:cubicBezTo>
                  <a:cubicBezTo>
                    <a:pt x="125" y="84"/>
                    <a:pt x="125" y="84"/>
                    <a:pt x="125" y="84"/>
                  </a:cubicBezTo>
                  <a:cubicBezTo>
                    <a:pt x="83" y="110"/>
                    <a:pt x="83" y="110"/>
                    <a:pt x="83" y="110"/>
                  </a:cubicBezTo>
                  <a:cubicBezTo>
                    <a:pt x="76" y="78"/>
                    <a:pt x="76" y="78"/>
                    <a:pt x="76" y="78"/>
                  </a:cubicBezTo>
                  <a:cubicBezTo>
                    <a:pt x="75" y="75"/>
                    <a:pt x="73" y="73"/>
                    <a:pt x="70" y="74"/>
                  </a:cubicBezTo>
                  <a:cubicBezTo>
                    <a:pt x="68" y="75"/>
                    <a:pt x="66" y="77"/>
                    <a:pt x="67" y="80"/>
                  </a:cubicBezTo>
                  <a:cubicBezTo>
                    <a:pt x="74" y="111"/>
                    <a:pt x="74" y="111"/>
                    <a:pt x="74" y="111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1" y="70"/>
                    <a:pt x="51" y="70"/>
                    <a:pt x="51" y="70"/>
                  </a:cubicBezTo>
                  <a:cubicBezTo>
                    <a:pt x="51" y="68"/>
                    <a:pt x="48" y="66"/>
                    <a:pt x="46" y="67"/>
                  </a:cubicBezTo>
                  <a:cubicBezTo>
                    <a:pt x="43" y="67"/>
                    <a:pt x="42" y="70"/>
                    <a:pt x="42" y="72"/>
                  </a:cubicBezTo>
                  <a:cubicBezTo>
                    <a:pt x="48" y="97"/>
                    <a:pt x="48" y="97"/>
                    <a:pt x="48" y="97"/>
                  </a:cubicBezTo>
                  <a:cubicBezTo>
                    <a:pt x="37" y="91"/>
                    <a:pt x="37" y="91"/>
                    <a:pt x="37" y="91"/>
                  </a:cubicBezTo>
                  <a:cubicBezTo>
                    <a:pt x="31" y="65"/>
                    <a:pt x="31" y="65"/>
                    <a:pt x="31" y="65"/>
                  </a:cubicBezTo>
                  <a:cubicBezTo>
                    <a:pt x="30" y="62"/>
                    <a:pt x="28" y="61"/>
                    <a:pt x="25" y="61"/>
                  </a:cubicBezTo>
                  <a:cubicBezTo>
                    <a:pt x="23" y="62"/>
                    <a:pt x="21" y="65"/>
                    <a:pt x="22" y="67"/>
                  </a:cubicBezTo>
                  <a:cubicBezTo>
                    <a:pt x="26" y="85"/>
                    <a:pt x="26" y="85"/>
                    <a:pt x="26" y="85"/>
                  </a:cubicBezTo>
                  <a:cubicBezTo>
                    <a:pt x="11" y="77"/>
                    <a:pt x="11" y="77"/>
                    <a:pt x="11" y="77"/>
                  </a:cubicBezTo>
                  <a:cubicBezTo>
                    <a:pt x="9" y="76"/>
                    <a:pt x="6" y="77"/>
                    <a:pt x="5" y="79"/>
                  </a:cubicBezTo>
                  <a:cubicBezTo>
                    <a:pt x="3" y="81"/>
                    <a:pt x="4" y="84"/>
                    <a:pt x="6" y="85"/>
                  </a:cubicBezTo>
                  <a:cubicBezTo>
                    <a:pt x="21" y="94"/>
                    <a:pt x="21" y="94"/>
                    <a:pt x="21" y="94"/>
                  </a:cubicBezTo>
                  <a:cubicBezTo>
                    <a:pt x="4" y="100"/>
                    <a:pt x="4" y="100"/>
                    <a:pt x="4" y="100"/>
                  </a:cubicBezTo>
                  <a:cubicBezTo>
                    <a:pt x="2" y="101"/>
                    <a:pt x="0" y="104"/>
                    <a:pt x="1" y="106"/>
                  </a:cubicBezTo>
                  <a:cubicBezTo>
                    <a:pt x="2" y="109"/>
                    <a:pt x="5" y="110"/>
                    <a:pt x="7" y="109"/>
                  </a:cubicBezTo>
                  <a:cubicBezTo>
                    <a:pt x="32" y="99"/>
                    <a:pt x="32" y="99"/>
                    <a:pt x="32" y="99"/>
                  </a:cubicBezTo>
                  <a:cubicBezTo>
                    <a:pt x="43" y="105"/>
                    <a:pt x="43" y="105"/>
                    <a:pt x="43" y="105"/>
                  </a:cubicBezTo>
                  <a:cubicBezTo>
                    <a:pt x="20" y="114"/>
                    <a:pt x="20" y="114"/>
                    <a:pt x="20" y="114"/>
                  </a:cubicBezTo>
                  <a:cubicBezTo>
                    <a:pt x="17" y="115"/>
                    <a:pt x="16" y="118"/>
                    <a:pt x="17" y="120"/>
                  </a:cubicBezTo>
                  <a:cubicBezTo>
                    <a:pt x="18" y="123"/>
                    <a:pt x="20" y="124"/>
                    <a:pt x="23" y="123"/>
                  </a:cubicBezTo>
                  <a:cubicBezTo>
                    <a:pt x="54" y="111"/>
                    <a:pt x="54" y="111"/>
                    <a:pt x="54" y="111"/>
                  </a:cubicBezTo>
                  <a:cubicBezTo>
                    <a:pt x="69" y="120"/>
                    <a:pt x="69" y="120"/>
                    <a:pt x="69" y="120"/>
                  </a:cubicBezTo>
                  <a:cubicBezTo>
                    <a:pt x="39" y="131"/>
                    <a:pt x="39" y="131"/>
                    <a:pt x="39" y="131"/>
                  </a:cubicBezTo>
                  <a:cubicBezTo>
                    <a:pt x="37" y="132"/>
                    <a:pt x="36" y="135"/>
                    <a:pt x="36" y="137"/>
                  </a:cubicBezTo>
                  <a:cubicBezTo>
                    <a:pt x="37" y="139"/>
                    <a:pt x="40" y="141"/>
                    <a:pt x="42" y="140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5" y="177"/>
                    <a:pt x="75" y="177"/>
                    <a:pt x="75" y="177"/>
                  </a:cubicBezTo>
                  <a:cubicBezTo>
                    <a:pt x="43" y="167"/>
                    <a:pt x="43" y="167"/>
                    <a:pt x="43" y="167"/>
                  </a:cubicBezTo>
                  <a:cubicBezTo>
                    <a:pt x="41" y="167"/>
                    <a:pt x="38" y="168"/>
                    <a:pt x="37" y="171"/>
                  </a:cubicBezTo>
                  <a:cubicBezTo>
                    <a:pt x="37" y="173"/>
                    <a:pt x="38" y="176"/>
                    <a:pt x="41" y="176"/>
                  </a:cubicBezTo>
                  <a:cubicBezTo>
                    <a:pt x="71" y="186"/>
                    <a:pt x="71" y="186"/>
                    <a:pt x="71" y="186"/>
                  </a:cubicBezTo>
                  <a:cubicBezTo>
                    <a:pt x="57" y="195"/>
                    <a:pt x="57" y="195"/>
                    <a:pt x="57" y="195"/>
                  </a:cubicBezTo>
                  <a:cubicBezTo>
                    <a:pt x="25" y="185"/>
                    <a:pt x="25" y="185"/>
                    <a:pt x="25" y="185"/>
                  </a:cubicBezTo>
                  <a:cubicBezTo>
                    <a:pt x="22" y="184"/>
                    <a:pt x="20" y="186"/>
                    <a:pt x="19" y="188"/>
                  </a:cubicBezTo>
                  <a:cubicBezTo>
                    <a:pt x="18" y="191"/>
                    <a:pt x="20" y="193"/>
                    <a:pt x="22" y="194"/>
                  </a:cubicBezTo>
                  <a:cubicBezTo>
                    <a:pt x="46" y="202"/>
                    <a:pt x="46" y="202"/>
                    <a:pt x="46" y="202"/>
                  </a:cubicBezTo>
                  <a:cubicBezTo>
                    <a:pt x="35" y="208"/>
                    <a:pt x="35" y="208"/>
                    <a:pt x="35" y="208"/>
                  </a:cubicBezTo>
                  <a:cubicBezTo>
                    <a:pt x="10" y="200"/>
                    <a:pt x="10" y="200"/>
                    <a:pt x="10" y="200"/>
                  </a:cubicBezTo>
                  <a:cubicBezTo>
                    <a:pt x="7" y="199"/>
                    <a:pt x="5" y="201"/>
                    <a:pt x="4" y="203"/>
                  </a:cubicBezTo>
                  <a:cubicBezTo>
                    <a:pt x="3" y="206"/>
                    <a:pt x="5" y="208"/>
                    <a:pt x="7" y="209"/>
                  </a:cubicBezTo>
                  <a:cubicBezTo>
                    <a:pt x="25" y="215"/>
                    <a:pt x="25" y="215"/>
                    <a:pt x="25" y="215"/>
                  </a:cubicBezTo>
                  <a:cubicBezTo>
                    <a:pt x="10" y="224"/>
                    <a:pt x="10" y="224"/>
                    <a:pt x="10" y="224"/>
                  </a:cubicBezTo>
                  <a:cubicBezTo>
                    <a:pt x="8" y="225"/>
                    <a:pt x="8" y="228"/>
                    <a:pt x="9" y="230"/>
                  </a:cubicBezTo>
                  <a:cubicBezTo>
                    <a:pt x="10" y="232"/>
                    <a:pt x="13" y="233"/>
                    <a:pt x="15" y="232"/>
                  </a:cubicBezTo>
                  <a:cubicBezTo>
                    <a:pt x="30" y="223"/>
                    <a:pt x="30" y="223"/>
                    <a:pt x="30" y="223"/>
                  </a:cubicBezTo>
                  <a:cubicBezTo>
                    <a:pt x="27" y="241"/>
                    <a:pt x="27" y="241"/>
                    <a:pt x="27" y="241"/>
                  </a:cubicBezTo>
                  <a:cubicBezTo>
                    <a:pt x="26" y="244"/>
                    <a:pt x="28" y="246"/>
                    <a:pt x="31" y="247"/>
                  </a:cubicBezTo>
                  <a:cubicBezTo>
                    <a:pt x="33" y="247"/>
                    <a:pt x="36" y="245"/>
                    <a:pt x="36" y="243"/>
                  </a:cubicBezTo>
                  <a:cubicBezTo>
                    <a:pt x="40" y="216"/>
                    <a:pt x="40" y="216"/>
                    <a:pt x="40" y="216"/>
                  </a:cubicBezTo>
                  <a:cubicBezTo>
                    <a:pt x="51" y="210"/>
                    <a:pt x="51" y="210"/>
                    <a:pt x="51" y="210"/>
                  </a:cubicBezTo>
                  <a:cubicBezTo>
                    <a:pt x="47" y="235"/>
                    <a:pt x="47" y="235"/>
                    <a:pt x="47" y="235"/>
                  </a:cubicBezTo>
                  <a:cubicBezTo>
                    <a:pt x="47" y="237"/>
                    <a:pt x="48" y="240"/>
                    <a:pt x="51" y="240"/>
                  </a:cubicBezTo>
                  <a:cubicBezTo>
                    <a:pt x="53" y="241"/>
                    <a:pt x="56" y="239"/>
                    <a:pt x="56" y="236"/>
                  </a:cubicBezTo>
                  <a:cubicBezTo>
                    <a:pt x="62" y="203"/>
                    <a:pt x="62" y="203"/>
                    <a:pt x="62" y="203"/>
                  </a:cubicBezTo>
                  <a:cubicBezTo>
                    <a:pt x="76" y="194"/>
                    <a:pt x="76" y="194"/>
                    <a:pt x="76" y="194"/>
                  </a:cubicBezTo>
                  <a:cubicBezTo>
                    <a:pt x="71" y="226"/>
                    <a:pt x="71" y="226"/>
                    <a:pt x="71" y="226"/>
                  </a:cubicBezTo>
                  <a:cubicBezTo>
                    <a:pt x="71" y="228"/>
                    <a:pt x="72" y="231"/>
                    <a:pt x="75" y="231"/>
                  </a:cubicBezTo>
                  <a:cubicBezTo>
                    <a:pt x="77" y="232"/>
                    <a:pt x="80" y="230"/>
                    <a:pt x="80" y="228"/>
                  </a:cubicBezTo>
                  <a:cubicBezTo>
                    <a:pt x="86" y="195"/>
                    <a:pt x="86" y="195"/>
                    <a:pt x="86" y="195"/>
                  </a:cubicBezTo>
                  <a:cubicBezTo>
                    <a:pt x="129" y="218"/>
                    <a:pt x="129" y="218"/>
                    <a:pt x="129" y="218"/>
                  </a:cubicBezTo>
                  <a:cubicBezTo>
                    <a:pt x="105" y="241"/>
                    <a:pt x="105" y="241"/>
                    <a:pt x="105" y="241"/>
                  </a:cubicBezTo>
                  <a:cubicBezTo>
                    <a:pt x="103" y="242"/>
                    <a:pt x="103" y="245"/>
                    <a:pt x="105" y="247"/>
                  </a:cubicBezTo>
                  <a:cubicBezTo>
                    <a:pt x="106" y="249"/>
                    <a:pt x="109" y="249"/>
                    <a:pt x="111" y="247"/>
                  </a:cubicBezTo>
                  <a:cubicBezTo>
                    <a:pt x="135" y="225"/>
                    <a:pt x="135" y="225"/>
                    <a:pt x="135" y="225"/>
                  </a:cubicBezTo>
                  <a:cubicBezTo>
                    <a:pt x="135" y="243"/>
                    <a:pt x="135" y="243"/>
                    <a:pt x="135" y="243"/>
                  </a:cubicBezTo>
                  <a:cubicBezTo>
                    <a:pt x="111" y="266"/>
                    <a:pt x="111" y="266"/>
                    <a:pt x="111" y="266"/>
                  </a:cubicBezTo>
                  <a:cubicBezTo>
                    <a:pt x="109" y="267"/>
                    <a:pt x="109" y="270"/>
                    <a:pt x="111" y="272"/>
                  </a:cubicBezTo>
                  <a:cubicBezTo>
                    <a:pt x="112" y="274"/>
                    <a:pt x="115" y="274"/>
                    <a:pt x="117" y="272"/>
                  </a:cubicBezTo>
                  <a:cubicBezTo>
                    <a:pt x="136" y="255"/>
                    <a:pt x="136" y="255"/>
                    <a:pt x="136" y="255"/>
                  </a:cubicBezTo>
                  <a:cubicBezTo>
                    <a:pt x="136" y="268"/>
                    <a:pt x="136" y="268"/>
                    <a:pt x="136" y="268"/>
                  </a:cubicBezTo>
                  <a:cubicBezTo>
                    <a:pt x="117" y="286"/>
                    <a:pt x="117" y="286"/>
                    <a:pt x="117" y="286"/>
                  </a:cubicBezTo>
                  <a:cubicBezTo>
                    <a:pt x="115" y="288"/>
                    <a:pt x="115" y="291"/>
                    <a:pt x="116" y="293"/>
                  </a:cubicBezTo>
                  <a:cubicBezTo>
                    <a:pt x="118" y="294"/>
                    <a:pt x="121" y="294"/>
                    <a:pt x="123" y="293"/>
                  </a:cubicBezTo>
                  <a:cubicBezTo>
                    <a:pt x="137" y="280"/>
                    <a:pt x="137" y="280"/>
                    <a:pt x="137" y="280"/>
                  </a:cubicBezTo>
                  <a:cubicBezTo>
                    <a:pt x="137" y="297"/>
                    <a:pt x="137" y="297"/>
                    <a:pt x="137" y="297"/>
                  </a:cubicBezTo>
                  <a:cubicBezTo>
                    <a:pt x="137" y="300"/>
                    <a:pt x="139" y="302"/>
                    <a:pt x="142" y="302"/>
                  </a:cubicBezTo>
                  <a:cubicBezTo>
                    <a:pt x="145" y="302"/>
                    <a:pt x="147" y="299"/>
                    <a:pt x="147" y="297"/>
                  </a:cubicBezTo>
                  <a:cubicBezTo>
                    <a:pt x="146" y="280"/>
                    <a:pt x="146" y="280"/>
                    <a:pt x="146" y="280"/>
                  </a:cubicBezTo>
                  <a:cubicBezTo>
                    <a:pt x="161" y="292"/>
                    <a:pt x="161" y="292"/>
                    <a:pt x="161" y="292"/>
                  </a:cubicBezTo>
                  <a:cubicBezTo>
                    <a:pt x="163" y="293"/>
                    <a:pt x="165" y="293"/>
                    <a:pt x="167" y="291"/>
                  </a:cubicBezTo>
                  <a:cubicBezTo>
                    <a:pt x="169" y="289"/>
                    <a:pt x="169" y="286"/>
                    <a:pt x="167" y="284"/>
                  </a:cubicBezTo>
                  <a:cubicBezTo>
                    <a:pt x="146" y="267"/>
                    <a:pt x="146" y="267"/>
                    <a:pt x="146" y="267"/>
                  </a:cubicBezTo>
                  <a:cubicBezTo>
                    <a:pt x="145" y="255"/>
                    <a:pt x="145" y="255"/>
                    <a:pt x="145" y="255"/>
                  </a:cubicBezTo>
                  <a:cubicBezTo>
                    <a:pt x="165" y="271"/>
                    <a:pt x="165" y="271"/>
                    <a:pt x="165" y="271"/>
                  </a:cubicBezTo>
                  <a:cubicBezTo>
                    <a:pt x="167" y="272"/>
                    <a:pt x="170" y="272"/>
                    <a:pt x="172" y="270"/>
                  </a:cubicBezTo>
                  <a:cubicBezTo>
                    <a:pt x="173" y="268"/>
                    <a:pt x="173" y="265"/>
                    <a:pt x="171" y="264"/>
                  </a:cubicBezTo>
                  <a:cubicBezTo>
                    <a:pt x="145" y="242"/>
                    <a:pt x="145" y="242"/>
                    <a:pt x="145" y="242"/>
                  </a:cubicBezTo>
                  <a:cubicBezTo>
                    <a:pt x="144" y="225"/>
                    <a:pt x="144" y="225"/>
                    <a:pt x="144" y="225"/>
                  </a:cubicBezTo>
                  <a:cubicBezTo>
                    <a:pt x="169" y="245"/>
                    <a:pt x="169" y="245"/>
                    <a:pt x="169" y="245"/>
                  </a:cubicBezTo>
                  <a:cubicBezTo>
                    <a:pt x="171" y="247"/>
                    <a:pt x="174" y="247"/>
                    <a:pt x="176" y="245"/>
                  </a:cubicBezTo>
                  <a:cubicBezTo>
                    <a:pt x="178" y="243"/>
                    <a:pt x="177" y="240"/>
                    <a:pt x="175" y="238"/>
                  </a:cubicBezTo>
                  <a:cubicBezTo>
                    <a:pt x="150" y="218"/>
                    <a:pt x="150" y="218"/>
                    <a:pt x="150" y="218"/>
                  </a:cubicBezTo>
                  <a:cubicBezTo>
                    <a:pt x="191" y="192"/>
                    <a:pt x="191" y="192"/>
                    <a:pt x="191" y="192"/>
                  </a:cubicBezTo>
                  <a:cubicBezTo>
                    <a:pt x="198" y="224"/>
                    <a:pt x="198" y="224"/>
                    <a:pt x="198" y="224"/>
                  </a:cubicBezTo>
                  <a:cubicBezTo>
                    <a:pt x="199" y="227"/>
                    <a:pt x="201" y="228"/>
                    <a:pt x="204" y="228"/>
                  </a:cubicBezTo>
                  <a:cubicBezTo>
                    <a:pt x="206" y="227"/>
                    <a:pt x="208" y="224"/>
                    <a:pt x="207" y="222"/>
                  </a:cubicBezTo>
                  <a:cubicBezTo>
                    <a:pt x="200" y="190"/>
                    <a:pt x="200" y="190"/>
                    <a:pt x="200" y="190"/>
                  </a:cubicBezTo>
                  <a:cubicBezTo>
                    <a:pt x="216" y="199"/>
                    <a:pt x="216" y="199"/>
                    <a:pt x="216" y="199"/>
                  </a:cubicBezTo>
                  <a:cubicBezTo>
                    <a:pt x="223" y="232"/>
                    <a:pt x="223" y="232"/>
                    <a:pt x="223" y="232"/>
                  </a:cubicBezTo>
                  <a:cubicBezTo>
                    <a:pt x="224" y="234"/>
                    <a:pt x="226" y="236"/>
                    <a:pt x="229" y="235"/>
                  </a:cubicBezTo>
                  <a:cubicBezTo>
                    <a:pt x="231" y="234"/>
                    <a:pt x="233" y="232"/>
                    <a:pt x="232" y="229"/>
                  </a:cubicBezTo>
                  <a:cubicBezTo>
                    <a:pt x="226" y="205"/>
                    <a:pt x="226" y="205"/>
                    <a:pt x="226" y="205"/>
                  </a:cubicBezTo>
                  <a:cubicBezTo>
                    <a:pt x="238" y="211"/>
                    <a:pt x="238" y="211"/>
                    <a:pt x="238" y="211"/>
                  </a:cubicBezTo>
                  <a:cubicBezTo>
                    <a:pt x="244" y="237"/>
                    <a:pt x="244" y="237"/>
                    <a:pt x="244" y="237"/>
                  </a:cubicBezTo>
                  <a:cubicBezTo>
                    <a:pt x="244" y="239"/>
                    <a:pt x="247" y="241"/>
                    <a:pt x="249" y="240"/>
                  </a:cubicBezTo>
                  <a:cubicBezTo>
                    <a:pt x="252" y="240"/>
                    <a:pt x="253" y="237"/>
                    <a:pt x="253" y="235"/>
                  </a:cubicBezTo>
                  <a:cubicBezTo>
                    <a:pt x="249" y="216"/>
                    <a:pt x="249" y="216"/>
                    <a:pt x="249" y="216"/>
                  </a:cubicBezTo>
                  <a:cubicBezTo>
                    <a:pt x="264" y="225"/>
                    <a:pt x="264" y="225"/>
                    <a:pt x="264" y="225"/>
                  </a:cubicBezTo>
                  <a:cubicBezTo>
                    <a:pt x="266" y="226"/>
                    <a:pt x="269" y="225"/>
                    <a:pt x="270" y="223"/>
                  </a:cubicBezTo>
                  <a:cubicBezTo>
                    <a:pt x="271" y="220"/>
                    <a:pt x="270" y="218"/>
                    <a:pt x="268" y="216"/>
                  </a:cubicBezTo>
                  <a:cubicBezTo>
                    <a:pt x="253" y="208"/>
                    <a:pt x="253" y="208"/>
                    <a:pt x="253" y="208"/>
                  </a:cubicBezTo>
                  <a:cubicBezTo>
                    <a:pt x="270" y="202"/>
                    <a:pt x="270" y="202"/>
                    <a:pt x="270" y="202"/>
                  </a:cubicBezTo>
                  <a:cubicBezTo>
                    <a:pt x="273" y="201"/>
                    <a:pt x="274" y="198"/>
                    <a:pt x="273" y="196"/>
                  </a:cubicBezTo>
                  <a:cubicBezTo>
                    <a:pt x="272" y="193"/>
                    <a:pt x="270" y="192"/>
                    <a:pt x="267" y="193"/>
                  </a:cubicBezTo>
                  <a:cubicBezTo>
                    <a:pt x="242" y="202"/>
                    <a:pt x="242" y="202"/>
                    <a:pt x="242" y="202"/>
                  </a:cubicBezTo>
                  <a:cubicBezTo>
                    <a:pt x="231" y="196"/>
                    <a:pt x="231" y="196"/>
                    <a:pt x="231" y="196"/>
                  </a:cubicBezTo>
                  <a:cubicBezTo>
                    <a:pt x="255" y="187"/>
                    <a:pt x="255" y="187"/>
                    <a:pt x="255" y="187"/>
                  </a:cubicBezTo>
                  <a:cubicBezTo>
                    <a:pt x="257" y="186"/>
                    <a:pt x="258" y="184"/>
                    <a:pt x="258" y="181"/>
                  </a:cubicBezTo>
                  <a:cubicBezTo>
                    <a:pt x="257" y="179"/>
                    <a:pt x="254" y="178"/>
                    <a:pt x="252" y="179"/>
                  </a:cubicBezTo>
                  <a:cubicBezTo>
                    <a:pt x="220" y="190"/>
                    <a:pt x="220" y="190"/>
                    <a:pt x="220" y="190"/>
                  </a:cubicBezTo>
                  <a:cubicBezTo>
                    <a:pt x="205" y="182"/>
                    <a:pt x="205" y="182"/>
                    <a:pt x="205" y="182"/>
                  </a:cubicBezTo>
                  <a:cubicBezTo>
                    <a:pt x="235" y="171"/>
                    <a:pt x="235" y="171"/>
                    <a:pt x="235" y="171"/>
                  </a:cubicBezTo>
                  <a:cubicBezTo>
                    <a:pt x="238" y="170"/>
                    <a:pt x="239" y="167"/>
                    <a:pt x="238" y="165"/>
                  </a:cubicBezTo>
                  <a:cubicBezTo>
                    <a:pt x="237" y="162"/>
                    <a:pt x="235" y="161"/>
                    <a:pt x="232" y="162"/>
                  </a:cubicBezTo>
                  <a:cubicBezTo>
                    <a:pt x="201" y="174"/>
                    <a:pt x="201" y="174"/>
                    <a:pt x="201" y="174"/>
                  </a:cubicBezTo>
                  <a:cubicBezTo>
                    <a:pt x="200" y="124"/>
                    <a:pt x="200" y="124"/>
                    <a:pt x="200" y="124"/>
                  </a:cubicBezTo>
                  <a:cubicBezTo>
                    <a:pt x="231" y="134"/>
                    <a:pt x="231" y="134"/>
                    <a:pt x="231" y="134"/>
                  </a:cubicBezTo>
                  <a:cubicBezTo>
                    <a:pt x="234" y="135"/>
                    <a:pt x="236" y="134"/>
                    <a:pt x="237" y="131"/>
                  </a:cubicBezTo>
                  <a:cubicBezTo>
                    <a:pt x="238" y="129"/>
                    <a:pt x="236" y="126"/>
                    <a:pt x="234" y="125"/>
                  </a:cubicBezTo>
                  <a:cubicBezTo>
                    <a:pt x="203" y="116"/>
                    <a:pt x="203" y="116"/>
                    <a:pt x="203" y="116"/>
                  </a:cubicBezTo>
                  <a:cubicBezTo>
                    <a:pt x="218" y="107"/>
                    <a:pt x="218" y="107"/>
                    <a:pt x="218" y="107"/>
                  </a:cubicBezTo>
                  <a:cubicBezTo>
                    <a:pt x="250" y="117"/>
                    <a:pt x="250" y="117"/>
                    <a:pt x="250" y="117"/>
                  </a:cubicBezTo>
                  <a:cubicBezTo>
                    <a:pt x="252" y="117"/>
                    <a:pt x="255" y="116"/>
                    <a:pt x="256" y="114"/>
                  </a:cubicBezTo>
                  <a:cubicBezTo>
                    <a:pt x="256" y="111"/>
                    <a:pt x="255" y="108"/>
                    <a:pt x="252" y="108"/>
                  </a:cubicBezTo>
                  <a:cubicBezTo>
                    <a:pt x="228" y="100"/>
                    <a:pt x="228" y="100"/>
                    <a:pt x="228" y="100"/>
                  </a:cubicBezTo>
                  <a:cubicBezTo>
                    <a:pt x="239" y="93"/>
                    <a:pt x="239" y="93"/>
                    <a:pt x="239" y="93"/>
                  </a:cubicBezTo>
                  <a:cubicBezTo>
                    <a:pt x="265" y="101"/>
                    <a:pt x="265" y="101"/>
                    <a:pt x="265" y="101"/>
                  </a:cubicBezTo>
                  <a:cubicBezTo>
                    <a:pt x="267" y="102"/>
                    <a:pt x="270" y="101"/>
                    <a:pt x="271" y="98"/>
                  </a:cubicBezTo>
                  <a:cubicBezTo>
                    <a:pt x="271" y="96"/>
                    <a:pt x="270" y="93"/>
                    <a:pt x="267" y="93"/>
                  </a:cubicBezTo>
                  <a:cubicBezTo>
                    <a:pt x="250" y="87"/>
                    <a:pt x="250" y="87"/>
                    <a:pt x="250" y="87"/>
                  </a:cubicBezTo>
                  <a:cubicBezTo>
                    <a:pt x="264" y="78"/>
                    <a:pt x="264" y="78"/>
                    <a:pt x="264" y="78"/>
                  </a:cubicBezTo>
                  <a:cubicBezTo>
                    <a:pt x="266" y="77"/>
                    <a:pt x="267" y="74"/>
                    <a:pt x="266" y="72"/>
                  </a:cubicBezTo>
                  <a:cubicBezTo>
                    <a:pt x="264" y="69"/>
                    <a:pt x="261" y="69"/>
                    <a:pt x="259" y="70"/>
                  </a:cubicBezTo>
                  <a:cubicBezTo>
                    <a:pt x="245" y="79"/>
                    <a:pt x="245" y="79"/>
                    <a:pt x="245" y="79"/>
                  </a:cubicBezTo>
                  <a:cubicBezTo>
                    <a:pt x="248" y="61"/>
                    <a:pt x="248" y="61"/>
                    <a:pt x="248" y="61"/>
                  </a:cubicBezTo>
                  <a:cubicBezTo>
                    <a:pt x="248" y="58"/>
                    <a:pt x="246" y="56"/>
                    <a:pt x="244" y="55"/>
                  </a:cubicBezTo>
                  <a:cubicBezTo>
                    <a:pt x="241" y="55"/>
                    <a:pt x="239" y="56"/>
                    <a:pt x="238" y="59"/>
                  </a:cubicBezTo>
                  <a:cubicBezTo>
                    <a:pt x="234" y="85"/>
                    <a:pt x="234" y="85"/>
                    <a:pt x="234" y="85"/>
                  </a:cubicBezTo>
                  <a:cubicBezTo>
                    <a:pt x="223" y="92"/>
                    <a:pt x="223" y="92"/>
                    <a:pt x="223" y="92"/>
                  </a:cubicBezTo>
                  <a:cubicBezTo>
                    <a:pt x="227" y="67"/>
                    <a:pt x="227" y="67"/>
                    <a:pt x="227" y="67"/>
                  </a:cubicBezTo>
                  <a:cubicBezTo>
                    <a:pt x="228" y="65"/>
                    <a:pt x="226" y="62"/>
                    <a:pt x="224" y="62"/>
                  </a:cubicBezTo>
                  <a:cubicBezTo>
                    <a:pt x="221" y="61"/>
                    <a:pt x="219" y="63"/>
                    <a:pt x="218" y="65"/>
                  </a:cubicBezTo>
                  <a:cubicBezTo>
                    <a:pt x="213" y="99"/>
                    <a:pt x="213" y="99"/>
                    <a:pt x="213" y="99"/>
                  </a:cubicBezTo>
                  <a:cubicBezTo>
                    <a:pt x="198" y="108"/>
                    <a:pt x="198" y="108"/>
                    <a:pt x="198" y="108"/>
                  </a:cubicBezTo>
                  <a:cubicBezTo>
                    <a:pt x="203" y="76"/>
                    <a:pt x="203" y="76"/>
                    <a:pt x="203" y="76"/>
                  </a:cubicBezTo>
                  <a:cubicBezTo>
                    <a:pt x="204" y="73"/>
                    <a:pt x="202" y="71"/>
                    <a:pt x="199" y="70"/>
                  </a:cubicBezTo>
                  <a:cubicBezTo>
                    <a:pt x="197" y="70"/>
                    <a:pt x="195" y="72"/>
                    <a:pt x="194" y="74"/>
                  </a:cubicBezTo>
                  <a:cubicBezTo>
                    <a:pt x="189" y="107"/>
                    <a:pt x="189" y="107"/>
                    <a:pt x="189" y="107"/>
                  </a:cubicBezTo>
                  <a:cubicBezTo>
                    <a:pt x="145" y="83"/>
                    <a:pt x="145" y="83"/>
                    <a:pt x="145" y="83"/>
                  </a:cubicBezTo>
                  <a:cubicBezTo>
                    <a:pt x="170" y="61"/>
                    <a:pt x="170" y="61"/>
                    <a:pt x="170" y="61"/>
                  </a:cubicBezTo>
                  <a:cubicBezTo>
                    <a:pt x="172" y="59"/>
                    <a:pt x="172" y="56"/>
                    <a:pt x="170" y="55"/>
                  </a:cubicBezTo>
                  <a:cubicBezTo>
                    <a:pt x="168" y="53"/>
                    <a:pt x="165" y="53"/>
                    <a:pt x="163" y="54"/>
                  </a:cubicBezTo>
                  <a:cubicBezTo>
                    <a:pt x="140" y="76"/>
                    <a:pt x="140" y="76"/>
                    <a:pt x="140" y="76"/>
                  </a:cubicBezTo>
                  <a:cubicBezTo>
                    <a:pt x="139" y="59"/>
                    <a:pt x="139" y="59"/>
                    <a:pt x="139" y="59"/>
                  </a:cubicBezTo>
                  <a:cubicBezTo>
                    <a:pt x="164" y="36"/>
                    <a:pt x="164" y="36"/>
                    <a:pt x="164" y="36"/>
                  </a:cubicBezTo>
                  <a:cubicBezTo>
                    <a:pt x="166" y="34"/>
                    <a:pt x="166" y="31"/>
                    <a:pt x="164" y="30"/>
                  </a:cubicBezTo>
                  <a:cubicBezTo>
                    <a:pt x="162" y="28"/>
                    <a:pt x="159" y="28"/>
                    <a:pt x="157" y="29"/>
                  </a:cubicBezTo>
                  <a:cubicBezTo>
                    <a:pt x="139" y="47"/>
                    <a:pt x="139" y="47"/>
                    <a:pt x="139" y="47"/>
                  </a:cubicBezTo>
                  <a:cubicBezTo>
                    <a:pt x="138" y="34"/>
                    <a:pt x="138" y="34"/>
                    <a:pt x="138" y="34"/>
                  </a:cubicBezTo>
                  <a:cubicBezTo>
                    <a:pt x="158" y="16"/>
                    <a:pt x="158" y="16"/>
                    <a:pt x="158" y="16"/>
                  </a:cubicBezTo>
                  <a:cubicBezTo>
                    <a:pt x="160" y="14"/>
                    <a:pt x="160" y="11"/>
                    <a:pt x="158" y="9"/>
                  </a:cubicBezTo>
                  <a:cubicBezTo>
                    <a:pt x="156" y="7"/>
                    <a:pt x="153" y="7"/>
                    <a:pt x="151" y="9"/>
                  </a:cubicBezTo>
                  <a:cubicBezTo>
                    <a:pt x="138" y="22"/>
                    <a:pt x="138" y="22"/>
                    <a:pt x="138" y="22"/>
                  </a:cubicBezTo>
                  <a:cubicBezTo>
                    <a:pt x="137" y="4"/>
                    <a:pt x="137" y="4"/>
                    <a:pt x="137" y="4"/>
                  </a:cubicBezTo>
                  <a:cubicBezTo>
                    <a:pt x="137" y="2"/>
                    <a:pt x="135" y="0"/>
                    <a:pt x="132" y="0"/>
                  </a:cubicBezTo>
                  <a:cubicBezTo>
                    <a:pt x="130" y="0"/>
                    <a:pt x="128" y="2"/>
                    <a:pt x="128" y="5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14" y="10"/>
                    <a:pt x="114" y="10"/>
                    <a:pt x="114" y="10"/>
                  </a:cubicBezTo>
                  <a:cubicBezTo>
                    <a:pt x="112" y="9"/>
                    <a:pt x="109" y="9"/>
                    <a:pt x="107" y="11"/>
                  </a:cubicBezTo>
                  <a:cubicBezTo>
                    <a:pt x="106" y="13"/>
                    <a:pt x="106" y="16"/>
                    <a:pt x="108" y="17"/>
                  </a:cubicBezTo>
                  <a:close/>
                  <a:moveTo>
                    <a:pt x="108" y="106"/>
                  </a:moveTo>
                  <a:cubicBezTo>
                    <a:pt x="108" y="106"/>
                    <a:pt x="108" y="107"/>
                    <a:pt x="108" y="108"/>
                  </a:cubicBezTo>
                  <a:cubicBezTo>
                    <a:pt x="111" y="136"/>
                    <a:pt x="111" y="136"/>
                    <a:pt x="111" y="136"/>
                  </a:cubicBezTo>
                  <a:cubicBezTo>
                    <a:pt x="85" y="148"/>
                    <a:pt x="85" y="148"/>
                    <a:pt x="85" y="148"/>
                  </a:cubicBezTo>
                  <a:cubicBezTo>
                    <a:pt x="85" y="148"/>
                    <a:pt x="84" y="149"/>
                    <a:pt x="84" y="149"/>
                  </a:cubicBezTo>
                  <a:cubicBezTo>
                    <a:pt x="83" y="122"/>
                    <a:pt x="83" y="122"/>
                    <a:pt x="83" y="122"/>
                  </a:cubicBezTo>
                  <a:lnTo>
                    <a:pt x="108" y="106"/>
                  </a:lnTo>
                  <a:close/>
                  <a:moveTo>
                    <a:pt x="157" y="115"/>
                  </a:moveTo>
                  <a:cubicBezTo>
                    <a:pt x="155" y="138"/>
                    <a:pt x="155" y="138"/>
                    <a:pt x="155" y="138"/>
                  </a:cubicBezTo>
                  <a:cubicBezTo>
                    <a:pt x="155" y="139"/>
                    <a:pt x="155" y="139"/>
                    <a:pt x="156" y="140"/>
                  </a:cubicBezTo>
                  <a:cubicBezTo>
                    <a:pt x="156" y="141"/>
                    <a:pt x="157" y="141"/>
                    <a:pt x="157" y="142"/>
                  </a:cubicBezTo>
                  <a:cubicBezTo>
                    <a:pt x="178" y="151"/>
                    <a:pt x="178" y="151"/>
                    <a:pt x="178" y="151"/>
                  </a:cubicBezTo>
                  <a:cubicBezTo>
                    <a:pt x="158" y="160"/>
                    <a:pt x="158" y="160"/>
                    <a:pt x="158" y="160"/>
                  </a:cubicBezTo>
                  <a:cubicBezTo>
                    <a:pt x="156" y="160"/>
                    <a:pt x="155" y="162"/>
                    <a:pt x="155" y="164"/>
                  </a:cubicBezTo>
                  <a:cubicBezTo>
                    <a:pt x="158" y="186"/>
                    <a:pt x="158" y="186"/>
                    <a:pt x="158" y="186"/>
                  </a:cubicBezTo>
                  <a:cubicBezTo>
                    <a:pt x="140" y="173"/>
                    <a:pt x="140" y="173"/>
                    <a:pt x="140" y="173"/>
                  </a:cubicBezTo>
                  <a:cubicBezTo>
                    <a:pt x="138" y="172"/>
                    <a:pt x="136" y="172"/>
                    <a:pt x="135" y="173"/>
                  </a:cubicBezTo>
                  <a:cubicBezTo>
                    <a:pt x="117" y="186"/>
                    <a:pt x="117" y="186"/>
                    <a:pt x="117" y="186"/>
                  </a:cubicBezTo>
                  <a:cubicBezTo>
                    <a:pt x="119" y="164"/>
                    <a:pt x="119" y="164"/>
                    <a:pt x="119" y="164"/>
                  </a:cubicBezTo>
                  <a:cubicBezTo>
                    <a:pt x="120" y="162"/>
                    <a:pt x="119" y="161"/>
                    <a:pt x="117" y="160"/>
                  </a:cubicBezTo>
                  <a:cubicBezTo>
                    <a:pt x="97" y="151"/>
                    <a:pt x="97" y="151"/>
                    <a:pt x="97" y="151"/>
                  </a:cubicBezTo>
                  <a:cubicBezTo>
                    <a:pt x="117" y="142"/>
                    <a:pt x="117" y="142"/>
                    <a:pt x="117" y="142"/>
                  </a:cubicBezTo>
                  <a:cubicBezTo>
                    <a:pt x="118" y="141"/>
                    <a:pt x="119" y="140"/>
                    <a:pt x="119" y="138"/>
                  </a:cubicBezTo>
                  <a:cubicBezTo>
                    <a:pt x="117" y="116"/>
                    <a:pt x="117" y="116"/>
                    <a:pt x="117" y="116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6" y="130"/>
                    <a:pt x="138" y="130"/>
                    <a:pt x="139" y="129"/>
                  </a:cubicBezTo>
                  <a:lnTo>
                    <a:pt x="157" y="115"/>
                  </a:lnTo>
                  <a:close/>
                  <a:moveTo>
                    <a:pt x="85" y="155"/>
                  </a:moveTo>
                  <a:cubicBezTo>
                    <a:pt x="111" y="166"/>
                    <a:pt x="111" y="166"/>
                    <a:pt x="111" y="166"/>
                  </a:cubicBezTo>
                  <a:cubicBezTo>
                    <a:pt x="109" y="194"/>
                    <a:pt x="109" y="194"/>
                    <a:pt x="109" y="194"/>
                  </a:cubicBezTo>
                  <a:cubicBezTo>
                    <a:pt x="108" y="195"/>
                    <a:pt x="109" y="196"/>
                    <a:pt x="109" y="197"/>
                  </a:cubicBezTo>
                  <a:cubicBezTo>
                    <a:pt x="85" y="183"/>
                    <a:pt x="85" y="183"/>
                    <a:pt x="85" y="183"/>
                  </a:cubicBezTo>
                  <a:cubicBezTo>
                    <a:pt x="84" y="153"/>
                    <a:pt x="84" y="153"/>
                    <a:pt x="84" y="153"/>
                  </a:cubicBezTo>
                  <a:cubicBezTo>
                    <a:pt x="84" y="154"/>
                    <a:pt x="85" y="154"/>
                    <a:pt x="85" y="155"/>
                  </a:cubicBezTo>
                  <a:close/>
                  <a:moveTo>
                    <a:pt x="137" y="181"/>
                  </a:moveTo>
                  <a:cubicBezTo>
                    <a:pt x="160" y="197"/>
                    <a:pt x="160" y="197"/>
                    <a:pt x="160" y="197"/>
                  </a:cubicBezTo>
                  <a:cubicBezTo>
                    <a:pt x="161" y="198"/>
                    <a:pt x="162" y="198"/>
                    <a:pt x="163" y="198"/>
                  </a:cubicBezTo>
                  <a:cubicBezTo>
                    <a:pt x="139" y="213"/>
                    <a:pt x="139" y="213"/>
                    <a:pt x="139" y="213"/>
                  </a:cubicBezTo>
                  <a:cubicBezTo>
                    <a:pt x="112" y="198"/>
                    <a:pt x="112" y="198"/>
                    <a:pt x="112" y="198"/>
                  </a:cubicBezTo>
                  <a:cubicBezTo>
                    <a:pt x="113" y="198"/>
                    <a:pt x="114" y="198"/>
                    <a:pt x="115" y="198"/>
                  </a:cubicBezTo>
                  <a:lnTo>
                    <a:pt x="137" y="181"/>
                  </a:lnTo>
                  <a:close/>
                  <a:moveTo>
                    <a:pt x="166" y="196"/>
                  </a:moveTo>
                  <a:cubicBezTo>
                    <a:pt x="166" y="195"/>
                    <a:pt x="167" y="195"/>
                    <a:pt x="167" y="194"/>
                  </a:cubicBezTo>
                  <a:cubicBezTo>
                    <a:pt x="163" y="166"/>
                    <a:pt x="163" y="166"/>
                    <a:pt x="163" y="166"/>
                  </a:cubicBezTo>
                  <a:cubicBezTo>
                    <a:pt x="189" y="154"/>
                    <a:pt x="189" y="154"/>
                    <a:pt x="189" y="154"/>
                  </a:cubicBezTo>
                  <a:cubicBezTo>
                    <a:pt x="190" y="154"/>
                    <a:pt x="191" y="153"/>
                    <a:pt x="191" y="152"/>
                  </a:cubicBezTo>
                  <a:cubicBezTo>
                    <a:pt x="192" y="180"/>
                    <a:pt x="192" y="180"/>
                    <a:pt x="192" y="180"/>
                  </a:cubicBezTo>
                  <a:lnTo>
                    <a:pt x="166" y="196"/>
                  </a:lnTo>
                  <a:close/>
                  <a:moveTo>
                    <a:pt x="189" y="147"/>
                  </a:moveTo>
                  <a:cubicBezTo>
                    <a:pt x="163" y="136"/>
                    <a:pt x="163" y="136"/>
                    <a:pt x="163" y="136"/>
                  </a:cubicBezTo>
                  <a:cubicBezTo>
                    <a:pt x="166" y="108"/>
                    <a:pt x="166" y="108"/>
                    <a:pt x="166" y="108"/>
                  </a:cubicBezTo>
                  <a:cubicBezTo>
                    <a:pt x="166" y="107"/>
                    <a:pt x="166" y="106"/>
                    <a:pt x="165" y="105"/>
                  </a:cubicBezTo>
                  <a:cubicBezTo>
                    <a:pt x="165" y="105"/>
                    <a:pt x="165" y="105"/>
                    <a:pt x="165" y="105"/>
                  </a:cubicBezTo>
                  <a:cubicBezTo>
                    <a:pt x="190" y="118"/>
                    <a:pt x="190" y="118"/>
                    <a:pt x="190" y="118"/>
                  </a:cubicBezTo>
                  <a:cubicBezTo>
                    <a:pt x="191" y="149"/>
                    <a:pt x="191" y="149"/>
                    <a:pt x="191" y="149"/>
                  </a:cubicBezTo>
                  <a:cubicBezTo>
                    <a:pt x="190" y="148"/>
                    <a:pt x="190" y="147"/>
                    <a:pt x="189" y="147"/>
                  </a:cubicBezTo>
                  <a:close/>
                  <a:moveTo>
                    <a:pt x="137" y="121"/>
                  </a:moveTo>
                  <a:cubicBezTo>
                    <a:pt x="114" y="104"/>
                    <a:pt x="114" y="104"/>
                    <a:pt x="114" y="104"/>
                  </a:cubicBezTo>
                  <a:cubicBezTo>
                    <a:pt x="113" y="104"/>
                    <a:pt x="112" y="104"/>
                    <a:pt x="112" y="104"/>
                  </a:cubicBezTo>
                  <a:cubicBezTo>
                    <a:pt x="135" y="89"/>
                    <a:pt x="135" y="89"/>
                    <a:pt x="135" y="89"/>
                  </a:cubicBezTo>
                  <a:cubicBezTo>
                    <a:pt x="162" y="103"/>
                    <a:pt x="162" y="103"/>
                    <a:pt x="162" y="103"/>
                  </a:cubicBezTo>
                  <a:cubicBezTo>
                    <a:pt x="161" y="103"/>
                    <a:pt x="160" y="104"/>
                    <a:pt x="160" y="104"/>
                  </a:cubicBezTo>
                  <a:lnTo>
                    <a:pt x="137" y="1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99" name="Freeform 99"/>
            <p:cNvSpPr>
              <a:spLocks noEditPoints="1"/>
            </p:cNvSpPr>
            <p:nvPr/>
          </p:nvSpPr>
          <p:spPr bwMode="auto">
            <a:xfrm>
              <a:off x="3270394" y="2197129"/>
              <a:ext cx="509426" cy="496635"/>
            </a:xfrm>
            <a:custGeom>
              <a:avLst/>
              <a:gdLst>
                <a:gd name="T0" fmla="*/ 213 w 413"/>
                <a:gd name="T1" fmla="*/ 358 h 402"/>
                <a:gd name="T2" fmla="*/ 172 w 413"/>
                <a:gd name="T3" fmla="*/ 356 h 402"/>
                <a:gd name="T4" fmla="*/ 168 w 413"/>
                <a:gd name="T5" fmla="*/ 297 h 402"/>
                <a:gd name="T6" fmla="*/ 81 w 413"/>
                <a:gd name="T7" fmla="*/ 325 h 402"/>
                <a:gd name="T8" fmla="*/ 68 w 413"/>
                <a:gd name="T9" fmla="*/ 275 h 402"/>
                <a:gd name="T10" fmla="*/ 47 w 413"/>
                <a:gd name="T11" fmla="*/ 246 h 402"/>
                <a:gd name="T12" fmla="*/ 78 w 413"/>
                <a:gd name="T13" fmla="*/ 188 h 402"/>
                <a:gd name="T14" fmla="*/ 7 w 413"/>
                <a:gd name="T15" fmla="*/ 176 h 402"/>
                <a:gd name="T16" fmla="*/ 48 w 413"/>
                <a:gd name="T17" fmla="*/ 136 h 402"/>
                <a:gd name="T18" fmla="*/ 99 w 413"/>
                <a:gd name="T19" fmla="*/ 108 h 402"/>
                <a:gd name="T20" fmla="*/ 174 w 413"/>
                <a:gd name="T21" fmla="*/ 117 h 402"/>
                <a:gd name="T22" fmla="*/ 148 w 413"/>
                <a:gd name="T23" fmla="*/ 30 h 402"/>
                <a:gd name="T24" fmla="*/ 193 w 413"/>
                <a:gd name="T25" fmla="*/ 29 h 402"/>
                <a:gd name="T26" fmla="*/ 224 w 413"/>
                <a:gd name="T27" fmla="*/ 41 h 402"/>
                <a:gd name="T28" fmla="*/ 275 w 413"/>
                <a:gd name="T29" fmla="*/ 67 h 402"/>
                <a:gd name="T30" fmla="*/ 321 w 413"/>
                <a:gd name="T31" fmla="*/ 88 h 402"/>
                <a:gd name="T32" fmla="*/ 372 w 413"/>
                <a:gd name="T33" fmla="*/ 96 h 402"/>
                <a:gd name="T34" fmla="*/ 369 w 413"/>
                <a:gd name="T35" fmla="*/ 150 h 402"/>
                <a:gd name="T36" fmla="*/ 363 w 413"/>
                <a:gd name="T37" fmla="*/ 188 h 402"/>
                <a:gd name="T38" fmla="*/ 407 w 413"/>
                <a:gd name="T39" fmla="*/ 226 h 402"/>
                <a:gd name="T40" fmla="*/ 364 w 413"/>
                <a:gd name="T41" fmla="*/ 261 h 402"/>
                <a:gd name="T42" fmla="*/ 318 w 413"/>
                <a:gd name="T43" fmla="*/ 284 h 402"/>
                <a:gd name="T44" fmla="*/ 239 w 413"/>
                <a:gd name="T45" fmla="*/ 286 h 402"/>
                <a:gd name="T46" fmla="*/ 271 w 413"/>
                <a:gd name="T47" fmla="*/ 392 h 402"/>
                <a:gd name="T48" fmla="*/ 255 w 413"/>
                <a:gd name="T49" fmla="*/ 352 h 402"/>
                <a:gd name="T50" fmla="*/ 305 w 413"/>
                <a:gd name="T51" fmla="*/ 313 h 402"/>
                <a:gd name="T52" fmla="*/ 282 w 413"/>
                <a:gd name="T53" fmla="*/ 232 h 402"/>
                <a:gd name="T54" fmla="*/ 373 w 413"/>
                <a:gd name="T55" fmla="*/ 233 h 402"/>
                <a:gd name="T56" fmla="*/ 372 w 413"/>
                <a:gd name="T57" fmla="*/ 194 h 402"/>
                <a:gd name="T58" fmla="*/ 366 w 413"/>
                <a:gd name="T59" fmla="*/ 154 h 402"/>
                <a:gd name="T60" fmla="*/ 349 w 413"/>
                <a:gd name="T61" fmla="*/ 121 h 402"/>
                <a:gd name="T62" fmla="*/ 332 w 413"/>
                <a:gd name="T63" fmla="*/ 82 h 402"/>
                <a:gd name="T64" fmla="*/ 253 w 413"/>
                <a:gd name="T65" fmla="*/ 135 h 402"/>
                <a:gd name="T66" fmla="*/ 240 w 413"/>
                <a:gd name="T67" fmla="*/ 67 h 402"/>
                <a:gd name="T68" fmla="*/ 197 w 413"/>
                <a:gd name="T69" fmla="*/ 35 h 402"/>
                <a:gd name="T70" fmla="*/ 153 w 413"/>
                <a:gd name="T71" fmla="*/ 36 h 402"/>
                <a:gd name="T72" fmla="*/ 178 w 413"/>
                <a:gd name="T73" fmla="*/ 122 h 402"/>
                <a:gd name="T74" fmla="*/ 107 w 413"/>
                <a:gd name="T75" fmla="*/ 110 h 402"/>
                <a:gd name="T76" fmla="*/ 48 w 413"/>
                <a:gd name="T77" fmla="*/ 142 h 402"/>
                <a:gd name="T78" fmla="*/ 14 w 413"/>
                <a:gd name="T79" fmla="*/ 195 h 402"/>
                <a:gd name="T80" fmla="*/ 116 w 413"/>
                <a:gd name="T81" fmla="*/ 222 h 402"/>
                <a:gd name="T82" fmla="*/ 75 w 413"/>
                <a:gd name="T83" fmla="*/ 268 h 402"/>
                <a:gd name="T84" fmla="*/ 48 w 413"/>
                <a:gd name="T85" fmla="*/ 304 h 402"/>
                <a:gd name="T86" fmla="*/ 108 w 413"/>
                <a:gd name="T87" fmla="*/ 332 h 402"/>
                <a:gd name="T88" fmla="*/ 147 w 413"/>
                <a:gd name="T89" fmla="*/ 335 h 402"/>
                <a:gd name="T90" fmla="*/ 193 w 413"/>
                <a:gd name="T91" fmla="*/ 282 h 402"/>
                <a:gd name="T92" fmla="*/ 281 w 413"/>
                <a:gd name="T93" fmla="*/ 160 h 402"/>
                <a:gd name="T94" fmla="*/ 205 w 413"/>
                <a:gd name="T95" fmla="*/ 242 h 402"/>
                <a:gd name="T96" fmla="*/ 195 w 413"/>
                <a:gd name="T97" fmla="*/ 271 h 402"/>
                <a:gd name="T98" fmla="*/ 174 w 413"/>
                <a:gd name="T99" fmla="*/ 282 h 402"/>
                <a:gd name="T100" fmla="*/ 146 w 413"/>
                <a:gd name="T101" fmla="*/ 256 h 402"/>
                <a:gd name="T102" fmla="*/ 234 w 413"/>
                <a:gd name="T103" fmla="*/ 269 h 402"/>
                <a:gd name="T104" fmla="*/ 289 w 413"/>
                <a:gd name="T105" fmla="*/ 178 h 402"/>
                <a:gd name="T106" fmla="*/ 278 w 413"/>
                <a:gd name="T107" fmla="*/ 190 h 402"/>
                <a:gd name="T108" fmla="*/ 150 w 413"/>
                <a:gd name="T109" fmla="*/ 150 h 402"/>
                <a:gd name="T110" fmla="*/ 180 w 413"/>
                <a:gd name="T111" fmla="*/ 181 h 402"/>
                <a:gd name="T112" fmla="*/ 245 w 413"/>
                <a:gd name="T113" fmla="*/ 137 h 402"/>
                <a:gd name="T114" fmla="*/ 242 w 413"/>
                <a:gd name="T115" fmla="*/ 138 h 402"/>
                <a:gd name="T116" fmla="*/ 188 w 413"/>
                <a:gd name="T117" fmla="*/ 166 h 402"/>
                <a:gd name="T118" fmla="*/ 212 w 413"/>
                <a:gd name="T119" fmla="*/ 167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3" h="402">
                  <a:moveTo>
                    <a:pt x="264" y="402"/>
                  </a:moveTo>
                  <a:cubicBezTo>
                    <a:pt x="260" y="402"/>
                    <a:pt x="257" y="400"/>
                    <a:pt x="257" y="396"/>
                  </a:cubicBezTo>
                  <a:cubicBezTo>
                    <a:pt x="249" y="373"/>
                    <a:pt x="249" y="373"/>
                    <a:pt x="249" y="373"/>
                  </a:cubicBezTo>
                  <a:cubicBezTo>
                    <a:pt x="239" y="389"/>
                    <a:pt x="239" y="389"/>
                    <a:pt x="239" y="389"/>
                  </a:cubicBezTo>
                  <a:cubicBezTo>
                    <a:pt x="238" y="392"/>
                    <a:pt x="235" y="393"/>
                    <a:pt x="233" y="393"/>
                  </a:cubicBezTo>
                  <a:cubicBezTo>
                    <a:pt x="231" y="393"/>
                    <a:pt x="230" y="392"/>
                    <a:pt x="229" y="392"/>
                  </a:cubicBezTo>
                  <a:cubicBezTo>
                    <a:pt x="225" y="390"/>
                    <a:pt x="224" y="385"/>
                    <a:pt x="226" y="382"/>
                  </a:cubicBezTo>
                  <a:cubicBezTo>
                    <a:pt x="244" y="354"/>
                    <a:pt x="244" y="354"/>
                    <a:pt x="244" y="354"/>
                  </a:cubicBezTo>
                  <a:cubicBezTo>
                    <a:pt x="240" y="342"/>
                    <a:pt x="240" y="342"/>
                    <a:pt x="240" y="342"/>
                  </a:cubicBezTo>
                  <a:cubicBezTo>
                    <a:pt x="226" y="366"/>
                    <a:pt x="226" y="366"/>
                    <a:pt x="226" y="366"/>
                  </a:cubicBezTo>
                  <a:cubicBezTo>
                    <a:pt x="224" y="368"/>
                    <a:pt x="222" y="370"/>
                    <a:pt x="219" y="370"/>
                  </a:cubicBezTo>
                  <a:cubicBezTo>
                    <a:pt x="218" y="370"/>
                    <a:pt x="217" y="369"/>
                    <a:pt x="215" y="368"/>
                  </a:cubicBezTo>
                  <a:cubicBezTo>
                    <a:pt x="212" y="366"/>
                    <a:pt x="211" y="362"/>
                    <a:pt x="213" y="358"/>
                  </a:cubicBezTo>
                  <a:cubicBezTo>
                    <a:pt x="235" y="323"/>
                    <a:pt x="235" y="323"/>
                    <a:pt x="235" y="323"/>
                  </a:cubicBezTo>
                  <a:cubicBezTo>
                    <a:pt x="225" y="290"/>
                    <a:pt x="225" y="290"/>
                    <a:pt x="225" y="290"/>
                  </a:cubicBezTo>
                  <a:cubicBezTo>
                    <a:pt x="213" y="305"/>
                    <a:pt x="213" y="305"/>
                    <a:pt x="213" y="305"/>
                  </a:cubicBezTo>
                  <a:cubicBezTo>
                    <a:pt x="193" y="286"/>
                    <a:pt x="193" y="286"/>
                    <a:pt x="193" y="286"/>
                  </a:cubicBezTo>
                  <a:cubicBezTo>
                    <a:pt x="191" y="287"/>
                    <a:pt x="191" y="287"/>
                    <a:pt x="191" y="287"/>
                  </a:cubicBezTo>
                  <a:cubicBezTo>
                    <a:pt x="184" y="315"/>
                    <a:pt x="184" y="315"/>
                    <a:pt x="184" y="315"/>
                  </a:cubicBezTo>
                  <a:cubicBezTo>
                    <a:pt x="200" y="341"/>
                    <a:pt x="200" y="341"/>
                    <a:pt x="200" y="341"/>
                  </a:cubicBezTo>
                  <a:cubicBezTo>
                    <a:pt x="201" y="343"/>
                    <a:pt x="202" y="344"/>
                    <a:pt x="201" y="346"/>
                  </a:cubicBezTo>
                  <a:cubicBezTo>
                    <a:pt x="201" y="348"/>
                    <a:pt x="200" y="350"/>
                    <a:pt x="198" y="351"/>
                  </a:cubicBezTo>
                  <a:cubicBezTo>
                    <a:pt x="197" y="351"/>
                    <a:pt x="196" y="352"/>
                    <a:pt x="194" y="352"/>
                  </a:cubicBezTo>
                  <a:cubicBezTo>
                    <a:pt x="192" y="352"/>
                    <a:pt x="190" y="351"/>
                    <a:pt x="189" y="349"/>
                  </a:cubicBezTo>
                  <a:cubicBezTo>
                    <a:pt x="179" y="333"/>
                    <a:pt x="179" y="333"/>
                    <a:pt x="179" y="333"/>
                  </a:cubicBezTo>
                  <a:cubicBezTo>
                    <a:pt x="172" y="356"/>
                    <a:pt x="172" y="356"/>
                    <a:pt x="172" y="356"/>
                  </a:cubicBezTo>
                  <a:cubicBezTo>
                    <a:pt x="172" y="359"/>
                    <a:pt x="169" y="361"/>
                    <a:pt x="166" y="361"/>
                  </a:cubicBezTo>
                  <a:cubicBezTo>
                    <a:pt x="165" y="361"/>
                    <a:pt x="164" y="361"/>
                    <a:pt x="164" y="360"/>
                  </a:cubicBezTo>
                  <a:cubicBezTo>
                    <a:pt x="162" y="360"/>
                    <a:pt x="160" y="359"/>
                    <a:pt x="159" y="357"/>
                  </a:cubicBezTo>
                  <a:cubicBezTo>
                    <a:pt x="158" y="355"/>
                    <a:pt x="158" y="354"/>
                    <a:pt x="159" y="352"/>
                  </a:cubicBezTo>
                  <a:cubicBezTo>
                    <a:pt x="165" y="329"/>
                    <a:pt x="165" y="329"/>
                    <a:pt x="165" y="329"/>
                  </a:cubicBezTo>
                  <a:cubicBezTo>
                    <a:pt x="148" y="338"/>
                    <a:pt x="148" y="338"/>
                    <a:pt x="148" y="338"/>
                  </a:cubicBezTo>
                  <a:cubicBezTo>
                    <a:pt x="147" y="338"/>
                    <a:pt x="146" y="338"/>
                    <a:pt x="145" y="338"/>
                  </a:cubicBezTo>
                  <a:cubicBezTo>
                    <a:pt x="143" y="338"/>
                    <a:pt x="140" y="337"/>
                    <a:pt x="139" y="334"/>
                  </a:cubicBezTo>
                  <a:cubicBezTo>
                    <a:pt x="138" y="333"/>
                    <a:pt x="138" y="331"/>
                    <a:pt x="139" y="329"/>
                  </a:cubicBezTo>
                  <a:cubicBezTo>
                    <a:pt x="139" y="327"/>
                    <a:pt x="140" y="326"/>
                    <a:pt x="142" y="325"/>
                  </a:cubicBezTo>
                  <a:cubicBezTo>
                    <a:pt x="170" y="311"/>
                    <a:pt x="170" y="311"/>
                    <a:pt x="170" y="311"/>
                  </a:cubicBezTo>
                  <a:cubicBezTo>
                    <a:pt x="175" y="294"/>
                    <a:pt x="175" y="294"/>
                    <a:pt x="175" y="294"/>
                  </a:cubicBezTo>
                  <a:cubicBezTo>
                    <a:pt x="168" y="297"/>
                    <a:pt x="168" y="297"/>
                    <a:pt x="168" y="297"/>
                  </a:cubicBezTo>
                  <a:cubicBezTo>
                    <a:pt x="158" y="271"/>
                    <a:pt x="158" y="271"/>
                    <a:pt x="158" y="271"/>
                  </a:cubicBezTo>
                  <a:cubicBezTo>
                    <a:pt x="141" y="271"/>
                    <a:pt x="141" y="271"/>
                    <a:pt x="141" y="271"/>
                  </a:cubicBezTo>
                  <a:cubicBezTo>
                    <a:pt x="119" y="291"/>
                    <a:pt x="119" y="291"/>
                    <a:pt x="119" y="291"/>
                  </a:cubicBezTo>
                  <a:cubicBezTo>
                    <a:pt x="119" y="332"/>
                    <a:pt x="119" y="332"/>
                    <a:pt x="119" y="332"/>
                  </a:cubicBezTo>
                  <a:cubicBezTo>
                    <a:pt x="119" y="334"/>
                    <a:pt x="119" y="336"/>
                    <a:pt x="117" y="337"/>
                  </a:cubicBezTo>
                  <a:cubicBezTo>
                    <a:pt x="116" y="339"/>
                    <a:pt x="114" y="340"/>
                    <a:pt x="112" y="340"/>
                  </a:cubicBezTo>
                  <a:cubicBezTo>
                    <a:pt x="108" y="340"/>
                    <a:pt x="105" y="336"/>
                    <a:pt x="105" y="332"/>
                  </a:cubicBezTo>
                  <a:cubicBezTo>
                    <a:pt x="104" y="304"/>
                    <a:pt x="104" y="304"/>
                    <a:pt x="104" y="304"/>
                  </a:cubicBezTo>
                  <a:cubicBezTo>
                    <a:pt x="96" y="312"/>
                    <a:pt x="96" y="312"/>
                    <a:pt x="96" y="312"/>
                  </a:cubicBezTo>
                  <a:cubicBezTo>
                    <a:pt x="96" y="345"/>
                    <a:pt x="96" y="345"/>
                    <a:pt x="96" y="345"/>
                  </a:cubicBezTo>
                  <a:cubicBezTo>
                    <a:pt x="96" y="349"/>
                    <a:pt x="93" y="352"/>
                    <a:pt x="88" y="352"/>
                  </a:cubicBezTo>
                  <a:cubicBezTo>
                    <a:pt x="84" y="352"/>
                    <a:pt x="81" y="349"/>
                    <a:pt x="81" y="345"/>
                  </a:cubicBezTo>
                  <a:cubicBezTo>
                    <a:pt x="81" y="325"/>
                    <a:pt x="81" y="325"/>
                    <a:pt x="81" y="325"/>
                  </a:cubicBezTo>
                  <a:cubicBezTo>
                    <a:pt x="62" y="342"/>
                    <a:pt x="62" y="342"/>
                    <a:pt x="62" y="342"/>
                  </a:cubicBezTo>
                  <a:cubicBezTo>
                    <a:pt x="60" y="345"/>
                    <a:pt x="55" y="344"/>
                    <a:pt x="52" y="341"/>
                  </a:cubicBezTo>
                  <a:cubicBezTo>
                    <a:pt x="49" y="338"/>
                    <a:pt x="49" y="334"/>
                    <a:pt x="52" y="331"/>
                  </a:cubicBezTo>
                  <a:cubicBezTo>
                    <a:pt x="71" y="314"/>
                    <a:pt x="71" y="314"/>
                    <a:pt x="71" y="314"/>
                  </a:cubicBezTo>
                  <a:cubicBezTo>
                    <a:pt x="51" y="312"/>
                    <a:pt x="51" y="312"/>
                    <a:pt x="51" y="312"/>
                  </a:cubicBezTo>
                  <a:cubicBezTo>
                    <a:pt x="49" y="312"/>
                    <a:pt x="48" y="311"/>
                    <a:pt x="46" y="310"/>
                  </a:cubicBezTo>
                  <a:cubicBezTo>
                    <a:pt x="45" y="308"/>
                    <a:pt x="44" y="306"/>
                    <a:pt x="45" y="304"/>
                  </a:cubicBezTo>
                  <a:cubicBezTo>
                    <a:pt x="45" y="300"/>
                    <a:pt x="49" y="297"/>
                    <a:pt x="53" y="298"/>
                  </a:cubicBezTo>
                  <a:cubicBezTo>
                    <a:pt x="86" y="301"/>
                    <a:pt x="86" y="301"/>
                    <a:pt x="86" y="301"/>
                  </a:cubicBezTo>
                  <a:cubicBezTo>
                    <a:pt x="94" y="293"/>
                    <a:pt x="94" y="293"/>
                    <a:pt x="94" y="293"/>
                  </a:cubicBezTo>
                  <a:cubicBezTo>
                    <a:pt x="66" y="290"/>
                    <a:pt x="66" y="290"/>
                    <a:pt x="66" y="290"/>
                  </a:cubicBezTo>
                  <a:cubicBezTo>
                    <a:pt x="62" y="290"/>
                    <a:pt x="59" y="286"/>
                    <a:pt x="60" y="282"/>
                  </a:cubicBezTo>
                  <a:cubicBezTo>
                    <a:pt x="60" y="278"/>
                    <a:pt x="64" y="275"/>
                    <a:pt x="68" y="275"/>
                  </a:cubicBezTo>
                  <a:cubicBezTo>
                    <a:pt x="109" y="280"/>
                    <a:pt x="109" y="280"/>
                    <a:pt x="109" y="280"/>
                  </a:cubicBezTo>
                  <a:cubicBezTo>
                    <a:pt x="131" y="260"/>
                    <a:pt x="131" y="260"/>
                    <a:pt x="131" y="260"/>
                  </a:cubicBezTo>
                  <a:cubicBezTo>
                    <a:pt x="132" y="243"/>
                    <a:pt x="132" y="243"/>
                    <a:pt x="132" y="243"/>
                  </a:cubicBezTo>
                  <a:cubicBezTo>
                    <a:pt x="113" y="234"/>
                    <a:pt x="113" y="234"/>
                    <a:pt x="113" y="234"/>
                  </a:cubicBezTo>
                  <a:cubicBezTo>
                    <a:pt x="96" y="239"/>
                    <a:pt x="96" y="239"/>
                    <a:pt x="96" y="239"/>
                  </a:cubicBezTo>
                  <a:cubicBezTo>
                    <a:pt x="83" y="267"/>
                    <a:pt x="83" y="267"/>
                    <a:pt x="83" y="267"/>
                  </a:cubicBezTo>
                  <a:cubicBezTo>
                    <a:pt x="82" y="270"/>
                    <a:pt x="79" y="271"/>
                    <a:pt x="76" y="271"/>
                  </a:cubicBezTo>
                  <a:cubicBezTo>
                    <a:pt x="75" y="271"/>
                    <a:pt x="74" y="271"/>
                    <a:pt x="73" y="271"/>
                  </a:cubicBezTo>
                  <a:cubicBezTo>
                    <a:pt x="70" y="269"/>
                    <a:pt x="68" y="265"/>
                    <a:pt x="70" y="261"/>
                  </a:cubicBezTo>
                  <a:cubicBezTo>
                    <a:pt x="78" y="245"/>
                    <a:pt x="78" y="245"/>
                    <a:pt x="78" y="245"/>
                  </a:cubicBezTo>
                  <a:cubicBezTo>
                    <a:pt x="56" y="251"/>
                    <a:pt x="56" y="251"/>
                    <a:pt x="56" y="251"/>
                  </a:cubicBezTo>
                  <a:cubicBezTo>
                    <a:pt x="55" y="251"/>
                    <a:pt x="54" y="251"/>
                    <a:pt x="54" y="251"/>
                  </a:cubicBezTo>
                  <a:cubicBezTo>
                    <a:pt x="50" y="251"/>
                    <a:pt x="48" y="249"/>
                    <a:pt x="47" y="246"/>
                  </a:cubicBezTo>
                  <a:cubicBezTo>
                    <a:pt x="46" y="245"/>
                    <a:pt x="46" y="243"/>
                    <a:pt x="47" y="241"/>
                  </a:cubicBezTo>
                  <a:cubicBezTo>
                    <a:pt x="48" y="239"/>
                    <a:pt x="50" y="238"/>
                    <a:pt x="52" y="238"/>
                  </a:cubicBezTo>
                  <a:cubicBezTo>
                    <a:pt x="74" y="231"/>
                    <a:pt x="74" y="231"/>
                    <a:pt x="74" y="231"/>
                  </a:cubicBezTo>
                  <a:cubicBezTo>
                    <a:pt x="58" y="221"/>
                    <a:pt x="58" y="221"/>
                    <a:pt x="58" y="221"/>
                  </a:cubicBezTo>
                  <a:cubicBezTo>
                    <a:pt x="56" y="220"/>
                    <a:pt x="55" y="219"/>
                    <a:pt x="55" y="217"/>
                  </a:cubicBezTo>
                  <a:cubicBezTo>
                    <a:pt x="54" y="215"/>
                    <a:pt x="55" y="213"/>
                    <a:pt x="56" y="212"/>
                  </a:cubicBezTo>
                  <a:cubicBezTo>
                    <a:pt x="57" y="209"/>
                    <a:pt x="59" y="208"/>
                    <a:pt x="62" y="208"/>
                  </a:cubicBezTo>
                  <a:cubicBezTo>
                    <a:pt x="63" y="208"/>
                    <a:pt x="64" y="209"/>
                    <a:pt x="66" y="209"/>
                  </a:cubicBezTo>
                  <a:cubicBezTo>
                    <a:pt x="92" y="226"/>
                    <a:pt x="92" y="226"/>
                    <a:pt x="92" y="226"/>
                  </a:cubicBezTo>
                  <a:cubicBezTo>
                    <a:pt x="114" y="219"/>
                    <a:pt x="114" y="219"/>
                    <a:pt x="114" y="219"/>
                  </a:cubicBezTo>
                  <a:cubicBezTo>
                    <a:pt x="121" y="207"/>
                    <a:pt x="121" y="207"/>
                    <a:pt x="121" y="207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78" y="188"/>
                    <a:pt x="78" y="188"/>
                    <a:pt x="78" y="188"/>
                  </a:cubicBezTo>
                  <a:cubicBezTo>
                    <a:pt x="46" y="214"/>
                    <a:pt x="46" y="214"/>
                    <a:pt x="46" y="214"/>
                  </a:cubicBezTo>
                  <a:cubicBezTo>
                    <a:pt x="45" y="215"/>
                    <a:pt x="43" y="216"/>
                    <a:pt x="41" y="216"/>
                  </a:cubicBezTo>
                  <a:cubicBezTo>
                    <a:pt x="39" y="216"/>
                    <a:pt x="37" y="215"/>
                    <a:pt x="36" y="213"/>
                  </a:cubicBezTo>
                  <a:cubicBezTo>
                    <a:pt x="33" y="210"/>
                    <a:pt x="33" y="205"/>
                    <a:pt x="37" y="203"/>
                  </a:cubicBezTo>
                  <a:cubicBezTo>
                    <a:pt x="58" y="185"/>
                    <a:pt x="58" y="185"/>
                    <a:pt x="58" y="185"/>
                  </a:cubicBezTo>
                  <a:cubicBezTo>
                    <a:pt x="47" y="183"/>
                    <a:pt x="47" y="183"/>
                    <a:pt x="47" y="183"/>
                  </a:cubicBezTo>
                  <a:cubicBezTo>
                    <a:pt x="21" y="204"/>
                    <a:pt x="21" y="204"/>
                    <a:pt x="21" y="204"/>
                  </a:cubicBezTo>
                  <a:cubicBezTo>
                    <a:pt x="20" y="205"/>
                    <a:pt x="18" y="205"/>
                    <a:pt x="16" y="205"/>
                  </a:cubicBezTo>
                  <a:cubicBezTo>
                    <a:pt x="16" y="205"/>
                    <a:pt x="16" y="205"/>
                    <a:pt x="16" y="205"/>
                  </a:cubicBezTo>
                  <a:cubicBezTo>
                    <a:pt x="14" y="205"/>
                    <a:pt x="12" y="204"/>
                    <a:pt x="11" y="203"/>
                  </a:cubicBezTo>
                  <a:cubicBezTo>
                    <a:pt x="8" y="199"/>
                    <a:pt x="9" y="195"/>
                    <a:pt x="12" y="192"/>
                  </a:cubicBezTo>
                  <a:cubicBezTo>
                    <a:pt x="27" y="180"/>
                    <a:pt x="27" y="180"/>
                    <a:pt x="27" y="180"/>
                  </a:cubicBezTo>
                  <a:cubicBezTo>
                    <a:pt x="7" y="176"/>
                    <a:pt x="7" y="176"/>
                    <a:pt x="7" y="176"/>
                  </a:cubicBezTo>
                  <a:cubicBezTo>
                    <a:pt x="3" y="176"/>
                    <a:pt x="0" y="172"/>
                    <a:pt x="1" y="168"/>
                  </a:cubicBezTo>
                  <a:cubicBezTo>
                    <a:pt x="2" y="164"/>
                    <a:pt x="5" y="161"/>
                    <a:pt x="9" y="162"/>
                  </a:cubicBezTo>
                  <a:cubicBezTo>
                    <a:pt x="29" y="165"/>
                    <a:pt x="29" y="165"/>
                    <a:pt x="29" y="165"/>
                  </a:cubicBezTo>
                  <a:cubicBezTo>
                    <a:pt x="19" y="148"/>
                    <a:pt x="19" y="148"/>
                    <a:pt x="19" y="148"/>
                  </a:cubicBezTo>
                  <a:cubicBezTo>
                    <a:pt x="18" y="147"/>
                    <a:pt x="18" y="145"/>
                    <a:pt x="18" y="143"/>
                  </a:cubicBezTo>
                  <a:cubicBezTo>
                    <a:pt x="18" y="141"/>
                    <a:pt x="19" y="139"/>
                    <a:pt x="21" y="138"/>
                  </a:cubicBezTo>
                  <a:cubicBezTo>
                    <a:pt x="22" y="137"/>
                    <a:pt x="24" y="137"/>
                    <a:pt x="25" y="137"/>
                  </a:cubicBezTo>
                  <a:cubicBezTo>
                    <a:pt x="28" y="137"/>
                    <a:pt x="30" y="138"/>
                    <a:pt x="31" y="140"/>
                  </a:cubicBezTo>
                  <a:cubicBezTo>
                    <a:pt x="49" y="168"/>
                    <a:pt x="49" y="168"/>
                    <a:pt x="49" y="168"/>
                  </a:cubicBezTo>
                  <a:cubicBezTo>
                    <a:pt x="61" y="170"/>
                    <a:pt x="61" y="170"/>
                    <a:pt x="61" y="170"/>
                  </a:cubicBezTo>
                  <a:cubicBezTo>
                    <a:pt x="46" y="146"/>
                    <a:pt x="46" y="146"/>
                    <a:pt x="46" y="146"/>
                  </a:cubicBezTo>
                  <a:cubicBezTo>
                    <a:pt x="45" y="145"/>
                    <a:pt x="44" y="143"/>
                    <a:pt x="45" y="141"/>
                  </a:cubicBezTo>
                  <a:cubicBezTo>
                    <a:pt x="45" y="139"/>
                    <a:pt x="46" y="137"/>
                    <a:pt x="48" y="136"/>
                  </a:cubicBezTo>
                  <a:cubicBezTo>
                    <a:pt x="49" y="135"/>
                    <a:pt x="51" y="135"/>
                    <a:pt x="52" y="135"/>
                  </a:cubicBezTo>
                  <a:cubicBezTo>
                    <a:pt x="54" y="135"/>
                    <a:pt x="57" y="136"/>
                    <a:pt x="58" y="138"/>
                  </a:cubicBezTo>
                  <a:cubicBezTo>
                    <a:pt x="80" y="173"/>
                    <a:pt x="80" y="173"/>
                    <a:pt x="80" y="173"/>
                  </a:cubicBezTo>
                  <a:cubicBezTo>
                    <a:pt x="113" y="179"/>
                    <a:pt x="113" y="179"/>
                    <a:pt x="113" y="179"/>
                  </a:cubicBezTo>
                  <a:cubicBezTo>
                    <a:pt x="127" y="169"/>
                    <a:pt x="127" y="169"/>
                    <a:pt x="127" y="169"/>
                  </a:cubicBezTo>
                  <a:cubicBezTo>
                    <a:pt x="122" y="142"/>
                    <a:pt x="122" y="142"/>
                    <a:pt x="122" y="142"/>
                  </a:cubicBezTo>
                  <a:cubicBezTo>
                    <a:pt x="135" y="140"/>
                    <a:pt x="135" y="140"/>
                    <a:pt x="135" y="140"/>
                  </a:cubicBezTo>
                  <a:cubicBezTo>
                    <a:pt x="113" y="121"/>
                    <a:pt x="113" y="121"/>
                    <a:pt x="113" y="121"/>
                  </a:cubicBezTo>
                  <a:cubicBezTo>
                    <a:pt x="83" y="124"/>
                    <a:pt x="83" y="124"/>
                    <a:pt x="83" y="124"/>
                  </a:cubicBezTo>
                  <a:cubicBezTo>
                    <a:pt x="79" y="125"/>
                    <a:pt x="75" y="122"/>
                    <a:pt x="75" y="118"/>
                  </a:cubicBezTo>
                  <a:cubicBezTo>
                    <a:pt x="75" y="116"/>
                    <a:pt x="75" y="114"/>
                    <a:pt x="76" y="113"/>
                  </a:cubicBezTo>
                  <a:cubicBezTo>
                    <a:pt x="78" y="111"/>
                    <a:pt x="79" y="111"/>
                    <a:pt x="81" y="110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5" y="96"/>
                    <a:pt x="85" y="96"/>
                    <a:pt x="85" y="96"/>
                  </a:cubicBezTo>
                  <a:cubicBezTo>
                    <a:pt x="84" y="94"/>
                    <a:pt x="83" y="93"/>
                    <a:pt x="83" y="91"/>
                  </a:cubicBezTo>
                  <a:cubicBezTo>
                    <a:pt x="83" y="89"/>
                    <a:pt x="83" y="87"/>
                    <a:pt x="85" y="86"/>
                  </a:cubicBezTo>
                  <a:cubicBezTo>
                    <a:pt x="87" y="83"/>
                    <a:pt x="92" y="83"/>
                    <a:pt x="95" y="85"/>
                  </a:cubicBezTo>
                  <a:cubicBezTo>
                    <a:pt x="109" y="98"/>
                    <a:pt x="109" y="98"/>
                    <a:pt x="109" y="98"/>
                  </a:cubicBezTo>
                  <a:cubicBezTo>
                    <a:pt x="109" y="79"/>
                    <a:pt x="109" y="79"/>
                    <a:pt x="109" y="79"/>
                  </a:cubicBezTo>
                  <a:cubicBezTo>
                    <a:pt x="109" y="77"/>
                    <a:pt x="109" y="76"/>
                    <a:pt x="111" y="74"/>
                  </a:cubicBezTo>
                  <a:cubicBezTo>
                    <a:pt x="113" y="72"/>
                    <a:pt x="118" y="71"/>
                    <a:pt x="121" y="74"/>
                  </a:cubicBezTo>
                  <a:cubicBezTo>
                    <a:pt x="122" y="76"/>
                    <a:pt x="123" y="77"/>
                    <a:pt x="123" y="79"/>
                  </a:cubicBezTo>
                  <a:cubicBezTo>
                    <a:pt x="123" y="110"/>
                    <a:pt x="123" y="110"/>
                    <a:pt x="123" y="110"/>
                  </a:cubicBezTo>
                  <a:cubicBezTo>
                    <a:pt x="150" y="135"/>
                    <a:pt x="150" y="135"/>
                    <a:pt x="150" y="135"/>
                  </a:cubicBezTo>
                  <a:cubicBezTo>
                    <a:pt x="156" y="111"/>
                    <a:pt x="156" y="111"/>
                    <a:pt x="156" y="111"/>
                  </a:cubicBezTo>
                  <a:cubicBezTo>
                    <a:pt x="174" y="117"/>
                    <a:pt x="174" y="117"/>
                    <a:pt x="174" y="117"/>
                  </a:cubicBezTo>
                  <a:cubicBezTo>
                    <a:pt x="163" y="80"/>
                    <a:pt x="163" y="80"/>
                    <a:pt x="163" y="80"/>
                  </a:cubicBezTo>
                  <a:cubicBezTo>
                    <a:pt x="125" y="62"/>
                    <a:pt x="125" y="62"/>
                    <a:pt x="125" y="62"/>
                  </a:cubicBezTo>
                  <a:cubicBezTo>
                    <a:pt x="122" y="60"/>
                    <a:pt x="120" y="56"/>
                    <a:pt x="122" y="52"/>
                  </a:cubicBezTo>
                  <a:cubicBezTo>
                    <a:pt x="123" y="50"/>
                    <a:pt x="124" y="49"/>
                    <a:pt x="126" y="48"/>
                  </a:cubicBezTo>
                  <a:cubicBezTo>
                    <a:pt x="128" y="48"/>
                    <a:pt x="130" y="48"/>
                    <a:pt x="132" y="49"/>
                  </a:cubicBezTo>
                  <a:cubicBezTo>
                    <a:pt x="157" y="61"/>
                    <a:pt x="157" y="61"/>
                    <a:pt x="157" y="61"/>
                  </a:cubicBezTo>
                  <a:cubicBezTo>
                    <a:pt x="154" y="49"/>
                    <a:pt x="154" y="49"/>
                    <a:pt x="154" y="49"/>
                  </a:cubicBezTo>
                  <a:cubicBezTo>
                    <a:pt x="124" y="35"/>
                    <a:pt x="124" y="35"/>
                    <a:pt x="124" y="35"/>
                  </a:cubicBezTo>
                  <a:cubicBezTo>
                    <a:pt x="122" y="34"/>
                    <a:pt x="121" y="33"/>
                    <a:pt x="120" y="31"/>
                  </a:cubicBezTo>
                  <a:cubicBezTo>
                    <a:pt x="119" y="29"/>
                    <a:pt x="119" y="27"/>
                    <a:pt x="120" y="25"/>
                  </a:cubicBezTo>
                  <a:cubicBezTo>
                    <a:pt x="121" y="23"/>
                    <a:pt x="123" y="22"/>
                    <a:pt x="125" y="21"/>
                  </a:cubicBezTo>
                  <a:cubicBezTo>
                    <a:pt x="127" y="21"/>
                    <a:pt x="129" y="21"/>
                    <a:pt x="130" y="22"/>
                  </a:cubicBezTo>
                  <a:cubicBezTo>
                    <a:pt x="148" y="30"/>
                    <a:pt x="148" y="30"/>
                    <a:pt x="148" y="30"/>
                  </a:cubicBezTo>
                  <a:cubicBezTo>
                    <a:pt x="142" y="11"/>
                    <a:pt x="142" y="11"/>
                    <a:pt x="142" y="11"/>
                  </a:cubicBezTo>
                  <a:cubicBezTo>
                    <a:pt x="141" y="7"/>
                    <a:pt x="143" y="3"/>
                    <a:pt x="147" y="2"/>
                  </a:cubicBezTo>
                  <a:cubicBezTo>
                    <a:pt x="151" y="0"/>
                    <a:pt x="155" y="3"/>
                    <a:pt x="157" y="7"/>
                  </a:cubicBezTo>
                  <a:cubicBezTo>
                    <a:pt x="162" y="26"/>
                    <a:pt x="162" y="26"/>
                    <a:pt x="162" y="26"/>
                  </a:cubicBezTo>
                  <a:cubicBezTo>
                    <a:pt x="173" y="9"/>
                    <a:pt x="173" y="9"/>
                    <a:pt x="173" y="9"/>
                  </a:cubicBezTo>
                  <a:cubicBezTo>
                    <a:pt x="174" y="7"/>
                    <a:pt x="176" y="6"/>
                    <a:pt x="179" y="6"/>
                  </a:cubicBezTo>
                  <a:cubicBezTo>
                    <a:pt x="180" y="6"/>
                    <a:pt x="182" y="6"/>
                    <a:pt x="183" y="7"/>
                  </a:cubicBezTo>
                  <a:cubicBezTo>
                    <a:pt x="185" y="8"/>
                    <a:pt x="186" y="10"/>
                    <a:pt x="186" y="11"/>
                  </a:cubicBezTo>
                  <a:cubicBezTo>
                    <a:pt x="187" y="13"/>
                    <a:pt x="186" y="15"/>
                    <a:pt x="185" y="17"/>
                  </a:cubicBezTo>
                  <a:cubicBezTo>
                    <a:pt x="168" y="45"/>
                    <a:pt x="168" y="45"/>
                    <a:pt x="168" y="45"/>
                  </a:cubicBezTo>
                  <a:cubicBezTo>
                    <a:pt x="171" y="56"/>
                    <a:pt x="171" y="56"/>
                    <a:pt x="171" y="56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0"/>
                    <a:pt x="190" y="29"/>
                    <a:pt x="193" y="29"/>
                  </a:cubicBezTo>
                  <a:cubicBezTo>
                    <a:pt x="194" y="29"/>
                    <a:pt x="195" y="29"/>
                    <a:pt x="196" y="30"/>
                  </a:cubicBezTo>
                  <a:cubicBezTo>
                    <a:pt x="198" y="31"/>
                    <a:pt x="199" y="33"/>
                    <a:pt x="200" y="35"/>
                  </a:cubicBezTo>
                  <a:cubicBezTo>
                    <a:pt x="200" y="37"/>
                    <a:pt x="200" y="39"/>
                    <a:pt x="199" y="40"/>
                  </a:cubicBezTo>
                  <a:cubicBezTo>
                    <a:pt x="177" y="75"/>
                    <a:pt x="177" y="75"/>
                    <a:pt x="177" y="75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200" y="98"/>
                    <a:pt x="200" y="98"/>
                    <a:pt x="200" y="98"/>
                  </a:cubicBezTo>
                  <a:cubicBezTo>
                    <a:pt x="220" y="117"/>
                    <a:pt x="220" y="117"/>
                    <a:pt x="220" y="117"/>
                  </a:cubicBezTo>
                  <a:cubicBezTo>
                    <a:pt x="223" y="116"/>
                    <a:pt x="223" y="116"/>
                    <a:pt x="223" y="116"/>
                  </a:cubicBezTo>
                  <a:cubicBezTo>
                    <a:pt x="233" y="77"/>
                    <a:pt x="233" y="77"/>
                    <a:pt x="233" y="77"/>
                  </a:cubicBezTo>
                  <a:cubicBezTo>
                    <a:pt x="217" y="51"/>
                    <a:pt x="217" y="51"/>
                    <a:pt x="217" y="51"/>
                  </a:cubicBezTo>
                  <a:cubicBezTo>
                    <a:pt x="216" y="50"/>
                    <a:pt x="215" y="48"/>
                    <a:pt x="216" y="46"/>
                  </a:cubicBezTo>
                  <a:cubicBezTo>
                    <a:pt x="216" y="44"/>
                    <a:pt x="217" y="43"/>
                    <a:pt x="219" y="42"/>
                  </a:cubicBezTo>
                  <a:cubicBezTo>
                    <a:pt x="220" y="41"/>
                    <a:pt x="222" y="40"/>
                    <a:pt x="224" y="41"/>
                  </a:cubicBezTo>
                  <a:cubicBezTo>
                    <a:pt x="226" y="41"/>
                    <a:pt x="227" y="42"/>
                    <a:pt x="228" y="44"/>
                  </a:cubicBezTo>
                  <a:cubicBezTo>
                    <a:pt x="238" y="59"/>
                    <a:pt x="238" y="59"/>
                    <a:pt x="238" y="59"/>
                  </a:cubicBezTo>
                  <a:cubicBezTo>
                    <a:pt x="243" y="41"/>
                    <a:pt x="243" y="41"/>
                    <a:pt x="243" y="41"/>
                  </a:cubicBezTo>
                  <a:cubicBezTo>
                    <a:pt x="244" y="38"/>
                    <a:pt x="247" y="36"/>
                    <a:pt x="250" y="36"/>
                  </a:cubicBezTo>
                  <a:cubicBezTo>
                    <a:pt x="251" y="36"/>
                    <a:pt x="251" y="36"/>
                    <a:pt x="252" y="36"/>
                  </a:cubicBezTo>
                  <a:cubicBezTo>
                    <a:pt x="254" y="37"/>
                    <a:pt x="255" y="38"/>
                    <a:pt x="256" y="39"/>
                  </a:cubicBezTo>
                  <a:cubicBezTo>
                    <a:pt x="257" y="41"/>
                    <a:pt x="258" y="43"/>
                    <a:pt x="257" y="45"/>
                  </a:cubicBezTo>
                  <a:cubicBezTo>
                    <a:pt x="252" y="63"/>
                    <a:pt x="252" y="63"/>
                    <a:pt x="252" y="63"/>
                  </a:cubicBezTo>
                  <a:cubicBezTo>
                    <a:pt x="269" y="55"/>
                    <a:pt x="269" y="55"/>
                    <a:pt x="269" y="55"/>
                  </a:cubicBezTo>
                  <a:cubicBezTo>
                    <a:pt x="270" y="54"/>
                    <a:pt x="271" y="54"/>
                    <a:pt x="272" y="54"/>
                  </a:cubicBezTo>
                  <a:cubicBezTo>
                    <a:pt x="274" y="54"/>
                    <a:pt x="277" y="56"/>
                    <a:pt x="278" y="58"/>
                  </a:cubicBezTo>
                  <a:cubicBezTo>
                    <a:pt x="279" y="60"/>
                    <a:pt x="279" y="62"/>
                    <a:pt x="278" y="63"/>
                  </a:cubicBezTo>
                  <a:cubicBezTo>
                    <a:pt x="278" y="65"/>
                    <a:pt x="276" y="67"/>
                    <a:pt x="275" y="67"/>
                  </a:cubicBezTo>
                  <a:cubicBezTo>
                    <a:pt x="247" y="81"/>
                    <a:pt x="247" y="81"/>
                    <a:pt x="247" y="81"/>
                  </a:cubicBezTo>
                  <a:cubicBezTo>
                    <a:pt x="240" y="108"/>
                    <a:pt x="240" y="108"/>
                    <a:pt x="240" y="108"/>
                  </a:cubicBezTo>
                  <a:cubicBezTo>
                    <a:pt x="245" y="106"/>
                    <a:pt x="245" y="106"/>
                    <a:pt x="245" y="106"/>
                  </a:cubicBezTo>
                  <a:cubicBezTo>
                    <a:pt x="255" y="131"/>
                    <a:pt x="255" y="131"/>
                    <a:pt x="255" y="131"/>
                  </a:cubicBezTo>
                  <a:cubicBezTo>
                    <a:pt x="272" y="132"/>
                    <a:pt x="272" y="132"/>
                    <a:pt x="272" y="132"/>
                  </a:cubicBezTo>
                  <a:cubicBezTo>
                    <a:pt x="297" y="109"/>
                    <a:pt x="297" y="109"/>
                    <a:pt x="297" y="109"/>
                  </a:cubicBezTo>
                  <a:cubicBezTo>
                    <a:pt x="297" y="68"/>
                    <a:pt x="297" y="68"/>
                    <a:pt x="297" y="68"/>
                  </a:cubicBezTo>
                  <a:cubicBezTo>
                    <a:pt x="297" y="64"/>
                    <a:pt x="300" y="60"/>
                    <a:pt x="304" y="60"/>
                  </a:cubicBezTo>
                  <a:cubicBezTo>
                    <a:pt x="304" y="60"/>
                    <a:pt x="304" y="60"/>
                    <a:pt x="304" y="60"/>
                  </a:cubicBezTo>
                  <a:cubicBezTo>
                    <a:pt x="306" y="60"/>
                    <a:pt x="308" y="61"/>
                    <a:pt x="310" y="63"/>
                  </a:cubicBezTo>
                  <a:cubicBezTo>
                    <a:pt x="311" y="64"/>
                    <a:pt x="312" y="66"/>
                    <a:pt x="312" y="68"/>
                  </a:cubicBezTo>
                  <a:cubicBezTo>
                    <a:pt x="312" y="96"/>
                    <a:pt x="312" y="96"/>
                    <a:pt x="312" y="96"/>
                  </a:cubicBezTo>
                  <a:cubicBezTo>
                    <a:pt x="321" y="88"/>
                    <a:pt x="321" y="88"/>
                    <a:pt x="321" y="88"/>
                  </a:cubicBezTo>
                  <a:cubicBezTo>
                    <a:pt x="321" y="55"/>
                    <a:pt x="321" y="55"/>
                    <a:pt x="321" y="55"/>
                  </a:cubicBezTo>
                  <a:cubicBezTo>
                    <a:pt x="320" y="51"/>
                    <a:pt x="324" y="47"/>
                    <a:pt x="328" y="47"/>
                  </a:cubicBezTo>
                  <a:cubicBezTo>
                    <a:pt x="328" y="47"/>
                    <a:pt x="328" y="47"/>
                    <a:pt x="328" y="47"/>
                  </a:cubicBezTo>
                  <a:cubicBezTo>
                    <a:pt x="330" y="47"/>
                    <a:pt x="332" y="48"/>
                    <a:pt x="333" y="50"/>
                  </a:cubicBezTo>
                  <a:cubicBezTo>
                    <a:pt x="335" y="51"/>
                    <a:pt x="335" y="53"/>
                    <a:pt x="335" y="55"/>
                  </a:cubicBezTo>
                  <a:cubicBezTo>
                    <a:pt x="336" y="75"/>
                    <a:pt x="336" y="75"/>
                    <a:pt x="336" y="75"/>
                  </a:cubicBezTo>
                  <a:cubicBezTo>
                    <a:pt x="351" y="61"/>
                    <a:pt x="351" y="61"/>
                    <a:pt x="351" y="61"/>
                  </a:cubicBezTo>
                  <a:cubicBezTo>
                    <a:pt x="353" y="58"/>
                    <a:pt x="358" y="58"/>
                    <a:pt x="361" y="61"/>
                  </a:cubicBezTo>
                  <a:cubicBezTo>
                    <a:pt x="362" y="63"/>
                    <a:pt x="363" y="65"/>
                    <a:pt x="363" y="67"/>
                  </a:cubicBezTo>
                  <a:cubicBezTo>
                    <a:pt x="363" y="69"/>
                    <a:pt x="362" y="71"/>
                    <a:pt x="361" y="72"/>
                  </a:cubicBezTo>
                  <a:cubicBezTo>
                    <a:pt x="345" y="86"/>
                    <a:pt x="345" y="86"/>
                    <a:pt x="345" y="86"/>
                  </a:cubicBezTo>
                  <a:cubicBezTo>
                    <a:pt x="365" y="88"/>
                    <a:pt x="365" y="88"/>
                    <a:pt x="365" y="88"/>
                  </a:cubicBezTo>
                  <a:cubicBezTo>
                    <a:pt x="369" y="88"/>
                    <a:pt x="372" y="92"/>
                    <a:pt x="372" y="96"/>
                  </a:cubicBezTo>
                  <a:cubicBezTo>
                    <a:pt x="371" y="100"/>
                    <a:pt x="368" y="103"/>
                    <a:pt x="364" y="102"/>
                  </a:cubicBezTo>
                  <a:cubicBezTo>
                    <a:pt x="331" y="99"/>
                    <a:pt x="331" y="99"/>
                    <a:pt x="331" y="99"/>
                  </a:cubicBezTo>
                  <a:cubicBezTo>
                    <a:pt x="322" y="107"/>
                    <a:pt x="322" y="107"/>
                    <a:pt x="322" y="107"/>
                  </a:cubicBezTo>
                  <a:cubicBezTo>
                    <a:pt x="350" y="110"/>
                    <a:pt x="350" y="110"/>
                    <a:pt x="350" y="110"/>
                  </a:cubicBezTo>
                  <a:cubicBezTo>
                    <a:pt x="354" y="110"/>
                    <a:pt x="357" y="114"/>
                    <a:pt x="357" y="118"/>
                  </a:cubicBezTo>
                  <a:cubicBezTo>
                    <a:pt x="356" y="122"/>
                    <a:pt x="353" y="125"/>
                    <a:pt x="348" y="125"/>
                  </a:cubicBezTo>
                  <a:cubicBezTo>
                    <a:pt x="345" y="124"/>
                    <a:pt x="345" y="124"/>
                    <a:pt x="345" y="124"/>
                  </a:cubicBezTo>
                  <a:cubicBezTo>
                    <a:pt x="346" y="124"/>
                    <a:pt x="346" y="125"/>
                    <a:pt x="347" y="125"/>
                  </a:cubicBezTo>
                  <a:cubicBezTo>
                    <a:pt x="348" y="126"/>
                    <a:pt x="350" y="127"/>
                    <a:pt x="350" y="129"/>
                  </a:cubicBezTo>
                  <a:cubicBezTo>
                    <a:pt x="351" y="131"/>
                    <a:pt x="351" y="133"/>
                    <a:pt x="350" y="134"/>
                  </a:cubicBezTo>
                  <a:cubicBezTo>
                    <a:pt x="342" y="151"/>
                    <a:pt x="342" y="151"/>
                    <a:pt x="342" y="151"/>
                  </a:cubicBezTo>
                  <a:cubicBezTo>
                    <a:pt x="360" y="145"/>
                    <a:pt x="360" y="145"/>
                    <a:pt x="360" y="145"/>
                  </a:cubicBezTo>
                  <a:cubicBezTo>
                    <a:pt x="364" y="144"/>
                    <a:pt x="368" y="147"/>
                    <a:pt x="369" y="150"/>
                  </a:cubicBezTo>
                  <a:cubicBezTo>
                    <a:pt x="370" y="152"/>
                    <a:pt x="369" y="154"/>
                    <a:pt x="368" y="156"/>
                  </a:cubicBezTo>
                  <a:cubicBezTo>
                    <a:pt x="368" y="157"/>
                    <a:pt x="366" y="158"/>
                    <a:pt x="364" y="159"/>
                  </a:cubicBezTo>
                  <a:cubicBezTo>
                    <a:pt x="346" y="164"/>
                    <a:pt x="346" y="164"/>
                    <a:pt x="346" y="164"/>
                  </a:cubicBezTo>
                  <a:cubicBezTo>
                    <a:pt x="362" y="174"/>
                    <a:pt x="362" y="174"/>
                    <a:pt x="362" y="174"/>
                  </a:cubicBezTo>
                  <a:cubicBezTo>
                    <a:pt x="365" y="176"/>
                    <a:pt x="366" y="180"/>
                    <a:pt x="364" y="184"/>
                  </a:cubicBezTo>
                  <a:cubicBezTo>
                    <a:pt x="363" y="186"/>
                    <a:pt x="360" y="187"/>
                    <a:pt x="358" y="187"/>
                  </a:cubicBezTo>
                  <a:cubicBezTo>
                    <a:pt x="357" y="187"/>
                    <a:pt x="355" y="187"/>
                    <a:pt x="354" y="186"/>
                  </a:cubicBezTo>
                  <a:cubicBezTo>
                    <a:pt x="328" y="170"/>
                    <a:pt x="328" y="170"/>
                    <a:pt x="328" y="170"/>
                  </a:cubicBezTo>
                  <a:cubicBezTo>
                    <a:pt x="303" y="177"/>
                    <a:pt x="303" y="177"/>
                    <a:pt x="303" y="177"/>
                  </a:cubicBezTo>
                  <a:cubicBezTo>
                    <a:pt x="292" y="196"/>
                    <a:pt x="292" y="196"/>
                    <a:pt x="292" y="196"/>
                  </a:cubicBezTo>
                  <a:cubicBezTo>
                    <a:pt x="302" y="209"/>
                    <a:pt x="302" y="209"/>
                    <a:pt x="302" y="209"/>
                  </a:cubicBezTo>
                  <a:cubicBezTo>
                    <a:pt x="331" y="214"/>
                    <a:pt x="331" y="214"/>
                    <a:pt x="331" y="214"/>
                  </a:cubicBezTo>
                  <a:cubicBezTo>
                    <a:pt x="363" y="188"/>
                    <a:pt x="363" y="188"/>
                    <a:pt x="363" y="188"/>
                  </a:cubicBezTo>
                  <a:cubicBezTo>
                    <a:pt x="365" y="187"/>
                    <a:pt x="366" y="186"/>
                    <a:pt x="368" y="186"/>
                  </a:cubicBezTo>
                  <a:cubicBezTo>
                    <a:pt x="370" y="186"/>
                    <a:pt x="372" y="187"/>
                    <a:pt x="374" y="189"/>
                  </a:cubicBezTo>
                  <a:cubicBezTo>
                    <a:pt x="375" y="191"/>
                    <a:pt x="375" y="192"/>
                    <a:pt x="375" y="194"/>
                  </a:cubicBezTo>
                  <a:cubicBezTo>
                    <a:pt x="375" y="196"/>
                    <a:pt x="374" y="198"/>
                    <a:pt x="373" y="199"/>
                  </a:cubicBezTo>
                  <a:cubicBezTo>
                    <a:pt x="351" y="217"/>
                    <a:pt x="351" y="217"/>
                    <a:pt x="351" y="217"/>
                  </a:cubicBezTo>
                  <a:cubicBezTo>
                    <a:pt x="362" y="219"/>
                    <a:pt x="362" y="219"/>
                    <a:pt x="362" y="219"/>
                  </a:cubicBezTo>
                  <a:cubicBezTo>
                    <a:pt x="388" y="198"/>
                    <a:pt x="388" y="198"/>
                    <a:pt x="388" y="198"/>
                  </a:cubicBezTo>
                  <a:cubicBezTo>
                    <a:pt x="389" y="197"/>
                    <a:pt x="391" y="197"/>
                    <a:pt x="393" y="197"/>
                  </a:cubicBezTo>
                  <a:cubicBezTo>
                    <a:pt x="395" y="197"/>
                    <a:pt x="397" y="198"/>
                    <a:pt x="398" y="199"/>
                  </a:cubicBezTo>
                  <a:cubicBezTo>
                    <a:pt x="400" y="201"/>
                    <a:pt x="400" y="203"/>
                    <a:pt x="400" y="205"/>
                  </a:cubicBezTo>
                  <a:cubicBezTo>
                    <a:pt x="400" y="207"/>
                    <a:pt x="399" y="209"/>
                    <a:pt x="397" y="210"/>
                  </a:cubicBezTo>
                  <a:cubicBezTo>
                    <a:pt x="382" y="222"/>
                    <a:pt x="382" y="222"/>
                    <a:pt x="382" y="222"/>
                  </a:cubicBezTo>
                  <a:cubicBezTo>
                    <a:pt x="407" y="226"/>
                    <a:pt x="407" y="226"/>
                    <a:pt x="407" y="226"/>
                  </a:cubicBezTo>
                  <a:cubicBezTo>
                    <a:pt x="408" y="227"/>
                    <a:pt x="410" y="228"/>
                    <a:pt x="411" y="229"/>
                  </a:cubicBezTo>
                  <a:cubicBezTo>
                    <a:pt x="413" y="231"/>
                    <a:pt x="413" y="233"/>
                    <a:pt x="413" y="235"/>
                  </a:cubicBezTo>
                  <a:cubicBezTo>
                    <a:pt x="412" y="239"/>
                    <a:pt x="408" y="242"/>
                    <a:pt x="404" y="241"/>
                  </a:cubicBezTo>
                  <a:cubicBezTo>
                    <a:pt x="380" y="237"/>
                    <a:pt x="380" y="237"/>
                    <a:pt x="380" y="237"/>
                  </a:cubicBezTo>
                  <a:cubicBezTo>
                    <a:pt x="390" y="254"/>
                    <a:pt x="390" y="254"/>
                    <a:pt x="390" y="254"/>
                  </a:cubicBezTo>
                  <a:cubicBezTo>
                    <a:pt x="391" y="255"/>
                    <a:pt x="392" y="257"/>
                    <a:pt x="391" y="259"/>
                  </a:cubicBezTo>
                  <a:cubicBezTo>
                    <a:pt x="391" y="261"/>
                    <a:pt x="390" y="263"/>
                    <a:pt x="388" y="264"/>
                  </a:cubicBezTo>
                  <a:cubicBezTo>
                    <a:pt x="387" y="265"/>
                    <a:pt x="385" y="265"/>
                    <a:pt x="384" y="265"/>
                  </a:cubicBezTo>
                  <a:cubicBezTo>
                    <a:pt x="381" y="265"/>
                    <a:pt x="379" y="264"/>
                    <a:pt x="378" y="262"/>
                  </a:cubicBezTo>
                  <a:cubicBezTo>
                    <a:pt x="360" y="234"/>
                    <a:pt x="360" y="234"/>
                    <a:pt x="360" y="234"/>
                  </a:cubicBezTo>
                  <a:cubicBezTo>
                    <a:pt x="348" y="232"/>
                    <a:pt x="348" y="232"/>
                    <a:pt x="348" y="232"/>
                  </a:cubicBezTo>
                  <a:cubicBezTo>
                    <a:pt x="363" y="256"/>
                    <a:pt x="363" y="256"/>
                    <a:pt x="363" y="256"/>
                  </a:cubicBezTo>
                  <a:cubicBezTo>
                    <a:pt x="364" y="257"/>
                    <a:pt x="365" y="259"/>
                    <a:pt x="364" y="261"/>
                  </a:cubicBezTo>
                  <a:cubicBezTo>
                    <a:pt x="364" y="263"/>
                    <a:pt x="363" y="265"/>
                    <a:pt x="361" y="266"/>
                  </a:cubicBezTo>
                  <a:cubicBezTo>
                    <a:pt x="360" y="267"/>
                    <a:pt x="359" y="267"/>
                    <a:pt x="357" y="267"/>
                  </a:cubicBezTo>
                  <a:cubicBezTo>
                    <a:pt x="355" y="267"/>
                    <a:pt x="352" y="266"/>
                    <a:pt x="351" y="264"/>
                  </a:cubicBezTo>
                  <a:cubicBezTo>
                    <a:pt x="329" y="229"/>
                    <a:pt x="329" y="229"/>
                    <a:pt x="329" y="229"/>
                  </a:cubicBezTo>
                  <a:cubicBezTo>
                    <a:pt x="300" y="224"/>
                    <a:pt x="300" y="224"/>
                    <a:pt x="300" y="224"/>
                  </a:cubicBezTo>
                  <a:cubicBezTo>
                    <a:pt x="286" y="234"/>
                    <a:pt x="286" y="234"/>
                    <a:pt x="286" y="234"/>
                  </a:cubicBezTo>
                  <a:cubicBezTo>
                    <a:pt x="287" y="257"/>
                    <a:pt x="287" y="257"/>
                    <a:pt x="287" y="257"/>
                  </a:cubicBezTo>
                  <a:cubicBezTo>
                    <a:pt x="303" y="272"/>
                    <a:pt x="303" y="272"/>
                    <a:pt x="303" y="272"/>
                  </a:cubicBezTo>
                  <a:cubicBezTo>
                    <a:pt x="334" y="268"/>
                    <a:pt x="334" y="268"/>
                    <a:pt x="334" y="268"/>
                  </a:cubicBezTo>
                  <a:cubicBezTo>
                    <a:pt x="338" y="268"/>
                    <a:pt x="342" y="270"/>
                    <a:pt x="342" y="274"/>
                  </a:cubicBezTo>
                  <a:cubicBezTo>
                    <a:pt x="342" y="276"/>
                    <a:pt x="342" y="278"/>
                    <a:pt x="341" y="279"/>
                  </a:cubicBezTo>
                  <a:cubicBezTo>
                    <a:pt x="339" y="281"/>
                    <a:pt x="338" y="282"/>
                    <a:pt x="336" y="282"/>
                  </a:cubicBezTo>
                  <a:cubicBezTo>
                    <a:pt x="318" y="284"/>
                    <a:pt x="318" y="284"/>
                    <a:pt x="318" y="284"/>
                  </a:cubicBezTo>
                  <a:cubicBezTo>
                    <a:pt x="335" y="300"/>
                    <a:pt x="335" y="300"/>
                    <a:pt x="335" y="300"/>
                  </a:cubicBezTo>
                  <a:cubicBezTo>
                    <a:pt x="336" y="301"/>
                    <a:pt x="337" y="303"/>
                    <a:pt x="337" y="305"/>
                  </a:cubicBezTo>
                  <a:cubicBezTo>
                    <a:pt x="337" y="306"/>
                    <a:pt x="337" y="308"/>
                    <a:pt x="335" y="310"/>
                  </a:cubicBezTo>
                  <a:cubicBezTo>
                    <a:pt x="333" y="312"/>
                    <a:pt x="328" y="313"/>
                    <a:pt x="325" y="310"/>
                  </a:cubicBezTo>
                  <a:cubicBezTo>
                    <a:pt x="308" y="295"/>
                    <a:pt x="308" y="295"/>
                    <a:pt x="308" y="295"/>
                  </a:cubicBezTo>
                  <a:cubicBezTo>
                    <a:pt x="308" y="313"/>
                    <a:pt x="308" y="313"/>
                    <a:pt x="308" y="313"/>
                  </a:cubicBezTo>
                  <a:cubicBezTo>
                    <a:pt x="308" y="317"/>
                    <a:pt x="305" y="320"/>
                    <a:pt x="301" y="320"/>
                  </a:cubicBezTo>
                  <a:cubicBezTo>
                    <a:pt x="297" y="320"/>
                    <a:pt x="294" y="317"/>
                    <a:pt x="294" y="313"/>
                  </a:cubicBezTo>
                  <a:cubicBezTo>
                    <a:pt x="294" y="282"/>
                    <a:pt x="294" y="282"/>
                    <a:pt x="294" y="282"/>
                  </a:cubicBezTo>
                  <a:cubicBezTo>
                    <a:pt x="273" y="263"/>
                    <a:pt x="273" y="263"/>
                    <a:pt x="273" y="263"/>
                  </a:cubicBezTo>
                  <a:cubicBezTo>
                    <a:pt x="264" y="265"/>
                    <a:pt x="264" y="265"/>
                    <a:pt x="264" y="265"/>
                  </a:cubicBezTo>
                  <a:cubicBezTo>
                    <a:pt x="257" y="292"/>
                    <a:pt x="257" y="292"/>
                    <a:pt x="257" y="292"/>
                  </a:cubicBezTo>
                  <a:cubicBezTo>
                    <a:pt x="239" y="286"/>
                    <a:pt x="239" y="286"/>
                    <a:pt x="239" y="286"/>
                  </a:cubicBezTo>
                  <a:cubicBezTo>
                    <a:pt x="249" y="319"/>
                    <a:pt x="249" y="319"/>
                    <a:pt x="249" y="319"/>
                  </a:cubicBezTo>
                  <a:cubicBezTo>
                    <a:pt x="286" y="337"/>
                    <a:pt x="286" y="337"/>
                    <a:pt x="286" y="337"/>
                  </a:cubicBezTo>
                  <a:cubicBezTo>
                    <a:pt x="290" y="338"/>
                    <a:pt x="292" y="343"/>
                    <a:pt x="290" y="346"/>
                  </a:cubicBezTo>
                  <a:cubicBezTo>
                    <a:pt x="289" y="349"/>
                    <a:pt x="286" y="351"/>
                    <a:pt x="283" y="351"/>
                  </a:cubicBezTo>
                  <a:cubicBezTo>
                    <a:pt x="282" y="351"/>
                    <a:pt x="281" y="350"/>
                    <a:pt x="280" y="350"/>
                  </a:cubicBezTo>
                  <a:cubicBezTo>
                    <a:pt x="255" y="338"/>
                    <a:pt x="255" y="338"/>
                    <a:pt x="255" y="338"/>
                  </a:cubicBezTo>
                  <a:cubicBezTo>
                    <a:pt x="258" y="349"/>
                    <a:pt x="258" y="349"/>
                    <a:pt x="258" y="349"/>
                  </a:cubicBezTo>
                  <a:cubicBezTo>
                    <a:pt x="288" y="363"/>
                    <a:pt x="288" y="363"/>
                    <a:pt x="288" y="363"/>
                  </a:cubicBezTo>
                  <a:cubicBezTo>
                    <a:pt x="292" y="365"/>
                    <a:pt x="293" y="370"/>
                    <a:pt x="291" y="373"/>
                  </a:cubicBezTo>
                  <a:cubicBezTo>
                    <a:pt x="290" y="376"/>
                    <a:pt x="288" y="377"/>
                    <a:pt x="285" y="377"/>
                  </a:cubicBezTo>
                  <a:cubicBezTo>
                    <a:pt x="284" y="377"/>
                    <a:pt x="283" y="377"/>
                    <a:pt x="282" y="377"/>
                  </a:cubicBezTo>
                  <a:cubicBezTo>
                    <a:pt x="264" y="368"/>
                    <a:pt x="264" y="368"/>
                    <a:pt x="264" y="368"/>
                  </a:cubicBezTo>
                  <a:cubicBezTo>
                    <a:pt x="271" y="392"/>
                    <a:pt x="271" y="392"/>
                    <a:pt x="271" y="392"/>
                  </a:cubicBezTo>
                  <a:cubicBezTo>
                    <a:pt x="271" y="394"/>
                    <a:pt x="271" y="396"/>
                    <a:pt x="270" y="398"/>
                  </a:cubicBezTo>
                  <a:cubicBezTo>
                    <a:pt x="269" y="400"/>
                    <a:pt x="268" y="401"/>
                    <a:pt x="266" y="401"/>
                  </a:cubicBezTo>
                  <a:cubicBezTo>
                    <a:pt x="265" y="402"/>
                    <a:pt x="264" y="402"/>
                    <a:pt x="264" y="402"/>
                  </a:cubicBezTo>
                  <a:close/>
                  <a:moveTo>
                    <a:pt x="250" y="365"/>
                  </a:moveTo>
                  <a:cubicBezTo>
                    <a:pt x="260" y="395"/>
                    <a:pt x="260" y="395"/>
                    <a:pt x="260" y="395"/>
                  </a:cubicBezTo>
                  <a:cubicBezTo>
                    <a:pt x="260" y="398"/>
                    <a:pt x="263" y="399"/>
                    <a:pt x="265" y="398"/>
                  </a:cubicBezTo>
                  <a:cubicBezTo>
                    <a:pt x="266" y="398"/>
                    <a:pt x="267" y="397"/>
                    <a:pt x="267" y="396"/>
                  </a:cubicBezTo>
                  <a:cubicBezTo>
                    <a:pt x="268" y="395"/>
                    <a:pt x="268" y="394"/>
                    <a:pt x="268" y="393"/>
                  </a:cubicBezTo>
                  <a:cubicBezTo>
                    <a:pt x="259" y="362"/>
                    <a:pt x="259" y="362"/>
                    <a:pt x="259" y="362"/>
                  </a:cubicBezTo>
                  <a:cubicBezTo>
                    <a:pt x="283" y="374"/>
                    <a:pt x="283" y="374"/>
                    <a:pt x="283" y="374"/>
                  </a:cubicBezTo>
                  <a:cubicBezTo>
                    <a:pt x="285" y="375"/>
                    <a:pt x="288" y="374"/>
                    <a:pt x="289" y="372"/>
                  </a:cubicBezTo>
                  <a:cubicBezTo>
                    <a:pt x="290" y="370"/>
                    <a:pt x="289" y="367"/>
                    <a:pt x="287" y="366"/>
                  </a:cubicBezTo>
                  <a:cubicBezTo>
                    <a:pt x="255" y="352"/>
                    <a:pt x="255" y="352"/>
                    <a:pt x="255" y="352"/>
                  </a:cubicBezTo>
                  <a:cubicBezTo>
                    <a:pt x="250" y="332"/>
                    <a:pt x="250" y="332"/>
                    <a:pt x="250" y="332"/>
                  </a:cubicBezTo>
                  <a:cubicBezTo>
                    <a:pt x="282" y="347"/>
                    <a:pt x="282" y="347"/>
                    <a:pt x="282" y="347"/>
                  </a:cubicBezTo>
                  <a:cubicBezTo>
                    <a:pt x="284" y="348"/>
                    <a:pt x="286" y="347"/>
                    <a:pt x="287" y="345"/>
                  </a:cubicBezTo>
                  <a:cubicBezTo>
                    <a:pt x="288" y="343"/>
                    <a:pt x="287" y="340"/>
                    <a:pt x="285" y="339"/>
                  </a:cubicBezTo>
                  <a:cubicBezTo>
                    <a:pt x="246" y="321"/>
                    <a:pt x="246" y="321"/>
                    <a:pt x="246" y="321"/>
                  </a:cubicBezTo>
                  <a:cubicBezTo>
                    <a:pt x="235" y="281"/>
                    <a:pt x="235" y="281"/>
                    <a:pt x="235" y="281"/>
                  </a:cubicBezTo>
                  <a:cubicBezTo>
                    <a:pt x="255" y="288"/>
                    <a:pt x="255" y="288"/>
                    <a:pt x="255" y="288"/>
                  </a:cubicBezTo>
                  <a:cubicBezTo>
                    <a:pt x="261" y="262"/>
                    <a:pt x="261" y="262"/>
                    <a:pt x="261" y="262"/>
                  </a:cubicBezTo>
                  <a:cubicBezTo>
                    <a:pt x="274" y="260"/>
                    <a:pt x="274" y="260"/>
                    <a:pt x="274" y="260"/>
                  </a:cubicBezTo>
                  <a:cubicBezTo>
                    <a:pt x="297" y="281"/>
                    <a:pt x="297" y="281"/>
                    <a:pt x="297" y="281"/>
                  </a:cubicBezTo>
                  <a:cubicBezTo>
                    <a:pt x="297" y="313"/>
                    <a:pt x="297" y="313"/>
                    <a:pt x="297" y="313"/>
                  </a:cubicBezTo>
                  <a:cubicBezTo>
                    <a:pt x="297" y="315"/>
                    <a:pt x="299" y="317"/>
                    <a:pt x="301" y="317"/>
                  </a:cubicBezTo>
                  <a:cubicBezTo>
                    <a:pt x="303" y="317"/>
                    <a:pt x="305" y="315"/>
                    <a:pt x="305" y="313"/>
                  </a:cubicBezTo>
                  <a:cubicBezTo>
                    <a:pt x="305" y="288"/>
                    <a:pt x="305" y="288"/>
                    <a:pt x="305" y="288"/>
                  </a:cubicBezTo>
                  <a:cubicBezTo>
                    <a:pt x="328" y="308"/>
                    <a:pt x="328" y="308"/>
                    <a:pt x="328" y="308"/>
                  </a:cubicBezTo>
                  <a:cubicBezTo>
                    <a:pt x="329" y="309"/>
                    <a:pt x="332" y="309"/>
                    <a:pt x="333" y="308"/>
                  </a:cubicBezTo>
                  <a:cubicBezTo>
                    <a:pt x="334" y="307"/>
                    <a:pt x="334" y="306"/>
                    <a:pt x="334" y="305"/>
                  </a:cubicBezTo>
                  <a:cubicBezTo>
                    <a:pt x="334" y="304"/>
                    <a:pt x="334" y="303"/>
                    <a:pt x="333" y="302"/>
                  </a:cubicBezTo>
                  <a:cubicBezTo>
                    <a:pt x="310" y="282"/>
                    <a:pt x="310" y="282"/>
                    <a:pt x="310" y="282"/>
                  </a:cubicBezTo>
                  <a:cubicBezTo>
                    <a:pt x="335" y="279"/>
                    <a:pt x="335" y="279"/>
                    <a:pt x="335" y="279"/>
                  </a:cubicBezTo>
                  <a:cubicBezTo>
                    <a:pt x="337" y="279"/>
                    <a:pt x="337" y="278"/>
                    <a:pt x="338" y="278"/>
                  </a:cubicBezTo>
                  <a:cubicBezTo>
                    <a:pt x="339" y="277"/>
                    <a:pt x="339" y="276"/>
                    <a:pt x="339" y="275"/>
                  </a:cubicBezTo>
                  <a:cubicBezTo>
                    <a:pt x="339" y="273"/>
                    <a:pt x="337" y="271"/>
                    <a:pt x="335" y="271"/>
                  </a:cubicBezTo>
                  <a:cubicBezTo>
                    <a:pt x="302" y="275"/>
                    <a:pt x="302" y="275"/>
                    <a:pt x="302" y="275"/>
                  </a:cubicBezTo>
                  <a:cubicBezTo>
                    <a:pt x="284" y="259"/>
                    <a:pt x="284" y="259"/>
                    <a:pt x="284" y="259"/>
                  </a:cubicBezTo>
                  <a:cubicBezTo>
                    <a:pt x="282" y="232"/>
                    <a:pt x="282" y="232"/>
                    <a:pt x="282" y="232"/>
                  </a:cubicBezTo>
                  <a:cubicBezTo>
                    <a:pt x="299" y="221"/>
                    <a:pt x="299" y="221"/>
                    <a:pt x="299" y="221"/>
                  </a:cubicBezTo>
                  <a:cubicBezTo>
                    <a:pt x="331" y="226"/>
                    <a:pt x="331" y="226"/>
                    <a:pt x="331" y="226"/>
                  </a:cubicBezTo>
                  <a:cubicBezTo>
                    <a:pt x="354" y="262"/>
                    <a:pt x="354" y="262"/>
                    <a:pt x="354" y="262"/>
                  </a:cubicBezTo>
                  <a:cubicBezTo>
                    <a:pt x="355" y="264"/>
                    <a:pt x="358" y="264"/>
                    <a:pt x="359" y="263"/>
                  </a:cubicBezTo>
                  <a:cubicBezTo>
                    <a:pt x="360" y="263"/>
                    <a:pt x="361" y="262"/>
                    <a:pt x="361" y="261"/>
                  </a:cubicBezTo>
                  <a:cubicBezTo>
                    <a:pt x="362" y="259"/>
                    <a:pt x="361" y="258"/>
                    <a:pt x="361" y="257"/>
                  </a:cubicBezTo>
                  <a:cubicBezTo>
                    <a:pt x="342" y="228"/>
                    <a:pt x="342" y="228"/>
                    <a:pt x="342" y="228"/>
                  </a:cubicBezTo>
                  <a:cubicBezTo>
                    <a:pt x="362" y="231"/>
                    <a:pt x="362" y="231"/>
                    <a:pt x="362" y="231"/>
                  </a:cubicBezTo>
                  <a:cubicBezTo>
                    <a:pt x="380" y="260"/>
                    <a:pt x="380" y="260"/>
                    <a:pt x="380" y="260"/>
                  </a:cubicBezTo>
                  <a:cubicBezTo>
                    <a:pt x="382" y="262"/>
                    <a:pt x="384" y="262"/>
                    <a:pt x="386" y="261"/>
                  </a:cubicBezTo>
                  <a:cubicBezTo>
                    <a:pt x="387" y="261"/>
                    <a:pt x="388" y="260"/>
                    <a:pt x="388" y="258"/>
                  </a:cubicBezTo>
                  <a:cubicBezTo>
                    <a:pt x="388" y="257"/>
                    <a:pt x="388" y="256"/>
                    <a:pt x="388" y="255"/>
                  </a:cubicBezTo>
                  <a:cubicBezTo>
                    <a:pt x="373" y="233"/>
                    <a:pt x="373" y="233"/>
                    <a:pt x="373" y="233"/>
                  </a:cubicBezTo>
                  <a:cubicBezTo>
                    <a:pt x="405" y="238"/>
                    <a:pt x="405" y="238"/>
                    <a:pt x="405" y="238"/>
                  </a:cubicBezTo>
                  <a:cubicBezTo>
                    <a:pt x="407" y="238"/>
                    <a:pt x="409" y="237"/>
                    <a:pt x="410" y="234"/>
                  </a:cubicBezTo>
                  <a:cubicBezTo>
                    <a:pt x="410" y="233"/>
                    <a:pt x="409" y="232"/>
                    <a:pt x="409" y="231"/>
                  </a:cubicBezTo>
                  <a:cubicBezTo>
                    <a:pt x="408" y="230"/>
                    <a:pt x="407" y="230"/>
                    <a:pt x="406" y="229"/>
                  </a:cubicBezTo>
                  <a:cubicBezTo>
                    <a:pt x="375" y="224"/>
                    <a:pt x="375" y="224"/>
                    <a:pt x="375" y="224"/>
                  </a:cubicBezTo>
                  <a:cubicBezTo>
                    <a:pt x="395" y="207"/>
                    <a:pt x="395" y="207"/>
                    <a:pt x="395" y="207"/>
                  </a:cubicBezTo>
                  <a:cubicBezTo>
                    <a:pt x="396" y="207"/>
                    <a:pt x="397" y="206"/>
                    <a:pt x="397" y="205"/>
                  </a:cubicBezTo>
                  <a:cubicBezTo>
                    <a:pt x="397" y="203"/>
                    <a:pt x="397" y="202"/>
                    <a:pt x="396" y="201"/>
                  </a:cubicBezTo>
                  <a:cubicBezTo>
                    <a:pt x="395" y="200"/>
                    <a:pt x="392" y="199"/>
                    <a:pt x="390" y="201"/>
                  </a:cubicBezTo>
                  <a:cubicBezTo>
                    <a:pt x="363" y="222"/>
                    <a:pt x="363" y="222"/>
                    <a:pt x="363" y="222"/>
                  </a:cubicBezTo>
                  <a:cubicBezTo>
                    <a:pt x="343" y="219"/>
                    <a:pt x="343" y="219"/>
                    <a:pt x="343" y="219"/>
                  </a:cubicBezTo>
                  <a:cubicBezTo>
                    <a:pt x="371" y="197"/>
                    <a:pt x="371" y="197"/>
                    <a:pt x="371" y="197"/>
                  </a:cubicBezTo>
                  <a:cubicBezTo>
                    <a:pt x="371" y="196"/>
                    <a:pt x="372" y="195"/>
                    <a:pt x="372" y="194"/>
                  </a:cubicBezTo>
                  <a:cubicBezTo>
                    <a:pt x="372" y="193"/>
                    <a:pt x="372" y="192"/>
                    <a:pt x="371" y="191"/>
                  </a:cubicBezTo>
                  <a:cubicBezTo>
                    <a:pt x="370" y="189"/>
                    <a:pt x="367" y="189"/>
                    <a:pt x="365" y="190"/>
                  </a:cubicBezTo>
                  <a:cubicBezTo>
                    <a:pt x="332" y="217"/>
                    <a:pt x="332" y="217"/>
                    <a:pt x="332" y="217"/>
                  </a:cubicBezTo>
                  <a:cubicBezTo>
                    <a:pt x="300" y="212"/>
                    <a:pt x="300" y="212"/>
                    <a:pt x="300" y="212"/>
                  </a:cubicBezTo>
                  <a:cubicBezTo>
                    <a:pt x="288" y="196"/>
                    <a:pt x="288" y="196"/>
                    <a:pt x="288" y="196"/>
                  </a:cubicBezTo>
                  <a:cubicBezTo>
                    <a:pt x="301" y="175"/>
                    <a:pt x="301" y="175"/>
                    <a:pt x="301" y="175"/>
                  </a:cubicBezTo>
                  <a:cubicBezTo>
                    <a:pt x="328" y="166"/>
                    <a:pt x="328" y="166"/>
                    <a:pt x="328" y="166"/>
                  </a:cubicBezTo>
                  <a:cubicBezTo>
                    <a:pt x="356" y="183"/>
                    <a:pt x="356" y="183"/>
                    <a:pt x="356" y="183"/>
                  </a:cubicBezTo>
                  <a:cubicBezTo>
                    <a:pt x="358" y="184"/>
                    <a:pt x="360" y="184"/>
                    <a:pt x="361" y="182"/>
                  </a:cubicBezTo>
                  <a:cubicBezTo>
                    <a:pt x="362" y="180"/>
                    <a:pt x="362" y="178"/>
                    <a:pt x="360" y="177"/>
                  </a:cubicBezTo>
                  <a:cubicBezTo>
                    <a:pt x="338" y="163"/>
                    <a:pt x="338" y="163"/>
                    <a:pt x="338" y="163"/>
                  </a:cubicBezTo>
                  <a:cubicBezTo>
                    <a:pt x="363" y="156"/>
                    <a:pt x="363" y="156"/>
                    <a:pt x="363" y="156"/>
                  </a:cubicBezTo>
                  <a:cubicBezTo>
                    <a:pt x="364" y="156"/>
                    <a:pt x="365" y="155"/>
                    <a:pt x="366" y="154"/>
                  </a:cubicBezTo>
                  <a:cubicBezTo>
                    <a:pt x="366" y="153"/>
                    <a:pt x="366" y="152"/>
                    <a:pt x="366" y="151"/>
                  </a:cubicBezTo>
                  <a:cubicBezTo>
                    <a:pt x="365" y="149"/>
                    <a:pt x="363" y="148"/>
                    <a:pt x="361" y="148"/>
                  </a:cubicBezTo>
                  <a:cubicBezTo>
                    <a:pt x="336" y="156"/>
                    <a:pt x="336" y="156"/>
                    <a:pt x="336" y="156"/>
                  </a:cubicBezTo>
                  <a:cubicBezTo>
                    <a:pt x="347" y="133"/>
                    <a:pt x="347" y="133"/>
                    <a:pt x="347" y="133"/>
                  </a:cubicBezTo>
                  <a:cubicBezTo>
                    <a:pt x="348" y="132"/>
                    <a:pt x="347" y="131"/>
                    <a:pt x="347" y="130"/>
                  </a:cubicBezTo>
                  <a:cubicBezTo>
                    <a:pt x="347" y="129"/>
                    <a:pt x="346" y="128"/>
                    <a:pt x="345" y="128"/>
                  </a:cubicBezTo>
                  <a:cubicBezTo>
                    <a:pt x="343" y="127"/>
                    <a:pt x="341" y="128"/>
                    <a:pt x="340" y="129"/>
                  </a:cubicBezTo>
                  <a:cubicBezTo>
                    <a:pt x="326" y="159"/>
                    <a:pt x="326" y="159"/>
                    <a:pt x="326" y="159"/>
                  </a:cubicBezTo>
                  <a:cubicBezTo>
                    <a:pt x="292" y="169"/>
                    <a:pt x="292" y="169"/>
                    <a:pt x="292" y="169"/>
                  </a:cubicBezTo>
                  <a:cubicBezTo>
                    <a:pt x="278" y="161"/>
                    <a:pt x="278" y="161"/>
                    <a:pt x="278" y="161"/>
                  </a:cubicBezTo>
                  <a:cubicBezTo>
                    <a:pt x="279" y="141"/>
                    <a:pt x="279" y="141"/>
                    <a:pt x="279" y="141"/>
                  </a:cubicBezTo>
                  <a:cubicBezTo>
                    <a:pt x="306" y="117"/>
                    <a:pt x="306" y="117"/>
                    <a:pt x="306" y="117"/>
                  </a:cubicBezTo>
                  <a:cubicBezTo>
                    <a:pt x="349" y="121"/>
                    <a:pt x="349" y="121"/>
                    <a:pt x="349" y="121"/>
                  </a:cubicBezTo>
                  <a:cubicBezTo>
                    <a:pt x="351" y="122"/>
                    <a:pt x="353" y="120"/>
                    <a:pt x="353" y="118"/>
                  </a:cubicBezTo>
                  <a:cubicBezTo>
                    <a:pt x="354" y="115"/>
                    <a:pt x="352" y="113"/>
                    <a:pt x="350" y="113"/>
                  </a:cubicBezTo>
                  <a:cubicBezTo>
                    <a:pt x="315" y="109"/>
                    <a:pt x="315" y="109"/>
                    <a:pt x="315" y="109"/>
                  </a:cubicBezTo>
                  <a:cubicBezTo>
                    <a:pt x="330" y="96"/>
                    <a:pt x="330" y="96"/>
                    <a:pt x="330" y="96"/>
                  </a:cubicBezTo>
                  <a:cubicBezTo>
                    <a:pt x="364" y="99"/>
                    <a:pt x="364" y="99"/>
                    <a:pt x="364" y="99"/>
                  </a:cubicBezTo>
                  <a:cubicBezTo>
                    <a:pt x="366" y="99"/>
                    <a:pt x="368" y="98"/>
                    <a:pt x="369" y="95"/>
                  </a:cubicBezTo>
                  <a:cubicBezTo>
                    <a:pt x="369" y="93"/>
                    <a:pt x="367" y="91"/>
                    <a:pt x="365" y="91"/>
                  </a:cubicBezTo>
                  <a:cubicBezTo>
                    <a:pt x="338" y="88"/>
                    <a:pt x="338" y="88"/>
                    <a:pt x="338" y="88"/>
                  </a:cubicBezTo>
                  <a:cubicBezTo>
                    <a:pt x="358" y="70"/>
                    <a:pt x="358" y="70"/>
                    <a:pt x="358" y="70"/>
                  </a:cubicBezTo>
                  <a:cubicBezTo>
                    <a:pt x="359" y="69"/>
                    <a:pt x="360" y="68"/>
                    <a:pt x="360" y="67"/>
                  </a:cubicBezTo>
                  <a:cubicBezTo>
                    <a:pt x="360" y="65"/>
                    <a:pt x="359" y="64"/>
                    <a:pt x="359" y="64"/>
                  </a:cubicBezTo>
                  <a:cubicBezTo>
                    <a:pt x="357" y="62"/>
                    <a:pt x="354" y="62"/>
                    <a:pt x="353" y="63"/>
                  </a:cubicBezTo>
                  <a:cubicBezTo>
                    <a:pt x="332" y="82"/>
                    <a:pt x="332" y="82"/>
                    <a:pt x="332" y="82"/>
                  </a:cubicBezTo>
                  <a:cubicBezTo>
                    <a:pt x="332" y="55"/>
                    <a:pt x="332" y="55"/>
                    <a:pt x="332" y="55"/>
                  </a:cubicBezTo>
                  <a:cubicBezTo>
                    <a:pt x="332" y="54"/>
                    <a:pt x="332" y="53"/>
                    <a:pt x="331" y="52"/>
                  </a:cubicBezTo>
                  <a:cubicBezTo>
                    <a:pt x="330" y="51"/>
                    <a:pt x="329" y="51"/>
                    <a:pt x="328" y="51"/>
                  </a:cubicBezTo>
                  <a:cubicBezTo>
                    <a:pt x="326" y="51"/>
                    <a:pt x="324" y="53"/>
                    <a:pt x="324" y="55"/>
                  </a:cubicBezTo>
                  <a:cubicBezTo>
                    <a:pt x="324" y="89"/>
                    <a:pt x="324" y="89"/>
                    <a:pt x="324" y="89"/>
                  </a:cubicBezTo>
                  <a:cubicBezTo>
                    <a:pt x="309" y="103"/>
                    <a:pt x="309" y="103"/>
                    <a:pt x="309" y="103"/>
                  </a:cubicBezTo>
                  <a:cubicBezTo>
                    <a:pt x="309" y="68"/>
                    <a:pt x="309" y="68"/>
                    <a:pt x="309" y="68"/>
                  </a:cubicBezTo>
                  <a:cubicBezTo>
                    <a:pt x="309" y="67"/>
                    <a:pt x="308" y="66"/>
                    <a:pt x="307" y="65"/>
                  </a:cubicBezTo>
                  <a:cubicBezTo>
                    <a:pt x="307" y="64"/>
                    <a:pt x="306" y="64"/>
                    <a:pt x="304" y="64"/>
                  </a:cubicBezTo>
                  <a:cubicBezTo>
                    <a:pt x="302" y="64"/>
                    <a:pt x="300" y="65"/>
                    <a:pt x="300" y="68"/>
                  </a:cubicBezTo>
                  <a:cubicBezTo>
                    <a:pt x="301" y="111"/>
                    <a:pt x="301" y="111"/>
                    <a:pt x="301" y="111"/>
                  </a:cubicBezTo>
                  <a:cubicBezTo>
                    <a:pt x="274" y="135"/>
                    <a:pt x="274" y="135"/>
                    <a:pt x="274" y="135"/>
                  </a:cubicBezTo>
                  <a:cubicBezTo>
                    <a:pt x="253" y="135"/>
                    <a:pt x="253" y="135"/>
                    <a:pt x="253" y="135"/>
                  </a:cubicBezTo>
                  <a:cubicBezTo>
                    <a:pt x="244" y="110"/>
                    <a:pt x="244" y="110"/>
                    <a:pt x="244" y="110"/>
                  </a:cubicBezTo>
                  <a:cubicBezTo>
                    <a:pt x="235" y="114"/>
                    <a:pt x="235" y="114"/>
                    <a:pt x="235" y="114"/>
                  </a:cubicBezTo>
                  <a:cubicBezTo>
                    <a:pt x="244" y="79"/>
                    <a:pt x="244" y="79"/>
                    <a:pt x="244" y="79"/>
                  </a:cubicBezTo>
                  <a:cubicBezTo>
                    <a:pt x="273" y="65"/>
                    <a:pt x="273" y="65"/>
                    <a:pt x="273" y="65"/>
                  </a:cubicBezTo>
                  <a:cubicBezTo>
                    <a:pt x="274" y="64"/>
                    <a:pt x="275" y="63"/>
                    <a:pt x="275" y="62"/>
                  </a:cubicBezTo>
                  <a:cubicBezTo>
                    <a:pt x="276" y="61"/>
                    <a:pt x="276" y="60"/>
                    <a:pt x="275" y="59"/>
                  </a:cubicBezTo>
                  <a:cubicBezTo>
                    <a:pt x="274" y="58"/>
                    <a:pt x="272" y="57"/>
                    <a:pt x="270" y="58"/>
                  </a:cubicBezTo>
                  <a:cubicBezTo>
                    <a:pt x="247" y="69"/>
                    <a:pt x="247" y="69"/>
                    <a:pt x="247" y="69"/>
                  </a:cubicBezTo>
                  <a:cubicBezTo>
                    <a:pt x="254" y="44"/>
                    <a:pt x="254" y="44"/>
                    <a:pt x="254" y="44"/>
                  </a:cubicBezTo>
                  <a:cubicBezTo>
                    <a:pt x="254" y="43"/>
                    <a:pt x="254" y="42"/>
                    <a:pt x="254" y="41"/>
                  </a:cubicBezTo>
                  <a:cubicBezTo>
                    <a:pt x="253" y="40"/>
                    <a:pt x="252" y="39"/>
                    <a:pt x="251" y="39"/>
                  </a:cubicBezTo>
                  <a:cubicBezTo>
                    <a:pt x="249" y="39"/>
                    <a:pt x="247" y="40"/>
                    <a:pt x="246" y="42"/>
                  </a:cubicBezTo>
                  <a:cubicBezTo>
                    <a:pt x="240" y="67"/>
                    <a:pt x="240" y="67"/>
                    <a:pt x="240" y="67"/>
                  </a:cubicBezTo>
                  <a:cubicBezTo>
                    <a:pt x="226" y="46"/>
                    <a:pt x="226" y="46"/>
                    <a:pt x="226" y="46"/>
                  </a:cubicBezTo>
                  <a:cubicBezTo>
                    <a:pt x="225" y="45"/>
                    <a:pt x="224" y="44"/>
                    <a:pt x="223" y="44"/>
                  </a:cubicBezTo>
                  <a:cubicBezTo>
                    <a:pt x="222" y="44"/>
                    <a:pt x="221" y="44"/>
                    <a:pt x="220" y="44"/>
                  </a:cubicBezTo>
                  <a:cubicBezTo>
                    <a:pt x="219" y="45"/>
                    <a:pt x="219" y="46"/>
                    <a:pt x="219" y="47"/>
                  </a:cubicBezTo>
                  <a:cubicBezTo>
                    <a:pt x="218" y="48"/>
                    <a:pt x="219" y="49"/>
                    <a:pt x="219" y="50"/>
                  </a:cubicBezTo>
                  <a:cubicBezTo>
                    <a:pt x="237" y="77"/>
                    <a:pt x="237" y="77"/>
                    <a:pt x="237" y="77"/>
                  </a:cubicBezTo>
                  <a:cubicBezTo>
                    <a:pt x="226" y="118"/>
                    <a:pt x="226" y="118"/>
                    <a:pt x="226" y="118"/>
                  </a:cubicBezTo>
                  <a:cubicBezTo>
                    <a:pt x="220" y="121"/>
                    <a:pt x="220" y="121"/>
                    <a:pt x="220" y="121"/>
                  </a:cubicBezTo>
                  <a:cubicBezTo>
                    <a:pt x="200" y="103"/>
                    <a:pt x="200" y="103"/>
                    <a:pt x="200" y="103"/>
                  </a:cubicBezTo>
                  <a:cubicBezTo>
                    <a:pt x="187" y="119"/>
                    <a:pt x="187" y="119"/>
                    <a:pt x="187" y="119"/>
                  </a:cubicBezTo>
                  <a:cubicBezTo>
                    <a:pt x="173" y="75"/>
                    <a:pt x="173" y="75"/>
                    <a:pt x="173" y="75"/>
                  </a:cubicBezTo>
                  <a:cubicBezTo>
                    <a:pt x="196" y="39"/>
                    <a:pt x="196" y="39"/>
                    <a:pt x="196" y="39"/>
                  </a:cubicBezTo>
                  <a:cubicBezTo>
                    <a:pt x="197" y="38"/>
                    <a:pt x="197" y="37"/>
                    <a:pt x="197" y="35"/>
                  </a:cubicBezTo>
                  <a:cubicBezTo>
                    <a:pt x="196" y="34"/>
                    <a:pt x="196" y="33"/>
                    <a:pt x="195" y="33"/>
                  </a:cubicBezTo>
                  <a:cubicBezTo>
                    <a:pt x="193" y="32"/>
                    <a:pt x="190" y="32"/>
                    <a:pt x="189" y="34"/>
                  </a:cubicBezTo>
                  <a:cubicBezTo>
                    <a:pt x="170" y="64"/>
                    <a:pt x="170" y="64"/>
                    <a:pt x="170" y="64"/>
                  </a:cubicBezTo>
                  <a:cubicBezTo>
                    <a:pt x="164" y="45"/>
                    <a:pt x="164" y="45"/>
                    <a:pt x="164" y="45"/>
                  </a:cubicBezTo>
                  <a:cubicBezTo>
                    <a:pt x="183" y="15"/>
                    <a:pt x="183" y="15"/>
                    <a:pt x="183" y="15"/>
                  </a:cubicBezTo>
                  <a:cubicBezTo>
                    <a:pt x="183" y="14"/>
                    <a:pt x="183" y="13"/>
                    <a:pt x="183" y="12"/>
                  </a:cubicBezTo>
                  <a:cubicBezTo>
                    <a:pt x="183" y="11"/>
                    <a:pt x="182" y="10"/>
                    <a:pt x="181" y="10"/>
                  </a:cubicBezTo>
                  <a:cubicBezTo>
                    <a:pt x="179" y="8"/>
                    <a:pt x="177" y="9"/>
                    <a:pt x="175" y="11"/>
                  </a:cubicBezTo>
                  <a:cubicBezTo>
                    <a:pt x="161" y="34"/>
                    <a:pt x="161" y="34"/>
                    <a:pt x="161" y="34"/>
                  </a:cubicBezTo>
                  <a:cubicBezTo>
                    <a:pt x="153" y="7"/>
                    <a:pt x="153" y="7"/>
                    <a:pt x="153" y="7"/>
                  </a:cubicBezTo>
                  <a:cubicBezTo>
                    <a:pt x="153" y="5"/>
                    <a:pt x="150" y="4"/>
                    <a:pt x="148" y="5"/>
                  </a:cubicBezTo>
                  <a:cubicBezTo>
                    <a:pt x="146" y="5"/>
                    <a:pt x="145" y="8"/>
                    <a:pt x="145" y="10"/>
                  </a:cubicBezTo>
                  <a:cubicBezTo>
                    <a:pt x="153" y="36"/>
                    <a:pt x="153" y="36"/>
                    <a:pt x="153" y="36"/>
                  </a:cubicBezTo>
                  <a:cubicBezTo>
                    <a:pt x="129" y="25"/>
                    <a:pt x="129" y="25"/>
                    <a:pt x="129" y="25"/>
                  </a:cubicBezTo>
                  <a:cubicBezTo>
                    <a:pt x="128" y="24"/>
                    <a:pt x="127" y="24"/>
                    <a:pt x="126" y="24"/>
                  </a:cubicBezTo>
                  <a:cubicBezTo>
                    <a:pt x="125" y="25"/>
                    <a:pt x="124" y="26"/>
                    <a:pt x="123" y="27"/>
                  </a:cubicBezTo>
                  <a:cubicBezTo>
                    <a:pt x="123" y="28"/>
                    <a:pt x="123" y="29"/>
                    <a:pt x="123" y="30"/>
                  </a:cubicBezTo>
                  <a:cubicBezTo>
                    <a:pt x="123" y="31"/>
                    <a:pt x="124" y="32"/>
                    <a:pt x="125" y="32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62" y="67"/>
                    <a:pt x="162" y="67"/>
                    <a:pt x="162" y="67"/>
                  </a:cubicBezTo>
                  <a:cubicBezTo>
                    <a:pt x="130" y="52"/>
                    <a:pt x="130" y="52"/>
                    <a:pt x="130" y="52"/>
                  </a:cubicBezTo>
                  <a:cubicBezTo>
                    <a:pt x="129" y="51"/>
                    <a:pt x="128" y="51"/>
                    <a:pt x="127" y="51"/>
                  </a:cubicBezTo>
                  <a:cubicBezTo>
                    <a:pt x="126" y="52"/>
                    <a:pt x="125" y="52"/>
                    <a:pt x="125" y="54"/>
                  </a:cubicBezTo>
                  <a:cubicBezTo>
                    <a:pt x="124" y="56"/>
                    <a:pt x="124" y="58"/>
                    <a:pt x="127" y="59"/>
                  </a:cubicBezTo>
                  <a:cubicBezTo>
                    <a:pt x="165" y="77"/>
                    <a:pt x="165" y="77"/>
                    <a:pt x="165" y="77"/>
                  </a:cubicBezTo>
                  <a:cubicBezTo>
                    <a:pt x="178" y="122"/>
                    <a:pt x="178" y="122"/>
                    <a:pt x="178" y="122"/>
                  </a:cubicBezTo>
                  <a:cubicBezTo>
                    <a:pt x="158" y="115"/>
                    <a:pt x="158" y="115"/>
                    <a:pt x="158" y="115"/>
                  </a:cubicBezTo>
                  <a:cubicBezTo>
                    <a:pt x="152" y="140"/>
                    <a:pt x="152" y="140"/>
                    <a:pt x="152" y="140"/>
                  </a:cubicBezTo>
                  <a:cubicBezTo>
                    <a:pt x="120" y="112"/>
                    <a:pt x="120" y="112"/>
                    <a:pt x="120" y="112"/>
                  </a:cubicBezTo>
                  <a:cubicBezTo>
                    <a:pt x="120" y="79"/>
                    <a:pt x="120" y="79"/>
                    <a:pt x="120" y="79"/>
                  </a:cubicBezTo>
                  <a:cubicBezTo>
                    <a:pt x="120" y="78"/>
                    <a:pt x="119" y="77"/>
                    <a:pt x="119" y="76"/>
                  </a:cubicBezTo>
                  <a:cubicBezTo>
                    <a:pt x="117" y="75"/>
                    <a:pt x="114" y="75"/>
                    <a:pt x="113" y="77"/>
                  </a:cubicBezTo>
                  <a:cubicBezTo>
                    <a:pt x="112" y="77"/>
                    <a:pt x="112" y="78"/>
                    <a:pt x="112" y="79"/>
                  </a:cubicBezTo>
                  <a:cubicBezTo>
                    <a:pt x="112" y="105"/>
                    <a:pt x="112" y="105"/>
                    <a:pt x="112" y="105"/>
                  </a:cubicBezTo>
                  <a:cubicBezTo>
                    <a:pt x="92" y="87"/>
                    <a:pt x="92" y="87"/>
                    <a:pt x="92" y="87"/>
                  </a:cubicBezTo>
                  <a:cubicBezTo>
                    <a:pt x="91" y="86"/>
                    <a:pt x="88" y="86"/>
                    <a:pt x="87" y="88"/>
                  </a:cubicBezTo>
                  <a:cubicBezTo>
                    <a:pt x="86" y="88"/>
                    <a:pt x="86" y="89"/>
                    <a:pt x="86" y="91"/>
                  </a:cubicBezTo>
                  <a:cubicBezTo>
                    <a:pt x="86" y="92"/>
                    <a:pt x="87" y="92"/>
                    <a:pt x="87" y="93"/>
                  </a:cubicBezTo>
                  <a:cubicBezTo>
                    <a:pt x="107" y="110"/>
                    <a:pt x="107" y="110"/>
                    <a:pt x="107" y="110"/>
                  </a:cubicBezTo>
                  <a:cubicBezTo>
                    <a:pt x="81" y="113"/>
                    <a:pt x="81" y="113"/>
                    <a:pt x="81" y="113"/>
                  </a:cubicBezTo>
                  <a:cubicBezTo>
                    <a:pt x="80" y="114"/>
                    <a:pt x="79" y="114"/>
                    <a:pt x="79" y="115"/>
                  </a:cubicBezTo>
                  <a:cubicBezTo>
                    <a:pt x="78" y="116"/>
                    <a:pt x="78" y="117"/>
                    <a:pt x="78" y="118"/>
                  </a:cubicBezTo>
                  <a:cubicBezTo>
                    <a:pt x="78" y="120"/>
                    <a:pt x="80" y="121"/>
                    <a:pt x="82" y="121"/>
                  </a:cubicBezTo>
                  <a:cubicBezTo>
                    <a:pt x="115" y="117"/>
                    <a:pt x="115" y="117"/>
                    <a:pt x="115" y="117"/>
                  </a:cubicBezTo>
                  <a:cubicBezTo>
                    <a:pt x="142" y="142"/>
                    <a:pt x="142" y="142"/>
                    <a:pt x="142" y="142"/>
                  </a:cubicBezTo>
                  <a:cubicBezTo>
                    <a:pt x="126" y="145"/>
                    <a:pt x="126" y="145"/>
                    <a:pt x="126" y="145"/>
                  </a:cubicBezTo>
                  <a:cubicBezTo>
                    <a:pt x="131" y="171"/>
                    <a:pt x="131" y="171"/>
                    <a:pt x="131" y="171"/>
                  </a:cubicBezTo>
                  <a:cubicBezTo>
                    <a:pt x="114" y="182"/>
                    <a:pt x="114" y="182"/>
                    <a:pt x="114" y="182"/>
                  </a:cubicBezTo>
                  <a:cubicBezTo>
                    <a:pt x="78" y="176"/>
                    <a:pt x="78" y="176"/>
                    <a:pt x="78" y="176"/>
                  </a:cubicBezTo>
                  <a:cubicBezTo>
                    <a:pt x="56" y="140"/>
                    <a:pt x="56" y="140"/>
                    <a:pt x="56" y="140"/>
                  </a:cubicBezTo>
                  <a:cubicBezTo>
                    <a:pt x="54" y="138"/>
                    <a:pt x="52" y="138"/>
                    <a:pt x="50" y="139"/>
                  </a:cubicBezTo>
                  <a:cubicBezTo>
                    <a:pt x="49" y="139"/>
                    <a:pt x="48" y="141"/>
                    <a:pt x="48" y="142"/>
                  </a:cubicBezTo>
                  <a:cubicBezTo>
                    <a:pt x="48" y="143"/>
                    <a:pt x="48" y="144"/>
                    <a:pt x="48" y="145"/>
                  </a:cubicBezTo>
                  <a:cubicBezTo>
                    <a:pt x="67" y="174"/>
                    <a:pt x="67" y="174"/>
                    <a:pt x="67" y="174"/>
                  </a:cubicBezTo>
                  <a:cubicBezTo>
                    <a:pt x="47" y="171"/>
                    <a:pt x="47" y="171"/>
                    <a:pt x="47" y="171"/>
                  </a:cubicBezTo>
                  <a:cubicBezTo>
                    <a:pt x="29" y="142"/>
                    <a:pt x="29" y="142"/>
                    <a:pt x="29" y="142"/>
                  </a:cubicBezTo>
                  <a:cubicBezTo>
                    <a:pt x="27" y="140"/>
                    <a:pt x="25" y="140"/>
                    <a:pt x="23" y="141"/>
                  </a:cubicBezTo>
                  <a:cubicBezTo>
                    <a:pt x="22" y="142"/>
                    <a:pt x="21" y="143"/>
                    <a:pt x="21" y="144"/>
                  </a:cubicBezTo>
                  <a:cubicBezTo>
                    <a:pt x="21" y="145"/>
                    <a:pt x="21" y="146"/>
                    <a:pt x="22" y="147"/>
                  </a:cubicBezTo>
                  <a:cubicBezTo>
                    <a:pt x="36" y="169"/>
                    <a:pt x="36" y="169"/>
                    <a:pt x="36" y="169"/>
                  </a:cubicBezTo>
                  <a:cubicBezTo>
                    <a:pt x="9" y="165"/>
                    <a:pt x="9" y="165"/>
                    <a:pt x="9" y="165"/>
                  </a:cubicBezTo>
                  <a:cubicBezTo>
                    <a:pt x="7" y="165"/>
                    <a:pt x="4" y="166"/>
                    <a:pt x="4" y="168"/>
                  </a:cubicBezTo>
                  <a:cubicBezTo>
                    <a:pt x="4" y="171"/>
                    <a:pt x="5" y="173"/>
                    <a:pt x="8" y="173"/>
                  </a:cubicBezTo>
                  <a:cubicBezTo>
                    <a:pt x="35" y="178"/>
                    <a:pt x="35" y="178"/>
                    <a:pt x="35" y="178"/>
                  </a:cubicBezTo>
                  <a:cubicBezTo>
                    <a:pt x="14" y="195"/>
                    <a:pt x="14" y="195"/>
                    <a:pt x="14" y="195"/>
                  </a:cubicBezTo>
                  <a:cubicBezTo>
                    <a:pt x="12" y="196"/>
                    <a:pt x="12" y="199"/>
                    <a:pt x="13" y="201"/>
                  </a:cubicBezTo>
                  <a:cubicBezTo>
                    <a:pt x="14" y="202"/>
                    <a:pt x="15" y="202"/>
                    <a:pt x="16" y="202"/>
                  </a:cubicBezTo>
                  <a:cubicBezTo>
                    <a:pt x="16" y="202"/>
                    <a:pt x="16" y="202"/>
                    <a:pt x="16" y="202"/>
                  </a:cubicBezTo>
                  <a:cubicBezTo>
                    <a:pt x="17" y="202"/>
                    <a:pt x="18" y="202"/>
                    <a:pt x="19" y="201"/>
                  </a:cubicBezTo>
                  <a:cubicBezTo>
                    <a:pt x="46" y="180"/>
                    <a:pt x="46" y="180"/>
                    <a:pt x="46" y="180"/>
                  </a:cubicBezTo>
                  <a:cubicBezTo>
                    <a:pt x="66" y="183"/>
                    <a:pt x="66" y="183"/>
                    <a:pt x="66" y="183"/>
                  </a:cubicBezTo>
                  <a:cubicBezTo>
                    <a:pt x="39" y="205"/>
                    <a:pt x="39" y="205"/>
                    <a:pt x="39" y="205"/>
                  </a:cubicBezTo>
                  <a:cubicBezTo>
                    <a:pt x="37" y="207"/>
                    <a:pt x="37" y="209"/>
                    <a:pt x="38" y="211"/>
                  </a:cubicBezTo>
                  <a:cubicBezTo>
                    <a:pt x="39" y="213"/>
                    <a:pt x="42" y="213"/>
                    <a:pt x="44" y="212"/>
                  </a:cubicBezTo>
                  <a:cubicBezTo>
                    <a:pt x="77" y="185"/>
                    <a:pt x="77" y="185"/>
                    <a:pt x="77" y="185"/>
                  </a:cubicBezTo>
                  <a:cubicBezTo>
                    <a:pt x="113" y="190"/>
                    <a:pt x="113" y="190"/>
                    <a:pt x="113" y="190"/>
                  </a:cubicBezTo>
                  <a:cubicBezTo>
                    <a:pt x="125" y="207"/>
                    <a:pt x="125" y="207"/>
                    <a:pt x="125" y="207"/>
                  </a:cubicBezTo>
                  <a:cubicBezTo>
                    <a:pt x="116" y="222"/>
                    <a:pt x="116" y="222"/>
                    <a:pt x="116" y="222"/>
                  </a:cubicBezTo>
                  <a:cubicBezTo>
                    <a:pt x="91" y="229"/>
                    <a:pt x="91" y="229"/>
                    <a:pt x="91" y="229"/>
                  </a:cubicBezTo>
                  <a:cubicBezTo>
                    <a:pt x="64" y="212"/>
                    <a:pt x="64" y="212"/>
                    <a:pt x="64" y="212"/>
                  </a:cubicBezTo>
                  <a:cubicBezTo>
                    <a:pt x="62" y="211"/>
                    <a:pt x="60" y="211"/>
                    <a:pt x="59" y="213"/>
                  </a:cubicBezTo>
                  <a:cubicBezTo>
                    <a:pt x="58" y="214"/>
                    <a:pt x="58" y="215"/>
                    <a:pt x="58" y="216"/>
                  </a:cubicBezTo>
                  <a:cubicBezTo>
                    <a:pt x="58" y="217"/>
                    <a:pt x="59" y="218"/>
                    <a:pt x="60" y="219"/>
                  </a:cubicBezTo>
                  <a:cubicBezTo>
                    <a:pt x="81" y="232"/>
                    <a:pt x="81" y="232"/>
                    <a:pt x="81" y="232"/>
                  </a:cubicBezTo>
                  <a:cubicBezTo>
                    <a:pt x="52" y="241"/>
                    <a:pt x="52" y="241"/>
                    <a:pt x="52" y="241"/>
                  </a:cubicBezTo>
                  <a:cubicBezTo>
                    <a:pt x="51" y="241"/>
                    <a:pt x="51" y="242"/>
                    <a:pt x="50" y="242"/>
                  </a:cubicBezTo>
                  <a:cubicBezTo>
                    <a:pt x="50" y="243"/>
                    <a:pt x="49" y="244"/>
                    <a:pt x="50" y="245"/>
                  </a:cubicBezTo>
                  <a:cubicBezTo>
                    <a:pt x="50" y="247"/>
                    <a:pt x="53" y="249"/>
                    <a:pt x="55" y="248"/>
                  </a:cubicBezTo>
                  <a:cubicBezTo>
                    <a:pt x="84" y="239"/>
                    <a:pt x="84" y="239"/>
                    <a:pt x="84" y="239"/>
                  </a:cubicBezTo>
                  <a:cubicBezTo>
                    <a:pt x="73" y="263"/>
                    <a:pt x="73" y="263"/>
                    <a:pt x="73" y="263"/>
                  </a:cubicBezTo>
                  <a:cubicBezTo>
                    <a:pt x="72" y="264"/>
                    <a:pt x="73" y="267"/>
                    <a:pt x="75" y="268"/>
                  </a:cubicBezTo>
                  <a:cubicBezTo>
                    <a:pt x="77" y="269"/>
                    <a:pt x="79" y="268"/>
                    <a:pt x="80" y="266"/>
                  </a:cubicBezTo>
                  <a:cubicBezTo>
                    <a:pt x="94" y="237"/>
                    <a:pt x="94" y="237"/>
                    <a:pt x="94" y="237"/>
                  </a:cubicBezTo>
                  <a:cubicBezTo>
                    <a:pt x="114" y="231"/>
                    <a:pt x="114" y="231"/>
                    <a:pt x="114" y="231"/>
                  </a:cubicBezTo>
                  <a:cubicBezTo>
                    <a:pt x="135" y="241"/>
                    <a:pt x="135" y="241"/>
                    <a:pt x="135" y="241"/>
                  </a:cubicBezTo>
                  <a:cubicBezTo>
                    <a:pt x="133" y="262"/>
                    <a:pt x="133" y="262"/>
                    <a:pt x="133" y="262"/>
                  </a:cubicBezTo>
                  <a:cubicBezTo>
                    <a:pt x="110" y="283"/>
                    <a:pt x="110" y="283"/>
                    <a:pt x="110" y="283"/>
                  </a:cubicBezTo>
                  <a:cubicBezTo>
                    <a:pt x="68" y="278"/>
                    <a:pt x="68" y="278"/>
                    <a:pt x="68" y="278"/>
                  </a:cubicBezTo>
                  <a:cubicBezTo>
                    <a:pt x="65" y="278"/>
                    <a:pt x="63" y="280"/>
                    <a:pt x="63" y="282"/>
                  </a:cubicBezTo>
                  <a:cubicBezTo>
                    <a:pt x="63" y="285"/>
                    <a:pt x="64" y="287"/>
                    <a:pt x="67" y="287"/>
                  </a:cubicBezTo>
                  <a:cubicBezTo>
                    <a:pt x="102" y="291"/>
                    <a:pt x="102" y="291"/>
                    <a:pt x="102" y="291"/>
                  </a:cubicBezTo>
                  <a:cubicBezTo>
                    <a:pt x="87" y="304"/>
                    <a:pt x="87" y="304"/>
                    <a:pt x="87" y="304"/>
                  </a:cubicBezTo>
                  <a:cubicBezTo>
                    <a:pt x="52" y="301"/>
                    <a:pt x="52" y="301"/>
                    <a:pt x="52" y="301"/>
                  </a:cubicBezTo>
                  <a:cubicBezTo>
                    <a:pt x="50" y="300"/>
                    <a:pt x="48" y="302"/>
                    <a:pt x="48" y="304"/>
                  </a:cubicBezTo>
                  <a:cubicBezTo>
                    <a:pt x="48" y="306"/>
                    <a:pt x="48" y="307"/>
                    <a:pt x="49" y="308"/>
                  </a:cubicBezTo>
                  <a:cubicBezTo>
                    <a:pt x="49" y="308"/>
                    <a:pt x="50" y="309"/>
                    <a:pt x="52" y="309"/>
                  </a:cubicBezTo>
                  <a:cubicBezTo>
                    <a:pt x="78" y="312"/>
                    <a:pt x="78" y="312"/>
                    <a:pt x="78" y="312"/>
                  </a:cubicBezTo>
                  <a:cubicBezTo>
                    <a:pt x="55" y="333"/>
                    <a:pt x="55" y="333"/>
                    <a:pt x="55" y="333"/>
                  </a:cubicBezTo>
                  <a:cubicBezTo>
                    <a:pt x="53" y="335"/>
                    <a:pt x="53" y="338"/>
                    <a:pt x="54" y="339"/>
                  </a:cubicBezTo>
                  <a:cubicBezTo>
                    <a:pt x="56" y="341"/>
                    <a:pt x="59" y="341"/>
                    <a:pt x="60" y="340"/>
                  </a:cubicBezTo>
                  <a:cubicBezTo>
                    <a:pt x="84" y="318"/>
                    <a:pt x="84" y="318"/>
                    <a:pt x="84" y="318"/>
                  </a:cubicBezTo>
                  <a:cubicBezTo>
                    <a:pt x="84" y="345"/>
                    <a:pt x="84" y="345"/>
                    <a:pt x="84" y="345"/>
                  </a:cubicBezTo>
                  <a:cubicBezTo>
                    <a:pt x="84" y="347"/>
                    <a:pt x="86" y="349"/>
                    <a:pt x="88" y="349"/>
                  </a:cubicBezTo>
                  <a:cubicBezTo>
                    <a:pt x="91" y="349"/>
                    <a:pt x="93" y="347"/>
                    <a:pt x="93" y="345"/>
                  </a:cubicBezTo>
                  <a:cubicBezTo>
                    <a:pt x="92" y="311"/>
                    <a:pt x="92" y="311"/>
                    <a:pt x="92" y="311"/>
                  </a:cubicBezTo>
                  <a:cubicBezTo>
                    <a:pt x="107" y="297"/>
                    <a:pt x="107" y="297"/>
                    <a:pt x="107" y="297"/>
                  </a:cubicBezTo>
                  <a:cubicBezTo>
                    <a:pt x="108" y="332"/>
                    <a:pt x="108" y="332"/>
                    <a:pt x="108" y="332"/>
                  </a:cubicBezTo>
                  <a:cubicBezTo>
                    <a:pt x="108" y="334"/>
                    <a:pt x="110" y="336"/>
                    <a:pt x="112" y="336"/>
                  </a:cubicBezTo>
                  <a:cubicBezTo>
                    <a:pt x="113" y="336"/>
                    <a:pt x="114" y="336"/>
                    <a:pt x="115" y="335"/>
                  </a:cubicBezTo>
                  <a:cubicBezTo>
                    <a:pt x="116" y="334"/>
                    <a:pt x="116" y="333"/>
                    <a:pt x="116" y="332"/>
                  </a:cubicBezTo>
                  <a:cubicBezTo>
                    <a:pt x="116" y="289"/>
                    <a:pt x="116" y="289"/>
                    <a:pt x="116" y="289"/>
                  </a:cubicBezTo>
                  <a:cubicBezTo>
                    <a:pt x="139" y="268"/>
                    <a:pt x="139" y="268"/>
                    <a:pt x="139" y="268"/>
                  </a:cubicBezTo>
                  <a:cubicBezTo>
                    <a:pt x="160" y="268"/>
                    <a:pt x="160" y="268"/>
                    <a:pt x="160" y="268"/>
                  </a:cubicBezTo>
                  <a:cubicBezTo>
                    <a:pt x="169" y="293"/>
                    <a:pt x="169" y="293"/>
                    <a:pt x="169" y="293"/>
                  </a:cubicBezTo>
                  <a:cubicBezTo>
                    <a:pt x="179" y="288"/>
                    <a:pt x="179" y="288"/>
                    <a:pt x="179" y="288"/>
                  </a:cubicBezTo>
                  <a:cubicBezTo>
                    <a:pt x="173" y="313"/>
                    <a:pt x="173" y="313"/>
                    <a:pt x="173" y="313"/>
                  </a:cubicBezTo>
                  <a:cubicBezTo>
                    <a:pt x="144" y="328"/>
                    <a:pt x="144" y="328"/>
                    <a:pt x="144" y="328"/>
                  </a:cubicBezTo>
                  <a:cubicBezTo>
                    <a:pt x="143" y="328"/>
                    <a:pt x="142" y="329"/>
                    <a:pt x="142" y="330"/>
                  </a:cubicBezTo>
                  <a:cubicBezTo>
                    <a:pt x="141" y="331"/>
                    <a:pt x="141" y="332"/>
                    <a:pt x="142" y="333"/>
                  </a:cubicBezTo>
                  <a:cubicBezTo>
                    <a:pt x="143" y="335"/>
                    <a:pt x="145" y="336"/>
                    <a:pt x="147" y="335"/>
                  </a:cubicBezTo>
                  <a:cubicBezTo>
                    <a:pt x="170" y="323"/>
                    <a:pt x="170" y="323"/>
                    <a:pt x="170" y="323"/>
                  </a:cubicBezTo>
                  <a:cubicBezTo>
                    <a:pt x="162" y="353"/>
                    <a:pt x="162" y="353"/>
                    <a:pt x="162" y="353"/>
                  </a:cubicBezTo>
                  <a:cubicBezTo>
                    <a:pt x="162" y="354"/>
                    <a:pt x="162" y="355"/>
                    <a:pt x="162" y="356"/>
                  </a:cubicBezTo>
                  <a:cubicBezTo>
                    <a:pt x="163" y="356"/>
                    <a:pt x="164" y="357"/>
                    <a:pt x="165" y="357"/>
                  </a:cubicBezTo>
                  <a:cubicBezTo>
                    <a:pt x="167" y="358"/>
                    <a:pt x="169" y="357"/>
                    <a:pt x="169" y="355"/>
                  </a:cubicBezTo>
                  <a:cubicBezTo>
                    <a:pt x="177" y="326"/>
                    <a:pt x="177" y="326"/>
                    <a:pt x="177" y="326"/>
                  </a:cubicBezTo>
                  <a:cubicBezTo>
                    <a:pt x="191" y="347"/>
                    <a:pt x="191" y="347"/>
                    <a:pt x="191" y="347"/>
                  </a:cubicBezTo>
                  <a:cubicBezTo>
                    <a:pt x="192" y="349"/>
                    <a:pt x="195" y="349"/>
                    <a:pt x="197" y="348"/>
                  </a:cubicBezTo>
                  <a:cubicBezTo>
                    <a:pt x="197" y="347"/>
                    <a:pt x="198" y="347"/>
                    <a:pt x="198" y="346"/>
                  </a:cubicBezTo>
                  <a:cubicBezTo>
                    <a:pt x="198" y="345"/>
                    <a:pt x="198" y="344"/>
                    <a:pt x="198" y="343"/>
                  </a:cubicBezTo>
                  <a:cubicBezTo>
                    <a:pt x="180" y="315"/>
                    <a:pt x="180" y="315"/>
                    <a:pt x="180" y="315"/>
                  </a:cubicBezTo>
                  <a:cubicBezTo>
                    <a:pt x="189" y="284"/>
                    <a:pt x="189" y="284"/>
                    <a:pt x="189" y="284"/>
                  </a:cubicBezTo>
                  <a:cubicBezTo>
                    <a:pt x="193" y="282"/>
                    <a:pt x="193" y="282"/>
                    <a:pt x="193" y="282"/>
                  </a:cubicBezTo>
                  <a:cubicBezTo>
                    <a:pt x="213" y="300"/>
                    <a:pt x="213" y="300"/>
                    <a:pt x="213" y="300"/>
                  </a:cubicBezTo>
                  <a:cubicBezTo>
                    <a:pt x="226" y="284"/>
                    <a:pt x="226" y="284"/>
                    <a:pt x="226" y="284"/>
                  </a:cubicBezTo>
                  <a:cubicBezTo>
                    <a:pt x="238" y="324"/>
                    <a:pt x="238" y="324"/>
                    <a:pt x="238" y="324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4" y="362"/>
                    <a:pt x="215" y="365"/>
                    <a:pt x="217" y="366"/>
                  </a:cubicBezTo>
                  <a:cubicBezTo>
                    <a:pt x="219" y="367"/>
                    <a:pt x="222" y="366"/>
                    <a:pt x="223" y="364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47" y="354"/>
                    <a:pt x="247" y="354"/>
                    <a:pt x="247" y="354"/>
                  </a:cubicBezTo>
                  <a:cubicBezTo>
                    <a:pt x="229" y="383"/>
                    <a:pt x="229" y="383"/>
                    <a:pt x="229" y="383"/>
                  </a:cubicBezTo>
                  <a:cubicBezTo>
                    <a:pt x="228" y="385"/>
                    <a:pt x="229" y="388"/>
                    <a:pt x="231" y="389"/>
                  </a:cubicBezTo>
                  <a:cubicBezTo>
                    <a:pt x="232" y="390"/>
                    <a:pt x="235" y="390"/>
                    <a:pt x="236" y="388"/>
                  </a:cubicBezTo>
                  <a:lnTo>
                    <a:pt x="250" y="365"/>
                  </a:lnTo>
                  <a:close/>
                  <a:moveTo>
                    <a:pt x="281" y="160"/>
                  </a:moveTo>
                  <a:cubicBezTo>
                    <a:pt x="293" y="165"/>
                    <a:pt x="293" y="165"/>
                    <a:pt x="293" y="165"/>
                  </a:cubicBezTo>
                  <a:cubicBezTo>
                    <a:pt x="324" y="156"/>
                    <a:pt x="324" y="156"/>
                    <a:pt x="324" y="156"/>
                  </a:cubicBezTo>
                  <a:cubicBezTo>
                    <a:pt x="337" y="128"/>
                    <a:pt x="337" y="128"/>
                    <a:pt x="337" y="128"/>
                  </a:cubicBezTo>
                  <a:cubicBezTo>
                    <a:pt x="338" y="126"/>
                    <a:pt x="341" y="124"/>
                    <a:pt x="343" y="124"/>
                  </a:cubicBezTo>
                  <a:cubicBezTo>
                    <a:pt x="307" y="120"/>
                    <a:pt x="307" y="120"/>
                    <a:pt x="307" y="120"/>
                  </a:cubicBezTo>
                  <a:cubicBezTo>
                    <a:pt x="282" y="143"/>
                    <a:pt x="282" y="143"/>
                    <a:pt x="282" y="143"/>
                  </a:cubicBezTo>
                  <a:lnTo>
                    <a:pt x="281" y="160"/>
                  </a:lnTo>
                  <a:close/>
                  <a:moveTo>
                    <a:pt x="212" y="288"/>
                  </a:moveTo>
                  <a:cubicBezTo>
                    <a:pt x="200" y="277"/>
                    <a:pt x="200" y="277"/>
                    <a:pt x="200" y="277"/>
                  </a:cubicBezTo>
                  <a:cubicBezTo>
                    <a:pt x="198" y="275"/>
                    <a:pt x="196" y="274"/>
                    <a:pt x="193" y="274"/>
                  </a:cubicBezTo>
                  <a:cubicBezTo>
                    <a:pt x="191" y="274"/>
                    <a:pt x="191" y="274"/>
                    <a:pt x="191" y="274"/>
                  </a:cubicBezTo>
                  <a:cubicBezTo>
                    <a:pt x="201" y="237"/>
                    <a:pt x="201" y="237"/>
                    <a:pt x="201" y="237"/>
                  </a:cubicBezTo>
                  <a:cubicBezTo>
                    <a:pt x="205" y="242"/>
                    <a:pt x="205" y="242"/>
                    <a:pt x="205" y="242"/>
                  </a:cubicBezTo>
                  <a:cubicBezTo>
                    <a:pt x="212" y="234"/>
                    <a:pt x="212" y="234"/>
                    <a:pt x="212" y="234"/>
                  </a:cubicBezTo>
                  <a:cubicBezTo>
                    <a:pt x="224" y="274"/>
                    <a:pt x="224" y="274"/>
                    <a:pt x="224" y="274"/>
                  </a:cubicBezTo>
                  <a:cubicBezTo>
                    <a:pt x="223" y="275"/>
                    <a:pt x="223" y="275"/>
                    <a:pt x="223" y="275"/>
                  </a:cubicBezTo>
                  <a:cubicBezTo>
                    <a:pt x="223" y="275"/>
                    <a:pt x="223" y="275"/>
                    <a:pt x="223" y="275"/>
                  </a:cubicBezTo>
                  <a:lnTo>
                    <a:pt x="212" y="288"/>
                  </a:lnTo>
                  <a:close/>
                  <a:moveTo>
                    <a:pt x="195" y="271"/>
                  </a:moveTo>
                  <a:cubicBezTo>
                    <a:pt x="198" y="271"/>
                    <a:pt x="200" y="272"/>
                    <a:pt x="202" y="274"/>
                  </a:cubicBezTo>
                  <a:cubicBezTo>
                    <a:pt x="212" y="283"/>
                    <a:pt x="212" y="283"/>
                    <a:pt x="212" y="283"/>
                  </a:cubicBezTo>
                  <a:cubicBezTo>
                    <a:pt x="220" y="273"/>
                    <a:pt x="220" y="273"/>
                    <a:pt x="220" y="273"/>
                  </a:cubicBezTo>
                  <a:cubicBezTo>
                    <a:pt x="211" y="241"/>
                    <a:pt x="211" y="241"/>
                    <a:pt x="211" y="241"/>
                  </a:cubicBezTo>
                  <a:cubicBezTo>
                    <a:pt x="205" y="247"/>
                    <a:pt x="205" y="247"/>
                    <a:pt x="205" y="247"/>
                  </a:cubicBezTo>
                  <a:cubicBezTo>
                    <a:pt x="203" y="244"/>
                    <a:pt x="203" y="244"/>
                    <a:pt x="203" y="244"/>
                  </a:cubicBezTo>
                  <a:lnTo>
                    <a:pt x="195" y="271"/>
                  </a:lnTo>
                  <a:close/>
                  <a:moveTo>
                    <a:pt x="174" y="282"/>
                  </a:moveTo>
                  <a:cubicBezTo>
                    <a:pt x="168" y="266"/>
                    <a:pt x="168" y="266"/>
                    <a:pt x="168" y="266"/>
                  </a:cubicBezTo>
                  <a:cubicBezTo>
                    <a:pt x="167" y="262"/>
                    <a:pt x="163" y="260"/>
                    <a:pt x="159" y="260"/>
                  </a:cubicBezTo>
                  <a:cubicBezTo>
                    <a:pt x="142" y="260"/>
                    <a:pt x="142" y="260"/>
                    <a:pt x="142" y="260"/>
                  </a:cubicBezTo>
                  <a:cubicBezTo>
                    <a:pt x="144" y="243"/>
                    <a:pt x="144" y="243"/>
                    <a:pt x="144" y="243"/>
                  </a:cubicBezTo>
                  <a:cubicBezTo>
                    <a:pt x="144" y="239"/>
                    <a:pt x="142" y="235"/>
                    <a:pt x="138" y="233"/>
                  </a:cubicBezTo>
                  <a:cubicBezTo>
                    <a:pt x="126" y="227"/>
                    <a:pt x="126" y="227"/>
                    <a:pt x="126" y="227"/>
                  </a:cubicBezTo>
                  <a:cubicBezTo>
                    <a:pt x="170" y="214"/>
                    <a:pt x="170" y="214"/>
                    <a:pt x="170" y="214"/>
                  </a:cubicBezTo>
                  <a:cubicBezTo>
                    <a:pt x="182" y="218"/>
                    <a:pt x="182" y="218"/>
                    <a:pt x="182" y="218"/>
                  </a:cubicBezTo>
                  <a:cubicBezTo>
                    <a:pt x="182" y="234"/>
                    <a:pt x="182" y="234"/>
                    <a:pt x="182" y="234"/>
                  </a:cubicBezTo>
                  <a:cubicBezTo>
                    <a:pt x="195" y="230"/>
                    <a:pt x="195" y="230"/>
                    <a:pt x="195" y="230"/>
                  </a:cubicBezTo>
                  <a:cubicBezTo>
                    <a:pt x="182" y="278"/>
                    <a:pt x="182" y="278"/>
                    <a:pt x="182" y="278"/>
                  </a:cubicBezTo>
                  <a:lnTo>
                    <a:pt x="174" y="282"/>
                  </a:lnTo>
                  <a:close/>
                  <a:moveTo>
                    <a:pt x="146" y="256"/>
                  </a:moveTo>
                  <a:cubicBezTo>
                    <a:pt x="159" y="257"/>
                    <a:pt x="159" y="257"/>
                    <a:pt x="159" y="257"/>
                  </a:cubicBezTo>
                  <a:cubicBezTo>
                    <a:pt x="164" y="257"/>
                    <a:pt x="169" y="260"/>
                    <a:pt x="171" y="265"/>
                  </a:cubicBezTo>
                  <a:cubicBezTo>
                    <a:pt x="176" y="277"/>
                    <a:pt x="176" y="277"/>
                    <a:pt x="176" y="277"/>
                  </a:cubicBezTo>
                  <a:cubicBezTo>
                    <a:pt x="180" y="276"/>
                    <a:pt x="180" y="276"/>
                    <a:pt x="180" y="276"/>
                  </a:cubicBezTo>
                  <a:cubicBezTo>
                    <a:pt x="191" y="235"/>
                    <a:pt x="191" y="235"/>
                    <a:pt x="191" y="235"/>
                  </a:cubicBezTo>
                  <a:cubicBezTo>
                    <a:pt x="179" y="238"/>
                    <a:pt x="179" y="238"/>
                    <a:pt x="179" y="238"/>
                  </a:cubicBezTo>
                  <a:cubicBezTo>
                    <a:pt x="179" y="221"/>
                    <a:pt x="179" y="221"/>
                    <a:pt x="179" y="221"/>
                  </a:cubicBezTo>
                  <a:cubicBezTo>
                    <a:pt x="170" y="217"/>
                    <a:pt x="170" y="217"/>
                    <a:pt x="170" y="217"/>
                  </a:cubicBezTo>
                  <a:cubicBezTo>
                    <a:pt x="134" y="228"/>
                    <a:pt x="134" y="228"/>
                    <a:pt x="134" y="228"/>
                  </a:cubicBezTo>
                  <a:cubicBezTo>
                    <a:pt x="140" y="231"/>
                    <a:pt x="140" y="231"/>
                    <a:pt x="140" y="231"/>
                  </a:cubicBezTo>
                  <a:cubicBezTo>
                    <a:pt x="144" y="233"/>
                    <a:pt x="147" y="238"/>
                    <a:pt x="147" y="243"/>
                  </a:cubicBezTo>
                  <a:lnTo>
                    <a:pt x="146" y="256"/>
                  </a:lnTo>
                  <a:close/>
                  <a:moveTo>
                    <a:pt x="249" y="277"/>
                  </a:moveTo>
                  <a:cubicBezTo>
                    <a:pt x="233" y="272"/>
                    <a:pt x="233" y="272"/>
                    <a:pt x="233" y="272"/>
                  </a:cubicBezTo>
                  <a:cubicBezTo>
                    <a:pt x="233" y="272"/>
                    <a:pt x="233" y="272"/>
                    <a:pt x="233" y="272"/>
                  </a:cubicBezTo>
                  <a:cubicBezTo>
                    <a:pt x="232" y="272"/>
                    <a:pt x="232" y="272"/>
                    <a:pt x="232" y="272"/>
                  </a:cubicBezTo>
                  <a:cubicBezTo>
                    <a:pt x="220" y="232"/>
                    <a:pt x="220" y="232"/>
                    <a:pt x="220" y="232"/>
                  </a:cubicBezTo>
                  <a:cubicBezTo>
                    <a:pt x="230" y="235"/>
                    <a:pt x="230" y="235"/>
                    <a:pt x="230" y="235"/>
                  </a:cubicBezTo>
                  <a:cubicBezTo>
                    <a:pt x="230" y="221"/>
                    <a:pt x="230" y="221"/>
                    <a:pt x="230" y="221"/>
                  </a:cubicBezTo>
                  <a:cubicBezTo>
                    <a:pt x="266" y="253"/>
                    <a:pt x="266" y="253"/>
                    <a:pt x="266" y="253"/>
                  </a:cubicBezTo>
                  <a:cubicBezTo>
                    <a:pt x="261" y="253"/>
                    <a:pt x="261" y="253"/>
                    <a:pt x="261" y="253"/>
                  </a:cubicBezTo>
                  <a:cubicBezTo>
                    <a:pt x="261" y="253"/>
                    <a:pt x="260" y="254"/>
                    <a:pt x="260" y="254"/>
                  </a:cubicBezTo>
                  <a:cubicBezTo>
                    <a:pt x="256" y="255"/>
                    <a:pt x="254" y="257"/>
                    <a:pt x="253" y="261"/>
                  </a:cubicBezTo>
                  <a:lnTo>
                    <a:pt x="249" y="277"/>
                  </a:lnTo>
                  <a:close/>
                  <a:moveTo>
                    <a:pt x="234" y="269"/>
                  </a:moveTo>
                  <a:cubicBezTo>
                    <a:pt x="247" y="273"/>
                    <a:pt x="247" y="273"/>
                    <a:pt x="247" y="273"/>
                  </a:cubicBezTo>
                  <a:cubicBezTo>
                    <a:pt x="250" y="260"/>
                    <a:pt x="250" y="260"/>
                    <a:pt x="250" y="260"/>
                  </a:cubicBezTo>
                  <a:cubicBezTo>
                    <a:pt x="251" y="256"/>
                    <a:pt x="254" y="252"/>
                    <a:pt x="259" y="251"/>
                  </a:cubicBezTo>
                  <a:cubicBezTo>
                    <a:pt x="233" y="228"/>
                    <a:pt x="233" y="228"/>
                    <a:pt x="233" y="228"/>
                  </a:cubicBezTo>
                  <a:cubicBezTo>
                    <a:pt x="233" y="239"/>
                    <a:pt x="233" y="239"/>
                    <a:pt x="233" y="239"/>
                  </a:cubicBezTo>
                  <a:cubicBezTo>
                    <a:pt x="225" y="237"/>
                    <a:pt x="225" y="237"/>
                    <a:pt x="225" y="237"/>
                  </a:cubicBezTo>
                  <a:lnTo>
                    <a:pt x="234" y="269"/>
                  </a:lnTo>
                  <a:close/>
                  <a:moveTo>
                    <a:pt x="278" y="253"/>
                  </a:moveTo>
                  <a:cubicBezTo>
                    <a:pt x="238" y="217"/>
                    <a:pt x="238" y="217"/>
                    <a:pt x="238" y="217"/>
                  </a:cubicBezTo>
                  <a:cubicBezTo>
                    <a:pt x="245" y="215"/>
                    <a:pt x="245" y="215"/>
                    <a:pt x="245" y="215"/>
                  </a:cubicBezTo>
                  <a:cubicBezTo>
                    <a:pt x="237" y="202"/>
                    <a:pt x="237" y="202"/>
                    <a:pt x="237" y="202"/>
                  </a:cubicBezTo>
                  <a:cubicBezTo>
                    <a:pt x="245" y="191"/>
                    <a:pt x="245" y="191"/>
                    <a:pt x="245" y="191"/>
                  </a:cubicBezTo>
                  <a:cubicBezTo>
                    <a:pt x="289" y="178"/>
                    <a:pt x="289" y="178"/>
                    <a:pt x="289" y="178"/>
                  </a:cubicBezTo>
                  <a:cubicBezTo>
                    <a:pt x="281" y="191"/>
                    <a:pt x="281" y="191"/>
                    <a:pt x="281" y="191"/>
                  </a:cubicBezTo>
                  <a:cubicBezTo>
                    <a:pt x="279" y="195"/>
                    <a:pt x="279" y="199"/>
                    <a:pt x="282" y="202"/>
                  </a:cubicBezTo>
                  <a:cubicBezTo>
                    <a:pt x="292" y="215"/>
                    <a:pt x="292" y="215"/>
                    <a:pt x="292" y="215"/>
                  </a:cubicBezTo>
                  <a:cubicBezTo>
                    <a:pt x="278" y="225"/>
                    <a:pt x="278" y="225"/>
                    <a:pt x="278" y="225"/>
                  </a:cubicBezTo>
                  <a:cubicBezTo>
                    <a:pt x="275" y="227"/>
                    <a:pt x="273" y="231"/>
                    <a:pt x="274" y="235"/>
                  </a:cubicBezTo>
                  <a:lnTo>
                    <a:pt x="278" y="253"/>
                  </a:lnTo>
                  <a:close/>
                  <a:moveTo>
                    <a:pt x="244" y="219"/>
                  </a:moveTo>
                  <a:cubicBezTo>
                    <a:pt x="273" y="244"/>
                    <a:pt x="273" y="244"/>
                    <a:pt x="273" y="244"/>
                  </a:cubicBezTo>
                  <a:cubicBezTo>
                    <a:pt x="271" y="235"/>
                    <a:pt x="271" y="235"/>
                    <a:pt x="271" y="235"/>
                  </a:cubicBezTo>
                  <a:cubicBezTo>
                    <a:pt x="270" y="230"/>
                    <a:pt x="272" y="225"/>
                    <a:pt x="276" y="222"/>
                  </a:cubicBezTo>
                  <a:cubicBezTo>
                    <a:pt x="287" y="215"/>
                    <a:pt x="287" y="215"/>
                    <a:pt x="287" y="215"/>
                  </a:cubicBezTo>
                  <a:cubicBezTo>
                    <a:pt x="279" y="204"/>
                    <a:pt x="279" y="204"/>
                    <a:pt x="279" y="204"/>
                  </a:cubicBezTo>
                  <a:cubicBezTo>
                    <a:pt x="276" y="200"/>
                    <a:pt x="276" y="194"/>
                    <a:pt x="278" y="190"/>
                  </a:cubicBezTo>
                  <a:cubicBezTo>
                    <a:pt x="282" y="183"/>
                    <a:pt x="282" y="183"/>
                    <a:pt x="282" y="183"/>
                  </a:cubicBezTo>
                  <a:cubicBezTo>
                    <a:pt x="247" y="194"/>
                    <a:pt x="247" y="194"/>
                    <a:pt x="247" y="194"/>
                  </a:cubicBezTo>
                  <a:cubicBezTo>
                    <a:pt x="240" y="202"/>
                    <a:pt x="240" y="202"/>
                    <a:pt x="240" y="202"/>
                  </a:cubicBezTo>
                  <a:cubicBezTo>
                    <a:pt x="250" y="217"/>
                    <a:pt x="250" y="217"/>
                    <a:pt x="250" y="217"/>
                  </a:cubicBezTo>
                  <a:lnTo>
                    <a:pt x="244" y="219"/>
                  </a:lnTo>
                  <a:close/>
                  <a:moveTo>
                    <a:pt x="128" y="218"/>
                  </a:moveTo>
                  <a:cubicBezTo>
                    <a:pt x="132" y="212"/>
                    <a:pt x="132" y="212"/>
                    <a:pt x="132" y="212"/>
                  </a:cubicBezTo>
                  <a:cubicBezTo>
                    <a:pt x="134" y="208"/>
                    <a:pt x="134" y="204"/>
                    <a:pt x="131" y="201"/>
                  </a:cubicBezTo>
                  <a:cubicBezTo>
                    <a:pt x="121" y="188"/>
                    <a:pt x="121" y="188"/>
                    <a:pt x="121" y="188"/>
                  </a:cubicBezTo>
                  <a:cubicBezTo>
                    <a:pt x="135" y="178"/>
                    <a:pt x="135" y="178"/>
                    <a:pt x="135" y="178"/>
                  </a:cubicBezTo>
                  <a:cubicBezTo>
                    <a:pt x="138" y="176"/>
                    <a:pt x="140" y="172"/>
                    <a:pt x="139" y="168"/>
                  </a:cubicBezTo>
                  <a:cubicBezTo>
                    <a:pt x="136" y="152"/>
                    <a:pt x="136" y="152"/>
                    <a:pt x="136" y="152"/>
                  </a:cubicBezTo>
                  <a:cubicBezTo>
                    <a:pt x="150" y="150"/>
                    <a:pt x="150" y="150"/>
                    <a:pt x="150" y="150"/>
                  </a:cubicBezTo>
                  <a:cubicBezTo>
                    <a:pt x="183" y="179"/>
                    <a:pt x="183" y="179"/>
                    <a:pt x="183" y="179"/>
                  </a:cubicBezTo>
                  <a:cubicBezTo>
                    <a:pt x="183" y="183"/>
                    <a:pt x="183" y="183"/>
                    <a:pt x="183" y="183"/>
                  </a:cubicBezTo>
                  <a:cubicBezTo>
                    <a:pt x="168" y="188"/>
                    <a:pt x="168" y="188"/>
                    <a:pt x="168" y="188"/>
                  </a:cubicBezTo>
                  <a:cubicBezTo>
                    <a:pt x="176" y="201"/>
                    <a:pt x="176" y="201"/>
                    <a:pt x="176" y="201"/>
                  </a:cubicBezTo>
                  <a:cubicBezTo>
                    <a:pt x="174" y="205"/>
                    <a:pt x="174" y="205"/>
                    <a:pt x="174" y="205"/>
                  </a:cubicBezTo>
                  <a:lnTo>
                    <a:pt x="128" y="218"/>
                  </a:lnTo>
                  <a:close/>
                  <a:moveTo>
                    <a:pt x="126" y="188"/>
                  </a:moveTo>
                  <a:cubicBezTo>
                    <a:pt x="134" y="199"/>
                    <a:pt x="134" y="199"/>
                    <a:pt x="134" y="199"/>
                  </a:cubicBezTo>
                  <a:cubicBezTo>
                    <a:pt x="137" y="203"/>
                    <a:pt x="137" y="208"/>
                    <a:pt x="135" y="213"/>
                  </a:cubicBezTo>
                  <a:cubicBezTo>
                    <a:pt x="172" y="202"/>
                    <a:pt x="172" y="202"/>
                    <a:pt x="172" y="202"/>
                  </a:cubicBezTo>
                  <a:cubicBezTo>
                    <a:pt x="173" y="201"/>
                    <a:pt x="173" y="201"/>
                    <a:pt x="173" y="201"/>
                  </a:cubicBezTo>
                  <a:cubicBezTo>
                    <a:pt x="163" y="186"/>
                    <a:pt x="163" y="186"/>
                    <a:pt x="163" y="186"/>
                  </a:cubicBezTo>
                  <a:cubicBezTo>
                    <a:pt x="180" y="181"/>
                    <a:pt x="180" y="181"/>
                    <a:pt x="180" y="181"/>
                  </a:cubicBezTo>
                  <a:cubicBezTo>
                    <a:pt x="180" y="180"/>
                    <a:pt x="180" y="180"/>
                    <a:pt x="180" y="180"/>
                  </a:cubicBezTo>
                  <a:cubicBezTo>
                    <a:pt x="149" y="153"/>
                    <a:pt x="149" y="153"/>
                    <a:pt x="149" y="153"/>
                  </a:cubicBezTo>
                  <a:cubicBezTo>
                    <a:pt x="139" y="155"/>
                    <a:pt x="139" y="155"/>
                    <a:pt x="139" y="155"/>
                  </a:cubicBezTo>
                  <a:cubicBezTo>
                    <a:pt x="142" y="167"/>
                    <a:pt x="142" y="167"/>
                    <a:pt x="142" y="167"/>
                  </a:cubicBezTo>
                  <a:cubicBezTo>
                    <a:pt x="143" y="173"/>
                    <a:pt x="141" y="178"/>
                    <a:pt x="137" y="181"/>
                  </a:cubicBezTo>
                  <a:lnTo>
                    <a:pt x="126" y="188"/>
                  </a:lnTo>
                  <a:close/>
                  <a:moveTo>
                    <a:pt x="235" y="186"/>
                  </a:moveTo>
                  <a:cubicBezTo>
                    <a:pt x="231" y="184"/>
                    <a:pt x="231" y="184"/>
                    <a:pt x="231" y="184"/>
                  </a:cubicBezTo>
                  <a:cubicBezTo>
                    <a:pt x="231" y="169"/>
                    <a:pt x="231" y="169"/>
                    <a:pt x="231" y="169"/>
                  </a:cubicBezTo>
                  <a:cubicBezTo>
                    <a:pt x="219" y="172"/>
                    <a:pt x="219" y="172"/>
                    <a:pt x="219" y="172"/>
                  </a:cubicBezTo>
                  <a:cubicBezTo>
                    <a:pt x="232" y="125"/>
                    <a:pt x="232" y="125"/>
                    <a:pt x="232" y="125"/>
                  </a:cubicBezTo>
                  <a:cubicBezTo>
                    <a:pt x="239" y="121"/>
                    <a:pt x="239" y="121"/>
                    <a:pt x="239" y="121"/>
                  </a:cubicBezTo>
                  <a:cubicBezTo>
                    <a:pt x="245" y="137"/>
                    <a:pt x="245" y="137"/>
                    <a:pt x="245" y="137"/>
                  </a:cubicBezTo>
                  <a:cubicBezTo>
                    <a:pt x="246" y="140"/>
                    <a:pt x="250" y="143"/>
                    <a:pt x="254" y="143"/>
                  </a:cubicBezTo>
                  <a:cubicBezTo>
                    <a:pt x="271" y="143"/>
                    <a:pt x="271" y="143"/>
                    <a:pt x="271" y="143"/>
                  </a:cubicBezTo>
                  <a:cubicBezTo>
                    <a:pt x="269" y="160"/>
                    <a:pt x="269" y="160"/>
                    <a:pt x="269" y="160"/>
                  </a:cubicBezTo>
                  <a:cubicBezTo>
                    <a:pt x="269" y="164"/>
                    <a:pt x="271" y="168"/>
                    <a:pt x="275" y="169"/>
                  </a:cubicBezTo>
                  <a:cubicBezTo>
                    <a:pt x="281" y="172"/>
                    <a:pt x="281" y="172"/>
                    <a:pt x="281" y="172"/>
                  </a:cubicBezTo>
                  <a:lnTo>
                    <a:pt x="235" y="186"/>
                  </a:lnTo>
                  <a:close/>
                  <a:moveTo>
                    <a:pt x="234" y="182"/>
                  </a:moveTo>
                  <a:cubicBezTo>
                    <a:pt x="235" y="183"/>
                    <a:pt x="235" y="183"/>
                    <a:pt x="235" y="183"/>
                  </a:cubicBezTo>
                  <a:cubicBezTo>
                    <a:pt x="272" y="172"/>
                    <a:pt x="272" y="172"/>
                    <a:pt x="272" y="172"/>
                  </a:cubicBezTo>
                  <a:cubicBezTo>
                    <a:pt x="268" y="169"/>
                    <a:pt x="266" y="164"/>
                    <a:pt x="266" y="160"/>
                  </a:cubicBezTo>
                  <a:cubicBezTo>
                    <a:pt x="267" y="146"/>
                    <a:pt x="267" y="146"/>
                    <a:pt x="267" y="146"/>
                  </a:cubicBezTo>
                  <a:cubicBezTo>
                    <a:pt x="254" y="146"/>
                    <a:pt x="254" y="146"/>
                    <a:pt x="254" y="146"/>
                  </a:cubicBezTo>
                  <a:cubicBezTo>
                    <a:pt x="249" y="146"/>
                    <a:pt x="244" y="143"/>
                    <a:pt x="242" y="138"/>
                  </a:cubicBezTo>
                  <a:cubicBezTo>
                    <a:pt x="237" y="126"/>
                    <a:pt x="237" y="126"/>
                    <a:pt x="237" y="126"/>
                  </a:cubicBezTo>
                  <a:cubicBezTo>
                    <a:pt x="235" y="127"/>
                    <a:pt x="235" y="127"/>
                    <a:pt x="235" y="127"/>
                  </a:cubicBezTo>
                  <a:cubicBezTo>
                    <a:pt x="224" y="168"/>
                    <a:pt x="224" y="168"/>
                    <a:pt x="224" y="168"/>
                  </a:cubicBezTo>
                  <a:cubicBezTo>
                    <a:pt x="235" y="165"/>
                    <a:pt x="235" y="165"/>
                    <a:pt x="235" y="165"/>
                  </a:cubicBezTo>
                  <a:lnTo>
                    <a:pt x="234" y="182"/>
                  </a:lnTo>
                  <a:close/>
                  <a:moveTo>
                    <a:pt x="193" y="171"/>
                  </a:moveTo>
                  <a:cubicBezTo>
                    <a:pt x="182" y="167"/>
                    <a:pt x="182" y="167"/>
                    <a:pt x="182" y="167"/>
                  </a:cubicBezTo>
                  <a:cubicBezTo>
                    <a:pt x="158" y="146"/>
                    <a:pt x="158" y="146"/>
                    <a:pt x="158" y="146"/>
                  </a:cubicBezTo>
                  <a:cubicBezTo>
                    <a:pt x="164" y="126"/>
                    <a:pt x="164" y="126"/>
                    <a:pt x="164" y="126"/>
                  </a:cubicBezTo>
                  <a:cubicBezTo>
                    <a:pt x="181" y="131"/>
                    <a:pt x="181" y="131"/>
                    <a:pt x="181" y="131"/>
                  </a:cubicBezTo>
                  <a:lnTo>
                    <a:pt x="193" y="171"/>
                  </a:lnTo>
                  <a:close/>
                  <a:moveTo>
                    <a:pt x="183" y="164"/>
                  </a:moveTo>
                  <a:cubicBezTo>
                    <a:pt x="188" y="166"/>
                    <a:pt x="188" y="166"/>
                    <a:pt x="188" y="166"/>
                  </a:cubicBezTo>
                  <a:cubicBezTo>
                    <a:pt x="179" y="134"/>
                    <a:pt x="179" y="134"/>
                    <a:pt x="179" y="134"/>
                  </a:cubicBezTo>
                  <a:cubicBezTo>
                    <a:pt x="166" y="130"/>
                    <a:pt x="166" y="130"/>
                    <a:pt x="166" y="130"/>
                  </a:cubicBezTo>
                  <a:cubicBezTo>
                    <a:pt x="166" y="130"/>
                    <a:pt x="163" y="145"/>
                    <a:pt x="162" y="146"/>
                  </a:cubicBezTo>
                  <a:lnTo>
                    <a:pt x="183" y="164"/>
                  </a:lnTo>
                  <a:close/>
                  <a:moveTo>
                    <a:pt x="201" y="169"/>
                  </a:moveTo>
                  <a:cubicBezTo>
                    <a:pt x="189" y="129"/>
                    <a:pt x="189" y="129"/>
                    <a:pt x="189" y="129"/>
                  </a:cubicBezTo>
                  <a:cubicBezTo>
                    <a:pt x="190" y="128"/>
                    <a:pt x="190" y="128"/>
                    <a:pt x="190" y="128"/>
                  </a:cubicBezTo>
                  <a:cubicBezTo>
                    <a:pt x="190" y="128"/>
                    <a:pt x="190" y="128"/>
                    <a:pt x="190" y="128"/>
                  </a:cubicBezTo>
                  <a:cubicBezTo>
                    <a:pt x="201" y="115"/>
                    <a:pt x="201" y="115"/>
                    <a:pt x="201" y="115"/>
                  </a:cubicBezTo>
                  <a:cubicBezTo>
                    <a:pt x="213" y="126"/>
                    <a:pt x="213" y="126"/>
                    <a:pt x="213" y="126"/>
                  </a:cubicBezTo>
                  <a:cubicBezTo>
                    <a:pt x="215" y="128"/>
                    <a:pt x="218" y="129"/>
                    <a:pt x="221" y="129"/>
                  </a:cubicBezTo>
                  <a:cubicBezTo>
                    <a:pt x="223" y="129"/>
                    <a:pt x="223" y="129"/>
                    <a:pt x="223" y="129"/>
                  </a:cubicBezTo>
                  <a:cubicBezTo>
                    <a:pt x="212" y="167"/>
                    <a:pt x="212" y="167"/>
                    <a:pt x="212" y="167"/>
                  </a:cubicBezTo>
                  <a:cubicBezTo>
                    <a:pt x="208" y="161"/>
                    <a:pt x="208" y="161"/>
                    <a:pt x="208" y="161"/>
                  </a:cubicBezTo>
                  <a:lnTo>
                    <a:pt x="201" y="169"/>
                  </a:lnTo>
                  <a:close/>
                  <a:moveTo>
                    <a:pt x="193" y="130"/>
                  </a:moveTo>
                  <a:cubicBezTo>
                    <a:pt x="203" y="162"/>
                    <a:pt x="203" y="162"/>
                    <a:pt x="203" y="162"/>
                  </a:cubicBezTo>
                  <a:cubicBezTo>
                    <a:pt x="208" y="155"/>
                    <a:pt x="208" y="155"/>
                    <a:pt x="208" y="155"/>
                  </a:cubicBezTo>
                  <a:cubicBezTo>
                    <a:pt x="211" y="160"/>
                    <a:pt x="211" y="160"/>
                    <a:pt x="211" y="160"/>
                  </a:cubicBezTo>
                  <a:cubicBezTo>
                    <a:pt x="219" y="132"/>
                    <a:pt x="219" y="132"/>
                    <a:pt x="219" y="132"/>
                  </a:cubicBezTo>
                  <a:cubicBezTo>
                    <a:pt x="216" y="132"/>
                    <a:pt x="213" y="131"/>
                    <a:pt x="211" y="129"/>
                  </a:cubicBezTo>
                  <a:cubicBezTo>
                    <a:pt x="201" y="120"/>
                    <a:pt x="201" y="120"/>
                    <a:pt x="201" y="120"/>
                  </a:cubicBezTo>
                  <a:lnTo>
                    <a:pt x="193" y="1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00" name="Freeform 100"/>
            <p:cNvSpPr>
              <a:spLocks noEditPoints="1"/>
            </p:cNvSpPr>
            <p:nvPr/>
          </p:nvSpPr>
          <p:spPr bwMode="auto">
            <a:xfrm>
              <a:off x="2750959" y="2934072"/>
              <a:ext cx="405340" cy="444568"/>
            </a:xfrm>
            <a:custGeom>
              <a:avLst/>
              <a:gdLst>
                <a:gd name="T0" fmla="*/ 130 w 327"/>
                <a:gd name="T1" fmla="*/ 311 h 360"/>
                <a:gd name="T2" fmla="*/ 97 w 327"/>
                <a:gd name="T3" fmla="*/ 299 h 360"/>
                <a:gd name="T4" fmla="*/ 108 w 327"/>
                <a:gd name="T5" fmla="*/ 249 h 360"/>
                <a:gd name="T6" fmla="*/ 29 w 327"/>
                <a:gd name="T7" fmla="*/ 251 h 360"/>
                <a:gd name="T8" fmla="*/ 31 w 327"/>
                <a:gd name="T9" fmla="*/ 207 h 360"/>
                <a:gd name="T10" fmla="*/ 20 w 327"/>
                <a:gd name="T11" fmla="*/ 178 h 360"/>
                <a:gd name="T12" fmla="*/ 60 w 327"/>
                <a:gd name="T13" fmla="*/ 137 h 360"/>
                <a:gd name="T14" fmla="*/ 5 w 327"/>
                <a:gd name="T15" fmla="*/ 110 h 360"/>
                <a:gd name="T16" fmla="*/ 48 w 327"/>
                <a:gd name="T17" fmla="*/ 87 h 360"/>
                <a:gd name="T18" fmla="*/ 98 w 327"/>
                <a:gd name="T19" fmla="*/ 76 h 360"/>
                <a:gd name="T20" fmla="*/ 157 w 327"/>
                <a:gd name="T21" fmla="*/ 102 h 360"/>
                <a:gd name="T22" fmla="*/ 157 w 327"/>
                <a:gd name="T23" fmla="*/ 24 h 360"/>
                <a:gd name="T24" fmla="*/ 194 w 327"/>
                <a:gd name="T25" fmla="*/ 34 h 360"/>
                <a:gd name="T26" fmla="*/ 217 w 327"/>
                <a:gd name="T27" fmla="*/ 51 h 360"/>
                <a:gd name="T28" fmla="*/ 253 w 327"/>
                <a:gd name="T29" fmla="*/ 86 h 360"/>
                <a:gd name="T30" fmla="*/ 286 w 327"/>
                <a:gd name="T31" fmla="*/ 114 h 360"/>
                <a:gd name="T32" fmla="*/ 317 w 327"/>
                <a:gd name="T33" fmla="*/ 136 h 360"/>
                <a:gd name="T34" fmla="*/ 308 w 327"/>
                <a:gd name="T35" fmla="*/ 182 h 360"/>
                <a:gd name="T36" fmla="*/ 300 w 327"/>
                <a:gd name="T37" fmla="*/ 207 h 360"/>
                <a:gd name="T38" fmla="*/ 326 w 327"/>
                <a:gd name="T39" fmla="*/ 253 h 360"/>
                <a:gd name="T40" fmla="*/ 275 w 327"/>
                <a:gd name="T41" fmla="*/ 271 h 360"/>
                <a:gd name="T42" fmla="*/ 245 w 327"/>
                <a:gd name="T43" fmla="*/ 293 h 360"/>
                <a:gd name="T44" fmla="*/ 170 w 327"/>
                <a:gd name="T45" fmla="*/ 287 h 360"/>
                <a:gd name="T46" fmla="*/ 168 w 327"/>
                <a:gd name="T47" fmla="*/ 358 h 360"/>
                <a:gd name="T48" fmla="*/ 167 w 327"/>
                <a:gd name="T49" fmla="*/ 298 h 360"/>
                <a:gd name="T50" fmla="*/ 224 w 327"/>
                <a:gd name="T51" fmla="*/ 275 h 360"/>
                <a:gd name="T52" fmla="*/ 235 w 327"/>
                <a:gd name="T53" fmla="*/ 218 h 360"/>
                <a:gd name="T54" fmla="*/ 318 w 327"/>
                <a:gd name="T55" fmla="*/ 259 h 360"/>
                <a:gd name="T56" fmla="*/ 302 w 327"/>
                <a:gd name="T57" fmla="*/ 212 h 360"/>
                <a:gd name="T58" fmla="*/ 308 w 327"/>
                <a:gd name="T59" fmla="*/ 177 h 360"/>
                <a:gd name="T60" fmla="*/ 305 w 327"/>
                <a:gd name="T61" fmla="*/ 147 h 360"/>
                <a:gd name="T62" fmla="*/ 303 w 327"/>
                <a:gd name="T63" fmla="*/ 89 h 360"/>
                <a:gd name="T64" fmla="*/ 216 w 327"/>
                <a:gd name="T65" fmla="*/ 113 h 360"/>
                <a:gd name="T66" fmla="*/ 217 w 327"/>
                <a:gd name="T67" fmla="*/ 56 h 360"/>
                <a:gd name="T68" fmla="*/ 195 w 327"/>
                <a:gd name="T69" fmla="*/ 38 h 360"/>
                <a:gd name="T70" fmla="*/ 143 w 327"/>
                <a:gd name="T71" fmla="*/ 15 h 360"/>
                <a:gd name="T72" fmla="*/ 144 w 327"/>
                <a:gd name="T73" fmla="*/ 97 h 360"/>
                <a:gd name="T74" fmla="*/ 82 w 327"/>
                <a:gd name="T75" fmla="*/ 76 h 360"/>
                <a:gd name="T76" fmla="*/ 47 w 327"/>
                <a:gd name="T77" fmla="*/ 94 h 360"/>
                <a:gd name="T78" fmla="*/ 4 w 327"/>
                <a:gd name="T79" fmla="*/ 132 h 360"/>
                <a:gd name="T80" fmla="*/ 61 w 327"/>
                <a:gd name="T81" fmla="*/ 174 h 360"/>
                <a:gd name="T82" fmla="*/ 43 w 327"/>
                <a:gd name="T83" fmla="*/ 202 h 360"/>
                <a:gd name="T84" fmla="*/ 7 w 327"/>
                <a:gd name="T85" fmla="*/ 229 h 360"/>
                <a:gd name="T86" fmla="*/ 52 w 327"/>
                <a:gd name="T87" fmla="*/ 268 h 360"/>
                <a:gd name="T88" fmla="*/ 103 w 327"/>
                <a:gd name="T89" fmla="*/ 272 h 360"/>
                <a:gd name="T90" fmla="*/ 144 w 327"/>
                <a:gd name="T91" fmla="*/ 263 h 360"/>
                <a:gd name="T92" fmla="*/ 243 w 327"/>
                <a:gd name="T93" fmla="*/ 171 h 360"/>
                <a:gd name="T94" fmla="*/ 160 w 327"/>
                <a:gd name="T95" fmla="*/ 208 h 360"/>
                <a:gd name="T96" fmla="*/ 117 w 327"/>
                <a:gd name="T97" fmla="*/ 238 h 360"/>
                <a:gd name="T98" fmla="*/ 100 w 327"/>
                <a:gd name="T99" fmla="*/ 210 h 360"/>
                <a:gd name="T100" fmla="*/ 180 w 327"/>
                <a:gd name="T101" fmla="*/ 253 h 360"/>
                <a:gd name="T102" fmla="*/ 179 w 327"/>
                <a:gd name="T103" fmla="*/ 249 h 360"/>
                <a:gd name="T104" fmla="*/ 228 w 327"/>
                <a:gd name="T105" fmla="*/ 190 h 360"/>
                <a:gd name="T106" fmla="*/ 230 w 327"/>
                <a:gd name="T107" fmla="*/ 183 h 360"/>
                <a:gd name="T108" fmla="*/ 149 w 327"/>
                <a:gd name="T109" fmla="*/ 155 h 360"/>
                <a:gd name="T110" fmla="*/ 146 w 327"/>
                <a:gd name="T111" fmla="*/ 156 h 360"/>
                <a:gd name="T112" fmla="*/ 217 w 327"/>
                <a:gd name="T113" fmla="*/ 143 h 360"/>
                <a:gd name="T114" fmla="*/ 207 w 327"/>
                <a:gd name="T115" fmla="*/ 125 h 360"/>
                <a:gd name="T116" fmla="*/ 160 w 327"/>
                <a:gd name="T117" fmla="*/ 116 h 360"/>
                <a:gd name="T118" fmla="*/ 180 w 327"/>
                <a:gd name="T119" fmla="*/ 107 h 360"/>
                <a:gd name="T120" fmla="*/ 179 w 327"/>
                <a:gd name="T121" fmla="*/ 111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27" h="360">
                  <a:moveTo>
                    <a:pt x="161" y="359"/>
                  </a:moveTo>
                  <a:cubicBezTo>
                    <a:pt x="159" y="359"/>
                    <a:pt x="157" y="356"/>
                    <a:pt x="157" y="353"/>
                  </a:cubicBezTo>
                  <a:cubicBezTo>
                    <a:pt x="157" y="332"/>
                    <a:pt x="157" y="332"/>
                    <a:pt x="157" y="332"/>
                  </a:cubicBezTo>
                  <a:cubicBezTo>
                    <a:pt x="144" y="343"/>
                    <a:pt x="144" y="343"/>
                    <a:pt x="144" y="343"/>
                  </a:cubicBezTo>
                  <a:cubicBezTo>
                    <a:pt x="142" y="345"/>
                    <a:pt x="140" y="345"/>
                    <a:pt x="138" y="345"/>
                  </a:cubicBezTo>
                  <a:cubicBezTo>
                    <a:pt x="137" y="344"/>
                    <a:pt x="136" y="344"/>
                    <a:pt x="135" y="343"/>
                  </a:cubicBezTo>
                  <a:cubicBezTo>
                    <a:pt x="133" y="340"/>
                    <a:pt x="133" y="336"/>
                    <a:pt x="136" y="334"/>
                  </a:cubicBezTo>
                  <a:cubicBezTo>
                    <a:pt x="157" y="315"/>
                    <a:pt x="157" y="315"/>
                    <a:pt x="157" y="315"/>
                  </a:cubicBezTo>
                  <a:cubicBezTo>
                    <a:pt x="157" y="305"/>
                    <a:pt x="157" y="305"/>
                    <a:pt x="157" y="305"/>
                  </a:cubicBezTo>
                  <a:cubicBezTo>
                    <a:pt x="139" y="321"/>
                    <a:pt x="139" y="321"/>
                    <a:pt x="139" y="321"/>
                  </a:cubicBezTo>
                  <a:cubicBezTo>
                    <a:pt x="137" y="322"/>
                    <a:pt x="135" y="323"/>
                    <a:pt x="133" y="322"/>
                  </a:cubicBezTo>
                  <a:cubicBezTo>
                    <a:pt x="131" y="322"/>
                    <a:pt x="130" y="321"/>
                    <a:pt x="130" y="320"/>
                  </a:cubicBezTo>
                  <a:cubicBezTo>
                    <a:pt x="127" y="317"/>
                    <a:pt x="128" y="313"/>
                    <a:pt x="130" y="311"/>
                  </a:cubicBezTo>
                  <a:cubicBezTo>
                    <a:pt x="157" y="287"/>
                    <a:pt x="157" y="287"/>
                    <a:pt x="157" y="287"/>
                  </a:cubicBezTo>
                  <a:cubicBezTo>
                    <a:pt x="157" y="258"/>
                    <a:pt x="157" y="258"/>
                    <a:pt x="157" y="258"/>
                  </a:cubicBezTo>
                  <a:cubicBezTo>
                    <a:pt x="143" y="267"/>
                    <a:pt x="143" y="267"/>
                    <a:pt x="143" y="267"/>
                  </a:cubicBezTo>
                  <a:cubicBezTo>
                    <a:pt x="131" y="246"/>
                    <a:pt x="131" y="246"/>
                    <a:pt x="131" y="246"/>
                  </a:cubicBezTo>
                  <a:cubicBezTo>
                    <a:pt x="130" y="246"/>
                    <a:pt x="130" y="246"/>
                    <a:pt x="130" y="246"/>
                  </a:cubicBezTo>
                  <a:cubicBezTo>
                    <a:pt x="116" y="268"/>
                    <a:pt x="116" y="268"/>
                    <a:pt x="116" y="268"/>
                  </a:cubicBezTo>
                  <a:cubicBezTo>
                    <a:pt x="124" y="294"/>
                    <a:pt x="124" y="294"/>
                    <a:pt x="124" y="294"/>
                  </a:cubicBezTo>
                  <a:cubicBezTo>
                    <a:pt x="124" y="295"/>
                    <a:pt x="124" y="297"/>
                    <a:pt x="124" y="298"/>
                  </a:cubicBezTo>
                  <a:cubicBezTo>
                    <a:pt x="123" y="300"/>
                    <a:pt x="121" y="301"/>
                    <a:pt x="120" y="301"/>
                  </a:cubicBezTo>
                  <a:cubicBezTo>
                    <a:pt x="119" y="302"/>
                    <a:pt x="118" y="302"/>
                    <a:pt x="116" y="301"/>
                  </a:cubicBezTo>
                  <a:cubicBezTo>
                    <a:pt x="114" y="301"/>
                    <a:pt x="113" y="299"/>
                    <a:pt x="112" y="297"/>
                  </a:cubicBezTo>
                  <a:cubicBezTo>
                    <a:pt x="108" y="282"/>
                    <a:pt x="108" y="282"/>
                    <a:pt x="108" y="282"/>
                  </a:cubicBezTo>
                  <a:cubicBezTo>
                    <a:pt x="97" y="299"/>
                    <a:pt x="97" y="299"/>
                    <a:pt x="97" y="299"/>
                  </a:cubicBezTo>
                  <a:cubicBezTo>
                    <a:pt x="96" y="301"/>
                    <a:pt x="93" y="302"/>
                    <a:pt x="90" y="301"/>
                  </a:cubicBezTo>
                  <a:cubicBezTo>
                    <a:pt x="90" y="301"/>
                    <a:pt x="89" y="301"/>
                    <a:pt x="89" y="301"/>
                  </a:cubicBezTo>
                  <a:cubicBezTo>
                    <a:pt x="88" y="300"/>
                    <a:pt x="87" y="299"/>
                    <a:pt x="86" y="297"/>
                  </a:cubicBezTo>
                  <a:cubicBezTo>
                    <a:pt x="86" y="295"/>
                    <a:pt x="86" y="294"/>
                    <a:pt x="87" y="292"/>
                  </a:cubicBezTo>
                  <a:cubicBezTo>
                    <a:pt x="97" y="275"/>
                    <a:pt x="97" y="275"/>
                    <a:pt x="97" y="275"/>
                  </a:cubicBezTo>
                  <a:cubicBezTo>
                    <a:pt x="82" y="278"/>
                    <a:pt x="82" y="278"/>
                    <a:pt x="82" y="278"/>
                  </a:cubicBezTo>
                  <a:cubicBezTo>
                    <a:pt x="81" y="278"/>
                    <a:pt x="80" y="278"/>
                    <a:pt x="79" y="278"/>
                  </a:cubicBezTo>
                  <a:cubicBezTo>
                    <a:pt x="77" y="277"/>
                    <a:pt x="75" y="275"/>
                    <a:pt x="75" y="273"/>
                  </a:cubicBezTo>
                  <a:cubicBezTo>
                    <a:pt x="75" y="272"/>
                    <a:pt x="75" y="270"/>
                    <a:pt x="76" y="269"/>
                  </a:cubicBezTo>
                  <a:cubicBezTo>
                    <a:pt x="77" y="267"/>
                    <a:pt x="78" y="266"/>
                    <a:pt x="80" y="266"/>
                  </a:cubicBezTo>
                  <a:cubicBezTo>
                    <a:pt x="106" y="262"/>
                    <a:pt x="106" y="262"/>
                    <a:pt x="106" y="262"/>
                  </a:cubicBezTo>
                  <a:cubicBezTo>
                    <a:pt x="114" y="249"/>
                    <a:pt x="114" y="249"/>
                    <a:pt x="114" y="249"/>
                  </a:cubicBezTo>
                  <a:cubicBezTo>
                    <a:pt x="108" y="249"/>
                    <a:pt x="108" y="249"/>
                    <a:pt x="108" y="249"/>
                  </a:cubicBezTo>
                  <a:cubicBezTo>
                    <a:pt x="106" y="226"/>
                    <a:pt x="106" y="226"/>
                    <a:pt x="106" y="226"/>
                  </a:cubicBezTo>
                  <a:cubicBezTo>
                    <a:pt x="92" y="221"/>
                    <a:pt x="92" y="221"/>
                    <a:pt x="92" y="221"/>
                  </a:cubicBezTo>
                  <a:cubicBezTo>
                    <a:pt x="69" y="232"/>
                    <a:pt x="69" y="232"/>
                    <a:pt x="69" y="232"/>
                  </a:cubicBezTo>
                  <a:cubicBezTo>
                    <a:pt x="59" y="266"/>
                    <a:pt x="59" y="266"/>
                    <a:pt x="59" y="266"/>
                  </a:cubicBezTo>
                  <a:cubicBezTo>
                    <a:pt x="59" y="268"/>
                    <a:pt x="58" y="269"/>
                    <a:pt x="56" y="270"/>
                  </a:cubicBezTo>
                  <a:cubicBezTo>
                    <a:pt x="55" y="271"/>
                    <a:pt x="53" y="271"/>
                    <a:pt x="51" y="271"/>
                  </a:cubicBezTo>
                  <a:cubicBezTo>
                    <a:pt x="48" y="270"/>
                    <a:pt x="46" y="266"/>
                    <a:pt x="47" y="263"/>
                  </a:cubicBezTo>
                  <a:cubicBezTo>
                    <a:pt x="54" y="240"/>
                    <a:pt x="54" y="240"/>
                    <a:pt x="54" y="240"/>
                  </a:cubicBezTo>
                  <a:cubicBezTo>
                    <a:pt x="44" y="244"/>
                    <a:pt x="44" y="244"/>
                    <a:pt x="44" y="244"/>
                  </a:cubicBezTo>
                  <a:cubicBezTo>
                    <a:pt x="37" y="271"/>
                    <a:pt x="37" y="271"/>
                    <a:pt x="37" y="271"/>
                  </a:cubicBezTo>
                  <a:cubicBezTo>
                    <a:pt x="36" y="275"/>
                    <a:pt x="32" y="277"/>
                    <a:pt x="29" y="276"/>
                  </a:cubicBezTo>
                  <a:cubicBezTo>
                    <a:pt x="25" y="275"/>
                    <a:pt x="23" y="271"/>
                    <a:pt x="24" y="268"/>
                  </a:cubicBezTo>
                  <a:cubicBezTo>
                    <a:pt x="29" y="251"/>
                    <a:pt x="29" y="251"/>
                    <a:pt x="29" y="251"/>
                  </a:cubicBezTo>
                  <a:cubicBezTo>
                    <a:pt x="10" y="261"/>
                    <a:pt x="10" y="261"/>
                    <a:pt x="10" y="261"/>
                  </a:cubicBezTo>
                  <a:cubicBezTo>
                    <a:pt x="7" y="262"/>
                    <a:pt x="3" y="261"/>
                    <a:pt x="1" y="258"/>
                  </a:cubicBezTo>
                  <a:cubicBezTo>
                    <a:pt x="0" y="255"/>
                    <a:pt x="1" y="251"/>
                    <a:pt x="4" y="249"/>
                  </a:cubicBezTo>
                  <a:cubicBezTo>
                    <a:pt x="23" y="240"/>
                    <a:pt x="23" y="240"/>
                    <a:pt x="23" y="240"/>
                  </a:cubicBezTo>
                  <a:cubicBezTo>
                    <a:pt x="8" y="233"/>
                    <a:pt x="8" y="233"/>
                    <a:pt x="8" y="233"/>
                  </a:cubicBezTo>
                  <a:cubicBezTo>
                    <a:pt x="6" y="233"/>
                    <a:pt x="5" y="231"/>
                    <a:pt x="4" y="230"/>
                  </a:cubicBezTo>
                  <a:cubicBezTo>
                    <a:pt x="4" y="228"/>
                    <a:pt x="4" y="227"/>
                    <a:pt x="4" y="225"/>
                  </a:cubicBezTo>
                  <a:cubicBezTo>
                    <a:pt x="6" y="222"/>
                    <a:pt x="9" y="220"/>
                    <a:pt x="13" y="222"/>
                  </a:cubicBezTo>
                  <a:cubicBezTo>
                    <a:pt x="39" y="233"/>
                    <a:pt x="39" y="233"/>
                    <a:pt x="39" y="233"/>
                  </a:cubicBezTo>
                  <a:cubicBezTo>
                    <a:pt x="48" y="228"/>
                    <a:pt x="48" y="228"/>
                    <a:pt x="48" y="228"/>
                  </a:cubicBezTo>
                  <a:cubicBezTo>
                    <a:pt x="26" y="219"/>
                    <a:pt x="26" y="219"/>
                    <a:pt x="26" y="219"/>
                  </a:cubicBezTo>
                  <a:cubicBezTo>
                    <a:pt x="22" y="217"/>
                    <a:pt x="21" y="214"/>
                    <a:pt x="22" y="210"/>
                  </a:cubicBezTo>
                  <a:cubicBezTo>
                    <a:pt x="24" y="207"/>
                    <a:pt x="27" y="206"/>
                    <a:pt x="31" y="207"/>
                  </a:cubicBezTo>
                  <a:cubicBezTo>
                    <a:pt x="64" y="221"/>
                    <a:pt x="64" y="221"/>
                    <a:pt x="64" y="221"/>
                  </a:cubicBezTo>
                  <a:cubicBezTo>
                    <a:pt x="86" y="210"/>
                    <a:pt x="86" y="210"/>
                    <a:pt x="86" y="210"/>
                  </a:cubicBezTo>
                  <a:cubicBezTo>
                    <a:pt x="91" y="196"/>
                    <a:pt x="91" y="196"/>
                    <a:pt x="91" y="196"/>
                  </a:cubicBezTo>
                  <a:cubicBezTo>
                    <a:pt x="78" y="184"/>
                    <a:pt x="78" y="184"/>
                    <a:pt x="78" y="184"/>
                  </a:cubicBezTo>
                  <a:cubicBezTo>
                    <a:pt x="63" y="184"/>
                    <a:pt x="63" y="184"/>
                    <a:pt x="63" y="184"/>
                  </a:cubicBezTo>
                  <a:cubicBezTo>
                    <a:pt x="45" y="204"/>
                    <a:pt x="45" y="204"/>
                    <a:pt x="45" y="204"/>
                  </a:cubicBezTo>
                  <a:cubicBezTo>
                    <a:pt x="43" y="206"/>
                    <a:pt x="41" y="206"/>
                    <a:pt x="39" y="206"/>
                  </a:cubicBezTo>
                  <a:cubicBezTo>
                    <a:pt x="38" y="205"/>
                    <a:pt x="37" y="205"/>
                    <a:pt x="36" y="204"/>
                  </a:cubicBezTo>
                  <a:cubicBezTo>
                    <a:pt x="34" y="202"/>
                    <a:pt x="34" y="198"/>
                    <a:pt x="36" y="196"/>
                  </a:cubicBezTo>
                  <a:cubicBezTo>
                    <a:pt x="46" y="184"/>
                    <a:pt x="46" y="184"/>
                    <a:pt x="46" y="184"/>
                  </a:cubicBezTo>
                  <a:cubicBezTo>
                    <a:pt x="26" y="184"/>
                    <a:pt x="26" y="184"/>
                    <a:pt x="26" y="184"/>
                  </a:cubicBezTo>
                  <a:cubicBezTo>
                    <a:pt x="26" y="184"/>
                    <a:pt x="25" y="184"/>
                    <a:pt x="25" y="184"/>
                  </a:cubicBezTo>
                  <a:cubicBezTo>
                    <a:pt x="22" y="183"/>
                    <a:pt x="20" y="180"/>
                    <a:pt x="20" y="178"/>
                  </a:cubicBezTo>
                  <a:cubicBezTo>
                    <a:pt x="20" y="176"/>
                    <a:pt x="21" y="175"/>
                    <a:pt x="22" y="173"/>
                  </a:cubicBezTo>
                  <a:cubicBezTo>
                    <a:pt x="23" y="172"/>
                    <a:pt x="25" y="172"/>
                    <a:pt x="26" y="172"/>
                  </a:cubicBezTo>
                  <a:cubicBezTo>
                    <a:pt x="46" y="172"/>
                    <a:pt x="46" y="172"/>
                    <a:pt x="46" y="172"/>
                  </a:cubicBezTo>
                  <a:cubicBezTo>
                    <a:pt x="36" y="160"/>
                    <a:pt x="36" y="160"/>
                    <a:pt x="36" y="160"/>
                  </a:cubicBezTo>
                  <a:cubicBezTo>
                    <a:pt x="35" y="159"/>
                    <a:pt x="34" y="157"/>
                    <a:pt x="34" y="155"/>
                  </a:cubicBezTo>
                  <a:cubicBezTo>
                    <a:pt x="34" y="154"/>
                    <a:pt x="35" y="152"/>
                    <a:pt x="36" y="151"/>
                  </a:cubicBezTo>
                  <a:cubicBezTo>
                    <a:pt x="38" y="150"/>
                    <a:pt x="40" y="149"/>
                    <a:pt x="42" y="150"/>
                  </a:cubicBezTo>
                  <a:cubicBezTo>
                    <a:pt x="43" y="150"/>
                    <a:pt x="44" y="151"/>
                    <a:pt x="45" y="152"/>
                  </a:cubicBezTo>
                  <a:cubicBezTo>
                    <a:pt x="63" y="172"/>
                    <a:pt x="63" y="172"/>
                    <a:pt x="63" y="172"/>
                  </a:cubicBezTo>
                  <a:cubicBezTo>
                    <a:pt x="83" y="172"/>
                    <a:pt x="83" y="172"/>
                    <a:pt x="83" y="172"/>
                  </a:cubicBezTo>
                  <a:cubicBezTo>
                    <a:pt x="91" y="163"/>
                    <a:pt x="91" y="163"/>
                    <a:pt x="91" y="163"/>
                  </a:cubicBezTo>
                  <a:cubicBezTo>
                    <a:pt x="86" y="150"/>
                    <a:pt x="86" y="150"/>
                    <a:pt x="86" y="150"/>
                  </a:cubicBezTo>
                  <a:cubicBezTo>
                    <a:pt x="60" y="137"/>
                    <a:pt x="60" y="137"/>
                    <a:pt x="60" y="137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6" y="151"/>
                    <a:pt x="25" y="152"/>
                    <a:pt x="23" y="151"/>
                  </a:cubicBezTo>
                  <a:cubicBezTo>
                    <a:pt x="21" y="151"/>
                    <a:pt x="20" y="149"/>
                    <a:pt x="19" y="147"/>
                  </a:cubicBezTo>
                  <a:cubicBezTo>
                    <a:pt x="18" y="144"/>
                    <a:pt x="19" y="140"/>
                    <a:pt x="23" y="139"/>
                  </a:cubicBezTo>
                  <a:cubicBezTo>
                    <a:pt x="45" y="130"/>
                    <a:pt x="45" y="130"/>
                    <a:pt x="45" y="130"/>
                  </a:cubicBezTo>
                  <a:cubicBezTo>
                    <a:pt x="36" y="125"/>
                    <a:pt x="36" y="125"/>
                    <a:pt x="36" y="125"/>
                  </a:cubicBezTo>
                  <a:cubicBezTo>
                    <a:pt x="10" y="136"/>
                    <a:pt x="10" y="136"/>
                    <a:pt x="10" y="136"/>
                  </a:cubicBezTo>
                  <a:cubicBezTo>
                    <a:pt x="8" y="137"/>
                    <a:pt x="7" y="137"/>
                    <a:pt x="5" y="136"/>
                  </a:cubicBezTo>
                  <a:cubicBezTo>
                    <a:pt x="5" y="136"/>
                    <a:pt x="5" y="136"/>
                    <a:pt x="5" y="136"/>
                  </a:cubicBezTo>
                  <a:cubicBezTo>
                    <a:pt x="3" y="136"/>
                    <a:pt x="2" y="135"/>
                    <a:pt x="1" y="133"/>
                  </a:cubicBezTo>
                  <a:cubicBezTo>
                    <a:pt x="0" y="130"/>
                    <a:pt x="1" y="126"/>
                    <a:pt x="5" y="124"/>
                  </a:cubicBezTo>
                  <a:cubicBezTo>
                    <a:pt x="20" y="118"/>
                    <a:pt x="20" y="118"/>
                    <a:pt x="20" y="118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1" y="109"/>
                    <a:pt x="0" y="105"/>
                    <a:pt x="2" y="102"/>
                  </a:cubicBezTo>
                  <a:cubicBezTo>
                    <a:pt x="3" y="99"/>
                    <a:pt x="7" y="97"/>
                    <a:pt x="10" y="99"/>
                  </a:cubicBezTo>
                  <a:cubicBezTo>
                    <a:pt x="26" y="106"/>
                    <a:pt x="26" y="106"/>
                    <a:pt x="26" y="106"/>
                  </a:cubicBezTo>
                  <a:cubicBezTo>
                    <a:pt x="21" y="90"/>
                    <a:pt x="21" y="90"/>
                    <a:pt x="21" y="90"/>
                  </a:cubicBezTo>
                  <a:cubicBezTo>
                    <a:pt x="21" y="88"/>
                    <a:pt x="21" y="87"/>
                    <a:pt x="22" y="85"/>
                  </a:cubicBezTo>
                  <a:cubicBezTo>
                    <a:pt x="22" y="84"/>
                    <a:pt x="24" y="83"/>
                    <a:pt x="26" y="82"/>
                  </a:cubicBezTo>
                  <a:cubicBezTo>
                    <a:pt x="27" y="82"/>
                    <a:pt x="28" y="82"/>
                    <a:pt x="29" y="82"/>
                  </a:cubicBezTo>
                  <a:cubicBezTo>
                    <a:pt x="31" y="83"/>
                    <a:pt x="33" y="84"/>
                    <a:pt x="34" y="86"/>
                  </a:cubicBezTo>
                  <a:cubicBezTo>
                    <a:pt x="41" y="114"/>
                    <a:pt x="41" y="114"/>
                    <a:pt x="41" y="114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44" y="95"/>
                    <a:pt x="44" y="95"/>
                    <a:pt x="44" y="95"/>
                  </a:cubicBezTo>
                  <a:cubicBezTo>
                    <a:pt x="43" y="93"/>
                    <a:pt x="44" y="92"/>
                    <a:pt x="44" y="90"/>
                  </a:cubicBezTo>
                  <a:cubicBezTo>
                    <a:pt x="45" y="89"/>
                    <a:pt x="47" y="87"/>
                    <a:pt x="48" y="87"/>
                  </a:cubicBezTo>
                  <a:cubicBezTo>
                    <a:pt x="49" y="87"/>
                    <a:pt x="51" y="87"/>
                    <a:pt x="52" y="87"/>
                  </a:cubicBezTo>
                  <a:cubicBezTo>
                    <a:pt x="54" y="88"/>
                    <a:pt x="56" y="89"/>
                    <a:pt x="56" y="91"/>
                  </a:cubicBezTo>
                  <a:cubicBezTo>
                    <a:pt x="66" y="126"/>
                    <a:pt x="66" y="126"/>
                    <a:pt x="66" y="126"/>
                  </a:cubicBezTo>
                  <a:cubicBezTo>
                    <a:pt x="92" y="138"/>
                    <a:pt x="92" y="138"/>
                    <a:pt x="92" y="138"/>
                  </a:cubicBezTo>
                  <a:cubicBezTo>
                    <a:pt x="106" y="134"/>
                    <a:pt x="106" y="134"/>
                    <a:pt x="106" y="134"/>
                  </a:cubicBezTo>
                  <a:cubicBezTo>
                    <a:pt x="108" y="110"/>
                    <a:pt x="108" y="110"/>
                    <a:pt x="108" y="110"/>
                  </a:cubicBezTo>
                  <a:cubicBezTo>
                    <a:pt x="119" y="112"/>
                    <a:pt x="119" y="112"/>
                    <a:pt x="119" y="112"/>
                  </a:cubicBezTo>
                  <a:cubicBezTo>
                    <a:pt x="106" y="90"/>
                    <a:pt x="106" y="90"/>
                    <a:pt x="106" y="90"/>
                  </a:cubicBezTo>
                  <a:cubicBezTo>
                    <a:pt x="80" y="86"/>
                    <a:pt x="80" y="86"/>
                    <a:pt x="80" y="86"/>
                  </a:cubicBezTo>
                  <a:cubicBezTo>
                    <a:pt x="77" y="85"/>
                    <a:pt x="74" y="82"/>
                    <a:pt x="75" y="79"/>
                  </a:cubicBezTo>
                  <a:cubicBezTo>
                    <a:pt x="75" y="77"/>
                    <a:pt x="76" y="76"/>
                    <a:pt x="77" y="75"/>
                  </a:cubicBezTo>
                  <a:cubicBezTo>
                    <a:pt x="79" y="74"/>
                    <a:pt x="80" y="73"/>
                    <a:pt x="82" y="74"/>
                  </a:cubicBezTo>
                  <a:cubicBezTo>
                    <a:pt x="98" y="76"/>
                    <a:pt x="98" y="76"/>
                    <a:pt x="98" y="76"/>
                  </a:cubicBezTo>
                  <a:cubicBezTo>
                    <a:pt x="89" y="63"/>
                    <a:pt x="89" y="63"/>
                    <a:pt x="89" y="63"/>
                  </a:cubicBezTo>
                  <a:cubicBezTo>
                    <a:pt x="88" y="61"/>
                    <a:pt x="88" y="59"/>
                    <a:pt x="88" y="58"/>
                  </a:cubicBezTo>
                  <a:cubicBezTo>
                    <a:pt x="89" y="56"/>
                    <a:pt x="90" y="55"/>
                    <a:pt x="91" y="54"/>
                  </a:cubicBezTo>
                  <a:cubicBezTo>
                    <a:pt x="94" y="52"/>
                    <a:pt x="98" y="53"/>
                    <a:pt x="99" y="56"/>
                  </a:cubicBezTo>
                  <a:cubicBezTo>
                    <a:pt x="108" y="70"/>
                    <a:pt x="108" y="70"/>
                    <a:pt x="108" y="70"/>
                  </a:cubicBezTo>
                  <a:cubicBezTo>
                    <a:pt x="113" y="55"/>
                    <a:pt x="113" y="55"/>
                    <a:pt x="113" y="55"/>
                  </a:cubicBezTo>
                  <a:cubicBezTo>
                    <a:pt x="113" y="53"/>
                    <a:pt x="114" y="52"/>
                    <a:pt x="115" y="51"/>
                  </a:cubicBezTo>
                  <a:cubicBezTo>
                    <a:pt x="118" y="50"/>
                    <a:pt x="122" y="51"/>
                    <a:pt x="124" y="54"/>
                  </a:cubicBezTo>
                  <a:cubicBezTo>
                    <a:pt x="125" y="55"/>
                    <a:pt x="125" y="57"/>
                    <a:pt x="124" y="58"/>
                  </a:cubicBezTo>
                  <a:cubicBezTo>
                    <a:pt x="117" y="84"/>
                    <a:pt x="117" y="84"/>
                    <a:pt x="117" y="84"/>
                  </a:cubicBezTo>
                  <a:cubicBezTo>
                    <a:pt x="133" y="111"/>
                    <a:pt x="133" y="111"/>
                    <a:pt x="133" y="111"/>
                  </a:cubicBezTo>
                  <a:cubicBezTo>
                    <a:pt x="144" y="93"/>
                    <a:pt x="144" y="93"/>
                    <a:pt x="144" y="93"/>
                  </a:cubicBezTo>
                  <a:cubicBezTo>
                    <a:pt x="157" y="102"/>
                    <a:pt x="157" y="102"/>
                    <a:pt x="157" y="102"/>
                  </a:cubicBezTo>
                  <a:cubicBezTo>
                    <a:pt x="157" y="68"/>
                    <a:pt x="157" y="68"/>
                    <a:pt x="157" y="68"/>
                  </a:cubicBezTo>
                  <a:cubicBezTo>
                    <a:pt x="130" y="45"/>
                    <a:pt x="130" y="45"/>
                    <a:pt x="130" y="45"/>
                  </a:cubicBezTo>
                  <a:cubicBezTo>
                    <a:pt x="128" y="42"/>
                    <a:pt x="128" y="38"/>
                    <a:pt x="130" y="36"/>
                  </a:cubicBezTo>
                  <a:cubicBezTo>
                    <a:pt x="131" y="34"/>
                    <a:pt x="133" y="33"/>
                    <a:pt x="135" y="33"/>
                  </a:cubicBezTo>
                  <a:cubicBezTo>
                    <a:pt x="136" y="33"/>
                    <a:pt x="138" y="34"/>
                    <a:pt x="139" y="35"/>
                  </a:cubicBezTo>
                  <a:cubicBezTo>
                    <a:pt x="157" y="51"/>
                    <a:pt x="157" y="51"/>
                    <a:pt x="157" y="51"/>
                  </a:cubicBezTo>
                  <a:cubicBezTo>
                    <a:pt x="157" y="41"/>
                    <a:pt x="157" y="41"/>
                    <a:pt x="157" y="41"/>
                  </a:cubicBezTo>
                  <a:cubicBezTo>
                    <a:pt x="136" y="22"/>
                    <a:pt x="136" y="22"/>
                    <a:pt x="136" y="22"/>
                  </a:cubicBezTo>
                  <a:cubicBezTo>
                    <a:pt x="135" y="21"/>
                    <a:pt x="134" y="19"/>
                    <a:pt x="134" y="18"/>
                  </a:cubicBezTo>
                  <a:cubicBezTo>
                    <a:pt x="134" y="16"/>
                    <a:pt x="134" y="14"/>
                    <a:pt x="135" y="13"/>
                  </a:cubicBezTo>
                  <a:cubicBezTo>
                    <a:pt x="137" y="12"/>
                    <a:pt x="138" y="11"/>
                    <a:pt x="140" y="11"/>
                  </a:cubicBezTo>
                  <a:cubicBezTo>
                    <a:pt x="142" y="11"/>
                    <a:pt x="143" y="12"/>
                    <a:pt x="144" y="13"/>
                  </a:cubicBezTo>
                  <a:cubicBezTo>
                    <a:pt x="157" y="24"/>
                    <a:pt x="157" y="24"/>
                    <a:pt x="157" y="24"/>
                  </a:cubicBezTo>
                  <a:cubicBezTo>
                    <a:pt x="157" y="6"/>
                    <a:pt x="157" y="6"/>
                    <a:pt x="157" y="6"/>
                  </a:cubicBezTo>
                  <a:cubicBezTo>
                    <a:pt x="157" y="3"/>
                    <a:pt x="160" y="0"/>
                    <a:pt x="163" y="0"/>
                  </a:cubicBezTo>
                  <a:cubicBezTo>
                    <a:pt x="167" y="0"/>
                    <a:pt x="170" y="3"/>
                    <a:pt x="170" y="6"/>
                  </a:cubicBezTo>
                  <a:cubicBezTo>
                    <a:pt x="170" y="24"/>
                    <a:pt x="170" y="24"/>
                    <a:pt x="170" y="24"/>
                  </a:cubicBezTo>
                  <a:cubicBezTo>
                    <a:pt x="183" y="13"/>
                    <a:pt x="183" y="13"/>
                    <a:pt x="183" y="13"/>
                  </a:cubicBezTo>
                  <a:cubicBezTo>
                    <a:pt x="184" y="11"/>
                    <a:pt x="187" y="11"/>
                    <a:pt x="189" y="11"/>
                  </a:cubicBezTo>
                  <a:cubicBezTo>
                    <a:pt x="190" y="12"/>
                    <a:pt x="191" y="12"/>
                    <a:pt x="192" y="13"/>
                  </a:cubicBezTo>
                  <a:cubicBezTo>
                    <a:pt x="193" y="14"/>
                    <a:pt x="193" y="16"/>
                    <a:pt x="193" y="18"/>
                  </a:cubicBezTo>
                  <a:cubicBezTo>
                    <a:pt x="193" y="19"/>
                    <a:pt x="192" y="21"/>
                    <a:pt x="191" y="22"/>
                  </a:cubicBezTo>
                  <a:cubicBezTo>
                    <a:pt x="170" y="41"/>
                    <a:pt x="170" y="41"/>
                    <a:pt x="170" y="41"/>
                  </a:cubicBezTo>
                  <a:cubicBezTo>
                    <a:pt x="170" y="51"/>
                    <a:pt x="170" y="51"/>
                    <a:pt x="170" y="51"/>
                  </a:cubicBezTo>
                  <a:cubicBezTo>
                    <a:pt x="188" y="35"/>
                    <a:pt x="188" y="35"/>
                    <a:pt x="188" y="35"/>
                  </a:cubicBezTo>
                  <a:cubicBezTo>
                    <a:pt x="190" y="34"/>
                    <a:pt x="192" y="33"/>
                    <a:pt x="194" y="34"/>
                  </a:cubicBezTo>
                  <a:cubicBezTo>
                    <a:pt x="195" y="34"/>
                    <a:pt x="196" y="35"/>
                    <a:pt x="197" y="36"/>
                  </a:cubicBezTo>
                  <a:cubicBezTo>
                    <a:pt x="198" y="37"/>
                    <a:pt x="199" y="39"/>
                    <a:pt x="199" y="40"/>
                  </a:cubicBezTo>
                  <a:cubicBezTo>
                    <a:pt x="199" y="42"/>
                    <a:pt x="198" y="44"/>
                    <a:pt x="196" y="45"/>
                  </a:cubicBezTo>
                  <a:cubicBezTo>
                    <a:pt x="170" y="68"/>
                    <a:pt x="170" y="68"/>
                    <a:pt x="170" y="68"/>
                  </a:cubicBezTo>
                  <a:cubicBezTo>
                    <a:pt x="170" y="102"/>
                    <a:pt x="170" y="102"/>
                    <a:pt x="170" y="102"/>
                  </a:cubicBezTo>
                  <a:cubicBezTo>
                    <a:pt x="183" y="93"/>
                    <a:pt x="183" y="93"/>
                    <a:pt x="183" y="93"/>
                  </a:cubicBezTo>
                  <a:cubicBezTo>
                    <a:pt x="195" y="113"/>
                    <a:pt x="195" y="113"/>
                    <a:pt x="195" y="113"/>
                  </a:cubicBezTo>
                  <a:cubicBezTo>
                    <a:pt x="198" y="113"/>
                    <a:pt x="198" y="113"/>
                    <a:pt x="198" y="113"/>
                  </a:cubicBezTo>
                  <a:cubicBezTo>
                    <a:pt x="216" y="84"/>
                    <a:pt x="216" y="84"/>
                    <a:pt x="216" y="84"/>
                  </a:cubicBezTo>
                  <a:cubicBezTo>
                    <a:pt x="208" y="58"/>
                    <a:pt x="208" y="58"/>
                    <a:pt x="208" y="58"/>
                  </a:cubicBezTo>
                  <a:cubicBezTo>
                    <a:pt x="208" y="57"/>
                    <a:pt x="208" y="55"/>
                    <a:pt x="209" y="54"/>
                  </a:cubicBezTo>
                  <a:cubicBezTo>
                    <a:pt x="210" y="52"/>
                    <a:pt x="211" y="51"/>
                    <a:pt x="213" y="51"/>
                  </a:cubicBezTo>
                  <a:cubicBezTo>
                    <a:pt x="214" y="50"/>
                    <a:pt x="216" y="51"/>
                    <a:pt x="217" y="51"/>
                  </a:cubicBezTo>
                  <a:cubicBezTo>
                    <a:pt x="219" y="52"/>
                    <a:pt x="220" y="53"/>
                    <a:pt x="220" y="55"/>
                  </a:cubicBezTo>
                  <a:cubicBezTo>
                    <a:pt x="225" y="70"/>
                    <a:pt x="225" y="70"/>
                    <a:pt x="225" y="70"/>
                  </a:cubicBezTo>
                  <a:cubicBezTo>
                    <a:pt x="233" y="56"/>
                    <a:pt x="233" y="56"/>
                    <a:pt x="233" y="56"/>
                  </a:cubicBezTo>
                  <a:cubicBezTo>
                    <a:pt x="235" y="54"/>
                    <a:pt x="238" y="53"/>
                    <a:pt x="240" y="54"/>
                  </a:cubicBezTo>
                  <a:cubicBezTo>
                    <a:pt x="241" y="54"/>
                    <a:pt x="241" y="54"/>
                    <a:pt x="242" y="54"/>
                  </a:cubicBezTo>
                  <a:cubicBezTo>
                    <a:pt x="243" y="55"/>
                    <a:pt x="244" y="56"/>
                    <a:pt x="244" y="58"/>
                  </a:cubicBezTo>
                  <a:cubicBezTo>
                    <a:pt x="245" y="60"/>
                    <a:pt x="244" y="61"/>
                    <a:pt x="244" y="63"/>
                  </a:cubicBezTo>
                  <a:cubicBezTo>
                    <a:pt x="235" y="77"/>
                    <a:pt x="235" y="77"/>
                    <a:pt x="235" y="77"/>
                  </a:cubicBezTo>
                  <a:cubicBezTo>
                    <a:pt x="251" y="74"/>
                    <a:pt x="251" y="74"/>
                    <a:pt x="251" y="74"/>
                  </a:cubicBezTo>
                  <a:cubicBezTo>
                    <a:pt x="252" y="74"/>
                    <a:pt x="252" y="74"/>
                    <a:pt x="253" y="74"/>
                  </a:cubicBezTo>
                  <a:cubicBezTo>
                    <a:pt x="256" y="75"/>
                    <a:pt x="257" y="76"/>
                    <a:pt x="258" y="79"/>
                  </a:cubicBezTo>
                  <a:cubicBezTo>
                    <a:pt x="258" y="80"/>
                    <a:pt x="258" y="82"/>
                    <a:pt x="257" y="83"/>
                  </a:cubicBezTo>
                  <a:cubicBezTo>
                    <a:pt x="256" y="85"/>
                    <a:pt x="254" y="86"/>
                    <a:pt x="253" y="86"/>
                  </a:cubicBezTo>
                  <a:cubicBezTo>
                    <a:pt x="226" y="90"/>
                    <a:pt x="226" y="90"/>
                    <a:pt x="226" y="90"/>
                  </a:cubicBezTo>
                  <a:cubicBezTo>
                    <a:pt x="214" y="111"/>
                    <a:pt x="214" y="111"/>
                    <a:pt x="214" y="111"/>
                  </a:cubicBezTo>
                  <a:cubicBezTo>
                    <a:pt x="219" y="110"/>
                    <a:pt x="219" y="110"/>
                    <a:pt x="219" y="110"/>
                  </a:cubicBezTo>
                  <a:cubicBezTo>
                    <a:pt x="221" y="134"/>
                    <a:pt x="221" y="134"/>
                    <a:pt x="221" y="134"/>
                  </a:cubicBezTo>
                  <a:cubicBezTo>
                    <a:pt x="235" y="138"/>
                    <a:pt x="235" y="138"/>
                    <a:pt x="235" y="138"/>
                  </a:cubicBezTo>
                  <a:cubicBezTo>
                    <a:pt x="261" y="126"/>
                    <a:pt x="261" y="126"/>
                    <a:pt x="261" y="126"/>
                  </a:cubicBezTo>
                  <a:cubicBezTo>
                    <a:pt x="271" y="92"/>
                    <a:pt x="271" y="92"/>
                    <a:pt x="271" y="92"/>
                  </a:cubicBezTo>
                  <a:cubicBezTo>
                    <a:pt x="272" y="88"/>
                    <a:pt x="275" y="86"/>
                    <a:pt x="279" y="87"/>
                  </a:cubicBezTo>
                  <a:cubicBezTo>
                    <a:pt x="279" y="87"/>
                    <a:pt x="279" y="87"/>
                    <a:pt x="279" y="87"/>
                  </a:cubicBezTo>
                  <a:cubicBezTo>
                    <a:pt x="281" y="88"/>
                    <a:pt x="282" y="89"/>
                    <a:pt x="283" y="91"/>
                  </a:cubicBezTo>
                  <a:cubicBezTo>
                    <a:pt x="283" y="92"/>
                    <a:pt x="284" y="94"/>
                    <a:pt x="283" y="95"/>
                  </a:cubicBezTo>
                  <a:cubicBezTo>
                    <a:pt x="276" y="118"/>
                    <a:pt x="276" y="118"/>
                    <a:pt x="276" y="118"/>
                  </a:cubicBezTo>
                  <a:cubicBezTo>
                    <a:pt x="286" y="114"/>
                    <a:pt x="286" y="114"/>
                    <a:pt x="286" y="114"/>
                  </a:cubicBezTo>
                  <a:cubicBezTo>
                    <a:pt x="294" y="87"/>
                    <a:pt x="294" y="87"/>
                    <a:pt x="294" y="87"/>
                  </a:cubicBezTo>
                  <a:cubicBezTo>
                    <a:pt x="295" y="83"/>
                    <a:pt x="298" y="81"/>
                    <a:pt x="301" y="82"/>
                  </a:cubicBezTo>
                  <a:cubicBezTo>
                    <a:pt x="303" y="83"/>
                    <a:pt x="305" y="84"/>
                    <a:pt x="305" y="86"/>
                  </a:cubicBezTo>
                  <a:cubicBezTo>
                    <a:pt x="306" y="87"/>
                    <a:pt x="306" y="89"/>
                    <a:pt x="306" y="90"/>
                  </a:cubicBezTo>
                  <a:cubicBezTo>
                    <a:pt x="301" y="107"/>
                    <a:pt x="301" y="107"/>
                    <a:pt x="301" y="107"/>
                  </a:cubicBezTo>
                  <a:cubicBezTo>
                    <a:pt x="317" y="99"/>
                    <a:pt x="317" y="99"/>
                    <a:pt x="317" y="99"/>
                  </a:cubicBezTo>
                  <a:cubicBezTo>
                    <a:pt x="320" y="98"/>
                    <a:pt x="324" y="99"/>
                    <a:pt x="325" y="102"/>
                  </a:cubicBezTo>
                  <a:cubicBezTo>
                    <a:pt x="326" y="104"/>
                    <a:pt x="326" y="105"/>
                    <a:pt x="326" y="107"/>
                  </a:cubicBezTo>
                  <a:cubicBezTo>
                    <a:pt x="325" y="108"/>
                    <a:pt x="324" y="110"/>
                    <a:pt x="322" y="111"/>
                  </a:cubicBezTo>
                  <a:cubicBezTo>
                    <a:pt x="307" y="118"/>
                    <a:pt x="307" y="118"/>
                    <a:pt x="307" y="118"/>
                  </a:cubicBezTo>
                  <a:cubicBezTo>
                    <a:pt x="322" y="125"/>
                    <a:pt x="322" y="125"/>
                    <a:pt x="322" y="125"/>
                  </a:cubicBezTo>
                  <a:cubicBezTo>
                    <a:pt x="326" y="126"/>
                    <a:pt x="327" y="130"/>
                    <a:pt x="326" y="133"/>
                  </a:cubicBezTo>
                  <a:cubicBezTo>
                    <a:pt x="324" y="136"/>
                    <a:pt x="321" y="138"/>
                    <a:pt x="317" y="136"/>
                  </a:cubicBezTo>
                  <a:cubicBezTo>
                    <a:pt x="291" y="125"/>
                    <a:pt x="291" y="125"/>
                    <a:pt x="291" y="125"/>
                  </a:cubicBezTo>
                  <a:cubicBezTo>
                    <a:pt x="282" y="130"/>
                    <a:pt x="282" y="130"/>
                    <a:pt x="282" y="130"/>
                  </a:cubicBezTo>
                  <a:cubicBezTo>
                    <a:pt x="304" y="139"/>
                    <a:pt x="304" y="139"/>
                    <a:pt x="304" y="139"/>
                  </a:cubicBezTo>
                  <a:cubicBezTo>
                    <a:pt x="308" y="141"/>
                    <a:pt x="309" y="144"/>
                    <a:pt x="308" y="148"/>
                  </a:cubicBezTo>
                  <a:cubicBezTo>
                    <a:pt x="306" y="151"/>
                    <a:pt x="303" y="153"/>
                    <a:pt x="299" y="151"/>
                  </a:cubicBezTo>
                  <a:cubicBezTo>
                    <a:pt x="297" y="150"/>
                    <a:pt x="297" y="150"/>
                    <a:pt x="297" y="150"/>
                  </a:cubicBezTo>
                  <a:cubicBezTo>
                    <a:pt x="297" y="150"/>
                    <a:pt x="298" y="151"/>
                    <a:pt x="298" y="151"/>
                  </a:cubicBezTo>
                  <a:cubicBezTo>
                    <a:pt x="299" y="152"/>
                    <a:pt x="300" y="154"/>
                    <a:pt x="300" y="155"/>
                  </a:cubicBezTo>
                  <a:cubicBezTo>
                    <a:pt x="300" y="157"/>
                    <a:pt x="299" y="158"/>
                    <a:pt x="298" y="159"/>
                  </a:cubicBezTo>
                  <a:cubicBezTo>
                    <a:pt x="288" y="171"/>
                    <a:pt x="288" y="171"/>
                    <a:pt x="288" y="171"/>
                  </a:cubicBezTo>
                  <a:cubicBezTo>
                    <a:pt x="304" y="171"/>
                    <a:pt x="304" y="171"/>
                    <a:pt x="304" y="171"/>
                  </a:cubicBezTo>
                  <a:cubicBezTo>
                    <a:pt x="307" y="171"/>
                    <a:pt x="310" y="174"/>
                    <a:pt x="310" y="177"/>
                  </a:cubicBezTo>
                  <a:cubicBezTo>
                    <a:pt x="310" y="179"/>
                    <a:pt x="310" y="180"/>
                    <a:pt x="308" y="182"/>
                  </a:cubicBezTo>
                  <a:cubicBezTo>
                    <a:pt x="307" y="183"/>
                    <a:pt x="306" y="183"/>
                    <a:pt x="304" y="183"/>
                  </a:cubicBezTo>
                  <a:cubicBezTo>
                    <a:pt x="288" y="183"/>
                    <a:pt x="288" y="183"/>
                    <a:pt x="288" y="183"/>
                  </a:cubicBezTo>
                  <a:cubicBezTo>
                    <a:pt x="298" y="195"/>
                    <a:pt x="298" y="195"/>
                    <a:pt x="298" y="195"/>
                  </a:cubicBezTo>
                  <a:cubicBezTo>
                    <a:pt x="301" y="198"/>
                    <a:pt x="300" y="202"/>
                    <a:pt x="298" y="204"/>
                  </a:cubicBezTo>
                  <a:cubicBezTo>
                    <a:pt x="296" y="205"/>
                    <a:pt x="294" y="206"/>
                    <a:pt x="292" y="205"/>
                  </a:cubicBezTo>
                  <a:cubicBezTo>
                    <a:pt x="291" y="205"/>
                    <a:pt x="290" y="204"/>
                    <a:pt x="289" y="203"/>
                  </a:cubicBezTo>
                  <a:cubicBezTo>
                    <a:pt x="272" y="183"/>
                    <a:pt x="272" y="183"/>
                    <a:pt x="272" y="183"/>
                  </a:cubicBezTo>
                  <a:cubicBezTo>
                    <a:pt x="249" y="183"/>
                    <a:pt x="249" y="183"/>
                    <a:pt x="249" y="183"/>
                  </a:cubicBezTo>
                  <a:cubicBezTo>
                    <a:pt x="235" y="196"/>
                    <a:pt x="235" y="196"/>
                    <a:pt x="235" y="196"/>
                  </a:cubicBezTo>
                  <a:cubicBezTo>
                    <a:pt x="240" y="210"/>
                    <a:pt x="240" y="210"/>
                    <a:pt x="240" y="210"/>
                  </a:cubicBezTo>
                  <a:cubicBezTo>
                    <a:pt x="263" y="221"/>
                    <a:pt x="263" y="221"/>
                    <a:pt x="263" y="221"/>
                  </a:cubicBezTo>
                  <a:cubicBezTo>
                    <a:pt x="296" y="207"/>
                    <a:pt x="296" y="207"/>
                    <a:pt x="296" y="207"/>
                  </a:cubicBezTo>
                  <a:cubicBezTo>
                    <a:pt x="298" y="207"/>
                    <a:pt x="299" y="206"/>
                    <a:pt x="300" y="207"/>
                  </a:cubicBezTo>
                  <a:cubicBezTo>
                    <a:pt x="302" y="207"/>
                    <a:pt x="304" y="209"/>
                    <a:pt x="305" y="211"/>
                  </a:cubicBezTo>
                  <a:cubicBezTo>
                    <a:pt x="305" y="212"/>
                    <a:pt x="305" y="214"/>
                    <a:pt x="305" y="215"/>
                  </a:cubicBezTo>
                  <a:cubicBezTo>
                    <a:pt x="304" y="217"/>
                    <a:pt x="303" y="218"/>
                    <a:pt x="301" y="219"/>
                  </a:cubicBezTo>
                  <a:cubicBezTo>
                    <a:pt x="279" y="228"/>
                    <a:pt x="279" y="228"/>
                    <a:pt x="279" y="228"/>
                  </a:cubicBezTo>
                  <a:cubicBezTo>
                    <a:pt x="288" y="233"/>
                    <a:pt x="288" y="233"/>
                    <a:pt x="288" y="233"/>
                  </a:cubicBezTo>
                  <a:cubicBezTo>
                    <a:pt x="314" y="222"/>
                    <a:pt x="314" y="222"/>
                    <a:pt x="314" y="222"/>
                  </a:cubicBezTo>
                  <a:cubicBezTo>
                    <a:pt x="315" y="221"/>
                    <a:pt x="317" y="221"/>
                    <a:pt x="318" y="222"/>
                  </a:cubicBezTo>
                  <a:cubicBezTo>
                    <a:pt x="320" y="222"/>
                    <a:pt x="322" y="223"/>
                    <a:pt x="322" y="225"/>
                  </a:cubicBezTo>
                  <a:cubicBezTo>
                    <a:pt x="323" y="227"/>
                    <a:pt x="323" y="229"/>
                    <a:pt x="322" y="230"/>
                  </a:cubicBezTo>
                  <a:cubicBezTo>
                    <a:pt x="322" y="232"/>
                    <a:pt x="321" y="233"/>
                    <a:pt x="319" y="234"/>
                  </a:cubicBezTo>
                  <a:cubicBezTo>
                    <a:pt x="303" y="240"/>
                    <a:pt x="303" y="240"/>
                    <a:pt x="303" y="240"/>
                  </a:cubicBezTo>
                  <a:cubicBezTo>
                    <a:pt x="323" y="249"/>
                    <a:pt x="323" y="249"/>
                    <a:pt x="323" y="249"/>
                  </a:cubicBezTo>
                  <a:cubicBezTo>
                    <a:pt x="324" y="250"/>
                    <a:pt x="325" y="252"/>
                    <a:pt x="326" y="253"/>
                  </a:cubicBezTo>
                  <a:cubicBezTo>
                    <a:pt x="326" y="255"/>
                    <a:pt x="326" y="256"/>
                    <a:pt x="326" y="258"/>
                  </a:cubicBezTo>
                  <a:cubicBezTo>
                    <a:pt x="324" y="261"/>
                    <a:pt x="320" y="263"/>
                    <a:pt x="317" y="261"/>
                  </a:cubicBezTo>
                  <a:cubicBezTo>
                    <a:pt x="298" y="252"/>
                    <a:pt x="298" y="252"/>
                    <a:pt x="298" y="252"/>
                  </a:cubicBezTo>
                  <a:cubicBezTo>
                    <a:pt x="302" y="268"/>
                    <a:pt x="302" y="268"/>
                    <a:pt x="302" y="268"/>
                  </a:cubicBezTo>
                  <a:cubicBezTo>
                    <a:pt x="303" y="270"/>
                    <a:pt x="303" y="271"/>
                    <a:pt x="302" y="273"/>
                  </a:cubicBezTo>
                  <a:cubicBezTo>
                    <a:pt x="301" y="274"/>
                    <a:pt x="300" y="276"/>
                    <a:pt x="298" y="276"/>
                  </a:cubicBezTo>
                  <a:cubicBezTo>
                    <a:pt x="297" y="276"/>
                    <a:pt x="296" y="276"/>
                    <a:pt x="294" y="276"/>
                  </a:cubicBezTo>
                  <a:cubicBezTo>
                    <a:pt x="292" y="275"/>
                    <a:pt x="291" y="274"/>
                    <a:pt x="290" y="272"/>
                  </a:cubicBezTo>
                  <a:cubicBezTo>
                    <a:pt x="282" y="244"/>
                    <a:pt x="282" y="244"/>
                    <a:pt x="282" y="244"/>
                  </a:cubicBezTo>
                  <a:cubicBezTo>
                    <a:pt x="273" y="240"/>
                    <a:pt x="273" y="240"/>
                    <a:pt x="273" y="240"/>
                  </a:cubicBezTo>
                  <a:cubicBezTo>
                    <a:pt x="280" y="263"/>
                    <a:pt x="280" y="263"/>
                    <a:pt x="280" y="263"/>
                  </a:cubicBezTo>
                  <a:cubicBezTo>
                    <a:pt x="280" y="265"/>
                    <a:pt x="280" y="267"/>
                    <a:pt x="279" y="268"/>
                  </a:cubicBezTo>
                  <a:cubicBezTo>
                    <a:pt x="278" y="270"/>
                    <a:pt x="277" y="271"/>
                    <a:pt x="275" y="271"/>
                  </a:cubicBezTo>
                  <a:cubicBezTo>
                    <a:pt x="274" y="271"/>
                    <a:pt x="273" y="271"/>
                    <a:pt x="272" y="271"/>
                  </a:cubicBezTo>
                  <a:cubicBezTo>
                    <a:pt x="270" y="270"/>
                    <a:pt x="268" y="269"/>
                    <a:pt x="267" y="267"/>
                  </a:cubicBezTo>
                  <a:cubicBezTo>
                    <a:pt x="258" y="232"/>
                    <a:pt x="258" y="232"/>
                    <a:pt x="258" y="232"/>
                  </a:cubicBezTo>
                  <a:cubicBezTo>
                    <a:pt x="235" y="221"/>
                    <a:pt x="235" y="221"/>
                    <a:pt x="235" y="221"/>
                  </a:cubicBezTo>
                  <a:cubicBezTo>
                    <a:pt x="221" y="226"/>
                    <a:pt x="221" y="226"/>
                    <a:pt x="221" y="226"/>
                  </a:cubicBezTo>
                  <a:cubicBezTo>
                    <a:pt x="216" y="246"/>
                    <a:pt x="216" y="246"/>
                    <a:pt x="216" y="246"/>
                  </a:cubicBezTo>
                  <a:cubicBezTo>
                    <a:pt x="226" y="262"/>
                    <a:pt x="226" y="262"/>
                    <a:pt x="226" y="262"/>
                  </a:cubicBezTo>
                  <a:cubicBezTo>
                    <a:pt x="253" y="266"/>
                    <a:pt x="253" y="266"/>
                    <a:pt x="253" y="266"/>
                  </a:cubicBezTo>
                  <a:cubicBezTo>
                    <a:pt x="256" y="267"/>
                    <a:pt x="258" y="270"/>
                    <a:pt x="257" y="273"/>
                  </a:cubicBezTo>
                  <a:cubicBezTo>
                    <a:pt x="257" y="275"/>
                    <a:pt x="256" y="276"/>
                    <a:pt x="255" y="277"/>
                  </a:cubicBezTo>
                  <a:cubicBezTo>
                    <a:pt x="254" y="278"/>
                    <a:pt x="252" y="279"/>
                    <a:pt x="250" y="278"/>
                  </a:cubicBezTo>
                  <a:cubicBezTo>
                    <a:pt x="235" y="276"/>
                    <a:pt x="235" y="276"/>
                    <a:pt x="235" y="276"/>
                  </a:cubicBezTo>
                  <a:cubicBezTo>
                    <a:pt x="245" y="293"/>
                    <a:pt x="245" y="293"/>
                    <a:pt x="245" y="293"/>
                  </a:cubicBezTo>
                  <a:cubicBezTo>
                    <a:pt x="246" y="294"/>
                    <a:pt x="246" y="296"/>
                    <a:pt x="246" y="297"/>
                  </a:cubicBezTo>
                  <a:cubicBezTo>
                    <a:pt x="246" y="299"/>
                    <a:pt x="245" y="300"/>
                    <a:pt x="243" y="301"/>
                  </a:cubicBezTo>
                  <a:cubicBezTo>
                    <a:pt x="241" y="303"/>
                    <a:pt x="237" y="302"/>
                    <a:pt x="235" y="299"/>
                  </a:cubicBezTo>
                  <a:cubicBezTo>
                    <a:pt x="224" y="282"/>
                    <a:pt x="224" y="282"/>
                    <a:pt x="224" y="282"/>
                  </a:cubicBezTo>
                  <a:cubicBezTo>
                    <a:pt x="220" y="297"/>
                    <a:pt x="220" y="297"/>
                    <a:pt x="220" y="297"/>
                  </a:cubicBezTo>
                  <a:cubicBezTo>
                    <a:pt x="219" y="300"/>
                    <a:pt x="216" y="302"/>
                    <a:pt x="212" y="301"/>
                  </a:cubicBezTo>
                  <a:cubicBezTo>
                    <a:pt x="209" y="300"/>
                    <a:pt x="207" y="297"/>
                    <a:pt x="208" y="294"/>
                  </a:cubicBezTo>
                  <a:cubicBezTo>
                    <a:pt x="216" y="268"/>
                    <a:pt x="216" y="268"/>
                    <a:pt x="216" y="268"/>
                  </a:cubicBezTo>
                  <a:cubicBezTo>
                    <a:pt x="203" y="247"/>
                    <a:pt x="203" y="247"/>
                    <a:pt x="203" y="247"/>
                  </a:cubicBezTo>
                  <a:cubicBezTo>
                    <a:pt x="195" y="246"/>
                    <a:pt x="195" y="246"/>
                    <a:pt x="195" y="246"/>
                  </a:cubicBezTo>
                  <a:cubicBezTo>
                    <a:pt x="183" y="267"/>
                    <a:pt x="183" y="267"/>
                    <a:pt x="183" y="267"/>
                  </a:cubicBezTo>
                  <a:cubicBezTo>
                    <a:pt x="170" y="258"/>
                    <a:pt x="170" y="258"/>
                    <a:pt x="170" y="258"/>
                  </a:cubicBezTo>
                  <a:cubicBezTo>
                    <a:pt x="170" y="287"/>
                    <a:pt x="170" y="287"/>
                    <a:pt x="170" y="287"/>
                  </a:cubicBezTo>
                  <a:cubicBezTo>
                    <a:pt x="196" y="311"/>
                    <a:pt x="196" y="311"/>
                    <a:pt x="196" y="311"/>
                  </a:cubicBezTo>
                  <a:cubicBezTo>
                    <a:pt x="199" y="314"/>
                    <a:pt x="199" y="318"/>
                    <a:pt x="197" y="320"/>
                  </a:cubicBezTo>
                  <a:cubicBezTo>
                    <a:pt x="195" y="322"/>
                    <a:pt x="193" y="323"/>
                    <a:pt x="190" y="322"/>
                  </a:cubicBezTo>
                  <a:cubicBezTo>
                    <a:pt x="189" y="322"/>
                    <a:pt x="188" y="321"/>
                    <a:pt x="188" y="321"/>
                  </a:cubicBezTo>
                  <a:cubicBezTo>
                    <a:pt x="170" y="305"/>
                    <a:pt x="170" y="305"/>
                    <a:pt x="170" y="305"/>
                  </a:cubicBezTo>
                  <a:cubicBezTo>
                    <a:pt x="170" y="315"/>
                    <a:pt x="170" y="315"/>
                    <a:pt x="170" y="315"/>
                  </a:cubicBezTo>
                  <a:cubicBezTo>
                    <a:pt x="191" y="334"/>
                    <a:pt x="191" y="334"/>
                    <a:pt x="191" y="334"/>
                  </a:cubicBezTo>
                  <a:cubicBezTo>
                    <a:pt x="193" y="336"/>
                    <a:pt x="194" y="340"/>
                    <a:pt x="191" y="343"/>
                  </a:cubicBezTo>
                  <a:cubicBezTo>
                    <a:pt x="190" y="345"/>
                    <a:pt x="187" y="345"/>
                    <a:pt x="185" y="345"/>
                  </a:cubicBezTo>
                  <a:cubicBezTo>
                    <a:pt x="184" y="344"/>
                    <a:pt x="183" y="344"/>
                    <a:pt x="182" y="343"/>
                  </a:cubicBezTo>
                  <a:cubicBezTo>
                    <a:pt x="170" y="332"/>
                    <a:pt x="170" y="332"/>
                    <a:pt x="170" y="332"/>
                  </a:cubicBezTo>
                  <a:cubicBezTo>
                    <a:pt x="170" y="353"/>
                    <a:pt x="170" y="353"/>
                    <a:pt x="170" y="353"/>
                  </a:cubicBezTo>
                  <a:cubicBezTo>
                    <a:pt x="170" y="355"/>
                    <a:pt x="169" y="357"/>
                    <a:pt x="168" y="358"/>
                  </a:cubicBezTo>
                  <a:cubicBezTo>
                    <a:pt x="166" y="359"/>
                    <a:pt x="165" y="360"/>
                    <a:pt x="163" y="360"/>
                  </a:cubicBezTo>
                  <a:cubicBezTo>
                    <a:pt x="163" y="360"/>
                    <a:pt x="162" y="360"/>
                    <a:pt x="161" y="359"/>
                  </a:cubicBezTo>
                  <a:close/>
                  <a:moveTo>
                    <a:pt x="160" y="326"/>
                  </a:moveTo>
                  <a:cubicBezTo>
                    <a:pt x="160" y="353"/>
                    <a:pt x="160" y="353"/>
                    <a:pt x="160" y="353"/>
                  </a:cubicBezTo>
                  <a:cubicBezTo>
                    <a:pt x="160" y="355"/>
                    <a:pt x="161" y="357"/>
                    <a:pt x="163" y="357"/>
                  </a:cubicBezTo>
                  <a:cubicBezTo>
                    <a:pt x="164" y="357"/>
                    <a:pt x="165" y="357"/>
                    <a:pt x="166" y="356"/>
                  </a:cubicBezTo>
                  <a:cubicBezTo>
                    <a:pt x="166" y="355"/>
                    <a:pt x="167" y="354"/>
                    <a:pt x="167" y="353"/>
                  </a:cubicBezTo>
                  <a:cubicBezTo>
                    <a:pt x="167" y="326"/>
                    <a:pt x="167" y="326"/>
                    <a:pt x="167" y="326"/>
                  </a:cubicBezTo>
                  <a:cubicBezTo>
                    <a:pt x="184" y="341"/>
                    <a:pt x="184" y="341"/>
                    <a:pt x="184" y="341"/>
                  </a:cubicBezTo>
                  <a:cubicBezTo>
                    <a:pt x="186" y="343"/>
                    <a:pt x="188" y="342"/>
                    <a:pt x="189" y="341"/>
                  </a:cubicBezTo>
                  <a:cubicBezTo>
                    <a:pt x="191" y="339"/>
                    <a:pt x="190" y="337"/>
                    <a:pt x="189" y="336"/>
                  </a:cubicBezTo>
                  <a:cubicBezTo>
                    <a:pt x="167" y="316"/>
                    <a:pt x="167" y="316"/>
                    <a:pt x="167" y="316"/>
                  </a:cubicBezTo>
                  <a:cubicBezTo>
                    <a:pt x="167" y="298"/>
                    <a:pt x="167" y="298"/>
                    <a:pt x="167" y="298"/>
                  </a:cubicBezTo>
                  <a:cubicBezTo>
                    <a:pt x="190" y="319"/>
                    <a:pt x="190" y="319"/>
                    <a:pt x="190" y="319"/>
                  </a:cubicBezTo>
                  <a:cubicBezTo>
                    <a:pt x="191" y="320"/>
                    <a:pt x="193" y="320"/>
                    <a:pt x="195" y="318"/>
                  </a:cubicBezTo>
                  <a:cubicBezTo>
                    <a:pt x="196" y="317"/>
                    <a:pt x="196" y="315"/>
                    <a:pt x="194" y="313"/>
                  </a:cubicBezTo>
                  <a:cubicBezTo>
                    <a:pt x="167" y="289"/>
                    <a:pt x="167" y="289"/>
                    <a:pt x="167" y="289"/>
                  </a:cubicBezTo>
                  <a:cubicBezTo>
                    <a:pt x="167" y="253"/>
                    <a:pt x="167" y="253"/>
                    <a:pt x="167" y="253"/>
                  </a:cubicBezTo>
                  <a:cubicBezTo>
                    <a:pt x="182" y="263"/>
                    <a:pt x="182" y="263"/>
                    <a:pt x="182" y="263"/>
                  </a:cubicBezTo>
                  <a:cubicBezTo>
                    <a:pt x="194" y="243"/>
                    <a:pt x="194" y="243"/>
                    <a:pt x="194" y="243"/>
                  </a:cubicBezTo>
                  <a:cubicBezTo>
                    <a:pt x="205" y="245"/>
                    <a:pt x="205" y="245"/>
                    <a:pt x="205" y="245"/>
                  </a:cubicBezTo>
                  <a:cubicBezTo>
                    <a:pt x="219" y="268"/>
                    <a:pt x="219" y="268"/>
                    <a:pt x="219" y="268"/>
                  </a:cubicBezTo>
                  <a:cubicBezTo>
                    <a:pt x="211" y="295"/>
                    <a:pt x="211" y="295"/>
                    <a:pt x="211" y="295"/>
                  </a:cubicBezTo>
                  <a:cubicBezTo>
                    <a:pt x="210" y="296"/>
                    <a:pt x="211" y="298"/>
                    <a:pt x="213" y="299"/>
                  </a:cubicBezTo>
                  <a:cubicBezTo>
                    <a:pt x="215" y="299"/>
                    <a:pt x="217" y="298"/>
                    <a:pt x="217" y="296"/>
                  </a:cubicBezTo>
                  <a:cubicBezTo>
                    <a:pt x="224" y="275"/>
                    <a:pt x="224" y="275"/>
                    <a:pt x="224" y="275"/>
                  </a:cubicBezTo>
                  <a:cubicBezTo>
                    <a:pt x="237" y="298"/>
                    <a:pt x="237" y="298"/>
                    <a:pt x="237" y="298"/>
                  </a:cubicBezTo>
                  <a:cubicBezTo>
                    <a:pt x="238" y="299"/>
                    <a:pt x="240" y="300"/>
                    <a:pt x="242" y="299"/>
                  </a:cubicBezTo>
                  <a:cubicBezTo>
                    <a:pt x="243" y="298"/>
                    <a:pt x="243" y="297"/>
                    <a:pt x="243" y="297"/>
                  </a:cubicBezTo>
                  <a:cubicBezTo>
                    <a:pt x="244" y="296"/>
                    <a:pt x="243" y="295"/>
                    <a:pt x="243" y="294"/>
                  </a:cubicBezTo>
                  <a:cubicBezTo>
                    <a:pt x="229" y="272"/>
                    <a:pt x="229" y="272"/>
                    <a:pt x="229" y="272"/>
                  </a:cubicBezTo>
                  <a:cubicBezTo>
                    <a:pt x="251" y="276"/>
                    <a:pt x="251" y="276"/>
                    <a:pt x="251" y="276"/>
                  </a:cubicBezTo>
                  <a:cubicBezTo>
                    <a:pt x="252" y="276"/>
                    <a:pt x="253" y="276"/>
                    <a:pt x="253" y="275"/>
                  </a:cubicBezTo>
                  <a:cubicBezTo>
                    <a:pt x="254" y="275"/>
                    <a:pt x="255" y="274"/>
                    <a:pt x="255" y="273"/>
                  </a:cubicBezTo>
                  <a:cubicBezTo>
                    <a:pt x="255" y="271"/>
                    <a:pt x="254" y="269"/>
                    <a:pt x="252" y="269"/>
                  </a:cubicBezTo>
                  <a:cubicBezTo>
                    <a:pt x="225" y="264"/>
                    <a:pt x="225" y="264"/>
                    <a:pt x="225" y="264"/>
                  </a:cubicBezTo>
                  <a:cubicBezTo>
                    <a:pt x="213" y="246"/>
                    <a:pt x="213" y="246"/>
                    <a:pt x="213" y="246"/>
                  </a:cubicBezTo>
                  <a:cubicBezTo>
                    <a:pt x="218" y="224"/>
                    <a:pt x="218" y="224"/>
                    <a:pt x="218" y="224"/>
                  </a:cubicBezTo>
                  <a:cubicBezTo>
                    <a:pt x="235" y="218"/>
                    <a:pt x="235" y="218"/>
                    <a:pt x="235" y="218"/>
                  </a:cubicBezTo>
                  <a:cubicBezTo>
                    <a:pt x="260" y="230"/>
                    <a:pt x="260" y="230"/>
                    <a:pt x="260" y="230"/>
                  </a:cubicBezTo>
                  <a:cubicBezTo>
                    <a:pt x="270" y="266"/>
                    <a:pt x="270" y="266"/>
                    <a:pt x="270" y="266"/>
                  </a:cubicBezTo>
                  <a:cubicBezTo>
                    <a:pt x="271" y="268"/>
                    <a:pt x="273" y="269"/>
                    <a:pt x="275" y="268"/>
                  </a:cubicBezTo>
                  <a:cubicBezTo>
                    <a:pt x="276" y="268"/>
                    <a:pt x="276" y="268"/>
                    <a:pt x="277" y="267"/>
                  </a:cubicBezTo>
                  <a:cubicBezTo>
                    <a:pt x="277" y="266"/>
                    <a:pt x="277" y="265"/>
                    <a:pt x="277" y="264"/>
                  </a:cubicBezTo>
                  <a:cubicBezTo>
                    <a:pt x="269" y="235"/>
                    <a:pt x="269" y="235"/>
                    <a:pt x="269" y="235"/>
                  </a:cubicBezTo>
                  <a:cubicBezTo>
                    <a:pt x="285" y="242"/>
                    <a:pt x="285" y="242"/>
                    <a:pt x="285" y="242"/>
                  </a:cubicBezTo>
                  <a:cubicBezTo>
                    <a:pt x="293" y="271"/>
                    <a:pt x="293" y="271"/>
                    <a:pt x="293" y="271"/>
                  </a:cubicBezTo>
                  <a:cubicBezTo>
                    <a:pt x="293" y="273"/>
                    <a:pt x="295" y="274"/>
                    <a:pt x="297" y="273"/>
                  </a:cubicBezTo>
                  <a:cubicBezTo>
                    <a:pt x="298" y="273"/>
                    <a:pt x="299" y="272"/>
                    <a:pt x="299" y="272"/>
                  </a:cubicBezTo>
                  <a:cubicBezTo>
                    <a:pt x="300" y="271"/>
                    <a:pt x="300" y="270"/>
                    <a:pt x="300" y="269"/>
                  </a:cubicBezTo>
                  <a:cubicBezTo>
                    <a:pt x="293" y="247"/>
                    <a:pt x="293" y="247"/>
                    <a:pt x="293" y="247"/>
                  </a:cubicBezTo>
                  <a:cubicBezTo>
                    <a:pt x="318" y="259"/>
                    <a:pt x="318" y="259"/>
                    <a:pt x="318" y="259"/>
                  </a:cubicBezTo>
                  <a:cubicBezTo>
                    <a:pt x="320" y="259"/>
                    <a:pt x="322" y="259"/>
                    <a:pt x="323" y="257"/>
                  </a:cubicBezTo>
                  <a:cubicBezTo>
                    <a:pt x="324" y="256"/>
                    <a:pt x="324" y="255"/>
                    <a:pt x="323" y="254"/>
                  </a:cubicBezTo>
                  <a:cubicBezTo>
                    <a:pt x="323" y="253"/>
                    <a:pt x="322" y="252"/>
                    <a:pt x="321" y="252"/>
                  </a:cubicBezTo>
                  <a:cubicBezTo>
                    <a:pt x="297" y="240"/>
                    <a:pt x="297" y="240"/>
                    <a:pt x="297" y="240"/>
                  </a:cubicBezTo>
                  <a:cubicBezTo>
                    <a:pt x="318" y="231"/>
                    <a:pt x="318" y="231"/>
                    <a:pt x="318" y="231"/>
                  </a:cubicBezTo>
                  <a:cubicBezTo>
                    <a:pt x="319" y="231"/>
                    <a:pt x="320" y="230"/>
                    <a:pt x="320" y="229"/>
                  </a:cubicBezTo>
                  <a:cubicBezTo>
                    <a:pt x="320" y="228"/>
                    <a:pt x="320" y="227"/>
                    <a:pt x="320" y="226"/>
                  </a:cubicBezTo>
                  <a:cubicBezTo>
                    <a:pt x="319" y="225"/>
                    <a:pt x="317" y="224"/>
                    <a:pt x="315" y="224"/>
                  </a:cubicBezTo>
                  <a:cubicBezTo>
                    <a:pt x="288" y="236"/>
                    <a:pt x="288" y="236"/>
                    <a:pt x="288" y="236"/>
                  </a:cubicBezTo>
                  <a:cubicBezTo>
                    <a:pt x="272" y="228"/>
                    <a:pt x="272" y="228"/>
                    <a:pt x="272" y="228"/>
                  </a:cubicBezTo>
                  <a:cubicBezTo>
                    <a:pt x="300" y="216"/>
                    <a:pt x="300" y="216"/>
                    <a:pt x="300" y="216"/>
                  </a:cubicBezTo>
                  <a:cubicBezTo>
                    <a:pt x="301" y="216"/>
                    <a:pt x="302" y="215"/>
                    <a:pt x="302" y="214"/>
                  </a:cubicBezTo>
                  <a:cubicBezTo>
                    <a:pt x="302" y="214"/>
                    <a:pt x="302" y="213"/>
                    <a:pt x="302" y="212"/>
                  </a:cubicBezTo>
                  <a:cubicBezTo>
                    <a:pt x="301" y="210"/>
                    <a:pt x="299" y="209"/>
                    <a:pt x="297" y="210"/>
                  </a:cubicBezTo>
                  <a:cubicBezTo>
                    <a:pt x="263" y="224"/>
                    <a:pt x="263" y="224"/>
                    <a:pt x="263" y="224"/>
                  </a:cubicBezTo>
                  <a:cubicBezTo>
                    <a:pt x="238" y="212"/>
                    <a:pt x="238" y="212"/>
                    <a:pt x="238" y="212"/>
                  </a:cubicBezTo>
                  <a:cubicBezTo>
                    <a:pt x="232" y="196"/>
                    <a:pt x="232" y="196"/>
                    <a:pt x="232" y="196"/>
                  </a:cubicBezTo>
                  <a:cubicBezTo>
                    <a:pt x="248" y="181"/>
                    <a:pt x="248" y="181"/>
                    <a:pt x="248" y="181"/>
                  </a:cubicBezTo>
                  <a:cubicBezTo>
                    <a:pt x="273" y="181"/>
                    <a:pt x="273" y="181"/>
                    <a:pt x="273" y="181"/>
                  </a:cubicBezTo>
                  <a:cubicBezTo>
                    <a:pt x="291" y="202"/>
                    <a:pt x="291" y="202"/>
                    <a:pt x="291" y="202"/>
                  </a:cubicBezTo>
                  <a:cubicBezTo>
                    <a:pt x="293" y="203"/>
                    <a:pt x="295" y="203"/>
                    <a:pt x="296" y="202"/>
                  </a:cubicBezTo>
                  <a:cubicBezTo>
                    <a:pt x="297" y="201"/>
                    <a:pt x="298" y="198"/>
                    <a:pt x="296" y="197"/>
                  </a:cubicBezTo>
                  <a:cubicBezTo>
                    <a:pt x="282" y="181"/>
                    <a:pt x="282" y="181"/>
                    <a:pt x="282" y="181"/>
                  </a:cubicBezTo>
                  <a:cubicBezTo>
                    <a:pt x="304" y="181"/>
                    <a:pt x="304" y="181"/>
                    <a:pt x="304" y="181"/>
                  </a:cubicBezTo>
                  <a:cubicBezTo>
                    <a:pt x="305" y="181"/>
                    <a:pt x="306" y="180"/>
                    <a:pt x="307" y="180"/>
                  </a:cubicBezTo>
                  <a:cubicBezTo>
                    <a:pt x="307" y="179"/>
                    <a:pt x="308" y="178"/>
                    <a:pt x="308" y="177"/>
                  </a:cubicBezTo>
                  <a:cubicBezTo>
                    <a:pt x="308" y="176"/>
                    <a:pt x="306" y="174"/>
                    <a:pt x="304" y="174"/>
                  </a:cubicBezTo>
                  <a:cubicBezTo>
                    <a:pt x="282" y="174"/>
                    <a:pt x="282" y="174"/>
                    <a:pt x="282" y="174"/>
                  </a:cubicBezTo>
                  <a:cubicBezTo>
                    <a:pt x="296" y="158"/>
                    <a:pt x="296" y="158"/>
                    <a:pt x="296" y="158"/>
                  </a:cubicBezTo>
                  <a:cubicBezTo>
                    <a:pt x="297" y="157"/>
                    <a:pt x="297" y="156"/>
                    <a:pt x="297" y="155"/>
                  </a:cubicBezTo>
                  <a:cubicBezTo>
                    <a:pt x="297" y="154"/>
                    <a:pt x="297" y="153"/>
                    <a:pt x="296" y="153"/>
                  </a:cubicBezTo>
                  <a:cubicBezTo>
                    <a:pt x="295" y="152"/>
                    <a:pt x="293" y="152"/>
                    <a:pt x="291" y="153"/>
                  </a:cubicBezTo>
                  <a:cubicBezTo>
                    <a:pt x="273" y="174"/>
                    <a:pt x="273" y="174"/>
                    <a:pt x="273" y="174"/>
                  </a:cubicBezTo>
                  <a:cubicBezTo>
                    <a:pt x="242" y="174"/>
                    <a:pt x="242" y="174"/>
                    <a:pt x="242" y="174"/>
                  </a:cubicBezTo>
                  <a:cubicBezTo>
                    <a:pt x="232" y="164"/>
                    <a:pt x="232" y="164"/>
                    <a:pt x="232" y="164"/>
                  </a:cubicBezTo>
                  <a:cubicBezTo>
                    <a:pt x="238" y="148"/>
                    <a:pt x="238" y="148"/>
                    <a:pt x="238" y="148"/>
                  </a:cubicBezTo>
                  <a:cubicBezTo>
                    <a:pt x="266" y="134"/>
                    <a:pt x="266" y="134"/>
                    <a:pt x="266" y="134"/>
                  </a:cubicBezTo>
                  <a:cubicBezTo>
                    <a:pt x="301" y="149"/>
                    <a:pt x="301" y="149"/>
                    <a:pt x="301" y="149"/>
                  </a:cubicBezTo>
                  <a:cubicBezTo>
                    <a:pt x="302" y="149"/>
                    <a:pt x="305" y="148"/>
                    <a:pt x="305" y="147"/>
                  </a:cubicBezTo>
                  <a:cubicBezTo>
                    <a:pt x="306" y="145"/>
                    <a:pt x="305" y="143"/>
                    <a:pt x="303" y="142"/>
                  </a:cubicBezTo>
                  <a:cubicBezTo>
                    <a:pt x="275" y="130"/>
                    <a:pt x="275" y="130"/>
                    <a:pt x="275" y="130"/>
                  </a:cubicBezTo>
                  <a:cubicBezTo>
                    <a:pt x="291" y="122"/>
                    <a:pt x="291" y="122"/>
                    <a:pt x="291" y="122"/>
                  </a:cubicBezTo>
                  <a:cubicBezTo>
                    <a:pt x="319" y="134"/>
                    <a:pt x="319" y="134"/>
                    <a:pt x="319" y="134"/>
                  </a:cubicBezTo>
                  <a:cubicBezTo>
                    <a:pt x="320" y="135"/>
                    <a:pt x="323" y="134"/>
                    <a:pt x="323" y="132"/>
                  </a:cubicBezTo>
                  <a:cubicBezTo>
                    <a:pt x="324" y="130"/>
                    <a:pt x="323" y="128"/>
                    <a:pt x="321" y="127"/>
                  </a:cubicBezTo>
                  <a:cubicBezTo>
                    <a:pt x="300" y="118"/>
                    <a:pt x="300" y="118"/>
                    <a:pt x="300" y="118"/>
                  </a:cubicBezTo>
                  <a:cubicBezTo>
                    <a:pt x="321" y="108"/>
                    <a:pt x="321" y="108"/>
                    <a:pt x="321" y="108"/>
                  </a:cubicBezTo>
                  <a:cubicBezTo>
                    <a:pt x="322" y="108"/>
                    <a:pt x="323" y="107"/>
                    <a:pt x="323" y="106"/>
                  </a:cubicBezTo>
                  <a:cubicBezTo>
                    <a:pt x="323" y="105"/>
                    <a:pt x="323" y="104"/>
                    <a:pt x="323" y="103"/>
                  </a:cubicBezTo>
                  <a:cubicBezTo>
                    <a:pt x="322" y="101"/>
                    <a:pt x="320" y="101"/>
                    <a:pt x="318" y="101"/>
                  </a:cubicBezTo>
                  <a:cubicBezTo>
                    <a:pt x="297" y="112"/>
                    <a:pt x="297" y="112"/>
                    <a:pt x="297" y="112"/>
                  </a:cubicBezTo>
                  <a:cubicBezTo>
                    <a:pt x="303" y="89"/>
                    <a:pt x="303" y="89"/>
                    <a:pt x="303" y="89"/>
                  </a:cubicBezTo>
                  <a:cubicBezTo>
                    <a:pt x="303" y="89"/>
                    <a:pt x="303" y="88"/>
                    <a:pt x="303" y="87"/>
                  </a:cubicBezTo>
                  <a:cubicBezTo>
                    <a:pt x="303" y="86"/>
                    <a:pt x="302" y="85"/>
                    <a:pt x="301" y="85"/>
                  </a:cubicBezTo>
                  <a:cubicBezTo>
                    <a:pt x="299" y="84"/>
                    <a:pt x="297" y="85"/>
                    <a:pt x="296" y="87"/>
                  </a:cubicBezTo>
                  <a:cubicBezTo>
                    <a:pt x="288" y="116"/>
                    <a:pt x="288" y="116"/>
                    <a:pt x="288" y="116"/>
                  </a:cubicBezTo>
                  <a:cubicBezTo>
                    <a:pt x="272" y="124"/>
                    <a:pt x="272" y="124"/>
                    <a:pt x="272" y="124"/>
                  </a:cubicBezTo>
                  <a:cubicBezTo>
                    <a:pt x="280" y="94"/>
                    <a:pt x="280" y="94"/>
                    <a:pt x="280" y="94"/>
                  </a:cubicBezTo>
                  <a:cubicBezTo>
                    <a:pt x="281" y="93"/>
                    <a:pt x="281" y="93"/>
                    <a:pt x="280" y="92"/>
                  </a:cubicBezTo>
                  <a:cubicBezTo>
                    <a:pt x="280" y="91"/>
                    <a:pt x="279" y="90"/>
                    <a:pt x="278" y="90"/>
                  </a:cubicBezTo>
                  <a:cubicBezTo>
                    <a:pt x="276" y="89"/>
                    <a:pt x="274" y="90"/>
                    <a:pt x="273" y="92"/>
                  </a:cubicBezTo>
                  <a:cubicBezTo>
                    <a:pt x="263" y="128"/>
                    <a:pt x="263" y="128"/>
                    <a:pt x="263" y="128"/>
                  </a:cubicBezTo>
                  <a:cubicBezTo>
                    <a:pt x="235" y="141"/>
                    <a:pt x="235" y="141"/>
                    <a:pt x="235" y="141"/>
                  </a:cubicBezTo>
                  <a:cubicBezTo>
                    <a:pt x="218" y="136"/>
                    <a:pt x="218" y="136"/>
                    <a:pt x="218" y="136"/>
                  </a:cubicBezTo>
                  <a:cubicBezTo>
                    <a:pt x="216" y="113"/>
                    <a:pt x="216" y="113"/>
                    <a:pt x="216" y="113"/>
                  </a:cubicBezTo>
                  <a:cubicBezTo>
                    <a:pt x="208" y="114"/>
                    <a:pt x="208" y="114"/>
                    <a:pt x="208" y="114"/>
                  </a:cubicBezTo>
                  <a:cubicBezTo>
                    <a:pt x="225" y="88"/>
                    <a:pt x="225" y="88"/>
                    <a:pt x="225" y="88"/>
                  </a:cubicBezTo>
                  <a:cubicBezTo>
                    <a:pt x="252" y="83"/>
                    <a:pt x="252" y="83"/>
                    <a:pt x="252" y="83"/>
                  </a:cubicBezTo>
                  <a:cubicBezTo>
                    <a:pt x="253" y="83"/>
                    <a:pt x="254" y="82"/>
                    <a:pt x="254" y="82"/>
                  </a:cubicBezTo>
                  <a:cubicBezTo>
                    <a:pt x="255" y="81"/>
                    <a:pt x="255" y="80"/>
                    <a:pt x="255" y="79"/>
                  </a:cubicBezTo>
                  <a:cubicBezTo>
                    <a:pt x="255" y="77"/>
                    <a:pt x="253" y="76"/>
                    <a:pt x="251" y="77"/>
                  </a:cubicBezTo>
                  <a:cubicBezTo>
                    <a:pt x="229" y="80"/>
                    <a:pt x="229" y="80"/>
                    <a:pt x="229" y="80"/>
                  </a:cubicBezTo>
                  <a:cubicBezTo>
                    <a:pt x="241" y="61"/>
                    <a:pt x="241" y="61"/>
                    <a:pt x="241" y="61"/>
                  </a:cubicBezTo>
                  <a:cubicBezTo>
                    <a:pt x="242" y="60"/>
                    <a:pt x="242" y="60"/>
                    <a:pt x="242" y="59"/>
                  </a:cubicBezTo>
                  <a:cubicBezTo>
                    <a:pt x="241" y="58"/>
                    <a:pt x="241" y="57"/>
                    <a:pt x="240" y="57"/>
                  </a:cubicBezTo>
                  <a:cubicBezTo>
                    <a:pt x="239" y="56"/>
                    <a:pt x="237" y="56"/>
                    <a:pt x="236" y="58"/>
                  </a:cubicBezTo>
                  <a:cubicBezTo>
                    <a:pt x="224" y="77"/>
                    <a:pt x="224" y="77"/>
                    <a:pt x="224" y="77"/>
                  </a:cubicBezTo>
                  <a:cubicBezTo>
                    <a:pt x="217" y="56"/>
                    <a:pt x="217" y="56"/>
                    <a:pt x="217" y="56"/>
                  </a:cubicBezTo>
                  <a:cubicBezTo>
                    <a:pt x="217" y="55"/>
                    <a:pt x="217" y="54"/>
                    <a:pt x="216" y="54"/>
                  </a:cubicBezTo>
                  <a:cubicBezTo>
                    <a:pt x="215" y="53"/>
                    <a:pt x="214" y="53"/>
                    <a:pt x="213" y="53"/>
                  </a:cubicBezTo>
                  <a:cubicBezTo>
                    <a:pt x="212" y="54"/>
                    <a:pt x="212" y="54"/>
                    <a:pt x="211" y="55"/>
                  </a:cubicBezTo>
                  <a:cubicBezTo>
                    <a:pt x="211" y="56"/>
                    <a:pt x="211" y="57"/>
                    <a:pt x="211" y="58"/>
                  </a:cubicBezTo>
                  <a:cubicBezTo>
                    <a:pt x="219" y="84"/>
                    <a:pt x="219" y="84"/>
                    <a:pt x="219" y="84"/>
                  </a:cubicBezTo>
                  <a:cubicBezTo>
                    <a:pt x="200" y="116"/>
                    <a:pt x="200" y="116"/>
                    <a:pt x="200" y="116"/>
                  </a:cubicBezTo>
                  <a:cubicBezTo>
                    <a:pt x="194" y="116"/>
                    <a:pt x="194" y="116"/>
                    <a:pt x="194" y="116"/>
                  </a:cubicBezTo>
                  <a:cubicBezTo>
                    <a:pt x="182" y="97"/>
                    <a:pt x="182" y="97"/>
                    <a:pt x="182" y="97"/>
                  </a:cubicBezTo>
                  <a:cubicBezTo>
                    <a:pt x="167" y="107"/>
                    <a:pt x="167" y="107"/>
                    <a:pt x="167" y="107"/>
                  </a:cubicBezTo>
                  <a:cubicBezTo>
                    <a:pt x="167" y="67"/>
                    <a:pt x="167" y="67"/>
                    <a:pt x="167" y="67"/>
                  </a:cubicBezTo>
                  <a:cubicBezTo>
                    <a:pt x="195" y="43"/>
                    <a:pt x="195" y="43"/>
                    <a:pt x="195" y="43"/>
                  </a:cubicBezTo>
                  <a:cubicBezTo>
                    <a:pt x="195" y="42"/>
                    <a:pt x="196" y="41"/>
                    <a:pt x="196" y="40"/>
                  </a:cubicBezTo>
                  <a:cubicBezTo>
                    <a:pt x="196" y="39"/>
                    <a:pt x="196" y="38"/>
                    <a:pt x="195" y="38"/>
                  </a:cubicBezTo>
                  <a:cubicBezTo>
                    <a:pt x="194" y="36"/>
                    <a:pt x="191" y="36"/>
                    <a:pt x="190" y="37"/>
                  </a:cubicBezTo>
                  <a:cubicBezTo>
                    <a:pt x="167" y="57"/>
                    <a:pt x="167" y="57"/>
                    <a:pt x="167" y="57"/>
                  </a:cubicBezTo>
                  <a:cubicBezTo>
                    <a:pt x="167" y="40"/>
                    <a:pt x="167" y="40"/>
                    <a:pt x="167" y="40"/>
                  </a:cubicBezTo>
                  <a:cubicBezTo>
                    <a:pt x="189" y="20"/>
                    <a:pt x="189" y="20"/>
                    <a:pt x="189" y="20"/>
                  </a:cubicBezTo>
                  <a:cubicBezTo>
                    <a:pt x="190" y="19"/>
                    <a:pt x="190" y="19"/>
                    <a:pt x="190" y="18"/>
                  </a:cubicBezTo>
                  <a:cubicBezTo>
                    <a:pt x="191" y="17"/>
                    <a:pt x="190" y="16"/>
                    <a:pt x="190" y="15"/>
                  </a:cubicBezTo>
                  <a:cubicBezTo>
                    <a:pt x="188" y="13"/>
                    <a:pt x="186" y="13"/>
                    <a:pt x="184" y="15"/>
                  </a:cubicBezTo>
                  <a:cubicBezTo>
                    <a:pt x="167" y="30"/>
                    <a:pt x="167" y="30"/>
                    <a:pt x="167" y="30"/>
                  </a:cubicBezTo>
                  <a:cubicBezTo>
                    <a:pt x="167" y="6"/>
                    <a:pt x="167" y="6"/>
                    <a:pt x="167" y="6"/>
                  </a:cubicBezTo>
                  <a:cubicBezTo>
                    <a:pt x="167" y="4"/>
                    <a:pt x="165" y="3"/>
                    <a:pt x="163" y="3"/>
                  </a:cubicBezTo>
                  <a:cubicBezTo>
                    <a:pt x="161" y="3"/>
                    <a:pt x="160" y="4"/>
                    <a:pt x="160" y="6"/>
                  </a:cubicBezTo>
                  <a:cubicBezTo>
                    <a:pt x="160" y="30"/>
                    <a:pt x="160" y="30"/>
                    <a:pt x="160" y="30"/>
                  </a:cubicBezTo>
                  <a:cubicBezTo>
                    <a:pt x="143" y="15"/>
                    <a:pt x="143" y="15"/>
                    <a:pt x="143" y="15"/>
                  </a:cubicBezTo>
                  <a:cubicBezTo>
                    <a:pt x="142" y="14"/>
                    <a:pt x="141" y="14"/>
                    <a:pt x="140" y="14"/>
                  </a:cubicBezTo>
                  <a:cubicBezTo>
                    <a:pt x="139" y="14"/>
                    <a:pt x="138" y="14"/>
                    <a:pt x="137" y="15"/>
                  </a:cubicBezTo>
                  <a:cubicBezTo>
                    <a:pt x="137" y="16"/>
                    <a:pt x="136" y="17"/>
                    <a:pt x="136" y="18"/>
                  </a:cubicBezTo>
                  <a:cubicBezTo>
                    <a:pt x="137" y="19"/>
                    <a:pt x="137" y="19"/>
                    <a:pt x="138" y="20"/>
                  </a:cubicBezTo>
                  <a:cubicBezTo>
                    <a:pt x="160" y="40"/>
                    <a:pt x="160" y="40"/>
                    <a:pt x="160" y="40"/>
                  </a:cubicBezTo>
                  <a:cubicBezTo>
                    <a:pt x="160" y="57"/>
                    <a:pt x="160" y="57"/>
                    <a:pt x="160" y="57"/>
                  </a:cubicBezTo>
                  <a:cubicBezTo>
                    <a:pt x="137" y="37"/>
                    <a:pt x="137" y="37"/>
                    <a:pt x="137" y="37"/>
                  </a:cubicBezTo>
                  <a:cubicBezTo>
                    <a:pt x="136" y="37"/>
                    <a:pt x="136" y="36"/>
                    <a:pt x="135" y="36"/>
                  </a:cubicBezTo>
                  <a:cubicBezTo>
                    <a:pt x="134" y="36"/>
                    <a:pt x="133" y="37"/>
                    <a:pt x="132" y="37"/>
                  </a:cubicBezTo>
                  <a:cubicBezTo>
                    <a:pt x="131" y="39"/>
                    <a:pt x="131" y="41"/>
                    <a:pt x="132" y="43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107"/>
                    <a:pt x="160" y="107"/>
                    <a:pt x="160" y="107"/>
                  </a:cubicBezTo>
                  <a:cubicBezTo>
                    <a:pt x="144" y="97"/>
                    <a:pt x="144" y="97"/>
                    <a:pt x="144" y="97"/>
                  </a:cubicBezTo>
                  <a:cubicBezTo>
                    <a:pt x="133" y="116"/>
                    <a:pt x="133" y="116"/>
                    <a:pt x="133" y="116"/>
                  </a:cubicBezTo>
                  <a:cubicBezTo>
                    <a:pt x="114" y="84"/>
                    <a:pt x="114" y="84"/>
                    <a:pt x="114" y="84"/>
                  </a:cubicBezTo>
                  <a:cubicBezTo>
                    <a:pt x="122" y="57"/>
                    <a:pt x="122" y="57"/>
                    <a:pt x="122" y="57"/>
                  </a:cubicBezTo>
                  <a:cubicBezTo>
                    <a:pt x="122" y="57"/>
                    <a:pt x="122" y="56"/>
                    <a:pt x="121" y="55"/>
                  </a:cubicBezTo>
                  <a:cubicBezTo>
                    <a:pt x="120" y="53"/>
                    <a:pt x="118" y="53"/>
                    <a:pt x="117" y="54"/>
                  </a:cubicBezTo>
                  <a:cubicBezTo>
                    <a:pt x="116" y="54"/>
                    <a:pt x="115" y="55"/>
                    <a:pt x="115" y="56"/>
                  </a:cubicBezTo>
                  <a:cubicBezTo>
                    <a:pt x="109" y="77"/>
                    <a:pt x="109" y="77"/>
                    <a:pt x="109" y="77"/>
                  </a:cubicBezTo>
                  <a:cubicBezTo>
                    <a:pt x="97" y="58"/>
                    <a:pt x="97" y="58"/>
                    <a:pt x="97" y="58"/>
                  </a:cubicBezTo>
                  <a:cubicBezTo>
                    <a:pt x="96" y="56"/>
                    <a:pt x="94" y="56"/>
                    <a:pt x="92" y="56"/>
                  </a:cubicBezTo>
                  <a:cubicBezTo>
                    <a:pt x="92" y="57"/>
                    <a:pt x="91" y="58"/>
                    <a:pt x="91" y="59"/>
                  </a:cubicBezTo>
                  <a:cubicBezTo>
                    <a:pt x="91" y="59"/>
                    <a:pt x="91" y="60"/>
                    <a:pt x="91" y="61"/>
                  </a:cubicBezTo>
                  <a:cubicBezTo>
                    <a:pt x="103" y="80"/>
                    <a:pt x="103" y="80"/>
                    <a:pt x="103" y="80"/>
                  </a:cubicBezTo>
                  <a:cubicBezTo>
                    <a:pt x="82" y="76"/>
                    <a:pt x="82" y="76"/>
                    <a:pt x="82" y="76"/>
                  </a:cubicBezTo>
                  <a:cubicBezTo>
                    <a:pt x="81" y="76"/>
                    <a:pt x="80" y="76"/>
                    <a:pt x="79" y="77"/>
                  </a:cubicBezTo>
                  <a:cubicBezTo>
                    <a:pt x="78" y="77"/>
                    <a:pt x="78" y="78"/>
                    <a:pt x="78" y="79"/>
                  </a:cubicBezTo>
                  <a:cubicBezTo>
                    <a:pt x="77" y="81"/>
                    <a:pt x="79" y="83"/>
                    <a:pt x="80" y="83"/>
                  </a:cubicBezTo>
                  <a:cubicBezTo>
                    <a:pt x="108" y="88"/>
                    <a:pt x="108" y="88"/>
                    <a:pt x="108" y="88"/>
                  </a:cubicBezTo>
                  <a:cubicBezTo>
                    <a:pt x="125" y="115"/>
                    <a:pt x="125" y="115"/>
                    <a:pt x="125" y="115"/>
                  </a:cubicBezTo>
                  <a:cubicBezTo>
                    <a:pt x="110" y="113"/>
                    <a:pt x="110" y="113"/>
                    <a:pt x="110" y="113"/>
                  </a:cubicBezTo>
                  <a:cubicBezTo>
                    <a:pt x="108" y="136"/>
                    <a:pt x="108" y="136"/>
                    <a:pt x="108" y="136"/>
                  </a:cubicBezTo>
                  <a:cubicBezTo>
                    <a:pt x="92" y="141"/>
                    <a:pt x="92" y="141"/>
                    <a:pt x="92" y="141"/>
                  </a:cubicBezTo>
                  <a:cubicBezTo>
                    <a:pt x="64" y="128"/>
                    <a:pt x="64" y="128"/>
                    <a:pt x="64" y="128"/>
                  </a:cubicBezTo>
                  <a:cubicBezTo>
                    <a:pt x="54" y="92"/>
                    <a:pt x="54" y="92"/>
                    <a:pt x="54" y="92"/>
                  </a:cubicBezTo>
                  <a:cubicBezTo>
                    <a:pt x="53" y="90"/>
                    <a:pt x="51" y="89"/>
                    <a:pt x="49" y="90"/>
                  </a:cubicBezTo>
                  <a:cubicBezTo>
                    <a:pt x="48" y="90"/>
                    <a:pt x="47" y="91"/>
                    <a:pt x="47" y="92"/>
                  </a:cubicBezTo>
                  <a:cubicBezTo>
                    <a:pt x="46" y="92"/>
                    <a:pt x="46" y="93"/>
                    <a:pt x="47" y="94"/>
                  </a:cubicBezTo>
                  <a:cubicBezTo>
                    <a:pt x="55" y="123"/>
                    <a:pt x="55" y="123"/>
                    <a:pt x="55" y="123"/>
                  </a:cubicBezTo>
                  <a:cubicBezTo>
                    <a:pt x="39" y="116"/>
                    <a:pt x="39" y="116"/>
                    <a:pt x="39" y="116"/>
                  </a:cubicBezTo>
                  <a:cubicBezTo>
                    <a:pt x="31" y="87"/>
                    <a:pt x="31" y="87"/>
                    <a:pt x="31" y="87"/>
                  </a:cubicBezTo>
                  <a:cubicBezTo>
                    <a:pt x="30" y="85"/>
                    <a:pt x="28" y="84"/>
                    <a:pt x="26" y="85"/>
                  </a:cubicBezTo>
                  <a:cubicBezTo>
                    <a:pt x="25" y="85"/>
                    <a:pt x="25" y="86"/>
                    <a:pt x="24" y="87"/>
                  </a:cubicBezTo>
                  <a:cubicBezTo>
                    <a:pt x="24" y="87"/>
                    <a:pt x="24" y="88"/>
                    <a:pt x="24" y="89"/>
                  </a:cubicBezTo>
                  <a:cubicBezTo>
                    <a:pt x="30" y="111"/>
                    <a:pt x="30" y="111"/>
                    <a:pt x="30" y="111"/>
                  </a:cubicBezTo>
                  <a:cubicBezTo>
                    <a:pt x="9" y="101"/>
                    <a:pt x="9" y="101"/>
                    <a:pt x="9" y="101"/>
                  </a:cubicBezTo>
                  <a:cubicBezTo>
                    <a:pt x="7" y="100"/>
                    <a:pt x="5" y="101"/>
                    <a:pt x="4" y="103"/>
                  </a:cubicBezTo>
                  <a:cubicBezTo>
                    <a:pt x="3" y="105"/>
                    <a:pt x="4" y="107"/>
                    <a:pt x="6" y="108"/>
                  </a:cubicBezTo>
                  <a:cubicBezTo>
                    <a:pt x="27" y="118"/>
                    <a:pt x="27" y="118"/>
                    <a:pt x="27" y="118"/>
                  </a:cubicBezTo>
                  <a:cubicBezTo>
                    <a:pt x="6" y="127"/>
                    <a:pt x="6" y="127"/>
                    <a:pt x="6" y="127"/>
                  </a:cubicBezTo>
                  <a:cubicBezTo>
                    <a:pt x="4" y="128"/>
                    <a:pt x="3" y="130"/>
                    <a:pt x="4" y="132"/>
                  </a:cubicBezTo>
                  <a:cubicBezTo>
                    <a:pt x="4" y="133"/>
                    <a:pt x="5" y="133"/>
                    <a:pt x="6" y="134"/>
                  </a:cubicBezTo>
                  <a:cubicBezTo>
                    <a:pt x="6" y="134"/>
                    <a:pt x="6" y="134"/>
                    <a:pt x="6" y="134"/>
                  </a:cubicBezTo>
                  <a:cubicBezTo>
                    <a:pt x="7" y="134"/>
                    <a:pt x="8" y="134"/>
                    <a:pt x="8" y="134"/>
                  </a:cubicBezTo>
                  <a:cubicBezTo>
                    <a:pt x="36" y="122"/>
                    <a:pt x="36" y="122"/>
                    <a:pt x="36" y="122"/>
                  </a:cubicBezTo>
                  <a:cubicBezTo>
                    <a:pt x="52" y="130"/>
                    <a:pt x="52" y="130"/>
                    <a:pt x="52" y="130"/>
                  </a:cubicBezTo>
                  <a:cubicBezTo>
                    <a:pt x="24" y="142"/>
                    <a:pt x="24" y="142"/>
                    <a:pt x="24" y="142"/>
                  </a:cubicBezTo>
                  <a:cubicBezTo>
                    <a:pt x="22" y="142"/>
                    <a:pt x="21" y="145"/>
                    <a:pt x="22" y="146"/>
                  </a:cubicBezTo>
                  <a:cubicBezTo>
                    <a:pt x="22" y="148"/>
                    <a:pt x="25" y="149"/>
                    <a:pt x="26" y="148"/>
                  </a:cubicBezTo>
                  <a:cubicBezTo>
                    <a:pt x="60" y="134"/>
                    <a:pt x="60" y="134"/>
                    <a:pt x="60" y="134"/>
                  </a:cubicBezTo>
                  <a:cubicBezTo>
                    <a:pt x="88" y="148"/>
                    <a:pt x="88" y="148"/>
                    <a:pt x="88" y="148"/>
                  </a:cubicBezTo>
                  <a:cubicBezTo>
                    <a:pt x="95" y="164"/>
                    <a:pt x="95" y="164"/>
                    <a:pt x="95" y="164"/>
                  </a:cubicBezTo>
                  <a:cubicBezTo>
                    <a:pt x="84" y="174"/>
                    <a:pt x="84" y="174"/>
                    <a:pt x="84" y="174"/>
                  </a:cubicBezTo>
                  <a:cubicBezTo>
                    <a:pt x="61" y="174"/>
                    <a:pt x="61" y="174"/>
                    <a:pt x="61" y="174"/>
                  </a:cubicBezTo>
                  <a:cubicBezTo>
                    <a:pt x="43" y="154"/>
                    <a:pt x="43" y="154"/>
                    <a:pt x="43" y="154"/>
                  </a:cubicBezTo>
                  <a:cubicBezTo>
                    <a:pt x="42" y="152"/>
                    <a:pt x="39" y="152"/>
                    <a:pt x="38" y="153"/>
                  </a:cubicBezTo>
                  <a:cubicBezTo>
                    <a:pt x="37" y="154"/>
                    <a:pt x="37" y="155"/>
                    <a:pt x="37" y="156"/>
                  </a:cubicBezTo>
                  <a:cubicBezTo>
                    <a:pt x="37" y="156"/>
                    <a:pt x="37" y="157"/>
                    <a:pt x="38" y="158"/>
                  </a:cubicBezTo>
                  <a:cubicBezTo>
                    <a:pt x="52" y="174"/>
                    <a:pt x="52" y="174"/>
                    <a:pt x="52" y="174"/>
                  </a:cubicBezTo>
                  <a:cubicBezTo>
                    <a:pt x="26" y="174"/>
                    <a:pt x="26" y="174"/>
                    <a:pt x="26" y="174"/>
                  </a:cubicBezTo>
                  <a:cubicBezTo>
                    <a:pt x="25" y="174"/>
                    <a:pt x="25" y="175"/>
                    <a:pt x="24" y="175"/>
                  </a:cubicBezTo>
                  <a:cubicBezTo>
                    <a:pt x="23" y="176"/>
                    <a:pt x="23" y="177"/>
                    <a:pt x="23" y="178"/>
                  </a:cubicBezTo>
                  <a:cubicBezTo>
                    <a:pt x="23" y="180"/>
                    <a:pt x="25" y="181"/>
                    <a:pt x="26" y="181"/>
                  </a:cubicBezTo>
                  <a:cubicBezTo>
                    <a:pt x="52" y="181"/>
                    <a:pt x="52" y="181"/>
                    <a:pt x="52" y="181"/>
                  </a:cubicBezTo>
                  <a:cubicBezTo>
                    <a:pt x="38" y="198"/>
                    <a:pt x="38" y="198"/>
                    <a:pt x="38" y="198"/>
                  </a:cubicBezTo>
                  <a:cubicBezTo>
                    <a:pt x="37" y="199"/>
                    <a:pt x="37" y="201"/>
                    <a:pt x="38" y="202"/>
                  </a:cubicBezTo>
                  <a:cubicBezTo>
                    <a:pt x="39" y="203"/>
                    <a:pt x="42" y="203"/>
                    <a:pt x="43" y="202"/>
                  </a:cubicBezTo>
                  <a:cubicBezTo>
                    <a:pt x="61" y="181"/>
                    <a:pt x="61" y="181"/>
                    <a:pt x="61" y="181"/>
                  </a:cubicBezTo>
                  <a:cubicBezTo>
                    <a:pt x="80" y="181"/>
                    <a:pt x="80" y="181"/>
                    <a:pt x="80" y="181"/>
                  </a:cubicBezTo>
                  <a:cubicBezTo>
                    <a:pt x="95" y="195"/>
                    <a:pt x="95" y="195"/>
                    <a:pt x="95" y="195"/>
                  </a:cubicBezTo>
                  <a:cubicBezTo>
                    <a:pt x="88" y="211"/>
                    <a:pt x="88" y="211"/>
                    <a:pt x="88" y="211"/>
                  </a:cubicBezTo>
                  <a:cubicBezTo>
                    <a:pt x="64" y="224"/>
                    <a:pt x="64" y="224"/>
                    <a:pt x="64" y="224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28" y="209"/>
                    <a:pt x="26" y="210"/>
                    <a:pt x="25" y="211"/>
                  </a:cubicBezTo>
                  <a:cubicBezTo>
                    <a:pt x="24" y="213"/>
                    <a:pt x="25" y="215"/>
                    <a:pt x="27" y="216"/>
                  </a:cubicBezTo>
                  <a:cubicBezTo>
                    <a:pt x="55" y="228"/>
                    <a:pt x="55" y="228"/>
                    <a:pt x="55" y="228"/>
                  </a:cubicBezTo>
                  <a:cubicBezTo>
                    <a:pt x="39" y="236"/>
                    <a:pt x="39" y="236"/>
                    <a:pt x="39" y="236"/>
                  </a:cubicBezTo>
                  <a:cubicBezTo>
                    <a:pt x="12" y="224"/>
                    <a:pt x="12" y="224"/>
                    <a:pt x="12" y="224"/>
                  </a:cubicBezTo>
                  <a:cubicBezTo>
                    <a:pt x="10" y="223"/>
                    <a:pt x="8" y="224"/>
                    <a:pt x="7" y="226"/>
                  </a:cubicBezTo>
                  <a:cubicBezTo>
                    <a:pt x="6" y="227"/>
                    <a:pt x="6" y="228"/>
                    <a:pt x="7" y="229"/>
                  </a:cubicBezTo>
                  <a:cubicBezTo>
                    <a:pt x="7" y="230"/>
                    <a:pt x="8" y="230"/>
                    <a:pt x="9" y="231"/>
                  </a:cubicBezTo>
                  <a:cubicBezTo>
                    <a:pt x="30" y="240"/>
                    <a:pt x="30" y="240"/>
                    <a:pt x="30" y="240"/>
                  </a:cubicBezTo>
                  <a:cubicBezTo>
                    <a:pt x="5" y="252"/>
                    <a:pt x="5" y="252"/>
                    <a:pt x="5" y="252"/>
                  </a:cubicBezTo>
                  <a:cubicBezTo>
                    <a:pt x="4" y="253"/>
                    <a:pt x="3" y="255"/>
                    <a:pt x="4" y="257"/>
                  </a:cubicBezTo>
                  <a:cubicBezTo>
                    <a:pt x="5" y="258"/>
                    <a:pt x="7" y="259"/>
                    <a:pt x="9" y="258"/>
                  </a:cubicBezTo>
                  <a:cubicBezTo>
                    <a:pt x="33" y="246"/>
                    <a:pt x="33" y="246"/>
                    <a:pt x="33" y="246"/>
                  </a:cubicBezTo>
                  <a:cubicBezTo>
                    <a:pt x="27" y="269"/>
                    <a:pt x="27" y="269"/>
                    <a:pt x="27" y="269"/>
                  </a:cubicBezTo>
                  <a:cubicBezTo>
                    <a:pt x="26" y="271"/>
                    <a:pt x="28" y="273"/>
                    <a:pt x="29" y="273"/>
                  </a:cubicBezTo>
                  <a:cubicBezTo>
                    <a:pt x="31" y="274"/>
                    <a:pt x="33" y="273"/>
                    <a:pt x="34" y="271"/>
                  </a:cubicBezTo>
                  <a:cubicBezTo>
                    <a:pt x="42" y="242"/>
                    <a:pt x="42" y="242"/>
                    <a:pt x="42" y="242"/>
                  </a:cubicBezTo>
                  <a:cubicBezTo>
                    <a:pt x="58" y="234"/>
                    <a:pt x="58" y="234"/>
                    <a:pt x="58" y="234"/>
                  </a:cubicBezTo>
                  <a:cubicBezTo>
                    <a:pt x="50" y="264"/>
                    <a:pt x="50" y="264"/>
                    <a:pt x="50" y="264"/>
                  </a:cubicBezTo>
                  <a:cubicBezTo>
                    <a:pt x="49" y="266"/>
                    <a:pt x="50" y="268"/>
                    <a:pt x="52" y="268"/>
                  </a:cubicBezTo>
                  <a:cubicBezTo>
                    <a:pt x="53" y="268"/>
                    <a:pt x="54" y="268"/>
                    <a:pt x="55" y="268"/>
                  </a:cubicBezTo>
                  <a:cubicBezTo>
                    <a:pt x="56" y="267"/>
                    <a:pt x="56" y="267"/>
                    <a:pt x="57" y="266"/>
                  </a:cubicBezTo>
                  <a:cubicBezTo>
                    <a:pt x="67" y="230"/>
                    <a:pt x="67" y="230"/>
                    <a:pt x="67" y="230"/>
                  </a:cubicBezTo>
                  <a:cubicBezTo>
                    <a:pt x="92" y="218"/>
                    <a:pt x="92" y="218"/>
                    <a:pt x="92" y="218"/>
                  </a:cubicBezTo>
                  <a:cubicBezTo>
                    <a:pt x="108" y="224"/>
                    <a:pt x="108" y="224"/>
                    <a:pt x="108" y="224"/>
                  </a:cubicBezTo>
                  <a:cubicBezTo>
                    <a:pt x="110" y="246"/>
                    <a:pt x="110" y="246"/>
                    <a:pt x="110" y="246"/>
                  </a:cubicBezTo>
                  <a:cubicBezTo>
                    <a:pt x="120" y="245"/>
                    <a:pt x="120" y="245"/>
                    <a:pt x="120" y="245"/>
                  </a:cubicBezTo>
                  <a:cubicBezTo>
                    <a:pt x="108" y="264"/>
                    <a:pt x="108" y="264"/>
                    <a:pt x="108" y="264"/>
                  </a:cubicBezTo>
                  <a:cubicBezTo>
                    <a:pt x="80" y="269"/>
                    <a:pt x="80" y="269"/>
                    <a:pt x="80" y="269"/>
                  </a:cubicBezTo>
                  <a:cubicBezTo>
                    <a:pt x="79" y="269"/>
                    <a:pt x="79" y="269"/>
                    <a:pt x="78" y="270"/>
                  </a:cubicBezTo>
                  <a:cubicBezTo>
                    <a:pt x="78" y="271"/>
                    <a:pt x="77" y="272"/>
                    <a:pt x="78" y="273"/>
                  </a:cubicBezTo>
                  <a:cubicBezTo>
                    <a:pt x="78" y="275"/>
                    <a:pt x="80" y="276"/>
                    <a:pt x="81" y="275"/>
                  </a:cubicBezTo>
                  <a:cubicBezTo>
                    <a:pt x="103" y="272"/>
                    <a:pt x="103" y="272"/>
                    <a:pt x="103" y="272"/>
                  </a:cubicBezTo>
                  <a:cubicBezTo>
                    <a:pt x="89" y="294"/>
                    <a:pt x="89" y="294"/>
                    <a:pt x="89" y="294"/>
                  </a:cubicBezTo>
                  <a:cubicBezTo>
                    <a:pt x="89" y="295"/>
                    <a:pt x="89" y="296"/>
                    <a:pt x="89" y="296"/>
                  </a:cubicBezTo>
                  <a:cubicBezTo>
                    <a:pt x="89" y="297"/>
                    <a:pt x="90" y="298"/>
                    <a:pt x="90" y="298"/>
                  </a:cubicBezTo>
                  <a:cubicBezTo>
                    <a:pt x="92" y="299"/>
                    <a:pt x="94" y="299"/>
                    <a:pt x="95" y="297"/>
                  </a:cubicBezTo>
                  <a:cubicBezTo>
                    <a:pt x="109" y="275"/>
                    <a:pt x="109" y="275"/>
                    <a:pt x="109" y="275"/>
                  </a:cubicBezTo>
                  <a:cubicBezTo>
                    <a:pt x="115" y="296"/>
                    <a:pt x="115" y="296"/>
                    <a:pt x="115" y="296"/>
                  </a:cubicBezTo>
                  <a:cubicBezTo>
                    <a:pt x="115" y="298"/>
                    <a:pt x="117" y="299"/>
                    <a:pt x="119" y="299"/>
                  </a:cubicBezTo>
                  <a:cubicBezTo>
                    <a:pt x="120" y="298"/>
                    <a:pt x="121" y="298"/>
                    <a:pt x="121" y="297"/>
                  </a:cubicBezTo>
                  <a:cubicBezTo>
                    <a:pt x="122" y="296"/>
                    <a:pt x="122" y="295"/>
                    <a:pt x="121" y="294"/>
                  </a:cubicBezTo>
                  <a:cubicBezTo>
                    <a:pt x="113" y="268"/>
                    <a:pt x="113" y="268"/>
                    <a:pt x="113" y="268"/>
                  </a:cubicBezTo>
                  <a:cubicBezTo>
                    <a:pt x="128" y="244"/>
                    <a:pt x="128" y="244"/>
                    <a:pt x="128" y="244"/>
                  </a:cubicBezTo>
                  <a:cubicBezTo>
                    <a:pt x="133" y="243"/>
                    <a:pt x="133" y="243"/>
                    <a:pt x="133" y="243"/>
                  </a:cubicBezTo>
                  <a:cubicBezTo>
                    <a:pt x="144" y="263"/>
                    <a:pt x="144" y="263"/>
                    <a:pt x="144" y="263"/>
                  </a:cubicBezTo>
                  <a:cubicBezTo>
                    <a:pt x="160" y="253"/>
                    <a:pt x="160" y="253"/>
                    <a:pt x="160" y="253"/>
                  </a:cubicBezTo>
                  <a:cubicBezTo>
                    <a:pt x="160" y="289"/>
                    <a:pt x="160" y="289"/>
                    <a:pt x="160" y="289"/>
                  </a:cubicBezTo>
                  <a:cubicBezTo>
                    <a:pt x="132" y="313"/>
                    <a:pt x="132" y="313"/>
                    <a:pt x="132" y="313"/>
                  </a:cubicBezTo>
                  <a:cubicBezTo>
                    <a:pt x="130" y="314"/>
                    <a:pt x="130" y="317"/>
                    <a:pt x="132" y="318"/>
                  </a:cubicBezTo>
                  <a:cubicBezTo>
                    <a:pt x="133" y="320"/>
                    <a:pt x="135" y="320"/>
                    <a:pt x="137" y="319"/>
                  </a:cubicBezTo>
                  <a:cubicBezTo>
                    <a:pt x="160" y="298"/>
                    <a:pt x="160" y="298"/>
                    <a:pt x="160" y="298"/>
                  </a:cubicBezTo>
                  <a:cubicBezTo>
                    <a:pt x="160" y="316"/>
                    <a:pt x="160" y="316"/>
                    <a:pt x="160" y="316"/>
                  </a:cubicBezTo>
                  <a:cubicBezTo>
                    <a:pt x="137" y="336"/>
                    <a:pt x="137" y="336"/>
                    <a:pt x="137" y="336"/>
                  </a:cubicBezTo>
                  <a:cubicBezTo>
                    <a:pt x="136" y="337"/>
                    <a:pt x="136" y="339"/>
                    <a:pt x="137" y="341"/>
                  </a:cubicBezTo>
                  <a:cubicBezTo>
                    <a:pt x="138" y="342"/>
                    <a:pt x="141" y="342"/>
                    <a:pt x="142" y="341"/>
                  </a:cubicBezTo>
                  <a:lnTo>
                    <a:pt x="160" y="326"/>
                  </a:lnTo>
                  <a:close/>
                  <a:moveTo>
                    <a:pt x="235" y="164"/>
                  </a:moveTo>
                  <a:cubicBezTo>
                    <a:pt x="243" y="171"/>
                    <a:pt x="243" y="171"/>
                    <a:pt x="243" y="171"/>
                  </a:cubicBezTo>
                  <a:cubicBezTo>
                    <a:pt x="272" y="171"/>
                    <a:pt x="272" y="171"/>
                    <a:pt x="272" y="171"/>
                  </a:cubicBezTo>
                  <a:cubicBezTo>
                    <a:pt x="289" y="151"/>
                    <a:pt x="289" y="151"/>
                    <a:pt x="289" y="151"/>
                  </a:cubicBezTo>
                  <a:cubicBezTo>
                    <a:pt x="291" y="150"/>
                    <a:pt x="293" y="149"/>
                    <a:pt x="295" y="149"/>
                  </a:cubicBezTo>
                  <a:cubicBezTo>
                    <a:pt x="267" y="137"/>
                    <a:pt x="267" y="137"/>
                    <a:pt x="267" y="137"/>
                  </a:cubicBezTo>
                  <a:cubicBezTo>
                    <a:pt x="240" y="150"/>
                    <a:pt x="240" y="150"/>
                    <a:pt x="240" y="150"/>
                  </a:cubicBezTo>
                  <a:lnTo>
                    <a:pt x="235" y="164"/>
                  </a:lnTo>
                  <a:close/>
                  <a:moveTo>
                    <a:pt x="147" y="253"/>
                  </a:moveTo>
                  <a:cubicBezTo>
                    <a:pt x="139" y="240"/>
                    <a:pt x="139" y="240"/>
                    <a:pt x="139" y="240"/>
                  </a:cubicBezTo>
                  <a:cubicBezTo>
                    <a:pt x="138" y="239"/>
                    <a:pt x="137" y="237"/>
                    <a:pt x="135" y="237"/>
                  </a:cubicBezTo>
                  <a:cubicBezTo>
                    <a:pt x="133" y="236"/>
                    <a:pt x="133" y="236"/>
                    <a:pt x="133" y="236"/>
                  </a:cubicBezTo>
                  <a:cubicBezTo>
                    <a:pt x="150" y="208"/>
                    <a:pt x="150" y="208"/>
                    <a:pt x="150" y="208"/>
                  </a:cubicBezTo>
                  <a:cubicBezTo>
                    <a:pt x="152" y="213"/>
                    <a:pt x="152" y="213"/>
                    <a:pt x="152" y="213"/>
                  </a:cubicBezTo>
                  <a:cubicBezTo>
                    <a:pt x="160" y="208"/>
                    <a:pt x="160" y="208"/>
                    <a:pt x="160" y="208"/>
                  </a:cubicBezTo>
                  <a:cubicBezTo>
                    <a:pt x="160" y="244"/>
                    <a:pt x="160" y="244"/>
                    <a:pt x="160" y="244"/>
                  </a:cubicBezTo>
                  <a:cubicBezTo>
                    <a:pt x="159" y="244"/>
                    <a:pt x="159" y="244"/>
                    <a:pt x="159" y="244"/>
                  </a:cubicBezTo>
                  <a:cubicBezTo>
                    <a:pt x="159" y="245"/>
                    <a:pt x="159" y="245"/>
                    <a:pt x="159" y="245"/>
                  </a:cubicBezTo>
                  <a:lnTo>
                    <a:pt x="147" y="253"/>
                  </a:lnTo>
                  <a:close/>
                  <a:moveTo>
                    <a:pt x="137" y="235"/>
                  </a:moveTo>
                  <a:cubicBezTo>
                    <a:pt x="139" y="236"/>
                    <a:pt x="141" y="237"/>
                    <a:pt x="142" y="239"/>
                  </a:cubicBezTo>
                  <a:cubicBezTo>
                    <a:pt x="148" y="249"/>
                    <a:pt x="148" y="249"/>
                    <a:pt x="148" y="249"/>
                  </a:cubicBezTo>
                  <a:cubicBezTo>
                    <a:pt x="157" y="242"/>
                    <a:pt x="157" y="242"/>
                    <a:pt x="157" y="242"/>
                  </a:cubicBezTo>
                  <a:cubicBezTo>
                    <a:pt x="157" y="214"/>
                    <a:pt x="157" y="214"/>
                    <a:pt x="157" y="214"/>
                  </a:cubicBezTo>
                  <a:cubicBezTo>
                    <a:pt x="151" y="218"/>
                    <a:pt x="151" y="218"/>
                    <a:pt x="151" y="218"/>
                  </a:cubicBezTo>
                  <a:cubicBezTo>
                    <a:pt x="150" y="214"/>
                    <a:pt x="150" y="214"/>
                    <a:pt x="150" y="214"/>
                  </a:cubicBezTo>
                  <a:lnTo>
                    <a:pt x="137" y="235"/>
                  </a:lnTo>
                  <a:close/>
                  <a:moveTo>
                    <a:pt x="117" y="238"/>
                  </a:moveTo>
                  <a:cubicBezTo>
                    <a:pt x="116" y="224"/>
                    <a:pt x="116" y="224"/>
                    <a:pt x="116" y="224"/>
                  </a:cubicBezTo>
                  <a:cubicBezTo>
                    <a:pt x="115" y="220"/>
                    <a:pt x="113" y="218"/>
                    <a:pt x="110" y="216"/>
                  </a:cubicBezTo>
                  <a:cubicBezTo>
                    <a:pt x="96" y="212"/>
                    <a:pt x="96" y="212"/>
                    <a:pt x="96" y="212"/>
                  </a:cubicBezTo>
                  <a:cubicBezTo>
                    <a:pt x="101" y="199"/>
                    <a:pt x="101" y="199"/>
                    <a:pt x="101" y="199"/>
                  </a:cubicBezTo>
                  <a:cubicBezTo>
                    <a:pt x="102" y="196"/>
                    <a:pt x="102" y="192"/>
                    <a:pt x="99" y="190"/>
                  </a:cubicBezTo>
                  <a:cubicBezTo>
                    <a:pt x="90" y="181"/>
                    <a:pt x="90" y="181"/>
                    <a:pt x="90" y="181"/>
                  </a:cubicBezTo>
                  <a:cubicBezTo>
                    <a:pt x="130" y="181"/>
                    <a:pt x="130" y="181"/>
                    <a:pt x="130" y="181"/>
                  </a:cubicBezTo>
                  <a:cubicBezTo>
                    <a:pt x="139" y="188"/>
                    <a:pt x="139" y="188"/>
                    <a:pt x="139" y="188"/>
                  </a:cubicBezTo>
                  <a:cubicBezTo>
                    <a:pt x="135" y="200"/>
                    <a:pt x="135" y="200"/>
                    <a:pt x="135" y="200"/>
                  </a:cubicBezTo>
                  <a:cubicBezTo>
                    <a:pt x="147" y="201"/>
                    <a:pt x="147" y="201"/>
                    <a:pt x="147" y="201"/>
                  </a:cubicBezTo>
                  <a:cubicBezTo>
                    <a:pt x="124" y="237"/>
                    <a:pt x="124" y="237"/>
                    <a:pt x="124" y="237"/>
                  </a:cubicBezTo>
                  <a:lnTo>
                    <a:pt x="117" y="238"/>
                  </a:lnTo>
                  <a:close/>
                  <a:moveTo>
                    <a:pt x="100" y="210"/>
                  </a:moveTo>
                  <a:cubicBezTo>
                    <a:pt x="110" y="214"/>
                    <a:pt x="110" y="214"/>
                    <a:pt x="110" y="214"/>
                  </a:cubicBezTo>
                  <a:cubicBezTo>
                    <a:pt x="115" y="215"/>
                    <a:pt x="118" y="219"/>
                    <a:pt x="118" y="224"/>
                  </a:cubicBezTo>
                  <a:cubicBezTo>
                    <a:pt x="119" y="235"/>
                    <a:pt x="119" y="235"/>
                    <a:pt x="119" y="235"/>
                  </a:cubicBezTo>
                  <a:cubicBezTo>
                    <a:pt x="123" y="234"/>
                    <a:pt x="123" y="234"/>
                    <a:pt x="123" y="234"/>
                  </a:cubicBezTo>
                  <a:cubicBezTo>
                    <a:pt x="142" y="203"/>
                    <a:pt x="142" y="203"/>
                    <a:pt x="142" y="203"/>
                  </a:cubicBezTo>
                  <a:cubicBezTo>
                    <a:pt x="131" y="203"/>
                    <a:pt x="131" y="203"/>
                    <a:pt x="131" y="203"/>
                  </a:cubicBezTo>
                  <a:cubicBezTo>
                    <a:pt x="136" y="189"/>
                    <a:pt x="136" y="189"/>
                    <a:pt x="136" y="189"/>
                  </a:cubicBezTo>
                  <a:cubicBezTo>
                    <a:pt x="129" y="184"/>
                    <a:pt x="129" y="184"/>
                    <a:pt x="129" y="184"/>
                  </a:cubicBezTo>
                  <a:cubicBezTo>
                    <a:pt x="97" y="184"/>
                    <a:pt x="97" y="184"/>
                    <a:pt x="97" y="184"/>
                  </a:cubicBezTo>
                  <a:cubicBezTo>
                    <a:pt x="101" y="188"/>
                    <a:pt x="101" y="188"/>
                    <a:pt x="101" y="188"/>
                  </a:cubicBezTo>
                  <a:cubicBezTo>
                    <a:pt x="104" y="191"/>
                    <a:pt x="105" y="196"/>
                    <a:pt x="104" y="200"/>
                  </a:cubicBezTo>
                  <a:lnTo>
                    <a:pt x="100" y="210"/>
                  </a:lnTo>
                  <a:close/>
                  <a:moveTo>
                    <a:pt x="180" y="253"/>
                  </a:moveTo>
                  <a:cubicBezTo>
                    <a:pt x="168" y="245"/>
                    <a:pt x="168" y="245"/>
                    <a:pt x="168" y="245"/>
                  </a:cubicBezTo>
                  <a:cubicBezTo>
                    <a:pt x="168" y="244"/>
                    <a:pt x="168" y="244"/>
                    <a:pt x="168" y="244"/>
                  </a:cubicBezTo>
                  <a:cubicBezTo>
                    <a:pt x="167" y="244"/>
                    <a:pt x="167" y="244"/>
                    <a:pt x="167" y="244"/>
                  </a:cubicBezTo>
                  <a:cubicBezTo>
                    <a:pt x="167" y="208"/>
                    <a:pt x="167" y="208"/>
                    <a:pt x="167" y="208"/>
                  </a:cubicBezTo>
                  <a:cubicBezTo>
                    <a:pt x="174" y="213"/>
                    <a:pt x="174" y="213"/>
                    <a:pt x="174" y="213"/>
                  </a:cubicBezTo>
                  <a:cubicBezTo>
                    <a:pt x="178" y="202"/>
                    <a:pt x="178" y="202"/>
                    <a:pt x="178" y="202"/>
                  </a:cubicBezTo>
                  <a:cubicBezTo>
                    <a:pt x="200" y="237"/>
                    <a:pt x="200" y="237"/>
                    <a:pt x="200" y="237"/>
                  </a:cubicBezTo>
                  <a:cubicBezTo>
                    <a:pt x="196" y="236"/>
                    <a:pt x="196" y="236"/>
                    <a:pt x="196" y="236"/>
                  </a:cubicBezTo>
                  <a:cubicBezTo>
                    <a:pt x="195" y="236"/>
                    <a:pt x="195" y="236"/>
                    <a:pt x="195" y="236"/>
                  </a:cubicBezTo>
                  <a:cubicBezTo>
                    <a:pt x="191" y="236"/>
                    <a:pt x="189" y="238"/>
                    <a:pt x="187" y="240"/>
                  </a:cubicBezTo>
                  <a:lnTo>
                    <a:pt x="180" y="253"/>
                  </a:lnTo>
                  <a:close/>
                  <a:moveTo>
                    <a:pt x="170" y="242"/>
                  </a:moveTo>
                  <a:cubicBezTo>
                    <a:pt x="179" y="249"/>
                    <a:pt x="179" y="249"/>
                    <a:pt x="179" y="249"/>
                  </a:cubicBezTo>
                  <a:cubicBezTo>
                    <a:pt x="185" y="239"/>
                    <a:pt x="185" y="239"/>
                    <a:pt x="185" y="239"/>
                  </a:cubicBezTo>
                  <a:cubicBezTo>
                    <a:pt x="187" y="236"/>
                    <a:pt x="190" y="233"/>
                    <a:pt x="194" y="233"/>
                  </a:cubicBezTo>
                  <a:cubicBezTo>
                    <a:pt x="179" y="208"/>
                    <a:pt x="179" y="208"/>
                    <a:pt x="179" y="208"/>
                  </a:cubicBezTo>
                  <a:cubicBezTo>
                    <a:pt x="176" y="218"/>
                    <a:pt x="176" y="218"/>
                    <a:pt x="176" y="218"/>
                  </a:cubicBezTo>
                  <a:cubicBezTo>
                    <a:pt x="170" y="214"/>
                    <a:pt x="170" y="214"/>
                    <a:pt x="170" y="214"/>
                  </a:cubicBezTo>
                  <a:lnTo>
                    <a:pt x="170" y="242"/>
                  </a:lnTo>
                  <a:close/>
                  <a:moveTo>
                    <a:pt x="210" y="240"/>
                  </a:moveTo>
                  <a:cubicBezTo>
                    <a:pt x="185" y="201"/>
                    <a:pt x="185" y="201"/>
                    <a:pt x="185" y="201"/>
                  </a:cubicBezTo>
                  <a:cubicBezTo>
                    <a:pt x="192" y="201"/>
                    <a:pt x="192" y="201"/>
                    <a:pt x="192" y="201"/>
                  </a:cubicBezTo>
                  <a:cubicBezTo>
                    <a:pt x="188" y="188"/>
                    <a:pt x="188" y="188"/>
                    <a:pt x="188" y="188"/>
                  </a:cubicBezTo>
                  <a:cubicBezTo>
                    <a:pt x="197" y="181"/>
                    <a:pt x="197" y="181"/>
                    <a:pt x="197" y="181"/>
                  </a:cubicBezTo>
                  <a:cubicBezTo>
                    <a:pt x="237" y="181"/>
                    <a:pt x="237" y="181"/>
                    <a:pt x="237" y="181"/>
                  </a:cubicBezTo>
                  <a:cubicBezTo>
                    <a:pt x="228" y="190"/>
                    <a:pt x="228" y="190"/>
                    <a:pt x="228" y="190"/>
                  </a:cubicBezTo>
                  <a:cubicBezTo>
                    <a:pt x="225" y="192"/>
                    <a:pt x="224" y="196"/>
                    <a:pt x="225" y="199"/>
                  </a:cubicBezTo>
                  <a:cubicBezTo>
                    <a:pt x="230" y="212"/>
                    <a:pt x="230" y="212"/>
                    <a:pt x="230" y="212"/>
                  </a:cubicBezTo>
                  <a:cubicBezTo>
                    <a:pt x="217" y="217"/>
                    <a:pt x="217" y="217"/>
                    <a:pt x="217" y="217"/>
                  </a:cubicBezTo>
                  <a:cubicBezTo>
                    <a:pt x="214" y="218"/>
                    <a:pt x="211" y="221"/>
                    <a:pt x="211" y="224"/>
                  </a:cubicBezTo>
                  <a:lnTo>
                    <a:pt x="210" y="240"/>
                  </a:lnTo>
                  <a:close/>
                  <a:moveTo>
                    <a:pt x="190" y="203"/>
                  </a:moveTo>
                  <a:cubicBezTo>
                    <a:pt x="208" y="232"/>
                    <a:pt x="208" y="232"/>
                    <a:pt x="208" y="232"/>
                  </a:cubicBezTo>
                  <a:cubicBezTo>
                    <a:pt x="208" y="224"/>
                    <a:pt x="208" y="224"/>
                    <a:pt x="208" y="224"/>
                  </a:cubicBezTo>
                  <a:cubicBezTo>
                    <a:pt x="209" y="219"/>
                    <a:pt x="212" y="215"/>
                    <a:pt x="216" y="214"/>
                  </a:cubicBezTo>
                  <a:cubicBezTo>
                    <a:pt x="227" y="211"/>
                    <a:pt x="227" y="211"/>
                    <a:pt x="227" y="211"/>
                  </a:cubicBezTo>
                  <a:cubicBezTo>
                    <a:pt x="223" y="200"/>
                    <a:pt x="223" y="200"/>
                    <a:pt x="223" y="200"/>
                  </a:cubicBezTo>
                  <a:cubicBezTo>
                    <a:pt x="221" y="196"/>
                    <a:pt x="222" y="191"/>
                    <a:pt x="226" y="188"/>
                  </a:cubicBezTo>
                  <a:cubicBezTo>
                    <a:pt x="230" y="183"/>
                    <a:pt x="230" y="183"/>
                    <a:pt x="230" y="183"/>
                  </a:cubicBezTo>
                  <a:cubicBezTo>
                    <a:pt x="198" y="183"/>
                    <a:pt x="198" y="183"/>
                    <a:pt x="198" y="183"/>
                  </a:cubicBezTo>
                  <a:cubicBezTo>
                    <a:pt x="191" y="189"/>
                    <a:pt x="191" y="189"/>
                    <a:pt x="191" y="189"/>
                  </a:cubicBezTo>
                  <a:cubicBezTo>
                    <a:pt x="195" y="203"/>
                    <a:pt x="195" y="203"/>
                    <a:pt x="195" y="203"/>
                  </a:cubicBezTo>
                  <a:lnTo>
                    <a:pt x="190" y="203"/>
                  </a:lnTo>
                  <a:close/>
                  <a:moveTo>
                    <a:pt x="94" y="174"/>
                  </a:moveTo>
                  <a:cubicBezTo>
                    <a:pt x="99" y="170"/>
                    <a:pt x="99" y="170"/>
                    <a:pt x="99" y="170"/>
                  </a:cubicBezTo>
                  <a:cubicBezTo>
                    <a:pt x="102" y="168"/>
                    <a:pt x="102" y="164"/>
                    <a:pt x="101" y="161"/>
                  </a:cubicBezTo>
                  <a:cubicBezTo>
                    <a:pt x="96" y="147"/>
                    <a:pt x="96" y="147"/>
                    <a:pt x="96" y="147"/>
                  </a:cubicBezTo>
                  <a:cubicBezTo>
                    <a:pt x="110" y="143"/>
                    <a:pt x="110" y="143"/>
                    <a:pt x="110" y="143"/>
                  </a:cubicBezTo>
                  <a:cubicBezTo>
                    <a:pt x="113" y="142"/>
                    <a:pt x="115" y="139"/>
                    <a:pt x="116" y="136"/>
                  </a:cubicBezTo>
                  <a:cubicBezTo>
                    <a:pt x="117" y="122"/>
                    <a:pt x="117" y="122"/>
                    <a:pt x="117" y="122"/>
                  </a:cubicBezTo>
                  <a:cubicBezTo>
                    <a:pt x="130" y="123"/>
                    <a:pt x="130" y="123"/>
                    <a:pt x="130" y="123"/>
                  </a:cubicBezTo>
                  <a:cubicBezTo>
                    <a:pt x="149" y="155"/>
                    <a:pt x="149" y="155"/>
                    <a:pt x="149" y="155"/>
                  </a:cubicBezTo>
                  <a:cubicBezTo>
                    <a:pt x="148" y="159"/>
                    <a:pt x="148" y="159"/>
                    <a:pt x="148" y="159"/>
                  </a:cubicBezTo>
                  <a:cubicBezTo>
                    <a:pt x="135" y="159"/>
                    <a:pt x="135" y="159"/>
                    <a:pt x="135" y="159"/>
                  </a:cubicBezTo>
                  <a:cubicBezTo>
                    <a:pt x="139" y="172"/>
                    <a:pt x="139" y="172"/>
                    <a:pt x="139" y="172"/>
                  </a:cubicBezTo>
                  <a:cubicBezTo>
                    <a:pt x="135" y="174"/>
                    <a:pt x="135" y="174"/>
                    <a:pt x="135" y="174"/>
                  </a:cubicBezTo>
                  <a:lnTo>
                    <a:pt x="94" y="174"/>
                  </a:lnTo>
                  <a:close/>
                  <a:moveTo>
                    <a:pt x="100" y="149"/>
                  </a:moveTo>
                  <a:cubicBezTo>
                    <a:pt x="104" y="160"/>
                    <a:pt x="104" y="160"/>
                    <a:pt x="104" y="160"/>
                  </a:cubicBezTo>
                  <a:cubicBezTo>
                    <a:pt x="105" y="164"/>
                    <a:pt x="104" y="169"/>
                    <a:pt x="101" y="172"/>
                  </a:cubicBezTo>
                  <a:cubicBezTo>
                    <a:pt x="134" y="172"/>
                    <a:pt x="134" y="172"/>
                    <a:pt x="134" y="172"/>
                  </a:cubicBezTo>
                  <a:cubicBezTo>
                    <a:pt x="136" y="171"/>
                    <a:pt x="136" y="171"/>
                    <a:pt x="136" y="171"/>
                  </a:cubicBezTo>
                  <a:cubicBezTo>
                    <a:pt x="131" y="157"/>
                    <a:pt x="131" y="157"/>
                    <a:pt x="131" y="157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46" y="156"/>
                    <a:pt x="146" y="156"/>
                    <a:pt x="146" y="156"/>
                  </a:cubicBezTo>
                  <a:cubicBezTo>
                    <a:pt x="128" y="126"/>
                    <a:pt x="128" y="126"/>
                    <a:pt x="128" y="126"/>
                  </a:cubicBezTo>
                  <a:cubicBezTo>
                    <a:pt x="119" y="125"/>
                    <a:pt x="119" y="125"/>
                    <a:pt x="119" y="125"/>
                  </a:cubicBezTo>
                  <a:cubicBezTo>
                    <a:pt x="118" y="136"/>
                    <a:pt x="118" y="136"/>
                    <a:pt x="118" y="136"/>
                  </a:cubicBezTo>
                  <a:cubicBezTo>
                    <a:pt x="118" y="140"/>
                    <a:pt x="115" y="144"/>
                    <a:pt x="111" y="146"/>
                  </a:cubicBezTo>
                  <a:lnTo>
                    <a:pt x="100" y="149"/>
                  </a:lnTo>
                  <a:close/>
                  <a:moveTo>
                    <a:pt x="191" y="174"/>
                  </a:moveTo>
                  <a:cubicBezTo>
                    <a:pt x="188" y="172"/>
                    <a:pt x="188" y="172"/>
                    <a:pt x="188" y="172"/>
                  </a:cubicBezTo>
                  <a:cubicBezTo>
                    <a:pt x="192" y="159"/>
                    <a:pt x="192" y="159"/>
                    <a:pt x="192" y="159"/>
                  </a:cubicBezTo>
                  <a:cubicBezTo>
                    <a:pt x="181" y="159"/>
                    <a:pt x="181" y="159"/>
                    <a:pt x="181" y="159"/>
                  </a:cubicBezTo>
                  <a:cubicBezTo>
                    <a:pt x="203" y="122"/>
                    <a:pt x="203" y="122"/>
                    <a:pt x="203" y="122"/>
                  </a:cubicBezTo>
                  <a:cubicBezTo>
                    <a:pt x="210" y="122"/>
                    <a:pt x="210" y="122"/>
                    <a:pt x="210" y="122"/>
                  </a:cubicBezTo>
                  <a:cubicBezTo>
                    <a:pt x="211" y="136"/>
                    <a:pt x="211" y="136"/>
                    <a:pt x="211" y="136"/>
                  </a:cubicBezTo>
                  <a:cubicBezTo>
                    <a:pt x="211" y="139"/>
                    <a:pt x="214" y="142"/>
                    <a:pt x="217" y="143"/>
                  </a:cubicBezTo>
                  <a:cubicBezTo>
                    <a:pt x="231" y="148"/>
                    <a:pt x="231" y="148"/>
                    <a:pt x="231" y="148"/>
                  </a:cubicBezTo>
                  <a:cubicBezTo>
                    <a:pt x="225" y="161"/>
                    <a:pt x="225" y="161"/>
                    <a:pt x="225" y="161"/>
                  </a:cubicBezTo>
                  <a:cubicBezTo>
                    <a:pt x="224" y="164"/>
                    <a:pt x="225" y="168"/>
                    <a:pt x="228" y="170"/>
                  </a:cubicBezTo>
                  <a:cubicBezTo>
                    <a:pt x="232" y="174"/>
                    <a:pt x="232" y="174"/>
                    <a:pt x="232" y="174"/>
                  </a:cubicBezTo>
                  <a:lnTo>
                    <a:pt x="191" y="174"/>
                  </a:lnTo>
                  <a:close/>
                  <a:moveTo>
                    <a:pt x="191" y="171"/>
                  </a:moveTo>
                  <a:cubicBezTo>
                    <a:pt x="192" y="171"/>
                    <a:pt x="192" y="171"/>
                    <a:pt x="192" y="171"/>
                  </a:cubicBezTo>
                  <a:cubicBezTo>
                    <a:pt x="225" y="171"/>
                    <a:pt x="225" y="171"/>
                    <a:pt x="225" y="171"/>
                  </a:cubicBezTo>
                  <a:cubicBezTo>
                    <a:pt x="222" y="168"/>
                    <a:pt x="221" y="164"/>
                    <a:pt x="223" y="160"/>
                  </a:cubicBezTo>
                  <a:cubicBezTo>
                    <a:pt x="227" y="149"/>
                    <a:pt x="227" y="149"/>
                    <a:pt x="227" y="149"/>
                  </a:cubicBezTo>
                  <a:cubicBezTo>
                    <a:pt x="216" y="146"/>
                    <a:pt x="216" y="146"/>
                    <a:pt x="216" y="146"/>
                  </a:cubicBezTo>
                  <a:cubicBezTo>
                    <a:pt x="212" y="144"/>
                    <a:pt x="209" y="141"/>
                    <a:pt x="208" y="136"/>
                  </a:cubicBezTo>
                  <a:cubicBezTo>
                    <a:pt x="207" y="125"/>
                    <a:pt x="207" y="125"/>
                    <a:pt x="207" y="125"/>
                  </a:cubicBezTo>
                  <a:cubicBezTo>
                    <a:pt x="205" y="125"/>
                    <a:pt x="205" y="125"/>
                    <a:pt x="205" y="125"/>
                  </a:cubicBezTo>
                  <a:cubicBezTo>
                    <a:pt x="186" y="156"/>
                    <a:pt x="186" y="156"/>
                    <a:pt x="186" y="156"/>
                  </a:cubicBezTo>
                  <a:cubicBezTo>
                    <a:pt x="195" y="157"/>
                    <a:pt x="195" y="157"/>
                    <a:pt x="195" y="157"/>
                  </a:cubicBezTo>
                  <a:lnTo>
                    <a:pt x="191" y="171"/>
                  </a:lnTo>
                  <a:close/>
                  <a:moveTo>
                    <a:pt x="160" y="151"/>
                  </a:moveTo>
                  <a:cubicBezTo>
                    <a:pt x="151" y="145"/>
                    <a:pt x="151" y="145"/>
                    <a:pt x="151" y="145"/>
                  </a:cubicBezTo>
                  <a:cubicBezTo>
                    <a:pt x="137" y="122"/>
                    <a:pt x="137" y="122"/>
                    <a:pt x="137" y="122"/>
                  </a:cubicBezTo>
                  <a:cubicBezTo>
                    <a:pt x="138" y="121"/>
                    <a:pt x="138" y="121"/>
                    <a:pt x="138" y="121"/>
                  </a:cubicBezTo>
                  <a:cubicBezTo>
                    <a:pt x="139" y="121"/>
                    <a:pt x="139" y="120"/>
                    <a:pt x="140" y="119"/>
                  </a:cubicBezTo>
                  <a:cubicBezTo>
                    <a:pt x="147" y="107"/>
                    <a:pt x="147" y="107"/>
                    <a:pt x="147" y="107"/>
                  </a:cubicBezTo>
                  <a:cubicBezTo>
                    <a:pt x="159" y="115"/>
                    <a:pt x="159" y="115"/>
                    <a:pt x="159" y="115"/>
                  </a:cubicBezTo>
                  <a:cubicBezTo>
                    <a:pt x="159" y="115"/>
                    <a:pt x="159" y="115"/>
                    <a:pt x="159" y="115"/>
                  </a:cubicBezTo>
                  <a:cubicBezTo>
                    <a:pt x="160" y="116"/>
                    <a:pt x="160" y="116"/>
                    <a:pt x="160" y="116"/>
                  </a:cubicBezTo>
                  <a:lnTo>
                    <a:pt x="160" y="151"/>
                  </a:lnTo>
                  <a:close/>
                  <a:moveTo>
                    <a:pt x="153" y="144"/>
                  </a:moveTo>
                  <a:cubicBezTo>
                    <a:pt x="157" y="146"/>
                    <a:pt x="157" y="146"/>
                    <a:pt x="157" y="146"/>
                  </a:cubicBezTo>
                  <a:cubicBezTo>
                    <a:pt x="157" y="117"/>
                    <a:pt x="157" y="117"/>
                    <a:pt x="157" y="117"/>
                  </a:cubicBezTo>
                  <a:cubicBezTo>
                    <a:pt x="148" y="111"/>
                    <a:pt x="148" y="111"/>
                    <a:pt x="148" y="111"/>
                  </a:cubicBezTo>
                  <a:cubicBezTo>
                    <a:pt x="142" y="121"/>
                    <a:pt x="142" y="121"/>
                    <a:pt x="142" y="121"/>
                  </a:cubicBezTo>
                  <a:cubicBezTo>
                    <a:pt x="142" y="121"/>
                    <a:pt x="141" y="122"/>
                    <a:pt x="140" y="123"/>
                  </a:cubicBezTo>
                  <a:lnTo>
                    <a:pt x="153" y="144"/>
                  </a:lnTo>
                  <a:close/>
                  <a:moveTo>
                    <a:pt x="167" y="151"/>
                  </a:moveTo>
                  <a:cubicBezTo>
                    <a:pt x="167" y="116"/>
                    <a:pt x="167" y="116"/>
                    <a:pt x="167" y="116"/>
                  </a:cubicBezTo>
                  <a:cubicBezTo>
                    <a:pt x="168" y="115"/>
                    <a:pt x="168" y="115"/>
                    <a:pt x="168" y="115"/>
                  </a:cubicBezTo>
                  <a:cubicBezTo>
                    <a:pt x="168" y="115"/>
                    <a:pt x="168" y="115"/>
                    <a:pt x="168" y="115"/>
                  </a:cubicBezTo>
                  <a:cubicBezTo>
                    <a:pt x="180" y="107"/>
                    <a:pt x="180" y="107"/>
                    <a:pt x="180" y="107"/>
                  </a:cubicBezTo>
                  <a:cubicBezTo>
                    <a:pt x="187" y="119"/>
                    <a:pt x="187" y="119"/>
                    <a:pt x="187" y="119"/>
                  </a:cubicBezTo>
                  <a:cubicBezTo>
                    <a:pt x="188" y="121"/>
                    <a:pt x="190" y="123"/>
                    <a:pt x="193" y="123"/>
                  </a:cubicBezTo>
                  <a:cubicBezTo>
                    <a:pt x="195" y="124"/>
                    <a:pt x="195" y="124"/>
                    <a:pt x="195" y="124"/>
                  </a:cubicBezTo>
                  <a:cubicBezTo>
                    <a:pt x="177" y="153"/>
                    <a:pt x="177" y="153"/>
                    <a:pt x="177" y="153"/>
                  </a:cubicBezTo>
                  <a:cubicBezTo>
                    <a:pt x="174" y="146"/>
                    <a:pt x="174" y="146"/>
                    <a:pt x="174" y="146"/>
                  </a:cubicBezTo>
                  <a:lnTo>
                    <a:pt x="167" y="151"/>
                  </a:lnTo>
                  <a:close/>
                  <a:moveTo>
                    <a:pt x="170" y="117"/>
                  </a:moveTo>
                  <a:cubicBezTo>
                    <a:pt x="170" y="146"/>
                    <a:pt x="170" y="146"/>
                    <a:pt x="170" y="146"/>
                  </a:cubicBezTo>
                  <a:cubicBezTo>
                    <a:pt x="176" y="142"/>
                    <a:pt x="176" y="142"/>
                    <a:pt x="176" y="142"/>
                  </a:cubicBezTo>
                  <a:cubicBezTo>
                    <a:pt x="177" y="147"/>
                    <a:pt x="177" y="147"/>
                    <a:pt x="177" y="147"/>
                  </a:cubicBezTo>
                  <a:cubicBezTo>
                    <a:pt x="190" y="125"/>
                    <a:pt x="190" y="125"/>
                    <a:pt x="190" y="125"/>
                  </a:cubicBezTo>
                  <a:cubicBezTo>
                    <a:pt x="188" y="125"/>
                    <a:pt x="186" y="123"/>
                    <a:pt x="185" y="121"/>
                  </a:cubicBezTo>
                  <a:cubicBezTo>
                    <a:pt x="179" y="111"/>
                    <a:pt x="179" y="111"/>
                    <a:pt x="179" y="111"/>
                  </a:cubicBezTo>
                  <a:lnTo>
                    <a:pt x="170" y="1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01" name="Freeform 101"/>
            <p:cNvSpPr>
              <a:spLocks noEditPoints="1"/>
            </p:cNvSpPr>
            <p:nvPr/>
          </p:nvSpPr>
          <p:spPr bwMode="auto">
            <a:xfrm>
              <a:off x="2671893" y="2646704"/>
              <a:ext cx="328275" cy="333426"/>
            </a:xfrm>
            <a:custGeom>
              <a:avLst/>
              <a:gdLst>
                <a:gd name="T0" fmla="*/ 30 w 207"/>
                <a:gd name="T1" fmla="*/ 137 h 210"/>
                <a:gd name="T2" fmla="*/ 36 w 207"/>
                <a:gd name="T3" fmla="*/ 160 h 210"/>
                <a:gd name="T4" fmla="*/ 70 w 207"/>
                <a:gd name="T5" fmla="*/ 124 h 210"/>
                <a:gd name="T6" fmla="*/ 62 w 207"/>
                <a:gd name="T7" fmla="*/ 153 h 210"/>
                <a:gd name="T8" fmla="*/ 81 w 207"/>
                <a:gd name="T9" fmla="*/ 159 h 210"/>
                <a:gd name="T10" fmla="*/ 62 w 207"/>
                <a:gd name="T11" fmla="*/ 189 h 210"/>
                <a:gd name="T12" fmla="*/ 70 w 207"/>
                <a:gd name="T13" fmla="*/ 206 h 210"/>
                <a:gd name="T14" fmla="*/ 91 w 207"/>
                <a:gd name="T15" fmla="*/ 184 h 210"/>
                <a:gd name="T16" fmla="*/ 113 w 207"/>
                <a:gd name="T17" fmla="*/ 191 h 210"/>
                <a:gd name="T18" fmla="*/ 99 w 207"/>
                <a:gd name="T19" fmla="*/ 156 h 210"/>
                <a:gd name="T20" fmla="*/ 127 w 207"/>
                <a:gd name="T21" fmla="*/ 174 h 210"/>
                <a:gd name="T22" fmla="*/ 130 w 207"/>
                <a:gd name="T23" fmla="*/ 137 h 210"/>
                <a:gd name="T24" fmla="*/ 146 w 207"/>
                <a:gd name="T25" fmla="*/ 180 h 210"/>
                <a:gd name="T26" fmla="*/ 160 w 207"/>
                <a:gd name="T27" fmla="*/ 162 h 210"/>
                <a:gd name="T28" fmla="*/ 190 w 207"/>
                <a:gd name="T29" fmla="*/ 167 h 210"/>
                <a:gd name="T30" fmla="*/ 187 w 207"/>
                <a:gd name="T31" fmla="*/ 148 h 210"/>
                <a:gd name="T32" fmla="*/ 153 w 207"/>
                <a:gd name="T33" fmla="*/ 135 h 210"/>
                <a:gd name="T34" fmla="*/ 137 w 207"/>
                <a:gd name="T35" fmla="*/ 121 h 210"/>
                <a:gd name="T36" fmla="*/ 141 w 207"/>
                <a:gd name="T37" fmla="*/ 103 h 210"/>
                <a:gd name="T38" fmla="*/ 161 w 207"/>
                <a:gd name="T39" fmla="*/ 95 h 210"/>
                <a:gd name="T40" fmla="*/ 197 w 207"/>
                <a:gd name="T41" fmla="*/ 96 h 210"/>
                <a:gd name="T42" fmla="*/ 207 w 207"/>
                <a:gd name="T43" fmla="*/ 79 h 210"/>
                <a:gd name="T44" fmla="*/ 177 w 207"/>
                <a:gd name="T45" fmla="*/ 73 h 210"/>
                <a:gd name="T46" fmla="*/ 171 w 207"/>
                <a:gd name="T47" fmla="*/ 51 h 210"/>
                <a:gd name="T48" fmla="*/ 140 w 207"/>
                <a:gd name="T49" fmla="*/ 85 h 210"/>
                <a:gd name="T50" fmla="*/ 148 w 207"/>
                <a:gd name="T51" fmla="*/ 56 h 210"/>
                <a:gd name="T52" fmla="*/ 121 w 207"/>
                <a:gd name="T53" fmla="*/ 69 h 210"/>
                <a:gd name="T54" fmla="*/ 154 w 207"/>
                <a:gd name="T55" fmla="*/ 35 h 210"/>
                <a:gd name="T56" fmla="*/ 131 w 207"/>
                <a:gd name="T57" fmla="*/ 30 h 210"/>
                <a:gd name="T58" fmla="*/ 123 w 207"/>
                <a:gd name="T59" fmla="*/ 0 h 210"/>
                <a:gd name="T60" fmla="*/ 107 w 207"/>
                <a:gd name="T61" fmla="*/ 11 h 210"/>
                <a:gd name="T62" fmla="*/ 110 w 207"/>
                <a:gd name="T63" fmla="*/ 47 h 210"/>
                <a:gd name="T64" fmla="*/ 103 w 207"/>
                <a:gd name="T65" fmla="*/ 69 h 210"/>
                <a:gd name="T66" fmla="*/ 86 w 207"/>
                <a:gd name="T67" fmla="*/ 75 h 210"/>
                <a:gd name="T68" fmla="*/ 64 w 207"/>
                <a:gd name="T69" fmla="*/ 63 h 210"/>
                <a:gd name="T70" fmla="*/ 45 w 207"/>
                <a:gd name="T71" fmla="*/ 32 h 210"/>
                <a:gd name="T72" fmla="*/ 26 w 207"/>
                <a:gd name="T73" fmla="*/ 32 h 210"/>
                <a:gd name="T74" fmla="*/ 37 w 207"/>
                <a:gd name="T75" fmla="*/ 61 h 210"/>
                <a:gd name="T76" fmla="*/ 21 w 207"/>
                <a:gd name="T77" fmla="*/ 78 h 210"/>
                <a:gd name="T78" fmla="*/ 71 w 207"/>
                <a:gd name="T79" fmla="*/ 89 h 210"/>
                <a:gd name="T80" fmla="*/ 70 w 207"/>
                <a:gd name="T81" fmla="*/ 107 h 210"/>
                <a:gd name="T82" fmla="*/ 46 w 207"/>
                <a:gd name="T83" fmla="*/ 116 h 210"/>
                <a:gd name="T84" fmla="*/ 10 w 207"/>
                <a:gd name="T85" fmla="*/ 115 h 210"/>
                <a:gd name="T86" fmla="*/ 0 w 207"/>
                <a:gd name="T87" fmla="*/ 131 h 210"/>
                <a:gd name="T88" fmla="*/ 83 w 207"/>
                <a:gd name="T89" fmla="*/ 101 h 210"/>
                <a:gd name="T90" fmla="*/ 100 w 207"/>
                <a:gd name="T91" fmla="*/ 84 h 210"/>
                <a:gd name="T92" fmla="*/ 123 w 207"/>
                <a:gd name="T93" fmla="*/ 90 h 210"/>
                <a:gd name="T94" fmla="*/ 129 w 207"/>
                <a:gd name="T95" fmla="*/ 114 h 210"/>
                <a:gd name="T96" fmla="*/ 113 w 207"/>
                <a:gd name="T97" fmla="*/ 131 h 210"/>
                <a:gd name="T98" fmla="*/ 89 w 207"/>
                <a:gd name="T99" fmla="*/ 124 h 210"/>
                <a:gd name="T100" fmla="*/ 83 w 207"/>
                <a:gd name="T101" fmla="*/ 101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7" h="210">
                  <a:moveTo>
                    <a:pt x="5" y="146"/>
                  </a:moveTo>
                  <a:lnTo>
                    <a:pt x="30" y="137"/>
                  </a:lnTo>
                  <a:lnTo>
                    <a:pt x="22" y="153"/>
                  </a:lnTo>
                  <a:lnTo>
                    <a:pt x="36" y="160"/>
                  </a:lnTo>
                  <a:lnTo>
                    <a:pt x="51" y="130"/>
                  </a:lnTo>
                  <a:lnTo>
                    <a:pt x="70" y="124"/>
                  </a:lnTo>
                  <a:lnTo>
                    <a:pt x="75" y="124"/>
                  </a:lnTo>
                  <a:lnTo>
                    <a:pt x="62" y="153"/>
                  </a:lnTo>
                  <a:lnTo>
                    <a:pt x="88" y="137"/>
                  </a:lnTo>
                  <a:lnTo>
                    <a:pt x="81" y="159"/>
                  </a:lnTo>
                  <a:lnTo>
                    <a:pt x="53" y="175"/>
                  </a:lnTo>
                  <a:lnTo>
                    <a:pt x="62" y="189"/>
                  </a:lnTo>
                  <a:lnTo>
                    <a:pt x="76" y="181"/>
                  </a:lnTo>
                  <a:lnTo>
                    <a:pt x="70" y="206"/>
                  </a:lnTo>
                  <a:lnTo>
                    <a:pt x="84" y="210"/>
                  </a:lnTo>
                  <a:lnTo>
                    <a:pt x="91" y="184"/>
                  </a:lnTo>
                  <a:lnTo>
                    <a:pt x="99" y="199"/>
                  </a:lnTo>
                  <a:lnTo>
                    <a:pt x="113" y="191"/>
                  </a:lnTo>
                  <a:lnTo>
                    <a:pt x="97" y="163"/>
                  </a:lnTo>
                  <a:lnTo>
                    <a:pt x="99" y="156"/>
                  </a:lnTo>
                  <a:lnTo>
                    <a:pt x="107" y="140"/>
                  </a:lnTo>
                  <a:lnTo>
                    <a:pt x="127" y="174"/>
                  </a:lnTo>
                  <a:lnTo>
                    <a:pt x="124" y="135"/>
                  </a:lnTo>
                  <a:lnTo>
                    <a:pt x="130" y="137"/>
                  </a:lnTo>
                  <a:lnTo>
                    <a:pt x="143" y="148"/>
                  </a:lnTo>
                  <a:lnTo>
                    <a:pt x="146" y="180"/>
                  </a:lnTo>
                  <a:lnTo>
                    <a:pt x="162" y="178"/>
                  </a:lnTo>
                  <a:lnTo>
                    <a:pt x="160" y="162"/>
                  </a:lnTo>
                  <a:lnTo>
                    <a:pt x="181" y="178"/>
                  </a:lnTo>
                  <a:lnTo>
                    <a:pt x="190" y="167"/>
                  </a:lnTo>
                  <a:lnTo>
                    <a:pt x="170" y="149"/>
                  </a:lnTo>
                  <a:lnTo>
                    <a:pt x="187" y="148"/>
                  </a:lnTo>
                  <a:lnTo>
                    <a:pt x="185" y="132"/>
                  </a:lnTo>
                  <a:lnTo>
                    <a:pt x="153" y="135"/>
                  </a:lnTo>
                  <a:lnTo>
                    <a:pt x="139" y="124"/>
                  </a:lnTo>
                  <a:lnTo>
                    <a:pt x="137" y="121"/>
                  </a:lnTo>
                  <a:lnTo>
                    <a:pt x="169" y="118"/>
                  </a:lnTo>
                  <a:lnTo>
                    <a:pt x="141" y="103"/>
                  </a:lnTo>
                  <a:lnTo>
                    <a:pt x="144" y="99"/>
                  </a:lnTo>
                  <a:lnTo>
                    <a:pt x="161" y="95"/>
                  </a:lnTo>
                  <a:lnTo>
                    <a:pt x="190" y="110"/>
                  </a:lnTo>
                  <a:lnTo>
                    <a:pt x="197" y="96"/>
                  </a:lnTo>
                  <a:lnTo>
                    <a:pt x="182" y="88"/>
                  </a:lnTo>
                  <a:lnTo>
                    <a:pt x="207" y="79"/>
                  </a:lnTo>
                  <a:lnTo>
                    <a:pt x="202" y="64"/>
                  </a:lnTo>
                  <a:lnTo>
                    <a:pt x="177" y="73"/>
                  </a:lnTo>
                  <a:lnTo>
                    <a:pt x="184" y="58"/>
                  </a:lnTo>
                  <a:lnTo>
                    <a:pt x="171" y="51"/>
                  </a:lnTo>
                  <a:lnTo>
                    <a:pt x="156" y="80"/>
                  </a:lnTo>
                  <a:lnTo>
                    <a:pt x="140" y="85"/>
                  </a:lnTo>
                  <a:lnTo>
                    <a:pt x="135" y="85"/>
                  </a:lnTo>
                  <a:lnTo>
                    <a:pt x="148" y="56"/>
                  </a:lnTo>
                  <a:lnTo>
                    <a:pt x="121" y="73"/>
                  </a:lnTo>
                  <a:lnTo>
                    <a:pt x="121" y="69"/>
                  </a:lnTo>
                  <a:lnTo>
                    <a:pt x="125" y="51"/>
                  </a:lnTo>
                  <a:lnTo>
                    <a:pt x="154" y="35"/>
                  </a:lnTo>
                  <a:lnTo>
                    <a:pt x="145" y="22"/>
                  </a:lnTo>
                  <a:lnTo>
                    <a:pt x="131" y="30"/>
                  </a:lnTo>
                  <a:lnTo>
                    <a:pt x="137" y="4"/>
                  </a:lnTo>
                  <a:lnTo>
                    <a:pt x="123" y="0"/>
                  </a:lnTo>
                  <a:lnTo>
                    <a:pt x="116" y="26"/>
                  </a:lnTo>
                  <a:lnTo>
                    <a:pt x="107" y="11"/>
                  </a:lnTo>
                  <a:lnTo>
                    <a:pt x="94" y="19"/>
                  </a:lnTo>
                  <a:lnTo>
                    <a:pt x="110" y="47"/>
                  </a:lnTo>
                  <a:lnTo>
                    <a:pt x="106" y="64"/>
                  </a:lnTo>
                  <a:lnTo>
                    <a:pt x="103" y="69"/>
                  </a:lnTo>
                  <a:lnTo>
                    <a:pt x="83" y="36"/>
                  </a:lnTo>
                  <a:lnTo>
                    <a:pt x="86" y="75"/>
                  </a:lnTo>
                  <a:lnTo>
                    <a:pt x="69" y="67"/>
                  </a:lnTo>
                  <a:lnTo>
                    <a:pt x="64" y="63"/>
                  </a:lnTo>
                  <a:lnTo>
                    <a:pt x="60" y="30"/>
                  </a:lnTo>
                  <a:lnTo>
                    <a:pt x="45" y="32"/>
                  </a:lnTo>
                  <a:lnTo>
                    <a:pt x="47" y="49"/>
                  </a:lnTo>
                  <a:lnTo>
                    <a:pt x="26" y="32"/>
                  </a:lnTo>
                  <a:lnTo>
                    <a:pt x="17" y="43"/>
                  </a:lnTo>
                  <a:lnTo>
                    <a:pt x="37" y="61"/>
                  </a:lnTo>
                  <a:lnTo>
                    <a:pt x="20" y="62"/>
                  </a:lnTo>
                  <a:lnTo>
                    <a:pt x="21" y="78"/>
                  </a:lnTo>
                  <a:lnTo>
                    <a:pt x="54" y="75"/>
                  </a:lnTo>
                  <a:lnTo>
                    <a:pt x="71" y="89"/>
                  </a:lnTo>
                  <a:lnTo>
                    <a:pt x="42" y="91"/>
                  </a:lnTo>
                  <a:lnTo>
                    <a:pt x="70" y="107"/>
                  </a:lnTo>
                  <a:lnTo>
                    <a:pt x="66" y="110"/>
                  </a:lnTo>
                  <a:lnTo>
                    <a:pt x="46" y="116"/>
                  </a:lnTo>
                  <a:lnTo>
                    <a:pt x="17" y="101"/>
                  </a:lnTo>
                  <a:lnTo>
                    <a:pt x="10" y="115"/>
                  </a:lnTo>
                  <a:lnTo>
                    <a:pt x="25" y="123"/>
                  </a:lnTo>
                  <a:lnTo>
                    <a:pt x="0" y="131"/>
                  </a:lnTo>
                  <a:lnTo>
                    <a:pt x="5" y="146"/>
                  </a:lnTo>
                  <a:close/>
                  <a:moveTo>
                    <a:pt x="83" y="101"/>
                  </a:moveTo>
                  <a:lnTo>
                    <a:pt x="98" y="99"/>
                  </a:lnTo>
                  <a:lnTo>
                    <a:pt x="100" y="84"/>
                  </a:lnTo>
                  <a:lnTo>
                    <a:pt x="109" y="96"/>
                  </a:lnTo>
                  <a:lnTo>
                    <a:pt x="123" y="90"/>
                  </a:lnTo>
                  <a:lnTo>
                    <a:pt x="118" y="104"/>
                  </a:lnTo>
                  <a:lnTo>
                    <a:pt x="129" y="114"/>
                  </a:lnTo>
                  <a:lnTo>
                    <a:pt x="115" y="116"/>
                  </a:lnTo>
                  <a:lnTo>
                    <a:pt x="113" y="131"/>
                  </a:lnTo>
                  <a:lnTo>
                    <a:pt x="103" y="119"/>
                  </a:lnTo>
                  <a:lnTo>
                    <a:pt x="89" y="124"/>
                  </a:lnTo>
                  <a:lnTo>
                    <a:pt x="95" y="110"/>
                  </a:lnTo>
                  <a:lnTo>
                    <a:pt x="83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02" name="Freeform 102"/>
            <p:cNvSpPr/>
            <p:nvPr/>
          </p:nvSpPr>
          <p:spPr bwMode="auto">
            <a:xfrm>
              <a:off x="2749959" y="2889014"/>
              <a:ext cx="22018" cy="22028"/>
            </a:xfrm>
            <a:custGeom>
              <a:avLst/>
              <a:gdLst>
                <a:gd name="T0" fmla="*/ 15 w 17"/>
                <a:gd name="T1" fmla="*/ 6 h 17"/>
                <a:gd name="T2" fmla="*/ 6 w 17"/>
                <a:gd name="T3" fmla="*/ 2 h 17"/>
                <a:gd name="T4" fmla="*/ 2 w 17"/>
                <a:gd name="T5" fmla="*/ 11 h 17"/>
                <a:gd name="T6" fmla="*/ 11 w 17"/>
                <a:gd name="T7" fmla="*/ 15 h 17"/>
                <a:gd name="T8" fmla="*/ 15 w 17"/>
                <a:gd name="T9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15" y="6"/>
                  </a:moveTo>
                  <a:cubicBezTo>
                    <a:pt x="14" y="2"/>
                    <a:pt x="10" y="0"/>
                    <a:pt x="6" y="2"/>
                  </a:cubicBezTo>
                  <a:cubicBezTo>
                    <a:pt x="2" y="3"/>
                    <a:pt x="0" y="7"/>
                    <a:pt x="2" y="11"/>
                  </a:cubicBezTo>
                  <a:cubicBezTo>
                    <a:pt x="3" y="14"/>
                    <a:pt x="7" y="17"/>
                    <a:pt x="11" y="15"/>
                  </a:cubicBezTo>
                  <a:cubicBezTo>
                    <a:pt x="14" y="14"/>
                    <a:pt x="17" y="10"/>
                    <a:pt x="15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03" name="Freeform 103"/>
            <p:cNvSpPr/>
            <p:nvPr/>
          </p:nvSpPr>
          <p:spPr bwMode="auto">
            <a:xfrm>
              <a:off x="2946123" y="2826935"/>
              <a:ext cx="19016" cy="19024"/>
            </a:xfrm>
            <a:custGeom>
              <a:avLst/>
              <a:gdLst>
                <a:gd name="T0" fmla="*/ 5 w 16"/>
                <a:gd name="T1" fmla="*/ 1 h 16"/>
                <a:gd name="T2" fmla="*/ 1 w 16"/>
                <a:gd name="T3" fmla="*/ 10 h 16"/>
                <a:gd name="T4" fmla="*/ 10 w 16"/>
                <a:gd name="T5" fmla="*/ 15 h 16"/>
                <a:gd name="T6" fmla="*/ 14 w 16"/>
                <a:gd name="T7" fmla="*/ 6 h 16"/>
                <a:gd name="T8" fmla="*/ 5 w 16"/>
                <a:gd name="T9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5" y="1"/>
                  </a:moveTo>
                  <a:cubicBezTo>
                    <a:pt x="2" y="3"/>
                    <a:pt x="0" y="7"/>
                    <a:pt x="1" y="10"/>
                  </a:cubicBezTo>
                  <a:cubicBezTo>
                    <a:pt x="2" y="14"/>
                    <a:pt x="6" y="16"/>
                    <a:pt x="10" y="15"/>
                  </a:cubicBezTo>
                  <a:cubicBezTo>
                    <a:pt x="14" y="14"/>
                    <a:pt x="16" y="10"/>
                    <a:pt x="14" y="6"/>
                  </a:cubicBezTo>
                  <a:cubicBezTo>
                    <a:pt x="13" y="2"/>
                    <a:pt x="9" y="0"/>
                    <a:pt x="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04" name="Freeform 104"/>
            <p:cNvSpPr/>
            <p:nvPr/>
          </p:nvSpPr>
          <p:spPr bwMode="auto">
            <a:xfrm>
              <a:off x="2712927" y="2774868"/>
              <a:ext cx="21018" cy="19024"/>
            </a:xfrm>
            <a:custGeom>
              <a:avLst/>
              <a:gdLst>
                <a:gd name="T0" fmla="*/ 15 w 16"/>
                <a:gd name="T1" fmla="*/ 6 h 16"/>
                <a:gd name="T2" fmla="*/ 6 w 16"/>
                <a:gd name="T3" fmla="*/ 1 h 16"/>
                <a:gd name="T4" fmla="*/ 1 w 16"/>
                <a:gd name="T5" fmla="*/ 10 h 16"/>
                <a:gd name="T6" fmla="*/ 10 w 16"/>
                <a:gd name="T7" fmla="*/ 15 h 16"/>
                <a:gd name="T8" fmla="*/ 15 w 16"/>
                <a:gd name="T9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5" y="6"/>
                  </a:moveTo>
                  <a:cubicBezTo>
                    <a:pt x="14" y="2"/>
                    <a:pt x="10" y="0"/>
                    <a:pt x="6" y="1"/>
                  </a:cubicBezTo>
                  <a:cubicBezTo>
                    <a:pt x="2" y="3"/>
                    <a:pt x="0" y="7"/>
                    <a:pt x="1" y="10"/>
                  </a:cubicBezTo>
                  <a:cubicBezTo>
                    <a:pt x="2" y="14"/>
                    <a:pt x="7" y="16"/>
                    <a:pt x="10" y="15"/>
                  </a:cubicBezTo>
                  <a:cubicBezTo>
                    <a:pt x="14" y="14"/>
                    <a:pt x="16" y="10"/>
                    <a:pt x="15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05" name="Freeform 105"/>
            <p:cNvSpPr/>
            <p:nvPr/>
          </p:nvSpPr>
          <p:spPr bwMode="auto">
            <a:xfrm>
              <a:off x="2870059" y="2929065"/>
              <a:ext cx="19016" cy="20026"/>
            </a:xfrm>
            <a:custGeom>
              <a:avLst/>
              <a:gdLst>
                <a:gd name="T0" fmla="*/ 6 w 16"/>
                <a:gd name="T1" fmla="*/ 1 h 16"/>
                <a:gd name="T2" fmla="*/ 1 w 16"/>
                <a:gd name="T3" fmla="*/ 11 h 16"/>
                <a:gd name="T4" fmla="*/ 10 w 16"/>
                <a:gd name="T5" fmla="*/ 15 h 16"/>
                <a:gd name="T6" fmla="*/ 15 w 16"/>
                <a:gd name="T7" fmla="*/ 6 h 16"/>
                <a:gd name="T8" fmla="*/ 6 w 16"/>
                <a:gd name="T9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6" y="1"/>
                  </a:moveTo>
                  <a:cubicBezTo>
                    <a:pt x="2" y="3"/>
                    <a:pt x="0" y="7"/>
                    <a:pt x="1" y="11"/>
                  </a:cubicBezTo>
                  <a:cubicBezTo>
                    <a:pt x="2" y="14"/>
                    <a:pt x="7" y="16"/>
                    <a:pt x="10" y="15"/>
                  </a:cubicBezTo>
                  <a:cubicBezTo>
                    <a:pt x="14" y="14"/>
                    <a:pt x="16" y="10"/>
                    <a:pt x="15" y="6"/>
                  </a:cubicBezTo>
                  <a:cubicBezTo>
                    <a:pt x="14" y="2"/>
                    <a:pt x="10" y="0"/>
                    <a:pt x="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06" name="Freeform 106"/>
            <p:cNvSpPr/>
            <p:nvPr/>
          </p:nvSpPr>
          <p:spPr bwMode="auto">
            <a:xfrm>
              <a:off x="2787991" y="2674740"/>
              <a:ext cx="19016" cy="21027"/>
            </a:xfrm>
            <a:custGeom>
              <a:avLst/>
              <a:gdLst>
                <a:gd name="T0" fmla="*/ 10 w 16"/>
                <a:gd name="T1" fmla="*/ 15 h 16"/>
                <a:gd name="T2" fmla="*/ 15 w 16"/>
                <a:gd name="T3" fmla="*/ 6 h 16"/>
                <a:gd name="T4" fmla="*/ 6 w 16"/>
                <a:gd name="T5" fmla="*/ 1 h 16"/>
                <a:gd name="T6" fmla="*/ 1 w 16"/>
                <a:gd name="T7" fmla="*/ 10 h 16"/>
                <a:gd name="T8" fmla="*/ 10 w 16"/>
                <a:gd name="T9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0" y="15"/>
                  </a:moveTo>
                  <a:cubicBezTo>
                    <a:pt x="14" y="13"/>
                    <a:pt x="16" y="9"/>
                    <a:pt x="15" y="6"/>
                  </a:cubicBezTo>
                  <a:cubicBezTo>
                    <a:pt x="14" y="2"/>
                    <a:pt x="10" y="0"/>
                    <a:pt x="6" y="1"/>
                  </a:cubicBezTo>
                  <a:cubicBezTo>
                    <a:pt x="2" y="2"/>
                    <a:pt x="0" y="6"/>
                    <a:pt x="1" y="10"/>
                  </a:cubicBezTo>
                  <a:cubicBezTo>
                    <a:pt x="2" y="14"/>
                    <a:pt x="6" y="16"/>
                    <a:pt x="10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07" name="Freeform 107"/>
            <p:cNvSpPr/>
            <p:nvPr/>
          </p:nvSpPr>
          <p:spPr bwMode="auto">
            <a:xfrm>
              <a:off x="2907090" y="2711787"/>
              <a:ext cx="20017" cy="19025"/>
            </a:xfrm>
            <a:custGeom>
              <a:avLst/>
              <a:gdLst>
                <a:gd name="T0" fmla="*/ 1 w 16"/>
                <a:gd name="T1" fmla="*/ 10 h 16"/>
                <a:gd name="T2" fmla="*/ 10 w 16"/>
                <a:gd name="T3" fmla="*/ 15 h 16"/>
                <a:gd name="T4" fmla="*/ 15 w 16"/>
                <a:gd name="T5" fmla="*/ 6 h 16"/>
                <a:gd name="T6" fmla="*/ 6 w 16"/>
                <a:gd name="T7" fmla="*/ 1 h 16"/>
                <a:gd name="T8" fmla="*/ 1 w 16"/>
                <a:gd name="T9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" y="10"/>
                  </a:moveTo>
                  <a:cubicBezTo>
                    <a:pt x="3" y="14"/>
                    <a:pt x="7" y="16"/>
                    <a:pt x="10" y="15"/>
                  </a:cubicBezTo>
                  <a:cubicBezTo>
                    <a:pt x="14" y="14"/>
                    <a:pt x="16" y="9"/>
                    <a:pt x="15" y="6"/>
                  </a:cubicBezTo>
                  <a:cubicBezTo>
                    <a:pt x="14" y="2"/>
                    <a:pt x="10" y="0"/>
                    <a:pt x="6" y="1"/>
                  </a:cubicBezTo>
                  <a:cubicBezTo>
                    <a:pt x="2" y="2"/>
                    <a:pt x="0" y="6"/>
                    <a:pt x="1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08" name="Freeform 108"/>
            <p:cNvSpPr>
              <a:spLocks noEditPoints="1"/>
            </p:cNvSpPr>
            <p:nvPr/>
          </p:nvSpPr>
          <p:spPr bwMode="auto">
            <a:xfrm>
              <a:off x="3613682" y="2134049"/>
              <a:ext cx="142119" cy="128164"/>
            </a:xfrm>
            <a:custGeom>
              <a:avLst/>
              <a:gdLst>
                <a:gd name="T0" fmla="*/ 20 w 90"/>
                <a:gd name="T1" fmla="*/ 4 h 81"/>
                <a:gd name="T2" fmla="*/ 18 w 90"/>
                <a:gd name="T3" fmla="*/ 12 h 81"/>
                <a:gd name="T4" fmla="*/ 30 w 90"/>
                <a:gd name="T5" fmla="*/ 21 h 81"/>
                <a:gd name="T6" fmla="*/ 23 w 90"/>
                <a:gd name="T7" fmla="*/ 26 h 81"/>
                <a:gd name="T8" fmla="*/ 30 w 90"/>
                <a:gd name="T9" fmla="*/ 36 h 81"/>
                <a:gd name="T10" fmla="*/ 12 w 90"/>
                <a:gd name="T11" fmla="*/ 26 h 81"/>
                <a:gd name="T12" fmla="*/ 12 w 90"/>
                <a:gd name="T13" fmla="*/ 36 h 81"/>
                <a:gd name="T14" fmla="*/ 0 w 90"/>
                <a:gd name="T15" fmla="*/ 42 h 81"/>
                <a:gd name="T16" fmla="*/ 6 w 90"/>
                <a:gd name="T17" fmla="*/ 47 h 81"/>
                <a:gd name="T18" fmla="*/ 21 w 90"/>
                <a:gd name="T19" fmla="*/ 43 h 81"/>
                <a:gd name="T20" fmla="*/ 31 w 90"/>
                <a:gd name="T21" fmla="*/ 43 h 81"/>
                <a:gd name="T22" fmla="*/ 34 w 90"/>
                <a:gd name="T23" fmla="*/ 51 h 81"/>
                <a:gd name="T24" fmla="*/ 15 w 90"/>
                <a:gd name="T25" fmla="*/ 61 h 81"/>
                <a:gd name="T26" fmla="*/ 24 w 90"/>
                <a:gd name="T27" fmla="*/ 66 h 81"/>
                <a:gd name="T28" fmla="*/ 22 w 90"/>
                <a:gd name="T29" fmla="*/ 79 h 81"/>
                <a:gd name="T30" fmla="*/ 30 w 90"/>
                <a:gd name="T31" fmla="*/ 77 h 81"/>
                <a:gd name="T32" fmla="*/ 34 w 90"/>
                <a:gd name="T33" fmla="*/ 62 h 81"/>
                <a:gd name="T34" fmla="*/ 42 w 90"/>
                <a:gd name="T35" fmla="*/ 55 h 81"/>
                <a:gd name="T36" fmla="*/ 49 w 90"/>
                <a:gd name="T37" fmla="*/ 55 h 81"/>
                <a:gd name="T38" fmla="*/ 55 w 90"/>
                <a:gd name="T39" fmla="*/ 63 h 81"/>
                <a:gd name="T40" fmla="*/ 57 w 90"/>
                <a:gd name="T41" fmla="*/ 78 h 81"/>
                <a:gd name="T42" fmla="*/ 65 w 90"/>
                <a:gd name="T43" fmla="*/ 81 h 81"/>
                <a:gd name="T44" fmla="*/ 65 w 90"/>
                <a:gd name="T45" fmla="*/ 68 h 81"/>
                <a:gd name="T46" fmla="*/ 73 w 90"/>
                <a:gd name="T47" fmla="*/ 64 h 81"/>
                <a:gd name="T48" fmla="*/ 56 w 90"/>
                <a:gd name="T49" fmla="*/ 54 h 81"/>
                <a:gd name="T50" fmla="*/ 69 w 90"/>
                <a:gd name="T51" fmla="*/ 55 h 81"/>
                <a:gd name="T52" fmla="*/ 63 w 90"/>
                <a:gd name="T53" fmla="*/ 44 h 81"/>
                <a:gd name="T54" fmla="*/ 78 w 90"/>
                <a:gd name="T55" fmla="*/ 55 h 81"/>
                <a:gd name="T56" fmla="*/ 78 w 90"/>
                <a:gd name="T57" fmla="*/ 45 h 81"/>
                <a:gd name="T58" fmla="*/ 90 w 90"/>
                <a:gd name="T59" fmla="*/ 39 h 81"/>
                <a:gd name="T60" fmla="*/ 84 w 90"/>
                <a:gd name="T61" fmla="*/ 34 h 81"/>
                <a:gd name="T62" fmla="*/ 70 w 90"/>
                <a:gd name="T63" fmla="*/ 38 h 81"/>
                <a:gd name="T64" fmla="*/ 60 w 90"/>
                <a:gd name="T65" fmla="*/ 37 h 81"/>
                <a:gd name="T66" fmla="*/ 57 w 90"/>
                <a:gd name="T67" fmla="*/ 30 h 81"/>
                <a:gd name="T68" fmla="*/ 62 w 90"/>
                <a:gd name="T69" fmla="*/ 22 h 81"/>
                <a:gd name="T70" fmla="*/ 74 w 90"/>
                <a:gd name="T71" fmla="*/ 14 h 81"/>
                <a:gd name="T72" fmla="*/ 73 w 90"/>
                <a:gd name="T73" fmla="*/ 5 h 81"/>
                <a:gd name="T74" fmla="*/ 62 w 90"/>
                <a:gd name="T75" fmla="*/ 11 h 81"/>
                <a:gd name="T76" fmla="*/ 54 w 90"/>
                <a:gd name="T77" fmla="*/ 5 h 81"/>
                <a:gd name="T78" fmla="*/ 52 w 90"/>
                <a:gd name="T79" fmla="*/ 25 h 81"/>
                <a:gd name="T80" fmla="*/ 47 w 90"/>
                <a:gd name="T81" fmla="*/ 10 h 81"/>
                <a:gd name="T82" fmla="*/ 37 w 90"/>
                <a:gd name="T83" fmla="*/ 20 h 81"/>
                <a:gd name="T84" fmla="*/ 39 w 90"/>
                <a:gd name="T85" fmla="*/ 5 h 81"/>
                <a:gd name="T86" fmla="*/ 31 w 90"/>
                <a:gd name="T87" fmla="*/ 10 h 81"/>
                <a:gd name="T88" fmla="*/ 44 w 90"/>
                <a:gd name="T89" fmla="*/ 37 h 81"/>
                <a:gd name="T90" fmla="*/ 49 w 90"/>
                <a:gd name="T91" fmla="*/ 37 h 81"/>
                <a:gd name="T92" fmla="*/ 51 w 90"/>
                <a:gd name="T93" fmla="*/ 42 h 81"/>
                <a:gd name="T94" fmla="*/ 48 w 90"/>
                <a:gd name="T95" fmla="*/ 47 h 81"/>
                <a:gd name="T96" fmla="*/ 43 w 90"/>
                <a:gd name="T97" fmla="*/ 46 h 81"/>
                <a:gd name="T98" fmla="*/ 41 w 90"/>
                <a:gd name="T99" fmla="*/ 41 h 81"/>
                <a:gd name="T100" fmla="*/ 44 w 90"/>
                <a:gd name="T101" fmla="*/ 3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0" h="81">
                  <a:moveTo>
                    <a:pt x="25" y="0"/>
                  </a:moveTo>
                  <a:lnTo>
                    <a:pt x="20" y="4"/>
                  </a:lnTo>
                  <a:lnTo>
                    <a:pt x="25" y="13"/>
                  </a:lnTo>
                  <a:lnTo>
                    <a:pt x="18" y="12"/>
                  </a:lnTo>
                  <a:lnTo>
                    <a:pt x="17" y="18"/>
                  </a:lnTo>
                  <a:lnTo>
                    <a:pt x="30" y="21"/>
                  </a:lnTo>
                  <a:lnTo>
                    <a:pt x="35" y="29"/>
                  </a:lnTo>
                  <a:lnTo>
                    <a:pt x="23" y="26"/>
                  </a:lnTo>
                  <a:lnTo>
                    <a:pt x="31" y="36"/>
                  </a:lnTo>
                  <a:lnTo>
                    <a:pt x="30" y="36"/>
                  </a:lnTo>
                  <a:lnTo>
                    <a:pt x="21" y="36"/>
                  </a:lnTo>
                  <a:lnTo>
                    <a:pt x="12" y="26"/>
                  </a:lnTo>
                  <a:lnTo>
                    <a:pt x="6" y="31"/>
                  </a:lnTo>
                  <a:lnTo>
                    <a:pt x="12" y="36"/>
                  </a:lnTo>
                  <a:lnTo>
                    <a:pt x="0" y="36"/>
                  </a:lnTo>
                  <a:lnTo>
                    <a:pt x="0" y="42"/>
                  </a:lnTo>
                  <a:lnTo>
                    <a:pt x="11" y="43"/>
                  </a:lnTo>
                  <a:lnTo>
                    <a:pt x="6" y="47"/>
                  </a:lnTo>
                  <a:lnTo>
                    <a:pt x="10" y="52"/>
                  </a:lnTo>
                  <a:lnTo>
                    <a:pt x="21" y="43"/>
                  </a:lnTo>
                  <a:lnTo>
                    <a:pt x="29" y="43"/>
                  </a:lnTo>
                  <a:lnTo>
                    <a:pt x="31" y="43"/>
                  </a:lnTo>
                  <a:lnTo>
                    <a:pt x="21" y="54"/>
                  </a:lnTo>
                  <a:lnTo>
                    <a:pt x="34" y="51"/>
                  </a:lnTo>
                  <a:lnTo>
                    <a:pt x="28" y="58"/>
                  </a:lnTo>
                  <a:lnTo>
                    <a:pt x="15" y="61"/>
                  </a:lnTo>
                  <a:lnTo>
                    <a:pt x="16" y="68"/>
                  </a:lnTo>
                  <a:lnTo>
                    <a:pt x="24" y="66"/>
                  </a:lnTo>
                  <a:lnTo>
                    <a:pt x="17" y="75"/>
                  </a:lnTo>
                  <a:lnTo>
                    <a:pt x="22" y="79"/>
                  </a:lnTo>
                  <a:lnTo>
                    <a:pt x="28" y="70"/>
                  </a:lnTo>
                  <a:lnTo>
                    <a:pt x="30" y="77"/>
                  </a:lnTo>
                  <a:lnTo>
                    <a:pt x="36" y="76"/>
                  </a:lnTo>
                  <a:lnTo>
                    <a:pt x="34" y="62"/>
                  </a:lnTo>
                  <a:lnTo>
                    <a:pt x="35" y="60"/>
                  </a:lnTo>
                  <a:lnTo>
                    <a:pt x="42" y="55"/>
                  </a:lnTo>
                  <a:lnTo>
                    <a:pt x="45" y="71"/>
                  </a:lnTo>
                  <a:lnTo>
                    <a:pt x="49" y="55"/>
                  </a:lnTo>
                  <a:lnTo>
                    <a:pt x="51" y="57"/>
                  </a:lnTo>
                  <a:lnTo>
                    <a:pt x="55" y="63"/>
                  </a:lnTo>
                  <a:lnTo>
                    <a:pt x="51" y="76"/>
                  </a:lnTo>
                  <a:lnTo>
                    <a:pt x="57" y="78"/>
                  </a:lnTo>
                  <a:lnTo>
                    <a:pt x="59" y="72"/>
                  </a:lnTo>
                  <a:lnTo>
                    <a:pt x="65" y="81"/>
                  </a:lnTo>
                  <a:lnTo>
                    <a:pt x="70" y="78"/>
                  </a:lnTo>
                  <a:lnTo>
                    <a:pt x="65" y="68"/>
                  </a:lnTo>
                  <a:lnTo>
                    <a:pt x="72" y="70"/>
                  </a:lnTo>
                  <a:lnTo>
                    <a:pt x="73" y="64"/>
                  </a:lnTo>
                  <a:lnTo>
                    <a:pt x="60" y="60"/>
                  </a:lnTo>
                  <a:lnTo>
                    <a:pt x="56" y="54"/>
                  </a:lnTo>
                  <a:lnTo>
                    <a:pt x="56" y="51"/>
                  </a:lnTo>
                  <a:lnTo>
                    <a:pt x="69" y="55"/>
                  </a:lnTo>
                  <a:lnTo>
                    <a:pt x="60" y="45"/>
                  </a:lnTo>
                  <a:lnTo>
                    <a:pt x="63" y="44"/>
                  </a:lnTo>
                  <a:lnTo>
                    <a:pt x="70" y="45"/>
                  </a:lnTo>
                  <a:lnTo>
                    <a:pt x="78" y="55"/>
                  </a:lnTo>
                  <a:lnTo>
                    <a:pt x="84" y="51"/>
                  </a:lnTo>
                  <a:lnTo>
                    <a:pt x="78" y="45"/>
                  </a:lnTo>
                  <a:lnTo>
                    <a:pt x="90" y="46"/>
                  </a:lnTo>
                  <a:lnTo>
                    <a:pt x="90" y="39"/>
                  </a:lnTo>
                  <a:lnTo>
                    <a:pt x="79" y="39"/>
                  </a:lnTo>
                  <a:lnTo>
                    <a:pt x="84" y="34"/>
                  </a:lnTo>
                  <a:lnTo>
                    <a:pt x="80" y="29"/>
                  </a:lnTo>
                  <a:lnTo>
                    <a:pt x="70" y="38"/>
                  </a:lnTo>
                  <a:lnTo>
                    <a:pt x="63" y="38"/>
                  </a:lnTo>
                  <a:lnTo>
                    <a:pt x="60" y="37"/>
                  </a:lnTo>
                  <a:lnTo>
                    <a:pt x="70" y="28"/>
                  </a:lnTo>
                  <a:lnTo>
                    <a:pt x="57" y="30"/>
                  </a:lnTo>
                  <a:lnTo>
                    <a:pt x="57" y="29"/>
                  </a:lnTo>
                  <a:lnTo>
                    <a:pt x="62" y="22"/>
                  </a:lnTo>
                  <a:lnTo>
                    <a:pt x="75" y="20"/>
                  </a:lnTo>
                  <a:lnTo>
                    <a:pt x="74" y="14"/>
                  </a:lnTo>
                  <a:lnTo>
                    <a:pt x="67" y="15"/>
                  </a:lnTo>
                  <a:lnTo>
                    <a:pt x="73" y="5"/>
                  </a:lnTo>
                  <a:lnTo>
                    <a:pt x="68" y="2"/>
                  </a:lnTo>
                  <a:lnTo>
                    <a:pt x="62" y="11"/>
                  </a:lnTo>
                  <a:lnTo>
                    <a:pt x="60" y="4"/>
                  </a:lnTo>
                  <a:lnTo>
                    <a:pt x="54" y="5"/>
                  </a:lnTo>
                  <a:lnTo>
                    <a:pt x="56" y="19"/>
                  </a:lnTo>
                  <a:lnTo>
                    <a:pt x="52" y="25"/>
                  </a:lnTo>
                  <a:lnTo>
                    <a:pt x="50" y="26"/>
                  </a:lnTo>
                  <a:lnTo>
                    <a:pt x="47" y="10"/>
                  </a:lnTo>
                  <a:lnTo>
                    <a:pt x="42" y="26"/>
                  </a:lnTo>
                  <a:lnTo>
                    <a:pt x="37" y="20"/>
                  </a:lnTo>
                  <a:lnTo>
                    <a:pt x="35" y="18"/>
                  </a:lnTo>
                  <a:lnTo>
                    <a:pt x="39" y="5"/>
                  </a:lnTo>
                  <a:lnTo>
                    <a:pt x="33" y="3"/>
                  </a:lnTo>
                  <a:lnTo>
                    <a:pt x="31" y="10"/>
                  </a:lnTo>
                  <a:lnTo>
                    <a:pt x="25" y="0"/>
                  </a:lnTo>
                  <a:close/>
                  <a:moveTo>
                    <a:pt x="44" y="37"/>
                  </a:moveTo>
                  <a:lnTo>
                    <a:pt x="47" y="32"/>
                  </a:lnTo>
                  <a:lnTo>
                    <a:pt x="49" y="37"/>
                  </a:lnTo>
                  <a:lnTo>
                    <a:pt x="55" y="37"/>
                  </a:lnTo>
                  <a:lnTo>
                    <a:pt x="51" y="42"/>
                  </a:lnTo>
                  <a:lnTo>
                    <a:pt x="54" y="47"/>
                  </a:lnTo>
                  <a:lnTo>
                    <a:pt x="48" y="47"/>
                  </a:lnTo>
                  <a:lnTo>
                    <a:pt x="45" y="52"/>
                  </a:lnTo>
                  <a:lnTo>
                    <a:pt x="43" y="46"/>
                  </a:lnTo>
                  <a:lnTo>
                    <a:pt x="37" y="46"/>
                  </a:lnTo>
                  <a:lnTo>
                    <a:pt x="41" y="41"/>
                  </a:lnTo>
                  <a:lnTo>
                    <a:pt x="38" y="36"/>
                  </a:lnTo>
                  <a:lnTo>
                    <a:pt x="44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475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09" name="Freeform 109"/>
            <p:cNvSpPr>
              <a:spLocks noEditPoints="1"/>
            </p:cNvSpPr>
            <p:nvPr/>
          </p:nvSpPr>
          <p:spPr bwMode="auto">
            <a:xfrm>
              <a:off x="2520767" y="2143060"/>
              <a:ext cx="151127" cy="163209"/>
            </a:xfrm>
            <a:custGeom>
              <a:avLst/>
              <a:gdLst>
                <a:gd name="T0" fmla="*/ 46 w 95"/>
                <a:gd name="T1" fmla="*/ 13 h 103"/>
                <a:gd name="T2" fmla="*/ 35 w 95"/>
                <a:gd name="T3" fmla="*/ 12 h 103"/>
                <a:gd name="T4" fmla="*/ 45 w 95"/>
                <a:gd name="T5" fmla="*/ 31 h 103"/>
                <a:gd name="T6" fmla="*/ 31 w 95"/>
                <a:gd name="T7" fmla="*/ 20 h 103"/>
                <a:gd name="T8" fmla="*/ 28 w 95"/>
                <a:gd name="T9" fmla="*/ 37 h 103"/>
                <a:gd name="T10" fmla="*/ 21 w 95"/>
                <a:gd name="T11" fmla="*/ 20 h 103"/>
                <a:gd name="T12" fmla="*/ 16 w 95"/>
                <a:gd name="T13" fmla="*/ 30 h 103"/>
                <a:gd name="T14" fmla="*/ 0 w 95"/>
                <a:gd name="T15" fmla="*/ 30 h 103"/>
                <a:gd name="T16" fmla="*/ 4 w 95"/>
                <a:gd name="T17" fmla="*/ 38 h 103"/>
                <a:gd name="T18" fmla="*/ 21 w 95"/>
                <a:gd name="T19" fmla="*/ 41 h 103"/>
                <a:gd name="T20" fmla="*/ 17 w 95"/>
                <a:gd name="T21" fmla="*/ 50 h 103"/>
                <a:gd name="T22" fmla="*/ 30 w 95"/>
                <a:gd name="T23" fmla="*/ 57 h 103"/>
                <a:gd name="T24" fmla="*/ 6 w 95"/>
                <a:gd name="T25" fmla="*/ 57 h 103"/>
                <a:gd name="T26" fmla="*/ 12 w 95"/>
                <a:gd name="T27" fmla="*/ 66 h 103"/>
                <a:gd name="T28" fmla="*/ 4 w 95"/>
                <a:gd name="T29" fmla="*/ 80 h 103"/>
                <a:gd name="T30" fmla="*/ 13 w 95"/>
                <a:gd name="T31" fmla="*/ 81 h 103"/>
                <a:gd name="T32" fmla="*/ 24 w 95"/>
                <a:gd name="T33" fmla="*/ 68 h 103"/>
                <a:gd name="T34" fmla="*/ 35 w 95"/>
                <a:gd name="T35" fmla="*/ 63 h 103"/>
                <a:gd name="T36" fmla="*/ 42 w 95"/>
                <a:gd name="T37" fmla="*/ 68 h 103"/>
                <a:gd name="T38" fmla="*/ 30 w 95"/>
                <a:gd name="T39" fmla="*/ 90 h 103"/>
                <a:gd name="T40" fmla="*/ 41 w 95"/>
                <a:gd name="T41" fmla="*/ 90 h 103"/>
                <a:gd name="T42" fmla="*/ 47 w 95"/>
                <a:gd name="T43" fmla="*/ 103 h 103"/>
                <a:gd name="T44" fmla="*/ 53 w 95"/>
                <a:gd name="T45" fmla="*/ 97 h 103"/>
                <a:gd name="T46" fmla="*/ 49 w 95"/>
                <a:gd name="T47" fmla="*/ 80 h 103"/>
                <a:gd name="T48" fmla="*/ 52 w 95"/>
                <a:gd name="T49" fmla="*/ 68 h 103"/>
                <a:gd name="T50" fmla="*/ 60 w 95"/>
                <a:gd name="T51" fmla="*/ 64 h 103"/>
                <a:gd name="T52" fmla="*/ 70 w 95"/>
                <a:gd name="T53" fmla="*/ 69 h 103"/>
                <a:gd name="T54" fmla="*/ 81 w 95"/>
                <a:gd name="T55" fmla="*/ 81 h 103"/>
                <a:gd name="T56" fmla="*/ 91 w 95"/>
                <a:gd name="T57" fmla="*/ 80 h 103"/>
                <a:gd name="T58" fmla="*/ 83 w 95"/>
                <a:gd name="T59" fmla="*/ 67 h 103"/>
                <a:gd name="T60" fmla="*/ 89 w 95"/>
                <a:gd name="T61" fmla="*/ 58 h 103"/>
                <a:gd name="T62" fmla="*/ 66 w 95"/>
                <a:gd name="T63" fmla="*/ 58 h 103"/>
                <a:gd name="T64" fmla="*/ 80 w 95"/>
                <a:gd name="T65" fmla="*/ 52 h 103"/>
                <a:gd name="T66" fmla="*/ 67 w 95"/>
                <a:gd name="T67" fmla="*/ 45 h 103"/>
                <a:gd name="T68" fmla="*/ 89 w 95"/>
                <a:gd name="T69" fmla="*/ 46 h 103"/>
                <a:gd name="T70" fmla="*/ 83 w 95"/>
                <a:gd name="T71" fmla="*/ 37 h 103"/>
                <a:gd name="T72" fmla="*/ 91 w 95"/>
                <a:gd name="T73" fmla="*/ 23 h 103"/>
                <a:gd name="T74" fmla="*/ 82 w 95"/>
                <a:gd name="T75" fmla="*/ 22 h 103"/>
                <a:gd name="T76" fmla="*/ 70 w 95"/>
                <a:gd name="T77" fmla="*/ 35 h 103"/>
                <a:gd name="T78" fmla="*/ 60 w 95"/>
                <a:gd name="T79" fmla="*/ 39 h 103"/>
                <a:gd name="T80" fmla="*/ 53 w 95"/>
                <a:gd name="T81" fmla="*/ 34 h 103"/>
                <a:gd name="T82" fmla="*/ 53 w 95"/>
                <a:gd name="T83" fmla="*/ 24 h 103"/>
                <a:gd name="T84" fmla="*/ 60 w 95"/>
                <a:gd name="T85" fmla="*/ 8 h 103"/>
                <a:gd name="T86" fmla="*/ 55 w 95"/>
                <a:gd name="T87" fmla="*/ 0 h 103"/>
                <a:gd name="T88" fmla="*/ 42 w 95"/>
                <a:gd name="T89" fmla="*/ 62 h 103"/>
                <a:gd name="T90" fmla="*/ 37 w 95"/>
                <a:gd name="T91" fmla="*/ 52 h 103"/>
                <a:gd name="T92" fmla="*/ 44 w 95"/>
                <a:gd name="T93" fmla="*/ 42 h 103"/>
                <a:gd name="T94" fmla="*/ 56 w 95"/>
                <a:gd name="T95" fmla="*/ 43 h 103"/>
                <a:gd name="T96" fmla="*/ 60 w 95"/>
                <a:gd name="T97" fmla="*/ 53 h 103"/>
                <a:gd name="T98" fmla="*/ 54 w 95"/>
                <a:gd name="T99" fmla="*/ 63 h 103"/>
                <a:gd name="T100" fmla="*/ 42 w 95"/>
                <a:gd name="T101" fmla="*/ 6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5" h="103">
                  <a:moveTo>
                    <a:pt x="48" y="0"/>
                  </a:moveTo>
                  <a:lnTo>
                    <a:pt x="46" y="13"/>
                  </a:lnTo>
                  <a:lnTo>
                    <a:pt x="42" y="6"/>
                  </a:lnTo>
                  <a:lnTo>
                    <a:pt x="35" y="12"/>
                  </a:lnTo>
                  <a:lnTo>
                    <a:pt x="45" y="23"/>
                  </a:lnTo>
                  <a:lnTo>
                    <a:pt x="45" y="31"/>
                  </a:lnTo>
                  <a:lnTo>
                    <a:pt x="44" y="34"/>
                  </a:lnTo>
                  <a:lnTo>
                    <a:pt x="31" y="20"/>
                  </a:lnTo>
                  <a:lnTo>
                    <a:pt x="36" y="38"/>
                  </a:lnTo>
                  <a:lnTo>
                    <a:pt x="28" y="37"/>
                  </a:lnTo>
                  <a:lnTo>
                    <a:pt x="25" y="34"/>
                  </a:lnTo>
                  <a:lnTo>
                    <a:pt x="21" y="20"/>
                  </a:lnTo>
                  <a:lnTo>
                    <a:pt x="14" y="22"/>
                  </a:lnTo>
                  <a:lnTo>
                    <a:pt x="16" y="30"/>
                  </a:lnTo>
                  <a:lnTo>
                    <a:pt x="4" y="23"/>
                  </a:lnTo>
                  <a:lnTo>
                    <a:pt x="0" y="30"/>
                  </a:lnTo>
                  <a:lnTo>
                    <a:pt x="12" y="36"/>
                  </a:lnTo>
                  <a:lnTo>
                    <a:pt x="4" y="38"/>
                  </a:lnTo>
                  <a:lnTo>
                    <a:pt x="6" y="45"/>
                  </a:lnTo>
                  <a:lnTo>
                    <a:pt x="21" y="41"/>
                  </a:lnTo>
                  <a:lnTo>
                    <a:pt x="31" y="47"/>
                  </a:lnTo>
                  <a:lnTo>
                    <a:pt x="17" y="50"/>
                  </a:lnTo>
                  <a:lnTo>
                    <a:pt x="31" y="55"/>
                  </a:lnTo>
                  <a:lnTo>
                    <a:pt x="30" y="57"/>
                  </a:lnTo>
                  <a:lnTo>
                    <a:pt x="21" y="62"/>
                  </a:lnTo>
                  <a:lnTo>
                    <a:pt x="6" y="57"/>
                  </a:lnTo>
                  <a:lnTo>
                    <a:pt x="3" y="64"/>
                  </a:lnTo>
                  <a:lnTo>
                    <a:pt x="12" y="66"/>
                  </a:lnTo>
                  <a:lnTo>
                    <a:pt x="0" y="73"/>
                  </a:lnTo>
                  <a:lnTo>
                    <a:pt x="4" y="80"/>
                  </a:lnTo>
                  <a:lnTo>
                    <a:pt x="15" y="73"/>
                  </a:lnTo>
                  <a:lnTo>
                    <a:pt x="13" y="81"/>
                  </a:lnTo>
                  <a:lnTo>
                    <a:pt x="20" y="84"/>
                  </a:lnTo>
                  <a:lnTo>
                    <a:pt x="24" y="68"/>
                  </a:lnTo>
                  <a:lnTo>
                    <a:pt x="33" y="63"/>
                  </a:lnTo>
                  <a:lnTo>
                    <a:pt x="35" y="63"/>
                  </a:lnTo>
                  <a:lnTo>
                    <a:pt x="31" y="78"/>
                  </a:lnTo>
                  <a:lnTo>
                    <a:pt x="42" y="68"/>
                  </a:lnTo>
                  <a:lnTo>
                    <a:pt x="42" y="79"/>
                  </a:lnTo>
                  <a:lnTo>
                    <a:pt x="30" y="90"/>
                  </a:lnTo>
                  <a:lnTo>
                    <a:pt x="35" y="95"/>
                  </a:lnTo>
                  <a:lnTo>
                    <a:pt x="41" y="90"/>
                  </a:lnTo>
                  <a:lnTo>
                    <a:pt x="40" y="103"/>
                  </a:lnTo>
                  <a:lnTo>
                    <a:pt x="47" y="103"/>
                  </a:lnTo>
                  <a:lnTo>
                    <a:pt x="49" y="91"/>
                  </a:lnTo>
                  <a:lnTo>
                    <a:pt x="53" y="97"/>
                  </a:lnTo>
                  <a:lnTo>
                    <a:pt x="60" y="91"/>
                  </a:lnTo>
                  <a:lnTo>
                    <a:pt x="49" y="80"/>
                  </a:lnTo>
                  <a:lnTo>
                    <a:pt x="49" y="76"/>
                  </a:lnTo>
                  <a:lnTo>
                    <a:pt x="52" y="68"/>
                  </a:lnTo>
                  <a:lnTo>
                    <a:pt x="65" y="82"/>
                  </a:lnTo>
                  <a:lnTo>
                    <a:pt x="60" y="64"/>
                  </a:lnTo>
                  <a:lnTo>
                    <a:pt x="63" y="65"/>
                  </a:lnTo>
                  <a:lnTo>
                    <a:pt x="70" y="69"/>
                  </a:lnTo>
                  <a:lnTo>
                    <a:pt x="74" y="84"/>
                  </a:lnTo>
                  <a:lnTo>
                    <a:pt x="81" y="81"/>
                  </a:lnTo>
                  <a:lnTo>
                    <a:pt x="79" y="73"/>
                  </a:lnTo>
                  <a:lnTo>
                    <a:pt x="91" y="80"/>
                  </a:lnTo>
                  <a:lnTo>
                    <a:pt x="95" y="73"/>
                  </a:lnTo>
                  <a:lnTo>
                    <a:pt x="83" y="67"/>
                  </a:lnTo>
                  <a:lnTo>
                    <a:pt x="91" y="65"/>
                  </a:lnTo>
                  <a:lnTo>
                    <a:pt x="89" y="58"/>
                  </a:lnTo>
                  <a:lnTo>
                    <a:pt x="74" y="62"/>
                  </a:lnTo>
                  <a:lnTo>
                    <a:pt x="66" y="58"/>
                  </a:lnTo>
                  <a:lnTo>
                    <a:pt x="65" y="56"/>
                  </a:lnTo>
                  <a:lnTo>
                    <a:pt x="80" y="52"/>
                  </a:lnTo>
                  <a:lnTo>
                    <a:pt x="65" y="47"/>
                  </a:lnTo>
                  <a:lnTo>
                    <a:pt x="67" y="45"/>
                  </a:lnTo>
                  <a:lnTo>
                    <a:pt x="74" y="41"/>
                  </a:lnTo>
                  <a:lnTo>
                    <a:pt x="89" y="46"/>
                  </a:lnTo>
                  <a:lnTo>
                    <a:pt x="91" y="39"/>
                  </a:lnTo>
                  <a:lnTo>
                    <a:pt x="83" y="37"/>
                  </a:lnTo>
                  <a:lnTo>
                    <a:pt x="95" y="30"/>
                  </a:lnTo>
                  <a:lnTo>
                    <a:pt x="91" y="23"/>
                  </a:lnTo>
                  <a:lnTo>
                    <a:pt x="80" y="30"/>
                  </a:lnTo>
                  <a:lnTo>
                    <a:pt x="82" y="22"/>
                  </a:lnTo>
                  <a:lnTo>
                    <a:pt x="75" y="20"/>
                  </a:lnTo>
                  <a:lnTo>
                    <a:pt x="70" y="35"/>
                  </a:lnTo>
                  <a:lnTo>
                    <a:pt x="63" y="39"/>
                  </a:lnTo>
                  <a:lnTo>
                    <a:pt x="60" y="39"/>
                  </a:lnTo>
                  <a:lnTo>
                    <a:pt x="65" y="24"/>
                  </a:lnTo>
                  <a:lnTo>
                    <a:pt x="53" y="34"/>
                  </a:lnTo>
                  <a:lnTo>
                    <a:pt x="52" y="33"/>
                  </a:lnTo>
                  <a:lnTo>
                    <a:pt x="53" y="24"/>
                  </a:lnTo>
                  <a:lnTo>
                    <a:pt x="65" y="13"/>
                  </a:lnTo>
                  <a:lnTo>
                    <a:pt x="60" y="8"/>
                  </a:lnTo>
                  <a:lnTo>
                    <a:pt x="54" y="13"/>
                  </a:lnTo>
                  <a:lnTo>
                    <a:pt x="55" y="0"/>
                  </a:lnTo>
                  <a:lnTo>
                    <a:pt x="48" y="0"/>
                  </a:lnTo>
                  <a:close/>
                  <a:moveTo>
                    <a:pt x="42" y="62"/>
                  </a:moveTo>
                  <a:lnTo>
                    <a:pt x="43" y="55"/>
                  </a:lnTo>
                  <a:lnTo>
                    <a:pt x="37" y="52"/>
                  </a:lnTo>
                  <a:lnTo>
                    <a:pt x="44" y="49"/>
                  </a:lnTo>
                  <a:lnTo>
                    <a:pt x="44" y="42"/>
                  </a:lnTo>
                  <a:lnTo>
                    <a:pt x="49" y="47"/>
                  </a:lnTo>
                  <a:lnTo>
                    <a:pt x="56" y="43"/>
                  </a:lnTo>
                  <a:lnTo>
                    <a:pt x="54" y="50"/>
                  </a:lnTo>
                  <a:lnTo>
                    <a:pt x="60" y="53"/>
                  </a:lnTo>
                  <a:lnTo>
                    <a:pt x="53" y="55"/>
                  </a:lnTo>
                  <a:lnTo>
                    <a:pt x="54" y="63"/>
                  </a:lnTo>
                  <a:lnTo>
                    <a:pt x="49" y="59"/>
                  </a:lnTo>
                  <a:lnTo>
                    <a:pt x="42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70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10" name="Freeform 110"/>
            <p:cNvSpPr>
              <a:spLocks noEditPoints="1"/>
            </p:cNvSpPr>
            <p:nvPr/>
          </p:nvSpPr>
          <p:spPr bwMode="auto">
            <a:xfrm>
              <a:off x="3108259" y="3233455"/>
              <a:ext cx="162136" cy="162207"/>
            </a:xfrm>
            <a:custGeom>
              <a:avLst/>
              <a:gdLst>
                <a:gd name="T0" fmla="*/ 26 w 102"/>
                <a:gd name="T1" fmla="*/ 80 h 102"/>
                <a:gd name="T2" fmla="*/ 33 w 102"/>
                <a:gd name="T3" fmla="*/ 89 h 102"/>
                <a:gd name="T4" fmla="*/ 41 w 102"/>
                <a:gd name="T5" fmla="*/ 66 h 102"/>
                <a:gd name="T6" fmla="*/ 43 w 102"/>
                <a:gd name="T7" fmla="*/ 81 h 102"/>
                <a:gd name="T8" fmla="*/ 53 w 102"/>
                <a:gd name="T9" fmla="*/ 80 h 102"/>
                <a:gd name="T10" fmla="*/ 50 w 102"/>
                <a:gd name="T11" fmla="*/ 97 h 102"/>
                <a:gd name="T12" fmla="*/ 57 w 102"/>
                <a:gd name="T13" fmla="*/ 102 h 102"/>
                <a:gd name="T14" fmla="*/ 62 w 102"/>
                <a:gd name="T15" fmla="*/ 88 h 102"/>
                <a:gd name="T16" fmla="*/ 74 w 102"/>
                <a:gd name="T17" fmla="*/ 87 h 102"/>
                <a:gd name="T18" fmla="*/ 60 w 102"/>
                <a:gd name="T19" fmla="*/ 75 h 102"/>
                <a:gd name="T20" fmla="*/ 76 w 102"/>
                <a:gd name="T21" fmla="*/ 76 h 102"/>
                <a:gd name="T22" fmla="*/ 70 w 102"/>
                <a:gd name="T23" fmla="*/ 59 h 102"/>
                <a:gd name="T24" fmla="*/ 85 w 102"/>
                <a:gd name="T25" fmla="*/ 75 h 102"/>
                <a:gd name="T26" fmla="*/ 88 w 102"/>
                <a:gd name="T27" fmla="*/ 64 h 102"/>
                <a:gd name="T28" fmla="*/ 102 w 102"/>
                <a:gd name="T29" fmla="*/ 60 h 102"/>
                <a:gd name="T30" fmla="*/ 96 w 102"/>
                <a:gd name="T31" fmla="*/ 52 h 102"/>
                <a:gd name="T32" fmla="*/ 79 w 102"/>
                <a:gd name="T33" fmla="*/ 54 h 102"/>
                <a:gd name="T34" fmla="*/ 69 w 102"/>
                <a:gd name="T35" fmla="*/ 51 h 102"/>
                <a:gd name="T36" fmla="*/ 67 w 102"/>
                <a:gd name="T37" fmla="*/ 42 h 102"/>
                <a:gd name="T38" fmla="*/ 74 w 102"/>
                <a:gd name="T39" fmla="*/ 34 h 102"/>
                <a:gd name="T40" fmla="*/ 90 w 102"/>
                <a:gd name="T41" fmla="*/ 27 h 102"/>
                <a:gd name="T42" fmla="*/ 91 w 102"/>
                <a:gd name="T43" fmla="*/ 18 h 102"/>
                <a:gd name="T44" fmla="*/ 77 w 102"/>
                <a:gd name="T45" fmla="*/ 22 h 102"/>
                <a:gd name="T46" fmla="*/ 69 w 102"/>
                <a:gd name="T47" fmla="*/ 13 h 102"/>
                <a:gd name="T48" fmla="*/ 63 w 102"/>
                <a:gd name="T49" fmla="*/ 35 h 102"/>
                <a:gd name="T50" fmla="*/ 60 w 102"/>
                <a:gd name="T51" fmla="*/ 20 h 102"/>
                <a:gd name="T52" fmla="*/ 51 w 102"/>
                <a:gd name="T53" fmla="*/ 32 h 102"/>
                <a:gd name="T54" fmla="*/ 58 w 102"/>
                <a:gd name="T55" fmla="*/ 10 h 102"/>
                <a:gd name="T56" fmla="*/ 47 w 102"/>
                <a:gd name="T57" fmla="*/ 13 h 102"/>
                <a:gd name="T58" fmla="*/ 38 w 102"/>
                <a:gd name="T59" fmla="*/ 2 h 102"/>
                <a:gd name="T60" fmla="*/ 33 w 102"/>
                <a:gd name="T61" fmla="*/ 9 h 102"/>
                <a:gd name="T62" fmla="*/ 42 w 102"/>
                <a:gd name="T63" fmla="*/ 24 h 102"/>
                <a:gd name="T64" fmla="*/ 43 w 102"/>
                <a:gd name="T65" fmla="*/ 36 h 102"/>
                <a:gd name="T66" fmla="*/ 37 w 102"/>
                <a:gd name="T67" fmla="*/ 42 h 102"/>
                <a:gd name="T68" fmla="*/ 25 w 102"/>
                <a:gd name="T69" fmla="*/ 41 h 102"/>
                <a:gd name="T70" fmla="*/ 11 w 102"/>
                <a:gd name="T71" fmla="*/ 31 h 102"/>
                <a:gd name="T72" fmla="*/ 2 w 102"/>
                <a:gd name="T73" fmla="*/ 35 h 102"/>
                <a:gd name="T74" fmla="*/ 13 w 102"/>
                <a:gd name="T75" fmla="*/ 46 h 102"/>
                <a:gd name="T76" fmla="*/ 10 w 102"/>
                <a:gd name="T77" fmla="*/ 56 h 102"/>
                <a:gd name="T78" fmla="*/ 34 w 102"/>
                <a:gd name="T79" fmla="*/ 51 h 102"/>
                <a:gd name="T80" fmla="*/ 37 w 102"/>
                <a:gd name="T81" fmla="*/ 59 h 102"/>
                <a:gd name="T82" fmla="*/ 28 w 102"/>
                <a:gd name="T83" fmla="*/ 68 h 102"/>
                <a:gd name="T84" fmla="*/ 12 w 102"/>
                <a:gd name="T85" fmla="*/ 75 h 102"/>
                <a:gd name="T86" fmla="*/ 11 w 102"/>
                <a:gd name="T87" fmla="*/ 84 h 102"/>
                <a:gd name="T88" fmla="*/ 41 w 102"/>
                <a:gd name="T89" fmla="*/ 54 h 102"/>
                <a:gd name="T90" fmla="*/ 45 w 102"/>
                <a:gd name="T91" fmla="*/ 43 h 102"/>
                <a:gd name="T92" fmla="*/ 56 w 102"/>
                <a:gd name="T93" fmla="*/ 41 h 102"/>
                <a:gd name="T94" fmla="*/ 64 w 102"/>
                <a:gd name="T95" fmla="*/ 49 h 102"/>
                <a:gd name="T96" fmla="*/ 60 w 102"/>
                <a:gd name="T97" fmla="*/ 61 h 102"/>
                <a:gd name="T98" fmla="*/ 49 w 102"/>
                <a:gd name="T99" fmla="*/ 62 h 102"/>
                <a:gd name="T100" fmla="*/ 41 w 102"/>
                <a:gd name="T101" fmla="*/ 5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2" h="102">
                  <a:moveTo>
                    <a:pt x="17" y="90"/>
                  </a:moveTo>
                  <a:lnTo>
                    <a:pt x="26" y="80"/>
                  </a:lnTo>
                  <a:lnTo>
                    <a:pt x="25" y="89"/>
                  </a:lnTo>
                  <a:lnTo>
                    <a:pt x="33" y="89"/>
                  </a:lnTo>
                  <a:lnTo>
                    <a:pt x="34" y="73"/>
                  </a:lnTo>
                  <a:lnTo>
                    <a:pt x="41" y="66"/>
                  </a:lnTo>
                  <a:lnTo>
                    <a:pt x="42" y="66"/>
                  </a:lnTo>
                  <a:lnTo>
                    <a:pt x="43" y="81"/>
                  </a:lnTo>
                  <a:lnTo>
                    <a:pt x="51" y="69"/>
                  </a:lnTo>
                  <a:lnTo>
                    <a:pt x="53" y="80"/>
                  </a:lnTo>
                  <a:lnTo>
                    <a:pt x="44" y="93"/>
                  </a:lnTo>
                  <a:lnTo>
                    <a:pt x="50" y="97"/>
                  </a:lnTo>
                  <a:lnTo>
                    <a:pt x="55" y="90"/>
                  </a:lnTo>
                  <a:lnTo>
                    <a:pt x="57" y="102"/>
                  </a:lnTo>
                  <a:lnTo>
                    <a:pt x="65" y="101"/>
                  </a:lnTo>
                  <a:lnTo>
                    <a:pt x="62" y="88"/>
                  </a:lnTo>
                  <a:lnTo>
                    <a:pt x="69" y="93"/>
                  </a:lnTo>
                  <a:lnTo>
                    <a:pt x="74" y="87"/>
                  </a:lnTo>
                  <a:lnTo>
                    <a:pt x="60" y="78"/>
                  </a:lnTo>
                  <a:lnTo>
                    <a:pt x="60" y="75"/>
                  </a:lnTo>
                  <a:lnTo>
                    <a:pt x="60" y="66"/>
                  </a:lnTo>
                  <a:lnTo>
                    <a:pt x="76" y="76"/>
                  </a:lnTo>
                  <a:lnTo>
                    <a:pt x="67" y="59"/>
                  </a:lnTo>
                  <a:lnTo>
                    <a:pt x="70" y="59"/>
                  </a:lnTo>
                  <a:lnTo>
                    <a:pt x="78" y="62"/>
                  </a:lnTo>
                  <a:lnTo>
                    <a:pt x="85" y="75"/>
                  </a:lnTo>
                  <a:lnTo>
                    <a:pt x="92" y="71"/>
                  </a:lnTo>
                  <a:lnTo>
                    <a:pt x="88" y="64"/>
                  </a:lnTo>
                  <a:lnTo>
                    <a:pt x="100" y="67"/>
                  </a:lnTo>
                  <a:lnTo>
                    <a:pt x="102" y="60"/>
                  </a:lnTo>
                  <a:lnTo>
                    <a:pt x="89" y="57"/>
                  </a:lnTo>
                  <a:lnTo>
                    <a:pt x="96" y="52"/>
                  </a:lnTo>
                  <a:lnTo>
                    <a:pt x="92" y="46"/>
                  </a:lnTo>
                  <a:lnTo>
                    <a:pt x="79" y="54"/>
                  </a:lnTo>
                  <a:lnTo>
                    <a:pt x="70" y="52"/>
                  </a:lnTo>
                  <a:lnTo>
                    <a:pt x="69" y="51"/>
                  </a:lnTo>
                  <a:lnTo>
                    <a:pt x="82" y="43"/>
                  </a:lnTo>
                  <a:lnTo>
                    <a:pt x="67" y="42"/>
                  </a:lnTo>
                  <a:lnTo>
                    <a:pt x="68" y="40"/>
                  </a:lnTo>
                  <a:lnTo>
                    <a:pt x="74" y="34"/>
                  </a:lnTo>
                  <a:lnTo>
                    <a:pt x="90" y="35"/>
                  </a:lnTo>
                  <a:lnTo>
                    <a:pt x="90" y="27"/>
                  </a:lnTo>
                  <a:lnTo>
                    <a:pt x="81" y="27"/>
                  </a:lnTo>
                  <a:lnTo>
                    <a:pt x="91" y="18"/>
                  </a:lnTo>
                  <a:lnTo>
                    <a:pt x="86" y="13"/>
                  </a:lnTo>
                  <a:lnTo>
                    <a:pt x="77" y="22"/>
                  </a:lnTo>
                  <a:lnTo>
                    <a:pt x="77" y="13"/>
                  </a:lnTo>
                  <a:lnTo>
                    <a:pt x="69" y="13"/>
                  </a:lnTo>
                  <a:lnTo>
                    <a:pt x="69" y="29"/>
                  </a:lnTo>
                  <a:lnTo>
                    <a:pt x="63" y="35"/>
                  </a:lnTo>
                  <a:lnTo>
                    <a:pt x="60" y="36"/>
                  </a:lnTo>
                  <a:lnTo>
                    <a:pt x="60" y="20"/>
                  </a:lnTo>
                  <a:lnTo>
                    <a:pt x="52" y="34"/>
                  </a:lnTo>
                  <a:lnTo>
                    <a:pt x="51" y="32"/>
                  </a:lnTo>
                  <a:lnTo>
                    <a:pt x="49" y="23"/>
                  </a:lnTo>
                  <a:lnTo>
                    <a:pt x="58" y="10"/>
                  </a:lnTo>
                  <a:lnTo>
                    <a:pt x="52" y="6"/>
                  </a:lnTo>
                  <a:lnTo>
                    <a:pt x="47" y="13"/>
                  </a:lnTo>
                  <a:lnTo>
                    <a:pt x="45" y="0"/>
                  </a:lnTo>
                  <a:lnTo>
                    <a:pt x="38" y="2"/>
                  </a:lnTo>
                  <a:lnTo>
                    <a:pt x="40" y="14"/>
                  </a:lnTo>
                  <a:lnTo>
                    <a:pt x="33" y="9"/>
                  </a:lnTo>
                  <a:lnTo>
                    <a:pt x="29" y="16"/>
                  </a:lnTo>
                  <a:lnTo>
                    <a:pt x="42" y="24"/>
                  </a:lnTo>
                  <a:lnTo>
                    <a:pt x="43" y="33"/>
                  </a:lnTo>
                  <a:lnTo>
                    <a:pt x="43" y="36"/>
                  </a:lnTo>
                  <a:lnTo>
                    <a:pt x="28" y="25"/>
                  </a:lnTo>
                  <a:lnTo>
                    <a:pt x="37" y="42"/>
                  </a:lnTo>
                  <a:lnTo>
                    <a:pt x="28" y="42"/>
                  </a:lnTo>
                  <a:lnTo>
                    <a:pt x="25" y="41"/>
                  </a:lnTo>
                  <a:lnTo>
                    <a:pt x="17" y="27"/>
                  </a:lnTo>
                  <a:lnTo>
                    <a:pt x="11" y="31"/>
                  </a:lnTo>
                  <a:lnTo>
                    <a:pt x="14" y="38"/>
                  </a:lnTo>
                  <a:lnTo>
                    <a:pt x="2" y="35"/>
                  </a:lnTo>
                  <a:lnTo>
                    <a:pt x="0" y="43"/>
                  </a:lnTo>
                  <a:lnTo>
                    <a:pt x="13" y="46"/>
                  </a:lnTo>
                  <a:lnTo>
                    <a:pt x="6" y="50"/>
                  </a:lnTo>
                  <a:lnTo>
                    <a:pt x="10" y="56"/>
                  </a:lnTo>
                  <a:lnTo>
                    <a:pt x="23" y="48"/>
                  </a:lnTo>
                  <a:lnTo>
                    <a:pt x="34" y="51"/>
                  </a:lnTo>
                  <a:lnTo>
                    <a:pt x="21" y="59"/>
                  </a:lnTo>
                  <a:lnTo>
                    <a:pt x="37" y="59"/>
                  </a:lnTo>
                  <a:lnTo>
                    <a:pt x="35" y="61"/>
                  </a:lnTo>
                  <a:lnTo>
                    <a:pt x="28" y="68"/>
                  </a:lnTo>
                  <a:lnTo>
                    <a:pt x="13" y="68"/>
                  </a:lnTo>
                  <a:lnTo>
                    <a:pt x="12" y="75"/>
                  </a:lnTo>
                  <a:lnTo>
                    <a:pt x="21" y="75"/>
                  </a:lnTo>
                  <a:lnTo>
                    <a:pt x="11" y="84"/>
                  </a:lnTo>
                  <a:lnTo>
                    <a:pt x="17" y="90"/>
                  </a:lnTo>
                  <a:close/>
                  <a:moveTo>
                    <a:pt x="41" y="54"/>
                  </a:moveTo>
                  <a:lnTo>
                    <a:pt x="47" y="50"/>
                  </a:lnTo>
                  <a:lnTo>
                    <a:pt x="45" y="43"/>
                  </a:lnTo>
                  <a:lnTo>
                    <a:pt x="52" y="46"/>
                  </a:lnTo>
                  <a:lnTo>
                    <a:pt x="56" y="41"/>
                  </a:lnTo>
                  <a:lnTo>
                    <a:pt x="57" y="48"/>
                  </a:lnTo>
                  <a:lnTo>
                    <a:pt x="64" y="49"/>
                  </a:lnTo>
                  <a:lnTo>
                    <a:pt x="58" y="54"/>
                  </a:lnTo>
                  <a:lnTo>
                    <a:pt x="60" y="61"/>
                  </a:lnTo>
                  <a:lnTo>
                    <a:pt x="53" y="58"/>
                  </a:lnTo>
                  <a:lnTo>
                    <a:pt x="49" y="62"/>
                  </a:lnTo>
                  <a:lnTo>
                    <a:pt x="48" y="55"/>
                  </a:lnTo>
                  <a:lnTo>
                    <a:pt x="41" y="5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70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11" name="Freeform 111"/>
            <p:cNvSpPr>
              <a:spLocks noEditPoints="1"/>
            </p:cNvSpPr>
            <p:nvPr/>
          </p:nvSpPr>
          <p:spPr bwMode="auto">
            <a:xfrm>
              <a:off x="2802002" y="1915770"/>
              <a:ext cx="236198" cy="213272"/>
            </a:xfrm>
            <a:custGeom>
              <a:avLst/>
              <a:gdLst>
                <a:gd name="T0" fmla="*/ 33 w 149"/>
                <a:gd name="T1" fmla="*/ 5 h 134"/>
                <a:gd name="T2" fmla="*/ 31 w 149"/>
                <a:gd name="T3" fmla="*/ 18 h 134"/>
                <a:gd name="T4" fmla="*/ 50 w 149"/>
                <a:gd name="T5" fmla="*/ 35 h 134"/>
                <a:gd name="T6" fmla="*/ 38 w 149"/>
                <a:gd name="T7" fmla="*/ 42 h 134"/>
                <a:gd name="T8" fmla="*/ 48 w 149"/>
                <a:gd name="T9" fmla="*/ 60 h 134"/>
                <a:gd name="T10" fmla="*/ 20 w 149"/>
                <a:gd name="T11" fmla="*/ 43 h 134"/>
                <a:gd name="T12" fmla="*/ 20 w 149"/>
                <a:gd name="T13" fmla="*/ 59 h 134"/>
                <a:gd name="T14" fmla="*/ 0 w 149"/>
                <a:gd name="T15" fmla="*/ 69 h 134"/>
                <a:gd name="T16" fmla="*/ 10 w 149"/>
                <a:gd name="T17" fmla="*/ 78 h 134"/>
                <a:gd name="T18" fmla="*/ 34 w 149"/>
                <a:gd name="T19" fmla="*/ 71 h 134"/>
                <a:gd name="T20" fmla="*/ 52 w 149"/>
                <a:gd name="T21" fmla="*/ 72 h 134"/>
                <a:gd name="T22" fmla="*/ 56 w 149"/>
                <a:gd name="T23" fmla="*/ 84 h 134"/>
                <a:gd name="T24" fmla="*/ 25 w 149"/>
                <a:gd name="T25" fmla="*/ 101 h 134"/>
                <a:gd name="T26" fmla="*/ 38 w 149"/>
                <a:gd name="T27" fmla="*/ 110 h 134"/>
                <a:gd name="T28" fmla="*/ 37 w 149"/>
                <a:gd name="T29" fmla="*/ 131 h 134"/>
                <a:gd name="T30" fmla="*/ 49 w 149"/>
                <a:gd name="T31" fmla="*/ 127 h 134"/>
                <a:gd name="T32" fmla="*/ 56 w 149"/>
                <a:gd name="T33" fmla="*/ 103 h 134"/>
                <a:gd name="T34" fmla="*/ 69 w 149"/>
                <a:gd name="T35" fmla="*/ 91 h 134"/>
                <a:gd name="T36" fmla="*/ 81 w 149"/>
                <a:gd name="T37" fmla="*/ 91 h 134"/>
                <a:gd name="T38" fmla="*/ 91 w 149"/>
                <a:gd name="T39" fmla="*/ 104 h 134"/>
                <a:gd name="T40" fmla="*/ 95 w 149"/>
                <a:gd name="T41" fmla="*/ 129 h 134"/>
                <a:gd name="T42" fmla="*/ 108 w 149"/>
                <a:gd name="T43" fmla="*/ 134 h 134"/>
                <a:gd name="T44" fmla="*/ 107 w 149"/>
                <a:gd name="T45" fmla="*/ 112 h 134"/>
                <a:gd name="T46" fmla="*/ 122 w 149"/>
                <a:gd name="T47" fmla="*/ 105 h 134"/>
                <a:gd name="T48" fmla="*/ 93 w 149"/>
                <a:gd name="T49" fmla="*/ 88 h 134"/>
                <a:gd name="T50" fmla="*/ 114 w 149"/>
                <a:gd name="T51" fmla="*/ 91 h 134"/>
                <a:gd name="T52" fmla="*/ 103 w 149"/>
                <a:gd name="T53" fmla="*/ 74 h 134"/>
                <a:gd name="T54" fmla="*/ 130 w 149"/>
                <a:gd name="T55" fmla="*/ 91 h 134"/>
                <a:gd name="T56" fmla="*/ 130 w 149"/>
                <a:gd name="T57" fmla="*/ 74 h 134"/>
                <a:gd name="T58" fmla="*/ 149 w 149"/>
                <a:gd name="T59" fmla="*/ 64 h 134"/>
                <a:gd name="T60" fmla="*/ 139 w 149"/>
                <a:gd name="T61" fmla="*/ 56 h 134"/>
                <a:gd name="T62" fmla="*/ 115 w 149"/>
                <a:gd name="T63" fmla="*/ 63 h 134"/>
                <a:gd name="T64" fmla="*/ 100 w 149"/>
                <a:gd name="T65" fmla="*/ 61 h 134"/>
                <a:gd name="T66" fmla="*/ 94 w 149"/>
                <a:gd name="T67" fmla="*/ 50 h 134"/>
                <a:gd name="T68" fmla="*/ 102 w 149"/>
                <a:gd name="T69" fmla="*/ 37 h 134"/>
                <a:gd name="T70" fmla="*/ 122 w 149"/>
                <a:gd name="T71" fmla="*/ 22 h 134"/>
                <a:gd name="T72" fmla="*/ 122 w 149"/>
                <a:gd name="T73" fmla="*/ 9 h 134"/>
                <a:gd name="T74" fmla="*/ 102 w 149"/>
                <a:gd name="T75" fmla="*/ 18 h 134"/>
                <a:gd name="T76" fmla="*/ 89 w 149"/>
                <a:gd name="T77" fmla="*/ 8 h 134"/>
                <a:gd name="T78" fmla="*/ 87 w 149"/>
                <a:gd name="T79" fmla="*/ 40 h 134"/>
                <a:gd name="T80" fmla="*/ 78 w 149"/>
                <a:gd name="T81" fmla="*/ 16 h 134"/>
                <a:gd name="T82" fmla="*/ 62 w 149"/>
                <a:gd name="T83" fmla="*/ 34 h 134"/>
                <a:gd name="T84" fmla="*/ 65 w 149"/>
                <a:gd name="T85" fmla="*/ 7 h 134"/>
                <a:gd name="T86" fmla="*/ 52 w 149"/>
                <a:gd name="T87" fmla="*/ 16 h 134"/>
                <a:gd name="T88" fmla="*/ 73 w 149"/>
                <a:gd name="T89" fmla="*/ 61 h 134"/>
                <a:gd name="T90" fmla="*/ 80 w 149"/>
                <a:gd name="T91" fmla="*/ 62 h 134"/>
                <a:gd name="T92" fmla="*/ 84 w 149"/>
                <a:gd name="T93" fmla="*/ 70 h 134"/>
                <a:gd name="T94" fmla="*/ 80 w 149"/>
                <a:gd name="T95" fmla="*/ 77 h 134"/>
                <a:gd name="T96" fmla="*/ 71 w 149"/>
                <a:gd name="T97" fmla="*/ 76 h 134"/>
                <a:gd name="T98" fmla="*/ 67 w 149"/>
                <a:gd name="T99" fmla="*/ 68 h 134"/>
                <a:gd name="T100" fmla="*/ 73 w 149"/>
                <a:gd name="T101" fmla="*/ 61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9" h="134">
                  <a:moveTo>
                    <a:pt x="42" y="0"/>
                  </a:moveTo>
                  <a:lnTo>
                    <a:pt x="33" y="5"/>
                  </a:lnTo>
                  <a:lnTo>
                    <a:pt x="42" y="21"/>
                  </a:lnTo>
                  <a:lnTo>
                    <a:pt x="31" y="18"/>
                  </a:lnTo>
                  <a:lnTo>
                    <a:pt x="27" y="29"/>
                  </a:lnTo>
                  <a:lnTo>
                    <a:pt x="50" y="35"/>
                  </a:lnTo>
                  <a:lnTo>
                    <a:pt x="58" y="48"/>
                  </a:lnTo>
                  <a:lnTo>
                    <a:pt x="38" y="42"/>
                  </a:lnTo>
                  <a:lnTo>
                    <a:pt x="52" y="60"/>
                  </a:lnTo>
                  <a:lnTo>
                    <a:pt x="48" y="60"/>
                  </a:lnTo>
                  <a:lnTo>
                    <a:pt x="34" y="60"/>
                  </a:lnTo>
                  <a:lnTo>
                    <a:pt x="20" y="43"/>
                  </a:lnTo>
                  <a:lnTo>
                    <a:pt x="11" y="50"/>
                  </a:lnTo>
                  <a:lnTo>
                    <a:pt x="20" y="59"/>
                  </a:lnTo>
                  <a:lnTo>
                    <a:pt x="1" y="59"/>
                  </a:lnTo>
                  <a:lnTo>
                    <a:pt x="0" y="69"/>
                  </a:lnTo>
                  <a:lnTo>
                    <a:pt x="19" y="70"/>
                  </a:lnTo>
                  <a:lnTo>
                    <a:pt x="10" y="78"/>
                  </a:lnTo>
                  <a:lnTo>
                    <a:pt x="17" y="86"/>
                  </a:lnTo>
                  <a:lnTo>
                    <a:pt x="34" y="71"/>
                  </a:lnTo>
                  <a:lnTo>
                    <a:pt x="48" y="71"/>
                  </a:lnTo>
                  <a:lnTo>
                    <a:pt x="52" y="72"/>
                  </a:lnTo>
                  <a:lnTo>
                    <a:pt x="36" y="88"/>
                  </a:lnTo>
                  <a:lnTo>
                    <a:pt x="56" y="84"/>
                  </a:lnTo>
                  <a:lnTo>
                    <a:pt x="48" y="97"/>
                  </a:lnTo>
                  <a:lnTo>
                    <a:pt x="25" y="101"/>
                  </a:lnTo>
                  <a:lnTo>
                    <a:pt x="27" y="111"/>
                  </a:lnTo>
                  <a:lnTo>
                    <a:pt x="38" y="110"/>
                  </a:lnTo>
                  <a:lnTo>
                    <a:pt x="28" y="124"/>
                  </a:lnTo>
                  <a:lnTo>
                    <a:pt x="37" y="131"/>
                  </a:lnTo>
                  <a:lnTo>
                    <a:pt x="47" y="116"/>
                  </a:lnTo>
                  <a:lnTo>
                    <a:pt x="49" y="127"/>
                  </a:lnTo>
                  <a:lnTo>
                    <a:pt x="60" y="125"/>
                  </a:lnTo>
                  <a:lnTo>
                    <a:pt x="56" y="103"/>
                  </a:lnTo>
                  <a:lnTo>
                    <a:pt x="59" y="99"/>
                  </a:lnTo>
                  <a:lnTo>
                    <a:pt x="69" y="91"/>
                  </a:lnTo>
                  <a:lnTo>
                    <a:pt x="74" y="117"/>
                  </a:lnTo>
                  <a:lnTo>
                    <a:pt x="81" y="91"/>
                  </a:lnTo>
                  <a:lnTo>
                    <a:pt x="84" y="94"/>
                  </a:lnTo>
                  <a:lnTo>
                    <a:pt x="91" y="104"/>
                  </a:lnTo>
                  <a:lnTo>
                    <a:pt x="84" y="126"/>
                  </a:lnTo>
                  <a:lnTo>
                    <a:pt x="95" y="129"/>
                  </a:lnTo>
                  <a:lnTo>
                    <a:pt x="98" y="117"/>
                  </a:lnTo>
                  <a:lnTo>
                    <a:pt x="108" y="134"/>
                  </a:lnTo>
                  <a:lnTo>
                    <a:pt x="117" y="128"/>
                  </a:lnTo>
                  <a:lnTo>
                    <a:pt x="107" y="112"/>
                  </a:lnTo>
                  <a:lnTo>
                    <a:pt x="119" y="115"/>
                  </a:lnTo>
                  <a:lnTo>
                    <a:pt x="122" y="105"/>
                  </a:lnTo>
                  <a:lnTo>
                    <a:pt x="100" y="99"/>
                  </a:lnTo>
                  <a:lnTo>
                    <a:pt x="93" y="88"/>
                  </a:lnTo>
                  <a:lnTo>
                    <a:pt x="93" y="85"/>
                  </a:lnTo>
                  <a:lnTo>
                    <a:pt x="114" y="91"/>
                  </a:lnTo>
                  <a:lnTo>
                    <a:pt x="99" y="74"/>
                  </a:lnTo>
                  <a:lnTo>
                    <a:pt x="103" y="74"/>
                  </a:lnTo>
                  <a:lnTo>
                    <a:pt x="115" y="74"/>
                  </a:lnTo>
                  <a:lnTo>
                    <a:pt x="130" y="91"/>
                  </a:lnTo>
                  <a:lnTo>
                    <a:pt x="138" y="83"/>
                  </a:lnTo>
                  <a:lnTo>
                    <a:pt x="130" y="74"/>
                  </a:lnTo>
                  <a:lnTo>
                    <a:pt x="148" y="75"/>
                  </a:lnTo>
                  <a:lnTo>
                    <a:pt x="149" y="64"/>
                  </a:lnTo>
                  <a:lnTo>
                    <a:pt x="130" y="64"/>
                  </a:lnTo>
                  <a:lnTo>
                    <a:pt x="139" y="56"/>
                  </a:lnTo>
                  <a:lnTo>
                    <a:pt x="132" y="48"/>
                  </a:lnTo>
                  <a:lnTo>
                    <a:pt x="115" y="63"/>
                  </a:lnTo>
                  <a:lnTo>
                    <a:pt x="103" y="63"/>
                  </a:lnTo>
                  <a:lnTo>
                    <a:pt x="100" y="61"/>
                  </a:lnTo>
                  <a:lnTo>
                    <a:pt x="116" y="46"/>
                  </a:lnTo>
                  <a:lnTo>
                    <a:pt x="94" y="50"/>
                  </a:lnTo>
                  <a:lnTo>
                    <a:pt x="94" y="47"/>
                  </a:lnTo>
                  <a:lnTo>
                    <a:pt x="102" y="37"/>
                  </a:lnTo>
                  <a:lnTo>
                    <a:pt x="124" y="33"/>
                  </a:lnTo>
                  <a:lnTo>
                    <a:pt x="122" y="22"/>
                  </a:lnTo>
                  <a:lnTo>
                    <a:pt x="111" y="25"/>
                  </a:lnTo>
                  <a:lnTo>
                    <a:pt x="122" y="9"/>
                  </a:lnTo>
                  <a:lnTo>
                    <a:pt x="112" y="3"/>
                  </a:lnTo>
                  <a:lnTo>
                    <a:pt x="102" y="18"/>
                  </a:lnTo>
                  <a:lnTo>
                    <a:pt x="100" y="7"/>
                  </a:lnTo>
                  <a:lnTo>
                    <a:pt x="89" y="8"/>
                  </a:lnTo>
                  <a:lnTo>
                    <a:pt x="93" y="31"/>
                  </a:lnTo>
                  <a:lnTo>
                    <a:pt x="87" y="40"/>
                  </a:lnTo>
                  <a:lnTo>
                    <a:pt x="84" y="43"/>
                  </a:lnTo>
                  <a:lnTo>
                    <a:pt x="78" y="16"/>
                  </a:lnTo>
                  <a:lnTo>
                    <a:pt x="70" y="42"/>
                  </a:lnTo>
                  <a:lnTo>
                    <a:pt x="62" y="34"/>
                  </a:lnTo>
                  <a:lnTo>
                    <a:pt x="59" y="29"/>
                  </a:lnTo>
                  <a:lnTo>
                    <a:pt x="65" y="7"/>
                  </a:lnTo>
                  <a:lnTo>
                    <a:pt x="54" y="4"/>
                  </a:lnTo>
                  <a:lnTo>
                    <a:pt x="52" y="16"/>
                  </a:lnTo>
                  <a:lnTo>
                    <a:pt x="42" y="0"/>
                  </a:lnTo>
                  <a:close/>
                  <a:moveTo>
                    <a:pt x="73" y="61"/>
                  </a:moveTo>
                  <a:lnTo>
                    <a:pt x="77" y="52"/>
                  </a:lnTo>
                  <a:lnTo>
                    <a:pt x="80" y="62"/>
                  </a:lnTo>
                  <a:lnTo>
                    <a:pt x="91" y="62"/>
                  </a:lnTo>
                  <a:lnTo>
                    <a:pt x="84" y="70"/>
                  </a:lnTo>
                  <a:lnTo>
                    <a:pt x="90" y="78"/>
                  </a:lnTo>
                  <a:lnTo>
                    <a:pt x="80" y="77"/>
                  </a:lnTo>
                  <a:lnTo>
                    <a:pt x="74" y="85"/>
                  </a:lnTo>
                  <a:lnTo>
                    <a:pt x="71" y="76"/>
                  </a:lnTo>
                  <a:lnTo>
                    <a:pt x="60" y="76"/>
                  </a:lnTo>
                  <a:lnTo>
                    <a:pt x="67" y="68"/>
                  </a:lnTo>
                  <a:lnTo>
                    <a:pt x="62" y="59"/>
                  </a:lnTo>
                  <a:lnTo>
                    <a:pt x="73" y="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92500" lnSpcReduction="1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12" name="Freeform 112"/>
            <p:cNvSpPr>
              <a:spLocks noEditPoints="1"/>
            </p:cNvSpPr>
            <p:nvPr/>
          </p:nvSpPr>
          <p:spPr bwMode="auto">
            <a:xfrm>
              <a:off x="3305423" y="2695767"/>
              <a:ext cx="328275" cy="306392"/>
            </a:xfrm>
            <a:custGeom>
              <a:avLst/>
              <a:gdLst>
                <a:gd name="T0" fmla="*/ 130 w 207"/>
                <a:gd name="T1" fmla="*/ 23 h 193"/>
                <a:gd name="T2" fmla="*/ 110 w 207"/>
                <a:gd name="T3" fmla="*/ 13 h 193"/>
                <a:gd name="T4" fmla="*/ 114 w 207"/>
                <a:gd name="T5" fmla="*/ 58 h 193"/>
                <a:gd name="T6" fmla="*/ 97 w 207"/>
                <a:gd name="T7" fmla="*/ 26 h 193"/>
                <a:gd name="T8" fmla="*/ 78 w 207"/>
                <a:gd name="T9" fmla="*/ 54 h 193"/>
                <a:gd name="T10" fmla="*/ 77 w 207"/>
                <a:gd name="T11" fmla="*/ 17 h 193"/>
                <a:gd name="T12" fmla="*/ 60 w 207"/>
                <a:gd name="T13" fmla="*/ 33 h 193"/>
                <a:gd name="T14" fmla="*/ 32 w 207"/>
                <a:gd name="T15" fmla="*/ 22 h 193"/>
                <a:gd name="T16" fmla="*/ 32 w 207"/>
                <a:gd name="T17" fmla="*/ 40 h 193"/>
                <a:gd name="T18" fmla="*/ 63 w 207"/>
                <a:gd name="T19" fmla="*/ 58 h 193"/>
                <a:gd name="T20" fmla="*/ 47 w 207"/>
                <a:gd name="T21" fmla="*/ 72 h 193"/>
                <a:gd name="T22" fmla="*/ 66 w 207"/>
                <a:gd name="T23" fmla="*/ 93 h 193"/>
                <a:gd name="T24" fmla="*/ 22 w 207"/>
                <a:gd name="T25" fmla="*/ 77 h 193"/>
                <a:gd name="T26" fmla="*/ 26 w 207"/>
                <a:gd name="T27" fmla="*/ 99 h 193"/>
                <a:gd name="T28" fmla="*/ 3 w 207"/>
                <a:gd name="T29" fmla="*/ 117 h 193"/>
                <a:gd name="T30" fmla="*/ 18 w 207"/>
                <a:gd name="T31" fmla="*/ 127 h 193"/>
                <a:gd name="T32" fmla="*/ 49 w 207"/>
                <a:gd name="T33" fmla="*/ 111 h 193"/>
                <a:gd name="T34" fmla="*/ 73 w 207"/>
                <a:gd name="T35" fmla="*/ 109 h 193"/>
                <a:gd name="T36" fmla="*/ 83 w 207"/>
                <a:gd name="T37" fmla="*/ 125 h 193"/>
                <a:gd name="T38" fmla="*/ 43 w 207"/>
                <a:gd name="T39" fmla="*/ 154 h 193"/>
                <a:gd name="T40" fmla="*/ 64 w 207"/>
                <a:gd name="T41" fmla="*/ 164 h 193"/>
                <a:gd name="T42" fmla="*/ 66 w 207"/>
                <a:gd name="T43" fmla="*/ 193 h 193"/>
                <a:gd name="T44" fmla="*/ 83 w 207"/>
                <a:gd name="T45" fmla="*/ 185 h 193"/>
                <a:gd name="T46" fmla="*/ 87 w 207"/>
                <a:gd name="T47" fmla="*/ 150 h 193"/>
                <a:gd name="T48" fmla="*/ 101 w 207"/>
                <a:gd name="T49" fmla="*/ 130 h 193"/>
                <a:gd name="T50" fmla="*/ 119 w 207"/>
                <a:gd name="T51" fmla="*/ 129 h 193"/>
                <a:gd name="T52" fmla="*/ 134 w 207"/>
                <a:gd name="T53" fmla="*/ 144 h 193"/>
                <a:gd name="T54" fmla="*/ 146 w 207"/>
                <a:gd name="T55" fmla="*/ 178 h 193"/>
                <a:gd name="T56" fmla="*/ 165 w 207"/>
                <a:gd name="T57" fmla="*/ 181 h 193"/>
                <a:gd name="T58" fmla="*/ 159 w 207"/>
                <a:gd name="T59" fmla="*/ 151 h 193"/>
                <a:gd name="T60" fmla="*/ 177 w 207"/>
                <a:gd name="T61" fmla="*/ 138 h 193"/>
                <a:gd name="T62" fmla="*/ 134 w 207"/>
                <a:gd name="T63" fmla="*/ 122 h 193"/>
                <a:gd name="T64" fmla="*/ 164 w 207"/>
                <a:gd name="T65" fmla="*/ 121 h 193"/>
                <a:gd name="T66" fmla="*/ 144 w 207"/>
                <a:gd name="T67" fmla="*/ 99 h 193"/>
                <a:gd name="T68" fmla="*/ 186 w 207"/>
                <a:gd name="T69" fmla="*/ 116 h 193"/>
                <a:gd name="T70" fmla="*/ 182 w 207"/>
                <a:gd name="T71" fmla="*/ 94 h 193"/>
                <a:gd name="T72" fmla="*/ 205 w 207"/>
                <a:gd name="T73" fmla="*/ 76 h 193"/>
                <a:gd name="T74" fmla="*/ 190 w 207"/>
                <a:gd name="T75" fmla="*/ 66 h 193"/>
                <a:gd name="T76" fmla="*/ 158 w 207"/>
                <a:gd name="T77" fmla="*/ 82 h 193"/>
                <a:gd name="T78" fmla="*/ 137 w 207"/>
                <a:gd name="T79" fmla="*/ 83 h 193"/>
                <a:gd name="T80" fmla="*/ 126 w 207"/>
                <a:gd name="T81" fmla="*/ 69 h 193"/>
                <a:gd name="T82" fmla="*/ 134 w 207"/>
                <a:gd name="T83" fmla="*/ 49 h 193"/>
                <a:gd name="T84" fmla="*/ 159 w 207"/>
                <a:gd name="T85" fmla="*/ 24 h 193"/>
                <a:gd name="T86" fmla="*/ 155 w 207"/>
                <a:gd name="T87" fmla="*/ 6 h 193"/>
                <a:gd name="T88" fmla="*/ 99 w 207"/>
                <a:gd name="T89" fmla="*/ 90 h 193"/>
                <a:gd name="T90" fmla="*/ 111 w 207"/>
                <a:gd name="T91" fmla="*/ 89 h 193"/>
                <a:gd name="T92" fmla="*/ 118 w 207"/>
                <a:gd name="T93" fmla="*/ 98 h 193"/>
                <a:gd name="T94" fmla="*/ 112 w 207"/>
                <a:gd name="T95" fmla="*/ 109 h 193"/>
                <a:gd name="T96" fmla="*/ 101 w 207"/>
                <a:gd name="T97" fmla="*/ 110 h 193"/>
                <a:gd name="T98" fmla="*/ 95 w 207"/>
                <a:gd name="T99" fmla="*/ 100 h 193"/>
                <a:gd name="T100" fmla="*/ 99 w 207"/>
                <a:gd name="T101" fmla="*/ 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7" h="193">
                  <a:moveTo>
                    <a:pt x="141" y="0"/>
                  </a:moveTo>
                  <a:lnTo>
                    <a:pt x="130" y="23"/>
                  </a:lnTo>
                  <a:lnTo>
                    <a:pt x="125" y="8"/>
                  </a:lnTo>
                  <a:lnTo>
                    <a:pt x="110" y="13"/>
                  </a:lnTo>
                  <a:lnTo>
                    <a:pt x="121" y="43"/>
                  </a:lnTo>
                  <a:lnTo>
                    <a:pt x="114" y="58"/>
                  </a:lnTo>
                  <a:lnTo>
                    <a:pt x="110" y="62"/>
                  </a:lnTo>
                  <a:lnTo>
                    <a:pt x="97" y="26"/>
                  </a:lnTo>
                  <a:lnTo>
                    <a:pt x="92" y="65"/>
                  </a:lnTo>
                  <a:lnTo>
                    <a:pt x="78" y="54"/>
                  </a:lnTo>
                  <a:lnTo>
                    <a:pt x="73" y="49"/>
                  </a:lnTo>
                  <a:lnTo>
                    <a:pt x="77" y="17"/>
                  </a:lnTo>
                  <a:lnTo>
                    <a:pt x="62" y="15"/>
                  </a:lnTo>
                  <a:lnTo>
                    <a:pt x="60" y="33"/>
                  </a:lnTo>
                  <a:lnTo>
                    <a:pt x="44" y="12"/>
                  </a:lnTo>
                  <a:lnTo>
                    <a:pt x="32" y="22"/>
                  </a:lnTo>
                  <a:lnTo>
                    <a:pt x="49" y="42"/>
                  </a:lnTo>
                  <a:lnTo>
                    <a:pt x="32" y="40"/>
                  </a:lnTo>
                  <a:lnTo>
                    <a:pt x="31" y="55"/>
                  </a:lnTo>
                  <a:lnTo>
                    <a:pt x="63" y="58"/>
                  </a:lnTo>
                  <a:lnTo>
                    <a:pt x="77" y="75"/>
                  </a:lnTo>
                  <a:lnTo>
                    <a:pt x="47" y="72"/>
                  </a:lnTo>
                  <a:lnTo>
                    <a:pt x="71" y="92"/>
                  </a:lnTo>
                  <a:lnTo>
                    <a:pt x="66" y="93"/>
                  </a:lnTo>
                  <a:lnTo>
                    <a:pt x="48" y="96"/>
                  </a:lnTo>
                  <a:lnTo>
                    <a:pt x="22" y="77"/>
                  </a:lnTo>
                  <a:lnTo>
                    <a:pt x="13" y="89"/>
                  </a:lnTo>
                  <a:lnTo>
                    <a:pt x="26" y="99"/>
                  </a:lnTo>
                  <a:lnTo>
                    <a:pt x="0" y="102"/>
                  </a:lnTo>
                  <a:lnTo>
                    <a:pt x="3" y="117"/>
                  </a:lnTo>
                  <a:lnTo>
                    <a:pt x="28" y="114"/>
                  </a:lnTo>
                  <a:lnTo>
                    <a:pt x="18" y="127"/>
                  </a:lnTo>
                  <a:lnTo>
                    <a:pt x="30" y="136"/>
                  </a:lnTo>
                  <a:lnTo>
                    <a:pt x="49" y="111"/>
                  </a:lnTo>
                  <a:lnTo>
                    <a:pt x="69" y="108"/>
                  </a:lnTo>
                  <a:lnTo>
                    <a:pt x="73" y="109"/>
                  </a:lnTo>
                  <a:lnTo>
                    <a:pt x="56" y="135"/>
                  </a:lnTo>
                  <a:lnTo>
                    <a:pt x="83" y="125"/>
                  </a:lnTo>
                  <a:lnTo>
                    <a:pt x="73" y="144"/>
                  </a:lnTo>
                  <a:lnTo>
                    <a:pt x="43" y="154"/>
                  </a:lnTo>
                  <a:lnTo>
                    <a:pt x="49" y="169"/>
                  </a:lnTo>
                  <a:lnTo>
                    <a:pt x="64" y="164"/>
                  </a:lnTo>
                  <a:lnTo>
                    <a:pt x="53" y="187"/>
                  </a:lnTo>
                  <a:lnTo>
                    <a:pt x="66" y="193"/>
                  </a:lnTo>
                  <a:lnTo>
                    <a:pt x="77" y="170"/>
                  </a:lnTo>
                  <a:lnTo>
                    <a:pt x="83" y="185"/>
                  </a:lnTo>
                  <a:lnTo>
                    <a:pt x="98" y="180"/>
                  </a:lnTo>
                  <a:lnTo>
                    <a:pt x="87" y="150"/>
                  </a:lnTo>
                  <a:lnTo>
                    <a:pt x="90" y="144"/>
                  </a:lnTo>
                  <a:lnTo>
                    <a:pt x="101" y="130"/>
                  </a:lnTo>
                  <a:lnTo>
                    <a:pt x="115" y="166"/>
                  </a:lnTo>
                  <a:lnTo>
                    <a:pt x="119" y="129"/>
                  </a:lnTo>
                  <a:lnTo>
                    <a:pt x="123" y="132"/>
                  </a:lnTo>
                  <a:lnTo>
                    <a:pt x="134" y="144"/>
                  </a:lnTo>
                  <a:lnTo>
                    <a:pt x="131" y="176"/>
                  </a:lnTo>
                  <a:lnTo>
                    <a:pt x="146" y="178"/>
                  </a:lnTo>
                  <a:lnTo>
                    <a:pt x="148" y="161"/>
                  </a:lnTo>
                  <a:lnTo>
                    <a:pt x="165" y="181"/>
                  </a:lnTo>
                  <a:lnTo>
                    <a:pt x="176" y="171"/>
                  </a:lnTo>
                  <a:lnTo>
                    <a:pt x="159" y="151"/>
                  </a:lnTo>
                  <a:lnTo>
                    <a:pt x="176" y="153"/>
                  </a:lnTo>
                  <a:lnTo>
                    <a:pt x="177" y="138"/>
                  </a:lnTo>
                  <a:lnTo>
                    <a:pt x="145" y="135"/>
                  </a:lnTo>
                  <a:lnTo>
                    <a:pt x="134" y="122"/>
                  </a:lnTo>
                  <a:lnTo>
                    <a:pt x="133" y="118"/>
                  </a:lnTo>
                  <a:lnTo>
                    <a:pt x="164" y="121"/>
                  </a:lnTo>
                  <a:lnTo>
                    <a:pt x="140" y="101"/>
                  </a:lnTo>
                  <a:lnTo>
                    <a:pt x="144" y="99"/>
                  </a:lnTo>
                  <a:lnTo>
                    <a:pt x="160" y="97"/>
                  </a:lnTo>
                  <a:lnTo>
                    <a:pt x="186" y="116"/>
                  </a:lnTo>
                  <a:lnTo>
                    <a:pt x="195" y="104"/>
                  </a:lnTo>
                  <a:lnTo>
                    <a:pt x="182" y="94"/>
                  </a:lnTo>
                  <a:lnTo>
                    <a:pt x="207" y="91"/>
                  </a:lnTo>
                  <a:lnTo>
                    <a:pt x="205" y="76"/>
                  </a:lnTo>
                  <a:lnTo>
                    <a:pt x="179" y="79"/>
                  </a:lnTo>
                  <a:lnTo>
                    <a:pt x="190" y="66"/>
                  </a:lnTo>
                  <a:lnTo>
                    <a:pt x="178" y="57"/>
                  </a:lnTo>
                  <a:lnTo>
                    <a:pt x="158" y="82"/>
                  </a:lnTo>
                  <a:lnTo>
                    <a:pt x="142" y="84"/>
                  </a:lnTo>
                  <a:lnTo>
                    <a:pt x="137" y="83"/>
                  </a:lnTo>
                  <a:lnTo>
                    <a:pt x="156" y="58"/>
                  </a:lnTo>
                  <a:lnTo>
                    <a:pt x="126" y="69"/>
                  </a:lnTo>
                  <a:lnTo>
                    <a:pt x="127" y="65"/>
                  </a:lnTo>
                  <a:lnTo>
                    <a:pt x="134" y="49"/>
                  </a:lnTo>
                  <a:lnTo>
                    <a:pt x="165" y="39"/>
                  </a:lnTo>
                  <a:lnTo>
                    <a:pt x="159" y="24"/>
                  </a:lnTo>
                  <a:lnTo>
                    <a:pt x="144" y="30"/>
                  </a:lnTo>
                  <a:lnTo>
                    <a:pt x="155" y="6"/>
                  </a:lnTo>
                  <a:lnTo>
                    <a:pt x="141" y="0"/>
                  </a:lnTo>
                  <a:close/>
                  <a:moveTo>
                    <a:pt x="99" y="90"/>
                  </a:moveTo>
                  <a:lnTo>
                    <a:pt x="104" y="76"/>
                  </a:lnTo>
                  <a:lnTo>
                    <a:pt x="111" y="89"/>
                  </a:lnTo>
                  <a:lnTo>
                    <a:pt x="125" y="86"/>
                  </a:lnTo>
                  <a:lnTo>
                    <a:pt x="118" y="98"/>
                  </a:lnTo>
                  <a:lnTo>
                    <a:pt x="127" y="109"/>
                  </a:lnTo>
                  <a:lnTo>
                    <a:pt x="112" y="109"/>
                  </a:lnTo>
                  <a:lnTo>
                    <a:pt x="108" y="122"/>
                  </a:lnTo>
                  <a:lnTo>
                    <a:pt x="101" y="110"/>
                  </a:lnTo>
                  <a:lnTo>
                    <a:pt x="87" y="112"/>
                  </a:lnTo>
                  <a:lnTo>
                    <a:pt x="95" y="100"/>
                  </a:lnTo>
                  <a:lnTo>
                    <a:pt x="85" y="89"/>
                  </a:lnTo>
                  <a:lnTo>
                    <a:pt x="99" y="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13" name="Freeform 113"/>
            <p:cNvSpPr>
              <a:spLocks noEditPoints="1"/>
            </p:cNvSpPr>
            <p:nvPr/>
          </p:nvSpPr>
          <p:spPr bwMode="auto">
            <a:xfrm>
              <a:off x="2376646" y="2403393"/>
              <a:ext cx="328275" cy="306392"/>
            </a:xfrm>
            <a:custGeom>
              <a:avLst/>
              <a:gdLst>
                <a:gd name="T0" fmla="*/ 129 w 207"/>
                <a:gd name="T1" fmla="*/ 23 h 193"/>
                <a:gd name="T2" fmla="*/ 110 w 207"/>
                <a:gd name="T3" fmla="*/ 13 h 193"/>
                <a:gd name="T4" fmla="*/ 114 w 207"/>
                <a:gd name="T5" fmla="*/ 58 h 193"/>
                <a:gd name="T6" fmla="*/ 96 w 207"/>
                <a:gd name="T7" fmla="*/ 26 h 193"/>
                <a:gd name="T8" fmla="*/ 78 w 207"/>
                <a:gd name="T9" fmla="*/ 54 h 193"/>
                <a:gd name="T10" fmla="*/ 76 w 207"/>
                <a:gd name="T11" fmla="*/ 17 h 193"/>
                <a:gd name="T12" fmla="*/ 59 w 207"/>
                <a:gd name="T13" fmla="*/ 33 h 193"/>
                <a:gd name="T14" fmla="*/ 31 w 207"/>
                <a:gd name="T15" fmla="*/ 22 h 193"/>
                <a:gd name="T16" fmla="*/ 32 w 207"/>
                <a:gd name="T17" fmla="*/ 40 h 193"/>
                <a:gd name="T18" fmla="*/ 62 w 207"/>
                <a:gd name="T19" fmla="*/ 58 h 193"/>
                <a:gd name="T20" fmla="*/ 47 w 207"/>
                <a:gd name="T21" fmla="*/ 72 h 193"/>
                <a:gd name="T22" fmla="*/ 66 w 207"/>
                <a:gd name="T23" fmla="*/ 94 h 193"/>
                <a:gd name="T24" fmla="*/ 22 w 207"/>
                <a:gd name="T25" fmla="*/ 77 h 193"/>
                <a:gd name="T26" fmla="*/ 26 w 207"/>
                <a:gd name="T27" fmla="*/ 99 h 193"/>
                <a:gd name="T28" fmla="*/ 2 w 207"/>
                <a:gd name="T29" fmla="*/ 117 h 193"/>
                <a:gd name="T30" fmla="*/ 17 w 207"/>
                <a:gd name="T31" fmla="*/ 127 h 193"/>
                <a:gd name="T32" fmla="*/ 49 w 207"/>
                <a:gd name="T33" fmla="*/ 111 h 193"/>
                <a:gd name="T34" fmla="*/ 73 w 207"/>
                <a:gd name="T35" fmla="*/ 110 h 193"/>
                <a:gd name="T36" fmla="*/ 82 w 207"/>
                <a:gd name="T37" fmla="*/ 125 h 193"/>
                <a:gd name="T38" fmla="*/ 43 w 207"/>
                <a:gd name="T39" fmla="*/ 155 h 193"/>
                <a:gd name="T40" fmla="*/ 63 w 207"/>
                <a:gd name="T41" fmla="*/ 164 h 193"/>
                <a:gd name="T42" fmla="*/ 66 w 207"/>
                <a:gd name="T43" fmla="*/ 193 h 193"/>
                <a:gd name="T44" fmla="*/ 83 w 207"/>
                <a:gd name="T45" fmla="*/ 185 h 193"/>
                <a:gd name="T46" fmla="*/ 87 w 207"/>
                <a:gd name="T47" fmla="*/ 150 h 193"/>
                <a:gd name="T48" fmla="*/ 101 w 207"/>
                <a:gd name="T49" fmla="*/ 131 h 193"/>
                <a:gd name="T50" fmla="*/ 118 w 207"/>
                <a:gd name="T51" fmla="*/ 128 h 193"/>
                <a:gd name="T52" fmla="*/ 133 w 207"/>
                <a:gd name="T53" fmla="*/ 144 h 193"/>
                <a:gd name="T54" fmla="*/ 146 w 207"/>
                <a:gd name="T55" fmla="*/ 178 h 193"/>
                <a:gd name="T56" fmla="*/ 164 w 207"/>
                <a:gd name="T57" fmla="*/ 181 h 193"/>
                <a:gd name="T58" fmla="*/ 159 w 207"/>
                <a:gd name="T59" fmla="*/ 151 h 193"/>
                <a:gd name="T60" fmla="*/ 176 w 207"/>
                <a:gd name="T61" fmla="*/ 138 h 193"/>
                <a:gd name="T62" fmla="*/ 133 w 207"/>
                <a:gd name="T63" fmla="*/ 121 h 193"/>
                <a:gd name="T64" fmla="*/ 163 w 207"/>
                <a:gd name="T65" fmla="*/ 121 h 193"/>
                <a:gd name="T66" fmla="*/ 143 w 207"/>
                <a:gd name="T67" fmla="*/ 99 h 193"/>
                <a:gd name="T68" fmla="*/ 185 w 207"/>
                <a:gd name="T69" fmla="*/ 117 h 193"/>
                <a:gd name="T70" fmla="*/ 181 w 207"/>
                <a:gd name="T71" fmla="*/ 94 h 193"/>
                <a:gd name="T72" fmla="*/ 205 w 207"/>
                <a:gd name="T73" fmla="*/ 76 h 193"/>
                <a:gd name="T74" fmla="*/ 189 w 207"/>
                <a:gd name="T75" fmla="*/ 66 h 193"/>
                <a:gd name="T76" fmla="*/ 158 w 207"/>
                <a:gd name="T77" fmla="*/ 82 h 193"/>
                <a:gd name="T78" fmla="*/ 137 w 207"/>
                <a:gd name="T79" fmla="*/ 83 h 193"/>
                <a:gd name="T80" fmla="*/ 126 w 207"/>
                <a:gd name="T81" fmla="*/ 69 h 193"/>
                <a:gd name="T82" fmla="*/ 134 w 207"/>
                <a:gd name="T83" fmla="*/ 50 h 193"/>
                <a:gd name="T84" fmla="*/ 159 w 207"/>
                <a:gd name="T85" fmla="*/ 24 h 193"/>
                <a:gd name="T86" fmla="*/ 154 w 207"/>
                <a:gd name="T87" fmla="*/ 7 h 193"/>
                <a:gd name="T88" fmla="*/ 99 w 207"/>
                <a:gd name="T89" fmla="*/ 90 h 193"/>
                <a:gd name="T90" fmla="*/ 111 w 207"/>
                <a:gd name="T91" fmla="*/ 89 h 193"/>
                <a:gd name="T92" fmla="*/ 117 w 207"/>
                <a:gd name="T93" fmla="*/ 98 h 193"/>
                <a:gd name="T94" fmla="*/ 112 w 207"/>
                <a:gd name="T95" fmla="*/ 109 h 193"/>
                <a:gd name="T96" fmla="*/ 101 w 207"/>
                <a:gd name="T97" fmla="*/ 110 h 193"/>
                <a:gd name="T98" fmla="*/ 94 w 207"/>
                <a:gd name="T99" fmla="*/ 100 h 193"/>
                <a:gd name="T100" fmla="*/ 99 w 207"/>
                <a:gd name="T101" fmla="*/ 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7" h="193">
                  <a:moveTo>
                    <a:pt x="141" y="0"/>
                  </a:moveTo>
                  <a:lnTo>
                    <a:pt x="129" y="23"/>
                  </a:lnTo>
                  <a:lnTo>
                    <a:pt x="124" y="8"/>
                  </a:lnTo>
                  <a:lnTo>
                    <a:pt x="110" y="13"/>
                  </a:lnTo>
                  <a:lnTo>
                    <a:pt x="121" y="43"/>
                  </a:lnTo>
                  <a:lnTo>
                    <a:pt x="114" y="58"/>
                  </a:lnTo>
                  <a:lnTo>
                    <a:pt x="110" y="62"/>
                  </a:lnTo>
                  <a:lnTo>
                    <a:pt x="96" y="26"/>
                  </a:lnTo>
                  <a:lnTo>
                    <a:pt x="92" y="65"/>
                  </a:lnTo>
                  <a:lnTo>
                    <a:pt x="78" y="54"/>
                  </a:lnTo>
                  <a:lnTo>
                    <a:pt x="73" y="49"/>
                  </a:lnTo>
                  <a:lnTo>
                    <a:pt x="76" y="17"/>
                  </a:lnTo>
                  <a:lnTo>
                    <a:pt x="61" y="16"/>
                  </a:lnTo>
                  <a:lnTo>
                    <a:pt x="59" y="33"/>
                  </a:lnTo>
                  <a:lnTo>
                    <a:pt x="43" y="12"/>
                  </a:lnTo>
                  <a:lnTo>
                    <a:pt x="31" y="22"/>
                  </a:lnTo>
                  <a:lnTo>
                    <a:pt x="48" y="42"/>
                  </a:lnTo>
                  <a:lnTo>
                    <a:pt x="32" y="40"/>
                  </a:lnTo>
                  <a:lnTo>
                    <a:pt x="31" y="56"/>
                  </a:lnTo>
                  <a:lnTo>
                    <a:pt x="62" y="58"/>
                  </a:lnTo>
                  <a:lnTo>
                    <a:pt x="76" y="75"/>
                  </a:lnTo>
                  <a:lnTo>
                    <a:pt x="47" y="72"/>
                  </a:lnTo>
                  <a:lnTo>
                    <a:pt x="71" y="92"/>
                  </a:lnTo>
                  <a:lnTo>
                    <a:pt x="66" y="94"/>
                  </a:lnTo>
                  <a:lnTo>
                    <a:pt x="47" y="97"/>
                  </a:lnTo>
                  <a:lnTo>
                    <a:pt x="22" y="77"/>
                  </a:lnTo>
                  <a:lnTo>
                    <a:pt x="13" y="89"/>
                  </a:lnTo>
                  <a:lnTo>
                    <a:pt x="26" y="99"/>
                  </a:lnTo>
                  <a:lnTo>
                    <a:pt x="0" y="102"/>
                  </a:lnTo>
                  <a:lnTo>
                    <a:pt x="2" y="117"/>
                  </a:lnTo>
                  <a:lnTo>
                    <a:pt x="27" y="114"/>
                  </a:lnTo>
                  <a:lnTo>
                    <a:pt x="17" y="127"/>
                  </a:lnTo>
                  <a:lnTo>
                    <a:pt x="30" y="136"/>
                  </a:lnTo>
                  <a:lnTo>
                    <a:pt x="49" y="111"/>
                  </a:lnTo>
                  <a:lnTo>
                    <a:pt x="68" y="109"/>
                  </a:lnTo>
                  <a:lnTo>
                    <a:pt x="73" y="110"/>
                  </a:lnTo>
                  <a:lnTo>
                    <a:pt x="55" y="135"/>
                  </a:lnTo>
                  <a:lnTo>
                    <a:pt x="82" y="125"/>
                  </a:lnTo>
                  <a:lnTo>
                    <a:pt x="73" y="144"/>
                  </a:lnTo>
                  <a:lnTo>
                    <a:pt x="43" y="155"/>
                  </a:lnTo>
                  <a:lnTo>
                    <a:pt x="48" y="169"/>
                  </a:lnTo>
                  <a:lnTo>
                    <a:pt x="63" y="164"/>
                  </a:lnTo>
                  <a:lnTo>
                    <a:pt x="52" y="187"/>
                  </a:lnTo>
                  <a:lnTo>
                    <a:pt x="66" y="193"/>
                  </a:lnTo>
                  <a:lnTo>
                    <a:pt x="77" y="170"/>
                  </a:lnTo>
                  <a:lnTo>
                    <a:pt x="83" y="185"/>
                  </a:lnTo>
                  <a:lnTo>
                    <a:pt x="97" y="180"/>
                  </a:lnTo>
                  <a:lnTo>
                    <a:pt x="87" y="150"/>
                  </a:lnTo>
                  <a:lnTo>
                    <a:pt x="89" y="144"/>
                  </a:lnTo>
                  <a:lnTo>
                    <a:pt x="101" y="131"/>
                  </a:lnTo>
                  <a:lnTo>
                    <a:pt x="114" y="167"/>
                  </a:lnTo>
                  <a:lnTo>
                    <a:pt x="118" y="128"/>
                  </a:lnTo>
                  <a:lnTo>
                    <a:pt x="123" y="132"/>
                  </a:lnTo>
                  <a:lnTo>
                    <a:pt x="133" y="144"/>
                  </a:lnTo>
                  <a:lnTo>
                    <a:pt x="131" y="176"/>
                  </a:lnTo>
                  <a:lnTo>
                    <a:pt x="146" y="178"/>
                  </a:lnTo>
                  <a:lnTo>
                    <a:pt x="147" y="161"/>
                  </a:lnTo>
                  <a:lnTo>
                    <a:pt x="164" y="181"/>
                  </a:lnTo>
                  <a:lnTo>
                    <a:pt x="175" y="171"/>
                  </a:lnTo>
                  <a:lnTo>
                    <a:pt x="159" y="151"/>
                  </a:lnTo>
                  <a:lnTo>
                    <a:pt x="175" y="153"/>
                  </a:lnTo>
                  <a:lnTo>
                    <a:pt x="176" y="138"/>
                  </a:lnTo>
                  <a:lnTo>
                    <a:pt x="145" y="135"/>
                  </a:lnTo>
                  <a:lnTo>
                    <a:pt x="133" y="121"/>
                  </a:lnTo>
                  <a:lnTo>
                    <a:pt x="133" y="118"/>
                  </a:lnTo>
                  <a:lnTo>
                    <a:pt x="163" y="121"/>
                  </a:lnTo>
                  <a:lnTo>
                    <a:pt x="140" y="101"/>
                  </a:lnTo>
                  <a:lnTo>
                    <a:pt x="143" y="99"/>
                  </a:lnTo>
                  <a:lnTo>
                    <a:pt x="160" y="97"/>
                  </a:lnTo>
                  <a:lnTo>
                    <a:pt x="185" y="117"/>
                  </a:lnTo>
                  <a:lnTo>
                    <a:pt x="194" y="104"/>
                  </a:lnTo>
                  <a:lnTo>
                    <a:pt x="181" y="94"/>
                  </a:lnTo>
                  <a:lnTo>
                    <a:pt x="207" y="91"/>
                  </a:lnTo>
                  <a:lnTo>
                    <a:pt x="205" y="76"/>
                  </a:lnTo>
                  <a:lnTo>
                    <a:pt x="179" y="79"/>
                  </a:lnTo>
                  <a:lnTo>
                    <a:pt x="189" y="66"/>
                  </a:lnTo>
                  <a:lnTo>
                    <a:pt x="178" y="58"/>
                  </a:lnTo>
                  <a:lnTo>
                    <a:pt x="158" y="82"/>
                  </a:lnTo>
                  <a:lnTo>
                    <a:pt x="142" y="84"/>
                  </a:lnTo>
                  <a:lnTo>
                    <a:pt x="137" y="83"/>
                  </a:lnTo>
                  <a:lnTo>
                    <a:pt x="155" y="58"/>
                  </a:lnTo>
                  <a:lnTo>
                    <a:pt x="126" y="69"/>
                  </a:lnTo>
                  <a:lnTo>
                    <a:pt x="126" y="65"/>
                  </a:lnTo>
                  <a:lnTo>
                    <a:pt x="134" y="50"/>
                  </a:lnTo>
                  <a:lnTo>
                    <a:pt x="164" y="39"/>
                  </a:lnTo>
                  <a:lnTo>
                    <a:pt x="159" y="24"/>
                  </a:lnTo>
                  <a:lnTo>
                    <a:pt x="143" y="30"/>
                  </a:lnTo>
                  <a:lnTo>
                    <a:pt x="154" y="7"/>
                  </a:lnTo>
                  <a:lnTo>
                    <a:pt x="141" y="0"/>
                  </a:lnTo>
                  <a:close/>
                  <a:moveTo>
                    <a:pt x="99" y="90"/>
                  </a:moveTo>
                  <a:lnTo>
                    <a:pt x="104" y="76"/>
                  </a:lnTo>
                  <a:lnTo>
                    <a:pt x="111" y="89"/>
                  </a:lnTo>
                  <a:lnTo>
                    <a:pt x="125" y="86"/>
                  </a:lnTo>
                  <a:lnTo>
                    <a:pt x="117" y="98"/>
                  </a:lnTo>
                  <a:lnTo>
                    <a:pt x="126" y="110"/>
                  </a:lnTo>
                  <a:lnTo>
                    <a:pt x="112" y="109"/>
                  </a:lnTo>
                  <a:lnTo>
                    <a:pt x="107" y="122"/>
                  </a:lnTo>
                  <a:lnTo>
                    <a:pt x="101" y="110"/>
                  </a:lnTo>
                  <a:lnTo>
                    <a:pt x="86" y="112"/>
                  </a:lnTo>
                  <a:lnTo>
                    <a:pt x="94" y="100"/>
                  </a:lnTo>
                  <a:lnTo>
                    <a:pt x="84" y="89"/>
                  </a:lnTo>
                  <a:lnTo>
                    <a:pt x="99" y="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14" name="Freeform 114"/>
            <p:cNvSpPr>
              <a:spLocks noEditPoints="1"/>
            </p:cNvSpPr>
            <p:nvPr/>
          </p:nvSpPr>
          <p:spPr bwMode="auto">
            <a:xfrm>
              <a:off x="3107258" y="1998876"/>
              <a:ext cx="328275" cy="333427"/>
            </a:xfrm>
            <a:custGeom>
              <a:avLst/>
              <a:gdLst>
                <a:gd name="T0" fmla="*/ 30 w 207"/>
                <a:gd name="T1" fmla="*/ 137 h 210"/>
                <a:gd name="T2" fmla="*/ 36 w 207"/>
                <a:gd name="T3" fmla="*/ 159 h 210"/>
                <a:gd name="T4" fmla="*/ 70 w 207"/>
                <a:gd name="T5" fmla="*/ 124 h 210"/>
                <a:gd name="T6" fmla="*/ 61 w 207"/>
                <a:gd name="T7" fmla="*/ 153 h 210"/>
                <a:gd name="T8" fmla="*/ 82 w 207"/>
                <a:gd name="T9" fmla="*/ 158 h 210"/>
                <a:gd name="T10" fmla="*/ 61 w 207"/>
                <a:gd name="T11" fmla="*/ 189 h 210"/>
                <a:gd name="T12" fmla="*/ 69 w 207"/>
                <a:gd name="T13" fmla="*/ 206 h 210"/>
                <a:gd name="T14" fmla="*/ 91 w 207"/>
                <a:gd name="T15" fmla="*/ 184 h 210"/>
                <a:gd name="T16" fmla="*/ 113 w 207"/>
                <a:gd name="T17" fmla="*/ 190 h 210"/>
                <a:gd name="T18" fmla="*/ 98 w 207"/>
                <a:gd name="T19" fmla="*/ 156 h 210"/>
                <a:gd name="T20" fmla="*/ 128 w 207"/>
                <a:gd name="T21" fmla="*/ 173 h 210"/>
                <a:gd name="T22" fmla="*/ 130 w 207"/>
                <a:gd name="T23" fmla="*/ 136 h 210"/>
                <a:gd name="T24" fmla="*/ 146 w 207"/>
                <a:gd name="T25" fmla="*/ 180 h 210"/>
                <a:gd name="T26" fmla="*/ 160 w 207"/>
                <a:gd name="T27" fmla="*/ 161 h 210"/>
                <a:gd name="T28" fmla="*/ 191 w 207"/>
                <a:gd name="T29" fmla="*/ 166 h 210"/>
                <a:gd name="T30" fmla="*/ 187 w 207"/>
                <a:gd name="T31" fmla="*/ 147 h 210"/>
                <a:gd name="T32" fmla="*/ 153 w 207"/>
                <a:gd name="T33" fmla="*/ 136 h 210"/>
                <a:gd name="T34" fmla="*/ 136 w 207"/>
                <a:gd name="T35" fmla="*/ 120 h 210"/>
                <a:gd name="T36" fmla="*/ 140 w 207"/>
                <a:gd name="T37" fmla="*/ 102 h 210"/>
                <a:gd name="T38" fmla="*/ 160 w 207"/>
                <a:gd name="T39" fmla="*/ 94 h 210"/>
                <a:gd name="T40" fmla="*/ 196 w 207"/>
                <a:gd name="T41" fmla="*/ 95 h 210"/>
                <a:gd name="T42" fmla="*/ 207 w 207"/>
                <a:gd name="T43" fmla="*/ 79 h 210"/>
                <a:gd name="T44" fmla="*/ 177 w 207"/>
                <a:gd name="T45" fmla="*/ 72 h 210"/>
                <a:gd name="T46" fmla="*/ 170 w 207"/>
                <a:gd name="T47" fmla="*/ 51 h 210"/>
                <a:gd name="T48" fmla="*/ 140 w 207"/>
                <a:gd name="T49" fmla="*/ 85 h 210"/>
                <a:gd name="T50" fmla="*/ 149 w 207"/>
                <a:gd name="T51" fmla="*/ 56 h 210"/>
                <a:gd name="T52" fmla="*/ 121 w 207"/>
                <a:gd name="T53" fmla="*/ 68 h 210"/>
                <a:gd name="T54" fmla="*/ 153 w 207"/>
                <a:gd name="T55" fmla="*/ 34 h 210"/>
                <a:gd name="T56" fmla="*/ 131 w 207"/>
                <a:gd name="T57" fmla="*/ 29 h 210"/>
                <a:gd name="T58" fmla="*/ 122 w 207"/>
                <a:gd name="T59" fmla="*/ 0 h 210"/>
                <a:gd name="T60" fmla="*/ 107 w 207"/>
                <a:gd name="T61" fmla="*/ 11 h 210"/>
                <a:gd name="T62" fmla="*/ 110 w 207"/>
                <a:gd name="T63" fmla="*/ 47 h 210"/>
                <a:gd name="T64" fmla="*/ 103 w 207"/>
                <a:gd name="T65" fmla="*/ 68 h 210"/>
                <a:gd name="T66" fmla="*/ 86 w 207"/>
                <a:gd name="T67" fmla="*/ 75 h 210"/>
                <a:gd name="T68" fmla="*/ 64 w 207"/>
                <a:gd name="T69" fmla="*/ 62 h 210"/>
                <a:gd name="T70" fmla="*/ 45 w 207"/>
                <a:gd name="T71" fmla="*/ 31 h 210"/>
                <a:gd name="T72" fmla="*/ 26 w 207"/>
                <a:gd name="T73" fmla="*/ 31 h 210"/>
                <a:gd name="T74" fmla="*/ 36 w 207"/>
                <a:gd name="T75" fmla="*/ 60 h 210"/>
                <a:gd name="T76" fmla="*/ 22 w 207"/>
                <a:gd name="T77" fmla="*/ 77 h 210"/>
                <a:gd name="T78" fmla="*/ 71 w 207"/>
                <a:gd name="T79" fmla="*/ 88 h 210"/>
                <a:gd name="T80" fmla="*/ 69 w 207"/>
                <a:gd name="T81" fmla="*/ 106 h 210"/>
                <a:gd name="T82" fmla="*/ 47 w 207"/>
                <a:gd name="T83" fmla="*/ 115 h 210"/>
                <a:gd name="T84" fmla="*/ 10 w 207"/>
                <a:gd name="T85" fmla="*/ 114 h 210"/>
                <a:gd name="T86" fmla="*/ 0 w 207"/>
                <a:gd name="T87" fmla="*/ 130 h 210"/>
                <a:gd name="T88" fmla="*/ 82 w 207"/>
                <a:gd name="T89" fmla="*/ 100 h 210"/>
                <a:gd name="T90" fmla="*/ 100 w 207"/>
                <a:gd name="T91" fmla="*/ 83 h 210"/>
                <a:gd name="T92" fmla="*/ 123 w 207"/>
                <a:gd name="T93" fmla="*/ 90 h 210"/>
                <a:gd name="T94" fmla="*/ 129 w 207"/>
                <a:gd name="T95" fmla="*/ 113 h 210"/>
                <a:gd name="T96" fmla="*/ 112 w 207"/>
                <a:gd name="T97" fmla="*/ 130 h 210"/>
                <a:gd name="T98" fmla="*/ 89 w 207"/>
                <a:gd name="T99" fmla="*/ 124 h 210"/>
                <a:gd name="T100" fmla="*/ 82 w 207"/>
                <a:gd name="T101" fmla="*/ 10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7" h="210">
                  <a:moveTo>
                    <a:pt x="4" y="145"/>
                  </a:moveTo>
                  <a:lnTo>
                    <a:pt x="30" y="137"/>
                  </a:lnTo>
                  <a:lnTo>
                    <a:pt x="22" y="152"/>
                  </a:lnTo>
                  <a:lnTo>
                    <a:pt x="36" y="159"/>
                  </a:lnTo>
                  <a:lnTo>
                    <a:pt x="51" y="130"/>
                  </a:lnTo>
                  <a:lnTo>
                    <a:pt x="70" y="124"/>
                  </a:lnTo>
                  <a:lnTo>
                    <a:pt x="75" y="124"/>
                  </a:lnTo>
                  <a:lnTo>
                    <a:pt x="61" y="153"/>
                  </a:lnTo>
                  <a:lnTo>
                    <a:pt x="87" y="137"/>
                  </a:lnTo>
                  <a:lnTo>
                    <a:pt x="82" y="158"/>
                  </a:lnTo>
                  <a:lnTo>
                    <a:pt x="54" y="175"/>
                  </a:lnTo>
                  <a:lnTo>
                    <a:pt x="61" y="189"/>
                  </a:lnTo>
                  <a:lnTo>
                    <a:pt x="76" y="180"/>
                  </a:lnTo>
                  <a:lnTo>
                    <a:pt x="69" y="206"/>
                  </a:lnTo>
                  <a:lnTo>
                    <a:pt x="84" y="210"/>
                  </a:lnTo>
                  <a:lnTo>
                    <a:pt x="91" y="184"/>
                  </a:lnTo>
                  <a:lnTo>
                    <a:pt x="100" y="199"/>
                  </a:lnTo>
                  <a:lnTo>
                    <a:pt x="113" y="190"/>
                  </a:lnTo>
                  <a:lnTo>
                    <a:pt x="96" y="162"/>
                  </a:lnTo>
                  <a:lnTo>
                    <a:pt x="98" y="156"/>
                  </a:lnTo>
                  <a:lnTo>
                    <a:pt x="107" y="139"/>
                  </a:lnTo>
                  <a:lnTo>
                    <a:pt x="128" y="173"/>
                  </a:lnTo>
                  <a:lnTo>
                    <a:pt x="124" y="134"/>
                  </a:lnTo>
                  <a:lnTo>
                    <a:pt x="130" y="136"/>
                  </a:lnTo>
                  <a:lnTo>
                    <a:pt x="143" y="147"/>
                  </a:lnTo>
                  <a:lnTo>
                    <a:pt x="146" y="180"/>
                  </a:lnTo>
                  <a:lnTo>
                    <a:pt x="162" y="178"/>
                  </a:lnTo>
                  <a:lnTo>
                    <a:pt x="160" y="161"/>
                  </a:lnTo>
                  <a:lnTo>
                    <a:pt x="181" y="178"/>
                  </a:lnTo>
                  <a:lnTo>
                    <a:pt x="191" y="166"/>
                  </a:lnTo>
                  <a:lnTo>
                    <a:pt x="170" y="150"/>
                  </a:lnTo>
                  <a:lnTo>
                    <a:pt x="187" y="147"/>
                  </a:lnTo>
                  <a:lnTo>
                    <a:pt x="185" y="132"/>
                  </a:lnTo>
                  <a:lnTo>
                    <a:pt x="153" y="136"/>
                  </a:lnTo>
                  <a:lnTo>
                    <a:pt x="138" y="124"/>
                  </a:lnTo>
                  <a:lnTo>
                    <a:pt x="136" y="120"/>
                  </a:lnTo>
                  <a:lnTo>
                    <a:pt x="168" y="118"/>
                  </a:lnTo>
                  <a:lnTo>
                    <a:pt x="140" y="102"/>
                  </a:lnTo>
                  <a:lnTo>
                    <a:pt x="145" y="100"/>
                  </a:lnTo>
                  <a:lnTo>
                    <a:pt x="160" y="94"/>
                  </a:lnTo>
                  <a:lnTo>
                    <a:pt x="189" y="109"/>
                  </a:lnTo>
                  <a:lnTo>
                    <a:pt x="196" y="95"/>
                  </a:lnTo>
                  <a:lnTo>
                    <a:pt x="181" y="87"/>
                  </a:lnTo>
                  <a:lnTo>
                    <a:pt x="207" y="79"/>
                  </a:lnTo>
                  <a:lnTo>
                    <a:pt x="202" y="65"/>
                  </a:lnTo>
                  <a:lnTo>
                    <a:pt x="177" y="72"/>
                  </a:lnTo>
                  <a:lnTo>
                    <a:pt x="184" y="58"/>
                  </a:lnTo>
                  <a:lnTo>
                    <a:pt x="170" y="51"/>
                  </a:lnTo>
                  <a:lnTo>
                    <a:pt x="156" y="79"/>
                  </a:lnTo>
                  <a:lnTo>
                    <a:pt x="140" y="85"/>
                  </a:lnTo>
                  <a:lnTo>
                    <a:pt x="135" y="85"/>
                  </a:lnTo>
                  <a:lnTo>
                    <a:pt x="149" y="56"/>
                  </a:lnTo>
                  <a:lnTo>
                    <a:pt x="121" y="72"/>
                  </a:lnTo>
                  <a:lnTo>
                    <a:pt x="121" y="68"/>
                  </a:lnTo>
                  <a:lnTo>
                    <a:pt x="125" y="51"/>
                  </a:lnTo>
                  <a:lnTo>
                    <a:pt x="153" y="34"/>
                  </a:lnTo>
                  <a:lnTo>
                    <a:pt x="146" y="21"/>
                  </a:lnTo>
                  <a:lnTo>
                    <a:pt x="131" y="29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6" y="26"/>
                  </a:lnTo>
                  <a:lnTo>
                    <a:pt x="107" y="11"/>
                  </a:lnTo>
                  <a:lnTo>
                    <a:pt x="93" y="19"/>
                  </a:lnTo>
                  <a:lnTo>
                    <a:pt x="110" y="47"/>
                  </a:lnTo>
                  <a:lnTo>
                    <a:pt x="106" y="63"/>
                  </a:lnTo>
                  <a:lnTo>
                    <a:pt x="103" y="68"/>
                  </a:lnTo>
                  <a:lnTo>
                    <a:pt x="82" y="35"/>
                  </a:lnTo>
                  <a:lnTo>
                    <a:pt x="86" y="75"/>
                  </a:lnTo>
                  <a:lnTo>
                    <a:pt x="69" y="67"/>
                  </a:lnTo>
                  <a:lnTo>
                    <a:pt x="64" y="62"/>
                  </a:lnTo>
                  <a:lnTo>
                    <a:pt x="61" y="29"/>
                  </a:lnTo>
                  <a:lnTo>
                    <a:pt x="45" y="31"/>
                  </a:lnTo>
                  <a:lnTo>
                    <a:pt x="47" y="48"/>
                  </a:lnTo>
                  <a:lnTo>
                    <a:pt x="26" y="31"/>
                  </a:lnTo>
                  <a:lnTo>
                    <a:pt x="16" y="43"/>
                  </a:lnTo>
                  <a:lnTo>
                    <a:pt x="36" y="60"/>
                  </a:lnTo>
                  <a:lnTo>
                    <a:pt x="20" y="61"/>
                  </a:lnTo>
                  <a:lnTo>
                    <a:pt x="22" y="77"/>
                  </a:lnTo>
                  <a:lnTo>
                    <a:pt x="54" y="74"/>
                  </a:lnTo>
                  <a:lnTo>
                    <a:pt x="71" y="88"/>
                  </a:lnTo>
                  <a:lnTo>
                    <a:pt x="41" y="91"/>
                  </a:lnTo>
                  <a:lnTo>
                    <a:pt x="69" y="106"/>
                  </a:lnTo>
                  <a:lnTo>
                    <a:pt x="65" y="109"/>
                  </a:lnTo>
                  <a:lnTo>
                    <a:pt x="47" y="115"/>
                  </a:lnTo>
                  <a:lnTo>
                    <a:pt x="17" y="100"/>
                  </a:lnTo>
                  <a:lnTo>
                    <a:pt x="10" y="114"/>
                  </a:lnTo>
                  <a:lnTo>
                    <a:pt x="26" y="122"/>
                  </a:lnTo>
                  <a:lnTo>
                    <a:pt x="0" y="130"/>
                  </a:lnTo>
                  <a:lnTo>
                    <a:pt x="4" y="145"/>
                  </a:lnTo>
                  <a:close/>
                  <a:moveTo>
                    <a:pt x="82" y="100"/>
                  </a:moveTo>
                  <a:lnTo>
                    <a:pt x="97" y="98"/>
                  </a:lnTo>
                  <a:lnTo>
                    <a:pt x="100" y="83"/>
                  </a:lnTo>
                  <a:lnTo>
                    <a:pt x="109" y="95"/>
                  </a:lnTo>
                  <a:lnTo>
                    <a:pt x="123" y="90"/>
                  </a:lnTo>
                  <a:lnTo>
                    <a:pt x="117" y="104"/>
                  </a:lnTo>
                  <a:lnTo>
                    <a:pt x="129" y="113"/>
                  </a:lnTo>
                  <a:lnTo>
                    <a:pt x="114" y="115"/>
                  </a:lnTo>
                  <a:lnTo>
                    <a:pt x="112" y="130"/>
                  </a:lnTo>
                  <a:lnTo>
                    <a:pt x="103" y="118"/>
                  </a:lnTo>
                  <a:lnTo>
                    <a:pt x="89" y="124"/>
                  </a:lnTo>
                  <a:lnTo>
                    <a:pt x="94" y="110"/>
                  </a:lnTo>
                  <a:lnTo>
                    <a:pt x="82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15" name="Freeform 115"/>
            <p:cNvSpPr/>
            <p:nvPr/>
          </p:nvSpPr>
          <p:spPr bwMode="auto">
            <a:xfrm>
              <a:off x="3186324" y="2241186"/>
              <a:ext cx="19016" cy="21027"/>
            </a:xfrm>
            <a:custGeom>
              <a:avLst/>
              <a:gdLst>
                <a:gd name="T0" fmla="*/ 15 w 16"/>
                <a:gd name="T1" fmla="*/ 5 h 16"/>
                <a:gd name="T2" fmla="*/ 6 w 16"/>
                <a:gd name="T3" fmla="*/ 1 h 16"/>
                <a:gd name="T4" fmla="*/ 1 w 16"/>
                <a:gd name="T5" fmla="*/ 10 h 16"/>
                <a:gd name="T6" fmla="*/ 10 w 16"/>
                <a:gd name="T7" fmla="*/ 15 h 16"/>
                <a:gd name="T8" fmla="*/ 15 w 16"/>
                <a:gd name="T9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5" y="5"/>
                  </a:moveTo>
                  <a:cubicBezTo>
                    <a:pt x="13" y="2"/>
                    <a:pt x="9" y="0"/>
                    <a:pt x="6" y="1"/>
                  </a:cubicBezTo>
                  <a:cubicBezTo>
                    <a:pt x="2" y="2"/>
                    <a:pt x="0" y="6"/>
                    <a:pt x="1" y="10"/>
                  </a:cubicBezTo>
                  <a:cubicBezTo>
                    <a:pt x="2" y="14"/>
                    <a:pt x="6" y="16"/>
                    <a:pt x="10" y="15"/>
                  </a:cubicBezTo>
                  <a:cubicBezTo>
                    <a:pt x="14" y="13"/>
                    <a:pt x="16" y="9"/>
                    <a:pt x="1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16" name="Freeform 116"/>
            <p:cNvSpPr/>
            <p:nvPr/>
          </p:nvSpPr>
          <p:spPr bwMode="auto">
            <a:xfrm>
              <a:off x="3379485" y="2178105"/>
              <a:ext cx="19016" cy="19024"/>
            </a:xfrm>
            <a:custGeom>
              <a:avLst/>
              <a:gdLst>
                <a:gd name="T0" fmla="*/ 6 w 16"/>
                <a:gd name="T1" fmla="*/ 2 h 16"/>
                <a:gd name="T2" fmla="*/ 1 w 16"/>
                <a:gd name="T3" fmla="*/ 11 h 16"/>
                <a:gd name="T4" fmla="*/ 10 w 16"/>
                <a:gd name="T5" fmla="*/ 15 h 16"/>
                <a:gd name="T6" fmla="*/ 15 w 16"/>
                <a:gd name="T7" fmla="*/ 6 h 16"/>
                <a:gd name="T8" fmla="*/ 6 w 16"/>
                <a:gd name="T9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6" y="2"/>
                  </a:moveTo>
                  <a:cubicBezTo>
                    <a:pt x="2" y="3"/>
                    <a:pt x="0" y="7"/>
                    <a:pt x="1" y="11"/>
                  </a:cubicBezTo>
                  <a:cubicBezTo>
                    <a:pt x="2" y="14"/>
                    <a:pt x="6" y="16"/>
                    <a:pt x="10" y="15"/>
                  </a:cubicBezTo>
                  <a:cubicBezTo>
                    <a:pt x="14" y="14"/>
                    <a:pt x="16" y="10"/>
                    <a:pt x="15" y="6"/>
                  </a:cubicBezTo>
                  <a:cubicBezTo>
                    <a:pt x="14" y="2"/>
                    <a:pt x="10" y="0"/>
                    <a:pt x="6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17" name="Freeform 117"/>
            <p:cNvSpPr/>
            <p:nvPr/>
          </p:nvSpPr>
          <p:spPr bwMode="auto">
            <a:xfrm>
              <a:off x="3148292" y="2126039"/>
              <a:ext cx="20017" cy="20026"/>
            </a:xfrm>
            <a:custGeom>
              <a:avLst/>
              <a:gdLst>
                <a:gd name="T0" fmla="*/ 15 w 17"/>
                <a:gd name="T1" fmla="*/ 6 h 17"/>
                <a:gd name="T2" fmla="*/ 6 w 17"/>
                <a:gd name="T3" fmla="*/ 2 h 17"/>
                <a:gd name="T4" fmla="*/ 2 w 17"/>
                <a:gd name="T5" fmla="*/ 11 h 17"/>
                <a:gd name="T6" fmla="*/ 11 w 17"/>
                <a:gd name="T7" fmla="*/ 15 h 17"/>
                <a:gd name="T8" fmla="*/ 15 w 17"/>
                <a:gd name="T9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15" y="6"/>
                  </a:moveTo>
                  <a:cubicBezTo>
                    <a:pt x="14" y="2"/>
                    <a:pt x="10" y="0"/>
                    <a:pt x="6" y="2"/>
                  </a:cubicBezTo>
                  <a:cubicBezTo>
                    <a:pt x="2" y="3"/>
                    <a:pt x="0" y="7"/>
                    <a:pt x="2" y="11"/>
                  </a:cubicBezTo>
                  <a:cubicBezTo>
                    <a:pt x="3" y="14"/>
                    <a:pt x="7" y="17"/>
                    <a:pt x="11" y="15"/>
                  </a:cubicBezTo>
                  <a:cubicBezTo>
                    <a:pt x="14" y="14"/>
                    <a:pt x="17" y="10"/>
                    <a:pt x="15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18" name="Freeform 118"/>
            <p:cNvSpPr/>
            <p:nvPr/>
          </p:nvSpPr>
          <p:spPr bwMode="auto">
            <a:xfrm>
              <a:off x="3303422" y="2281237"/>
              <a:ext cx="23020" cy="21027"/>
            </a:xfrm>
            <a:custGeom>
              <a:avLst/>
              <a:gdLst>
                <a:gd name="T0" fmla="*/ 6 w 17"/>
                <a:gd name="T1" fmla="*/ 1 h 16"/>
                <a:gd name="T2" fmla="*/ 2 w 17"/>
                <a:gd name="T3" fmla="*/ 10 h 16"/>
                <a:gd name="T4" fmla="*/ 11 w 17"/>
                <a:gd name="T5" fmla="*/ 14 h 16"/>
                <a:gd name="T6" fmla="*/ 15 w 17"/>
                <a:gd name="T7" fmla="*/ 5 h 16"/>
                <a:gd name="T8" fmla="*/ 6 w 17"/>
                <a:gd name="T9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6">
                  <a:moveTo>
                    <a:pt x="6" y="1"/>
                  </a:moveTo>
                  <a:cubicBezTo>
                    <a:pt x="2" y="2"/>
                    <a:pt x="0" y="6"/>
                    <a:pt x="2" y="10"/>
                  </a:cubicBezTo>
                  <a:cubicBezTo>
                    <a:pt x="3" y="14"/>
                    <a:pt x="7" y="16"/>
                    <a:pt x="11" y="14"/>
                  </a:cubicBezTo>
                  <a:cubicBezTo>
                    <a:pt x="14" y="13"/>
                    <a:pt x="17" y="9"/>
                    <a:pt x="15" y="5"/>
                  </a:cubicBezTo>
                  <a:cubicBezTo>
                    <a:pt x="14" y="2"/>
                    <a:pt x="10" y="0"/>
                    <a:pt x="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19" name="Freeform 119"/>
            <p:cNvSpPr/>
            <p:nvPr/>
          </p:nvSpPr>
          <p:spPr bwMode="auto">
            <a:xfrm>
              <a:off x="3221353" y="2026912"/>
              <a:ext cx="20017" cy="19025"/>
            </a:xfrm>
            <a:custGeom>
              <a:avLst/>
              <a:gdLst>
                <a:gd name="T0" fmla="*/ 11 w 16"/>
                <a:gd name="T1" fmla="*/ 15 h 16"/>
                <a:gd name="T2" fmla="*/ 15 w 16"/>
                <a:gd name="T3" fmla="*/ 6 h 16"/>
                <a:gd name="T4" fmla="*/ 6 w 16"/>
                <a:gd name="T5" fmla="*/ 1 h 16"/>
                <a:gd name="T6" fmla="*/ 2 w 16"/>
                <a:gd name="T7" fmla="*/ 10 h 16"/>
                <a:gd name="T8" fmla="*/ 11 w 16"/>
                <a:gd name="T9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1" y="15"/>
                  </a:moveTo>
                  <a:cubicBezTo>
                    <a:pt x="14" y="14"/>
                    <a:pt x="16" y="10"/>
                    <a:pt x="15" y="6"/>
                  </a:cubicBezTo>
                  <a:cubicBezTo>
                    <a:pt x="14" y="2"/>
                    <a:pt x="10" y="0"/>
                    <a:pt x="6" y="1"/>
                  </a:cubicBezTo>
                  <a:cubicBezTo>
                    <a:pt x="2" y="3"/>
                    <a:pt x="0" y="7"/>
                    <a:pt x="2" y="10"/>
                  </a:cubicBezTo>
                  <a:cubicBezTo>
                    <a:pt x="3" y="14"/>
                    <a:pt x="7" y="16"/>
                    <a:pt x="11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20" name="Freeform 120"/>
            <p:cNvSpPr/>
            <p:nvPr/>
          </p:nvSpPr>
          <p:spPr bwMode="auto">
            <a:xfrm>
              <a:off x="3341454" y="2061957"/>
              <a:ext cx="21018" cy="21027"/>
            </a:xfrm>
            <a:custGeom>
              <a:avLst/>
              <a:gdLst>
                <a:gd name="T0" fmla="*/ 2 w 17"/>
                <a:gd name="T1" fmla="*/ 10 h 16"/>
                <a:gd name="T2" fmla="*/ 11 w 17"/>
                <a:gd name="T3" fmla="*/ 15 h 16"/>
                <a:gd name="T4" fmla="*/ 15 w 17"/>
                <a:gd name="T5" fmla="*/ 6 h 16"/>
                <a:gd name="T6" fmla="*/ 6 w 17"/>
                <a:gd name="T7" fmla="*/ 1 h 16"/>
                <a:gd name="T8" fmla="*/ 2 w 17"/>
                <a:gd name="T9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6">
                  <a:moveTo>
                    <a:pt x="2" y="10"/>
                  </a:moveTo>
                  <a:cubicBezTo>
                    <a:pt x="3" y="14"/>
                    <a:pt x="7" y="16"/>
                    <a:pt x="11" y="15"/>
                  </a:cubicBezTo>
                  <a:cubicBezTo>
                    <a:pt x="15" y="14"/>
                    <a:pt x="17" y="10"/>
                    <a:pt x="15" y="6"/>
                  </a:cubicBezTo>
                  <a:cubicBezTo>
                    <a:pt x="14" y="2"/>
                    <a:pt x="10" y="0"/>
                    <a:pt x="6" y="1"/>
                  </a:cubicBezTo>
                  <a:cubicBezTo>
                    <a:pt x="3" y="3"/>
                    <a:pt x="0" y="7"/>
                    <a:pt x="2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21" name="Freeform 121"/>
            <p:cNvSpPr>
              <a:spLocks noEditPoints="1"/>
            </p:cNvSpPr>
            <p:nvPr/>
          </p:nvSpPr>
          <p:spPr bwMode="auto">
            <a:xfrm>
              <a:off x="3451546" y="2986138"/>
              <a:ext cx="255214" cy="263337"/>
            </a:xfrm>
            <a:custGeom>
              <a:avLst/>
              <a:gdLst>
                <a:gd name="T0" fmla="*/ 37 w 161"/>
                <a:gd name="T1" fmla="*/ 127 h 166"/>
                <a:gd name="T2" fmla="*/ 48 w 161"/>
                <a:gd name="T3" fmla="*/ 142 h 166"/>
                <a:gd name="T4" fmla="*/ 63 w 161"/>
                <a:gd name="T5" fmla="*/ 106 h 166"/>
                <a:gd name="T6" fmla="*/ 64 w 161"/>
                <a:gd name="T7" fmla="*/ 130 h 166"/>
                <a:gd name="T8" fmla="*/ 80 w 161"/>
                <a:gd name="T9" fmla="*/ 128 h 166"/>
                <a:gd name="T10" fmla="*/ 75 w 161"/>
                <a:gd name="T11" fmla="*/ 156 h 166"/>
                <a:gd name="T12" fmla="*/ 85 w 161"/>
                <a:gd name="T13" fmla="*/ 166 h 166"/>
                <a:gd name="T14" fmla="*/ 94 w 161"/>
                <a:gd name="T15" fmla="*/ 144 h 166"/>
                <a:gd name="T16" fmla="*/ 112 w 161"/>
                <a:gd name="T17" fmla="*/ 142 h 166"/>
                <a:gd name="T18" fmla="*/ 91 w 161"/>
                <a:gd name="T19" fmla="*/ 121 h 166"/>
                <a:gd name="T20" fmla="*/ 118 w 161"/>
                <a:gd name="T21" fmla="*/ 126 h 166"/>
                <a:gd name="T22" fmla="*/ 109 w 161"/>
                <a:gd name="T23" fmla="*/ 98 h 166"/>
                <a:gd name="T24" fmla="*/ 133 w 161"/>
                <a:gd name="T25" fmla="*/ 125 h 166"/>
                <a:gd name="T26" fmla="*/ 138 w 161"/>
                <a:gd name="T27" fmla="*/ 107 h 166"/>
                <a:gd name="T28" fmla="*/ 161 w 161"/>
                <a:gd name="T29" fmla="*/ 102 h 166"/>
                <a:gd name="T30" fmla="*/ 154 w 161"/>
                <a:gd name="T31" fmla="*/ 90 h 166"/>
                <a:gd name="T32" fmla="*/ 125 w 161"/>
                <a:gd name="T33" fmla="*/ 91 h 166"/>
                <a:gd name="T34" fmla="*/ 109 w 161"/>
                <a:gd name="T35" fmla="*/ 84 h 166"/>
                <a:gd name="T36" fmla="*/ 107 w 161"/>
                <a:gd name="T37" fmla="*/ 70 h 166"/>
                <a:gd name="T38" fmla="*/ 119 w 161"/>
                <a:gd name="T39" fmla="*/ 59 h 166"/>
                <a:gd name="T40" fmla="*/ 145 w 161"/>
                <a:gd name="T41" fmla="*/ 48 h 166"/>
                <a:gd name="T42" fmla="*/ 148 w 161"/>
                <a:gd name="T43" fmla="*/ 34 h 166"/>
                <a:gd name="T44" fmla="*/ 124 w 161"/>
                <a:gd name="T45" fmla="*/ 38 h 166"/>
                <a:gd name="T46" fmla="*/ 113 w 161"/>
                <a:gd name="T47" fmla="*/ 24 h 166"/>
                <a:gd name="T48" fmla="*/ 101 w 161"/>
                <a:gd name="T49" fmla="*/ 58 h 166"/>
                <a:gd name="T50" fmla="*/ 99 w 161"/>
                <a:gd name="T51" fmla="*/ 34 h 166"/>
                <a:gd name="T52" fmla="*/ 83 w 161"/>
                <a:gd name="T53" fmla="*/ 52 h 166"/>
                <a:gd name="T54" fmla="*/ 96 w 161"/>
                <a:gd name="T55" fmla="*/ 17 h 166"/>
                <a:gd name="T56" fmla="*/ 79 w 161"/>
                <a:gd name="T57" fmla="*/ 20 h 166"/>
                <a:gd name="T58" fmla="*/ 64 w 161"/>
                <a:gd name="T59" fmla="*/ 2 h 166"/>
                <a:gd name="T60" fmla="*/ 56 w 161"/>
                <a:gd name="T61" fmla="*/ 14 h 166"/>
                <a:gd name="T62" fmla="*/ 69 w 161"/>
                <a:gd name="T63" fmla="*/ 39 h 166"/>
                <a:gd name="T64" fmla="*/ 70 w 161"/>
                <a:gd name="T65" fmla="*/ 57 h 166"/>
                <a:gd name="T66" fmla="*/ 59 w 161"/>
                <a:gd name="T67" fmla="*/ 66 h 166"/>
                <a:gd name="T68" fmla="*/ 40 w 161"/>
                <a:gd name="T69" fmla="*/ 64 h 166"/>
                <a:gd name="T70" fmla="*/ 17 w 161"/>
                <a:gd name="T71" fmla="*/ 47 h 166"/>
                <a:gd name="T72" fmla="*/ 3 w 161"/>
                <a:gd name="T73" fmla="*/ 52 h 166"/>
                <a:gd name="T74" fmla="*/ 20 w 161"/>
                <a:gd name="T75" fmla="*/ 70 h 166"/>
                <a:gd name="T76" fmla="*/ 13 w 161"/>
                <a:gd name="T77" fmla="*/ 87 h 166"/>
                <a:gd name="T78" fmla="*/ 52 w 161"/>
                <a:gd name="T79" fmla="*/ 80 h 166"/>
                <a:gd name="T80" fmla="*/ 56 w 161"/>
                <a:gd name="T81" fmla="*/ 94 h 166"/>
                <a:gd name="T82" fmla="*/ 42 w 161"/>
                <a:gd name="T83" fmla="*/ 107 h 166"/>
                <a:gd name="T84" fmla="*/ 16 w 161"/>
                <a:gd name="T85" fmla="*/ 117 h 166"/>
                <a:gd name="T86" fmla="*/ 13 w 161"/>
                <a:gd name="T87" fmla="*/ 132 h 166"/>
                <a:gd name="T88" fmla="*/ 65 w 161"/>
                <a:gd name="T89" fmla="*/ 86 h 166"/>
                <a:gd name="T90" fmla="*/ 72 w 161"/>
                <a:gd name="T91" fmla="*/ 69 h 166"/>
                <a:gd name="T92" fmla="*/ 91 w 161"/>
                <a:gd name="T93" fmla="*/ 66 h 166"/>
                <a:gd name="T94" fmla="*/ 101 w 161"/>
                <a:gd name="T95" fmla="*/ 81 h 166"/>
                <a:gd name="T96" fmla="*/ 94 w 161"/>
                <a:gd name="T97" fmla="*/ 98 h 166"/>
                <a:gd name="T98" fmla="*/ 76 w 161"/>
                <a:gd name="T99" fmla="*/ 101 h 166"/>
                <a:gd name="T100" fmla="*/ 65 w 161"/>
                <a:gd name="T101" fmla="*/ 8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61" h="166">
                  <a:moveTo>
                    <a:pt x="21" y="140"/>
                  </a:moveTo>
                  <a:lnTo>
                    <a:pt x="37" y="127"/>
                  </a:lnTo>
                  <a:lnTo>
                    <a:pt x="36" y="140"/>
                  </a:lnTo>
                  <a:lnTo>
                    <a:pt x="48" y="142"/>
                  </a:lnTo>
                  <a:lnTo>
                    <a:pt x="50" y="116"/>
                  </a:lnTo>
                  <a:lnTo>
                    <a:pt x="63" y="106"/>
                  </a:lnTo>
                  <a:lnTo>
                    <a:pt x="66" y="105"/>
                  </a:lnTo>
                  <a:lnTo>
                    <a:pt x="64" y="130"/>
                  </a:lnTo>
                  <a:lnTo>
                    <a:pt x="78" y="111"/>
                  </a:lnTo>
                  <a:lnTo>
                    <a:pt x="80" y="128"/>
                  </a:lnTo>
                  <a:lnTo>
                    <a:pt x="65" y="148"/>
                  </a:lnTo>
                  <a:lnTo>
                    <a:pt x="75" y="156"/>
                  </a:lnTo>
                  <a:lnTo>
                    <a:pt x="83" y="145"/>
                  </a:lnTo>
                  <a:lnTo>
                    <a:pt x="85" y="166"/>
                  </a:lnTo>
                  <a:lnTo>
                    <a:pt x="98" y="165"/>
                  </a:lnTo>
                  <a:lnTo>
                    <a:pt x="94" y="144"/>
                  </a:lnTo>
                  <a:lnTo>
                    <a:pt x="105" y="151"/>
                  </a:lnTo>
                  <a:lnTo>
                    <a:pt x="112" y="142"/>
                  </a:lnTo>
                  <a:lnTo>
                    <a:pt x="92" y="126"/>
                  </a:lnTo>
                  <a:lnTo>
                    <a:pt x="91" y="121"/>
                  </a:lnTo>
                  <a:lnTo>
                    <a:pt x="94" y="107"/>
                  </a:lnTo>
                  <a:lnTo>
                    <a:pt x="118" y="126"/>
                  </a:lnTo>
                  <a:lnTo>
                    <a:pt x="105" y="98"/>
                  </a:lnTo>
                  <a:lnTo>
                    <a:pt x="109" y="98"/>
                  </a:lnTo>
                  <a:lnTo>
                    <a:pt x="122" y="102"/>
                  </a:lnTo>
                  <a:lnTo>
                    <a:pt x="133" y="125"/>
                  </a:lnTo>
                  <a:lnTo>
                    <a:pt x="144" y="119"/>
                  </a:lnTo>
                  <a:lnTo>
                    <a:pt x="138" y="107"/>
                  </a:lnTo>
                  <a:lnTo>
                    <a:pt x="158" y="113"/>
                  </a:lnTo>
                  <a:lnTo>
                    <a:pt x="161" y="102"/>
                  </a:lnTo>
                  <a:lnTo>
                    <a:pt x="142" y="96"/>
                  </a:lnTo>
                  <a:lnTo>
                    <a:pt x="154" y="90"/>
                  </a:lnTo>
                  <a:lnTo>
                    <a:pt x="147" y="79"/>
                  </a:lnTo>
                  <a:lnTo>
                    <a:pt x="125" y="91"/>
                  </a:lnTo>
                  <a:lnTo>
                    <a:pt x="112" y="87"/>
                  </a:lnTo>
                  <a:lnTo>
                    <a:pt x="109" y="84"/>
                  </a:lnTo>
                  <a:lnTo>
                    <a:pt x="131" y="73"/>
                  </a:lnTo>
                  <a:lnTo>
                    <a:pt x="107" y="70"/>
                  </a:lnTo>
                  <a:lnTo>
                    <a:pt x="109" y="67"/>
                  </a:lnTo>
                  <a:lnTo>
                    <a:pt x="119" y="59"/>
                  </a:lnTo>
                  <a:lnTo>
                    <a:pt x="144" y="61"/>
                  </a:lnTo>
                  <a:lnTo>
                    <a:pt x="145" y="48"/>
                  </a:lnTo>
                  <a:lnTo>
                    <a:pt x="132" y="48"/>
                  </a:lnTo>
                  <a:lnTo>
                    <a:pt x="148" y="34"/>
                  </a:lnTo>
                  <a:lnTo>
                    <a:pt x="140" y="25"/>
                  </a:lnTo>
                  <a:lnTo>
                    <a:pt x="124" y="38"/>
                  </a:lnTo>
                  <a:lnTo>
                    <a:pt x="126" y="25"/>
                  </a:lnTo>
                  <a:lnTo>
                    <a:pt x="113" y="24"/>
                  </a:lnTo>
                  <a:lnTo>
                    <a:pt x="111" y="49"/>
                  </a:lnTo>
                  <a:lnTo>
                    <a:pt x="101" y="58"/>
                  </a:lnTo>
                  <a:lnTo>
                    <a:pt x="98" y="59"/>
                  </a:lnTo>
                  <a:lnTo>
                    <a:pt x="99" y="34"/>
                  </a:lnTo>
                  <a:lnTo>
                    <a:pt x="84" y="55"/>
                  </a:lnTo>
                  <a:lnTo>
                    <a:pt x="83" y="52"/>
                  </a:lnTo>
                  <a:lnTo>
                    <a:pt x="80" y="38"/>
                  </a:lnTo>
                  <a:lnTo>
                    <a:pt x="96" y="17"/>
                  </a:lnTo>
                  <a:lnTo>
                    <a:pt x="87" y="10"/>
                  </a:lnTo>
                  <a:lnTo>
                    <a:pt x="79" y="20"/>
                  </a:lnTo>
                  <a:lnTo>
                    <a:pt x="76" y="0"/>
                  </a:lnTo>
                  <a:lnTo>
                    <a:pt x="64" y="2"/>
                  </a:lnTo>
                  <a:lnTo>
                    <a:pt x="66" y="22"/>
                  </a:lnTo>
                  <a:lnTo>
                    <a:pt x="56" y="14"/>
                  </a:lnTo>
                  <a:lnTo>
                    <a:pt x="48" y="24"/>
                  </a:lnTo>
                  <a:lnTo>
                    <a:pt x="69" y="39"/>
                  </a:lnTo>
                  <a:lnTo>
                    <a:pt x="70" y="52"/>
                  </a:lnTo>
                  <a:lnTo>
                    <a:pt x="70" y="57"/>
                  </a:lnTo>
                  <a:lnTo>
                    <a:pt x="45" y="39"/>
                  </a:lnTo>
                  <a:lnTo>
                    <a:pt x="59" y="66"/>
                  </a:lnTo>
                  <a:lnTo>
                    <a:pt x="45" y="66"/>
                  </a:lnTo>
                  <a:lnTo>
                    <a:pt x="40" y="64"/>
                  </a:lnTo>
                  <a:lnTo>
                    <a:pt x="28" y="41"/>
                  </a:lnTo>
                  <a:lnTo>
                    <a:pt x="17" y="47"/>
                  </a:lnTo>
                  <a:lnTo>
                    <a:pt x="24" y="59"/>
                  </a:lnTo>
                  <a:lnTo>
                    <a:pt x="3" y="52"/>
                  </a:lnTo>
                  <a:lnTo>
                    <a:pt x="0" y="64"/>
                  </a:lnTo>
                  <a:lnTo>
                    <a:pt x="20" y="70"/>
                  </a:lnTo>
                  <a:lnTo>
                    <a:pt x="8" y="77"/>
                  </a:lnTo>
                  <a:lnTo>
                    <a:pt x="13" y="87"/>
                  </a:lnTo>
                  <a:lnTo>
                    <a:pt x="36" y="75"/>
                  </a:lnTo>
                  <a:lnTo>
                    <a:pt x="52" y="80"/>
                  </a:lnTo>
                  <a:lnTo>
                    <a:pt x="32" y="91"/>
                  </a:lnTo>
                  <a:lnTo>
                    <a:pt x="56" y="94"/>
                  </a:lnTo>
                  <a:lnTo>
                    <a:pt x="55" y="97"/>
                  </a:lnTo>
                  <a:lnTo>
                    <a:pt x="42" y="107"/>
                  </a:lnTo>
                  <a:lnTo>
                    <a:pt x="17" y="105"/>
                  </a:lnTo>
                  <a:lnTo>
                    <a:pt x="16" y="117"/>
                  </a:lnTo>
                  <a:lnTo>
                    <a:pt x="29" y="118"/>
                  </a:lnTo>
                  <a:lnTo>
                    <a:pt x="13" y="132"/>
                  </a:lnTo>
                  <a:lnTo>
                    <a:pt x="21" y="140"/>
                  </a:lnTo>
                  <a:close/>
                  <a:moveTo>
                    <a:pt x="65" y="86"/>
                  </a:moveTo>
                  <a:lnTo>
                    <a:pt x="74" y="80"/>
                  </a:lnTo>
                  <a:lnTo>
                    <a:pt x="72" y="69"/>
                  </a:lnTo>
                  <a:lnTo>
                    <a:pt x="82" y="74"/>
                  </a:lnTo>
                  <a:lnTo>
                    <a:pt x="91" y="66"/>
                  </a:lnTo>
                  <a:lnTo>
                    <a:pt x="91" y="78"/>
                  </a:lnTo>
                  <a:lnTo>
                    <a:pt x="101" y="81"/>
                  </a:lnTo>
                  <a:lnTo>
                    <a:pt x="91" y="87"/>
                  </a:lnTo>
                  <a:lnTo>
                    <a:pt x="94" y="98"/>
                  </a:lnTo>
                  <a:lnTo>
                    <a:pt x="84" y="93"/>
                  </a:lnTo>
                  <a:lnTo>
                    <a:pt x="76" y="101"/>
                  </a:lnTo>
                  <a:lnTo>
                    <a:pt x="76" y="90"/>
                  </a:lnTo>
                  <a:lnTo>
                    <a:pt x="65" y="8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22" name="Freeform 122"/>
            <p:cNvSpPr/>
            <p:nvPr/>
          </p:nvSpPr>
          <p:spPr bwMode="auto">
            <a:xfrm>
              <a:off x="3541621" y="3194404"/>
              <a:ext cx="16013" cy="16020"/>
            </a:xfrm>
            <a:custGeom>
              <a:avLst/>
              <a:gdLst>
                <a:gd name="T0" fmla="*/ 11 w 13"/>
                <a:gd name="T1" fmla="*/ 3 h 13"/>
                <a:gd name="T2" fmla="*/ 3 w 13"/>
                <a:gd name="T3" fmla="*/ 2 h 13"/>
                <a:gd name="T4" fmla="*/ 2 w 13"/>
                <a:gd name="T5" fmla="*/ 10 h 13"/>
                <a:gd name="T6" fmla="*/ 10 w 13"/>
                <a:gd name="T7" fmla="*/ 11 h 13"/>
                <a:gd name="T8" fmla="*/ 11 w 13"/>
                <a:gd name="T9" fmla="*/ 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11" y="3"/>
                  </a:moveTo>
                  <a:cubicBezTo>
                    <a:pt x="9" y="1"/>
                    <a:pt x="5" y="0"/>
                    <a:pt x="3" y="2"/>
                  </a:cubicBezTo>
                  <a:cubicBezTo>
                    <a:pt x="1" y="4"/>
                    <a:pt x="0" y="8"/>
                    <a:pt x="2" y="10"/>
                  </a:cubicBezTo>
                  <a:cubicBezTo>
                    <a:pt x="4" y="13"/>
                    <a:pt x="8" y="13"/>
                    <a:pt x="10" y="11"/>
                  </a:cubicBezTo>
                  <a:cubicBezTo>
                    <a:pt x="13" y="9"/>
                    <a:pt x="13" y="5"/>
                    <a:pt x="1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23" name="Freeform 123"/>
            <p:cNvSpPr/>
            <p:nvPr/>
          </p:nvSpPr>
          <p:spPr bwMode="auto">
            <a:xfrm>
              <a:off x="3663723" y="3092274"/>
              <a:ext cx="16013" cy="16020"/>
            </a:xfrm>
            <a:custGeom>
              <a:avLst/>
              <a:gdLst>
                <a:gd name="T0" fmla="*/ 3 w 13"/>
                <a:gd name="T1" fmla="*/ 2 h 12"/>
                <a:gd name="T2" fmla="*/ 2 w 13"/>
                <a:gd name="T3" fmla="*/ 10 h 12"/>
                <a:gd name="T4" fmla="*/ 10 w 13"/>
                <a:gd name="T5" fmla="*/ 10 h 12"/>
                <a:gd name="T6" fmla="*/ 11 w 13"/>
                <a:gd name="T7" fmla="*/ 2 h 12"/>
                <a:gd name="T8" fmla="*/ 3 w 13"/>
                <a:gd name="T9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2">
                  <a:moveTo>
                    <a:pt x="3" y="2"/>
                  </a:moveTo>
                  <a:cubicBezTo>
                    <a:pt x="0" y="4"/>
                    <a:pt x="0" y="7"/>
                    <a:pt x="2" y="10"/>
                  </a:cubicBezTo>
                  <a:cubicBezTo>
                    <a:pt x="4" y="12"/>
                    <a:pt x="7" y="12"/>
                    <a:pt x="10" y="10"/>
                  </a:cubicBezTo>
                  <a:cubicBezTo>
                    <a:pt x="12" y="8"/>
                    <a:pt x="13" y="5"/>
                    <a:pt x="11" y="2"/>
                  </a:cubicBezTo>
                  <a:cubicBezTo>
                    <a:pt x="9" y="0"/>
                    <a:pt x="5" y="0"/>
                    <a:pt x="3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24" name="Freeform 124"/>
            <p:cNvSpPr/>
            <p:nvPr/>
          </p:nvSpPr>
          <p:spPr bwMode="auto">
            <a:xfrm>
              <a:off x="3481571" y="3122312"/>
              <a:ext cx="16013" cy="16020"/>
            </a:xfrm>
            <a:custGeom>
              <a:avLst/>
              <a:gdLst>
                <a:gd name="T0" fmla="*/ 11 w 13"/>
                <a:gd name="T1" fmla="*/ 3 h 13"/>
                <a:gd name="T2" fmla="*/ 3 w 13"/>
                <a:gd name="T3" fmla="*/ 2 h 13"/>
                <a:gd name="T4" fmla="*/ 2 w 13"/>
                <a:gd name="T5" fmla="*/ 10 h 13"/>
                <a:gd name="T6" fmla="*/ 10 w 13"/>
                <a:gd name="T7" fmla="*/ 11 h 13"/>
                <a:gd name="T8" fmla="*/ 11 w 13"/>
                <a:gd name="T9" fmla="*/ 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11" y="3"/>
                  </a:moveTo>
                  <a:cubicBezTo>
                    <a:pt x="9" y="0"/>
                    <a:pt x="5" y="0"/>
                    <a:pt x="3" y="2"/>
                  </a:cubicBezTo>
                  <a:cubicBezTo>
                    <a:pt x="1" y="4"/>
                    <a:pt x="0" y="7"/>
                    <a:pt x="2" y="10"/>
                  </a:cubicBezTo>
                  <a:cubicBezTo>
                    <a:pt x="4" y="12"/>
                    <a:pt x="8" y="13"/>
                    <a:pt x="10" y="11"/>
                  </a:cubicBezTo>
                  <a:cubicBezTo>
                    <a:pt x="13" y="9"/>
                    <a:pt x="13" y="5"/>
                    <a:pt x="1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25" name="Freeform 125"/>
            <p:cNvSpPr/>
            <p:nvPr/>
          </p:nvSpPr>
          <p:spPr bwMode="auto">
            <a:xfrm>
              <a:off x="3640704" y="3187396"/>
              <a:ext cx="15012" cy="16020"/>
            </a:xfrm>
            <a:custGeom>
              <a:avLst/>
              <a:gdLst>
                <a:gd name="T0" fmla="*/ 3 w 13"/>
                <a:gd name="T1" fmla="*/ 2 h 13"/>
                <a:gd name="T2" fmla="*/ 2 w 13"/>
                <a:gd name="T3" fmla="*/ 10 h 13"/>
                <a:gd name="T4" fmla="*/ 10 w 13"/>
                <a:gd name="T5" fmla="*/ 11 h 13"/>
                <a:gd name="T6" fmla="*/ 11 w 13"/>
                <a:gd name="T7" fmla="*/ 3 h 13"/>
                <a:gd name="T8" fmla="*/ 3 w 13"/>
                <a:gd name="T9" fmla="*/ 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3" y="2"/>
                  </a:moveTo>
                  <a:cubicBezTo>
                    <a:pt x="1" y="4"/>
                    <a:pt x="0" y="8"/>
                    <a:pt x="2" y="10"/>
                  </a:cubicBezTo>
                  <a:cubicBezTo>
                    <a:pt x="4" y="13"/>
                    <a:pt x="8" y="13"/>
                    <a:pt x="10" y="11"/>
                  </a:cubicBezTo>
                  <a:cubicBezTo>
                    <a:pt x="13" y="9"/>
                    <a:pt x="13" y="5"/>
                    <a:pt x="11" y="3"/>
                  </a:cubicBezTo>
                  <a:cubicBezTo>
                    <a:pt x="9" y="1"/>
                    <a:pt x="5" y="0"/>
                    <a:pt x="3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26" name="Freeform 126"/>
            <p:cNvSpPr/>
            <p:nvPr/>
          </p:nvSpPr>
          <p:spPr bwMode="auto">
            <a:xfrm>
              <a:off x="3505591" y="3029193"/>
              <a:ext cx="17015" cy="16020"/>
            </a:xfrm>
            <a:custGeom>
              <a:avLst/>
              <a:gdLst>
                <a:gd name="T0" fmla="*/ 10 w 13"/>
                <a:gd name="T1" fmla="*/ 11 h 13"/>
                <a:gd name="T2" fmla="*/ 11 w 13"/>
                <a:gd name="T3" fmla="*/ 3 h 13"/>
                <a:gd name="T4" fmla="*/ 3 w 13"/>
                <a:gd name="T5" fmla="*/ 2 h 13"/>
                <a:gd name="T6" fmla="*/ 2 w 13"/>
                <a:gd name="T7" fmla="*/ 10 h 13"/>
                <a:gd name="T8" fmla="*/ 10 w 13"/>
                <a:gd name="T9" fmla="*/ 1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10" y="11"/>
                  </a:moveTo>
                  <a:cubicBezTo>
                    <a:pt x="13" y="9"/>
                    <a:pt x="13" y="6"/>
                    <a:pt x="11" y="3"/>
                  </a:cubicBezTo>
                  <a:cubicBezTo>
                    <a:pt x="9" y="1"/>
                    <a:pt x="5" y="0"/>
                    <a:pt x="3" y="2"/>
                  </a:cubicBezTo>
                  <a:cubicBezTo>
                    <a:pt x="1" y="4"/>
                    <a:pt x="0" y="8"/>
                    <a:pt x="2" y="10"/>
                  </a:cubicBezTo>
                  <a:cubicBezTo>
                    <a:pt x="4" y="13"/>
                    <a:pt x="8" y="13"/>
                    <a:pt x="1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27" name="Freeform 127"/>
            <p:cNvSpPr/>
            <p:nvPr/>
          </p:nvSpPr>
          <p:spPr bwMode="auto">
            <a:xfrm>
              <a:off x="3603673" y="3019181"/>
              <a:ext cx="14012" cy="16020"/>
            </a:xfrm>
            <a:custGeom>
              <a:avLst/>
              <a:gdLst>
                <a:gd name="T0" fmla="*/ 2 w 12"/>
                <a:gd name="T1" fmla="*/ 10 h 13"/>
                <a:gd name="T2" fmla="*/ 10 w 12"/>
                <a:gd name="T3" fmla="*/ 11 h 13"/>
                <a:gd name="T4" fmla="*/ 10 w 12"/>
                <a:gd name="T5" fmla="*/ 3 h 13"/>
                <a:gd name="T6" fmla="*/ 3 w 12"/>
                <a:gd name="T7" fmla="*/ 2 h 13"/>
                <a:gd name="T8" fmla="*/ 2 w 12"/>
                <a:gd name="T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3">
                  <a:moveTo>
                    <a:pt x="2" y="10"/>
                  </a:moveTo>
                  <a:cubicBezTo>
                    <a:pt x="4" y="12"/>
                    <a:pt x="7" y="13"/>
                    <a:pt x="10" y="11"/>
                  </a:cubicBezTo>
                  <a:cubicBezTo>
                    <a:pt x="12" y="9"/>
                    <a:pt x="12" y="5"/>
                    <a:pt x="10" y="3"/>
                  </a:cubicBezTo>
                  <a:cubicBezTo>
                    <a:pt x="8" y="1"/>
                    <a:pt x="5" y="0"/>
                    <a:pt x="3" y="2"/>
                  </a:cubicBezTo>
                  <a:cubicBezTo>
                    <a:pt x="0" y="4"/>
                    <a:pt x="0" y="8"/>
                    <a:pt x="2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28" name="Freeform 128"/>
            <p:cNvSpPr>
              <a:spLocks noEditPoints="1"/>
            </p:cNvSpPr>
            <p:nvPr/>
          </p:nvSpPr>
          <p:spPr bwMode="auto">
            <a:xfrm>
              <a:off x="3418518" y="1982855"/>
              <a:ext cx="220184" cy="238305"/>
            </a:xfrm>
            <a:custGeom>
              <a:avLst/>
              <a:gdLst>
                <a:gd name="T0" fmla="*/ 38 w 178"/>
                <a:gd name="T1" fmla="*/ 134 h 192"/>
                <a:gd name="T2" fmla="*/ 52 w 178"/>
                <a:gd name="T3" fmla="*/ 155 h 192"/>
                <a:gd name="T4" fmla="*/ 78 w 178"/>
                <a:gd name="T5" fmla="*/ 115 h 192"/>
                <a:gd name="T6" fmla="*/ 70 w 178"/>
                <a:gd name="T7" fmla="*/ 145 h 192"/>
                <a:gd name="T8" fmla="*/ 86 w 178"/>
                <a:gd name="T9" fmla="*/ 124 h 192"/>
                <a:gd name="T10" fmla="*/ 75 w 178"/>
                <a:gd name="T11" fmla="*/ 168 h 192"/>
                <a:gd name="T12" fmla="*/ 78 w 178"/>
                <a:gd name="T13" fmla="*/ 176 h 192"/>
                <a:gd name="T14" fmla="*/ 95 w 178"/>
                <a:gd name="T15" fmla="*/ 192 h 192"/>
                <a:gd name="T16" fmla="*/ 112 w 178"/>
                <a:gd name="T17" fmla="*/ 180 h 192"/>
                <a:gd name="T18" fmla="*/ 100 w 178"/>
                <a:gd name="T19" fmla="*/ 148 h 192"/>
                <a:gd name="T20" fmla="*/ 99 w 178"/>
                <a:gd name="T21" fmla="*/ 133 h 192"/>
                <a:gd name="T22" fmla="*/ 116 w 178"/>
                <a:gd name="T23" fmla="*/ 143 h 192"/>
                <a:gd name="T24" fmla="*/ 104 w 178"/>
                <a:gd name="T25" fmla="*/ 113 h 192"/>
                <a:gd name="T26" fmla="*/ 133 w 178"/>
                <a:gd name="T27" fmla="*/ 150 h 192"/>
                <a:gd name="T28" fmla="*/ 144 w 178"/>
                <a:gd name="T29" fmla="*/ 128 h 192"/>
                <a:gd name="T30" fmla="*/ 157 w 178"/>
                <a:gd name="T31" fmla="*/ 134 h 192"/>
                <a:gd name="T32" fmla="*/ 162 w 178"/>
                <a:gd name="T33" fmla="*/ 125 h 192"/>
                <a:gd name="T34" fmla="*/ 148 w 178"/>
                <a:gd name="T35" fmla="*/ 119 h 192"/>
                <a:gd name="T36" fmla="*/ 159 w 178"/>
                <a:gd name="T37" fmla="*/ 96 h 192"/>
                <a:gd name="T38" fmla="*/ 112 w 178"/>
                <a:gd name="T39" fmla="*/ 96 h 192"/>
                <a:gd name="T40" fmla="*/ 142 w 178"/>
                <a:gd name="T41" fmla="*/ 87 h 192"/>
                <a:gd name="T42" fmla="*/ 124 w 178"/>
                <a:gd name="T43" fmla="*/ 80 h 192"/>
                <a:gd name="T44" fmla="*/ 137 w 178"/>
                <a:gd name="T45" fmla="*/ 72 h 192"/>
                <a:gd name="T46" fmla="*/ 169 w 178"/>
                <a:gd name="T47" fmla="*/ 61 h 192"/>
                <a:gd name="T48" fmla="*/ 168 w 178"/>
                <a:gd name="T49" fmla="*/ 40 h 192"/>
                <a:gd name="T50" fmla="*/ 145 w 178"/>
                <a:gd name="T51" fmla="*/ 36 h 192"/>
                <a:gd name="T52" fmla="*/ 136 w 178"/>
                <a:gd name="T53" fmla="*/ 39 h 192"/>
                <a:gd name="T54" fmla="*/ 112 w 178"/>
                <a:gd name="T55" fmla="*/ 76 h 192"/>
                <a:gd name="T56" fmla="*/ 114 w 178"/>
                <a:gd name="T57" fmla="*/ 46 h 192"/>
                <a:gd name="T58" fmla="*/ 91 w 178"/>
                <a:gd name="T59" fmla="*/ 62 h 192"/>
                <a:gd name="T60" fmla="*/ 104 w 178"/>
                <a:gd name="T61" fmla="*/ 24 h 192"/>
                <a:gd name="T62" fmla="*/ 101 w 178"/>
                <a:gd name="T63" fmla="*/ 15 h 192"/>
                <a:gd name="T64" fmla="*/ 83 w 178"/>
                <a:gd name="T65" fmla="*/ 0 h 192"/>
                <a:gd name="T66" fmla="*/ 66 w 178"/>
                <a:gd name="T67" fmla="*/ 12 h 192"/>
                <a:gd name="T68" fmla="*/ 78 w 178"/>
                <a:gd name="T69" fmla="*/ 44 h 192"/>
                <a:gd name="T70" fmla="*/ 80 w 178"/>
                <a:gd name="T71" fmla="*/ 58 h 192"/>
                <a:gd name="T72" fmla="*/ 65 w 178"/>
                <a:gd name="T73" fmla="*/ 50 h 192"/>
                <a:gd name="T74" fmla="*/ 77 w 178"/>
                <a:gd name="T75" fmla="*/ 79 h 192"/>
                <a:gd name="T76" fmla="*/ 46 w 178"/>
                <a:gd name="T77" fmla="*/ 41 h 192"/>
                <a:gd name="T78" fmla="*/ 34 w 178"/>
                <a:gd name="T79" fmla="*/ 64 h 192"/>
                <a:gd name="T80" fmla="*/ 21 w 178"/>
                <a:gd name="T81" fmla="*/ 57 h 192"/>
                <a:gd name="T82" fmla="*/ 16 w 178"/>
                <a:gd name="T83" fmla="*/ 66 h 192"/>
                <a:gd name="T84" fmla="*/ 30 w 178"/>
                <a:gd name="T85" fmla="*/ 73 h 192"/>
                <a:gd name="T86" fmla="*/ 19 w 178"/>
                <a:gd name="T87" fmla="*/ 95 h 192"/>
                <a:gd name="T88" fmla="*/ 69 w 178"/>
                <a:gd name="T89" fmla="*/ 96 h 192"/>
                <a:gd name="T90" fmla="*/ 38 w 178"/>
                <a:gd name="T91" fmla="*/ 105 h 192"/>
                <a:gd name="T92" fmla="*/ 54 w 178"/>
                <a:gd name="T93" fmla="*/ 112 h 192"/>
                <a:gd name="T94" fmla="*/ 41 w 178"/>
                <a:gd name="T95" fmla="*/ 120 h 192"/>
                <a:gd name="T96" fmla="*/ 9 w 178"/>
                <a:gd name="T97" fmla="*/ 130 h 192"/>
                <a:gd name="T98" fmla="*/ 11 w 178"/>
                <a:gd name="T99" fmla="*/ 151 h 192"/>
                <a:gd name="T100" fmla="*/ 92 w 178"/>
                <a:gd name="T101" fmla="*/ 124 h 192"/>
                <a:gd name="T102" fmla="*/ 97 w 178"/>
                <a:gd name="T103" fmla="*/ 112 h 192"/>
                <a:gd name="T104" fmla="*/ 101 w 178"/>
                <a:gd name="T105" fmla="*/ 108 h 192"/>
                <a:gd name="T106" fmla="*/ 115 w 178"/>
                <a:gd name="T107" fmla="*/ 108 h 192"/>
                <a:gd name="T108" fmla="*/ 95 w 178"/>
                <a:gd name="T109" fmla="*/ 93 h 192"/>
                <a:gd name="T110" fmla="*/ 88 w 178"/>
                <a:gd name="T111" fmla="*/ 69 h 192"/>
                <a:gd name="T112" fmla="*/ 84 w 178"/>
                <a:gd name="T113" fmla="*/ 81 h 192"/>
                <a:gd name="T114" fmla="*/ 80 w 178"/>
                <a:gd name="T115" fmla="*/ 85 h 192"/>
                <a:gd name="T116" fmla="*/ 65 w 178"/>
                <a:gd name="T117" fmla="*/ 84 h 192"/>
                <a:gd name="T118" fmla="*/ 67 w 178"/>
                <a:gd name="T119" fmla="*/ 11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8" h="192">
                  <a:moveTo>
                    <a:pt x="23" y="153"/>
                  </a:moveTo>
                  <a:cubicBezTo>
                    <a:pt x="33" y="155"/>
                    <a:pt x="33" y="155"/>
                    <a:pt x="33" y="155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47" y="128"/>
                    <a:pt x="47" y="128"/>
                    <a:pt x="47" y="128"/>
                  </a:cubicBezTo>
                  <a:cubicBezTo>
                    <a:pt x="42" y="152"/>
                    <a:pt x="42" y="152"/>
                    <a:pt x="42" y="152"/>
                  </a:cubicBezTo>
                  <a:cubicBezTo>
                    <a:pt x="52" y="155"/>
                    <a:pt x="52" y="155"/>
                    <a:pt x="52" y="155"/>
                  </a:cubicBezTo>
                  <a:cubicBezTo>
                    <a:pt x="60" y="120"/>
                    <a:pt x="60" y="120"/>
                    <a:pt x="60" y="120"/>
                  </a:cubicBezTo>
                  <a:cubicBezTo>
                    <a:pt x="64" y="118"/>
                    <a:pt x="64" y="118"/>
                    <a:pt x="64" y="118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65" y="143"/>
                    <a:pt x="65" y="143"/>
                    <a:pt x="65" y="143"/>
                  </a:cubicBezTo>
                  <a:cubicBezTo>
                    <a:pt x="64" y="144"/>
                    <a:pt x="65" y="146"/>
                    <a:pt x="66" y="146"/>
                  </a:cubicBezTo>
                  <a:cubicBezTo>
                    <a:pt x="67" y="147"/>
                    <a:pt x="69" y="146"/>
                    <a:pt x="70" y="145"/>
                  </a:cubicBezTo>
                  <a:cubicBezTo>
                    <a:pt x="83" y="117"/>
                    <a:pt x="83" y="117"/>
                    <a:pt x="83" y="117"/>
                  </a:cubicBezTo>
                  <a:cubicBezTo>
                    <a:pt x="87" y="124"/>
                    <a:pt x="87" y="124"/>
                    <a:pt x="87" y="124"/>
                  </a:cubicBezTo>
                  <a:cubicBezTo>
                    <a:pt x="86" y="124"/>
                    <a:pt x="86" y="124"/>
                    <a:pt x="86" y="124"/>
                  </a:cubicBezTo>
                  <a:cubicBezTo>
                    <a:pt x="88" y="134"/>
                    <a:pt x="88" y="134"/>
                    <a:pt x="88" y="134"/>
                  </a:cubicBezTo>
                  <a:cubicBezTo>
                    <a:pt x="66" y="161"/>
                    <a:pt x="66" y="161"/>
                    <a:pt x="66" y="161"/>
                  </a:cubicBezTo>
                  <a:cubicBezTo>
                    <a:pt x="75" y="168"/>
                    <a:pt x="75" y="168"/>
                    <a:pt x="75" y="168"/>
                  </a:cubicBezTo>
                  <a:cubicBezTo>
                    <a:pt x="90" y="149"/>
                    <a:pt x="90" y="149"/>
                    <a:pt x="90" y="149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78" y="176"/>
                    <a:pt x="78" y="176"/>
                    <a:pt x="78" y="176"/>
                  </a:cubicBezTo>
                  <a:cubicBezTo>
                    <a:pt x="86" y="183"/>
                    <a:pt x="86" y="183"/>
                    <a:pt x="86" y="183"/>
                  </a:cubicBezTo>
                  <a:cubicBezTo>
                    <a:pt x="93" y="174"/>
                    <a:pt x="93" y="174"/>
                    <a:pt x="93" y="174"/>
                  </a:cubicBezTo>
                  <a:cubicBezTo>
                    <a:pt x="95" y="192"/>
                    <a:pt x="95" y="192"/>
                    <a:pt x="95" y="192"/>
                  </a:cubicBezTo>
                  <a:cubicBezTo>
                    <a:pt x="105" y="190"/>
                    <a:pt x="105" y="190"/>
                    <a:pt x="105" y="190"/>
                  </a:cubicBezTo>
                  <a:cubicBezTo>
                    <a:pt x="103" y="173"/>
                    <a:pt x="103" y="173"/>
                    <a:pt x="103" y="173"/>
                  </a:cubicBezTo>
                  <a:cubicBezTo>
                    <a:pt x="112" y="180"/>
                    <a:pt x="112" y="180"/>
                    <a:pt x="112" y="180"/>
                  </a:cubicBezTo>
                  <a:cubicBezTo>
                    <a:pt x="118" y="172"/>
                    <a:pt x="118" y="172"/>
                    <a:pt x="118" y="172"/>
                  </a:cubicBezTo>
                  <a:cubicBezTo>
                    <a:pt x="101" y="158"/>
                    <a:pt x="101" y="158"/>
                    <a:pt x="101" y="158"/>
                  </a:cubicBezTo>
                  <a:cubicBezTo>
                    <a:pt x="100" y="148"/>
                    <a:pt x="100" y="148"/>
                    <a:pt x="100" y="148"/>
                  </a:cubicBezTo>
                  <a:cubicBezTo>
                    <a:pt x="120" y="163"/>
                    <a:pt x="120" y="163"/>
                    <a:pt x="120" y="163"/>
                  </a:cubicBezTo>
                  <a:cubicBezTo>
                    <a:pt x="126" y="155"/>
                    <a:pt x="126" y="155"/>
                    <a:pt x="126" y="155"/>
                  </a:cubicBezTo>
                  <a:cubicBezTo>
                    <a:pt x="99" y="133"/>
                    <a:pt x="99" y="133"/>
                    <a:pt x="99" y="133"/>
                  </a:cubicBezTo>
                  <a:cubicBezTo>
                    <a:pt x="97" y="125"/>
                    <a:pt x="97" y="125"/>
                    <a:pt x="97" y="125"/>
                  </a:cubicBezTo>
                  <a:cubicBezTo>
                    <a:pt x="100" y="117"/>
                    <a:pt x="100" y="117"/>
                    <a:pt x="100" y="117"/>
                  </a:cubicBezTo>
                  <a:cubicBezTo>
                    <a:pt x="116" y="143"/>
                    <a:pt x="116" y="143"/>
                    <a:pt x="116" y="143"/>
                  </a:cubicBezTo>
                  <a:cubicBezTo>
                    <a:pt x="117" y="144"/>
                    <a:pt x="118" y="144"/>
                    <a:pt x="119" y="144"/>
                  </a:cubicBezTo>
                  <a:cubicBezTo>
                    <a:pt x="121" y="143"/>
                    <a:pt x="121" y="141"/>
                    <a:pt x="120" y="140"/>
                  </a:cubicBezTo>
                  <a:cubicBezTo>
                    <a:pt x="104" y="113"/>
                    <a:pt x="104" y="113"/>
                    <a:pt x="104" y="113"/>
                  </a:cubicBezTo>
                  <a:cubicBezTo>
                    <a:pt x="114" y="113"/>
                    <a:pt x="114" y="113"/>
                    <a:pt x="114" y="113"/>
                  </a:cubicBezTo>
                  <a:cubicBezTo>
                    <a:pt x="121" y="117"/>
                    <a:pt x="121" y="117"/>
                    <a:pt x="121" y="117"/>
                  </a:cubicBezTo>
                  <a:cubicBezTo>
                    <a:pt x="133" y="150"/>
                    <a:pt x="133" y="150"/>
                    <a:pt x="133" y="150"/>
                  </a:cubicBezTo>
                  <a:cubicBezTo>
                    <a:pt x="142" y="147"/>
                    <a:pt x="142" y="147"/>
                    <a:pt x="142" y="147"/>
                  </a:cubicBezTo>
                  <a:cubicBezTo>
                    <a:pt x="135" y="123"/>
                    <a:pt x="135" y="123"/>
                    <a:pt x="135" y="123"/>
                  </a:cubicBezTo>
                  <a:cubicBezTo>
                    <a:pt x="144" y="128"/>
                    <a:pt x="144" y="128"/>
                    <a:pt x="144" y="128"/>
                  </a:cubicBezTo>
                  <a:cubicBezTo>
                    <a:pt x="151" y="148"/>
                    <a:pt x="151" y="148"/>
                    <a:pt x="151" y="148"/>
                  </a:cubicBezTo>
                  <a:cubicBezTo>
                    <a:pt x="161" y="145"/>
                    <a:pt x="161" y="145"/>
                    <a:pt x="161" y="145"/>
                  </a:cubicBezTo>
                  <a:cubicBezTo>
                    <a:pt x="157" y="134"/>
                    <a:pt x="157" y="134"/>
                    <a:pt x="157" y="134"/>
                  </a:cubicBezTo>
                  <a:cubicBezTo>
                    <a:pt x="173" y="142"/>
                    <a:pt x="173" y="142"/>
                    <a:pt x="173" y="142"/>
                  </a:cubicBezTo>
                  <a:cubicBezTo>
                    <a:pt x="178" y="133"/>
                    <a:pt x="178" y="133"/>
                    <a:pt x="178" y="133"/>
                  </a:cubicBezTo>
                  <a:cubicBezTo>
                    <a:pt x="162" y="125"/>
                    <a:pt x="162" y="125"/>
                    <a:pt x="162" y="125"/>
                  </a:cubicBezTo>
                  <a:cubicBezTo>
                    <a:pt x="173" y="121"/>
                    <a:pt x="173" y="121"/>
                    <a:pt x="173" y="121"/>
                  </a:cubicBezTo>
                  <a:cubicBezTo>
                    <a:pt x="169" y="111"/>
                    <a:pt x="169" y="111"/>
                    <a:pt x="169" y="111"/>
                  </a:cubicBezTo>
                  <a:cubicBezTo>
                    <a:pt x="148" y="119"/>
                    <a:pt x="148" y="119"/>
                    <a:pt x="148" y="119"/>
                  </a:cubicBezTo>
                  <a:cubicBezTo>
                    <a:pt x="139" y="114"/>
                    <a:pt x="139" y="114"/>
                    <a:pt x="139" y="114"/>
                  </a:cubicBezTo>
                  <a:cubicBezTo>
                    <a:pt x="163" y="106"/>
                    <a:pt x="163" y="106"/>
                    <a:pt x="163" y="106"/>
                  </a:cubicBezTo>
                  <a:cubicBezTo>
                    <a:pt x="159" y="96"/>
                    <a:pt x="159" y="96"/>
                    <a:pt x="159" y="96"/>
                  </a:cubicBezTo>
                  <a:cubicBezTo>
                    <a:pt x="126" y="108"/>
                    <a:pt x="126" y="108"/>
                    <a:pt x="126" y="108"/>
                  </a:cubicBezTo>
                  <a:cubicBezTo>
                    <a:pt x="119" y="104"/>
                    <a:pt x="119" y="104"/>
                    <a:pt x="119" y="104"/>
                  </a:cubicBezTo>
                  <a:cubicBezTo>
                    <a:pt x="112" y="96"/>
                    <a:pt x="112" y="96"/>
                    <a:pt x="112" y="96"/>
                  </a:cubicBezTo>
                  <a:cubicBezTo>
                    <a:pt x="143" y="92"/>
                    <a:pt x="143" y="92"/>
                    <a:pt x="143" y="92"/>
                  </a:cubicBezTo>
                  <a:cubicBezTo>
                    <a:pt x="145" y="92"/>
                    <a:pt x="146" y="91"/>
                    <a:pt x="145" y="89"/>
                  </a:cubicBezTo>
                  <a:cubicBezTo>
                    <a:pt x="145" y="88"/>
                    <a:pt x="144" y="87"/>
                    <a:pt x="142" y="87"/>
                  </a:cubicBezTo>
                  <a:cubicBezTo>
                    <a:pt x="113" y="91"/>
                    <a:pt x="113" y="91"/>
                    <a:pt x="113" y="91"/>
                  </a:cubicBezTo>
                  <a:cubicBezTo>
                    <a:pt x="117" y="84"/>
                    <a:pt x="117" y="84"/>
                    <a:pt x="117" y="84"/>
                  </a:cubicBezTo>
                  <a:cubicBezTo>
                    <a:pt x="124" y="80"/>
                    <a:pt x="124" y="80"/>
                    <a:pt x="124" y="80"/>
                  </a:cubicBezTo>
                  <a:cubicBezTo>
                    <a:pt x="159" y="88"/>
                    <a:pt x="159" y="88"/>
                    <a:pt x="159" y="88"/>
                  </a:cubicBezTo>
                  <a:cubicBezTo>
                    <a:pt x="161" y="77"/>
                    <a:pt x="161" y="77"/>
                    <a:pt x="161" y="77"/>
                  </a:cubicBezTo>
                  <a:cubicBezTo>
                    <a:pt x="137" y="72"/>
                    <a:pt x="137" y="72"/>
                    <a:pt x="137" y="72"/>
                  </a:cubicBezTo>
                  <a:cubicBezTo>
                    <a:pt x="145" y="66"/>
                    <a:pt x="145" y="66"/>
                    <a:pt x="145" y="66"/>
                  </a:cubicBezTo>
                  <a:cubicBezTo>
                    <a:pt x="167" y="71"/>
                    <a:pt x="167" y="71"/>
                    <a:pt x="167" y="71"/>
                  </a:cubicBezTo>
                  <a:cubicBezTo>
                    <a:pt x="169" y="61"/>
                    <a:pt x="169" y="61"/>
                    <a:pt x="169" y="61"/>
                  </a:cubicBezTo>
                  <a:cubicBezTo>
                    <a:pt x="158" y="58"/>
                    <a:pt x="158" y="58"/>
                    <a:pt x="158" y="58"/>
                  </a:cubicBezTo>
                  <a:cubicBezTo>
                    <a:pt x="173" y="49"/>
                    <a:pt x="173" y="49"/>
                    <a:pt x="173" y="49"/>
                  </a:cubicBezTo>
                  <a:cubicBezTo>
                    <a:pt x="168" y="40"/>
                    <a:pt x="168" y="40"/>
                    <a:pt x="168" y="40"/>
                  </a:cubicBezTo>
                  <a:cubicBezTo>
                    <a:pt x="153" y="50"/>
                    <a:pt x="153" y="50"/>
                    <a:pt x="153" y="50"/>
                  </a:cubicBezTo>
                  <a:cubicBezTo>
                    <a:pt x="155" y="39"/>
                    <a:pt x="155" y="39"/>
                    <a:pt x="155" y="39"/>
                  </a:cubicBezTo>
                  <a:cubicBezTo>
                    <a:pt x="145" y="36"/>
                    <a:pt x="145" y="36"/>
                    <a:pt x="145" y="36"/>
                  </a:cubicBezTo>
                  <a:cubicBezTo>
                    <a:pt x="140" y="58"/>
                    <a:pt x="140" y="58"/>
                    <a:pt x="140" y="58"/>
                  </a:cubicBezTo>
                  <a:cubicBezTo>
                    <a:pt x="131" y="63"/>
                    <a:pt x="131" y="63"/>
                    <a:pt x="131" y="63"/>
                  </a:cubicBezTo>
                  <a:cubicBezTo>
                    <a:pt x="136" y="39"/>
                    <a:pt x="136" y="39"/>
                    <a:pt x="136" y="39"/>
                  </a:cubicBezTo>
                  <a:cubicBezTo>
                    <a:pt x="126" y="37"/>
                    <a:pt x="126" y="37"/>
                    <a:pt x="126" y="37"/>
                  </a:cubicBezTo>
                  <a:cubicBezTo>
                    <a:pt x="119" y="71"/>
                    <a:pt x="119" y="71"/>
                    <a:pt x="119" y="71"/>
                  </a:cubicBezTo>
                  <a:cubicBezTo>
                    <a:pt x="112" y="76"/>
                    <a:pt x="112" y="76"/>
                    <a:pt x="112" y="76"/>
                  </a:cubicBezTo>
                  <a:cubicBezTo>
                    <a:pt x="102" y="77"/>
                    <a:pt x="102" y="77"/>
                    <a:pt x="102" y="77"/>
                  </a:cubicBezTo>
                  <a:cubicBezTo>
                    <a:pt x="116" y="50"/>
                    <a:pt x="116" y="50"/>
                    <a:pt x="116" y="50"/>
                  </a:cubicBezTo>
                  <a:cubicBezTo>
                    <a:pt x="116" y="48"/>
                    <a:pt x="116" y="47"/>
                    <a:pt x="114" y="46"/>
                  </a:cubicBezTo>
                  <a:cubicBezTo>
                    <a:pt x="113" y="45"/>
                    <a:pt x="111" y="46"/>
                    <a:pt x="111" y="47"/>
                  </a:cubicBezTo>
                  <a:cubicBezTo>
                    <a:pt x="97" y="75"/>
                    <a:pt x="97" y="75"/>
                    <a:pt x="97" y="75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0" y="57"/>
                    <a:pt x="90" y="57"/>
                    <a:pt x="90" y="57"/>
                  </a:cubicBezTo>
                  <a:cubicBezTo>
                    <a:pt x="112" y="30"/>
                    <a:pt x="112" y="30"/>
                    <a:pt x="112" y="30"/>
                  </a:cubicBezTo>
                  <a:cubicBezTo>
                    <a:pt x="104" y="24"/>
                    <a:pt x="104" y="24"/>
                    <a:pt x="104" y="24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7" y="32"/>
                    <a:pt x="87" y="32"/>
                    <a:pt x="87" y="32"/>
                  </a:cubicBezTo>
                  <a:cubicBezTo>
                    <a:pt x="101" y="15"/>
                    <a:pt x="101" y="15"/>
                    <a:pt x="101" y="15"/>
                  </a:cubicBezTo>
                  <a:cubicBezTo>
                    <a:pt x="92" y="9"/>
                    <a:pt x="92" y="9"/>
                    <a:pt x="92" y="9"/>
                  </a:cubicBezTo>
                  <a:cubicBezTo>
                    <a:pt x="85" y="17"/>
                    <a:pt x="85" y="17"/>
                    <a:pt x="85" y="17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9"/>
                    <a:pt x="75" y="19"/>
                    <a:pt x="75" y="19"/>
                  </a:cubicBezTo>
                  <a:cubicBezTo>
                    <a:pt x="66" y="12"/>
                    <a:pt x="66" y="12"/>
                    <a:pt x="66" y="12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77" y="33"/>
                    <a:pt x="77" y="33"/>
                    <a:pt x="77" y="33"/>
                  </a:cubicBezTo>
                  <a:cubicBezTo>
                    <a:pt x="78" y="44"/>
                    <a:pt x="78" y="44"/>
                    <a:pt x="78" y="44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80" y="58"/>
                    <a:pt x="80" y="58"/>
                    <a:pt x="80" y="58"/>
                  </a:cubicBezTo>
                  <a:cubicBezTo>
                    <a:pt x="81" y="72"/>
                    <a:pt x="81" y="72"/>
                    <a:pt x="81" y="72"/>
                  </a:cubicBezTo>
                  <a:cubicBezTo>
                    <a:pt x="80" y="75"/>
                    <a:pt x="80" y="75"/>
                    <a:pt x="80" y="75"/>
                  </a:cubicBezTo>
                  <a:cubicBezTo>
                    <a:pt x="65" y="50"/>
                    <a:pt x="65" y="50"/>
                    <a:pt x="65" y="50"/>
                  </a:cubicBezTo>
                  <a:cubicBezTo>
                    <a:pt x="64" y="48"/>
                    <a:pt x="62" y="48"/>
                    <a:pt x="61" y="49"/>
                  </a:cubicBezTo>
                  <a:cubicBezTo>
                    <a:pt x="60" y="50"/>
                    <a:pt x="59" y="51"/>
                    <a:pt x="60" y="53"/>
                  </a:cubicBezTo>
                  <a:cubicBezTo>
                    <a:pt x="77" y="79"/>
                    <a:pt x="77" y="79"/>
                    <a:pt x="77" y="79"/>
                  </a:cubicBezTo>
                  <a:cubicBezTo>
                    <a:pt x="67" y="79"/>
                    <a:pt x="67" y="79"/>
                    <a:pt x="67" y="79"/>
                  </a:cubicBezTo>
                  <a:cubicBezTo>
                    <a:pt x="57" y="74"/>
                    <a:pt x="57" y="74"/>
                    <a:pt x="57" y="74"/>
                  </a:cubicBezTo>
                  <a:cubicBezTo>
                    <a:pt x="46" y="41"/>
                    <a:pt x="46" y="41"/>
                    <a:pt x="46" y="41"/>
                  </a:cubicBezTo>
                  <a:cubicBezTo>
                    <a:pt x="36" y="45"/>
                    <a:pt x="36" y="45"/>
                    <a:pt x="36" y="45"/>
                  </a:cubicBezTo>
                  <a:cubicBezTo>
                    <a:pt x="44" y="68"/>
                    <a:pt x="44" y="68"/>
                    <a:pt x="44" y="68"/>
                  </a:cubicBezTo>
                  <a:cubicBezTo>
                    <a:pt x="34" y="64"/>
                    <a:pt x="34" y="64"/>
                    <a:pt x="34" y="64"/>
                  </a:cubicBezTo>
                  <a:cubicBezTo>
                    <a:pt x="27" y="43"/>
                    <a:pt x="27" y="43"/>
                    <a:pt x="27" y="43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5" y="49"/>
                    <a:pt x="5" y="49"/>
                    <a:pt x="5" y="49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16" y="66"/>
                    <a:pt x="16" y="66"/>
                    <a:pt x="16" y="66"/>
                  </a:cubicBezTo>
                  <a:cubicBezTo>
                    <a:pt x="6" y="70"/>
                    <a:pt x="6" y="70"/>
                    <a:pt x="6" y="70"/>
                  </a:cubicBezTo>
                  <a:cubicBezTo>
                    <a:pt x="9" y="80"/>
                    <a:pt x="9" y="80"/>
                    <a:pt x="9" y="80"/>
                  </a:cubicBezTo>
                  <a:cubicBezTo>
                    <a:pt x="30" y="73"/>
                    <a:pt x="30" y="73"/>
                    <a:pt x="30" y="73"/>
                  </a:cubicBezTo>
                  <a:cubicBezTo>
                    <a:pt x="39" y="77"/>
                    <a:pt x="39" y="77"/>
                    <a:pt x="39" y="77"/>
                  </a:cubicBezTo>
                  <a:cubicBezTo>
                    <a:pt x="16" y="86"/>
                    <a:pt x="16" y="86"/>
                    <a:pt x="16" y="86"/>
                  </a:cubicBezTo>
                  <a:cubicBezTo>
                    <a:pt x="19" y="95"/>
                    <a:pt x="19" y="95"/>
                    <a:pt x="19" y="95"/>
                  </a:cubicBezTo>
                  <a:cubicBezTo>
                    <a:pt x="52" y="84"/>
                    <a:pt x="52" y="84"/>
                    <a:pt x="52" y="84"/>
                  </a:cubicBezTo>
                  <a:cubicBezTo>
                    <a:pt x="62" y="88"/>
                    <a:pt x="62" y="88"/>
                    <a:pt x="62" y="88"/>
                  </a:cubicBezTo>
                  <a:cubicBezTo>
                    <a:pt x="69" y="96"/>
                    <a:pt x="69" y="96"/>
                    <a:pt x="69" y="96"/>
                  </a:cubicBezTo>
                  <a:cubicBezTo>
                    <a:pt x="37" y="100"/>
                    <a:pt x="37" y="100"/>
                    <a:pt x="37" y="100"/>
                  </a:cubicBezTo>
                  <a:cubicBezTo>
                    <a:pt x="36" y="100"/>
                    <a:pt x="35" y="102"/>
                    <a:pt x="35" y="103"/>
                  </a:cubicBezTo>
                  <a:cubicBezTo>
                    <a:pt x="35" y="104"/>
                    <a:pt x="37" y="106"/>
                    <a:pt x="38" y="105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54" y="112"/>
                    <a:pt x="54" y="112"/>
                    <a:pt x="54" y="112"/>
                  </a:cubicBezTo>
                  <a:cubicBezTo>
                    <a:pt x="19" y="104"/>
                    <a:pt x="19" y="104"/>
                    <a:pt x="19" y="104"/>
                  </a:cubicBezTo>
                  <a:cubicBezTo>
                    <a:pt x="17" y="114"/>
                    <a:pt x="17" y="114"/>
                    <a:pt x="17" y="114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33" y="125"/>
                    <a:pt x="33" y="125"/>
                    <a:pt x="33" y="125"/>
                  </a:cubicBezTo>
                  <a:cubicBezTo>
                    <a:pt x="11" y="120"/>
                    <a:pt x="11" y="120"/>
                    <a:pt x="11" y="120"/>
                  </a:cubicBezTo>
                  <a:cubicBezTo>
                    <a:pt x="9" y="130"/>
                    <a:pt x="9" y="130"/>
                    <a:pt x="9" y="130"/>
                  </a:cubicBezTo>
                  <a:cubicBezTo>
                    <a:pt x="20" y="133"/>
                    <a:pt x="20" y="133"/>
                    <a:pt x="20" y="133"/>
                  </a:cubicBezTo>
                  <a:cubicBezTo>
                    <a:pt x="5" y="142"/>
                    <a:pt x="5" y="142"/>
                    <a:pt x="5" y="142"/>
                  </a:cubicBezTo>
                  <a:cubicBezTo>
                    <a:pt x="11" y="151"/>
                    <a:pt x="11" y="151"/>
                    <a:pt x="11" y="151"/>
                  </a:cubicBezTo>
                  <a:cubicBezTo>
                    <a:pt x="26" y="142"/>
                    <a:pt x="26" y="142"/>
                    <a:pt x="26" y="142"/>
                  </a:cubicBezTo>
                  <a:lnTo>
                    <a:pt x="23" y="153"/>
                  </a:lnTo>
                  <a:close/>
                  <a:moveTo>
                    <a:pt x="92" y="124"/>
                  </a:moveTo>
                  <a:cubicBezTo>
                    <a:pt x="86" y="112"/>
                    <a:pt x="86" y="112"/>
                    <a:pt x="86" y="112"/>
                  </a:cubicBezTo>
                  <a:cubicBezTo>
                    <a:pt x="91" y="102"/>
                    <a:pt x="91" y="102"/>
                    <a:pt x="91" y="102"/>
                  </a:cubicBezTo>
                  <a:cubicBezTo>
                    <a:pt x="97" y="112"/>
                    <a:pt x="97" y="112"/>
                    <a:pt x="97" y="112"/>
                  </a:cubicBezTo>
                  <a:lnTo>
                    <a:pt x="92" y="124"/>
                  </a:lnTo>
                  <a:close/>
                  <a:moveTo>
                    <a:pt x="115" y="108"/>
                  </a:moveTo>
                  <a:cubicBezTo>
                    <a:pt x="101" y="108"/>
                    <a:pt x="101" y="108"/>
                    <a:pt x="101" y="108"/>
                  </a:cubicBezTo>
                  <a:cubicBezTo>
                    <a:pt x="95" y="98"/>
                    <a:pt x="95" y="98"/>
                    <a:pt x="95" y="98"/>
                  </a:cubicBezTo>
                  <a:cubicBezTo>
                    <a:pt x="106" y="97"/>
                    <a:pt x="106" y="97"/>
                    <a:pt x="106" y="97"/>
                  </a:cubicBezTo>
                  <a:lnTo>
                    <a:pt x="115" y="108"/>
                  </a:lnTo>
                  <a:close/>
                  <a:moveTo>
                    <a:pt x="113" y="81"/>
                  </a:moveTo>
                  <a:cubicBezTo>
                    <a:pt x="106" y="92"/>
                    <a:pt x="106" y="92"/>
                    <a:pt x="106" y="92"/>
                  </a:cubicBezTo>
                  <a:cubicBezTo>
                    <a:pt x="95" y="93"/>
                    <a:pt x="95" y="93"/>
                    <a:pt x="95" y="93"/>
                  </a:cubicBezTo>
                  <a:cubicBezTo>
                    <a:pt x="100" y="83"/>
                    <a:pt x="100" y="83"/>
                    <a:pt x="100" y="83"/>
                  </a:cubicBezTo>
                  <a:lnTo>
                    <a:pt x="113" y="81"/>
                  </a:lnTo>
                  <a:close/>
                  <a:moveTo>
                    <a:pt x="88" y="69"/>
                  </a:moveTo>
                  <a:cubicBezTo>
                    <a:pt x="95" y="81"/>
                    <a:pt x="95" y="81"/>
                    <a:pt x="95" y="81"/>
                  </a:cubicBezTo>
                  <a:cubicBezTo>
                    <a:pt x="90" y="91"/>
                    <a:pt x="90" y="91"/>
                    <a:pt x="90" y="91"/>
                  </a:cubicBezTo>
                  <a:cubicBezTo>
                    <a:pt x="84" y="81"/>
                    <a:pt x="84" y="81"/>
                    <a:pt x="84" y="81"/>
                  </a:cubicBezTo>
                  <a:lnTo>
                    <a:pt x="88" y="69"/>
                  </a:lnTo>
                  <a:close/>
                  <a:moveTo>
                    <a:pt x="65" y="84"/>
                  </a:moveTo>
                  <a:cubicBezTo>
                    <a:pt x="80" y="85"/>
                    <a:pt x="80" y="85"/>
                    <a:pt x="80" y="85"/>
                  </a:cubicBezTo>
                  <a:cubicBezTo>
                    <a:pt x="86" y="94"/>
                    <a:pt x="86" y="94"/>
                    <a:pt x="86" y="94"/>
                  </a:cubicBezTo>
                  <a:cubicBezTo>
                    <a:pt x="75" y="95"/>
                    <a:pt x="75" y="95"/>
                    <a:pt x="75" y="95"/>
                  </a:cubicBezTo>
                  <a:lnTo>
                    <a:pt x="65" y="84"/>
                  </a:lnTo>
                  <a:close/>
                  <a:moveTo>
                    <a:pt x="86" y="100"/>
                  </a:moveTo>
                  <a:cubicBezTo>
                    <a:pt x="81" y="109"/>
                    <a:pt x="81" y="109"/>
                    <a:pt x="81" y="109"/>
                  </a:cubicBezTo>
                  <a:cubicBezTo>
                    <a:pt x="67" y="112"/>
                    <a:pt x="67" y="112"/>
                    <a:pt x="67" y="112"/>
                  </a:cubicBezTo>
                  <a:cubicBezTo>
                    <a:pt x="74" y="101"/>
                    <a:pt x="74" y="101"/>
                    <a:pt x="74" y="101"/>
                  </a:cubicBezTo>
                  <a:lnTo>
                    <a:pt x="86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29" name="Freeform 129"/>
            <p:cNvSpPr>
              <a:spLocks noEditPoints="1"/>
            </p:cNvSpPr>
            <p:nvPr/>
          </p:nvSpPr>
          <p:spPr bwMode="auto">
            <a:xfrm>
              <a:off x="3108259" y="2468477"/>
              <a:ext cx="241202" cy="262335"/>
            </a:xfrm>
            <a:custGeom>
              <a:avLst/>
              <a:gdLst>
                <a:gd name="T0" fmla="*/ 41 w 195"/>
                <a:gd name="T1" fmla="*/ 148 h 211"/>
                <a:gd name="T2" fmla="*/ 56 w 195"/>
                <a:gd name="T3" fmla="*/ 170 h 211"/>
                <a:gd name="T4" fmla="*/ 85 w 195"/>
                <a:gd name="T5" fmla="*/ 127 h 211"/>
                <a:gd name="T6" fmla="*/ 76 w 195"/>
                <a:gd name="T7" fmla="*/ 160 h 211"/>
                <a:gd name="T8" fmla="*/ 94 w 195"/>
                <a:gd name="T9" fmla="*/ 137 h 211"/>
                <a:gd name="T10" fmla="*/ 81 w 195"/>
                <a:gd name="T11" fmla="*/ 185 h 211"/>
                <a:gd name="T12" fmla="*/ 84 w 195"/>
                <a:gd name="T13" fmla="*/ 194 h 211"/>
                <a:gd name="T14" fmla="*/ 103 w 195"/>
                <a:gd name="T15" fmla="*/ 211 h 211"/>
                <a:gd name="T16" fmla="*/ 122 w 195"/>
                <a:gd name="T17" fmla="*/ 198 h 211"/>
                <a:gd name="T18" fmla="*/ 109 w 195"/>
                <a:gd name="T19" fmla="*/ 163 h 211"/>
                <a:gd name="T20" fmla="*/ 107 w 195"/>
                <a:gd name="T21" fmla="*/ 147 h 211"/>
                <a:gd name="T22" fmla="*/ 126 w 195"/>
                <a:gd name="T23" fmla="*/ 157 h 211"/>
                <a:gd name="T24" fmla="*/ 113 w 195"/>
                <a:gd name="T25" fmla="*/ 125 h 211"/>
                <a:gd name="T26" fmla="*/ 145 w 195"/>
                <a:gd name="T27" fmla="*/ 165 h 211"/>
                <a:gd name="T28" fmla="*/ 157 w 195"/>
                <a:gd name="T29" fmla="*/ 141 h 211"/>
                <a:gd name="T30" fmla="*/ 172 w 195"/>
                <a:gd name="T31" fmla="*/ 148 h 211"/>
                <a:gd name="T32" fmla="*/ 177 w 195"/>
                <a:gd name="T33" fmla="*/ 138 h 211"/>
                <a:gd name="T34" fmla="*/ 162 w 195"/>
                <a:gd name="T35" fmla="*/ 131 h 211"/>
                <a:gd name="T36" fmla="*/ 174 w 195"/>
                <a:gd name="T37" fmla="*/ 106 h 211"/>
                <a:gd name="T38" fmla="*/ 122 w 195"/>
                <a:gd name="T39" fmla="*/ 106 h 211"/>
                <a:gd name="T40" fmla="*/ 156 w 195"/>
                <a:gd name="T41" fmla="*/ 96 h 211"/>
                <a:gd name="T42" fmla="*/ 136 w 195"/>
                <a:gd name="T43" fmla="*/ 88 h 211"/>
                <a:gd name="T44" fmla="*/ 149 w 195"/>
                <a:gd name="T45" fmla="*/ 80 h 211"/>
                <a:gd name="T46" fmla="*/ 185 w 195"/>
                <a:gd name="T47" fmla="*/ 68 h 211"/>
                <a:gd name="T48" fmla="*/ 183 w 195"/>
                <a:gd name="T49" fmla="*/ 45 h 211"/>
                <a:gd name="T50" fmla="*/ 158 w 195"/>
                <a:gd name="T51" fmla="*/ 41 h 211"/>
                <a:gd name="T52" fmla="*/ 149 w 195"/>
                <a:gd name="T53" fmla="*/ 44 h 211"/>
                <a:gd name="T54" fmla="*/ 122 w 195"/>
                <a:gd name="T55" fmla="*/ 84 h 211"/>
                <a:gd name="T56" fmla="*/ 125 w 195"/>
                <a:gd name="T57" fmla="*/ 51 h 211"/>
                <a:gd name="T58" fmla="*/ 99 w 195"/>
                <a:gd name="T59" fmla="*/ 69 h 211"/>
                <a:gd name="T60" fmla="*/ 113 w 195"/>
                <a:gd name="T61" fmla="*/ 26 h 211"/>
                <a:gd name="T62" fmla="*/ 110 w 195"/>
                <a:gd name="T63" fmla="*/ 17 h 211"/>
                <a:gd name="T64" fmla="*/ 91 w 195"/>
                <a:gd name="T65" fmla="*/ 0 h 211"/>
                <a:gd name="T66" fmla="*/ 72 w 195"/>
                <a:gd name="T67" fmla="*/ 13 h 211"/>
                <a:gd name="T68" fmla="*/ 85 w 195"/>
                <a:gd name="T69" fmla="*/ 49 h 211"/>
                <a:gd name="T70" fmla="*/ 87 w 195"/>
                <a:gd name="T71" fmla="*/ 65 h 211"/>
                <a:gd name="T72" fmla="*/ 70 w 195"/>
                <a:gd name="T73" fmla="*/ 55 h 211"/>
                <a:gd name="T74" fmla="*/ 83 w 195"/>
                <a:gd name="T75" fmla="*/ 88 h 211"/>
                <a:gd name="T76" fmla="*/ 49 w 195"/>
                <a:gd name="T77" fmla="*/ 46 h 211"/>
                <a:gd name="T78" fmla="*/ 37 w 195"/>
                <a:gd name="T79" fmla="*/ 70 h 211"/>
                <a:gd name="T80" fmla="*/ 22 w 195"/>
                <a:gd name="T81" fmla="*/ 63 h 211"/>
                <a:gd name="T82" fmla="*/ 17 w 195"/>
                <a:gd name="T83" fmla="*/ 74 h 211"/>
                <a:gd name="T84" fmla="*/ 32 w 195"/>
                <a:gd name="T85" fmla="*/ 81 h 211"/>
                <a:gd name="T86" fmla="*/ 20 w 195"/>
                <a:gd name="T87" fmla="*/ 105 h 211"/>
                <a:gd name="T88" fmla="*/ 75 w 195"/>
                <a:gd name="T89" fmla="*/ 106 h 211"/>
                <a:gd name="T90" fmla="*/ 41 w 195"/>
                <a:gd name="T91" fmla="*/ 116 h 211"/>
                <a:gd name="T92" fmla="*/ 59 w 195"/>
                <a:gd name="T93" fmla="*/ 123 h 211"/>
                <a:gd name="T94" fmla="*/ 45 w 195"/>
                <a:gd name="T95" fmla="*/ 132 h 211"/>
                <a:gd name="T96" fmla="*/ 9 w 195"/>
                <a:gd name="T97" fmla="*/ 144 h 211"/>
                <a:gd name="T98" fmla="*/ 11 w 195"/>
                <a:gd name="T99" fmla="*/ 167 h 211"/>
                <a:gd name="T100" fmla="*/ 101 w 195"/>
                <a:gd name="T101" fmla="*/ 137 h 211"/>
                <a:gd name="T102" fmla="*/ 105 w 195"/>
                <a:gd name="T103" fmla="*/ 123 h 211"/>
                <a:gd name="T104" fmla="*/ 110 w 195"/>
                <a:gd name="T105" fmla="*/ 119 h 211"/>
                <a:gd name="T106" fmla="*/ 126 w 195"/>
                <a:gd name="T107" fmla="*/ 119 h 211"/>
                <a:gd name="T108" fmla="*/ 103 w 195"/>
                <a:gd name="T109" fmla="*/ 103 h 211"/>
                <a:gd name="T110" fmla="*/ 96 w 195"/>
                <a:gd name="T111" fmla="*/ 76 h 211"/>
                <a:gd name="T112" fmla="*/ 91 w 195"/>
                <a:gd name="T113" fmla="*/ 89 h 211"/>
                <a:gd name="T114" fmla="*/ 87 w 195"/>
                <a:gd name="T115" fmla="*/ 94 h 211"/>
                <a:gd name="T116" fmla="*/ 71 w 195"/>
                <a:gd name="T117" fmla="*/ 93 h 211"/>
                <a:gd name="T118" fmla="*/ 73 w 195"/>
                <a:gd name="T119" fmla="*/ 12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5" h="211">
                  <a:moveTo>
                    <a:pt x="25" y="168"/>
                  </a:moveTo>
                  <a:cubicBezTo>
                    <a:pt x="36" y="171"/>
                    <a:pt x="36" y="171"/>
                    <a:pt x="36" y="171"/>
                  </a:cubicBezTo>
                  <a:cubicBezTo>
                    <a:pt x="41" y="148"/>
                    <a:pt x="41" y="148"/>
                    <a:pt x="41" y="148"/>
                  </a:cubicBezTo>
                  <a:cubicBezTo>
                    <a:pt x="51" y="142"/>
                    <a:pt x="51" y="142"/>
                    <a:pt x="51" y="142"/>
                  </a:cubicBezTo>
                  <a:cubicBezTo>
                    <a:pt x="45" y="168"/>
                    <a:pt x="45" y="168"/>
                    <a:pt x="45" y="168"/>
                  </a:cubicBezTo>
                  <a:cubicBezTo>
                    <a:pt x="56" y="170"/>
                    <a:pt x="56" y="170"/>
                    <a:pt x="56" y="170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69" y="130"/>
                    <a:pt x="69" y="130"/>
                    <a:pt x="69" y="130"/>
                  </a:cubicBezTo>
                  <a:cubicBezTo>
                    <a:pt x="85" y="127"/>
                    <a:pt x="85" y="127"/>
                    <a:pt x="85" y="127"/>
                  </a:cubicBezTo>
                  <a:cubicBezTo>
                    <a:pt x="70" y="157"/>
                    <a:pt x="70" y="157"/>
                    <a:pt x="70" y="157"/>
                  </a:cubicBezTo>
                  <a:cubicBezTo>
                    <a:pt x="70" y="159"/>
                    <a:pt x="70" y="161"/>
                    <a:pt x="72" y="161"/>
                  </a:cubicBezTo>
                  <a:cubicBezTo>
                    <a:pt x="73" y="162"/>
                    <a:pt x="75" y="162"/>
                    <a:pt x="76" y="160"/>
                  </a:cubicBezTo>
                  <a:cubicBezTo>
                    <a:pt x="90" y="130"/>
                    <a:pt x="90" y="130"/>
                    <a:pt x="90" y="130"/>
                  </a:cubicBezTo>
                  <a:cubicBezTo>
                    <a:pt x="94" y="137"/>
                    <a:pt x="94" y="137"/>
                    <a:pt x="94" y="137"/>
                  </a:cubicBezTo>
                  <a:cubicBezTo>
                    <a:pt x="94" y="137"/>
                    <a:pt x="94" y="137"/>
                    <a:pt x="94" y="137"/>
                  </a:cubicBezTo>
                  <a:cubicBezTo>
                    <a:pt x="96" y="148"/>
                    <a:pt x="96" y="148"/>
                    <a:pt x="96" y="148"/>
                  </a:cubicBezTo>
                  <a:cubicBezTo>
                    <a:pt x="72" y="178"/>
                    <a:pt x="72" y="178"/>
                    <a:pt x="72" y="178"/>
                  </a:cubicBezTo>
                  <a:cubicBezTo>
                    <a:pt x="81" y="185"/>
                    <a:pt x="81" y="185"/>
                    <a:pt x="81" y="185"/>
                  </a:cubicBezTo>
                  <a:cubicBezTo>
                    <a:pt x="98" y="164"/>
                    <a:pt x="98" y="164"/>
                    <a:pt x="98" y="164"/>
                  </a:cubicBezTo>
                  <a:cubicBezTo>
                    <a:pt x="99" y="176"/>
                    <a:pt x="99" y="176"/>
                    <a:pt x="99" y="176"/>
                  </a:cubicBezTo>
                  <a:cubicBezTo>
                    <a:pt x="84" y="194"/>
                    <a:pt x="84" y="194"/>
                    <a:pt x="84" y="194"/>
                  </a:cubicBezTo>
                  <a:cubicBezTo>
                    <a:pt x="93" y="201"/>
                    <a:pt x="93" y="201"/>
                    <a:pt x="93" y="201"/>
                  </a:cubicBezTo>
                  <a:cubicBezTo>
                    <a:pt x="101" y="192"/>
                    <a:pt x="101" y="192"/>
                    <a:pt x="101" y="192"/>
                  </a:cubicBezTo>
                  <a:cubicBezTo>
                    <a:pt x="103" y="211"/>
                    <a:pt x="103" y="211"/>
                    <a:pt x="103" y="211"/>
                  </a:cubicBezTo>
                  <a:cubicBezTo>
                    <a:pt x="115" y="210"/>
                    <a:pt x="115" y="210"/>
                    <a:pt x="115" y="210"/>
                  </a:cubicBezTo>
                  <a:cubicBezTo>
                    <a:pt x="112" y="190"/>
                    <a:pt x="112" y="190"/>
                    <a:pt x="112" y="190"/>
                  </a:cubicBezTo>
                  <a:cubicBezTo>
                    <a:pt x="122" y="198"/>
                    <a:pt x="122" y="198"/>
                    <a:pt x="122" y="198"/>
                  </a:cubicBezTo>
                  <a:cubicBezTo>
                    <a:pt x="129" y="189"/>
                    <a:pt x="129" y="189"/>
                    <a:pt x="129" y="189"/>
                  </a:cubicBezTo>
                  <a:cubicBezTo>
                    <a:pt x="111" y="174"/>
                    <a:pt x="111" y="174"/>
                    <a:pt x="111" y="174"/>
                  </a:cubicBezTo>
                  <a:cubicBezTo>
                    <a:pt x="109" y="163"/>
                    <a:pt x="109" y="163"/>
                    <a:pt x="109" y="163"/>
                  </a:cubicBezTo>
                  <a:cubicBezTo>
                    <a:pt x="131" y="180"/>
                    <a:pt x="131" y="180"/>
                    <a:pt x="131" y="180"/>
                  </a:cubicBezTo>
                  <a:cubicBezTo>
                    <a:pt x="138" y="171"/>
                    <a:pt x="138" y="171"/>
                    <a:pt x="138" y="171"/>
                  </a:cubicBezTo>
                  <a:cubicBezTo>
                    <a:pt x="107" y="147"/>
                    <a:pt x="107" y="147"/>
                    <a:pt x="107" y="147"/>
                  </a:cubicBezTo>
                  <a:cubicBezTo>
                    <a:pt x="106" y="138"/>
                    <a:pt x="106" y="138"/>
                    <a:pt x="106" y="138"/>
                  </a:cubicBezTo>
                  <a:cubicBezTo>
                    <a:pt x="109" y="130"/>
                    <a:pt x="109" y="130"/>
                    <a:pt x="109" y="130"/>
                  </a:cubicBezTo>
                  <a:cubicBezTo>
                    <a:pt x="126" y="157"/>
                    <a:pt x="126" y="157"/>
                    <a:pt x="126" y="157"/>
                  </a:cubicBezTo>
                  <a:cubicBezTo>
                    <a:pt x="127" y="159"/>
                    <a:pt x="129" y="159"/>
                    <a:pt x="130" y="158"/>
                  </a:cubicBezTo>
                  <a:cubicBezTo>
                    <a:pt x="132" y="158"/>
                    <a:pt x="132" y="156"/>
                    <a:pt x="131" y="154"/>
                  </a:cubicBezTo>
                  <a:cubicBezTo>
                    <a:pt x="113" y="125"/>
                    <a:pt x="113" y="125"/>
                    <a:pt x="113" y="125"/>
                  </a:cubicBezTo>
                  <a:cubicBezTo>
                    <a:pt x="124" y="125"/>
                    <a:pt x="124" y="125"/>
                    <a:pt x="124" y="125"/>
                  </a:cubicBezTo>
                  <a:cubicBezTo>
                    <a:pt x="132" y="129"/>
                    <a:pt x="132" y="129"/>
                    <a:pt x="132" y="129"/>
                  </a:cubicBezTo>
                  <a:cubicBezTo>
                    <a:pt x="145" y="165"/>
                    <a:pt x="145" y="165"/>
                    <a:pt x="145" y="165"/>
                  </a:cubicBezTo>
                  <a:cubicBezTo>
                    <a:pt x="156" y="162"/>
                    <a:pt x="156" y="162"/>
                    <a:pt x="156" y="162"/>
                  </a:cubicBezTo>
                  <a:cubicBezTo>
                    <a:pt x="147" y="136"/>
                    <a:pt x="147" y="136"/>
                    <a:pt x="147" y="136"/>
                  </a:cubicBezTo>
                  <a:cubicBezTo>
                    <a:pt x="157" y="141"/>
                    <a:pt x="157" y="141"/>
                    <a:pt x="157" y="141"/>
                  </a:cubicBezTo>
                  <a:cubicBezTo>
                    <a:pt x="165" y="164"/>
                    <a:pt x="165" y="164"/>
                    <a:pt x="165" y="164"/>
                  </a:cubicBezTo>
                  <a:cubicBezTo>
                    <a:pt x="176" y="160"/>
                    <a:pt x="176" y="160"/>
                    <a:pt x="176" y="160"/>
                  </a:cubicBezTo>
                  <a:cubicBezTo>
                    <a:pt x="172" y="148"/>
                    <a:pt x="172" y="148"/>
                    <a:pt x="172" y="148"/>
                  </a:cubicBezTo>
                  <a:cubicBezTo>
                    <a:pt x="190" y="157"/>
                    <a:pt x="190" y="157"/>
                    <a:pt x="190" y="157"/>
                  </a:cubicBezTo>
                  <a:cubicBezTo>
                    <a:pt x="195" y="146"/>
                    <a:pt x="195" y="146"/>
                    <a:pt x="195" y="146"/>
                  </a:cubicBezTo>
                  <a:cubicBezTo>
                    <a:pt x="177" y="138"/>
                    <a:pt x="177" y="138"/>
                    <a:pt x="177" y="138"/>
                  </a:cubicBezTo>
                  <a:cubicBezTo>
                    <a:pt x="189" y="134"/>
                    <a:pt x="189" y="134"/>
                    <a:pt x="189" y="134"/>
                  </a:cubicBezTo>
                  <a:cubicBezTo>
                    <a:pt x="185" y="123"/>
                    <a:pt x="185" y="123"/>
                    <a:pt x="185" y="123"/>
                  </a:cubicBezTo>
                  <a:cubicBezTo>
                    <a:pt x="162" y="131"/>
                    <a:pt x="162" y="131"/>
                    <a:pt x="162" y="131"/>
                  </a:cubicBezTo>
                  <a:cubicBezTo>
                    <a:pt x="152" y="126"/>
                    <a:pt x="152" y="126"/>
                    <a:pt x="152" y="126"/>
                  </a:cubicBezTo>
                  <a:cubicBezTo>
                    <a:pt x="178" y="117"/>
                    <a:pt x="178" y="117"/>
                    <a:pt x="178" y="117"/>
                  </a:cubicBezTo>
                  <a:cubicBezTo>
                    <a:pt x="174" y="106"/>
                    <a:pt x="174" y="106"/>
                    <a:pt x="174" y="106"/>
                  </a:cubicBezTo>
                  <a:cubicBezTo>
                    <a:pt x="137" y="119"/>
                    <a:pt x="137" y="119"/>
                    <a:pt x="137" y="119"/>
                  </a:cubicBezTo>
                  <a:cubicBezTo>
                    <a:pt x="129" y="115"/>
                    <a:pt x="129" y="115"/>
                    <a:pt x="129" y="115"/>
                  </a:cubicBezTo>
                  <a:cubicBezTo>
                    <a:pt x="122" y="106"/>
                    <a:pt x="122" y="106"/>
                    <a:pt x="122" y="106"/>
                  </a:cubicBezTo>
                  <a:cubicBezTo>
                    <a:pt x="156" y="102"/>
                    <a:pt x="156" y="102"/>
                    <a:pt x="156" y="102"/>
                  </a:cubicBezTo>
                  <a:cubicBezTo>
                    <a:pt x="158" y="102"/>
                    <a:pt x="159" y="101"/>
                    <a:pt x="159" y="99"/>
                  </a:cubicBezTo>
                  <a:cubicBezTo>
                    <a:pt x="159" y="97"/>
                    <a:pt x="157" y="96"/>
                    <a:pt x="156" y="96"/>
                  </a:cubicBezTo>
                  <a:cubicBezTo>
                    <a:pt x="123" y="100"/>
                    <a:pt x="123" y="100"/>
                    <a:pt x="123" y="100"/>
                  </a:cubicBezTo>
                  <a:cubicBezTo>
                    <a:pt x="128" y="93"/>
                    <a:pt x="128" y="93"/>
                    <a:pt x="128" y="93"/>
                  </a:cubicBezTo>
                  <a:cubicBezTo>
                    <a:pt x="136" y="88"/>
                    <a:pt x="136" y="88"/>
                    <a:pt x="136" y="88"/>
                  </a:cubicBezTo>
                  <a:cubicBezTo>
                    <a:pt x="174" y="97"/>
                    <a:pt x="174" y="97"/>
                    <a:pt x="174" y="97"/>
                  </a:cubicBezTo>
                  <a:cubicBezTo>
                    <a:pt x="176" y="86"/>
                    <a:pt x="176" y="86"/>
                    <a:pt x="176" y="86"/>
                  </a:cubicBezTo>
                  <a:cubicBezTo>
                    <a:pt x="149" y="80"/>
                    <a:pt x="149" y="80"/>
                    <a:pt x="149" y="80"/>
                  </a:cubicBezTo>
                  <a:cubicBezTo>
                    <a:pt x="159" y="73"/>
                    <a:pt x="159" y="73"/>
                    <a:pt x="159" y="73"/>
                  </a:cubicBezTo>
                  <a:cubicBezTo>
                    <a:pt x="182" y="79"/>
                    <a:pt x="182" y="79"/>
                    <a:pt x="182" y="79"/>
                  </a:cubicBezTo>
                  <a:cubicBezTo>
                    <a:pt x="185" y="68"/>
                    <a:pt x="185" y="68"/>
                    <a:pt x="185" y="68"/>
                  </a:cubicBezTo>
                  <a:cubicBezTo>
                    <a:pt x="173" y="65"/>
                    <a:pt x="173" y="65"/>
                    <a:pt x="173" y="65"/>
                  </a:cubicBezTo>
                  <a:cubicBezTo>
                    <a:pt x="189" y="54"/>
                    <a:pt x="189" y="54"/>
                    <a:pt x="189" y="54"/>
                  </a:cubicBezTo>
                  <a:cubicBezTo>
                    <a:pt x="183" y="45"/>
                    <a:pt x="183" y="45"/>
                    <a:pt x="183" y="45"/>
                  </a:cubicBezTo>
                  <a:cubicBezTo>
                    <a:pt x="167" y="55"/>
                    <a:pt x="167" y="55"/>
                    <a:pt x="167" y="55"/>
                  </a:cubicBezTo>
                  <a:cubicBezTo>
                    <a:pt x="170" y="43"/>
                    <a:pt x="170" y="43"/>
                    <a:pt x="170" y="43"/>
                  </a:cubicBezTo>
                  <a:cubicBezTo>
                    <a:pt x="158" y="41"/>
                    <a:pt x="158" y="41"/>
                    <a:pt x="158" y="41"/>
                  </a:cubicBezTo>
                  <a:cubicBezTo>
                    <a:pt x="153" y="64"/>
                    <a:pt x="153" y="64"/>
                    <a:pt x="153" y="64"/>
                  </a:cubicBezTo>
                  <a:cubicBezTo>
                    <a:pt x="143" y="70"/>
                    <a:pt x="143" y="70"/>
                    <a:pt x="143" y="70"/>
                  </a:cubicBezTo>
                  <a:cubicBezTo>
                    <a:pt x="149" y="44"/>
                    <a:pt x="149" y="44"/>
                    <a:pt x="149" y="44"/>
                  </a:cubicBezTo>
                  <a:cubicBezTo>
                    <a:pt x="138" y="41"/>
                    <a:pt x="138" y="41"/>
                    <a:pt x="138" y="41"/>
                  </a:cubicBezTo>
                  <a:cubicBezTo>
                    <a:pt x="130" y="79"/>
                    <a:pt x="130" y="79"/>
                    <a:pt x="130" y="79"/>
                  </a:cubicBezTo>
                  <a:cubicBezTo>
                    <a:pt x="122" y="84"/>
                    <a:pt x="122" y="84"/>
                    <a:pt x="122" y="84"/>
                  </a:cubicBezTo>
                  <a:cubicBezTo>
                    <a:pt x="112" y="86"/>
                    <a:pt x="112" y="86"/>
                    <a:pt x="112" y="86"/>
                  </a:cubicBezTo>
                  <a:cubicBezTo>
                    <a:pt x="126" y="55"/>
                    <a:pt x="126" y="55"/>
                    <a:pt x="126" y="55"/>
                  </a:cubicBezTo>
                  <a:cubicBezTo>
                    <a:pt x="127" y="54"/>
                    <a:pt x="126" y="52"/>
                    <a:pt x="125" y="51"/>
                  </a:cubicBezTo>
                  <a:cubicBezTo>
                    <a:pt x="123" y="51"/>
                    <a:pt x="122" y="51"/>
                    <a:pt x="121" y="53"/>
                  </a:cubicBezTo>
                  <a:cubicBezTo>
                    <a:pt x="106" y="83"/>
                    <a:pt x="106" y="83"/>
                    <a:pt x="106" y="83"/>
                  </a:cubicBezTo>
                  <a:cubicBezTo>
                    <a:pt x="99" y="69"/>
                    <a:pt x="99" y="69"/>
                    <a:pt x="99" y="69"/>
                  </a:cubicBezTo>
                  <a:cubicBezTo>
                    <a:pt x="98" y="63"/>
                    <a:pt x="98" y="63"/>
                    <a:pt x="98" y="63"/>
                  </a:cubicBezTo>
                  <a:cubicBezTo>
                    <a:pt x="122" y="34"/>
                    <a:pt x="122" y="34"/>
                    <a:pt x="122" y="34"/>
                  </a:cubicBezTo>
                  <a:cubicBezTo>
                    <a:pt x="113" y="26"/>
                    <a:pt x="113" y="26"/>
                    <a:pt x="113" y="26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5" y="36"/>
                    <a:pt x="95" y="36"/>
                    <a:pt x="95" y="36"/>
                  </a:cubicBezTo>
                  <a:cubicBezTo>
                    <a:pt x="110" y="17"/>
                    <a:pt x="110" y="17"/>
                    <a:pt x="110" y="17"/>
                  </a:cubicBezTo>
                  <a:cubicBezTo>
                    <a:pt x="101" y="10"/>
                    <a:pt x="101" y="10"/>
                    <a:pt x="101" y="10"/>
                  </a:cubicBezTo>
                  <a:cubicBezTo>
                    <a:pt x="93" y="20"/>
                    <a:pt x="93" y="20"/>
                    <a:pt x="93" y="2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80" y="2"/>
                    <a:pt x="80" y="2"/>
                    <a:pt x="80" y="2"/>
                  </a:cubicBezTo>
                  <a:cubicBezTo>
                    <a:pt x="82" y="21"/>
                    <a:pt x="82" y="21"/>
                    <a:pt x="82" y="21"/>
                  </a:cubicBezTo>
                  <a:cubicBezTo>
                    <a:pt x="72" y="13"/>
                    <a:pt x="72" y="13"/>
                    <a:pt x="72" y="13"/>
                  </a:cubicBezTo>
                  <a:cubicBezTo>
                    <a:pt x="65" y="22"/>
                    <a:pt x="65" y="22"/>
                    <a:pt x="65" y="22"/>
                  </a:cubicBezTo>
                  <a:cubicBezTo>
                    <a:pt x="84" y="37"/>
                    <a:pt x="84" y="37"/>
                    <a:pt x="84" y="37"/>
                  </a:cubicBezTo>
                  <a:cubicBezTo>
                    <a:pt x="85" y="49"/>
                    <a:pt x="85" y="49"/>
                    <a:pt x="85" y="49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6" y="40"/>
                    <a:pt x="56" y="40"/>
                    <a:pt x="56" y="40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9" y="80"/>
                    <a:pt x="89" y="80"/>
                    <a:pt x="89" y="80"/>
                  </a:cubicBezTo>
                  <a:cubicBezTo>
                    <a:pt x="88" y="83"/>
                    <a:pt x="88" y="83"/>
                    <a:pt x="88" y="83"/>
                  </a:cubicBezTo>
                  <a:cubicBezTo>
                    <a:pt x="70" y="55"/>
                    <a:pt x="70" y="55"/>
                    <a:pt x="70" y="55"/>
                  </a:cubicBezTo>
                  <a:cubicBezTo>
                    <a:pt x="69" y="54"/>
                    <a:pt x="68" y="53"/>
                    <a:pt x="66" y="54"/>
                  </a:cubicBezTo>
                  <a:cubicBezTo>
                    <a:pt x="65" y="55"/>
                    <a:pt x="64" y="57"/>
                    <a:pt x="65" y="58"/>
                  </a:cubicBezTo>
                  <a:cubicBezTo>
                    <a:pt x="83" y="88"/>
                    <a:pt x="83" y="88"/>
                    <a:pt x="83" y="88"/>
                  </a:cubicBezTo>
                  <a:cubicBezTo>
                    <a:pt x="72" y="88"/>
                    <a:pt x="72" y="88"/>
                    <a:pt x="72" y="88"/>
                  </a:cubicBezTo>
                  <a:cubicBezTo>
                    <a:pt x="62" y="82"/>
                    <a:pt x="62" y="82"/>
                    <a:pt x="62" y="82"/>
                  </a:cubicBezTo>
                  <a:cubicBezTo>
                    <a:pt x="49" y="46"/>
                    <a:pt x="49" y="46"/>
                    <a:pt x="49" y="46"/>
                  </a:cubicBezTo>
                  <a:cubicBezTo>
                    <a:pt x="39" y="50"/>
                    <a:pt x="39" y="50"/>
                    <a:pt x="39" y="50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37" y="70"/>
                    <a:pt x="37" y="70"/>
                    <a:pt x="37" y="70"/>
                  </a:cubicBezTo>
                  <a:cubicBezTo>
                    <a:pt x="29" y="48"/>
                    <a:pt x="29" y="48"/>
                    <a:pt x="29" y="48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22" y="63"/>
                    <a:pt x="22" y="63"/>
                    <a:pt x="22" y="63"/>
                  </a:cubicBezTo>
                  <a:cubicBezTo>
                    <a:pt x="5" y="55"/>
                    <a:pt x="5" y="55"/>
                    <a:pt x="5" y="5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17" y="74"/>
                    <a:pt x="17" y="74"/>
                    <a:pt x="17" y="74"/>
                  </a:cubicBezTo>
                  <a:cubicBezTo>
                    <a:pt x="6" y="78"/>
                    <a:pt x="6" y="78"/>
                    <a:pt x="6" y="78"/>
                  </a:cubicBezTo>
                  <a:cubicBezTo>
                    <a:pt x="9" y="89"/>
                    <a:pt x="9" y="89"/>
                    <a:pt x="9" y="89"/>
                  </a:cubicBezTo>
                  <a:cubicBezTo>
                    <a:pt x="32" y="81"/>
                    <a:pt x="32" y="81"/>
                    <a:pt x="32" y="81"/>
                  </a:cubicBezTo>
                  <a:cubicBezTo>
                    <a:pt x="42" y="86"/>
                    <a:pt x="42" y="86"/>
                    <a:pt x="42" y="86"/>
                  </a:cubicBezTo>
                  <a:cubicBezTo>
                    <a:pt x="16" y="95"/>
                    <a:pt x="16" y="95"/>
                    <a:pt x="16" y="95"/>
                  </a:cubicBezTo>
                  <a:cubicBezTo>
                    <a:pt x="20" y="105"/>
                    <a:pt x="20" y="105"/>
                    <a:pt x="20" y="105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67" y="98"/>
                    <a:pt x="67" y="98"/>
                    <a:pt x="67" y="98"/>
                  </a:cubicBezTo>
                  <a:cubicBezTo>
                    <a:pt x="75" y="106"/>
                    <a:pt x="75" y="106"/>
                    <a:pt x="75" y="106"/>
                  </a:cubicBezTo>
                  <a:cubicBezTo>
                    <a:pt x="40" y="110"/>
                    <a:pt x="40" y="110"/>
                    <a:pt x="40" y="110"/>
                  </a:cubicBezTo>
                  <a:cubicBezTo>
                    <a:pt x="39" y="111"/>
                    <a:pt x="37" y="112"/>
                    <a:pt x="38" y="114"/>
                  </a:cubicBezTo>
                  <a:cubicBezTo>
                    <a:pt x="38" y="115"/>
                    <a:pt x="39" y="117"/>
                    <a:pt x="41" y="116"/>
                  </a:cubicBezTo>
                  <a:cubicBezTo>
                    <a:pt x="73" y="112"/>
                    <a:pt x="73" y="112"/>
                    <a:pt x="73" y="112"/>
                  </a:cubicBezTo>
                  <a:cubicBezTo>
                    <a:pt x="72" y="115"/>
                    <a:pt x="72" y="115"/>
                    <a:pt x="72" y="115"/>
                  </a:cubicBezTo>
                  <a:cubicBezTo>
                    <a:pt x="59" y="123"/>
                    <a:pt x="59" y="123"/>
                    <a:pt x="59" y="123"/>
                  </a:cubicBezTo>
                  <a:cubicBezTo>
                    <a:pt x="21" y="115"/>
                    <a:pt x="21" y="115"/>
                    <a:pt x="21" y="115"/>
                  </a:cubicBezTo>
                  <a:cubicBezTo>
                    <a:pt x="18" y="126"/>
                    <a:pt x="18" y="126"/>
                    <a:pt x="18" y="126"/>
                  </a:cubicBezTo>
                  <a:cubicBezTo>
                    <a:pt x="45" y="132"/>
                    <a:pt x="45" y="132"/>
                    <a:pt x="45" y="132"/>
                  </a:cubicBezTo>
                  <a:cubicBezTo>
                    <a:pt x="35" y="138"/>
                    <a:pt x="35" y="138"/>
                    <a:pt x="35" y="138"/>
                  </a:cubicBezTo>
                  <a:cubicBezTo>
                    <a:pt x="12" y="133"/>
                    <a:pt x="12" y="133"/>
                    <a:pt x="12" y="133"/>
                  </a:cubicBezTo>
                  <a:cubicBezTo>
                    <a:pt x="9" y="144"/>
                    <a:pt x="9" y="144"/>
                    <a:pt x="9" y="144"/>
                  </a:cubicBezTo>
                  <a:cubicBezTo>
                    <a:pt x="21" y="147"/>
                    <a:pt x="21" y="147"/>
                    <a:pt x="21" y="147"/>
                  </a:cubicBezTo>
                  <a:cubicBezTo>
                    <a:pt x="5" y="157"/>
                    <a:pt x="5" y="157"/>
                    <a:pt x="5" y="157"/>
                  </a:cubicBezTo>
                  <a:cubicBezTo>
                    <a:pt x="11" y="167"/>
                    <a:pt x="11" y="167"/>
                    <a:pt x="11" y="167"/>
                  </a:cubicBezTo>
                  <a:cubicBezTo>
                    <a:pt x="27" y="156"/>
                    <a:pt x="27" y="156"/>
                    <a:pt x="27" y="156"/>
                  </a:cubicBezTo>
                  <a:lnTo>
                    <a:pt x="25" y="168"/>
                  </a:lnTo>
                  <a:close/>
                  <a:moveTo>
                    <a:pt x="101" y="137"/>
                  </a:moveTo>
                  <a:cubicBezTo>
                    <a:pt x="94" y="123"/>
                    <a:pt x="94" y="123"/>
                    <a:pt x="94" y="123"/>
                  </a:cubicBezTo>
                  <a:cubicBezTo>
                    <a:pt x="99" y="113"/>
                    <a:pt x="99" y="113"/>
                    <a:pt x="99" y="113"/>
                  </a:cubicBezTo>
                  <a:cubicBezTo>
                    <a:pt x="105" y="123"/>
                    <a:pt x="105" y="123"/>
                    <a:pt x="105" y="123"/>
                  </a:cubicBezTo>
                  <a:lnTo>
                    <a:pt x="101" y="137"/>
                  </a:lnTo>
                  <a:close/>
                  <a:moveTo>
                    <a:pt x="126" y="119"/>
                  </a:moveTo>
                  <a:cubicBezTo>
                    <a:pt x="110" y="119"/>
                    <a:pt x="110" y="119"/>
                    <a:pt x="110" y="119"/>
                  </a:cubicBezTo>
                  <a:cubicBezTo>
                    <a:pt x="103" y="109"/>
                    <a:pt x="103" y="109"/>
                    <a:pt x="103" y="109"/>
                  </a:cubicBezTo>
                  <a:cubicBezTo>
                    <a:pt x="115" y="107"/>
                    <a:pt x="115" y="107"/>
                    <a:pt x="115" y="107"/>
                  </a:cubicBezTo>
                  <a:lnTo>
                    <a:pt x="126" y="119"/>
                  </a:lnTo>
                  <a:close/>
                  <a:moveTo>
                    <a:pt x="123" y="89"/>
                  </a:moveTo>
                  <a:cubicBezTo>
                    <a:pt x="116" y="101"/>
                    <a:pt x="116" y="101"/>
                    <a:pt x="116" y="101"/>
                  </a:cubicBezTo>
                  <a:cubicBezTo>
                    <a:pt x="103" y="103"/>
                    <a:pt x="103" y="103"/>
                    <a:pt x="103" y="103"/>
                  </a:cubicBezTo>
                  <a:cubicBezTo>
                    <a:pt x="108" y="92"/>
                    <a:pt x="108" y="92"/>
                    <a:pt x="108" y="92"/>
                  </a:cubicBezTo>
                  <a:lnTo>
                    <a:pt x="123" y="89"/>
                  </a:lnTo>
                  <a:close/>
                  <a:moveTo>
                    <a:pt x="96" y="76"/>
                  </a:moveTo>
                  <a:cubicBezTo>
                    <a:pt x="103" y="89"/>
                    <a:pt x="103" y="89"/>
                    <a:pt x="103" y="89"/>
                  </a:cubicBezTo>
                  <a:cubicBezTo>
                    <a:pt x="98" y="100"/>
                    <a:pt x="98" y="100"/>
                    <a:pt x="98" y="100"/>
                  </a:cubicBezTo>
                  <a:cubicBezTo>
                    <a:pt x="91" y="89"/>
                    <a:pt x="91" y="89"/>
                    <a:pt x="91" y="89"/>
                  </a:cubicBezTo>
                  <a:lnTo>
                    <a:pt x="96" y="76"/>
                  </a:lnTo>
                  <a:close/>
                  <a:moveTo>
                    <a:pt x="71" y="93"/>
                  </a:moveTo>
                  <a:cubicBezTo>
                    <a:pt x="87" y="94"/>
                    <a:pt x="87" y="94"/>
                    <a:pt x="87" y="94"/>
                  </a:cubicBezTo>
                  <a:cubicBezTo>
                    <a:pt x="93" y="104"/>
                    <a:pt x="93" y="104"/>
                    <a:pt x="93" y="104"/>
                  </a:cubicBezTo>
                  <a:cubicBezTo>
                    <a:pt x="81" y="105"/>
                    <a:pt x="81" y="105"/>
                    <a:pt x="81" y="105"/>
                  </a:cubicBezTo>
                  <a:lnTo>
                    <a:pt x="71" y="93"/>
                  </a:lnTo>
                  <a:close/>
                  <a:moveTo>
                    <a:pt x="93" y="110"/>
                  </a:moveTo>
                  <a:cubicBezTo>
                    <a:pt x="88" y="121"/>
                    <a:pt x="88" y="121"/>
                    <a:pt x="88" y="121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81" y="112"/>
                    <a:pt x="81" y="112"/>
                    <a:pt x="81" y="112"/>
                  </a:cubicBezTo>
                  <a:lnTo>
                    <a:pt x="93" y="1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30" name="Freeform 130"/>
            <p:cNvSpPr>
              <a:spLocks noEditPoints="1"/>
            </p:cNvSpPr>
            <p:nvPr/>
          </p:nvSpPr>
          <p:spPr bwMode="auto">
            <a:xfrm>
              <a:off x="2497748" y="2886010"/>
              <a:ext cx="287240" cy="270346"/>
            </a:xfrm>
            <a:custGeom>
              <a:avLst/>
              <a:gdLst>
                <a:gd name="T0" fmla="*/ 91 w 232"/>
                <a:gd name="T1" fmla="*/ 182 h 218"/>
                <a:gd name="T2" fmla="*/ 119 w 232"/>
                <a:gd name="T3" fmla="*/ 193 h 218"/>
                <a:gd name="T4" fmla="*/ 118 w 232"/>
                <a:gd name="T5" fmla="*/ 136 h 218"/>
                <a:gd name="T6" fmla="*/ 130 w 232"/>
                <a:gd name="T7" fmla="*/ 172 h 218"/>
                <a:gd name="T8" fmla="*/ 133 w 232"/>
                <a:gd name="T9" fmla="*/ 139 h 218"/>
                <a:gd name="T10" fmla="*/ 150 w 232"/>
                <a:gd name="T11" fmla="*/ 191 h 218"/>
                <a:gd name="T12" fmla="*/ 159 w 232"/>
                <a:gd name="T13" fmla="*/ 198 h 218"/>
                <a:gd name="T14" fmla="*/ 187 w 232"/>
                <a:gd name="T15" fmla="*/ 201 h 218"/>
                <a:gd name="T16" fmla="*/ 196 w 232"/>
                <a:gd name="T17" fmla="*/ 178 h 218"/>
                <a:gd name="T18" fmla="*/ 163 w 232"/>
                <a:gd name="T19" fmla="*/ 154 h 218"/>
                <a:gd name="T20" fmla="*/ 151 w 232"/>
                <a:gd name="T21" fmla="*/ 140 h 218"/>
                <a:gd name="T22" fmla="*/ 175 w 232"/>
                <a:gd name="T23" fmla="*/ 138 h 218"/>
                <a:gd name="T24" fmla="*/ 143 w 232"/>
                <a:gd name="T25" fmla="*/ 116 h 218"/>
                <a:gd name="T26" fmla="*/ 197 w 232"/>
                <a:gd name="T27" fmla="*/ 134 h 218"/>
                <a:gd name="T28" fmla="*/ 193 w 232"/>
                <a:gd name="T29" fmla="*/ 104 h 218"/>
                <a:gd name="T30" fmla="*/ 211 w 232"/>
                <a:gd name="T31" fmla="*/ 101 h 218"/>
                <a:gd name="T32" fmla="*/ 209 w 232"/>
                <a:gd name="T33" fmla="*/ 89 h 218"/>
                <a:gd name="T34" fmla="*/ 191 w 232"/>
                <a:gd name="T35" fmla="*/ 91 h 218"/>
                <a:gd name="T36" fmla="*/ 187 w 232"/>
                <a:gd name="T37" fmla="*/ 61 h 218"/>
                <a:gd name="T38" fmla="*/ 139 w 232"/>
                <a:gd name="T39" fmla="*/ 94 h 218"/>
                <a:gd name="T40" fmla="*/ 164 w 232"/>
                <a:gd name="T41" fmla="*/ 64 h 218"/>
                <a:gd name="T42" fmla="*/ 140 w 232"/>
                <a:gd name="T43" fmla="*/ 69 h 218"/>
                <a:gd name="T44" fmla="*/ 148 w 232"/>
                <a:gd name="T45" fmla="*/ 52 h 218"/>
                <a:gd name="T46" fmla="*/ 173 w 232"/>
                <a:gd name="T47" fmla="*/ 20 h 218"/>
                <a:gd name="T48" fmla="*/ 157 w 232"/>
                <a:gd name="T49" fmla="*/ 0 h 218"/>
                <a:gd name="T50" fmla="*/ 132 w 232"/>
                <a:gd name="T51" fmla="*/ 11 h 218"/>
                <a:gd name="T52" fmla="*/ 125 w 232"/>
                <a:gd name="T53" fmla="*/ 20 h 218"/>
                <a:gd name="T54" fmla="*/ 125 w 232"/>
                <a:gd name="T55" fmla="*/ 73 h 218"/>
                <a:gd name="T56" fmla="*/ 108 w 232"/>
                <a:gd name="T57" fmla="*/ 42 h 218"/>
                <a:gd name="T58" fmla="*/ 95 w 232"/>
                <a:gd name="T59" fmla="*/ 74 h 218"/>
                <a:gd name="T60" fmla="*/ 82 w 232"/>
                <a:gd name="T61" fmla="*/ 26 h 218"/>
                <a:gd name="T62" fmla="*/ 73 w 232"/>
                <a:gd name="T63" fmla="*/ 20 h 218"/>
                <a:gd name="T64" fmla="*/ 45 w 232"/>
                <a:gd name="T65" fmla="*/ 16 h 218"/>
                <a:gd name="T66" fmla="*/ 36 w 232"/>
                <a:gd name="T67" fmla="*/ 40 h 218"/>
                <a:gd name="T68" fmla="*/ 69 w 232"/>
                <a:gd name="T69" fmla="*/ 64 h 218"/>
                <a:gd name="T70" fmla="*/ 81 w 232"/>
                <a:gd name="T71" fmla="*/ 78 h 218"/>
                <a:gd name="T72" fmla="*/ 60 w 232"/>
                <a:gd name="T73" fmla="*/ 79 h 218"/>
                <a:gd name="T74" fmla="*/ 92 w 232"/>
                <a:gd name="T75" fmla="*/ 101 h 218"/>
                <a:gd name="T76" fmla="*/ 36 w 232"/>
                <a:gd name="T77" fmla="*/ 84 h 218"/>
                <a:gd name="T78" fmla="*/ 39 w 232"/>
                <a:gd name="T79" fmla="*/ 114 h 218"/>
                <a:gd name="T80" fmla="*/ 21 w 232"/>
                <a:gd name="T81" fmla="*/ 116 h 218"/>
                <a:gd name="T82" fmla="*/ 23 w 232"/>
                <a:gd name="T83" fmla="*/ 129 h 218"/>
                <a:gd name="T84" fmla="*/ 41 w 232"/>
                <a:gd name="T85" fmla="*/ 126 h 218"/>
                <a:gd name="T86" fmla="*/ 45 w 232"/>
                <a:gd name="T87" fmla="*/ 156 h 218"/>
                <a:gd name="T88" fmla="*/ 96 w 232"/>
                <a:gd name="T89" fmla="*/ 123 h 218"/>
                <a:gd name="T90" fmla="*/ 71 w 232"/>
                <a:gd name="T91" fmla="*/ 153 h 218"/>
                <a:gd name="T92" fmla="*/ 92 w 232"/>
                <a:gd name="T93" fmla="*/ 149 h 218"/>
                <a:gd name="T94" fmla="*/ 84 w 232"/>
                <a:gd name="T95" fmla="*/ 165 h 218"/>
                <a:gd name="T96" fmla="*/ 59 w 232"/>
                <a:gd name="T97" fmla="*/ 198 h 218"/>
                <a:gd name="T98" fmla="*/ 75 w 232"/>
                <a:gd name="T99" fmla="*/ 218 h 218"/>
                <a:gd name="T100" fmla="*/ 138 w 232"/>
                <a:gd name="T101" fmla="*/ 135 h 218"/>
                <a:gd name="T102" fmla="*/ 134 w 232"/>
                <a:gd name="T103" fmla="*/ 120 h 218"/>
                <a:gd name="T104" fmla="*/ 136 w 232"/>
                <a:gd name="T105" fmla="*/ 113 h 218"/>
                <a:gd name="T106" fmla="*/ 151 w 232"/>
                <a:gd name="T107" fmla="*/ 104 h 218"/>
                <a:gd name="T108" fmla="*/ 120 w 232"/>
                <a:gd name="T109" fmla="*/ 102 h 218"/>
                <a:gd name="T110" fmla="*/ 97 w 232"/>
                <a:gd name="T111" fmla="*/ 82 h 218"/>
                <a:gd name="T112" fmla="*/ 101 w 232"/>
                <a:gd name="T113" fmla="*/ 97 h 218"/>
                <a:gd name="T114" fmla="*/ 99 w 232"/>
                <a:gd name="T115" fmla="*/ 104 h 218"/>
                <a:gd name="T116" fmla="*/ 84 w 232"/>
                <a:gd name="T117" fmla="*/ 113 h 218"/>
                <a:gd name="T118" fmla="*/ 105 w 232"/>
                <a:gd name="T119" fmla="*/ 14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32" h="218">
                  <a:moveTo>
                    <a:pt x="89" y="211"/>
                  </a:moveTo>
                  <a:cubicBezTo>
                    <a:pt x="100" y="206"/>
                    <a:pt x="100" y="206"/>
                    <a:pt x="100" y="206"/>
                  </a:cubicBezTo>
                  <a:cubicBezTo>
                    <a:pt x="91" y="182"/>
                    <a:pt x="91" y="182"/>
                    <a:pt x="91" y="182"/>
                  </a:cubicBezTo>
                  <a:cubicBezTo>
                    <a:pt x="96" y="170"/>
                    <a:pt x="96" y="170"/>
                    <a:pt x="96" y="170"/>
                  </a:cubicBezTo>
                  <a:cubicBezTo>
                    <a:pt x="107" y="198"/>
                    <a:pt x="107" y="198"/>
                    <a:pt x="107" y="198"/>
                  </a:cubicBezTo>
                  <a:cubicBezTo>
                    <a:pt x="119" y="193"/>
                    <a:pt x="119" y="193"/>
                    <a:pt x="119" y="193"/>
                  </a:cubicBezTo>
                  <a:cubicBezTo>
                    <a:pt x="103" y="154"/>
                    <a:pt x="103" y="154"/>
                    <a:pt x="103" y="154"/>
                  </a:cubicBezTo>
                  <a:cubicBezTo>
                    <a:pt x="106" y="148"/>
                    <a:pt x="106" y="148"/>
                    <a:pt x="106" y="148"/>
                  </a:cubicBezTo>
                  <a:cubicBezTo>
                    <a:pt x="118" y="136"/>
                    <a:pt x="118" y="136"/>
                    <a:pt x="118" y="136"/>
                  </a:cubicBezTo>
                  <a:cubicBezTo>
                    <a:pt x="124" y="173"/>
                    <a:pt x="124" y="173"/>
                    <a:pt x="124" y="173"/>
                  </a:cubicBezTo>
                  <a:cubicBezTo>
                    <a:pt x="124" y="174"/>
                    <a:pt x="126" y="176"/>
                    <a:pt x="127" y="175"/>
                  </a:cubicBezTo>
                  <a:cubicBezTo>
                    <a:pt x="129" y="175"/>
                    <a:pt x="130" y="173"/>
                    <a:pt x="130" y="172"/>
                  </a:cubicBezTo>
                  <a:cubicBezTo>
                    <a:pt x="125" y="135"/>
                    <a:pt x="125" y="135"/>
                    <a:pt x="125" y="135"/>
                  </a:cubicBezTo>
                  <a:cubicBezTo>
                    <a:pt x="133" y="139"/>
                    <a:pt x="133" y="139"/>
                    <a:pt x="133" y="139"/>
                  </a:cubicBezTo>
                  <a:cubicBezTo>
                    <a:pt x="133" y="139"/>
                    <a:pt x="133" y="139"/>
                    <a:pt x="133" y="139"/>
                  </a:cubicBezTo>
                  <a:cubicBezTo>
                    <a:pt x="141" y="148"/>
                    <a:pt x="141" y="148"/>
                    <a:pt x="141" y="148"/>
                  </a:cubicBezTo>
                  <a:cubicBezTo>
                    <a:pt x="138" y="190"/>
                    <a:pt x="138" y="190"/>
                    <a:pt x="138" y="190"/>
                  </a:cubicBezTo>
                  <a:cubicBezTo>
                    <a:pt x="150" y="191"/>
                    <a:pt x="150" y="191"/>
                    <a:pt x="150" y="191"/>
                  </a:cubicBezTo>
                  <a:cubicBezTo>
                    <a:pt x="153" y="162"/>
                    <a:pt x="153" y="162"/>
                    <a:pt x="153" y="162"/>
                  </a:cubicBezTo>
                  <a:cubicBezTo>
                    <a:pt x="161" y="171"/>
                    <a:pt x="161" y="171"/>
                    <a:pt x="161" y="171"/>
                  </a:cubicBezTo>
                  <a:cubicBezTo>
                    <a:pt x="159" y="198"/>
                    <a:pt x="159" y="198"/>
                    <a:pt x="159" y="198"/>
                  </a:cubicBezTo>
                  <a:cubicBezTo>
                    <a:pt x="172" y="199"/>
                    <a:pt x="172" y="199"/>
                    <a:pt x="172" y="199"/>
                  </a:cubicBezTo>
                  <a:cubicBezTo>
                    <a:pt x="173" y="185"/>
                    <a:pt x="173" y="185"/>
                    <a:pt x="173" y="185"/>
                  </a:cubicBezTo>
                  <a:cubicBezTo>
                    <a:pt x="187" y="201"/>
                    <a:pt x="187" y="201"/>
                    <a:pt x="187" y="201"/>
                  </a:cubicBezTo>
                  <a:cubicBezTo>
                    <a:pt x="197" y="193"/>
                    <a:pt x="197" y="193"/>
                    <a:pt x="197" y="193"/>
                  </a:cubicBezTo>
                  <a:cubicBezTo>
                    <a:pt x="182" y="177"/>
                    <a:pt x="182" y="177"/>
                    <a:pt x="182" y="177"/>
                  </a:cubicBezTo>
                  <a:cubicBezTo>
                    <a:pt x="196" y="178"/>
                    <a:pt x="196" y="178"/>
                    <a:pt x="196" y="178"/>
                  </a:cubicBezTo>
                  <a:cubicBezTo>
                    <a:pt x="197" y="165"/>
                    <a:pt x="197" y="165"/>
                    <a:pt x="197" y="165"/>
                  </a:cubicBezTo>
                  <a:cubicBezTo>
                    <a:pt x="171" y="163"/>
                    <a:pt x="171" y="163"/>
                    <a:pt x="171" y="163"/>
                  </a:cubicBezTo>
                  <a:cubicBezTo>
                    <a:pt x="163" y="154"/>
                    <a:pt x="163" y="154"/>
                    <a:pt x="163" y="154"/>
                  </a:cubicBezTo>
                  <a:cubicBezTo>
                    <a:pt x="193" y="156"/>
                    <a:pt x="193" y="156"/>
                    <a:pt x="193" y="156"/>
                  </a:cubicBezTo>
                  <a:cubicBezTo>
                    <a:pt x="194" y="143"/>
                    <a:pt x="194" y="143"/>
                    <a:pt x="194" y="143"/>
                  </a:cubicBezTo>
                  <a:cubicBezTo>
                    <a:pt x="151" y="140"/>
                    <a:pt x="151" y="140"/>
                    <a:pt x="151" y="140"/>
                  </a:cubicBezTo>
                  <a:cubicBezTo>
                    <a:pt x="144" y="133"/>
                    <a:pt x="144" y="133"/>
                    <a:pt x="144" y="133"/>
                  </a:cubicBezTo>
                  <a:cubicBezTo>
                    <a:pt x="142" y="123"/>
                    <a:pt x="142" y="123"/>
                    <a:pt x="142" y="123"/>
                  </a:cubicBezTo>
                  <a:cubicBezTo>
                    <a:pt x="175" y="138"/>
                    <a:pt x="175" y="138"/>
                    <a:pt x="175" y="138"/>
                  </a:cubicBezTo>
                  <a:cubicBezTo>
                    <a:pt x="176" y="139"/>
                    <a:pt x="178" y="138"/>
                    <a:pt x="179" y="136"/>
                  </a:cubicBezTo>
                  <a:cubicBezTo>
                    <a:pt x="180" y="135"/>
                    <a:pt x="179" y="133"/>
                    <a:pt x="177" y="132"/>
                  </a:cubicBezTo>
                  <a:cubicBezTo>
                    <a:pt x="143" y="116"/>
                    <a:pt x="143" y="116"/>
                    <a:pt x="143" y="116"/>
                  </a:cubicBezTo>
                  <a:cubicBezTo>
                    <a:pt x="153" y="110"/>
                    <a:pt x="153" y="110"/>
                    <a:pt x="153" y="110"/>
                  </a:cubicBezTo>
                  <a:cubicBezTo>
                    <a:pt x="163" y="108"/>
                    <a:pt x="163" y="108"/>
                    <a:pt x="163" y="108"/>
                  </a:cubicBezTo>
                  <a:cubicBezTo>
                    <a:pt x="197" y="134"/>
                    <a:pt x="197" y="134"/>
                    <a:pt x="197" y="134"/>
                  </a:cubicBezTo>
                  <a:cubicBezTo>
                    <a:pt x="204" y="124"/>
                    <a:pt x="204" y="124"/>
                    <a:pt x="204" y="124"/>
                  </a:cubicBezTo>
                  <a:cubicBezTo>
                    <a:pt x="181" y="106"/>
                    <a:pt x="181" y="106"/>
                    <a:pt x="181" y="106"/>
                  </a:cubicBezTo>
                  <a:cubicBezTo>
                    <a:pt x="193" y="104"/>
                    <a:pt x="193" y="104"/>
                    <a:pt x="193" y="104"/>
                  </a:cubicBezTo>
                  <a:cubicBezTo>
                    <a:pt x="214" y="120"/>
                    <a:pt x="214" y="120"/>
                    <a:pt x="214" y="120"/>
                  </a:cubicBezTo>
                  <a:cubicBezTo>
                    <a:pt x="222" y="109"/>
                    <a:pt x="222" y="109"/>
                    <a:pt x="222" y="109"/>
                  </a:cubicBezTo>
                  <a:cubicBezTo>
                    <a:pt x="211" y="101"/>
                    <a:pt x="211" y="101"/>
                    <a:pt x="211" y="101"/>
                  </a:cubicBezTo>
                  <a:cubicBezTo>
                    <a:pt x="232" y="98"/>
                    <a:pt x="232" y="98"/>
                    <a:pt x="232" y="98"/>
                  </a:cubicBezTo>
                  <a:cubicBezTo>
                    <a:pt x="230" y="86"/>
                    <a:pt x="230" y="86"/>
                    <a:pt x="230" y="86"/>
                  </a:cubicBezTo>
                  <a:cubicBezTo>
                    <a:pt x="209" y="89"/>
                    <a:pt x="209" y="89"/>
                    <a:pt x="209" y="89"/>
                  </a:cubicBezTo>
                  <a:cubicBezTo>
                    <a:pt x="217" y="78"/>
                    <a:pt x="217" y="78"/>
                    <a:pt x="217" y="78"/>
                  </a:cubicBezTo>
                  <a:cubicBezTo>
                    <a:pt x="207" y="70"/>
                    <a:pt x="207" y="70"/>
                    <a:pt x="207" y="70"/>
                  </a:cubicBezTo>
                  <a:cubicBezTo>
                    <a:pt x="191" y="91"/>
                    <a:pt x="191" y="91"/>
                    <a:pt x="191" y="91"/>
                  </a:cubicBezTo>
                  <a:cubicBezTo>
                    <a:pt x="179" y="93"/>
                    <a:pt x="179" y="93"/>
                    <a:pt x="179" y="93"/>
                  </a:cubicBezTo>
                  <a:cubicBezTo>
                    <a:pt x="197" y="69"/>
                    <a:pt x="197" y="69"/>
                    <a:pt x="197" y="69"/>
                  </a:cubicBezTo>
                  <a:cubicBezTo>
                    <a:pt x="187" y="61"/>
                    <a:pt x="187" y="61"/>
                    <a:pt x="187" y="61"/>
                  </a:cubicBezTo>
                  <a:cubicBezTo>
                    <a:pt x="161" y="96"/>
                    <a:pt x="161" y="96"/>
                    <a:pt x="161" y="96"/>
                  </a:cubicBezTo>
                  <a:cubicBezTo>
                    <a:pt x="151" y="97"/>
                    <a:pt x="151" y="97"/>
                    <a:pt x="151" y="97"/>
                  </a:cubicBezTo>
                  <a:cubicBezTo>
                    <a:pt x="139" y="94"/>
                    <a:pt x="139" y="94"/>
                    <a:pt x="139" y="94"/>
                  </a:cubicBezTo>
                  <a:cubicBezTo>
                    <a:pt x="168" y="69"/>
                    <a:pt x="168" y="69"/>
                    <a:pt x="168" y="69"/>
                  </a:cubicBezTo>
                  <a:cubicBezTo>
                    <a:pt x="169" y="68"/>
                    <a:pt x="170" y="66"/>
                    <a:pt x="168" y="64"/>
                  </a:cubicBezTo>
                  <a:cubicBezTo>
                    <a:pt x="167" y="63"/>
                    <a:pt x="165" y="63"/>
                    <a:pt x="164" y="64"/>
                  </a:cubicBezTo>
                  <a:cubicBezTo>
                    <a:pt x="137" y="88"/>
                    <a:pt x="137" y="88"/>
                    <a:pt x="137" y="88"/>
                  </a:cubicBezTo>
                  <a:cubicBezTo>
                    <a:pt x="136" y="78"/>
                    <a:pt x="136" y="78"/>
                    <a:pt x="136" y="78"/>
                  </a:cubicBezTo>
                  <a:cubicBezTo>
                    <a:pt x="140" y="69"/>
                    <a:pt x="140" y="69"/>
                    <a:pt x="140" y="69"/>
                  </a:cubicBezTo>
                  <a:cubicBezTo>
                    <a:pt x="180" y="53"/>
                    <a:pt x="180" y="53"/>
                    <a:pt x="180" y="53"/>
                  </a:cubicBezTo>
                  <a:cubicBezTo>
                    <a:pt x="176" y="41"/>
                    <a:pt x="176" y="41"/>
                    <a:pt x="176" y="41"/>
                  </a:cubicBezTo>
                  <a:cubicBezTo>
                    <a:pt x="148" y="52"/>
                    <a:pt x="148" y="52"/>
                    <a:pt x="148" y="52"/>
                  </a:cubicBezTo>
                  <a:cubicBezTo>
                    <a:pt x="153" y="41"/>
                    <a:pt x="153" y="41"/>
                    <a:pt x="153" y="41"/>
                  </a:cubicBezTo>
                  <a:cubicBezTo>
                    <a:pt x="177" y="31"/>
                    <a:pt x="177" y="31"/>
                    <a:pt x="177" y="31"/>
                  </a:cubicBezTo>
                  <a:cubicBezTo>
                    <a:pt x="173" y="20"/>
                    <a:pt x="173" y="20"/>
                    <a:pt x="173" y="20"/>
                  </a:cubicBezTo>
                  <a:cubicBezTo>
                    <a:pt x="160" y="24"/>
                    <a:pt x="160" y="24"/>
                    <a:pt x="160" y="24"/>
                  </a:cubicBezTo>
                  <a:cubicBezTo>
                    <a:pt x="169" y="5"/>
                    <a:pt x="169" y="5"/>
                    <a:pt x="169" y="5"/>
                  </a:cubicBezTo>
                  <a:cubicBezTo>
                    <a:pt x="157" y="0"/>
                    <a:pt x="157" y="0"/>
                    <a:pt x="157" y="0"/>
                  </a:cubicBezTo>
                  <a:cubicBezTo>
                    <a:pt x="149" y="19"/>
                    <a:pt x="149" y="19"/>
                    <a:pt x="149" y="19"/>
                  </a:cubicBezTo>
                  <a:cubicBezTo>
                    <a:pt x="144" y="7"/>
                    <a:pt x="144" y="7"/>
                    <a:pt x="144" y="7"/>
                  </a:cubicBezTo>
                  <a:cubicBezTo>
                    <a:pt x="132" y="11"/>
                    <a:pt x="132" y="11"/>
                    <a:pt x="132" y="11"/>
                  </a:cubicBezTo>
                  <a:cubicBezTo>
                    <a:pt x="141" y="36"/>
                    <a:pt x="141" y="36"/>
                    <a:pt x="141" y="36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25" y="20"/>
                    <a:pt x="125" y="20"/>
                    <a:pt x="125" y="20"/>
                  </a:cubicBezTo>
                  <a:cubicBezTo>
                    <a:pt x="113" y="24"/>
                    <a:pt x="113" y="24"/>
                    <a:pt x="113" y="24"/>
                  </a:cubicBezTo>
                  <a:cubicBezTo>
                    <a:pt x="129" y="64"/>
                    <a:pt x="129" y="64"/>
                    <a:pt x="129" y="64"/>
                  </a:cubicBezTo>
                  <a:cubicBezTo>
                    <a:pt x="125" y="73"/>
                    <a:pt x="125" y="73"/>
                    <a:pt x="125" y="73"/>
                  </a:cubicBezTo>
                  <a:cubicBezTo>
                    <a:pt x="117" y="81"/>
                    <a:pt x="117" y="81"/>
                    <a:pt x="117" y="81"/>
                  </a:cubicBezTo>
                  <a:cubicBezTo>
                    <a:pt x="111" y="45"/>
                    <a:pt x="111" y="45"/>
                    <a:pt x="111" y="45"/>
                  </a:cubicBezTo>
                  <a:cubicBezTo>
                    <a:pt x="111" y="43"/>
                    <a:pt x="109" y="41"/>
                    <a:pt x="108" y="42"/>
                  </a:cubicBezTo>
                  <a:cubicBezTo>
                    <a:pt x="106" y="42"/>
                    <a:pt x="105" y="44"/>
                    <a:pt x="105" y="45"/>
                  </a:cubicBezTo>
                  <a:cubicBezTo>
                    <a:pt x="110" y="82"/>
                    <a:pt x="110" y="82"/>
                    <a:pt x="110" y="82"/>
                  </a:cubicBezTo>
                  <a:cubicBezTo>
                    <a:pt x="95" y="74"/>
                    <a:pt x="95" y="74"/>
                    <a:pt x="95" y="74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4" y="27"/>
                    <a:pt x="94" y="27"/>
                    <a:pt x="94" y="27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1" y="46"/>
                    <a:pt x="71" y="46"/>
                    <a:pt x="71" y="46"/>
                  </a:cubicBezTo>
                  <a:cubicBezTo>
                    <a:pt x="73" y="20"/>
                    <a:pt x="73" y="20"/>
                    <a:pt x="73" y="20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9" y="33"/>
                    <a:pt x="59" y="33"/>
                    <a:pt x="59" y="33"/>
                  </a:cubicBezTo>
                  <a:cubicBezTo>
                    <a:pt x="45" y="16"/>
                    <a:pt x="45" y="16"/>
                    <a:pt x="45" y="16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50" y="41"/>
                    <a:pt x="50" y="41"/>
                    <a:pt x="50" y="41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35" y="52"/>
                    <a:pt x="35" y="52"/>
                    <a:pt x="35" y="52"/>
                  </a:cubicBezTo>
                  <a:cubicBezTo>
                    <a:pt x="61" y="54"/>
                    <a:pt x="61" y="54"/>
                    <a:pt x="61" y="5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39" y="62"/>
                    <a:pt x="39" y="62"/>
                    <a:pt x="39" y="62"/>
                  </a:cubicBezTo>
                  <a:cubicBezTo>
                    <a:pt x="38" y="74"/>
                    <a:pt x="38" y="74"/>
                    <a:pt x="38" y="74"/>
                  </a:cubicBezTo>
                  <a:cubicBezTo>
                    <a:pt x="81" y="78"/>
                    <a:pt x="81" y="78"/>
                    <a:pt x="81" y="78"/>
                  </a:cubicBezTo>
                  <a:cubicBezTo>
                    <a:pt x="92" y="91"/>
                    <a:pt x="92" y="91"/>
                    <a:pt x="92" y="91"/>
                  </a:cubicBezTo>
                  <a:cubicBezTo>
                    <a:pt x="93" y="94"/>
                    <a:pt x="93" y="94"/>
                    <a:pt x="93" y="94"/>
                  </a:cubicBezTo>
                  <a:cubicBezTo>
                    <a:pt x="60" y="79"/>
                    <a:pt x="60" y="79"/>
                    <a:pt x="60" y="79"/>
                  </a:cubicBezTo>
                  <a:cubicBezTo>
                    <a:pt x="59" y="78"/>
                    <a:pt x="57" y="79"/>
                    <a:pt x="56" y="81"/>
                  </a:cubicBezTo>
                  <a:cubicBezTo>
                    <a:pt x="55" y="82"/>
                    <a:pt x="56" y="84"/>
                    <a:pt x="58" y="85"/>
                  </a:cubicBezTo>
                  <a:cubicBezTo>
                    <a:pt x="92" y="101"/>
                    <a:pt x="92" y="101"/>
                    <a:pt x="92" y="101"/>
                  </a:cubicBezTo>
                  <a:cubicBezTo>
                    <a:pt x="82" y="107"/>
                    <a:pt x="82" y="107"/>
                    <a:pt x="82" y="107"/>
                  </a:cubicBezTo>
                  <a:cubicBezTo>
                    <a:pt x="69" y="109"/>
                    <a:pt x="69" y="109"/>
                    <a:pt x="69" y="109"/>
                  </a:cubicBezTo>
                  <a:cubicBezTo>
                    <a:pt x="36" y="84"/>
                    <a:pt x="36" y="84"/>
                    <a:pt x="36" y="84"/>
                  </a:cubicBezTo>
                  <a:cubicBezTo>
                    <a:pt x="28" y="94"/>
                    <a:pt x="28" y="94"/>
                    <a:pt x="28" y="94"/>
                  </a:cubicBezTo>
                  <a:cubicBezTo>
                    <a:pt x="51" y="112"/>
                    <a:pt x="51" y="112"/>
                    <a:pt x="51" y="112"/>
                  </a:cubicBezTo>
                  <a:cubicBezTo>
                    <a:pt x="39" y="114"/>
                    <a:pt x="39" y="114"/>
                    <a:pt x="39" y="114"/>
                  </a:cubicBezTo>
                  <a:cubicBezTo>
                    <a:pt x="18" y="98"/>
                    <a:pt x="18" y="98"/>
                    <a:pt x="18" y="98"/>
                  </a:cubicBezTo>
                  <a:cubicBezTo>
                    <a:pt x="10" y="108"/>
                    <a:pt x="10" y="108"/>
                    <a:pt x="10" y="108"/>
                  </a:cubicBezTo>
                  <a:cubicBezTo>
                    <a:pt x="21" y="116"/>
                    <a:pt x="21" y="116"/>
                    <a:pt x="21" y="116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2" y="132"/>
                    <a:pt x="2" y="132"/>
                    <a:pt x="2" y="132"/>
                  </a:cubicBezTo>
                  <a:cubicBezTo>
                    <a:pt x="23" y="129"/>
                    <a:pt x="23" y="129"/>
                    <a:pt x="23" y="129"/>
                  </a:cubicBezTo>
                  <a:cubicBezTo>
                    <a:pt x="15" y="140"/>
                    <a:pt x="15" y="140"/>
                    <a:pt x="15" y="140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41" y="126"/>
                    <a:pt x="41" y="126"/>
                    <a:pt x="41" y="126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35" y="149"/>
                    <a:pt x="35" y="149"/>
                    <a:pt x="35" y="149"/>
                  </a:cubicBezTo>
                  <a:cubicBezTo>
                    <a:pt x="45" y="156"/>
                    <a:pt x="45" y="156"/>
                    <a:pt x="45" y="156"/>
                  </a:cubicBezTo>
                  <a:cubicBezTo>
                    <a:pt x="71" y="122"/>
                    <a:pt x="71" y="122"/>
                    <a:pt x="71" y="122"/>
                  </a:cubicBezTo>
                  <a:cubicBezTo>
                    <a:pt x="84" y="120"/>
                    <a:pt x="84" y="120"/>
                    <a:pt x="84" y="120"/>
                  </a:cubicBezTo>
                  <a:cubicBezTo>
                    <a:pt x="96" y="123"/>
                    <a:pt x="96" y="123"/>
                    <a:pt x="96" y="123"/>
                  </a:cubicBezTo>
                  <a:cubicBezTo>
                    <a:pt x="67" y="148"/>
                    <a:pt x="67" y="148"/>
                    <a:pt x="67" y="148"/>
                  </a:cubicBezTo>
                  <a:cubicBezTo>
                    <a:pt x="66" y="149"/>
                    <a:pt x="65" y="152"/>
                    <a:pt x="67" y="153"/>
                  </a:cubicBezTo>
                  <a:cubicBezTo>
                    <a:pt x="68" y="154"/>
                    <a:pt x="70" y="154"/>
                    <a:pt x="71" y="153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9" y="133"/>
                    <a:pt x="99" y="133"/>
                    <a:pt x="99" y="133"/>
                  </a:cubicBezTo>
                  <a:cubicBezTo>
                    <a:pt x="92" y="149"/>
                    <a:pt x="92" y="149"/>
                    <a:pt x="92" y="149"/>
                  </a:cubicBezTo>
                  <a:cubicBezTo>
                    <a:pt x="52" y="164"/>
                    <a:pt x="52" y="164"/>
                    <a:pt x="52" y="164"/>
                  </a:cubicBezTo>
                  <a:cubicBezTo>
                    <a:pt x="56" y="176"/>
                    <a:pt x="56" y="176"/>
                    <a:pt x="56" y="176"/>
                  </a:cubicBezTo>
                  <a:cubicBezTo>
                    <a:pt x="84" y="165"/>
                    <a:pt x="84" y="165"/>
                    <a:pt x="84" y="165"/>
                  </a:cubicBezTo>
                  <a:cubicBezTo>
                    <a:pt x="79" y="177"/>
                    <a:pt x="79" y="177"/>
                    <a:pt x="79" y="177"/>
                  </a:cubicBezTo>
                  <a:cubicBezTo>
                    <a:pt x="55" y="186"/>
                    <a:pt x="55" y="186"/>
                    <a:pt x="55" y="186"/>
                  </a:cubicBezTo>
                  <a:cubicBezTo>
                    <a:pt x="59" y="198"/>
                    <a:pt x="59" y="198"/>
                    <a:pt x="59" y="198"/>
                  </a:cubicBezTo>
                  <a:cubicBezTo>
                    <a:pt x="72" y="193"/>
                    <a:pt x="72" y="193"/>
                    <a:pt x="72" y="193"/>
                  </a:cubicBezTo>
                  <a:cubicBezTo>
                    <a:pt x="63" y="213"/>
                    <a:pt x="63" y="213"/>
                    <a:pt x="63" y="213"/>
                  </a:cubicBezTo>
                  <a:cubicBezTo>
                    <a:pt x="75" y="218"/>
                    <a:pt x="75" y="218"/>
                    <a:pt x="75" y="218"/>
                  </a:cubicBezTo>
                  <a:cubicBezTo>
                    <a:pt x="84" y="198"/>
                    <a:pt x="84" y="198"/>
                    <a:pt x="84" y="198"/>
                  </a:cubicBezTo>
                  <a:lnTo>
                    <a:pt x="89" y="211"/>
                  </a:lnTo>
                  <a:close/>
                  <a:moveTo>
                    <a:pt x="138" y="135"/>
                  </a:moveTo>
                  <a:cubicBezTo>
                    <a:pt x="124" y="127"/>
                    <a:pt x="124" y="127"/>
                    <a:pt x="124" y="127"/>
                  </a:cubicBezTo>
                  <a:cubicBezTo>
                    <a:pt x="122" y="114"/>
                    <a:pt x="122" y="114"/>
                    <a:pt x="122" y="114"/>
                  </a:cubicBezTo>
                  <a:cubicBezTo>
                    <a:pt x="134" y="120"/>
                    <a:pt x="134" y="120"/>
                    <a:pt x="134" y="120"/>
                  </a:cubicBezTo>
                  <a:lnTo>
                    <a:pt x="138" y="135"/>
                  </a:lnTo>
                  <a:close/>
                  <a:moveTo>
                    <a:pt x="151" y="104"/>
                  </a:moveTo>
                  <a:cubicBezTo>
                    <a:pt x="136" y="113"/>
                    <a:pt x="136" y="113"/>
                    <a:pt x="136" y="113"/>
                  </a:cubicBezTo>
                  <a:cubicBezTo>
                    <a:pt x="124" y="108"/>
                    <a:pt x="124" y="108"/>
                    <a:pt x="124" y="108"/>
                  </a:cubicBezTo>
                  <a:cubicBezTo>
                    <a:pt x="134" y="99"/>
                    <a:pt x="134" y="99"/>
                    <a:pt x="134" y="99"/>
                  </a:cubicBezTo>
                  <a:lnTo>
                    <a:pt x="151" y="104"/>
                  </a:lnTo>
                  <a:close/>
                  <a:moveTo>
                    <a:pt x="130" y="77"/>
                  </a:moveTo>
                  <a:cubicBezTo>
                    <a:pt x="130" y="93"/>
                    <a:pt x="130" y="93"/>
                    <a:pt x="130" y="93"/>
                  </a:cubicBezTo>
                  <a:cubicBezTo>
                    <a:pt x="120" y="102"/>
                    <a:pt x="120" y="102"/>
                    <a:pt x="120" y="102"/>
                  </a:cubicBezTo>
                  <a:cubicBezTo>
                    <a:pt x="118" y="89"/>
                    <a:pt x="118" y="89"/>
                    <a:pt x="118" y="89"/>
                  </a:cubicBezTo>
                  <a:lnTo>
                    <a:pt x="130" y="77"/>
                  </a:lnTo>
                  <a:close/>
                  <a:moveTo>
                    <a:pt x="97" y="82"/>
                  </a:moveTo>
                  <a:cubicBezTo>
                    <a:pt x="111" y="90"/>
                    <a:pt x="111" y="90"/>
                    <a:pt x="111" y="90"/>
                  </a:cubicBezTo>
                  <a:cubicBezTo>
                    <a:pt x="113" y="103"/>
                    <a:pt x="113" y="103"/>
                    <a:pt x="113" y="103"/>
                  </a:cubicBezTo>
                  <a:cubicBezTo>
                    <a:pt x="101" y="97"/>
                    <a:pt x="101" y="97"/>
                    <a:pt x="101" y="97"/>
                  </a:cubicBezTo>
                  <a:lnTo>
                    <a:pt x="97" y="82"/>
                  </a:lnTo>
                  <a:close/>
                  <a:moveTo>
                    <a:pt x="84" y="113"/>
                  </a:moveTo>
                  <a:cubicBezTo>
                    <a:pt x="99" y="104"/>
                    <a:pt x="99" y="104"/>
                    <a:pt x="99" y="104"/>
                  </a:cubicBezTo>
                  <a:cubicBezTo>
                    <a:pt x="112" y="109"/>
                    <a:pt x="112" y="109"/>
                    <a:pt x="112" y="109"/>
                  </a:cubicBezTo>
                  <a:cubicBezTo>
                    <a:pt x="102" y="118"/>
                    <a:pt x="102" y="118"/>
                    <a:pt x="102" y="118"/>
                  </a:cubicBezTo>
                  <a:lnTo>
                    <a:pt x="84" y="113"/>
                  </a:lnTo>
                  <a:close/>
                  <a:moveTo>
                    <a:pt x="115" y="115"/>
                  </a:moveTo>
                  <a:cubicBezTo>
                    <a:pt x="117" y="128"/>
                    <a:pt x="117" y="128"/>
                    <a:pt x="117" y="128"/>
                  </a:cubicBezTo>
                  <a:cubicBezTo>
                    <a:pt x="105" y="140"/>
                    <a:pt x="105" y="140"/>
                    <a:pt x="105" y="140"/>
                  </a:cubicBezTo>
                  <a:cubicBezTo>
                    <a:pt x="105" y="124"/>
                    <a:pt x="105" y="124"/>
                    <a:pt x="105" y="124"/>
                  </a:cubicBezTo>
                  <a:lnTo>
                    <a:pt x="115" y="1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31" name="Freeform 131"/>
            <p:cNvSpPr>
              <a:spLocks noEditPoints="1"/>
            </p:cNvSpPr>
            <p:nvPr/>
          </p:nvSpPr>
          <p:spPr bwMode="auto">
            <a:xfrm>
              <a:off x="3299418" y="1904755"/>
              <a:ext cx="160134" cy="157201"/>
            </a:xfrm>
            <a:custGeom>
              <a:avLst/>
              <a:gdLst>
                <a:gd name="T0" fmla="*/ 36 w 130"/>
                <a:gd name="T1" fmla="*/ 17 h 128"/>
                <a:gd name="T2" fmla="*/ 37 w 130"/>
                <a:gd name="T3" fmla="*/ 28 h 128"/>
                <a:gd name="T4" fmla="*/ 27 w 130"/>
                <a:gd name="T5" fmla="*/ 39 h 128"/>
                <a:gd name="T6" fmla="*/ 16 w 130"/>
                <a:gd name="T7" fmla="*/ 39 h 128"/>
                <a:gd name="T8" fmla="*/ 7 w 130"/>
                <a:gd name="T9" fmla="*/ 39 h 128"/>
                <a:gd name="T10" fmla="*/ 1 w 130"/>
                <a:gd name="T11" fmla="*/ 51 h 128"/>
                <a:gd name="T12" fmla="*/ 14 w 130"/>
                <a:gd name="T13" fmla="*/ 54 h 128"/>
                <a:gd name="T14" fmla="*/ 25 w 130"/>
                <a:gd name="T15" fmla="*/ 57 h 128"/>
                <a:gd name="T16" fmla="*/ 35 w 130"/>
                <a:gd name="T17" fmla="*/ 61 h 128"/>
                <a:gd name="T18" fmla="*/ 41 w 130"/>
                <a:gd name="T19" fmla="*/ 86 h 128"/>
                <a:gd name="T20" fmla="*/ 32 w 130"/>
                <a:gd name="T21" fmla="*/ 96 h 128"/>
                <a:gd name="T22" fmla="*/ 24 w 130"/>
                <a:gd name="T23" fmla="*/ 104 h 128"/>
                <a:gd name="T24" fmla="*/ 28 w 130"/>
                <a:gd name="T25" fmla="*/ 115 h 128"/>
                <a:gd name="T26" fmla="*/ 36 w 130"/>
                <a:gd name="T27" fmla="*/ 110 h 128"/>
                <a:gd name="T28" fmla="*/ 45 w 130"/>
                <a:gd name="T29" fmla="*/ 103 h 128"/>
                <a:gd name="T30" fmla="*/ 61 w 130"/>
                <a:gd name="T31" fmla="*/ 106 h 128"/>
                <a:gd name="T32" fmla="*/ 67 w 130"/>
                <a:gd name="T33" fmla="*/ 116 h 128"/>
                <a:gd name="T34" fmla="*/ 72 w 130"/>
                <a:gd name="T35" fmla="*/ 124 h 128"/>
                <a:gd name="T36" fmla="*/ 84 w 130"/>
                <a:gd name="T37" fmla="*/ 127 h 128"/>
                <a:gd name="T38" fmla="*/ 93 w 130"/>
                <a:gd name="T39" fmla="*/ 117 h 128"/>
                <a:gd name="T40" fmla="*/ 92 w 130"/>
                <a:gd name="T41" fmla="*/ 108 h 128"/>
                <a:gd name="T42" fmla="*/ 91 w 130"/>
                <a:gd name="T43" fmla="*/ 97 h 128"/>
                <a:gd name="T44" fmla="*/ 103 w 130"/>
                <a:gd name="T45" fmla="*/ 86 h 128"/>
                <a:gd name="T46" fmla="*/ 114 w 130"/>
                <a:gd name="T47" fmla="*/ 86 h 128"/>
                <a:gd name="T48" fmla="*/ 123 w 130"/>
                <a:gd name="T49" fmla="*/ 86 h 128"/>
                <a:gd name="T50" fmla="*/ 121 w 130"/>
                <a:gd name="T51" fmla="*/ 75 h 128"/>
                <a:gd name="T52" fmla="*/ 110 w 130"/>
                <a:gd name="T53" fmla="*/ 72 h 128"/>
                <a:gd name="T54" fmla="*/ 97 w 130"/>
                <a:gd name="T55" fmla="*/ 69 h 128"/>
                <a:gd name="T56" fmla="*/ 88 w 130"/>
                <a:gd name="T57" fmla="*/ 45 h 128"/>
                <a:gd name="T58" fmla="*/ 94 w 130"/>
                <a:gd name="T59" fmla="*/ 36 h 128"/>
                <a:gd name="T60" fmla="*/ 101 w 130"/>
                <a:gd name="T61" fmla="*/ 27 h 128"/>
                <a:gd name="T62" fmla="*/ 110 w 130"/>
                <a:gd name="T63" fmla="*/ 18 h 128"/>
                <a:gd name="T64" fmla="*/ 99 w 130"/>
                <a:gd name="T65" fmla="*/ 11 h 128"/>
                <a:gd name="T66" fmla="*/ 91 w 130"/>
                <a:gd name="T67" fmla="*/ 16 h 128"/>
                <a:gd name="T68" fmla="*/ 82 w 130"/>
                <a:gd name="T69" fmla="*/ 22 h 128"/>
                <a:gd name="T70" fmla="*/ 67 w 130"/>
                <a:gd name="T71" fmla="*/ 19 h 128"/>
                <a:gd name="T72" fmla="*/ 62 w 130"/>
                <a:gd name="T73" fmla="*/ 9 h 128"/>
                <a:gd name="T74" fmla="*/ 57 w 130"/>
                <a:gd name="T75" fmla="*/ 1 h 128"/>
                <a:gd name="T76" fmla="*/ 44 w 130"/>
                <a:gd name="T77" fmla="*/ 3 h 128"/>
                <a:gd name="T78" fmla="*/ 47 w 130"/>
                <a:gd name="T79" fmla="*/ 48 h 128"/>
                <a:gd name="T80" fmla="*/ 38 w 130"/>
                <a:gd name="T81" fmla="*/ 58 h 128"/>
                <a:gd name="T82" fmla="*/ 72 w 130"/>
                <a:gd name="T83" fmla="*/ 57 h 128"/>
                <a:gd name="T84" fmla="*/ 68 w 130"/>
                <a:gd name="T85" fmla="*/ 73 h 128"/>
                <a:gd name="T86" fmla="*/ 47 w 130"/>
                <a:gd name="T87" fmla="*/ 69 h 128"/>
                <a:gd name="T88" fmla="*/ 63 w 130"/>
                <a:gd name="T89" fmla="*/ 54 h 128"/>
                <a:gd name="T90" fmla="*/ 58 w 130"/>
                <a:gd name="T91" fmla="*/ 86 h 128"/>
                <a:gd name="T92" fmla="*/ 80 w 130"/>
                <a:gd name="T93" fmla="*/ 81 h 128"/>
                <a:gd name="T94" fmla="*/ 68 w 130"/>
                <a:gd name="T95" fmla="*/ 76 h 128"/>
                <a:gd name="T96" fmla="*/ 88 w 130"/>
                <a:gd name="T97" fmla="*/ 58 h 128"/>
                <a:gd name="T98" fmla="*/ 72 w 130"/>
                <a:gd name="T99" fmla="*/ 42 h 128"/>
                <a:gd name="T100" fmla="*/ 86 w 130"/>
                <a:gd name="T101" fmla="*/ 56 h 128"/>
                <a:gd name="T102" fmla="*/ 70 w 130"/>
                <a:gd name="T103" fmla="*/ 41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0" h="128">
                  <a:moveTo>
                    <a:pt x="37" y="10"/>
                  </a:moveTo>
                  <a:cubicBezTo>
                    <a:pt x="47" y="15"/>
                    <a:pt x="47" y="15"/>
                    <a:pt x="47" y="15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38" y="16"/>
                    <a:pt x="37" y="16"/>
                    <a:pt x="36" y="17"/>
                  </a:cubicBezTo>
                  <a:cubicBezTo>
                    <a:pt x="36" y="18"/>
                    <a:pt x="36" y="19"/>
                    <a:pt x="37" y="20"/>
                  </a:cubicBezTo>
                  <a:cubicBezTo>
                    <a:pt x="51" y="26"/>
                    <a:pt x="51" y="26"/>
                    <a:pt x="51" y="26"/>
                  </a:cubicBezTo>
                  <a:cubicBezTo>
                    <a:pt x="53" y="33"/>
                    <a:pt x="53" y="33"/>
                    <a:pt x="53" y="33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39" y="27"/>
                    <a:pt x="38" y="27"/>
                    <a:pt x="37" y="28"/>
                  </a:cubicBezTo>
                  <a:cubicBezTo>
                    <a:pt x="37" y="29"/>
                    <a:pt x="37" y="30"/>
                    <a:pt x="38" y="31"/>
                  </a:cubicBezTo>
                  <a:cubicBezTo>
                    <a:pt x="52" y="37"/>
                    <a:pt x="52" y="37"/>
                    <a:pt x="52" y="37"/>
                  </a:cubicBezTo>
                  <a:cubicBezTo>
                    <a:pt x="37" y="53"/>
                    <a:pt x="37" y="53"/>
                    <a:pt x="37" y="53"/>
                  </a:cubicBezTo>
                  <a:cubicBezTo>
                    <a:pt x="30" y="40"/>
                    <a:pt x="30" y="40"/>
                    <a:pt x="30" y="40"/>
                  </a:cubicBezTo>
                  <a:cubicBezTo>
                    <a:pt x="30" y="39"/>
                    <a:pt x="28" y="38"/>
                    <a:pt x="27" y="39"/>
                  </a:cubicBezTo>
                  <a:cubicBezTo>
                    <a:pt x="26" y="39"/>
                    <a:pt x="26" y="41"/>
                    <a:pt x="26" y="42"/>
                  </a:cubicBezTo>
                  <a:cubicBezTo>
                    <a:pt x="33" y="54"/>
                    <a:pt x="33" y="54"/>
                    <a:pt x="33" y="54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8" y="38"/>
                    <a:pt x="17" y="38"/>
                    <a:pt x="16" y="39"/>
                  </a:cubicBezTo>
                  <a:cubicBezTo>
                    <a:pt x="15" y="39"/>
                    <a:pt x="15" y="40"/>
                    <a:pt x="15" y="41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9" y="39"/>
                    <a:pt x="8" y="38"/>
                    <a:pt x="7" y="39"/>
                  </a:cubicBezTo>
                  <a:cubicBezTo>
                    <a:pt x="6" y="39"/>
                    <a:pt x="5" y="41"/>
                    <a:pt x="6" y="42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1" y="47"/>
                    <a:pt x="0" y="48"/>
                    <a:pt x="0" y="49"/>
                  </a:cubicBezTo>
                  <a:cubicBezTo>
                    <a:pt x="0" y="50"/>
                    <a:pt x="0" y="51"/>
                    <a:pt x="1" y="51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2" y="58"/>
                    <a:pt x="2" y="58"/>
                    <a:pt x="2" y="58"/>
                  </a:cubicBezTo>
                  <a:cubicBezTo>
                    <a:pt x="1" y="58"/>
                    <a:pt x="1" y="60"/>
                    <a:pt x="2" y="61"/>
                  </a:cubicBezTo>
                  <a:cubicBezTo>
                    <a:pt x="2" y="61"/>
                    <a:pt x="3" y="62"/>
                    <a:pt x="4" y="61"/>
                  </a:cubicBezTo>
                  <a:cubicBezTo>
                    <a:pt x="14" y="54"/>
                    <a:pt x="14" y="54"/>
                    <a:pt x="14" y="54"/>
                  </a:cubicBezTo>
                  <a:cubicBezTo>
                    <a:pt x="20" y="55"/>
                    <a:pt x="20" y="55"/>
                    <a:pt x="20" y="55"/>
                  </a:cubicBezTo>
                  <a:cubicBezTo>
                    <a:pt x="10" y="62"/>
                    <a:pt x="10" y="62"/>
                    <a:pt x="10" y="62"/>
                  </a:cubicBezTo>
                  <a:cubicBezTo>
                    <a:pt x="10" y="63"/>
                    <a:pt x="9" y="64"/>
                    <a:pt x="10" y="65"/>
                  </a:cubicBezTo>
                  <a:cubicBezTo>
                    <a:pt x="11" y="66"/>
                    <a:pt x="12" y="66"/>
                    <a:pt x="13" y="65"/>
                  </a:cubicBezTo>
                  <a:cubicBezTo>
                    <a:pt x="25" y="57"/>
                    <a:pt x="25" y="57"/>
                    <a:pt x="25" y="57"/>
                  </a:cubicBezTo>
                  <a:cubicBezTo>
                    <a:pt x="32" y="58"/>
                    <a:pt x="32" y="58"/>
                    <a:pt x="32" y="58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0" y="67"/>
                    <a:pt x="20" y="69"/>
                    <a:pt x="20" y="70"/>
                  </a:cubicBezTo>
                  <a:cubicBezTo>
                    <a:pt x="21" y="70"/>
                    <a:pt x="22" y="71"/>
                    <a:pt x="23" y="70"/>
                  </a:cubicBezTo>
                  <a:cubicBezTo>
                    <a:pt x="35" y="61"/>
                    <a:pt x="35" y="61"/>
                    <a:pt x="35" y="61"/>
                  </a:cubicBezTo>
                  <a:cubicBezTo>
                    <a:pt x="41" y="82"/>
                    <a:pt x="41" y="82"/>
                    <a:pt x="41" y="82"/>
                  </a:cubicBezTo>
                  <a:cubicBezTo>
                    <a:pt x="27" y="82"/>
                    <a:pt x="27" y="82"/>
                    <a:pt x="27" y="82"/>
                  </a:cubicBezTo>
                  <a:cubicBezTo>
                    <a:pt x="25" y="82"/>
                    <a:pt x="25" y="83"/>
                    <a:pt x="25" y="84"/>
                  </a:cubicBezTo>
                  <a:cubicBezTo>
                    <a:pt x="24" y="85"/>
                    <a:pt x="25" y="86"/>
                    <a:pt x="27" y="86"/>
                  </a:cubicBezTo>
                  <a:cubicBezTo>
                    <a:pt x="41" y="86"/>
                    <a:pt x="41" y="86"/>
                    <a:pt x="41" y="86"/>
                  </a:cubicBezTo>
                  <a:cubicBezTo>
                    <a:pt x="36" y="92"/>
                    <a:pt x="36" y="92"/>
                    <a:pt x="36" y="92"/>
                  </a:cubicBezTo>
                  <a:cubicBezTo>
                    <a:pt x="21" y="91"/>
                    <a:pt x="21" y="91"/>
                    <a:pt x="21" y="91"/>
                  </a:cubicBezTo>
                  <a:cubicBezTo>
                    <a:pt x="20" y="91"/>
                    <a:pt x="19" y="92"/>
                    <a:pt x="19" y="93"/>
                  </a:cubicBezTo>
                  <a:cubicBezTo>
                    <a:pt x="19" y="94"/>
                    <a:pt x="20" y="95"/>
                    <a:pt x="21" y="95"/>
                  </a:cubicBezTo>
                  <a:cubicBezTo>
                    <a:pt x="32" y="96"/>
                    <a:pt x="32" y="96"/>
                    <a:pt x="32" y="96"/>
                  </a:cubicBezTo>
                  <a:cubicBezTo>
                    <a:pt x="28" y="100"/>
                    <a:pt x="28" y="100"/>
                    <a:pt x="28" y="100"/>
                  </a:cubicBezTo>
                  <a:cubicBezTo>
                    <a:pt x="16" y="100"/>
                    <a:pt x="16" y="100"/>
                    <a:pt x="16" y="100"/>
                  </a:cubicBezTo>
                  <a:cubicBezTo>
                    <a:pt x="15" y="100"/>
                    <a:pt x="14" y="100"/>
                    <a:pt x="14" y="102"/>
                  </a:cubicBezTo>
                  <a:cubicBezTo>
                    <a:pt x="14" y="103"/>
                    <a:pt x="15" y="104"/>
                    <a:pt x="16" y="104"/>
                  </a:cubicBezTo>
                  <a:cubicBezTo>
                    <a:pt x="24" y="104"/>
                    <a:pt x="24" y="104"/>
                    <a:pt x="24" y="104"/>
                  </a:cubicBezTo>
                  <a:cubicBezTo>
                    <a:pt x="19" y="109"/>
                    <a:pt x="19" y="109"/>
                    <a:pt x="19" y="109"/>
                  </a:cubicBezTo>
                  <a:cubicBezTo>
                    <a:pt x="18" y="110"/>
                    <a:pt x="18" y="112"/>
                    <a:pt x="19" y="112"/>
                  </a:cubicBezTo>
                  <a:cubicBezTo>
                    <a:pt x="20" y="113"/>
                    <a:pt x="21" y="113"/>
                    <a:pt x="22" y="112"/>
                  </a:cubicBezTo>
                  <a:cubicBezTo>
                    <a:pt x="27" y="107"/>
                    <a:pt x="27" y="107"/>
                    <a:pt x="27" y="107"/>
                  </a:cubicBezTo>
                  <a:cubicBezTo>
                    <a:pt x="28" y="115"/>
                    <a:pt x="28" y="115"/>
                    <a:pt x="28" y="115"/>
                  </a:cubicBezTo>
                  <a:cubicBezTo>
                    <a:pt x="28" y="116"/>
                    <a:pt x="29" y="117"/>
                    <a:pt x="30" y="117"/>
                  </a:cubicBezTo>
                  <a:cubicBezTo>
                    <a:pt x="32" y="117"/>
                    <a:pt x="32" y="116"/>
                    <a:pt x="32" y="115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5" y="99"/>
                    <a:pt x="35" y="99"/>
                    <a:pt x="35" y="99"/>
                  </a:cubicBezTo>
                  <a:cubicBezTo>
                    <a:pt x="36" y="110"/>
                    <a:pt x="36" y="110"/>
                    <a:pt x="36" y="110"/>
                  </a:cubicBezTo>
                  <a:cubicBezTo>
                    <a:pt x="36" y="111"/>
                    <a:pt x="37" y="112"/>
                    <a:pt x="38" y="112"/>
                  </a:cubicBezTo>
                  <a:cubicBezTo>
                    <a:pt x="39" y="112"/>
                    <a:pt x="40" y="111"/>
                    <a:pt x="40" y="109"/>
                  </a:cubicBezTo>
                  <a:cubicBezTo>
                    <a:pt x="39" y="95"/>
                    <a:pt x="39" y="95"/>
                    <a:pt x="39" y="95"/>
                  </a:cubicBezTo>
                  <a:cubicBezTo>
                    <a:pt x="44" y="89"/>
                    <a:pt x="44" y="89"/>
                    <a:pt x="44" y="89"/>
                  </a:cubicBezTo>
                  <a:cubicBezTo>
                    <a:pt x="45" y="103"/>
                    <a:pt x="45" y="103"/>
                    <a:pt x="45" y="103"/>
                  </a:cubicBezTo>
                  <a:cubicBezTo>
                    <a:pt x="45" y="104"/>
                    <a:pt x="46" y="105"/>
                    <a:pt x="48" y="105"/>
                  </a:cubicBezTo>
                  <a:cubicBezTo>
                    <a:pt x="49" y="105"/>
                    <a:pt x="49" y="104"/>
                    <a:pt x="49" y="103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69" y="93"/>
                    <a:pt x="69" y="93"/>
                    <a:pt x="69" y="93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7"/>
                    <a:pt x="61" y="108"/>
                    <a:pt x="62" y="108"/>
                  </a:cubicBezTo>
                  <a:cubicBezTo>
                    <a:pt x="63" y="109"/>
                    <a:pt x="64" y="109"/>
                    <a:pt x="65" y="108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5" y="103"/>
                    <a:pt x="75" y="103"/>
                    <a:pt x="75" y="103"/>
                  </a:cubicBezTo>
                  <a:cubicBezTo>
                    <a:pt x="67" y="116"/>
                    <a:pt x="67" y="116"/>
                    <a:pt x="67" y="116"/>
                  </a:cubicBezTo>
                  <a:cubicBezTo>
                    <a:pt x="66" y="117"/>
                    <a:pt x="66" y="118"/>
                    <a:pt x="67" y="118"/>
                  </a:cubicBezTo>
                  <a:cubicBezTo>
                    <a:pt x="68" y="119"/>
                    <a:pt x="70" y="119"/>
                    <a:pt x="70" y="118"/>
                  </a:cubicBezTo>
                  <a:cubicBezTo>
                    <a:pt x="76" y="108"/>
                    <a:pt x="76" y="108"/>
                    <a:pt x="76" y="108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2" y="124"/>
                    <a:pt x="72" y="124"/>
                    <a:pt x="72" y="124"/>
                  </a:cubicBezTo>
                  <a:cubicBezTo>
                    <a:pt x="71" y="125"/>
                    <a:pt x="71" y="126"/>
                    <a:pt x="72" y="126"/>
                  </a:cubicBezTo>
                  <a:cubicBezTo>
                    <a:pt x="73" y="127"/>
                    <a:pt x="75" y="127"/>
                    <a:pt x="75" y="126"/>
                  </a:cubicBezTo>
                  <a:cubicBezTo>
                    <a:pt x="79" y="119"/>
                    <a:pt x="79" y="119"/>
                    <a:pt x="79" y="119"/>
                  </a:cubicBezTo>
                  <a:cubicBezTo>
                    <a:pt x="82" y="126"/>
                    <a:pt x="82" y="126"/>
                    <a:pt x="82" y="126"/>
                  </a:cubicBezTo>
                  <a:cubicBezTo>
                    <a:pt x="82" y="127"/>
                    <a:pt x="83" y="128"/>
                    <a:pt x="84" y="127"/>
                  </a:cubicBezTo>
                  <a:cubicBezTo>
                    <a:pt x="85" y="127"/>
                    <a:pt x="86" y="126"/>
                    <a:pt x="86" y="125"/>
                  </a:cubicBezTo>
                  <a:cubicBezTo>
                    <a:pt x="83" y="118"/>
                    <a:pt x="83" y="118"/>
                    <a:pt x="83" y="118"/>
                  </a:cubicBezTo>
                  <a:cubicBezTo>
                    <a:pt x="91" y="121"/>
                    <a:pt x="91" y="121"/>
                    <a:pt x="91" y="121"/>
                  </a:cubicBezTo>
                  <a:cubicBezTo>
                    <a:pt x="92" y="121"/>
                    <a:pt x="93" y="121"/>
                    <a:pt x="94" y="120"/>
                  </a:cubicBezTo>
                  <a:cubicBezTo>
                    <a:pt x="94" y="119"/>
                    <a:pt x="94" y="118"/>
                    <a:pt x="93" y="117"/>
                  </a:cubicBezTo>
                  <a:cubicBezTo>
                    <a:pt x="82" y="112"/>
                    <a:pt x="82" y="112"/>
                    <a:pt x="82" y="112"/>
                  </a:cubicBezTo>
                  <a:cubicBezTo>
                    <a:pt x="80" y="107"/>
                    <a:pt x="80" y="107"/>
                    <a:pt x="80" y="107"/>
                  </a:cubicBezTo>
                  <a:cubicBezTo>
                    <a:pt x="90" y="111"/>
                    <a:pt x="90" y="111"/>
                    <a:pt x="90" y="111"/>
                  </a:cubicBezTo>
                  <a:cubicBezTo>
                    <a:pt x="91" y="112"/>
                    <a:pt x="93" y="111"/>
                    <a:pt x="93" y="110"/>
                  </a:cubicBezTo>
                  <a:cubicBezTo>
                    <a:pt x="94" y="109"/>
                    <a:pt x="93" y="108"/>
                    <a:pt x="92" y="108"/>
                  </a:cubicBezTo>
                  <a:cubicBezTo>
                    <a:pt x="79" y="102"/>
                    <a:pt x="79" y="102"/>
                    <a:pt x="79" y="102"/>
                  </a:cubicBezTo>
                  <a:cubicBezTo>
                    <a:pt x="76" y="94"/>
                    <a:pt x="76" y="94"/>
                    <a:pt x="76" y="94"/>
                  </a:cubicBezTo>
                  <a:cubicBezTo>
                    <a:pt x="89" y="100"/>
                    <a:pt x="89" y="100"/>
                    <a:pt x="89" y="100"/>
                  </a:cubicBezTo>
                  <a:cubicBezTo>
                    <a:pt x="90" y="101"/>
                    <a:pt x="92" y="100"/>
                    <a:pt x="92" y="99"/>
                  </a:cubicBezTo>
                  <a:cubicBezTo>
                    <a:pt x="93" y="98"/>
                    <a:pt x="92" y="97"/>
                    <a:pt x="91" y="97"/>
                  </a:cubicBezTo>
                  <a:cubicBezTo>
                    <a:pt x="78" y="91"/>
                    <a:pt x="78" y="91"/>
                    <a:pt x="78" y="91"/>
                  </a:cubicBezTo>
                  <a:cubicBezTo>
                    <a:pt x="92" y="75"/>
                    <a:pt x="92" y="75"/>
                    <a:pt x="92" y="75"/>
                  </a:cubicBezTo>
                  <a:cubicBezTo>
                    <a:pt x="99" y="88"/>
                    <a:pt x="99" y="88"/>
                    <a:pt x="99" y="88"/>
                  </a:cubicBezTo>
                  <a:cubicBezTo>
                    <a:pt x="100" y="89"/>
                    <a:pt x="101" y="89"/>
                    <a:pt x="102" y="89"/>
                  </a:cubicBezTo>
                  <a:cubicBezTo>
                    <a:pt x="103" y="88"/>
                    <a:pt x="103" y="87"/>
                    <a:pt x="103" y="86"/>
                  </a:cubicBezTo>
                  <a:cubicBezTo>
                    <a:pt x="96" y="73"/>
                    <a:pt x="96" y="73"/>
                    <a:pt x="96" y="73"/>
                  </a:cubicBezTo>
                  <a:cubicBezTo>
                    <a:pt x="104" y="75"/>
                    <a:pt x="104" y="75"/>
                    <a:pt x="104" y="75"/>
                  </a:cubicBezTo>
                  <a:cubicBezTo>
                    <a:pt x="111" y="88"/>
                    <a:pt x="111" y="88"/>
                    <a:pt x="111" y="88"/>
                  </a:cubicBezTo>
                  <a:cubicBezTo>
                    <a:pt x="111" y="89"/>
                    <a:pt x="112" y="89"/>
                    <a:pt x="113" y="89"/>
                  </a:cubicBezTo>
                  <a:cubicBezTo>
                    <a:pt x="114" y="88"/>
                    <a:pt x="115" y="87"/>
                    <a:pt x="114" y="86"/>
                  </a:cubicBezTo>
                  <a:cubicBezTo>
                    <a:pt x="109" y="76"/>
                    <a:pt x="109" y="76"/>
                    <a:pt x="109" y="76"/>
                  </a:cubicBezTo>
                  <a:cubicBezTo>
                    <a:pt x="114" y="77"/>
                    <a:pt x="114" y="77"/>
                    <a:pt x="114" y="77"/>
                  </a:cubicBezTo>
                  <a:cubicBezTo>
                    <a:pt x="120" y="88"/>
                    <a:pt x="120" y="88"/>
                    <a:pt x="120" y="88"/>
                  </a:cubicBezTo>
                  <a:cubicBezTo>
                    <a:pt x="120" y="89"/>
                    <a:pt x="122" y="89"/>
                    <a:pt x="123" y="89"/>
                  </a:cubicBezTo>
                  <a:cubicBezTo>
                    <a:pt x="124" y="88"/>
                    <a:pt x="124" y="87"/>
                    <a:pt x="123" y="86"/>
                  </a:cubicBezTo>
                  <a:cubicBezTo>
                    <a:pt x="120" y="79"/>
                    <a:pt x="120" y="79"/>
                    <a:pt x="120" y="79"/>
                  </a:cubicBezTo>
                  <a:cubicBezTo>
                    <a:pt x="127" y="80"/>
                    <a:pt x="127" y="80"/>
                    <a:pt x="127" y="80"/>
                  </a:cubicBezTo>
                  <a:cubicBezTo>
                    <a:pt x="128" y="81"/>
                    <a:pt x="129" y="80"/>
                    <a:pt x="129" y="79"/>
                  </a:cubicBezTo>
                  <a:cubicBezTo>
                    <a:pt x="130" y="78"/>
                    <a:pt x="129" y="77"/>
                    <a:pt x="128" y="76"/>
                  </a:cubicBezTo>
                  <a:cubicBezTo>
                    <a:pt x="121" y="75"/>
                    <a:pt x="121" y="75"/>
                    <a:pt x="121" y="75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28" y="69"/>
                    <a:pt x="128" y="68"/>
                    <a:pt x="128" y="67"/>
                  </a:cubicBezTo>
                  <a:cubicBezTo>
                    <a:pt x="127" y="66"/>
                    <a:pt x="126" y="66"/>
                    <a:pt x="125" y="66"/>
                  </a:cubicBezTo>
                  <a:cubicBezTo>
                    <a:pt x="115" y="73"/>
                    <a:pt x="115" y="73"/>
                    <a:pt x="115" y="73"/>
                  </a:cubicBezTo>
                  <a:cubicBezTo>
                    <a:pt x="110" y="72"/>
                    <a:pt x="110" y="72"/>
                    <a:pt x="110" y="72"/>
                  </a:cubicBezTo>
                  <a:cubicBezTo>
                    <a:pt x="119" y="66"/>
                    <a:pt x="119" y="66"/>
                    <a:pt x="119" y="66"/>
                  </a:cubicBezTo>
                  <a:cubicBezTo>
                    <a:pt x="120" y="65"/>
                    <a:pt x="120" y="64"/>
                    <a:pt x="119" y="63"/>
                  </a:cubicBezTo>
                  <a:cubicBezTo>
                    <a:pt x="119" y="62"/>
                    <a:pt x="117" y="62"/>
                    <a:pt x="117" y="62"/>
                  </a:cubicBezTo>
                  <a:cubicBezTo>
                    <a:pt x="105" y="71"/>
                    <a:pt x="105" y="71"/>
                    <a:pt x="105" y="71"/>
                  </a:cubicBezTo>
                  <a:cubicBezTo>
                    <a:pt x="97" y="69"/>
                    <a:pt x="97" y="69"/>
                    <a:pt x="97" y="69"/>
                  </a:cubicBezTo>
                  <a:cubicBezTo>
                    <a:pt x="109" y="61"/>
                    <a:pt x="109" y="61"/>
                    <a:pt x="109" y="61"/>
                  </a:cubicBezTo>
                  <a:cubicBezTo>
                    <a:pt x="110" y="60"/>
                    <a:pt x="110" y="59"/>
                    <a:pt x="109" y="58"/>
                  </a:cubicBezTo>
                  <a:cubicBezTo>
                    <a:pt x="108" y="57"/>
                    <a:pt x="107" y="57"/>
                    <a:pt x="106" y="57"/>
                  </a:cubicBezTo>
                  <a:cubicBezTo>
                    <a:pt x="95" y="66"/>
                    <a:pt x="95" y="66"/>
                    <a:pt x="95" y="66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103" y="46"/>
                    <a:pt x="103" y="46"/>
                    <a:pt x="103" y="46"/>
                  </a:cubicBezTo>
                  <a:cubicBezTo>
                    <a:pt x="104" y="46"/>
                    <a:pt x="105" y="45"/>
                    <a:pt x="105" y="44"/>
                  </a:cubicBezTo>
                  <a:cubicBezTo>
                    <a:pt x="105" y="43"/>
                    <a:pt x="104" y="42"/>
                    <a:pt x="103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94" y="36"/>
                    <a:pt x="94" y="36"/>
                    <a:pt x="94" y="36"/>
                  </a:cubicBezTo>
                  <a:cubicBezTo>
                    <a:pt x="109" y="36"/>
                    <a:pt x="109" y="36"/>
                    <a:pt x="109" y="36"/>
                  </a:cubicBezTo>
                  <a:cubicBezTo>
                    <a:pt x="110" y="36"/>
                    <a:pt x="111" y="35"/>
                    <a:pt x="111" y="34"/>
                  </a:cubicBezTo>
                  <a:cubicBezTo>
                    <a:pt x="111" y="33"/>
                    <a:pt x="110" y="32"/>
                    <a:pt x="109" y="32"/>
                  </a:cubicBezTo>
                  <a:cubicBezTo>
                    <a:pt x="97" y="32"/>
                    <a:pt x="97" y="32"/>
                    <a:pt x="97" y="32"/>
                  </a:cubicBezTo>
                  <a:cubicBezTo>
                    <a:pt x="101" y="27"/>
                    <a:pt x="101" y="27"/>
                    <a:pt x="101" y="27"/>
                  </a:cubicBezTo>
                  <a:cubicBezTo>
                    <a:pt x="113" y="28"/>
                    <a:pt x="113" y="28"/>
                    <a:pt x="113" y="28"/>
                  </a:cubicBezTo>
                  <a:cubicBezTo>
                    <a:pt x="114" y="28"/>
                    <a:pt x="115" y="27"/>
                    <a:pt x="115" y="26"/>
                  </a:cubicBezTo>
                  <a:cubicBezTo>
                    <a:pt x="115" y="25"/>
                    <a:pt x="114" y="24"/>
                    <a:pt x="113" y="24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10" y="18"/>
                    <a:pt x="110" y="18"/>
                    <a:pt x="110" y="18"/>
                  </a:cubicBezTo>
                  <a:cubicBezTo>
                    <a:pt x="111" y="17"/>
                    <a:pt x="111" y="16"/>
                    <a:pt x="110" y="15"/>
                  </a:cubicBezTo>
                  <a:cubicBezTo>
                    <a:pt x="109" y="14"/>
                    <a:pt x="108" y="14"/>
                    <a:pt x="107" y="15"/>
                  </a:cubicBezTo>
                  <a:cubicBezTo>
                    <a:pt x="102" y="21"/>
                    <a:pt x="102" y="21"/>
                    <a:pt x="102" y="21"/>
                  </a:cubicBezTo>
                  <a:cubicBezTo>
                    <a:pt x="101" y="12"/>
                    <a:pt x="101" y="12"/>
                    <a:pt x="101" y="12"/>
                  </a:cubicBezTo>
                  <a:cubicBezTo>
                    <a:pt x="101" y="11"/>
                    <a:pt x="100" y="11"/>
                    <a:pt x="99" y="11"/>
                  </a:cubicBezTo>
                  <a:cubicBezTo>
                    <a:pt x="98" y="11"/>
                    <a:pt x="97" y="12"/>
                    <a:pt x="97" y="13"/>
                  </a:cubicBezTo>
                  <a:cubicBezTo>
                    <a:pt x="98" y="25"/>
                    <a:pt x="98" y="25"/>
                    <a:pt x="98" y="25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3" y="18"/>
                    <a:pt x="93" y="18"/>
                    <a:pt x="93" y="18"/>
                  </a:cubicBezTo>
                  <a:cubicBezTo>
                    <a:pt x="93" y="16"/>
                    <a:pt x="92" y="16"/>
                    <a:pt x="91" y="16"/>
                  </a:cubicBezTo>
                  <a:cubicBezTo>
                    <a:pt x="90" y="16"/>
                    <a:pt x="89" y="17"/>
                    <a:pt x="89" y="18"/>
                  </a:cubicBezTo>
                  <a:cubicBezTo>
                    <a:pt x="91" y="33"/>
                    <a:pt x="91" y="33"/>
                    <a:pt x="91" y="33"/>
                  </a:cubicBezTo>
                  <a:cubicBezTo>
                    <a:pt x="86" y="38"/>
                    <a:pt x="86" y="38"/>
                    <a:pt x="86" y="38"/>
                  </a:cubicBezTo>
                  <a:cubicBezTo>
                    <a:pt x="84" y="24"/>
                    <a:pt x="84" y="24"/>
                    <a:pt x="84" y="24"/>
                  </a:cubicBezTo>
                  <a:cubicBezTo>
                    <a:pt x="84" y="23"/>
                    <a:pt x="83" y="22"/>
                    <a:pt x="82" y="22"/>
                  </a:cubicBezTo>
                  <a:cubicBezTo>
                    <a:pt x="81" y="22"/>
                    <a:pt x="80" y="23"/>
                    <a:pt x="80" y="24"/>
                  </a:cubicBezTo>
                  <a:cubicBezTo>
                    <a:pt x="81" y="39"/>
                    <a:pt x="81" y="39"/>
                    <a:pt x="81" y="39"/>
                  </a:cubicBezTo>
                  <a:cubicBezTo>
                    <a:pt x="60" y="34"/>
                    <a:pt x="60" y="34"/>
                    <a:pt x="60" y="34"/>
                  </a:cubicBezTo>
                  <a:cubicBezTo>
                    <a:pt x="68" y="22"/>
                    <a:pt x="68" y="22"/>
                    <a:pt x="68" y="22"/>
                  </a:cubicBezTo>
                  <a:cubicBezTo>
                    <a:pt x="69" y="21"/>
                    <a:pt x="68" y="20"/>
                    <a:pt x="67" y="19"/>
                  </a:cubicBezTo>
                  <a:cubicBezTo>
                    <a:pt x="66" y="18"/>
                    <a:pt x="65" y="19"/>
                    <a:pt x="64" y="20"/>
                  </a:cubicBezTo>
                  <a:cubicBezTo>
                    <a:pt x="57" y="32"/>
                    <a:pt x="57" y="32"/>
                    <a:pt x="57" y="32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63" y="12"/>
                    <a:pt x="63" y="12"/>
                    <a:pt x="63" y="12"/>
                  </a:cubicBezTo>
                  <a:cubicBezTo>
                    <a:pt x="63" y="11"/>
                    <a:pt x="63" y="10"/>
                    <a:pt x="62" y="9"/>
                  </a:cubicBezTo>
                  <a:cubicBezTo>
                    <a:pt x="61" y="8"/>
                    <a:pt x="60" y="9"/>
                    <a:pt x="59" y="10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1" y="14"/>
                    <a:pt x="51" y="14"/>
                    <a:pt x="51" y="1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3"/>
                    <a:pt x="58" y="2"/>
                    <a:pt x="57" y="1"/>
                  </a:cubicBezTo>
                  <a:cubicBezTo>
                    <a:pt x="56" y="0"/>
                    <a:pt x="55" y="1"/>
                    <a:pt x="54" y="2"/>
                  </a:cubicBezTo>
                  <a:cubicBezTo>
                    <a:pt x="50" y="9"/>
                    <a:pt x="50" y="9"/>
                    <a:pt x="50" y="9"/>
                  </a:cubicBezTo>
                  <a:cubicBezTo>
                    <a:pt x="48" y="1"/>
                    <a:pt x="48" y="1"/>
                    <a:pt x="48" y="1"/>
                  </a:cubicBezTo>
                  <a:cubicBezTo>
                    <a:pt x="47" y="0"/>
                    <a:pt x="46" y="0"/>
                    <a:pt x="45" y="0"/>
                  </a:cubicBezTo>
                  <a:cubicBezTo>
                    <a:pt x="44" y="0"/>
                    <a:pt x="43" y="2"/>
                    <a:pt x="44" y="3"/>
                  </a:cubicBezTo>
                  <a:cubicBezTo>
                    <a:pt x="46" y="10"/>
                    <a:pt x="46" y="10"/>
                    <a:pt x="46" y="10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7" y="6"/>
                    <a:pt x="36" y="7"/>
                    <a:pt x="36" y="8"/>
                  </a:cubicBezTo>
                  <a:cubicBezTo>
                    <a:pt x="35" y="9"/>
                    <a:pt x="36" y="10"/>
                    <a:pt x="37" y="10"/>
                  </a:cubicBezTo>
                  <a:close/>
                  <a:moveTo>
                    <a:pt x="47" y="48"/>
                  </a:moveTo>
                  <a:cubicBezTo>
                    <a:pt x="47" y="48"/>
                    <a:pt x="47" y="49"/>
                    <a:pt x="47" y="49"/>
                  </a:cubicBezTo>
                  <a:cubicBezTo>
                    <a:pt x="52" y="60"/>
                    <a:pt x="52" y="60"/>
                    <a:pt x="52" y="60"/>
                  </a:cubicBezTo>
                  <a:cubicBezTo>
                    <a:pt x="42" y="68"/>
                    <a:pt x="42" y="68"/>
                    <a:pt x="42" y="68"/>
                  </a:cubicBezTo>
                  <a:cubicBezTo>
                    <a:pt x="42" y="69"/>
                    <a:pt x="42" y="69"/>
                    <a:pt x="42" y="69"/>
                  </a:cubicBezTo>
                  <a:cubicBezTo>
                    <a:pt x="38" y="58"/>
                    <a:pt x="38" y="58"/>
                    <a:pt x="38" y="58"/>
                  </a:cubicBezTo>
                  <a:lnTo>
                    <a:pt x="47" y="48"/>
                  </a:lnTo>
                  <a:close/>
                  <a:moveTo>
                    <a:pt x="69" y="46"/>
                  </a:moveTo>
                  <a:cubicBezTo>
                    <a:pt x="71" y="56"/>
                    <a:pt x="71" y="56"/>
                    <a:pt x="71" y="56"/>
                  </a:cubicBezTo>
                  <a:cubicBezTo>
                    <a:pt x="71" y="56"/>
                    <a:pt x="71" y="57"/>
                    <a:pt x="71" y="57"/>
                  </a:cubicBezTo>
                  <a:cubicBezTo>
                    <a:pt x="71" y="57"/>
                    <a:pt x="72" y="57"/>
                    <a:pt x="72" y="57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74" y="65"/>
                    <a:pt x="74" y="65"/>
                    <a:pt x="74" y="65"/>
                  </a:cubicBezTo>
                  <a:cubicBezTo>
                    <a:pt x="74" y="66"/>
                    <a:pt x="74" y="66"/>
                    <a:pt x="74" y="67"/>
                  </a:cubicBezTo>
                  <a:cubicBezTo>
                    <a:pt x="78" y="76"/>
                    <a:pt x="78" y="76"/>
                    <a:pt x="78" y="76"/>
                  </a:cubicBezTo>
                  <a:cubicBezTo>
                    <a:pt x="68" y="73"/>
                    <a:pt x="68" y="73"/>
                    <a:pt x="68" y="73"/>
                  </a:cubicBezTo>
                  <a:cubicBezTo>
                    <a:pt x="68" y="73"/>
                    <a:pt x="67" y="73"/>
                    <a:pt x="66" y="73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71"/>
                    <a:pt x="59" y="71"/>
                    <a:pt x="59" y="71"/>
                  </a:cubicBezTo>
                  <a:cubicBezTo>
                    <a:pt x="58" y="71"/>
                    <a:pt x="58" y="70"/>
                    <a:pt x="57" y="70"/>
                  </a:cubicBezTo>
                  <a:cubicBezTo>
                    <a:pt x="47" y="69"/>
                    <a:pt x="47" y="69"/>
                    <a:pt x="47" y="69"/>
                  </a:cubicBezTo>
                  <a:cubicBezTo>
                    <a:pt x="55" y="62"/>
                    <a:pt x="55" y="62"/>
                    <a:pt x="55" y="62"/>
                  </a:cubicBezTo>
                  <a:cubicBezTo>
                    <a:pt x="56" y="62"/>
                    <a:pt x="56" y="61"/>
                    <a:pt x="55" y="60"/>
                  </a:cubicBezTo>
                  <a:cubicBezTo>
                    <a:pt x="52" y="51"/>
                    <a:pt x="52" y="51"/>
                    <a:pt x="52" y="51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62" y="55"/>
                    <a:pt x="63" y="55"/>
                    <a:pt x="63" y="54"/>
                  </a:cubicBezTo>
                  <a:lnTo>
                    <a:pt x="69" y="46"/>
                  </a:lnTo>
                  <a:close/>
                  <a:moveTo>
                    <a:pt x="43" y="71"/>
                  </a:moveTo>
                  <a:cubicBezTo>
                    <a:pt x="55" y="73"/>
                    <a:pt x="55" y="73"/>
                    <a:pt x="55" y="73"/>
                  </a:cubicBezTo>
                  <a:cubicBezTo>
                    <a:pt x="58" y="85"/>
                    <a:pt x="58" y="85"/>
                    <a:pt x="58" y="85"/>
                  </a:cubicBezTo>
                  <a:cubicBezTo>
                    <a:pt x="58" y="86"/>
                    <a:pt x="58" y="86"/>
                    <a:pt x="58" y="86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2" y="71"/>
                    <a:pt x="42" y="71"/>
                    <a:pt x="42" y="71"/>
                  </a:cubicBezTo>
                  <a:cubicBezTo>
                    <a:pt x="42" y="71"/>
                    <a:pt x="43" y="71"/>
                    <a:pt x="43" y="71"/>
                  </a:cubicBezTo>
                  <a:close/>
                  <a:moveTo>
                    <a:pt x="68" y="76"/>
                  </a:moveTo>
                  <a:cubicBezTo>
                    <a:pt x="80" y="81"/>
                    <a:pt x="80" y="81"/>
                    <a:pt x="80" y="81"/>
                  </a:cubicBezTo>
                  <a:cubicBezTo>
                    <a:pt x="80" y="81"/>
                    <a:pt x="81" y="81"/>
                    <a:pt x="81" y="81"/>
                  </a:cubicBezTo>
                  <a:cubicBezTo>
                    <a:pt x="73" y="90"/>
                    <a:pt x="73" y="90"/>
                    <a:pt x="73" y="90"/>
                  </a:cubicBezTo>
                  <a:cubicBezTo>
                    <a:pt x="60" y="87"/>
                    <a:pt x="60" y="87"/>
                    <a:pt x="60" y="87"/>
                  </a:cubicBezTo>
                  <a:cubicBezTo>
                    <a:pt x="60" y="87"/>
                    <a:pt x="60" y="87"/>
                    <a:pt x="61" y="86"/>
                  </a:cubicBezTo>
                  <a:lnTo>
                    <a:pt x="68" y="76"/>
                  </a:lnTo>
                  <a:close/>
                  <a:moveTo>
                    <a:pt x="82" y="80"/>
                  </a:moveTo>
                  <a:cubicBezTo>
                    <a:pt x="82" y="79"/>
                    <a:pt x="82" y="79"/>
                    <a:pt x="82" y="79"/>
                  </a:cubicBezTo>
                  <a:cubicBezTo>
                    <a:pt x="77" y="67"/>
                    <a:pt x="77" y="67"/>
                    <a:pt x="77" y="67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7" y="59"/>
                    <a:pt x="88" y="58"/>
                    <a:pt x="88" y="58"/>
                  </a:cubicBezTo>
                  <a:cubicBezTo>
                    <a:pt x="91" y="70"/>
                    <a:pt x="91" y="70"/>
                    <a:pt x="91" y="70"/>
                  </a:cubicBezTo>
                  <a:lnTo>
                    <a:pt x="82" y="80"/>
                  </a:lnTo>
                  <a:close/>
                  <a:moveTo>
                    <a:pt x="86" y="56"/>
                  </a:moveTo>
                  <a:cubicBezTo>
                    <a:pt x="74" y="54"/>
                    <a:pt x="74" y="54"/>
                    <a:pt x="74" y="54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72" y="42"/>
                    <a:pt x="72" y="41"/>
                    <a:pt x="71" y="41"/>
                  </a:cubicBezTo>
                  <a:cubicBezTo>
                    <a:pt x="71" y="41"/>
                    <a:pt x="71" y="41"/>
                    <a:pt x="71" y="41"/>
                  </a:cubicBezTo>
                  <a:cubicBezTo>
                    <a:pt x="83" y="44"/>
                    <a:pt x="83" y="44"/>
                    <a:pt x="83" y="44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7" y="56"/>
                    <a:pt x="87" y="56"/>
                    <a:pt x="86" y="56"/>
                  </a:cubicBezTo>
                  <a:close/>
                  <a:moveTo>
                    <a:pt x="61" y="51"/>
                  </a:moveTo>
                  <a:cubicBezTo>
                    <a:pt x="49" y="47"/>
                    <a:pt x="49" y="47"/>
                    <a:pt x="49" y="47"/>
                  </a:cubicBezTo>
                  <a:cubicBezTo>
                    <a:pt x="49" y="47"/>
                    <a:pt x="49" y="47"/>
                    <a:pt x="48" y="47"/>
                  </a:cubicBezTo>
                  <a:cubicBezTo>
                    <a:pt x="57" y="38"/>
                    <a:pt x="57" y="38"/>
                    <a:pt x="57" y="38"/>
                  </a:cubicBezTo>
                  <a:cubicBezTo>
                    <a:pt x="70" y="41"/>
                    <a:pt x="70" y="41"/>
                    <a:pt x="70" y="41"/>
                  </a:cubicBezTo>
                  <a:cubicBezTo>
                    <a:pt x="69" y="41"/>
                    <a:pt x="69" y="41"/>
                    <a:pt x="69" y="41"/>
                  </a:cubicBezTo>
                  <a:lnTo>
                    <a:pt x="61" y="5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625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32" name="Freeform 132"/>
            <p:cNvSpPr/>
            <p:nvPr/>
          </p:nvSpPr>
          <p:spPr bwMode="auto">
            <a:xfrm>
              <a:off x="3411512" y="3197409"/>
              <a:ext cx="116097" cy="130166"/>
            </a:xfrm>
            <a:custGeom>
              <a:avLst/>
              <a:gdLst>
                <a:gd name="T0" fmla="*/ 41 w 94"/>
                <a:gd name="T1" fmla="*/ 9 h 104"/>
                <a:gd name="T2" fmla="*/ 41 w 94"/>
                <a:gd name="T3" fmla="*/ 16 h 104"/>
                <a:gd name="T4" fmla="*/ 47 w 94"/>
                <a:gd name="T5" fmla="*/ 32 h 104"/>
                <a:gd name="T6" fmla="*/ 46 w 94"/>
                <a:gd name="T7" fmla="*/ 36 h 104"/>
                <a:gd name="T8" fmla="*/ 41 w 94"/>
                <a:gd name="T9" fmla="*/ 46 h 104"/>
                <a:gd name="T10" fmla="*/ 30 w 94"/>
                <a:gd name="T11" fmla="*/ 29 h 104"/>
                <a:gd name="T12" fmla="*/ 24 w 94"/>
                <a:gd name="T13" fmla="*/ 28 h 104"/>
                <a:gd name="T14" fmla="*/ 19 w 94"/>
                <a:gd name="T15" fmla="*/ 35 h 104"/>
                <a:gd name="T16" fmla="*/ 15 w 94"/>
                <a:gd name="T17" fmla="*/ 33 h 104"/>
                <a:gd name="T18" fmla="*/ 14 w 94"/>
                <a:gd name="T19" fmla="*/ 36 h 104"/>
                <a:gd name="T20" fmla="*/ 17 w 94"/>
                <a:gd name="T21" fmla="*/ 38 h 104"/>
                <a:gd name="T22" fmla="*/ 14 w 94"/>
                <a:gd name="T23" fmla="*/ 46 h 104"/>
                <a:gd name="T24" fmla="*/ 19 w 94"/>
                <a:gd name="T25" fmla="*/ 50 h 104"/>
                <a:gd name="T26" fmla="*/ 39 w 94"/>
                <a:gd name="T27" fmla="*/ 51 h 104"/>
                <a:gd name="T28" fmla="*/ 21 w 94"/>
                <a:gd name="T29" fmla="*/ 53 h 104"/>
                <a:gd name="T30" fmla="*/ 25 w 94"/>
                <a:gd name="T31" fmla="*/ 62 h 104"/>
                <a:gd name="T32" fmla="*/ 21 w 94"/>
                <a:gd name="T33" fmla="*/ 65 h 104"/>
                <a:gd name="T34" fmla="*/ 8 w 94"/>
                <a:gd name="T35" fmla="*/ 67 h 104"/>
                <a:gd name="T36" fmla="*/ 3 w 94"/>
                <a:gd name="T37" fmla="*/ 78 h 104"/>
                <a:gd name="T38" fmla="*/ 17 w 94"/>
                <a:gd name="T39" fmla="*/ 78 h 104"/>
                <a:gd name="T40" fmla="*/ 22 w 94"/>
                <a:gd name="T41" fmla="*/ 77 h 104"/>
                <a:gd name="T42" fmla="*/ 29 w 94"/>
                <a:gd name="T43" fmla="*/ 73 h 104"/>
                <a:gd name="T44" fmla="*/ 39 w 94"/>
                <a:gd name="T45" fmla="*/ 58 h 104"/>
                <a:gd name="T46" fmla="*/ 45 w 94"/>
                <a:gd name="T47" fmla="*/ 66 h 104"/>
                <a:gd name="T48" fmla="*/ 44 w 94"/>
                <a:gd name="T49" fmla="*/ 70 h 104"/>
                <a:gd name="T50" fmla="*/ 37 w 94"/>
                <a:gd name="T51" fmla="*/ 86 h 104"/>
                <a:gd name="T52" fmla="*/ 36 w 94"/>
                <a:gd name="T53" fmla="*/ 92 h 104"/>
                <a:gd name="T54" fmla="*/ 44 w 94"/>
                <a:gd name="T55" fmla="*/ 104 h 104"/>
                <a:gd name="T56" fmla="*/ 53 w 94"/>
                <a:gd name="T57" fmla="*/ 93 h 104"/>
                <a:gd name="T58" fmla="*/ 53 w 94"/>
                <a:gd name="T59" fmla="*/ 86 h 104"/>
                <a:gd name="T60" fmla="*/ 48 w 94"/>
                <a:gd name="T61" fmla="*/ 70 h 104"/>
                <a:gd name="T62" fmla="*/ 48 w 94"/>
                <a:gd name="T63" fmla="*/ 66 h 104"/>
                <a:gd name="T64" fmla="*/ 53 w 94"/>
                <a:gd name="T65" fmla="*/ 58 h 104"/>
                <a:gd name="T66" fmla="*/ 65 w 94"/>
                <a:gd name="T67" fmla="*/ 75 h 104"/>
                <a:gd name="T68" fmla="*/ 72 w 94"/>
                <a:gd name="T69" fmla="*/ 76 h 104"/>
                <a:gd name="T70" fmla="*/ 76 w 94"/>
                <a:gd name="T71" fmla="*/ 69 h 104"/>
                <a:gd name="T72" fmla="*/ 80 w 94"/>
                <a:gd name="T73" fmla="*/ 71 h 104"/>
                <a:gd name="T74" fmla="*/ 82 w 94"/>
                <a:gd name="T75" fmla="*/ 69 h 104"/>
                <a:gd name="T76" fmla="*/ 86 w 94"/>
                <a:gd name="T77" fmla="*/ 63 h 104"/>
                <a:gd name="T78" fmla="*/ 83 w 94"/>
                <a:gd name="T79" fmla="*/ 61 h 104"/>
                <a:gd name="T80" fmla="*/ 65 w 94"/>
                <a:gd name="T81" fmla="*/ 60 h 104"/>
                <a:gd name="T82" fmla="*/ 74 w 94"/>
                <a:gd name="T83" fmla="*/ 53 h 104"/>
                <a:gd name="T84" fmla="*/ 58 w 94"/>
                <a:gd name="T85" fmla="*/ 50 h 104"/>
                <a:gd name="T86" fmla="*/ 76 w 94"/>
                <a:gd name="T87" fmla="*/ 49 h 104"/>
                <a:gd name="T88" fmla="*/ 81 w 94"/>
                <a:gd name="T89" fmla="*/ 44 h 104"/>
                <a:gd name="T90" fmla="*/ 78 w 94"/>
                <a:gd name="T91" fmla="*/ 37 h 104"/>
                <a:gd name="T92" fmla="*/ 81 w 94"/>
                <a:gd name="T93" fmla="*/ 35 h 104"/>
                <a:gd name="T94" fmla="*/ 80 w 94"/>
                <a:gd name="T95" fmla="*/ 32 h 104"/>
                <a:gd name="T96" fmla="*/ 78 w 94"/>
                <a:gd name="T97" fmla="*/ 25 h 104"/>
                <a:gd name="T98" fmla="*/ 74 w 94"/>
                <a:gd name="T99" fmla="*/ 27 h 104"/>
                <a:gd name="T100" fmla="*/ 63 w 94"/>
                <a:gd name="T101" fmla="*/ 41 h 104"/>
                <a:gd name="T102" fmla="*/ 63 w 94"/>
                <a:gd name="T103" fmla="*/ 30 h 104"/>
                <a:gd name="T104" fmla="*/ 51 w 94"/>
                <a:gd name="T105" fmla="*/ 44 h 104"/>
                <a:gd name="T106" fmla="*/ 60 w 94"/>
                <a:gd name="T107" fmla="*/ 26 h 104"/>
                <a:gd name="T108" fmla="*/ 50 w 94"/>
                <a:gd name="T109" fmla="*/ 27 h 104"/>
                <a:gd name="T110" fmla="*/ 57 w 94"/>
                <a:gd name="T111" fmla="*/ 17 h 104"/>
                <a:gd name="T112" fmla="*/ 58 w 94"/>
                <a:gd name="T113" fmla="*/ 10 h 104"/>
                <a:gd name="T114" fmla="*/ 52 w 94"/>
                <a:gd name="T115" fmla="*/ 1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4" h="104">
                  <a:moveTo>
                    <a:pt x="48" y="1"/>
                  </a:moveTo>
                  <a:cubicBezTo>
                    <a:pt x="48" y="14"/>
                    <a:pt x="48" y="14"/>
                    <a:pt x="48" y="14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2" y="9"/>
                    <a:pt x="41" y="9"/>
                  </a:cubicBezTo>
                  <a:cubicBezTo>
                    <a:pt x="40" y="10"/>
                    <a:pt x="40" y="11"/>
                    <a:pt x="41" y="11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22"/>
                    <a:pt x="47" y="22"/>
                    <a:pt x="47" y="22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1" y="16"/>
                    <a:pt x="40" y="16"/>
                    <a:pt x="39" y="16"/>
                  </a:cubicBezTo>
                  <a:cubicBezTo>
                    <a:pt x="38" y="17"/>
                    <a:pt x="38" y="18"/>
                    <a:pt x="39" y="18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39" y="25"/>
                    <a:pt x="39" y="25"/>
                    <a:pt x="39" y="25"/>
                  </a:cubicBezTo>
                  <a:cubicBezTo>
                    <a:pt x="38" y="24"/>
                    <a:pt x="37" y="24"/>
                    <a:pt x="37" y="25"/>
                  </a:cubicBezTo>
                  <a:cubicBezTo>
                    <a:pt x="36" y="25"/>
                    <a:pt x="36" y="26"/>
                    <a:pt x="37" y="27"/>
                  </a:cubicBezTo>
                  <a:cubicBezTo>
                    <a:pt x="46" y="36"/>
                    <a:pt x="46" y="36"/>
                    <a:pt x="46" y="36"/>
                  </a:cubicBezTo>
                  <a:cubicBezTo>
                    <a:pt x="46" y="43"/>
                    <a:pt x="46" y="43"/>
                    <a:pt x="46" y="43"/>
                  </a:cubicBezTo>
                  <a:cubicBezTo>
                    <a:pt x="45" y="44"/>
                    <a:pt x="45" y="44"/>
                    <a:pt x="45" y="44"/>
                  </a:cubicBezTo>
                  <a:cubicBezTo>
                    <a:pt x="41" y="42"/>
                    <a:pt x="41" y="42"/>
                    <a:pt x="41" y="42"/>
                  </a:cubicBezTo>
                  <a:cubicBezTo>
                    <a:pt x="41" y="46"/>
                    <a:pt x="41" y="46"/>
                    <a:pt x="41" y="46"/>
                  </a:cubicBezTo>
                  <a:cubicBezTo>
                    <a:pt x="40" y="46"/>
                    <a:pt x="40" y="46"/>
                    <a:pt x="40" y="46"/>
                  </a:cubicBezTo>
                  <a:cubicBezTo>
                    <a:pt x="35" y="44"/>
                    <a:pt x="35" y="44"/>
                    <a:pt x="35" y="44"/>
                  </a:cubicBezTo>
                  <a:cubicBezTo>
                    <a:pt x="32" y="31"/>
                    <a:pt x="32" y="31"/>
                    <a:pt x="32" y="31"/>
                  </a:cubicBezTo>
                  <a:cubicBezTo>
                    <a:pt x="32" y="30"/>
                    <a:pt x="31" y="29"/>
                    <a:pt x="30" y="29"/>
                  </a:cubicBezTo>
                  <a:cubicBezTo>
                    <a:pt x="29" y="30"/>
                    <a:pt x="29" y="31"/>
                    <a:pt x="29" y="31"/>
                  </a:cubicBezTo>
                  <a:cubicBezTo>
                    <a:pt x="32" y="42"/>
                    <a:pt x="32" y="42"/>
                    <a:pt x="32" y="42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3" y="27"/>
                    <a:pt x="23" y="27"/>
                    <a:pt x="22" y="27"/>
                  </a:cubicBezTo>
                  <a:cubicBezTo>
                    <a:pt x="21" y="27"/>
                    <a:pt x="20" y="28"/>
                    <a:pt x="21" y="29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6" y="25"/>
                    <a:pt x="16" y="25"/>
                    <a:pt x="15" y="25"/>
                  </a:cubicBezTo>
                  <a:cubicBezTo>
                    <a:pt x="14" y="25"/>
                    <a:pt x="13" y="26"/>
                    <a:pt x="14" y="27"/>
                  </a:cubicBezTo>
                  <a:cubicBezTo>
                    <a:pt x="15" y="33"/>
                    <a:pt x="15" y="33"/>
                    <a:pt x="15" y="33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2" y="26"/>
                    <a:pt x="1" y="27"/>
                    <a:pt x="1" y="27"/>
                  </a:cubicBezTo>
                  <a:cubicBezTo>
                    <a:pt x="0" y="28"/>
                    <a:pt x="1" y="29"/>
                    <a:pt x="1" y="29"/>
                  </a:cubicBezTo>
                  <a:cubicBezTo>
                    <a:pt x="14" y="36"/>
                    <a:pt x="14" y="36"/>
                    <a:pt x="14" y="36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7" y="38"/>
                    <a:pt x="7" y="39"/>
                    <a:pt x="7" y="40"/>
                  </a:cubicBezTo>
                  <a:cubicBezTo>
                    <a:pt x="7" y="41"/>
                    <a:pt x="8" y="41"/>
                    <a:pt x="9" y="41"/>
                  </a:cubicBezTo>
                  <a:cubicBezTo>
                    <a:pt x="17" y="38"/>
                    <a:pt x="17" y="38"/>
                    <a:pt x="17" y="38"/>
                  </a:cubicBezTo>
                  <a:cubicBezTo>
                    <a:pt x="21" y="40"/>
                    <a:pt x="21" y="40"/>
                    <a:pt x="21" y="40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2" y="43"/>
                    <a:pt x="12" y="44"/>
                    <a:pt x="12" y="45"/>
                  </a:cubicBezTo>
                  <a:cubicBezTo>
                    <a:pt x="13" y="46"/>
                    <a:pt x="13" y="46"/>
                    <a:pt x="14" y="46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20" y="48"/>
                    <a:pt x="20" y="48"/>
                    <a:pt x="20" y="48"/>
                  </a:cubicBezTo>
                  <a:cubicBezTo>
                    <a:pt x="19" y="49"/>
                    <a:pt x="19" y="50"/>
                    <a:pt x="19" y="50"/>
                  </a:cubicBezTo>
                  <a:cubicBezTo>
                    <a:pt x="19" y="51"/>
                    <a:pt x="20" y="52"/>
                    <a:pt x="21" y="51"/>
                  </a:cubicBezTo>
                  <a:cubicBezTo>
                    <a:pt x="34" y="47"/>
                    <a:pt x="34" y="47"/>
                    <a:pt x="34" y="47"/>
                  </a:cubicBezTo>
                  <a:cubicBezTo>
                    <a:pt x="37" y="48"/>
                    <a:pt x="37" y="48"/>
                    <a:pt x="37" y="48"/>
                  </a:cubicBezTo>
                  <a:cubicBezTo>
                    <a:pt x="39" y="51"/>
                    <a:pt x="39" y="51"/>
                    <a:pt x="39" y="51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8" y="55"/>
                    <a:pt x="38" y="55"/>
                    <a:pt x="38" y="55"/>
                  </a:cubicBezTo>
                  <a:cubicBezTo>
                    <a:pt x="34" y="58"/>
                    <a:pt x="34" y="58"/>
                    <a:pt x="34" y="58"/>
                  </a:cubicBezTo>
                  <a:cubicBezTo>
                    <a:pt x="21" y="53"/>
                    <a:pt x="21" y="53"/>
                    <a:pt x="21" y="53"/>
                  </a:cubicBezTo>
                  <a:cubicBezTo>
                    <a:pt x="20" y="53"/>
                    <a:pt x="19" y="53"/>
                    <a:pt x="19" y="54"/>
                  </a:cubicBezTo>
                  <a:cubicBezTo>
                    <a:pt x="19" y="55"/>
                    <a:pt x="19" y="56"/>
                    <a:pt x="20" y="56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5" y="62"/>
                    <a:pt x="25" y="62"/>
                    <a:pt x="25" y="62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4" y="58"/>
                    <a:pt x="13" y="59"/>
                    <a:pt x="12" y="60"/>
                  </a:cubicBezTo>
                  <a:cubicBezTo>
                    <a:pt x="12" y="61"/>
                    <a:pt x="13" y="61"/>
                    <a:pt x="13" y="62"/>
                  </a:cubicBezTo>
                  <a:cubicBezTo>
                    <a:pt x="21" y="65"/>
                    <a:pt x="21" y="65"/>
                    <a:pt x="21" y="65"/>
                  </a:cubicBezTo>
                  <a:cubicBezTo>
                    <a:pt x="18" y="67"/>
                    <a:pt x="18" y="67"/>
                    <a:pt x="18" y="67"/>
                  </a:cubicBezTo>
                  <a:cubicBezTo>
                    <a:pt x="9" y="64"/>
                    <a:pt x="9" y="64"/>
                    <a:pt x="9" y="64"/>
                  </a:cubicBezTo>
                  <a:cubicBezTo>
                    <a:pt x="8" y="63"/>
                    <a:pt x="7" y="64"/>
                    <a:pt x="7" y="65"/>
                  </a:cubicBezTo>
                  <a:cubicBezTo>
                    <a:pt x="7" y="65"/>
                    <a:pt x="7" y="66"/>
                    <a:pt x="8" y="67"/>
                  </a:cubicBezTo>
                  <a:cubicBezTo>
                    <a:pt x="14" y="69"/>
                    <a:pt x="14" y="69"/>
                    <a:pt x="14" y="69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1" y="76"/>
                    <a:pt x="1" y="77"/>
                    <a:pt x="1" y="78"/>
                  </a:cubicBezTo>
                  <a:cubicBezTo>
                    <a:pt x="2" y="78"/>
                    <a:pt x="3" y="79"/>
                    <a:pt x="3" y="78"/>
                  </a:cubicBezTo>
                  <a:cubicBezTo>
                    <a:pt x="16" y="71"/>
                    <a:pt x="16" y="71"/>
                    <a:pt x="16" y="71"/>
                  </a:cubicBezTo>
                  <a:cubicBezTo>
                    <a:pt x="14" y="78"/>
                    <a:pt x="14" y="78"/>
                    <a:pt x="14" y="78"/>
                  </a:cubicBezTo>
                  <a:cubicBezTo>
                    <a:pt x="14" y="78"/>
                    <a:pt x="15" y="79"/>
                    <a:pt x="15" y="79"/>
                  </a:cubicBezTo>
                  <a:cubicBezTo>
                    <a:pt x="16" y="80"/>
                    <a:pt x="17" y="79"/>
                    <a:pt x="17" y="78"/>
                  </a:cubicBezTo>
                  <a:cubicBezTo>
                    <a:pt x="19" y="69"/>
                    <a:pt x="19" y="69"/>
                    <a:pt x="19" y="69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1" y="76"/>
                    <a:pt x="21" y="76"/>
                    <a:pt x="21" y="76"/>
                  </a:cubicBezTo>
                  <a:cubicBezTo>
                    <a:pt x="21" y="76"/>
                    <a:pt x="21" y="77"/>
                    <a:pt x="22" y="77"/>
                  </a:cubicBezTo>
                  <a:cubicBezTo>
                    <a:pt x="23" y="78"/>
                    <a:pt x="24" y="77"/>
                    <a:pt x="24" y="76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32" y="62"/>
                    <a:pt x="32" y="62"/>
                    <a:pt x="32" y="62"/>
                  </a:cubicBezTo>
                  <a:cubicBezTo>
                    <a:pt x="29" y="73"/>
                    <a:pt x="29" y="73"/>
                    <a:pt x="29" y="73"/>
                  </a:cubicBezTo>
                  <a:cubicBezTo>
                    <a:pt x="29" y="74"/>
                    <a:pt x="30" y="75"/>
                    <a:pt x="31" y="75"/>
                  </a:cubicBezTo>
                  <a:cubicBezTo>
                    <a:pt x="31" y="75"/>
                    <a:pt x="32" y="74"/>
                    <a:pt x="32" y="74"/>
                  </a:cubicBezTo>
                  <a:cubicBezTo>
                    <a:pt x="35" y="60"/>
                    <a:pt x="35" y="60"/>
                    <a:pt x="35" y="60"/>
                  </a:cubicBezTo>
                  <a:cubicBezTo>
                    <a:pt x="39" y="58"/>
                    <a:pt x="39" y="58"/>
                    <a:pt x="39" y="58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43" y="60"/>
                    <a:pt x="43" y="60"/>
                    <a:pt x="43" y="60"/>
                  </a:cubicBezTo>
                  <a:cubicBezTo>
                    <a:pt x="45" y="62"/>
                    <a:pt x="45" y="62"/>
                    <a:pt x="45" y="62"/>
                  </a:cubicBezTo>
                  <a:cubicBezTo>
                    <a:pt x="45" y="66"/>
                    <a:pt x="45" y="66"/>
                    <a:pt x="45" y="66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3" y="75"/>
                    <a:pt x="33" y="76"/>
                    <a:pt x="34" y="77"/>
                  </a:cubicBezTo>
                  <a:cubicBezTo>
                    <a:pt x="34" y="77"/>
                    <a:pt x="35" y="77"/>
                    <a:pt x="36" y="77"/>
                  </a:cubicBezTo>
                  <a:cubicBezTo>
                    <a:pt x="44" y="70"/>
                    <a:pt x="44" y="70"/>
                    <a:pt x="44" y="70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35" y="83"/>
                    <a:pt x="35" y="83"/>
                    <a:pt x="35" y="83"/>
                  </a:cubicBezTo>
                  <a:cubicBezTo>
                    <a:pt x="35" y="84"/>
                    <a:pt x="34" y="85"/>
                    <a:pt x="35" y="85"/>
                  </a:cubicBezTo>
                  <a:cubicBezTo>
                    <a:pt x="35" y="86"/>
                    <a:pt x="36" y="86"/>
                    <a:pt x="37" y="86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5"/>
                    <a:pt x="44" y="85"/>
                    <a:pt x="44" y="85"/>
                  </a:cubicBezTo>
                  <a:cubicBezTo>
                    <a:pt x="36" y="90"/>
                    <a:pt x="36" y="90"/>
                    <a:pt x="36" y="90"/>
                  </a:cubicBezTo>
                  <a:cubicBezTo>
                    <a:pt x="36" y="91"/>
                    <a:pt x="36" y="92"/>
                    <a:pt x="36" y="92"/>
                  </a:cubicBezTo>
                  <a:cubicBezTo>
                    <a:pt x="37" y="93"/>
                    <a:pt x="38" y="93"/>
                    <a:pt x="38" y="93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3" y="103"/>
                    <a:pt x="43" y="103"/>
                    <a:pt x="43" y="103"/>
                  </a:cubicBezTo>
                  <a:cubicBezTo>
                    <a:pt x="42" y="103"/>
                    <a:pt x="43" y="104"/>
                    <a:pt x="44" y="104"/>
                  </a:cubicBezTo>
                  <a:cubicBezTo>
                    <a:pt x="45" y="104"/>
                    <a:pt x="46" y="104"/>
                    <a:pt x="46" y="103"/>
                  </a:cubicBezTo>
                  <a:cubicBezTo>
                    <a:pt x="46" y="89"/>
                    <a:pt x="46" y="89"/>
                    <a:pt x="46" y="89"/>
                  </a:cubicBezTo>
                  <a:cubicBezTo>
                    <a:pt x="51" y="93"/>
                    <a:pt x="51" y="93"/>
                    <a:pt x="51" y="93"/>
                  </a:cubicBezTo>
                  <a:cubicBezTo>
                    <a:pt x="51" y="94"/>
                    <a:pt x="52" y="94"/>
                    <a:pt x="53" y="93"/>
                  </a:cubicBezTo>
                  <a:cubicBezTo>
                    <a:pt x="54" y="93"/>
                    <a:pt x="54" y="92"/>
                    <a:pt x="53" y="91"/>
                  </a:cubicBezTo>
                  <a:cubicBezTo>
                    <a:pt x="47" y="85"/>
                    <a:pt x="47" y="85"/>
                    <a:pt x="47" y="85"/>
                  </a:cubicBezTo>
                  <a:cubicBezTo>
                    <a:pt x="47" y="80"/>
                    <a:pt x="47" y="80"/>
                    <a:pt x="47" y="80"/>
                  </a:cubicBezTo>
                  <a:cubicBezTo>
                    <a:pt x="53" y="86"/>
                    <a:pt x="53" y="86"/>
                    <a:pt x="53" y="86"/>
                  </a:cubicBezTo>
                  <a:cubicBezTo>
                    <a:pt x="54" y="87"/>
                    <a:pt x="55" y="87"/>
                    <a:pt x="55" y="86"/>
                  </a:cubicBezTo>
                  <a:cubicBezTo>
                    <a:pt x="56" y="86"/>
                    <a:pt x="56" y="85"/>
                    <a:pt x="55" y="84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0"/>
                    <a:pt x="48" y="70"/>
                    <a:pt x="48" y="70"/>
                  </a:cubicBezTo>
                  <a:cubicBezTo>
                    <a:pt x="55" y="78"/>
                    <a:pt x="55" y="78"/>
                    <a:pt x="55" y="78"/>
                  </a:cubicBezTo>
                  <a:cubicBezTo>
                    <a:pt x="56" y="79"/>
                    <a:pt x="57" y="79"/>
                    <a:pt x="57" y="78"/>
                  </a:cubicBezTo>
                  <a:cubicBezTo>
                    <a:pt x="58" y="77"/>
                    <a:pt x="58" y="76"/>
                    <a:pt x="57" y="7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48" y="61"/>
                    <a:pt x="48" y="61"/>
                    <a:pt x="48" y="61"/>
                  </a:cubicBezTo>
                  <a:cubicBezTo>
                    <a:pt x="49" y="60"/>
                    <a:pt x="49" y="60"/>
                    <a:pt x="49" y="60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53" y="58"/>
                    <a:pt x="53" y="58"/>
                    <a:pt x="53" y="58"/>
                  </a:cubicBezTo>
                  <a:cubicBezTo>
                    <a:pt x="54" y="58"/>
                    <a:pt x="54" y="58"/>
                    <a:pt x="54" y="58"/>
                  </a:cubicBezTo>
                  <a:cubicBezTo>
                    <a:pt x="60" y="61"/>
                    <a:pt x="60" y="61"/>
                    <a:pt x="60" y="61"/>
                  </a:cubicBezTo>
                  <a:cubicBezTo>
                    <a:pt x="63" y="74"/>
                    <a:pt x="63" y="74"/>
                    <a:pt x="63" y="74"/>
                  </a:cubicBezTo>
                  <a:cubicBezTo>
                    <a:pt x="63" y="75"/>
                    <a:pt x="64" y="75"/>
                    <a:pt x="65" y="75"/>
                  </a:cubicBezTo>
                  <a:cubicBezTo>
                    <a:pt x="66" y="75"/>
                    <a:pt x="66" y="74"/>
                    <a:pt x="66" y="73"/>
                  </a:cubicBezTo>
                  <a:cubicBezTo>
                    <a:pt x="64" y="63"/>
                    <a:pt x="64" y="63"/>
                    <a:pt x="64" y="63"/>
                  </a:cubicBezTo>
                  <a:cubicBezTo>
                    <a:pt x="69" y="65"/>
                    <a:pt x="69" y="65"/>
                    <a:pt x="69" y="65"/>
                  </a:cubicBezTo>
                  <a:cubicBezTo>
                    <a:pt x="72" y="76"/>
                    <a:pt x="72" y="76"/>
                    <a:pt x="72" y="76"/>
                  </a:cubicBezTo>
                  <a:cubicBezTo>
                    <a:pt x="72" y="77"/>
                    <a:pt x="73" y="78"/>
                    <a:pt x="73" y="77"/>
                  </a:cubicBezTo>
                  <a:cubicBezTo>
                    <a:pt x="74" y="77"/>
                    <a:pt x="75" y="76"/>
                    <a:pt x="75" y="76"/>
                  </a:cubicBezTo>
                  <a:cubicBezTo>
                    <a:pt x="73" y="67"/>
                    <a:pt x="73" y="67"/>
                    <a:pt x="73" y="67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9" y="78"/>
                    <a:pt x="79" y="78"/>
                    <a:pt x="79" y="78"/>
                  </a:cubicBezTo>
                  <a:cubicBezTo>
                    <a:pt x="79" y="79"/>
                    <a:pt x="80" y="79"/>
                    <a:pt x="80" y="79"/>
                  </a:cubicBezTo>
                  <a:cubicBezTo>
                    <a:pt x="81" y="79"/>
                    <a:pt x="82" y="78"/>
                    <a:pt x="82" y="77"/>
                  </a:cubicBezTo>
                  <a:cubicBezTo>
                    <a:pt x="80" y="71"/>
                    <a:pt x="80" y="71"/>
                    <a:pt x="80" y="71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2" y="78"/>
                    <a:pt x="93" y="77"/>
                    <a:pt x="93" y="77"/>
                  </a:cubicBezTo>
                  <a:cubicBezTo>
                    <a:pt x="94" y="76"/>
                    <a:pt x="93" y="75"/>
                    <a:pt x="93" y="74"/>
                  </a:cubicBezTo>
                  <a:cubicBezTo>
                    <a:pt x="82" y="69"/>
                    <a:pt x="82" y="69"/>
                    <a:pt x="82" y="69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6"/>
                  </a:cubicBezTo>
                  <a:cubicBezTo>
                    <a:pt x="88" y="65"/>
                    <a:pt x="89" y="65"/>
                    <a:pt x="88" y="64"/>
                  </a:cubicBezTo>
                  <a:cubicBezTo>
                    <a:pt x="88" y="64"/>
                    <a:pt x="87" y="63"/>
                    <a:pt x="86" y="63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4" y="65"/>
                    <a:pt x="74" y="65"/>
                    <a:pt x="74" y="65"/>
                  </a:cubicBezTo>
                  <a:cubicBezTo>
                    <a:pt x="82" y="62"/>
                    <a:pt x="82" y="62"/>
                    <a:pt x="82" y="62"/>
                  </a:cubicBezTo>
                  <a:cubicBezTo>
                    <a:pt x="82" y="61"/>
                    <a:pt x="83" y="61"/>
                    <a:pt x="83" y="61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59"/>
                    <a:pt x="82" y="58"/>
                    <a:pt x="81" y="59"/>
                  </a:cubicBezTo>
                  <a:cubicBezTo>
                    <a:pt x="70" y="63"/>
                    <a:pt x="70" y="63"/>
                    <a:pt x="70" y="63"/>
                  </a:cubicBezTo>
                  <a:cubicBezTo>
                    <a:pt x="65" y="60"/>
                    <a:pt x="65" y="60"/>
                    <a:pt x="65" y="60"/>
                  </a:cubicBezTo>
                  <a:cubicBezTo>
                    <a:pt x="75" y="56"/>
                    <a:pt x="75" y="56"/>
                    <a:pt x="75" y="56"/>
                  </a:cubicBezTo>
                  <a:cubicBezTo>
                    <a:pt x="76" y="56"/>
                    <a:pt x="76" y="56"/>
                    <a:pt x="76" y="55"/>
                  </a:cubicBezTo>
                  <a:cubicBezTo>
                    <a:pt x="76" y="55"/>
                    <a:pt x="76" y="54"/>
                    <a:pt x="76" y="54"/>
                  </a:cubicBezTo>
                  <a:cubicBezTo>
                    <a:pt x="76" y="53"/>
                    <a:pt x="75" y="53"/>
                    <a:pt x="74" y="53"/>
                  </a:cubicBezTo>
                  <a:cubicBezTo>
                    <a:pt x="61" y="58"/>
                    <a:pt x="61" y="58"/>
                    <a:pt x="61" y="58"/>
                  </a:cubicBezTo>
                  <a:cubicBezTo>
                    <a:pt x="57" y="55"/>
                    <a:pt x="57" y="55"/>
                    <a:pt x="57" y="55"/>
                  </a:cubicBezTo>
                  <a:cubicBezTo>
                    <a:pt x="56" y="53"/>
                    <a:pt x="56" y="53"/>
                    <a:pt x="56" y="53"/>
                  </a:cubicBezTo>
                  <a:cubicBezTo>
                    <a:pt x="58" y="50"/>
                    <a:pt x="58" y="50"/>
                    <a:pt x="58" y="50"/>
                  </a:cubicBezTo>
                  <a:cubicBezTo>
                    <a:pt x="56" y="49"/>
                    <a:pt x="56" y="49"/>
                    <a:pt x="56" y="49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74" y="50"/>
                    <a:pt x="74" y="50"/>
                    <a:pt x="74" y="50"/>
                  </a:cubicBezTo>
                  <a:cubicBezTo>
                    <a:pt x="75" y="50"/>
                    <a:pt x="76" y="50"/>
                    <a:pt x="76" y="49"/>
                  </a:cubicBezTo>
                  <a:cubicBezTo>
                    <a:pt x="76" y="48"/>
                    <a:pt x="76" y="47"/>
                    <a:pt x="75" y="47"/>
                  </a:cubicBezTo>
                  <a:cubicBezTo>
                    <a:pt x="65" y="44"/>
                    <a:pt x="65" y="44"/>
                    <a:pt x="65" y="44"/>
                  </a:cubicBezTo>
                  <a:cubicBezTo>
                    <a:pt x="70" y="41"/>
                    <a:pt x="70" y="41"/>
                    <a:pt x="70" y="41"/>
                  </a:cubicBezTo>
                  <a:cubicBezTo>
                    <a:pt x="81" y="44"/>
                    <a:pt x="81" y="44"/>
                    <a:pt x="81" y="44"/>
                  </a:cubicBezTo>
                  <a:cubicBezTo>
                    <a:pt x="82" y="45"/>
                    <a:pt x="82" y="44"/>
                    <a:pt x="83" y="44"/>
                  </a:cubicBezTo>
                  <a:cubicBezTo>
                    <a:pt x="83" y="43"/>
                    <a:pt x="83" y="42"/>
                    <a:pt x="82" y="42"/>
                  </a:cubicBezTo>
                  <a:cubicBezTo>
                    <a:pt x="74" y="39"/>
                    <a:pt x="74" y="39"/>
                    <a:pt x="74" y="39"/>
                  </a:cubicBezTo>
                  <a:cubicBezTo>
                    <a:pt x="78" y="37"/>
                    <a:pt x="78" y="37"/>
                    <a:pt x="78" y="37"/>
                  </a:cubicBezTo>
                  <a:cubicBezTo>
                    <a:pt x="86" y="40"/>
                    <a:pt x="86" y="40"/>
                    <a:pt x="86" y="40"/>
                  </a:cubicBezTo>
                  <a:cubicBezTo>
                    <a:pt x="87" y="40"/>
                    <a:pt x="88" y="39"/>
                    <a:pt x="88" y="39"/>
                  </a:cubicBezTo>
                  <a:cubicBezTo>
                    <a:pt x="88" y="38"/>
                    <a:pt x="88" y="37"/>
                    <a:pt x="87" y="37"/>
                  </a:cubicBezTo>
                  <a:cubicBezTo>
                    <a:pt x="81" y="35"/>
                    <a:pt x="81" y="35"/>
                    <a:pt x="81" y="35"/>
                  </a:cubicBezTo>
                  <a:cubicBezTo>
                    <a:pt x="92" y="28"/>
                    <a:pt x="92" y="28"/>
                    <a:pt x="92" y="28"/>
                  </a:cubicBezTo>
                  <a:cubicBezTo>
                    <a:pt x="93" y="28"/>
                    <a:pt x="93" y="27"/>
                    <a:pt x="93" y="26"/>
                  </a:cubicBezTo>
                  <a:cubicBezTo>
                    <a:pt x="92" y="26"/>
                    <a:pt x="91" y="25"/>
                    <a:pt x="91" y="26"/>
                  </a:cubicBezTo>
                  <a:cubicBezTo>
                    <a:pt x="80" y="32"/>
                    <a:pt x="80" y="32"/>
                    <a:pt x="80" y="32"/>
                  </a:cubicBezTo>
                  <a:cubicBezTo>
                    <a:pt x="81" y="26"/>
                    <a:pt x="81" y="26"/>
                    <a:pt x="81" y="26"/>
                  </a:cubicBezTo>
                  <a:cubicBezTo>
                    <a:pt x="81" y="25"/>
                    <a:pt x="81" y="25"/>
                    <a:pt x="81" y="25"/>
                  </a:cubicBezTo>
                  <a:cubicBezTo>
                    <a:pt x="81" y="24"/>
                    <a:pt x="80" y="24"/>
                    <a:pt x="80" y="24"/>
                  </a:cubicBezTo>
                  <a:cubicBezTo>
                    <a:pt x="79" y="24"/>
                    <a:pt x="78" y="24"/>
                    <a:pt x="78" y="25"/>
                  </a:cubicBezTo>
                  <a:cubicBezTo>
                    <a:pt x="76" y="34"/>
                    <a:pt x="76" y="34"/>
                    <a:pt x="76" y="34"/>
                  </a:cubicBezTo>
                  <a:cubicBezTo>
                    <a:pt x="72" y="36"/>
                    <a:pt x="72" y="36"/>
                    <a:pt x="72" y="36"/>
                  </a:cubicBezTo>
                  <a:cubicBezTo>
                    <a:pt x="74" y="28"/>
                    <a:pt x="74" y="28"/>
                    <a:pt x="74" y="28"/>
                  </a:cubicBezTo>
                  <a:cubicBezTo>
                    <a:pt x="74" y="27"/>
                    <a:pt x="74" y="27"/>
                    <a:pt x="74" y="27"/>
                  </a:cubicBezTo>
                  <a:cubicBezTo>
                    <a:pt x="74" y="26"/>
                    <a:pt x="73" y="26"/>
                    <a:pt x="73" y="26"/>
                  </a:cubicBezTo>
                  <a:cubicBezTo>
                    <a:pt x="72" y="26"/>
                    <a:pt x="71" y="26"/>
                    <a:pt x="71" y="27"/>
                  </a:cubicBezTo>
                  <a:cubicBezTo>
                    <a:pt x="69" y="38"/>
                    <a:pt x="69" y="38"/>
                    <a:pt x="69" y="38"/>
                  </a:cubicBezTo>
                  <a:cubicBezTo>
                    <a:pt x="63" y="41"/>
                    <a:pt x="63" y="41"/>
                    <a:pt x="63" y="41"/>
                  </a:cubicBezTo>
                  <a:cubicBezTo>
                    <a:pt x="66" y="30"/>
                    <a:pt x="66" y="30"/>
                    <a:pt x="66" y="30"/>
                  </a:cubicBezTo>
                  <a:cubicBezTo>
                    <a:pt x="66" y="30"/>
                    <a:pt x="66" y="30"/>
                    <a:pt x="66" y="29"/>
                  </a:cubicBezTo>
                  <a:cubicBezTo>
                    <a:pt x="65" y="29"/>
                    <a:pt x="65" y="29"/>
                    <a:pt x="65" y="29"/>
                  </a:cubicBezTo>
                  <a:cubicBezTo>
                    <a:pt x="64" y="28"/>
                    <a:pt x="63" y="29"/>
                    <a:pt x="63" y="30"/>
                  </a:cubicBezTo>
                  <a:cubicBezTo>
                    <a:pt x="60" y="43"/>
                    <a:pt x="60" y="43"/>
                    <a:pt x="60" y="43"/>
                  </a:cubicBezTo>
                  <a:cubicBezTo>
                    <a:pt x="55" y="46"/>
                    <a:pt x="55" y="46"/>
                    <a:pt x="55" y="46"/>
                  </a:cubicBezTo>
                  <a:cubicBezTo>
                    <a:pt x="55" y="43"/>
                    <a:pt x="55" y="43"/>
                    <a:pt x="55" y="43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49" y="42"/>
                    <a:pt x="49" y="42"/>
                    <a:pt x="49" y="42"/>
                  </a:cubicBezTo>
                  <a:cubicBezTo>
                    <a:pt x="50" y="37"/>
                    <a:pt x="50" y="37"/>
                    <a:pt x="50" y="37"/>
                  </a:cubicBezTo>
                  <a:cubicBezTo>
                    <a:pt x="60" y="28"/>
                    <a:pt x="60" y="28"/>
                    <a:pt x="60" y="28"/>
                  </a:cubicBezTo>
                  <a:cubicBezTo>
                    <a:pt x="61" y="28"/>
                    <a:pt x="61" y="27"/>
                    <a:pt x="60" y="26"/>
                  </a:cubicBezTo>
                  <a:cubicBezTo>
                    <a:pt x="60" y="26"/>
                    <a:pt x="60" y="25"/>
                    <a:pt x="59" y="25"/>
                  </a:cubicBezTo>
                  <a:cubicBezTo>
                    <a:pt x="59" y="25"/>
                    <a:pt x="59" y="25"/>
                    <a:pt x="58" y="26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0" y="27"/>
                    <a:pt x="50" y="27"/>
                    <a:pt x="50" y="27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60" y="19"/>
                    <a:pt x="60" y="18"/>
                    <a:pt x="59" y="17"/>
                  </a:cubicBezTo>
                  <a:cubicBezTo>
                    <a:pt x="59" y="17"/>
                    <a:pt x="59" y="17"/>
                    <a:pt x="58" y="17"/>
                  </a:cubicBezTo>
                  <a:cubicBezTo>
                    <a:pt x="58" y="17"/>
                    <a:pt x="57" y="17"/>
                    <a:pt x="57" y="17"/>
                  </a:cubicBezTo>
                  <a:cubicBezTo>
                    <a:pt x="50" y="22"/>
                    <a:pt x="50" y="22"/>
                    <a:pt x="50" y="22"/>
                  </a:cubicBezTo>
                  <a:cubicBezTo>
                    <a:pt x="51" y="18"/>
                    <a:pt x="51" y="18"/>
                    <a:pt x="51" y="18"/>
                  </a:cubicBezTo>
                  <a:cubicBezTo>
                    <a:pt x="58" y="12"/>
                    <a:pt x="58" y="12"/>
                    <a:pt x="58" y="12"/>
                  </a:cubicBezTo>
                  <a:cubicBezTo>
                    <a:pt x="58" y="12"/>
                    <a:pt x="58" y="11"/>
                    <a:pt x="58" y="10"/>
                  </a:cubicBezTo>
                  <a:cubicBezTo>
                    <a:pt x="58" y="10"/>
                    <a:pt x="57" y="10"/>
                    <a:pt x="57" y="10"/>
                  </a:cubicBezTo>
                  <a:cubicBezTo>
                    <a:pt x="56" y="10"/>
                    <a:pt x="56" y="10"/>
                    <a:pt x="56" y="10"/>
                  </a:cubicBezTo>
                  <a:cubicBezTo>
                    <a:pt x="51" y="14"/>
                    <a:pt x="51" y="14"/>
                    <a:pt x="51" y="14"/>
                  </a:cubicBezTo>
                  <a:cubicBezTo>
                    <a:pt x="52" y="1"/>
                    <a:pt x="52" y="1"/>
                    <a:pt x="52" y="1"/>
                  </a:cubicBezTo>
                  <a:cubicBezTo>
                    <a:pt x="52" y="0"/>
                    <a:pt x="51" y="0"/>
                    <a:pt x="50" y="0"/>
                  </a:cubicBezTo>
                  <a:cubicBezTo>
                    <a:pt x="49" y="0"/>
                    <a:pt x="49" y="0"/>
                    <a:pt x="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475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33" name="Freeform 133"/>
            <p:cNvSpPr>
              <a:spLocks noEditPoints="1"/>
            </p:cNvSpPr>
            <p:nvPr/>
          </p:nvSpPr>
          <p:spPr bwMode="auto">
            <a:xfrm>
              <a:off x="3103254" y="1781598"/>
              <a:ext cx="80067" cy="84108"/>
            </a:xfrm>
            <a:custGeom>
              <a:avLst/>
              <a:gdLst>
                <a:gd name="T0" fmla="*/ 32 w 64"/>
                <a:gd name="T1" fmla="*/ 67 h 67"/>
                <a:gd name="T2" fmla="*/ 0 w 64"/>
                <a:gd name="T3" fmla="*/ 34 h 67"/>
                <a:gd name="T4" fmla="*/ 32 w 64"/>
                <a:gd name="T5" fmla="*/ 0 h 67"/>
                <a:gd name="T6" fmla="*/ 64 w 64"/>
                <a:gd name="T7" fmla="*/ 34 h 67"/>
                <a:gd name="T8" fmla="*/ 32 w 64"/>
                <a:gd name="T9" fmla="*/ 67 h 67"/>
                <a:gd name="T10" fmla="*/ 32 w 64"/>
                <a:gd name="T11" fmla="*/ 7 h 67"/>
                <a:gd name="T12" fmla="*/ 7 w 64"/>
                <a:gd name="T13" fmla="*/ 34 h 67"/>
                <a:gd name="T14" fmla="*/ 32 w 64"/>
                <a:gd name="T15" fmla="*/ 60 h 67"/>
                <a:gd name="T16" fmla="*/ 57 w 64"/>
                <a:gd name="T17" fmla="*/ 34 h 67"/>
                <a:gd name="T18" fmla="*/ 32 w 64"/>
                <a:gd name="T19" fmla="*/ 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7">
                  <a:moveTo>
                    <a:pt x="32" y="67"/>
                  </a:moveTo>
                  <a:cubicBezTo>
                    <a:pt x="15" y="67"/>
                    <a:pt x="0" y="52"/>
                    <a:pt x="0" y="34"/>
                  </a:cubicBezTo>
                  <a:cubicBezTo>
                    <a:pt x="0" y="15"/>
                    <a:pt x="15" y="0"/>
                    <a:pt x="32" y="0"/>
                  </a:cubicBezTo>
                  <a:cubicBezTo>
                    <a:pt x="50" y="0"/>
                    <a:pt x="64" y="15"/>
                    <a:pt x="64" y="34"/>
                  </a:cubicBezTo>
                  <a:cubicBezTo>
                    <a:pt x="64" y="52"/>
                    <a:pt x="50" y="67"/>
                    <a:pt x="32" y="67"/>
                  </a:cubicBezTo>
                  <a:close/>
                  <a:moveTo>
                    <a:pt x="32" y="7"/>
                  </a:moveTo>
                  <a:cubicBezTo>
                    <a:pt x="18" y="7"/>
                    <a:pt x="7" y="19"/>
                    <a:pt x="7" y="34"/>
                  </a:cubicBezTo>
                  <a:cubicBezTo>
                    <a:pt x="7" y="48"/>
                    <a:pt x="18" y="60"/>
                    <a:pt x="32" y="60"/>
                  </a:cubicBezTo>
                  <a:cubicBezTo>
                    <a:pt x="46" y="60"/>
                    <a:pt x="57" y="48"/>
                    <a:pt x="57" y="34"/>
                  </a:cubicBezTo>
                  <a:cubicBezTo>
                    <a:pt x="57" y="19"/>
                    <a:pt x="46" y="7"/>
                    <a:pt x="32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/>
            </a:extLst>
          </p:spPr>
          <p:txBody>
            <a:bodyPr>
              <a:normAutofit fontScale="2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</p:grp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323276" y="4051195"/>
            <a:ext cx="5859526" cy="641910"/>
          </a:xfrm>
          <a:noFill/>
        </p:spPr>
        <p:txBody>
          <a:bodyPr anchor="ctr"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19643" y="1829105"/>
            <a:ext cx="8266792" cy="2063645"/>
          </a:xfrm>
          <a:noFill/>
        </p:spPr>
        <p:txBody>
          <a:bodyPr lIns="0">
            <a:normAutofit/>
          </a:bodyPr>
          <a:lstStyle>
            <a:lvl1pPr algn="ctr">
              <a:lnSpc>
                <a:spcPct val="150000"/>
              </a:lnSpc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13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016228E-160B-42BF-9338-04C4587D277E}" type="datetimeFigureOut">
              <a:rPr lang="zh-CN" altLang="en-US"/>
              <a:pPr>
                <a:defRPr/>
              </a:pPr>
              <a:t>2016-2-24</a:t>
            </a:fld>
            <a:endParaRPr lang="zh-CN" altLang="en-US"/>
          </a:p>
        </p:txBody>
      </p:sp>
      <p:sp>
        <p:nvSpPr>
          <p:cNvPr id="13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BF05BB3-D50D-433C-86EE-DC0DAD00B6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62000"/>
            <a:ext cx="8344800" cy="1080000"/>
          </a:xfrm>
        </p:spPr>
        <p:txBody>
          <a:bodyPr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61200" y="2109600"/>
            <a:ext cx="7405200" cy="1864750"/>
          </a:xfr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2400"/>
            </a:lvl1pPr>
            <a:lvl2pPr marL="457200" indent="0">
              <a:buFont typeface="Arial" pitchFamily="34" charset="0"/>
              <a:buNone/>
              <a:defRPr sz="2000"/>
            </a:lvl2pPr>
            <a:lvl3pPr marL="914400" indent="0">
              <a:buFont typeface="Arial" pitchFamily="34" charset="0"/>
              <a:buNone/>
              <a:defRPr sz="1800"/>
            </a:lvl3pPr>
            <a:lvl4pPr marL="1371600" indent="0">
              <a:buFont typeface="Arial" pitchFamily="34" charset="0"/>
              <a:buNone/>
              <a:defRPr sz="1800"/>
            </a:lvl4pPr>
            <a:lvl5pPr marL="1828800" indent="0">
              <a:buFont typeface="Arial" pitchFamily="34" charset="0"/>
              <a:buNone/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61200" y="4186800"/>
            <a:ext cx="7405200" cy="1864750"/>
          </a:xfr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2400"/>
            </a:lvl1pPr>
            <a:lvl2pPr marL="457200" indent="0">
              <a:buFont typeface="Arial" pitchFamily="34" charset="0"/>
              <a:buNone/>
              <a:defRPr sz="2000"/>
            </a:lvl2pPr>
            <a:lvl3pPr marL="914400" indent="0">
              <a:buFont typeface="Arial" pitchFamily="34" charset="0"/>
              <a:buNone/>
              <a:defRPr sz="1800"/>
            </a:lvl3pPr>
            <a:lvl4pPr marL="1371600" indent="0">
              <a:buFont typeface="Arial" pitchFamily="34" charset="0"/>
              <a:buNone/>
              <a:defRPr sz="1800"/>
            </a:lvl4pPr>
            <a:lvl5pPr marL="1828800" indent="0">
              <a:buFont typeface="Arial" pitchFamily="34" charset="0"/>
              <a:buNone/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400DF-E444-4AEF-954E-3C73691F7C33}" type="datetimeFigureOut">
              <a:rPr lang="zh-CN" altLang="en-US"/>
              <a:pPr>
                <a:defRPr/>
              </a:pPr>
              <a:t>2016-2-24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113FD-60A8-43C1-82AE-0D139F6FBD1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62000"/>
            <a:ext cx="8344800" cy="1080000"/>
          </a:xfrm>
        </p:spPr>
        <p:txBody>
          <a:bodyPr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 marL="342900" indent="-342900">
              <a:buFont typeface="Arial" pitchFamily="34" charset="0"/>
              <a:buChar char="•"/>
              <a:defRPr/>
            </a:lvl1pPr>
            <a:lvl2pPr marL="800100" indent="-342900">
              <a:buFont typeface="Arial" pitchFamily="34" charset="0"/>
              <a:buChar char="•"/>
              <a:defRPr/>
            </a:lvl2pPr>
            <a:lvl3pPr marL="1257300" indent="-342900">
              <a:buFont typeface="Arial" pitchFamily="34" charset="0"/>
              <a:buChar char="•"/>
              <a:defRPr/>
            </a:lvl3pPr>
            <a:lvl4pPr marL="1657350" indent="-285750">
              <a:buFont typeface="Arial" pitchFamily="34" charset="0"/>
              <a:buChar char="•"/>
              <a:defRPr/>
            </a:lvl4pPr>
            <a:lvl5pPr marL="2114550" indent="-285750">
              <a:buFont typeface="Arial" pitchFamily="34" charset="0"/>
              <a:buChar char="•"/>
              <a:defRPr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 marL="342900" indent="-342900">
              <a:buFont typeface="Arial" pitchFamily="34" charset="0"/>
              <a:buChar char="•"/>
              <a:defRPr/>
            </a:lvl1pPr>
            <a:lvl2pPr marL="800100" indent="-342900">
              <a:buFont typeface="Arial" pitchFamily="34" charset="0"/>
              <a:buChar char="•"/>
              <a:defRPr/>
            </a:lvl2pPr>
            <a:lvl3pPr marL="1257300" indent="-342900">
              <a:buFont typeface="Arial" pitchFamily="34" charset="0"/>
              <a:buChar char="•"/>
              <a:defRPr/>
            </a:lvl3pPr>
            <a:lvl4pPr marL="1657350" indent="-285750">
              <a:buFont typeface="Arial" pitchFamily="34" charset="0"/>
              <a:buChar char="•"/>
              <a:defRPr/>
            </a:lvl4pPr>
            <a:lvl5pPr marL="2114550" indent="-285750">
              <a:buFont typeface="Arial" pitchFamily="34" charset="0"/>
              <a:buChar char="•"/>
              <a:defRPr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CD548-C1B2-4E29-8ECD-5CA64CF5A9A7}" type="datetimeFigureOut">
              <a:rPr lang="zh-CN" altLang="en-US"/>
              <a:pPr>
                <a:defRPr/>
              </a:pPr>
              <a:t>2016-2-24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E92F6-92D5-45EB-A175-41575B05C7D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" y="314325"/>
            <a:ext cx="12020550" cy="611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图片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36838" y="0"/>
            <a:ext cx="6918325" cy="441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36400" y="4428000"/>
            <a:ext cx="7524000" cy="1044000"/>
          </a:xfrm>
          <a:noFill/>
        </p:spPr>
        <p:txBody>
          <a:bodyPr>
            <a:normAutofit/>
          </a:bodyPr>
          <a:lstStyle>
            <a:lvl1pPr algn="ctr"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5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7A2CF-C7B4-421B-A926-959E96EC42A3}" type="datetimeFigureOut">
              <a:rPr lang="zh-CN" altLang="en-US"/>
              <a:pPr>
                <a:defRPr/>
              </a:pPr>
              <a:t>2016-2-24</a:t>
            </a:fld>
            <a:endParaRPr lang="zh-CN" altLang="en-US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CD92E-4C17-441C-9B8E-1BC8EC58FD7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5573F-17B4-48D3-A7E2-7A9CFABE1F67}" type="datetimeFigureOut">
              <a:rPr lang="zh-CN" altLang="en-US"/>
              <a:pPr>
                <a:defRPr/>
              </a:pPr>
              <a:t>2016-2-24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E63A4-653B-4AD4-8AEF-96CBF7B294B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7" y="723600"/>
            <a:ext cx="4165200" cy="159840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0400" y="723600"/>
            <a:ext cx="6172200" cy="540385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dirty="0" smtClean="0"/>
              <a:t>单击图标添加图片</a:t>
            </a:r>
            <a:endParaRPr lang="zh-CN" altLang="en-US" noProof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800" y="2322000"/>
            <a:ext cx="4165200" cy="3812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DD049-FAD1-496B-B1B4-4E085B5D1009}" type="datetimeFigureOut">
              <a:rPr lang="zh-CN" altLang="en-US"/>
              <a:pPr>
                <a:defRPr/>
              </a:pPr>
              <a:t>2016-2-24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6F448-F31F-45A9-9089-6177F0F3D71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991898" y="365125"/>
            <a:ext cx="1361902" cy="5686425"/>
          </a:xfrm>
        </p:spPr>
        <p:txBody>
          <a:bodyPr vert="eaVert">
            <a:normAutofit/>
          </a:bodyPr>
          <a:lstStyle>
            <a:lvl1pPr>
              <a:defRPr sz="32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8987445" cy="5686425"/>
          </a:xfrm>
        </p:spPr>
        <p:txBody>
          <a:bodyPr vert="eaVert">
            <a:normAutofit/>
          </a:bodyPr>
          <a:lstStyle>
            <a:lvl1pPr marL="0" indent="0">
              <a:buFont typeface="Arial" pitchFamily="34" charset="0"/>
              <a:buNone/>
              <a:defRPr sz="2400"/>
            </a:lvl1pPr>
            <a:lvl2pPr marL="457200" indent="0">
              <a:buFont typeface="Arial" pitchFamily="34" charset="0"/>
              <a:buNone/>
              <a:defRPr sz="2000"/>
            </a:lvl2pPr>
            <a:lvl3pPr marL="914400" indent="0">
              <a:buFont typeface="Arial" pitchFamily="34" charset="0"/>
              <a:buNone/>
              <a:defRPr sz="1800"/>
            </a:lvl3pPr>
            <a:lvl4pPr marL="1371600" indent="0">
              <a:buFont typeface="Arial" pitchFamily="34" charset="0"/>
              <a:buNone/>
              <a:defRPr sz="1800"/>
            </a:lvl4pPr>
            <a:lvl5pPr marL="1828800" indent="0">
              <a:buFont typeface="Arial" pitchFamily="34" charset="0"/>
              <a:buNone/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9494A-8A3F-4F92-942C-8A42C86C755E}" type="datetimeFigureOut">
              <a:rPr lang="zh-CN" altLang="en-US"/>
              <a:pPr>
                <a:defRPr/>
              </a:pPr>
              <a:t>2016-2-24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B8876-AC36-4689-948C-3361444637F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87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73250"/>
            <a:ext cx="10515600" cy="426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单击此处编辑文本</a:t>
            </a:r>
            <a:endParaRPr lang="en-US" altLang="zh-CN" smtClean="0"/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341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C8F95F-1E75-40C7-B269-15E6EDFD96E9}" type="datetimeFigureOut">
              <a:rPr lang="zh-CN" altLang="en-US"/>
              <a:pPr>
                <a:defRPr/>
              </a:pPr>
              <a:t>2016-2-24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341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341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0E39CCB-8DD1-4A83-B03E-A6E683B3FB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030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412750"/>
            <a:ext cx="10040938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7" name="KSO_Shape"/>
          <p:cNvSpPr/>
          <p:nvPr/>
        </p:nvSpPr>
        <p:spPr bwMode="auto">
          <a:xfrm rot="1647846">
            <a:off x="482600" y="865188"/>
            <a:ext cx="323850" cy="369887"/>
          </a:xfrm>
          <a:custGeom>
            <a:avLst/>
            <a:gdLst>
              <a:gd name="T0" fmla="*/ 2147483646 w 5135"/>
              <a:gd name="T1" fmla="*/ 2147483646 h 5902"/>
              <a:gd name="T2" fmla="*/ 2147483646 w 5135"/>
              <a:gd name="T3" fmla="*/ 2147483646 h 5902"/>
              <a:gd name="T4" fmla="*/ 2147483646 w 5135"/>
              <a:gd name="T5" fmla="*/ 2147483646 h 5902"/>
              <a:gd name="T6" fmla="*/ 2147483646 w 5135"/>
              <a:gd name="T7" fmla="*/ 2147483646 h 5902"/>
              <a:gd name="T8" fmla="*/ 2147483646 w 5135"/>
              <a:gd name="T9" fmla="*/ 2147483646 h 5902"/>
              <a:gd name="T10" fmla="*/ 2147483646 w 5135"/>
              <a:gd name="T11" fmla="*/ 2147483646 h 5902"/>
              <a:gd name="T12" fmla="*/ 2147483646 w 5135"/>
              <a:gd name="T13" fmla="*/ 2147483646 h 5902"/>
              <a:gd name="T14" fmla="*/ 2147483646 w 5135"/>
              <a:gd name="T15" fmla="*/ 2147483646 h 5902"/>
              <a:gd name="T16" fmla="*/ 2147483646 w 5135"/>
              <a:gd name="T17" fmla="*/ 2147483646 h 5902"/>
              <a:gd name="T18" fmla="*/ 2147483646 w 5135"/>
              <a:gd name="T19" fmla="*/ 2147483646 h 5902"/>
              <a:gd name="T20" fmla="*/ 2147483646 w 5135"/>
              <a:gd name="T21" fmla="*/ 2147483646 h 5902"/>
              <a:gd name="T22" fmla="*/ 2147483646 w 5135"/>
              <a:gd name="T23" fmla="*/ 0 h 5902"/>
              <a:gd name="T24" fmla="*/ 2147483646 w 5135"/>
              <a:gd name="T25" fmla="*/ 2147483646 h 5902"/>
              <a:gd name="T26" fmla="*/ 2147483646 w 5135"/>
              <a:gd name="T27" fmla="*/ 2147483646 h 5902"/>
              <a:gd name="T28" fmla="*/ 2147483646 w 5135"/>
              <a:gd name="T29" fmla="*/ 2147483646 h 5902"/>
              <a:gd name="T30" fmla="*/ 2147483646 w 5135"/>
              <a:gd name="T31" fmla="*/ 2147483646 h 5902"/>
              <a:gd name="T32" fmla="*/ 2147483646 w 5135"/>
              <a:gd name="T33" fmla="*/ 2147483646 h 5902"/>
              <a:gd name="T34" fmla="*/ 0 w 5135"/>
              <a:gd name="T35" fmla="*/ 2147483646 h 5902"/>
              <a:gd name="T36" fmla="*/ 2147483646 w 5135"/>
              <a:gd name="T37" fmla="*/ 2147483646 h 5902"/>
              <a:gd name="T38" fmla="*/ 2147483646 w 5135"/>
              <a:gd name="T39" fmla="*/ 2147483646 h 5902"/>
              <a:gd name="T40" fmla="*/ 2147483646 w 5135"/>
              <a:gd name="T41" fmla="*/ 2147483646 h 5902"/>
              <a:gd name="T42" fmla="*/ 2147483646 w 5135"/>
              <a:gd name="T43" fmla="*/ 2147483646 h 5902"/>
              <a:gd name="T44" fmla="*/ 2147483646 w 5135"/>
              <a:gd name="T45" fmla="*/ 2147483646 h 5902"/>
              <a:gd name="T46" fmla="*/ 0 w 5135"/>
              <a:gd name="T47" fmla="*/ 2147483646 h 5902"/>
              <a:gd name="T48" fmla="*/ 2147483646 w 5135"/>
              <a:gd name="T49" fmla="*/ 2147483646 h 5902"/>
              <a:gd name="T50" fmla="*/ 2147483646 w 5135"/>
              <a:gd name="T51" fmla="*/ 2147483646 h 5902"/>
              <a:gd name="T52" fmla="*/ 2147483646 w 5135"/>
              <a:gd name="T53" fmla="*/ 2147483646 h 5902"/>
              <a:gd name="T54" fmla="*/ 2147483646 w 5135"/>
              <a:gd name="T55" fmla="*/ 2147483646 h 5902"/>
              <a:gd name="T56" fmla="*/ 2147483646 w 5135"/>
              <a:gd name="T57" fmla="*/ 2147483646 h 5902"/>
              <a:gd name="T58" fmla="*/ 2147483646 w 5135"/>
              <a:gd name="T59" fmla="*/ 2147483646 h 5902"/>
              <a:gd name="T60" fmla="*/ 2147483646 w 5135"/>
              <a:gd name="T61" fmla="*/ 2147483646 h 5902"/>
              <a:gd name="T62" fmla="*/ 2147483646 w 5135"/>
              <a:gd name="T63" fmla="*/ 2147483646 h 5902"/>
              <a:gd name="T64" fmla="*/ 2147483646 w 5135"/>
              <a:gd name="T65" fmla="*/ 2147483646 h 5902"/>
              <a:gd name="T66" fmla="*/ 2147483646 w 5135"/>
              <a:gd name="T67" fmla="*/ 2147483646 h 5902"/>
              <a:gd name="T68" fmla="*/ 2147483646 w 5135"/>
              <a:gd name="T69" fmla="*/ 2147483646 h 5902"/>
              <a:gd name="T70" fmla="*/ 2147483646 w 5135"/>
              <a:gd name="T71" fmla="*/ 2147483646 h 5902"/>
              <a:gd name="T72" fmla="*/ 2147483646 w 5135"/>
              <a:gd name="T73" fmla="*/ 2147483646 h 5902"/>
              <a:gd name="T74" fmla="*/ 2147483646 w 5135"/>
              <a:gd name="T75" fmla="*/ 2147483646 h 5902"/>
              <a:gd name="T76" fmla="*/ 2147483646 w 5135"/>
              <a:gd name="T77" fmla="*/ 2147483646 h 5902"/>
              <a:gd name="T78" fmla="*/ 2147483646 w 5135"/>
              <a:gd name="T79" fmla="*/ 2147483646 h 5902"/>
              <a:gd name="T80" fmla="*/ 2147483646 w 5135"/>
              <a:gd name="T81" fmla="*/ 2147483646 h 5902"/>
              <a:gd name="T82" fmla="*/ 2147483646 w 5135"/>
              <a:gd name="T83" fmla="*/ 2147483646 h 5902"/>
              <a:gd name="T84" fmla="*/ 2147483646 w 5135"/>
              <a:gd name="T85" fmla="*/ 2147483646 h 5902"/>
              <a:gd name="T86" fmla="*/ 2147483646 w 5135"/>
              <a:gd name="T87" fmla="*/ 2147483646 h 5902"/>
              <a:gd name="T88" fmla="*/ 2147483646 w 5135"/>
              <a:gd name="T89" fmla="*/ 2147483646 h 5902"/>
              <a:gd name="T90" fmla="*/ 2147483646 w 5135"/>
              <a:gd name="T91" fmla="*/ 2147483646 h 5902"/>
              <a:gd name="T92" fmla="*/ 2147483646 w 5135"/>
              <a:gd name="T93" fmla="*/ 2147483646 h 5902"/>
              <a:gd name="T94" fmla="*/ 2147483646 w 5135"/>
              <a:gd name="T95" fmla="*/ 2147483646 h 5902"/>
              <a:gd name="T96" fmla="*/ 2147483646 w 5135"/>
              <a:gd name="T97" fmla="*/ 2147483646 h 5902"/>
              <a:gd name="T98" fmla="*/ 2147483646 w 5135"/>
              <a:gd name="T99" fmla="*/ 2147483646 h 5902"/>
              <a:gd name="T100" fmla="*/ 2147483646 w 5135"/>
              <a:gd name="T101" fmla="*/ 2147483646 h 5902"/>
              <a:gd name="T102" fmla="*/ 2147483646 w 5135"/>
              <a:gd name="T103" fmla="*/ 2147483646 h 5902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135" h="5902">
                <a:moveTo>
                  <a:pt x="5066" y="4173"/>
                </a:moveTo>
                <a:lnTo>
                  <a:pt x="4828" y="4036"/>
                </a:lnTo>
                <a:lnTo>
                  <a:pt x="5058" y="3910"/>
                </a:lnTo>
                <a:lnTo>
                  <a:pt x="4735" y="3725"/>
                </a:lnTo>
                <a:lnTo>
                  <a:pt x="4498" y="3846"/>
                </a:lnTo>
                <a:lnTo>
                  <a:pt x="4379" y="3779"/>
                </a:lnTo>
                <a:lnTo>
                  <a:pt x="4780" y="3561"/>
                </a:lnTo>
                <a:lnTo>
                  <a:pt x="4457" y="3375"/>
                </a:lnTo>
                <a:lnTo>
                  <a:pt x="4049" y="3588"/>
                </a:lnTo>
                <a:lnTo>
                  <a:pt x="3859" y="3477"/>
                </a:lnTo>
                <a:lnTo>
                  <a:pt x="3859" y="3121"/>
                </a:lnTo>
                <a:lnTo>
                  <a:pt x="4297" y="2969"/>
                </a:lnTo>
                <a:lnTo>
                  <a:pt x="3859" y="2783"/>
                </a:lnTo>
                <a:lnTo>
                  <a:pt x="3859" y="2417"/>
                </a:lnTo>
                <a:lnTo>
                  <a:pt x="4049" y="2315"/>
                </a:lnTo>
                <a:lnTo>
                  <a:pt x="4457" y="2529"/>
                </a:lnTo>
                <a:lnTo>
                  <a:pt x="4780" y="2343"/>
                </a:lnTo>
                <a:lnTo>
                  <a:pt x="4379" y="2124"/>
                </a:lnTo>
                <a:lnTo>
                  <a:pt x="4498" y="2057"/>
                </a:lnTo>
                <a:lnTo>
                  <a:pt x="4735" y="2178"/>
                </a:lnTo>
                <a:lnTo>
                  <a:pt x="5058" y="1993"/>
                </a:lnTo>
                <a:lnTo>
                  <a:pt x="4828" y="1866"/>
                </a:lnTo>
                <a:lnTo>
                  <a:pt x="5067" y="1730"/>
                </a:lnTo>
                <a:lnTo>
                  <a:pt x="5135" y="1475"/>
                </a:lnTo>
                <a:lnTo>
                  <a:pt x="4880" y="1408"/>
                </a:lnTo>
                <a:lnTo>
                  <a:pt x="4641" y="1545"/>
                </a:lnTo>
                <a:lnTo>
                  <a:pt x="4647" y="1283"/>
                </a:lnTo>
                <a:lnTo>
                  <a:pt x="4323" y="1470"/>
                </a:lnTo>
                <a:lnTo>
                  <a:pt x="4312" y="1735"/>
                </a:lnTo>
                <a:lnTo>
                  <a:pt x="4193" y="1802"/>
                </a:lnTo>
                <a:lnTo>
                  <a:pt x="4203" y="1347"/>
                </a:lnTo>
                <a:lnTo>
                  <a:pt x="3880" y="1534"/>
                </a:lnTo>
                <a:lnTo>
                  <a:pt x="3863" y="1992"/>
                </a:lnTo>
                <a:lnTo>
                  <a:pt x="3646" y="2110"/>
                </a:lnTo>
                <a:lnTo>
                  <a:pt x="3353" y="1942"/>
                </a:lnTo>
                <a:lnTo>
                  <a:pt x="3444" y="1471"/>
                </a:lnTo>
                <a:lnTo>
                  <a:pt x="3048" y="1767"/>
                </a:lnTo>
                <a:lnTo>
                  <a:pt x="2754" y="1598"/>
                </a:lnTo>
                <a:lnTo>
                  <a:pt x="2754" y="1355"/>
                </a:lnTo>
                <a:lnTo>
                  <a:pt x="3144" y="1111"/>
                </a:lnTo>
                <a:lnTo>
                  <a:pt x="3144" y="740"/>
                </a:lnTo>
                <a:lnTo>
                  <a:pt x="2754" y="976"/>
                </a:lnTo>
                <a:lnTo>
                  <a:pt x="2754" y="839"/>
                </a:lnTo>
                <a:lnTo>
                  <a:pt x="2979" y="696"/>
                </a:lnTo>
                <a:lnTo>
                  <a:pt x="2979" y="325"/>
                </a:lnTo>
                <a:lnTo>
                  <a:pt x="2754" y="460"/>
                </a:lnTo>
                <a:lnTo>
                  <a:pt x="2754" y="186"/>
                </a:lnTo>
                <a:lnTo>
                  <a:pt x="2567" y="0"/>
                </a:lnTo>
                <a:lnTo>
                  <a:pt x="2381" y="186"/>
                </a:lnTo>
                <a:lnTo>
                  <a:pt x="2381" y="460"/>
                </a:lnTo>
                <a:lnTo>
                  <a:pt x="2156" y="325"/>
                </a:lnTo>
                <a:lnTo>
                  <a:pt x="2156" y="696"/>
                </a:lnTo>
                <a:lnTo>
                  <a:pt x="2381" y="839"/>
                </a:lnTo>
                <a:lnTo>
                  <a:pt x="2381" y="976"/>
                </a:lnTo>
                <a:lnTo>
                  <a:pt x="1990" y="740"/>
                </a:lnTo>
                <a:lnTo>
                  <a:pt x="1990" y="1111"/>
                </a:lnTo>
                <a:lnTo>
                  <a:pt x="2381" y="1355"/>
                </a:lnTo>
                <a:lnTo>
                  <a:pt x="2381" y="1615"/>
                </a:lnTo>
                <a:lnTo>
                  <a:pt x="2091" y="1782"/>
                </a:lnTo>
                <a:lnTo>
                  <a:pt x="1714" y="1458"/>
                </a:lnTo>
                <a:lnTo>
                  <a:pt x="1774" y="1963"/>
                </a:lnTo>
                <a:lnTo>
                  <a:pt x="1506" y="2118"/>
                </a:lnTo>
                <a:lnTo>
                  <a:pt x="1272" y="1992"/>
                </a:lnTo>
                <a:lnTo>
                  <a:pt x="1254" y="1534"/>
                </a:lnTo>
                <a:lnTo>
                  <a:pt x="931" y="1347"/>
                </a:lnTo>
                <a:lnTo>
                  <a:pt x="943" y="1802"/>
                </a:lnTo>
                <a:lnTo>
                  <a:pt x="823" y="1734"/>
                </a:lnTo>
                <a:lnTo>
                  <a:pt x="811" y="1470"/>
                </a:lnTo>
                <a:lnTo>
                  <a:pt x="488" y="1283"/>
                </a:lnTo>
                <a:lnTo>
                  <a:pt x="494" y="1544"/>
                </a:lnTo>
                <a:lnTo>
                  <a:pt x="256" y="1408"/>
                </a:lnTo>
                <a:lnTo>
                  <a:pt x="0" y="1475"/>
                </a:lnTo>
                <a:lnTo>
                  <a:pt x="69" y="1729"/>
                </a:lnTo>
                <a:lnTo>
                  <a:pt x="306" y="1866"/>
                </a:lnTo>
                <a:lnTo>
                  <a:pt x="77" y="1992"/>
                </a:lnTo>
                <a:lnTo>
                  <a:pt x="400" y="2178"/>
                </a:lnTo>
                <a:lnTo>
                  <a:pt x="636" y="2057"/>
                </a:lnTo>
                <a:lnTo>
                  <a:pt x="755" y="2124"/>
                </a:lnTo>
                <a:lnTo>
                  <a:pt x="354" y="2343"/>
                </a:lnTo>
                <a:lnTo>
                  <a:pt x="679" y="2529"/>
                </a:lnTo>
                <a:lnTo>
                  <a:pt x="1085" y="2315"/>
                </a:lnTo>
                <a:lnTo>
                  <a:pt x="1306" y="2433"/>
                </a:lnTo>
                <a:lnTo>
                  <a:pt x="1306" y="2780"/>
                </a:lnTo>
                <a:lnTo>
                  <a:pt x="836" y="2944"/>
                </a:lnTo>
                <a:lnTo>
                  <a:pt x="1306" y="3143"/>
                </a:lnTo>
                <a:lnTo>
                  <a:pt x="1306" y="3460"/>
                </a:lnTo>
                <a:lnTo>
                  <a:pt x="1085" y="3588"/>
                </a:lnTo>
                <a:lnTo>
                  <a:pt x="678" y="3373"/>
                </a:lnTo>
                <a:lnTo>
                  <a:pt x="354" y="3560"/>
                </a:lnTo>
                <a:lnTo>
                  <a:pt x="755" y="3778"/>
                </a:lnTo>
                <a:lnTo>
                  <a:pt x="636" y="3846"/>
                </a:lnTo>
                <a:lnTo>
                  <a:pt x="400" y="3724"/>
                </a:lnTo>
                <a:lnTo>
                  <a:pt x="77" y="3910"/>
                </a:lnTo>
                <a:lnTo>
                  <a:pt x="306" y="4036"/>
                </a:lnTo>
                <a:lnTo>
                  <a:pt x="69" y="4172"/>
                </a:lnTo>
                <a:lnTo>
                  <a:pt x="0" y="4427"/>
                </a:lnTo>
                <a:lnTo>
                  <a:pt x="255" y="4494"/>
                </a:lnTo>
                <a:lnTo>
                  <a:pt x="494" y="4358"/>
                </a:lnTo>
                <a:lnTo>
                  <a:pt x="488" y="4619"/>
                </a:lnTo>
                <a:lnTo>
                  <a:pt x="811" y="4434"/>
                </a:lnTo>
                <a:lnTo>
                  <a:pt x="823" y="4169"/>
                </a:lnTo>
                <a:lnTo>
                  <a:pt x="941" y="4100"/>
                </a:lnTo>
                <a:lnTo>
                  <a:pt x="931" y="4555"/>
                </a:lnTo>
                <a:lnTo>
                  <a:pt x="1254" y="4369"/>
                </a:lnTo>
                <a:lnTo>
                  <a:pt x="1272" y="3910"/>
                </a:lnTo>
                <a:lnTo>
                  <a:pt x="1472" y="3796"/>
                </a:lnTo>
                <a:lnTo>
                  <a:pt x="1780" y="3973"/>
                </a:lnTo>
                <a:lnTo>
                  <a:pt x="1691" y="4442"/>
                </a:lnTo>
                <a:lnTo>
                  <a:pt x="2084" y="4148"/>
                </a:lnTo>
                <a:lnTo>
                  <a:pt x="2380" y="4317"/>
                </a:lnTo>
                <a:lnTo>
                  <a:pt x="2380" y="4548"/>
                </a:lnTo>
                <a:lnTo>
                  <a:pt x="1990" y="4791"/>
                </a:lnTo>
                <a:lnTo>
                  <a:pt x="1990" y="5164"/>
                </a:lnTo>
                <a:lnTo>
                  <a:pt x="2380" y="4927"/>
                </a:lnTo>
                <a:lnTo>
                  <a:pt x="2380" y="5063"/>
                </a:lnTo>
                <a:lnTo>
                  <a:pt x="2156" y="5206"/>
                </a:lnTo>
                <a:lnTo>
                  <a:pt x="2156" y="5579"/>
                </a:lnTo>
                <a:lnTo>
                  <a:pt x="2380" y="5443"/>
                </a:lnTo>
                <a:lnTo>
                  <a:pt x="2380" y="5717"/>
                </a:lnTo>
                <a:lnTo>
                  <a:pt x="2567" y="5902"/>
                </a:lnTo>
                <a:lnTo>
                  <a:pt x="2754" y="5717"/>
                </a:lnTo>
                <a:lnTo>
                  <a:pt x="2754" y="5443"/>
                </a:lnTo>
                <a:lnTo>
                  <a:pt x="2979" y="5579"/>
                </a:lnTo>
                <a:lnTo>
                  <a:pt x="2979" y="5206"/>
                </a:lnTo>
                <a:lnTo>
                  <a:pt x="2754" y="5063"/>
                </a:lnTo>
                <a:lnTo>
                  <a:pt x="2754" y="4927"/>
                </a:lnTo>
                <a:lnTo>
                  <a:pt x="3144" y="5164"/>
                </a:lnTo>
                <a:lnTo>
                  <a:pt x="3144" y="4791"/>
                </a:lnTo>
                <a:lnTo>
                  <a:pt x="2754" y="4548"/>
                </a:lnTo>
                <a:lnTo>
                  <a:pt x="2754" y="4336"/>
                </a:lnTo>
                <a:lnTo>
                  <a:pt x="3071" y="4154"/>
                </a:lnTo>
                <a:lnTo>
                  <a:pt x="3421" y="4454"/>
                </a:lnTo>
                <a:lnTo>
                  <a:pt x="3364" y="3986"/>
                </a:lnTo>
                <a:lnTo>
                  <a:pt x="3680" y="3804"/>
                </a:lnTo>
                <a:lnTo>
                  <a:pt x="3863" y="3912"/>
                </a:lnTo>
                <a:lnTo>
                  <a:pt x="3880" y="4369"/>
                </a:lnTo>
                <a:lnTo>
                  <a:pt x="4203" y="4555"/>
                </a:lnTo>
                <a:lnTo>
                  <a:pt x="4193" y="4101"/>
                </a:lnTo>
                <a:lnTo>
                  <a:pt x="4311" y="4169"/>
                </a:lnTo>
                <a:lnTo>
                  <a:pt x="4323" y="4434"/>
                </a:lnTo>
                <a:lnTo>
                  <a:pt x="4647" y="4620"/>
                </a:lnTo>
                <a:lnTo>
                  <a:pt x="4641" y="4358"/>
                </a:lnTo>
                <a:lnTo>
                  <a:pt x="4880" y="4495"/>
                </a:lnTo>
                <a:lnTo>
                  <a:pt x="5135" y="4427"/>
                </a:lnTo>
                <a:lnTo>
                  <a:pt x="5066" y="4173"/>
                </a:lnTo>
                <a:close/>
                <a:moveTo>
                  <a:pt x="2754" y="1987"/>
                </a:moveTo>
                <a:lnTo>
                  <a:pt x="2754" y="1987"/>
                </a:lnTo>
                <a:lnTo>
                  <a:pt x="3297" y="2299"/>
                </a:lnTo>
                <a:lnTo>
                  <a:pt x="2969" y="2478"/>
                </a:lnTo>
                <a:lnTo>
                  <a:pt x="2754" y="2354"/>
                </a:lnTo>
                <a:lnTo>
                  <a:pt x="2754" y="1987"/>
                </a:lnTo>
                <a:close/>
                <a:moveTo>
                  <a:pt x="2381" y="2004"/>
                </a:moveTo>
                <a:lnTo>
                  <a:pt x="2381" y="2371"/>
                </a:lnTo>
                <a:lnTo>
                  <a:pt x="2332" y="2399"/>
                </a:lnTo>
                <a:lnTo>
                  <a:pt x="2183" y="2484"/>
                </a:lnTo>
                <a:lnTo>
                  <a:pt x="1855" y="2306"/>
                </a:lnTo>
                <a:lnTo>
                  <a:pt x="2381" y="2004"/>
                </a:lnTo>
                <a:close/>
                <a:moveTo>
                  <a:pt x="1644" y="2617"/>
                </a:moveTo>
                <a:lnTo>
                  <a:pt x="1964" y="2788"/>
                </a:lnTo>
                <a:lnTo>
                  <a:pt x="1964" y="3082"/>
                </a:lnTo>
                <a:lnTo>
                  <a:pt x="1644" y="3266"/>
                </a:lnTo>
                <a:lnTo>
                  <a:pt x="1644" y="2617"/>
                </a:lnTo>
                <a:close/>
                <a:moveTo>
                  <a:pt x="2380" y="3929"/>
                </a:moveTo>
                <a:lnTo>
                  <a:pt x="2380" y="3929"/>
                </a:lnTo>
                <a:lnTo>
                  <a:pt x="1810" y="3601"/>
                </a:lnTo>
                <a:lnTo>
                  <a:pt x="2129" y="3418"/>
                </a:lnTo>
                <a:lnTo>
                  <a:pt x="2380" y="3562"/>
                </a:lnTo>
                <a:lnTo>
                  <a:pt x="2380" y="3929"/>
                </a:lnTo>
                <a:close/>
                <a:moveTo>
                  <a:pt x="2582" y="3297"/>
                </a:moveTo>
                <a:lnTo>
                  <a:pt x="2582" y="3297"/>
                </a:lnTo>
                <a:lnTo>
                  <a:pt x="2439" y="3215"/>
                </a:lnTo>
                <a:lnTo>
                  <a:pt x="2295" y="3132"/>
                </a:lnTo>
                <a:lnTo>
                  <a:pt x="2295" y="2801"/>
                </a:lnTo>
                <a:lnTo>
                  <a:pt x="2467" y="2703"/>
                </a:lnTo>
                <a:lnTo>
                  <a:pt x="2582" y="2636"/>
                </a:lnTo>
                <a:lnTo>
                  <a:pt x="2870" y="2801"/>
                </a:lnTo>
                <a:lnTo>
                  <a:pt x="2870" y="3132"/>
                </a:lnTo>
                <a:lnTo>
                  <a:pt x="2727" y="3215"/>
                </a:lnTo>
                <a:lnTo>
                  <a:pt x="2582" y="3297"/>
                </a:lnTo>
                <a:close/>
                <a:moveTo>
                  <a:pt x="2754" y="3580"/>
                </a:moveTo>
                <a:lnTo>
                  <a:pt x="2754" y="3580"/>
                </a:lnTo>
                <a:lnTo>
                  <a:pt x="3029" y="3423"/>
                </a:lnTo>
                <a:lnTo>
                  <a:pt x="3344" y="3608"/>
                </a:lnTo>
                <a:lnTo>
                  <a:pt x="2754" y="3946"/>
                </a:lnTo>
                <a:lnTo>
                  <a:pt x="2754" y="3580"/>
                </a:lnTo>
                <a:close/>
                <a:moveTo>
                  <a:pt x="3521" y="3279"/>
                </a:moveTo>
                <a:lnTo>
                  <a:pt x="3203" y="3092"/>
                </a:lnTo>
                <a:lnTo>
                  <a:pt x="3203" y="2775"/>
                </a:lnTo>
                <a:lnTo>
                  <a:pt x="3521" y="2602"/>
                </a:lnTo>
                <a:lnTo>
                  <a:pt x="3521" y="3279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anchor="ctr">
            <a:normAutofit/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28" name="KSO_Shape"/>
          <p:cNvSpPr/>
          <p:nvPr/>
        </p:nvSpPr>
        <p:spPr bwMode="auto">
          <a:xfrm>
            <a:off x="130175" y="149225"/>
            <a:ext cx="542925" cy="609600"/>
          </a:xfrm>
          <a:custGeom>
            <a:avLst/>
            <a:gdLst>
              <a:gd name="T0" fmla="*/ 1442393 w 652"/>
              <a:gd name="T1" fmla="*/ 665321 h 733"/>
              <a:gd name="T2" fmla="*/ 1652904 w 652"/>
              <a:gd name="T3" fmla="*/ 899222 h 733"/>
              <a:gd name="T4" fmla="*/ 943403 w 652"/>
              <a:gd name="T5" fmla="*/ 951201 h 733"/>
              <a:gd name="T6" fmla="*/ 1652904 w 652"/>
              <a:gd name="T7" fmla="*/ 1003179 h 733"/>
              <a:gd name="T8" fmla="*/ 1442393 w 652"/>
              <a:gd name="T9" fmla="*/ 1234482 h 733"/>
              <a:gd name="T10" fmla="*/ 1652904 w 652"/>
              <a:gd name="T11" fmla="*/ 1468383 h 733"/>
              <a:gd name="T12" fmla="*/ 1390415 w 652"/>
              <a:gd name="T13" fmla="*/ 1619120 h 733"/>
              <a:gd name="T14" fmla="*/ 1294255 w 652"/>
              <a:gd name="T15" fmla="*/ 1265668 h 733"/>
              <a:gd name="T16" fmla="*/ 899222 w 652"/>
              <a:gd name="T17" fmla="*/ 1494372 h 733"/>
              <a:gd name="T18" fmla="*/ 1164310 w 652"/>
              <a:gd name="T19" fmla="*/ 1746467 h 733"/>
              <a:gd name="T20" fmla="*/ 899222 w 652"/>
              <a:gd name="T21" fmla="*/ 1905000 h 733"/>
              <a:gd name="T22" fmla="*/ 805661 w 652"/>
              <a:gd name="T23" fmla="*/ 1603527 h 733"/>
              <a:gd name="T24" fmla="*/ 498990 w 652"/>
              <a:gd name="T25" fmla="*/ 1671098 h 733"/>
              <a:gd name="T26" fmla="*/ 805661 w 652"/>
              <a:gd name="T27" fmla="*/ 1034366 h 733"/>
              <a:gd name="T28" fmla="*/ 408028 w 652"/>
              <a:gd name="T29" fmla="*/ 1619120 h 733"/>
              <a:gd name="T30" fmla="*/ 306671 w 652"/>
              <a:gd name="T31" fmla="*/ 1320246 h 733"/>
              <a:gd name="T32" fmla="*/ 0 w 652"/>
              <a:gd name="T33" fmla="*/ 1382619 h 733"/>
              <a:gd name="T34" fmla="*/ 0 w 652"/>
              <a:gd name="T35" fmla="*/ 1083745 h 733"/>
              <a:gd name="T36" fmla="*/ 358649 w 652"/>
              <a:gd name="T37" fmla="*/ 1177306 h 733"/>
              <a:gd name="T38" fmla="*/ 358649 w 652"/>
              <a:gd name="T39" fmla="*/ 725095 h 733"/>
              <a:gd name="T40" fmla="*/ 0 w 652"/>
              <a:gd name="T41" fmla="*/ 810859 h 733"/>
              <a:gd name="T42" fmla="*/ 0 w 652"/>
              <a:gd name="T43" fmla="*/ 519782 h 733"/>
              <a:gd name="T44" fmla="*/ 306671 w 652"/>
              <a:gd name="T45" fmla="*/ 584754 h 733"/>
              <a:gd name="T46" fmla="*/ 408028 w 652"/>
              <a:gd name="T47" fmla="*/ 285880 h 733"/>
              <a:gd name="T48" fmla="*/ 805661 w 652"/>
              <a:gd name="T49" fmla="*/ 870634 h 733"/>
              <a:gd name="T50" fmla="*/ 498990 w 652"/>
              <a:gd name="T51" fmla="*/ 233902 h 733"/>
              <a:gd name="T52" fmla="*/ 805661 w 652"/>
              <a:gd name="T53" fmla="*/ 298874 h 733"/>
              <a:gd name="T54" fmla="*/ 899222 w 652"/>
              <a:gd name="T55" fmla="*/ 0 h 733"/>
              <a:gd name="T56" fmla="*/ 1156513 w 652"/>
              <a:gd name="T57" fmla="*/ 145539 h 733"/>
              <a:gd name="T58" fmla="*/ 899222 w 652"/>
              <a:gd name="T59" fmla="*/ 410628 h 733"/>
              <a:gd name="T60" fmla="*/ 1294255 w 652"/>
              <a:gd name="T61" fmla="*/ 636733 h 733"/>
              <a:gd name="T62" fmla="*/ 1390415 w 652"/>
              <a:gd name="T63" fmla="*/ 285880 h 733"/>
              <a:gd name="T64" fmla="*/ 1652904 w 652"/>
              <a:gd name="T65" fmla="*/ 431419 h 73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52" h="733">
                <a:moveTo>
                  <a:pt x="652" y="200"/>
                </a:moveTo>
                <a:lnTo>
                  <a:pt x="555" y="256"/>
                </a:lnTo>
                <a:lnTo>
                  <a:pt x="652" y="312"/>
                </a:lnTo>
                <a:lnTo>
                  <a:pt x="636" y="346"/>
                </a:lnTo>
                <a:lnTo>
                  <a:pt x="517" y="279"/>
                </a:lnTo>
                <a:lnTo>
                  <a:pt x="363" y="366"/>
                </a:lnTo>
                <a:lnTo>
                  <a:pt x="517" y="453"/>
                </a:lnTo>
                <a:lnTo>
                  <a:pt x="636" y="386"/>
                </a:lnTo>
                <a:lnTo>
                  <a:pt x="652" y="417"/>
                </a:lnTo>
                <a:lnTo>
                  <a:pt x="555" y="475"/>
                </a:lnTo>
                <a:lnTo>
                  <a:pt x="652" y="532"/>
                </a:lnTo>
                <a:lnTo>
                  <a:pt x="636" y="565"/>
                </a:lnTo>
                <a:lnTo>
                  <a:pt x="535" y="508"/>
                </a:lnTo>
                <a:lnTo>
                  <a:pt x="535" y="623"/>
                </a:lnTo>
                <a:lnTo>
                  <a:pt x="498" y="623"/>
                </a:lnTo>
                <a:lnTo>
                  <a:pt x="498" y="487"/>
                </a:lnTo>
                <a:lnTo>
                  <a:pt x="346" y="398"/>
                </a:lnTo>
                <a:lnTo>
                  <a:pt x="346" y="575"/>
                </a:lnTo>
                <a:lnTo>
                  <a:pt x="465" y="643"/>
                </a:lnTo>
                <a:lnTo>
                  <a:pt x="448" y="672"/>
                </a:lnTo>
                <a:lnTo>
                  <a:pt x="346" y="617"/>
                </a:lnTo>
                <a:lnTo>
                  <a:pt x="346" y="733"/>
                </a:lnTo>
                <a:lnTo>
                  <a:pt x="310" y="733"/>
                </a:lnTo>
                <a:lnTo>
                  <a:pt x="310" y="617"/>
                </a:lnTo>
                <a:lnTo>
                  <a:pt x="208" y="672"/>
                </a:lnTo>
                <a:lnTo>
                  <a:pt x="192" y="643"/>
                </a:lnTo>
                <a:lnTo>
                  <a:pt x="310" y="575"/>
                </a:lnTo>
                <a:lnTo>
                  <a:pt x="310" y="398"/>
                </a:lnTo>
                <a:lnTo>
                  <a:pt x="157" y="487"/>
                </a:lnTo>
                <a:lnTo>
                  <a:pt x="157" y="623"/>
                </a:lnTo>
                <a:lnTo>
                  <a:pt x="118" y="623"/>
                </a:lnTo>
                <a:lnTo>
                  <a:pt x="118" y="508"/>
                </a:lnTo>
                <a:lnTo>
                  <a:pt x="19" y="565"/>
                </a:lnTo>
                <a:lnTo>
                  <a:pt x="0" y="532"/>
                </a:lnTo>
                <a:lnTo>
                  <a:pt x="101" y="475"/>
                </a:lnTo>
                <a:lnTo>
                  <a:pt x="0" y="417"/>
                </a:lnTo>
                <a:lnTo>
                  <a:pt x="19" y="386"/>
                </a:lnTo>
                <a:lnTo>
                  <a:pt x="138" y="453"/>
                </a:lnTo>
                <a:lnTo>
                  <a:pt x="290" y="366"/>
                </a:lnTo>
                <a:lnTo>
                  <a:pt x="138" y="279"/>
                </a:lnTo>
                <a:lnTo>
                  <a:pt x="19" y="346"/>
                </a:lnTo>
                <a:lnTo>
                  <a:pt x="0" y="312"/>
                </a:lnTo>
                <a:lnTo>
                  <a:pt x="101" y="256"/>
                </a:lnTo>
                <a:lnTo>
                  <a:pt x="0" y="200"/>
                </a:lnTo>
                <a:lnTo>
                  <a:pt x="19" y="166"/>
                </a:lnTo>
                <a:lnTo>
                  <a:pt x="118" y="225"/>
                </a:lnTo>
                <a:lnTo>
                  <a:pt x="118" y="110"/>
                </a:lnTo>
                <a:lnTo>
                  <a:pt x="157" y="110"/>
                </a:lnTo>
                <a:lnTo>
                  <a:pt x="157" y="245"/>
                </a:lnTo>
                <a:lnTo>
                  <a:pt x="310" y="335"/>
                </a:lnTo>
                <a:lnTo>
                  <a:pt x="310" y="158"/>
                </a:lnTo>
                <a:lnTo>
                  <a:pt x="192" y="90"/>
                </a:lnTo>
                <a:lnTo>
                  <a:pt x="208" y="56"/>
                </a:lnTo>
                <a:lnTo>
                  <a:pt x="310" y="115"/>
                </a:lnTo>
                <a:lnTo>
                  <a:pt x="310" y="0"/>
                </a:lnTo>
                <a:lnTo>
                  <a:pt x="346" y="0"/>
                </a:lnTo>
                <a:lnTo>
                  <a:pt x="346" y="115"/>
                </a:lnTo>
                <a:lnTo>
                  <a:pt x="445" y="56"/>
                </a:lnTo>
                <a:lnTo>
                  <a:pt x="465" y="90"/>
                </a:lnTo>
                <a:lnTo>
                  <a:pt x="346" y="158"/>
                </a:lnTo>
                <a:lnTo>
                  <a:pt x="346" y="335"/>
                </a:lnTo>
                <a:lnTo>
                  <a:pt x="498" y="245"/>
                </a:lnTo>
                <a:lnTo>
                  <a:pt x="498" y="110"/>
                </a:lnTo>
                <a:lnTo>
                  <a:pt x="535" y="110"/>
                </a:lnTo>
                <a:lnTo>
                  <a:pt x="535" y="225"/>
                </a:lnTo>
                <a:lnTo>
                  <a:pt x="636" y="166"/>
                </a:lnTo>
                <a:lnTo>
                  <a:pt x="652" y="2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anchor="ctr">
            <a:normAutofit/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29" name="KSO_Shape"/>
          <p:cNvSpPr/>
          <p:nvPr/>
        </p:nvSpPr>
        <p:spPr>
          <a:xfrm>
            <a:off x="873125" y="88900"/>
            <a:ext cx="292100" cy="292100"/>
          </a:xfrm>
          <a:custGeom>
            <a:avLst/>
            <a:gdLst>
              <a:gd name="connsiteX0" fmla="*/ 1522567 w 3063960"/>
              <a:gd name="connsiteY0" fmla="*/ 0 h 3063961"/>
              <a:gd name="connsiteX1" fmla="*/ 1643104 w 3063960"/>
              <a:gd name="connsiteY1" fmla="*/ 120538 h 3063961"/>
              <a:gd name="connsiteX2" fmla="*/ 1643104 w 3063960"/>
              <a:gd name="connsiteY2" fmla="*/ 828755 h 3063961"/>
              <a:gd name="connsiteX3" fmla="*/ 2178871 w 3063960"/>
              <a:gd name="connsiteY3" fmla="*/ 292988 h 3063961"/>
              <a:gd name="connsiteX4" fmla="*/ 2264104 w 3063960"/>
              <a:gd name="connsiteY4" fmla="*/ 257684 h 3063961"/>
              <a:gd name="connsiteX5" fmla="*/ 2349337 w 3063960"/>
              <a:gd name="connsiteY5" fmla="*/ 292988 h 3063961"/>
              <a:gd name="connsiteX6" fmla="*/ 2349337 w 3063960"/>
              <a:gd name="connsiteY6" fmla="*/ 463454 h 3063961"/>
              <a:gd name="connsiteX7" fmla="*/ 1643104 w 3063960"/>
              <a:gd name="connsiteY7" fmla="*/ 1169686 h 3063961"/>
              <a:gd name="connsiteX8" fmla="*/ 1643104 w 3063960"/>
              <a:gd name="connsiteY8" fmla="*/ 1405779 h 3063961"/>
              <a:gd name="connsiteX9" fmla="*/ 1910197 w 3063960"/>
              <a:gd name="connsiteY9" fmla="*/ 1405779 h 3063961"/>
              <a:gd name="connsiteX10" fmla="*/ 2581630 w 3063960"/>
              <a:gd name="connsiteY10" fmla="*/ 734346 h 3063961"/>
              <a:gd name="connsiteX11" fmla="*/ 2666862 w 3063960"/>
              <a:gd name="connsiteY11" fmla="*/ 699042 h 3063961"/>
              <a:gd name="connsiteX12" fmla="*/ 2752095 w 3063960"/>
              <a:gd name="connsiteY12" fmla="*/ 734347 h 3063961"/>
              <a:gd name="connsiteX13" fmla="*/ 2752095 w 3063960"/>
              <a:gd name="connsiteY13" fmla="*/ 904812 h 3063961"/>
              <a:gd name="connsiteX14" fmla="*/ 2251129 w 3063960"/>
              <a:gd name="connsiteY14" fmla="*/ 1405779 h 3063961"/>
              <a:gd name="connsiteX15" fmla="*/ 2943423 w 3063960"/>
              <a:gd name="connsiteY15" fmla="*/ 1405778 h 3063961"/>
              <a:gd name="connsiteX16" fmla="*/ 3063960 w 3063960"/>
              <a:gd name="connsiteY16" fmla="*/ 1526316 h 3063961"/>
              <a:gd name="connsiteX17" fmla="*/ 2943423 w 3063960"/>
              <a:gd name="connsiteY17" fmla="*/ 1646854 h 3063961"/>
              <a:gd name="connsiteX18" fmla="*/ 2251130 w 3063960"/>
              <a:gd name="connsiteY18" fmla="*/ 1646854 h 3063961"/>
              <a:gd name="connsiteX19" fmla="*/ 2752095 w 3063960"/>
              <a:gd name="connsiteY19" fmla="*/ 2147819 h 3063961"/>
              <a:gd name="connsiteX20" fmla="*/ 2752095 w 3063960"/>
              <a:gd name="connsiteY20" fmla="*/ 2318285 h 3063961"/>
              <a:gd name="connsiteX21" fmla="*/ 2666862 w 3063960"/>
              <a:gd name="connsiteY21" fmla="*/ 2353589 h 3063961"/>
              <a:gd name="connsiteX22" fmla="*/ 2581630 w 3063960"/>
              <a:gd name="connsiteY22" fmla="*/ 2318284 h 3063961"/>
              <a:gd name="connsiteX23" fmla="*/ 1910199 w 3063960"/>
              <a:gd name="connsiteY23" fmla="*/ 1646853 h 3063961"/>
              <a:gd name="connsiteX24" fmla="*/ 1643104 w 3063960"/>
              <a:gd name="connsiteY24" fmla="*/ 1646853 h 3063961"/>
              <a:gd name="connsiteX25" fmla="*/ 1643104 w 3063960"/>
              <a:gd name="connsiteY25" fmla="*/ 1888845 h 3063961"/>
              <a:gd name="connsiteX26" fmla="*/ 2349337 w 3063960"/>
              <a:gd name="connsiteY26" fmla="*/ 2595078 h 3063961"/>
              <a:gd name="connsiteX27" fmla="*/ 2349337 w 3063960"/>
              <a:gd name="connsiteY27" fmla="*/ 2765543 h 3063961"/>
              <a:gd name="connsiteX28" fmla="*/ 2264103 w 3063960"/>
              <a:gd name="connsiteY28" fmla="*/ 2800847 h 3063961"/>
              <a:gd name="connsiteX29" fmla="*/ 2178871 w 3063960"/>
              <a:gd name="connsiteY29" fmla="*/ 2765543 h 3063961"/>
              <a:gd name="connsiteX30" fmla="*/ 1643104 w 3063960"/>
              <a:gd name="connsiteY30" fmla="*/ 2229776 h 3063961"/>
              <a:gd name="connsiteX31" fmla="*/ 1643104 w 3063960"/>
              <a:gd name="connsiteY31" fmla="*/ 2943423 h 3063961"/>
              <a:gd name="connsiteX32" fmla="*/ 1522566 w 3063960"/>
              <a:gd name="connsiteY32" fmla="*/ 3063961 h 3063961"/>
              <a:gd name="connsiteX33" fmla="*/ 1402029 w 3063960"/>
              <a:gd name="connsiteY33" fmla="*/ 2943424 h 3063961"/>
              <a:gd name="connsiteX34" fmla="*/ 1402029 w 3063960"/>
              <a:gd name="connsiteY34" fmla="*/ 2236093 h 3063961"/>
              <a:gd name="connsiteX35" fmla="*/ 872579 w 3063960"/>
              <a:gd name="connsiteY35" fmla="*/ 2765543 h 3063961"/>
              <a:gd name="connsiteX36" fmla="*/ 787346 w 3063960"/>
              <a:gd name="connsiteY36" fmla="*/ 2800847 h 3063961"/>
              <a:gd name="connsiteX37" fmla="*/ 702113 w 3063960"/>
              <a:gd name="connsiteY37" fmla="*/ 2765543 h 3063961"/>
              <a:gd name="connsiteX38" fmla="*/ 702114 w 3063960"/>
              <a:gd name="connsiteY38" fmla="*/ 2595078 h 3063961"/>
              <a:gd name="connsiteX39" fmla="*/ 1402029 w 3063960"/>
              <a:gd name="connsiteY39" fmla="*/ 1895162 h 3063961"/>
              <a:gd name="connsiteX40" fmla="*/ 1402029 w 3063960"/>
              <a:gd name="connsiteY40" fmla="*/ 1646853 h 3063961"/>
              <a:gd name="connsiteX41" fmla="*/ 1134935 w 3063960"/>
              <a:gd name="connsiteY41" fmla="*/ 1646853 h 3063961"/>
              <a:gd name="connsiteX42" fmla="*/ 463504 w 3063960"/>
              <a:gd name="connsiteY42" fmla="*/ 2318285 h 3063961"/>
              <a:gd name="connsiteX43" fmla="*/ 378271 w 3063960"/>
              <a:gd name="connsiteY43" fmla="*/ 2353589 h 3063961"/>
              <a:gd name="connsiteX44" fmla="*/ 293038 w 3063960"/>
              <a:gd name="connsiteY44" fmla="*/ 2318285 h 3063961"/>
              <a:gd name="connsiteX45" fmla="*/ 293038 w 3063960"/>
              <a:gd name="connsiteY45" fmla="*/ 2147819 h 3063961"/>
              <a:gd name="connsiteX46" fmla="*/ 794004 w 3063960"/>
              <a:gd name="connsiteY46" fmla="*/ 1646853 h 3063961"/>
              <a:gd name="connsiteX47" fmla="*/ 120537 w 3063960"/>
              <a:gd name="connsiteY47" fmla="*/ 1646853 h 3063961"/>
              <a:gd name="connsiteX48" fmla="*/ 0 w 3063960"/>
              <a:gd name="connsiteY48" fmla="*/ 1526316 h 3063961"/>
              <a:gd name="connsiteX49" fmla="*/ 120537 w 3063960"/>
              <a:gd name="connsiteY49" fmla="*/ 1405779 h 3063961"/>
              <a:gd name="connsiteX50" fmla="*/ 794003 w 3063960"/>
              <a:gd name="connsiteY50" fmla="*/ 1405779 h 3063961"/>
              <a:gd name="connsiteX51" fmla="*/ 293038 w 3063960"/>
              <a:gd name="connsiteY51" fmla="*/ 904813 h 3063961"/>
              <a:gd name="connsiteX52" fmla="*/ 293038 w 3063960"/>
              <a:gd name="connsiteY52" fmla="*/ 734347 h 3063961"/>
              <a:gd name="connsiteX53" fmla="*/ 378271 w 3063960"/>
              <a:gd name="connsiteY53" fmla="*/ 699042 h 3063961"/>
              <a:gd name="connsiteX54" fmla="*/ 463504 w 3063960"/>
              <a:gd name="connsiteY54" fmla="*/ 734347 h 3063961"/>
              <a:gd name="connsiteX55" fmla="*/ 1134936 w 3063960"/>
              <a:gd name="connsiteY55" fmla="*/ 1405779 h 3063961"/>
              <a:gd name="connsiteX56" fmla="*/ 1402029 w 3063960"/>
              <a:gd name="connsiteY56" fmla="*/ 1405778 h 3063961"/>
              <a:gd name="connsiteX57" fmla="*/ 1402029 w 3063960"/>
              <a:gd name="connsiteY57" fmla="*/ 1163369 h 3063961"/>
              <a:gd name="connsiteX58" fmla="*/ 702114 w 3063960"/>
              <a:gd name="connsiteY58" fmla="*/ 463454 h 3063961"/>
              <a:gd name="connsiteX59" fmla="*/ 702114 w 3063960"/>
              <a:gd name="connsiteY59" fmla="*/ 292988 h 3063961"/>
              <a:gd name="connsiteX60" fmla="*/ 787347 w 3063960"/>
              <a:gd name="connsiteY60" fmla="*/ 257684 h 3063961"/>
              <a:gd name="connsiteX61" fmla="*/ 872580 w 3063960"/>
              <a:gd name="connsiteY61" fmla="*/ 292988 h 3063961"/>
              <a:gd name="connsiteX62" fmla="*/ 1402029 w 3063960"/>
              <a:gd name="connsiteY62" fmla="*/ 822438 h 3063961"/>
              <a:gd name="connsiteX63" fmla="*/ 1402029 w 3063960"/>
              <a:gd name="connsiteY63" fmla="*/ 120538 h 3063961"/>
              <a:gd name="connsiteX64" fmla="*/ 1522567 w 3063960"/>
              <a:gd name="connsiteY64" fmla="*/ 0 h 3063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063960" h="3063961">
                <a:moveTo>
                  <a:pt x="1522567" y="0"/>
                </a:moveTo>
                <a:cubicBezTo>
                  <a:pt x="1589138" y="0"/>
                  <a:pt x="1643104" y="53967"/>
                  <a:pt x="1643104" y="120538"/>
                </a:cubicBezTo>
                <a:lnTo>
                  <a:pt x="1643104" y="828755"/>
                </a:lnTo>
                <a:lnTo>
                  <a:pt x="2178871" y="292988"/>
                </a:lnTo>
                <a:cubicBezTo>
                  <a:pt x="2202407" y="269452"/>
                  <a:pt x="2233256" y="257684"/>
                  <a:pt x="2264104" y="257684"/>
                </a:cubicBezTo>
                <a:cubicBezTo>
                  <a:pt x="2294952" y="257684"/>
                  <a:pt x="2325800" y="269452"/>
                  <a:pt x="2349337" y="292988"/>
                </a:cubicBezTo>
                <a:cubicBezTo>
                  <a:pt x="2396410" y="340061"/>
                  <a:pt x="2396410" y="416381"/>
                  <a:pt x="2349337" y="463454"/>
                </a:cubicBezTo>
                <a:lnTo>
                  <a:pt x="1643104" y="1169686"/>
                </a:lnTo>
                <a:lnTo>
                  <a:pt x="1643104" y="1405779"/>
                </a:lnTo>
                <a:lnTo>
                  <a:pt x="1910197" y="1405779"/>
                </a:lnTo>
                <a:lnTo>
                  <a:pt x="2581630" y="734346"/>
                </a:lnTo>
                <a:cubicBezTo>
                  <a:pt x="2605166" y="710810"/>
                  <a:pt x="2636014" y="699042"/>
                  <a:pt x="2666862" y="699042"/>
                </a:cubicBezTo>
                <a:cubicBezTo>
                  <a:pt x="2697711" y="699042"/>
                  <a:pt x="2728559" y="710810"/>
                  <a:pt x="2752095" y="734347"/>
                </a:cubicBezTo>
                <a:cubicBezTo>
                  <a:pt x="2799168" y="781419"/>
                  <a:pt x="2799168" y="857740"/>
                  <a:pt x="2752095" y="904812"/>
                </a:cubicBezTo>
                <a:lnTo>
                  <a:pt x="2251129" y="1405779"/>
                </a:lnTo>
                <a:lnTo>
                  <a:pt x="2943423" y="1405778"/>
                </a:lnTo>
                <a:cubicBezTo>
                  <a:pt x="3009994" y="1405778"/>
                  <a:pt x="3063960" y="1459745"/>
                  <a:pt x="3063960" y="1526316"/>
                </a:cubicBezTo>
                <a:cubicBezTo>
                  <a:pt x="3063961" y="1592887"/>
                  <a:pt x="3009994" y="1646853"/>
                  <a:pt x="2943423" y="1646854"/>
                </a:cubicBezTo>
                <a:lnTo>
                  <a:pt x="2251130" y="1646854"/>
                </a:lnTo>
                <a:lnTo>
                  <a:pt x="2752095" y="2147819"/>
                </a:lnTo>
                <a:cubicBezTo>
                  <a:pt x="2799168" y="2194891"/>
                  <a:pt x="2799168" y="2271212"/>
                  <a:pt x="2752095" y="2318285"/>
                </a:cubicBezTo>
                <a:cubicBezTo>
                  <a:pt x="2728559" y="2341821"/>
                  <a:pt x="2697711" y="2353589"/>
                  <a:pt x="2666862" y="2353589"/>
                </a:cubicBezTo>
                <a:cubicBezTo>
                  <a:pt x="2636014" y="2353589"/>
                  <a:pt x="2605166" y="2341821"/>
                  <a:pt x="2581630" y="2318284"/>
                </a:cubicBezTo>
                <a:lnTo>
                  <a:pt x="1910199" y="1646853"/>
                </a:lnTo>
                <a:lnTo>
                  <a:pt x="1643104" y="1646853"/>
                </a:lnTo>
                <a:lnTo>
                  <a:pt x="1643104" y="1888845"/>
                </a:lnTo>
                <a:lnTo>
                  <a:pt x="2349337" y="2595078"/>
                </a:lnTo>
                <a:cubicBezTo>
                  <a:pt x="2396410" y="2642150"/>
                  <a:pt x="2396410" y="2718470"/>
                  <a:pt x="2349337" y="2765543"/>
                </a:cubicBezTo>
                <a:cubicBezTo>
                  <a:pt x="2325800" y="2789080"/>
                  <a:pt x="2294952" y="2800847"/>
                  <a:pt x="2264103" y="2800847"/>
                </a:cubicBezTo>
                <a:cubicBezTo>
                  <a:pt x="2233256" y="2800848"/>
                  <a:pt x="2202407" y="2789080"/>
                  <a:pt x="2178871" y="2765543"/>
                </a:cubicBezTo>
                <a:lnTo>
                  <a:pt x="1643104" y="2229776"/>
                </a:lnTo>
                <a:lnTo>
                  <a:pt x="1643104" y="2943423"/>
                </a:lnTo>
                <a:cubicBezTo>
                  <a:pt x="1643104" y="3009994"/>
                  <a:pt x="1589138" y="3063961"/>
                  <a:pt x="1522566" y="3063961"/>
                </a:cubicBezTo>
                <a:cubicBezTo>
                  <a:pt x="1455995" y="3063961"/>
                  <a:pt x="1402029" y="3009995"/>
                  <a:pt x="1402029" y="2943424"/>
                </a:cubicBezTo>
                <a:lnTo>
                  <a:pt x="1402029" y="2236093"/>
                </a:lnTo>
                <a:lnTo>
                  <a:pt x="872579" y="2765543"/>
                </a:lnTo>
                <a:cubicBezTo>
                  <a:pt x="849043" y="2789080"/>
                  <a:pt x="818195" y="2800847"/>
                  <a:pt x="787346" y="2800847"/>
                </a:cubicBezTo>
                <a:cubicBezTo>
                  <a:pt x="756498" y="2800847"/>
                  <a:pt x="725650" y="2789080"/>
                  <a:pt x="702113" y="2765543"/>
                </a:cubicBezTo>
                <a:cubicBezTo>
                  <a:pt x="655041" y="2718470"/>
                  <a:pt x="655041" y="2642150"/>
                  <a:pt x="702114" y="2595078"/>
                </a:cubicBezTo>
                <a:lnTo>
                  <a:pt x="1402029" y="1895162"/>
                </a:lnTo>
                <a:lnTo>
                  <a:pt x="1402029" y="1646853"/>
                </a:lnTo>
                <a:lnTo>
                  <a:pt x="1134935" y="1646853"/>
                </a:lnTo>
                <a:lnTo>
                  <a:pt x="463504" y="2318285"/>
                </a:lnTo>
                <a:cubicBezTo>
                  <a:pt x="439967" y="2341821"/>
                  <a:pt x="409119" y="2353589"/>
                  <a:pt x="378271" y="2353589"/>
                </a:cubicBezTo>
                <a:cubicBezTo>
                  <a:pt x="347423" y="2353589"/>
                  <a:pt x="316574" y="2341821"/>
                  <a:pt x="293038" y="2318285"/>
                </a:cubicBezTo>
                <a:cubicBezTo>
                  <a:pt x="245965" y="2271212"/>
                  <a:pt x="245965" y="2194892"/>
                  <a:pt x="293038" y="2147819"/>
                </a:cubicBezTo>
                <a:lnTo>
                  <a:pt x="794004" y="1646853"/>
                </a:lnTo>
                <a:lnTo>
                  <a:pt x="120537" y="1646853"/>
                </a:lnTo>
                <a:cubicBezTo>
                  <a:pt x="53966" y="1646853"/>
                  <a:pt x="0" y="1592887"/>
                  <a:pt x="0" y="1526316"/>
                </a:cubicBezTo>
                <a:cubicBezTo>
                  <a:pt x="0" y="1459745"/>
                  <a:pt x="53966" y="1405779"/>
                  <a:pt x="120537" y="1405779"/>
                </a:cubicBezTo>
                <a:lnTo>
                  <a:pt x="794003" y="1405779"/>
                </a:lnTo>
                <a:lnTo>
                  <a:pt x="293038" y="904813"/>
                </a:lnTo>
                <a:cubicBezTo>
                  <a:pt x="245965" y="857740"/>
                  <a:pt x="245965" y="781420"/>
                  <a:pt x="293038" y="734347"/>
                </a:cubicBezTo>
                <a:cubicBezTo>
                  <a:pt x="316574" y="710810"/>
                  <a:pt x="347423" y="699042"/>
                  <a:pt x="378271" y="699042"/>
                </a:cubicBezTo>
                <a:cubicBezTo>
                  <a:pt x="409119" y="699042"/>
                  <a:pt x="439967" y="710810"/>
                  <a:pt x="463504" y="734347"/>
                </a:cubicBezTo>
                <a:lnTo>
                  <a:pt x="1134936" y="1405779"/>
                </a:lnTo>
                <a:lnTo>
                  <a:pt x="1402029" y="1405778"/>
                </a:lnTo>
                <a:lnTo>
                  <a:pt x="1402029" y="1163369"/>
                </a:lnTo>
                <a:lnTo>
                  <a:pt x="702114" y="463454"/>
                </a:lnTo>
                <a:cubicBezTo>
                  <a:pt x="655041" y="416381"/>
                  <a:pt x="655041" y="340061"/>
                  <a:pt x="702114" y="292988"/>
                </a:cubicBezTo>
                <a:cubicBezTo>
                  <a:pt x="725650" y="269452"/>
                  <a:pt x="756499" y="257684"/>
                  <a:pt x="787347" y="257684"/>
                </a:cubicBezTo>
                <a:cubicBezTo>
                  <a:pt x="818195" y="257683"/>
                  <a:pt x="849043" y="269452"/>
                  <a:pt x="872580" y="292988"/>
                </a:cubicBezTo>
                <a:lnTo>
                  <a:pt x="1402029" y="822438"/>
                </a:lnTo>
                <a:lnTo>
                  <a:pt x="1402029" y="120538"/>
                </a:lnTo>
                <a:cubicBezTo>
                  <a:pt x="1402029" y="53966"/>
                  <a:pt x="1455995" y="0"/>
                  <a:pt x="1522567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85000" lnSpcReduction="20000"/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1" r:id="rId3"/>
    <p:sldLayoutId id="2147483658" r:id="rId4"/>
    <p:sldLayoutId id="2147483657" r:id="rId5"/>
    <p:sldLayoutId id="2147483662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  <a:ea typeface="黑体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  <a:ea typeface="黑体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  <a:ea typeface="黑体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  <a:ea typeface="黑体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  <a:ea typeface="黑体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  <a:ea typeface="黑体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  <a:ea typeface="黑体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  <a:ea typeface="黑体" pitchFamily="49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87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/>
          <p:cNvSpPr txBox="1"/>
          <p:nvPr/>
        </p:nvSpPr>
        <p:spPr>
          <a:xfrm>
            <a:off x="1181100" y="2117725"/>
            <a:ext cx="10636250" cy="1100138"/>
          </a:xfrm>
          <a:prstGeom prst="rect">
            <a:avLst/>
          </a:prstGeom>
          <a:solidFill>
            <a:srgbClr val="338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solidFill>
                  <a:schemeClr val="tx1"/>
                </a:solidFill>
                <a:latin typeface="Segoe Print" charset="0"/>
              </a:rPr>
              <a:t>Book5 Unit1 </a:t>
            </a:r>
            <a:r>
              <a:rPr lang="en-US" altLang="zh-CN" sz="4800" dirty="0">
                <a:solidFill>
                  <a:schemeClr val="tx1"/>
                </a:solidFill>
                <a:latin typeface="Segoe Print" charset="0"/>
              </a:rPr>
              <a:t>Great Scientists</a:t>
            </a:r>
            <a:endParaRPr lang="en-US" altLang="zh-CN" sz="4400" dirty="0">
              <a:solidFill>
                <a:schemeClr val="tx1"/>
              </a:solidFill>
              <a:latin typeface="Segoe Print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503613" y="3582988"/>
            <a:ext cx="5137150" cy="923925"/>
          </a:xfrm>
          <a:prstGeom prst="rect">
            <a:avLst/>
          </a:prstGeom>
          <a:solidFill>
            <a:srgbClr val="3387CC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solidFill>
                  <a:schemeClr val="tx1"/>
                </a:solidFill>
                <a:latin typeface="Segoe Print" charset="0"/>
              </a:rPr>
              <a:t>vocabulary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432425" y="4776788"/>
            <a:ext cx="6759575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>
                <a:latin typeface="张海山锐线体简" pitchFamily="2" charset="-122"/>
                <a:ea typeface="张海山锐线体简" pitchFamily="2" charset="-122"/>
              </a:rPr>
              <a:t>   制作者：华南师范大学吴丽纯</a:t>
            </a:r>
          </a:p>
          <a:p>
            <a:r>
              <a:rPr lang="zh-CN" altLang="en-US" sz="2800">
                <a:latin typeface="张海山锐线体简" pitchFamily="2" charset="-122"/>
                <a:ea typeface="张海山锐线体简" pitchFamily="2" charset="-122"/>
              </a:rPr>
              <a:t>                  河源市龙川县隆师中学何文青</a:t>
            </a:r>
          </a:p>
          <a:p>
            <a:r>
              <a:rPr lang="zh-CN" altLang="en-US" sz="2800">
                <a:latin typeface="张海山锐线体简" pitchFamily="2" charset="-122"/>
                <a:ea typeface="张海山锐线体简" pitchFamily="2" charset="-122"/>
              </a:rPr>
              <a:t>                  华南师范大学陈嬿儿</a:t>
            </a:r>
          </a:p>
          <a:p>
            <a:pPr>
              <a:spcBef>
                <a:spcPct val="50000"/>
              </a:spcBef>
            </a:pPr>
            <a:endParaRPr lang="zh-CN" altLang="en-US" sz="2800">
              <a:latin typeface="张海山锐线体简" pitchFamily="2" charset="-122"/>
              <a:ea typeface="张海山锐线体简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09638" y="638175"/>
            <a:ext cx="10769600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They </a:t>
            </a:r>
            <a:r>
              <a:rPr lang="en-US" altLang="zh-CN" sz="4000" dirty="0">
                <a:solidFill>
                  <a:srgbClr val="FF0000"/>
                </a:solidFill>
                <a:latin typeface="Segoe Print" charset="0"/>
                <a:ea typeface="+mn-ea"/>
              </a:rPr>
              <a:t>blamed</a:t>
            </a:r>
            <a:r>
              <a:rPr lang="en-US" altLang="zh-CN" sz="40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the driver for the accident.</a:t>
            </a:r>
          </a:p>
        </p:txBody>
      </p:sp>
      <p:pic>
        <p:nvPicPr>
          <p:cNvPr id="25602" name="内容占位符 3" descr="conclude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38313" y="1787525"/>
            <a:ext cx="3706812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内容占位符 8" descr="attend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37250" y="1768475"/>
            <a:ext cx="4025900" cy="241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内容占位符 5" descr="expose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46250" y="4489450"/>
            <a:ext cx="3794125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内容占位符 5" descr="blame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67413" y="4367213"/>
            <a:ext cx="4022725" cy="227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7"/>
          <p:cNvSpPr>
            <a:spLocks noChangeShapeType="1"/>
          </p:cNvSpPr>
          <p:nvPr/>
        </p:nvSpPr>
        <p:spPr bwMode="auto">
          <a:xfrm flipH="1" flipV="1">
            <a:off x="7519988" y="5513388"/>
            <a:ext cx="538162" cy="57785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 flipV="1">
            <a:off x="8058150" y="4489450"/>
            <a:ext cx="1304925" cy="15478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标题 1"/>
          <p:cNvSpPr>
            <a:spLocks noGrp="1"/>
          </p:cNvSpPr>
          <p:nvPr>
            <p:ph type="title"/>
          </p:nvPr>
        </p:nvSpPr>
        <p:spPr>
          <a:xfrm>
            <a:off x="838200" y="161925"/>
            <a:ext cx="8345488" cy="1079500"/>
          </a:xfrm>
        </p:spPr>
        <p:txBody>
          <a:bodyPr/>
          <a:lstStyle/>
          <a:p>
            <a:pPr eaLnBrk="1" hangingPunct="1"/>
            <a:r>
              <a:rPr lang="en-US" altLang="zh-CN" smtClean="0">
                <a:solidFill>
                  <a:srgbClr val="FF0000"/>
                </a:solidFill>
                <a:latin typeface="Segoe Print" pitchFamily="2" charset="0"/>
              </a:rPr>
              <a:t>blame</a:t>
            </a:r>
          </a:p>
        </p:txBody>
      </p:sp>
      <p:pic>
        <p:nvPicPr>
          <p:cNvPr id="6" name="内容占位符 5" descr="blame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677025" y="3532188"/>
            <a:ext cx="5514975" cy="2430462"/>
          </a:xfrm>
        </p:spPr>
      </p:pic>
      <p:sp>
        <p:nvSpPr>
          <p:cNvPr id="4" name="文本框 3"/>
          <p:cNvSpPr txBox="1"/>
          <p:nvPr/>
        </p:nvSpPr>
        <p:spPr>
          <a:xfrm>
            <a:off x="3003550" y="465138"/>
            <a:ext cx="6780213" cy="1189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n. 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过失；责备；责怪；（过失，过错等）责任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v. 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责备，谴责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50850" y="1522413"/>
            <a:ext cx="11185525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>
                <a:solidFill>
                  <a:srgbClr val="262626"/>
                </a:solidFill>
                <a:latin typeface="Segoe Print" pitchFamily="2" charset="0"/>
                <a:ea typeface="黑体" pitchFamily="49" charset="-122"/>
              </a:rPr>
              <a:t>eg.1.</a:t>
            </a:r>
            <a:r>
              <a:rPr lang="zh-CN" altLang="en-US" sz="2400">
                <a:solidFill>
                  <a:srgbClr val="262626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400">
                <a:solidFill>
                  <a:srgbClr val="262626"/>
                </a:solidFill>
                <a:latin typeface="Segoe Print" pitchFamily="2" charset="0"/>
                <a:ea typeface="黑体" pitchFamily="49" charset="-122"/>
              </a:rPr>
              <a:t>They </a:t>
            </a:r>
            <a:r>
              <a:rPr lang="en-US" altLang="zh-CN" sz="2400">
                <a:solidFill>
                  <a:srgbClr val="FF0000"/>
                </a:solidFill>
                <a:latin typeface="Segoe Print" pitchFamily="2" charset="0"/>
                <a:ea typeface="黑体" pitchFamily="49" charset="-122"/>
              </a:rPr>
              <a:t>blamed</a:t>
            </a:r>
            <a:r>
              <a:rPr lang="en-US" altLang="zh-CN" sz="2400">
                <a:solidFill>
                  <a:srgbClr val="262626"/>
                </a:solidFill>
                <a:latin typeface="Segoe Print" pitchFamily="2" charset="0"/>
                <a:ea typeface="黑体" pitchFamily="49" charset="-122"/>
              </a:rPr>
              <a:t> the driver</a:t>
            </a:r>
            <a:r>
              <a:rPr lang="en-US" altLang="zh-CN" sz="2400">
                <a:solidFill>
                  <a:srgbClr val="FF0000"/>
                </a:solidFill>
                <a:latin typeface="Segoe Print" pitchFamily="2" charset="0"/>
                <a:ea typeface="黑体" pitchFamily="49" charset="-122"/>
              </a:rPr>
              <a:t> for</a:t>
            </a:r>
            <a:r>
              <a:rPr lang="en-US" altLang="zh-CN" sz="2400">
                <a:solidFill>
                  <a:srgbClr val="262626"/>
                </a:solidFill>
                <a:latin typeface="Segoe Print" pitchFamily="2" charset="0"/>
                <a:ea typeface="黑体" pitchFamily="49" charset="-122"/>
              </a:rPr>
              <a:t> (causing) the accident.</a:t>
            </a:r>
            <a:endParaRPr lang="en-US" altLang="zh-CN" sz="2400" i="1">
              <a:solidFill>
                <a:srgbClr val="262626"/>
              </a:solidFill>
              <a:latin typeface="Segoe UI Symbol" pitchFamily="34" charset="0"/>
              <a:ea typeface="黑体" pitchFamily="49" charset="-122"/>
            </a:endParaRPr>
          </a:p>
          <a:p>
            <a:r>
              <a:rPr lang="en-US" altLang="zh-CN" sz="2400">
                <a:solidFill>
                  <a:srgbClr val="262626"/>
                </a:solidFill>
                <a:latin typeface="微软雅黑" pitchFamily="34" charset="-122"/>
                <a:ea typeface="微软雅黑" pitchFamily="34" charset="-122"/>
              </a:rPr>
              <a:t>         </a:t>
            </a:r>
            <a:r>
              <a:rPr lang="zh-CN" altLang="en-US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他们将这起事故</a:t>
            </a:r>
            <a:r>
              <a:rPr lang="zh-CN" altLang="en-US" sz="2400">
                <a:solidFill>
                  <a:srgbClr val="FF0000"/>
                </a:solidFill>
                <a:latin typeface="张海山锐线体简" pitchFamily="2" charset="-122"/>
                <a:ea typeface="张海山锐线体简" pitchFamily="2" charset="-122"/>
              </a:rPr>
              <a:t>归咎于</a:t>
            </a:r>
            <a:r>
              <a:rPr lang="zh-CN" altLang="en-US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司机。</a:t>
            </a:r>
            <a:endParaRPr lang="en-US" altLang="zh-CN" sz="2400">
              <a:solidFill>
                <a:srgbClr val="262626"/>
              </a:solidFill>
              <a:latin typeface="张海山锐线体简" pitchFamily="2" charset="-122"/>
              <a:ea typeface="张海山锐线体简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41388" y="2605088"/>
            <a:ext cx="5554662" cy="904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2.We </a:t>
            </a:r>
            <a:r>
              <a:rPr lang="en-US" altLang="zh-CN" sz="2400" b="1" dirty="0">
                <a:solidFill>
                  <a:srgbClr val="FF0000"/>
                </a:solidFill>
                <a:latin typeface="Segoe Print" charset="0"/>
                <a:ea typeface="+mn-ea"/>
              </a:rPr>
              <a:t>are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all partly </a:t>
            </a:r>
            <a:r>
              <a:rPr lang="en-US" altLang="zh-CN" sz="2400" b="1" dirty="0">
                <a:solidFill>
                  <a:srgbClr val="FF0000"/>
                </a:solidFill>
                <a:latin typeface="Segoe Print" charset="0"/>
                <a:ea typeface="+mn-ea"/>
              </a:rPr>
              <a:t>to blame</a:t>
            </a:r>
            <a:r>
              <a:rPr lang="en-US" altLang="zh-CN" sz="2400" dirty="0">
                <a:solidFill>
                  <a:schemeClr val="bg2"/>
                </a:solidFill>
                <a:latin typeface="Segoe Print" charset="0"/>
                <a:ea typeface="+mn-ea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    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我们都</a:t>
            </a:r>
            <a:r>
              <a:rPr lang="zh-CN" altLang="en-US" sz="2400" dirty="0">
                <a:solidFill>
                  <a:srgbClr val="FF0000"/>
                </a:solidFill>
                <a:latin typeface="张海山锐线体简" charset="0"/>
                <a:ea typeface="张海山锐线体简" charset="0"/>
              </a:rPr>
              <a:t>负有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一部分的</a:t>
            </a:r>
            <a:r>
              <a:rPr lang="zh-CN" altLang="en-US" sz="2400" dirty="0">
                <a:solidFill>
                  <a:srgbClr val="FF0000"/>
                </a:solidFill>
                <a:latin typeface="张海山锐线体简" charset="0"/>
                <a:ea typeface="张海山锐线体简" charset="0"/>
              </a:rPr>
              <a:t>责任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。</a:t>
            </a:r>
          </a:p>
        </p:txBody>
      </p:sp>
      <p:pic>
        <p:nvPicPr>
          <p:cNvPr id="16" name="图片 15" descr="iconfont-iconfontduanxin03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" y="3798888"/>
            <a:ext cx="6381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本框 7"/>
          <p:cNvSpPr txBox="1"/>
          <p:nvPr/>
        </p:nvSpPr>
        <p:spPr>
          <a:xfrm>
            <a:off x="852488" y="3867150"/>
            <a:ext cx="5470525" cy="2003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blame sb. for(doing) </a:t>
            </a:r>
            <a:r>
              <a:rPr lang="en-US" altLang="zh-CN" sz="2400" dirty="0" err="1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sth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因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(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做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)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某事而责备某人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blame </a:t>
            </a:r>
            <a:r>
              <a:rPr lang="en-US" altLang="zh-CN" sz="2400" dirty="0" err="1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sth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. on sb. 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因某事而指责某人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sb. be to blame for(doing) </a:t>
            </a:r>
            <a:r>
              <a:rPr lang="en-US" altLang="zh-CN" sz="2400" dirty="0" err="1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sth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因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(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做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)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某事某人应该受到谴责</a:t>
            </a:r>
          </a:p>
        </p:txBody>
      </p:sp>
      <p:pic>
        <p:nvPicPr>
          <p:cNvPr id="9" name="图片 8" descr="iconfont-zhuyi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678488"/>
            <a:ext cx="854075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文本框 9"/>
          <p:cNvSpPr txBox="1"/>
          <p:nvPr/>
        </p:nvSpPr>
        <p:spPr>
          <a:xfrm>
            <a:off x="963613" y="5900738"/>
            <a:ext cx="5241925" cy="541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be to blame 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应负责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(</a:t>
            </a:r>
            <a:r>
              <a:rPr lang="zh-CN" altLang="en-US" sz="2400" dirty="0">
                <a:solidFill>
                  <a:srgbClr val="FF0000"/>
                </a:solidFill>
                <a:latin typeface="微软雅黑" charset="0"/>
                <a:ea typeface="微软雅黑" charset="0"/>
              </a:rPr>
              <a:t>无被动式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)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2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32" presetClass="emph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/>
      <p:bldP spid="10" grpId="1"/>
      <p:bldP spid="10" grpId="2"/>
      <p:bldP spid="10" grpId="3"/>
      <p:bldP spid="10" grpId="4"/>
      <p:bldP spid="10" grpId="5"/>
      <p:bldP spid="10" grpId="6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内容占位符 3" descr="resizeApi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088" y="149225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内容占位符 4" descr="resizeApi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275" y="1373188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本框 5"/>
          <p:cNvSpPr txBox="1"/>
          <p:nvPr/>
        </p:nvSpPr>
        <p:spPr>
          <a:xfrm>
            <a:off x="1890713" y="1901825"/>
            <a:ext cx="6891337" cy="549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1.</a:t>
            </a:r>
            <a:r>
              <a:rPr lang="zh-CN" altLang="en-US" sz="280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看来这次要归罪于饮用水了。</a:t>
            </a:r>
            <a:endParaRPr lang="en-US" altLang="zh-CN" sz="2800">
              <a:solidFill>
                <a:schemeClr val="bg1">
                  <a:lumMod val="50000"/>
                </a:schemeClr>
              </a:solidFill>
              <a:latin typeface="微软雅黑" charset="0"/>
              <a:ea typeface="微软雅黑" charset="0"/>
            </a:endParaRPr>
          </a:p>
        </p:txBody>
      </p:sp>
      <p:sp>
        <p:nvSpPr>
          <p:cNvPr id="9" name="笑脸 8"/>
          <p:cNvSpPr/>
          <p:nvPr/>
        </p:nvSpPr>
        <p:spPr>
          <a:xfrm>
            <a:off x="1473200" y="2605088"/>
            <a:ext cx="579438" cy="47466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890713" y="3330575"/>
            <a:ext cx="9377362" cy="7318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2.</a:t>
            </a:r>
            <a:r>
              <a:rPr lang="zh-CN" altLang="en-US" sz="280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他指责你玩忽职守。</a:t>
            </a:r>
          </a:p>
        </p:txBody>
      </p:sp>
      <p:sp>
        <p:nvSpPr>
          <p:cNvPr id="12" name="笑脸 11"/>
          <p:cNvSpPr/>
          <p:nvPr/>
        </p:nvSpPr>
        <p:spPr>
          <a:xfrm>
            <a:off x="1457325" y="4268788"/>
            <a:ext cx="577850" cy="47466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655" name="标题 1"/>
          <p:cNvSpPr>
            <a:spLocks noGrp="1"/>
          </p:cNvSpPr>
          <p:nvPr>
            <p:ph type="title"/>
          </p:nvPr>
        </p:nvSpPr>
        <p:spPr>
          <a:xfrm>
            <a:off x="838200" y="161925"/>
            <a:ext cx="8345488" cy="1079500"/>
          </a:xfrm>
        </p:spPr>
        <p:txBody>
          <a:bodyPr/>
          <a:lstStyle/>
          <a:p>
            <a:pPr eaLnBrk="1" hangingPunct="1"/>
            <a:r>
              <a:rPr lang="en-US" altLang="zh-CN" i="1" smtClean="0">
                <a:solidFill>
                  <a:srgbClr val="FFFF00"/>
                </a:solidFill>
                <a:latin typeface="Segoe Print" pitchFamily="2" charset="0"/>
              </a:rPr>
              <a:t>Have a try!</a:t>
            </a:r>
            <a:endParaRPr lang="zh-CN" altLang="en-US" i="1" smtClean="0">
              <a:solidFill>
                <a:srgbClr val="FFFF00"/>
              </a:solidFill>
              <a:latin typeface="Segoe Print" pitchFamily="2" charset="0"/>
            </a:endParaRPr>
          </a:p>
        </p:txBody>
      </p:sp>
      <p:grpSp>
        <p:nvGrpSpPr>
          <p:cNvPr id="16" name="组合 15"/>
          <p:cNvGrpSpPr>
            <a:grpSpLocks/>
          </p:cNvGrpSpPr>
          <p:nvPr/>
        </p:nvGrpSpPr>
        <p:grpSpPr bwMode="auto">
          <a:xfrm>
            <a:off x="2054225" y="2605088"/>
            <a:ext cx="9496425" cy="481012"/>
            <a:chOff x="3236" y="4102"/>
            <a:chExt cx="14954" cy="757"/>
          </a:xfrm>
        </p:grpSpPr>
        <p:sp>
          <p:nvSpPr>
            <p:cNvPr id="8" name="文本框 7"/>
            <p:cNvSpPr txBox="1"/>
            <p:nvPr/>
          </p:nvSpPr>
          <p:spPr>
            <a:xfrm>
              <a:off x="3236" y="4102"/>
              <a:ext cx="14954" cy="72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400" dirty="0">
                  <a:solidFill>
                    <a:schemeClr val="bg1">
                      <a:lumMod val="50000"/>
                    </a:schemeClr>
                  </a:solidFill>
                  <a:latin typeface="Segoe Print" charset="0"/>
                  <a:ea typeface="+mn-ea"/>
                </a:rPr>
                <a:t>It seemed that the water </a:t>
              </a:r>
              <a:r>
                <a:rPr lang="en-US" altLang="zh-CN" sz="2400" b="1" dirty="0">
                  <a:solidFill>
                    <a:srgbClr val="FF0000"/>
                  </a:solidFill>
                  <a:latin typeface="Segoe Print" charset="0"/>
                  <a:ea typeface="+mn-ea"/>
                </a:rPr>
                <a:t>is to blame</a:t>
              </a:r>
              <a:r>
                <a:rPr lang="en-US" altLang="zh-CN" sz="2400" dirty="0">
                  <a:solidFill>
                    <a:schemeClr val="bg1">
                      <a:lumMod val="50000"/>
                    </a:schemeClr>
                  </a:solidFill>
                  <a:latin typeface="Segoe Print" charset="0"/>
                  <a:ea typeface="+mn-ea"/>
                </a:rPr>
                <a:t>.</a:t>
              </a:r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 rot="10800000" flipV="1">
              <a:off x="9451" y="4814"/>
              <a:ext cx="3452" cy="45"/>
            </a:xfrm>
            <a:prstGeom prst="line">
              <a:avLst/>
            </a:prstGeom>
            <a:noFill/>
            <a:ln w="38100" cmpd="sng">
              <a:solidFill>
                <a:schemeClr val="bg1">
                  <a:lumMod val="50000"/>
                </a:schemeClr>
              </a:solidFill>
              <a:rou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</p:grpSp>
      <p:grpSp>
        <p:nvGrpSpPr>
          <p:cNvPr id="17" name="组合 16"/>
          <p:cNvGrpSpPr>
            <a:grpSpLocks/>
          </p:cNvGrpSpPr>
          <p:nvPr/>
        </p:nvGrpSpPr>
        <p:grpSpPr bwMode="auto">
          <a:xfrm>
            <a:off x="2011363" y="4121150"/>
            <a:ext cx="8501062" cy="647700"/>
            <a:chOff x="3168" y="6490"/>
            <a:chExt cx="13386" cy="1021"/>
          </a:xfrm>
        </p:grpSpPr>
        <p:sp>
          <p:nvSpPr>
            <p:cNvPr id="11" name="文本框 10"/>
            <p:cNvSpPr txBox="1"/>
            <p:nvPr/>
          </p:nvSpPr>
          <p:spPr>
            <a:xfrm>
              <a:off x="3168" y="6490"/>
              <a:ext cx="13386" cy="101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400" dirty="0">
                  <a:solidFill>
                    <a:schemeClr val="bg1">
                      <a:lumMod val="50000"/>
                    </a:schemeClr>
                  </a:solidFill>
                  <a:latin typeface="Segoe Print" charset="0"/>
                  <a:ea typeface="+mn-ea"/>
                </a:rPr>
                <a:t> He </a:t>
              </a:r>
              <a:r>
                <a:rPr lang="en-US" altLang="zh-CN" sz="2400" b="1" dirty="0">
                  <a:solidFill>
                    <a:srgbClr val="FF0000"/>
                  </a:solidFill>
                  <a:latin typeface="Segoe Print" charset="0"/>
                  <a:ea typeface="+mn-ea"/>
                </a:rPr>
                <a:t>blames</a:t>
              </a:r>
              <a:r>
                <a:rPr lang="en-US" altLang="zh-CN" sz="2400" dirty="0">
                  <a:solidFill>
                    <a:schemeClr val="bg1">
                      <a:lumMod val="50000"/>
                    </a:schemeClr>
                  </a:solidFill>
                  <a:latin typeface="Segoe Print" charset="0"/>
                  <a:ea typeface="+mn-ea"/>
                </a:rPr>
                <a:t> you </a:t>
              </a:r>
              <a:r>
                <a:rPr lang="en-US" altLang="zh-CN" sz="2400" b="1" dirty="0">
                  <a:solidFill>
                    <a:srgbClr val="FF0000"/>
                  </a:solidFill>
                  <a:latin typeface="Segoe Print" charset="0"/>
                  <a:ea typeface="+mn-ea"/>
                </a:rPr>
                <a:t>for</a:t>
              </a:r>
              <a:r>
                <a:rPr lang="en-US" altLang="zh-CN" sz="2400" dirty="0">
                  <a:solidFill>
                    <a:schemeClr val="bg1">
                      <a:lumMod val="50000"/>
                    </a:schemeClr>
                  </a:solidFill>
                  <a:latin typeface="Segoe Print" charset="0"/>
                  <a:ea typeface="+mn-ea"/>
                </a:rPr>
                <a:t> neglect of duty.</a:t>
              </a:r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rot="10800000">
              <a:off x="4270" y="7491"/>
              <a:ext cx="1525" cy="3"/>
            </a:xfrm>
            <a:prstGeom prst="line">
              <a:avLst/>
            </a:prstGeom>
            <a:noFill/>
            <a:ln w="38100" cmpd="sng">
              <a:solidFill>
                <a:schemeClr val="bg1">
                  <a:lumMod val="50000"/>
                </a:schemeClr>
              </a:solidFill>
              <a:rou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5" name="Line 6"/>
            <p:cNvSpPr>
              <a:spLocks noChangeShapeType="1"/>
            </p:cNvSpPr>
            <p:nvPr/>
          </p:nvSpPr>
          <p:spPr bwMode="auto">
            <a:xfrm rot="10800000" flipV="1">
              <a:off x="7080" y="7491"/>
              <a:ext cx="857" cy="20"/>
            </a:xfrm>
            <a:prstGeom prst="line">
              <a:avLst/>
            </a:prstGeom>
            <a:noFill/>
            <a:ln w="38100" cmpd="sng">
              <a:solidFill>
                <a:schemeClr val="bg1">
                  <a:lumMod val="50000"/>
                </a:schemeClr>
              </a:solidFill>
              <a:rou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</p:grp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bldLvl="0" animBg="1"/>
      <p:bldP spid="10" grpId="0"/>
      <p:bldP spid="12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图片 1" descr="u=2874007649,2140806165&amp;fm=206&amp;gp=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27750" y="4162425"/>
            <a:ext cx="3725863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4" name="图片 2" descr="get (1)_副本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73200" y="4135438"/>
            <a:ext cx="4149725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内容占位符 8" descr="attend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33513" y="1577975"/>
            <a:ext cx="4203700" cy="241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内容占位符 5" descr="expose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37250" y="1597025"/>
            <a:ext cx="3902075" cy="240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>
          <a:xfrm>
            <a:off x="1455738" y="392113"/>
            <a:ext cx="10385425" cy="688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  <a:sym typeface="Wingdings" charset="0"/>
              </a:rPr>
              <a:t>He lives on </a:t>
            </a:r>
            <a:r>
              <a:rPr lang="en-US" altLang="zh-CN" sz="3200" b="1" dirty="0">
                <a:solidFill>
                  <a:srgbClr val="FF0000"/>
                </a:solidFill>
                <a:latin typeface="Segoe Print" charset="0"/>
                <a:ea typeface="+mn-ea"/>
                <a:cs typeface="Times New Roman" pitchFamily="18" charset="0"/>
                <a:sym typeface="Wingdings" charset="0"/>
              </a:rPr>
              <a:t>contributing</a:t>
            </a:r>
            <a:r>
              <a:rPr lang="en-US" altLang="zh-CN" sz="32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  <a:sym typeface="Wingdings" charset="0"/>
              </a:rPr>
              <a:t> to some local magazines.</a:t>
            </a:r>
            <a:r>
              <a:rPr lang="zh-CN" altLang="en-US" sz="32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  <a:sym typeface="Wingdings" charset="0"/>
              </a:rPr>
              <a:t> </a:t>
            </a:r>
            <a:endParaRPr lang="zh-CN" altLang="en-US" sz="3200" dirty="0">
              <a:latin typeface="Segoe Print" charset="0"/>
              <a:ea typeface="+mn-ea"/>
            </a:endParaRPr>
          </a:p>
        </p:txBody>
      </p:sp>
      <p:sp>
        <p:nvSpPr>
          <p:cNvPr id="8" name="Line 17"/>
          <p:cNvSpPr>
            <a:spLocks noChangeShapeType="1"/>
          </p:cNvSpPr>
          <p:nvPr/>
        </p:nvSpPr>
        <p:spPr bwMode="auto">
          <a:xfrm flipH="1" flipV="1">
            <a:off x="6673850" y="5568950"/>
            <a:ext cx="538163" cy="57785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" name="Line 18"/>
          <p:cNvSpPr>
            <a:spLocks noChangeShapeType="1"/>
          </p:cNvSpPr>
          <p:nvPr/>
        </p:nvSpPr>
        <p:spPr bwMode="auto">
          <a:xfrm flipV="1">
            <a:off x="7212013" y="4545013"/>
            <a:ext cx="1304925" cy="15462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67970" y="291465"/>
            <a:ext cx="4498975" cy="175432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Segoe Print" pitchFamily="2" charset="0"/>
                <a:ea typeface="+mn-ea"/>
              </a:rPr>
              <a:t>Contribute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+mn-lt"/>
                <a:ea typeface="+mn-ea"/>
              </a:rPr>
              <a:t> </a:t>
            </a:r>
          </a:p>
        </p:txBody>
      </p:sp>
      <p:sp>
        <p:nvSpPr>
          <p:cNvPr id="3" name="文本框 6"/>
          <p:cNvSpPr txBox="1"/>
          <p:nvPr/>
        </p:nvSpPr>
        <p:spPr>
          <a:xfrm>
            <a:off x="558800" y="646113"/>
            <a:ext cx="12174538" cy="13938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Segoe Print" pitchFamily="2" charset="0"/>
                <a:ea typeface="+mn-ea"/>
              </a:rPr>
              <a:t>                                </a:t>
            </a: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</a:t>
            </a: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张海山锐线体简" charset="0"/>
              </a:rPr>
              <a:t>vt.&amp; vi.</a:t>
            </a: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贡献; 捐赠</a:t>
            </a:r>
            <a:r>
              <a:rPr lang="en-US" altLang="zh-CN" sz="24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, </a:t>
            </a: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捐助（款项）; 投稿（给杂志等）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800" b="1" dirty="0">
              <a:solidFill>
                <a:schemeClr val="bg1">
                  <a:lumMod val="50000"/>
                </a:schemeClr>
              </a:solidFill>
              <a:latin typeface="张海山锐线体简" charset="0"/>
              <a:ea typeface="张海山锐线体简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  </a:t>
            </a: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张海山锐线体简" charset="0"/>
              </a:rPr>
              <a:t>[n]</a:t>
            </a: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张海山锐线体简" charset="0"/>
                <a:ea typeface="张海山锐线体简" charset="0"/>
              </a:rPr>
              <a:t>contribution</a:t>
            </a:r>
          </a:p>
        </p:txBody>
      </p:sp>
      <p:sp>
        <p:nvSpPr>
          <p:cNvPr id="5" name="矩形 4"/>
          <p:cNvSpPr/>
          <p:nvPr/>
        </p:nvSpPr>
        <p:spPr>
          <a:xfrm>
            <a:off x="368300" y="2979738"/>
            <a:ext cx="11423650" cy="14668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</a:t>
            </a: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</a:rPr>
              <a:t>2.</a:t>
            </a: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  <a:sym typeface="Wingdings" charset="0"/>
              </a:rPr>
              <a:t>H</a:t>
            </a: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</a:rPr>
              <a:t>e decided to </a:t>
            </a:r>
            <a:r>
              <a:rPr lang="zh-CN" altLang="en-US" sz="2800" b="1" dirty="0">
                <a:solidFill>
                  <a:srgbClr val="FF0000"/>
                </a:solidFill>
                <a:latin typeface="Segoe Print" charset="0"/>
                <a:ea typeface="+mn-ea"/>
                <a:cs typeface="Times New Roman" pitchFamily="18" charset="0"/>
              </a:rPr>
              <a:t>contribute</a:t>
            </a: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</a:rPr>
              <a:t> </a:t>
            </a: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</a:rPr>
              <a:t>most of </a:t>
            </a: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</a:rPr>
              <a:t>his </a:t>
            </a: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  <a:sym typeface="+mn-ea"/>
              </a:rPr>
              <a:t>personal assets</a:t>
            </a: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</a:rPr>
              <a:t> to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</a:rPr>
              <a:t>    </a:t>
            </a: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</a:rPr>
              <a:t>the society.      </a:t>
            </a: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</a:t>
            </a: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（他决定将大部分的个人资产</a:t>
            </a:r>
            <a:r>
              <a:rPr lang="zh-CN" altLang="en-US" sz="2400" b="1" dirty="0">
                <a:solidFill>
                  <a:srgbClr val="FF0000"/>
                </a:solidFill>
                <a:latin typeface="张海山锐线体简" charset="0"/>
                <a:ea typeface="张海山锐线体简" charset="0"/>
              </a:rPr>
              <a:t>捐赠</a:t>
            </a: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给社会。）</a:t>
            </a:r>
          </a:p>
        </p:txBody>
      </p:sp>
      <p:sp>
        <p:nvSpPr>
          <p:cNvPr id="6" name="矩形 5"/>
          <p:cNvSpPr/>
          <p:nvPr/>
        </p:nvSpPr>
        <p:spPr>
          <a:xfrm>
            <a:off x="319088" y="1941513"/>
            <a:ext cx="10421937" cy="10414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eg</a:t>
            </a: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sym typeface="Wingdings" charset="0"/>
              </a:rPr>
              <a:t>1.</a:t>
            </a: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  <a:sym typeface="Wingdings" charset="0"/>
              </a:rPr>
              <a:t>He lives on </a:t>
            </a:r>
            <a:r>
              <a:rPr lang="en-US" altLang="zh-CN" sz="2800" b="1" dirty="0">
                <a:solidFill>
                  <a:srgbClr val="FF0000"/>
                </a:solidFill>
                <a:latin typeface="Segoe Print" charset="0"/>
                <a:ea typeface="+mn-ea"/>
                <a:cs typeface="Times New Roman" pitchFamily="18" charset="0"/>
                <a:sym typeface="Wingdings" charset="0"/>
              </a:rPr>
              <a:t>contributing</a:t>
            </a: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  <a:sym typeface="Wingdings" charset="0"/>
              </a:rPr>
              <a:t> </a:t>
            </a:r>
            <a:r>
              <a:rPr lang="en-US" altLang="zh-CN" sz="2800" b="1" dirty="0">
                <a:solidFill>
                  <a:srgbClr val="C00000"/>
                </a:solidFill>
                <a:latin typeface="Segoe Print" charset="0"/>
                <a:ea typeface="+mn-ea"/>
                <a:cs typeface="Times New Roman" pitchFamily="18" charset="0"/>
                <a:sym typeface="Wingdings" charset="0"/>
              </a:rPr>
              <a:t>to</a:t>
            </a: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  <a:sym typeface="Wingdings" charset="0"/>
              </a:rPr>
              <a:t> some local magazines.</a:t>
            </a: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  <a:sym typeface="Wingdings" charset="0"/>
              </a:rPr>
              <a:t>   </a:t>
            </a:r>
            <a:endParaRPr lang="en-US" altLang="zh-CN" sz="2800" b="1" dirty="0">
              <a:solidFill>
                <a:schemeClr val="bg1">
                  <a:lumMod val="50000"/>
                </a:schemeClr>
              </a:solidFill>
              <a:latin typeface="Segoe Print" charset="0"/>
              <a:ea typeface="+mn-ea"/>
              <a:cs typeface="Times New Roman" pitchFamily="18" charset="0"/>
              <a:sym typeface="Wingdings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  <a:sym typeface="Wingdings" charset="0"/>
              </a:rPr>
              <a:t>        </a:t>
            </a: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  <a:cs typeface="Times New Roman" pitchFamily="18" charset="0"/>
                <a:sym typeface="Wingdings" charset="0"/>
              </a:rPr>
              <a:t>（他靠给一些地方杂志</a:t>
            </a:r>
            <a:r>
              <a:rPr lang="zh-CN" altLang="en-US" sz="2400" b="1" dirty="0">
                <a:solidFill>
                  <a:srgbClr val="FF0000"/>
                </a:solidFill>
                <a:latin typeface="张海山锐线体简" charset="0"/>
                <a:ea typeface="张海山锐线体简" charset="0"/>
                <a:cs typeface="Times New Roman" pitchFamily="18" charset="0"/>
                <a:sym typeface="Wingdings" charset="0"/>
              </a:rPr>
              <a:t>撰稿</a:t>
            </a: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  <a:cs typeface="Times New Roman" pitchFamily="18" charset="0"/>
                <a:sym typeface="Wingdings" charset="0"/>
              </a:rPr>
              <a:t>为生。）</a:t>
            </a:r>
            <a:endParaRPr lang="zh-CN" altLang="en-US" sz="2800" b="1" dirty="0">
              <a:solidFill>
                <a:schemeClr val="bg1">
                  <a:lumMod val="50000"/>
                </a:schemeClr>
              </a:solidFill>
              <a:latin typeface="张海山锐线体简" charset="0"/>
              <a:ea typeface="张海山锐线体简" charset="0"/>
              <a:cs typeface="Times New Roman" pitchFamily="18" charset="0"/>
              <a:sym typeface="Wingdings" charset="0"/>
            </a:endParaRPr>
          </a:p>
        </p:txBody>
      </p:sp>
      <p:pic>
        <p:nvPicPr>
          <p:cNvPr id="7" name="图片 6" descr="u=2874007649,2140806165&amp;fm=206&amp;gp=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67750" y="3571875"/>
            <a:ext cx="3328988" cy="293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631825" y="4689475"/>
            <a:ext cx="6096000" cy="10414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contribute to</a:t>
            </a: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可表示“促成；有助于”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contribute to + doing </a:t>
            </a:r>
            <a:r>
              <a:rPr lang="en-US" altLang="zh-CN" sz="2800" b="1" dirty="0" err="1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sth.</a:t>
            </a:r>
            <a:endParaRPr lang="zh-CN" altLang="en-US" sz="2800" b="1" dirty="0" err="1">
              <a:solidFill>
                <a:schemeClr val="bg1">
                  <a:lumMod val="50000"/>
                </a:schemeClr>
              </a:solidFill>
              <a:latin typeface="Segoe Print" charset="0"/>
              <a:ea typeface="+mn-ea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0825" y="1781175"/>
            <a:ext cx="11941175" cy="30797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</a:rPr>
              <a:t>We believe</a:t>
            </a: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</a:rPr>
              <a:t> that this meeting will contribute to combat</a:t>
            </a: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</a:rPr>
              <a:t>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</a:rPr>
              <a:t>global warmi</a:t>
            </a:r>
            <a:r>
              <a:rPr lang="en-US" altLang="zh-CN" sz="2800" b="1" dirty="0" err="1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</a:rPr>
              <a:t>ng</a:t>
            </a: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</a:rPr>
              <a:t>.</a:t>
            </a:r>
            <a:endParaRPr lang="en-US" altLang="zh-CN" sz="3200" b="1" dirty="0">
              <a:solidFill>
                <a:schemeClr val="bg1">
                  <a:lumMod val="50000"/>
                </a:schemeClr>
              </a:solidFill>
              <a:latin typeface="Segoe Print" charset="0"/>
              <a:ea typeface="+mn-ea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800" b="1" dirty="0">
              <a:solidFill>
                <a:schemeClr val="bg1">
                  <a:lumMod val="50000"/>
                </a:schemeClr>
              </a:solidFill>
              <a:latin typeface="Segoe Print" charset="0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800" b="1" dirty="0">
              <a:solidFill>
                <a:schemeClr val="bg1">
                  <a:lumMod val="50000"/>
                </a:schemeClr>
              </a:solidFill>
              <a:latin typeface="Segoe Print" charset="0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 </a:t>
            </a: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（我们坚信这次会议将为抵制全球变暖做出</a:t>
            </a:r>
            <a:r>
              <a:rPr lang="zh-CN" altLang="en-US" sz="2800" b="1" dirty="0">
                <a:solidFill>
                  <a:srgbClr val="FF0000"/>
                </a:solidFill>
                <a:latin typeface="张海山锐线体简" charset="0"/>
                <a:ea typeface="张海山锐线体简" charset="0"/>
              </a:rPr>
              <a:t>贡献</a:t>
            </a: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。）</a:t>
            </a:r>
          </a:p>
        </p:txBody>
      </p:sp>
      <p:sp>
        <p:nvSpPr>
          <p:cNvPr id="3" name="标题 1"/>
          <p:cNvSpPr txBox="1"/>
          <p:nvPr/>
        </p:nvSpPr>
        <p:spPr>
          <a:xfrm>
            <a:off x="838200" y="161925"/>
            <a:ext cx="8345488" cy="1079500"/>
          </a:xfrm>
          <a:prstGeom prst="rect">
            <a:avLst/>
          </a:prstGeom>
        </p:spPr>
        <p:txBody>
          <a:bodyPr/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zh-CN" sz="4000" i="1" dirty="0">
                <a:solidFill>
                  <a:srgbClr val="FFFF00"/>
                </a:solidFill>
                <a:latin typeface="Segoe Print" charset="0"/>
                <a:ea typeface="+mj-ea"/>
                <a:cs typeface="+mj-cs"/>
              </a:rPr>
              <a:t>Have a try!</a:t>
            </a:r>
            <a:endParaRPr lang="zh-CN" altLang="en-US" sz="4000" i="1" dirty="0">
              <a:solidFill>
                <a:srgbClr val="FFFF00"/>
              </a:solidFill>
              <a:latin typeface="Segoe Print" charset="0"/>
              <a:ea typeface="+mj-ea"/>
              <a:cs typeface="+mj-cs"/>
            </a:endParaRPr>
          </a:p>
        </p:txBody>
      </p:sp>
      <p:sp>
        <p:nvSpPr>
          <p:cNvPr id="30723" name="矩形 3"/>
          <p:cNvSpPr>
            <a:spLocks noChangeArrowheads="1"/>
          </p:cNvSpPr>
          <p:nvPr/>
        </p:nvSpPr>
        <p:spPr bwMode="auto">
          <a:xfrm>
            <a:off x="722313" y="1101725"/>
            <a:ext cx="11144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  <a:latin typeface="Segoe Print" pitchFamily="2" charset="0"/>
                <a:ea typeface="黑体" pitchFamily="49" charset="-122"/>
              </a:rPr>
              <a:t>T/F</a:t>
            </a:r>
            <a:endParaRPr lang="zh-CN" altLang="en-US" sz="4000">
              <a:solidFill>
                <a:srgbClr val="FF0000"/>
              </a:solidFill>
              <a:latin typeface="Segoe Print" pitchFamily="2" charset="0"/>
              <a:ea typeface="黑体" pitchFamily="49" charset="-122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3683000" y="2701925"/>
            <a:ext cx="48418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  <a:latin typeface="Segoe Print" pitchFamily="2" charset="0"/>
                <a:ea typeface="黑体" pitchFamily="49" charset="-122"/>
              </a:rPr>
              <a:t>F</a:t>
            </a:r>
            <a:endParaRPr lang="zh-CN" altLang="en-US" sz="4000">
              <a:latin typeface="Segoe Print" pitchFamily="2" charset="0"/>
              <a:ea typeface="黑体" pitchFamily="49" charset="-122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8712200" y="2468563"/>
            <a:ext cx="1554163" cy="15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8605838" y="2581275"/>
            <a:ext cx="285115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Segoe Print" pitchFamily="2" charset="0"/>
                <a:ea typeface="黑体" pitchFamily="49" charset="-122"/>
              </a:rPr>
              <a:t>combating</a:t>
            </a:r>
            <a:endParaRPr lang="zh-CN" altLang="en-US" sz="2800">
              <a:latin typeface="Segoe Print" pitchFamily="2" charset="0"/>
              <a:ea typeface="黑体" pitchFamily="49" charset="-122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图片 2" descr="get (1)_副本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3200" y="4135438"/>
            <a:ext cx="4149725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6" name="内容占位符 8" descr="attend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33513" y="1577975"/>
            <a:ext cx="4025900" cy="241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内容占位符 5" descr="expose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45200" y="1597025"/>
            <a:ext cx="3794125" cy="240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>
          <a:xfrm>
            <a:off x="350838" y="473075"/>
            <a:ext cx="11941175" cy="6905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</a:rPr>
              <a:t>He was </a:t>
            </a:r>
            <a:r>
              <a:rPr lang="en-US" altLang="zh-CN" sz="3200" b="1" dirty="0">
                <a:solidFill>
                  <a:srgbClr val="FF0000"/>
                </a:solidFill>
                <a:latin typeface="Segoe Print" charset="0"/>
                <a:ea typeface="+mn-ea"/>
                <a:cs typeface="Times New Roman" pitchFamily="18" charset="0"/>
              </a:rPr>
              <a:t>instructed</a:t>
            </a:r>
            <a:r>
              <a:rPr lang="en-US" altLang="zh-CN" sz="32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</a:rPr>
              <a:t> when to start through the blackboard.</a:t>
            </a:r>
            <a:endParaRPr lang="zh-CN" altLang="en-US" sz="3200" dirty="0">
              <a:latin typeface="Segoe Print" charset="0"/>
              <a:ea typeface="+mn-ea"/>
            </a:endParaRPr>
          </a:p>
        </p:txBody>
      </p:sp>
      <p:pic>
        <p:nvPicPr>
          <p:cNvPr id="31749" name="内容占位符 5" descr="blame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67413" y="4162425"/>
            <a:ext cx="3790950" cy="248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7"/>
          <p:cNvSpPr>
            <a:spLocks noChangeShapeType="1"/>
          </p:cNvSpPr>
          <p:nvPr/>
        </p:nvSpPr>
        <p:spPr bwMode="auto">
          <a:xfrm flipH="1" flipV="1">
            <a:off x="3494088" y="5649913"/>
            <a:ext cx="538162" cy="57785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" name="Line 18"/>
          <p:cNvSpPr>
            <a:spLocks noChangeShapeType="1"/>
          </p:cNvSpPr>
          <p:nvPr/>
        </p:nvSpPr>
        <p:spPr bwMode="auto">
          <a:xfrm flipV="1">
            <a:off x="4032250" y="4625975"/>
            <a:ext cx="1303338" cy="15478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122210" y="207285"/>
            <a:ext cx="2912977" cy="92333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Segoe Print" pitchFamily="2" charset="0"/>
                <a:ea typeface="+mn-ea"/>
                <a:sym typeface="+mn-ea"/>
              </a:rPr>
              <a:t>instruct</a:t>
            </a:r>
            <a:endParaRPr lang="zh-CN" altLang="en-US" sz="540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Segoe Print" pitchFamily="2" charset="0"/>
              <a:ea typeface="+mn-ea"/>
            </a:endParaRPr>
          </a:p>
        </p:txBody>
      </p:sp>
      <p:pic>
        <p:nvPicPr>
          <p:cNvPr id="5" name="图片 4" descr="get (1)_副本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34350" y="1979613"/>
            <a:ext cx="4057650" cy="352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本框 5"/>
          <p:cNvSpPr txBox="1"/>
          <p:nvPr/>
        </p:nvSpPr>
        <p:spPr>
          <a:xfrm>
            <a:off x="366713" y="1209675"/>
            <a:ext cx="11042650" cy="1466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 err="1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eg</a:t>
            </a: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：</a:t>
            </a: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1.</a:t>
            </a: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</a:rPr>
              <a:t>He was </a:t>
            </a:r>
            <a:r>
              <a:rPr lang="en-US" altLang="zh-CN" sz="2800" b="1" dirty="0">
                <a:solidFill>
                  <a:srgbClr val="FF0000"/>
                </a:solidFill>
                <a:latin typeface="Segoe Print" charset="0"/>
                <a:ea typeface="+mn-ea"/>
                <a:cs typeface="Times New Roman" pitchFamily="18" charset="0"/>
              </a:rPr>
              <a:t>instructed</a:t>
            </a: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</a:rPr>
              <a:t> when to start through the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cs typeface="Times New Roman" pitchFamily="18" charset="0"/>
              </a:rPr>
              <a:t>       blackboard.</a:t>
            </a:r>
            <a:endParaRPr lang="en-US" altLang="zh-CN" sz="2800" b="1" dirty="0">
              <a:solidFill>
                <a:schemeClr val="bg1">
                  <a:lumMod val="50000"/>
                </a:schemeClr>
              </a:solidFill>
              <a:latin typeface="Segoe Print" charset="0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      </a:t>
            </a: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他从黑板那儿得到开始时间的</a:t>
            </a:r>
            <a:r>
              <a:rPr lang="zh-CN" altLang="en-US" sz="2800" b="1" dirty="0">
                <a:solidFill>
                  <a:srgbClr val="FF0000"/>
                </a:solidFill>
                <a:latin typeface="张海山锐线体简" charset="0"/>
                <a:ea typeface="张海山锐线体简" charset="0"/>
              </a:rPr>
              <a:t>通知</a:t>
            </a: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518025" y="385763"/>
            <a:ext cx="4930775" cy="814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  <a:sym typeface="+mn-ea"/>
              </a:rPr>
              <a:t>vt. </a:t>
            </a: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  <a:sym typeface="+mn-ea"/>
              </a:rPr>
              <a:t>通知; 指示；命令; 教导（指导）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latin typeface="张海山锐线体简" charset="0"/>
              <a:ea typeface="张海山锐线体简" charset="0"/>
            </a:endParaRPr>
          </a:p>
        </p:txBody>
      </p:sp>
      <p:sp>
        <p:nvSpPr>
          <p:cNvPr id="32773" name="文本框 8"/>
          <p:cNvSpPr txBox="1">
            <a:spLocks noChangeArrowheads="1"/>
          </p:cNvSpPr>
          <p:nvPr/>
        </p:nvSpPr>
        <p:spPr bwMode="auto">
          <a:xfrm>
            <a:off x="711200" y="3097213"/>
            <a:ext cx="5478463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CN" altLang="en-US" sz="2400" b="1">
              <a:ea typeface="黑体" pitchFamily="49" charset="-122"/>
              <a:sym typeface="+mn-ea"/>
            </a:endParaRPr>
          </a:p>
          <a:p>
            <a:endParaRPr lang="zh-CN" altLang="en-US">
              <a:ea typeface="黑体" pitchFamily="49" charset="-122"/>
            </a:endParaRPr>
          </a:p>
          <a:p>
            <a:endParaRPr lang="zh-CN" altLang="en-US">
              <a:ea typeface="黑体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47700" y="2578100"/>
            <a:ext cx="7283450" cy="10414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2. He </a:t>
            </a:r>
            <a:r>
              <a:rPr lang="en-US" altLang="zh-CN" sz="2800" b="1" dirty="0">
                <a:solidFill>
                  <a:srgbClr val="FF0000"/>
                </a:solidFill>
                <a:latin typeface="Segoe Print" charset="0"/>
                <a:ea typeface="+mn-ea"/>
              </a:rPr>
              <a:t>instructed </a:t>
            </a: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us in math last year.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   </a:t>
            </a: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他去年</a:t>
            </a:r>
            <a:r>
              <a:rPr lang="zh-CN" altLang="en-US" sz="2800" b="1" dirty="0">
                <a:solidFill>
                  <a:srgbClr val="FF0000"/>
                </a:solidFill>
                <a:latin typeface="张海山锐线体简" charset="0"/>
                <a:ea typeface="张海山锐线体简" charset="0"/>
              </a:rPr>
              <a:t>教</a:t>
            </a: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我们数学。</a:t>
            </a:r>
          </a:p>
        </p:txBody>
      </p:sp>
      <p:sp>
        <p:nvSpPr>
          <p:cNvPr id="13" name="矩形 12"/>
          <p:cNvSpPr/>
          <p:nvPr/>
        </p:nvSpPr>
        <p:spPr>
          <a:xfrm>
            <a:off x="1140187" y="3503642"/>
            <a:ext cx="36776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Segoe Print" pitchFamily="2" charset="0"/>
                <a:ea typeface="+mn-ea"/>
                <a:sym typeface="+mn-ea"/>
              </a:rPr>
              <a:t>Instruction   n.</a:t>
            </a:r>
            <a:endParaRPr lang="zh-CN" altLang="en-US" sz="3600" b="1" dirty="0">
              <a:solidFill>
                <a:srgbClr val="FF0000"/>
              </a:solidFill>
              <a:latin typeface="+mn-lt"/>
              <a:ea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65100" y="4168775"/>
            <a:ext cx="7900988" cy="17367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instruct sb. (in </a:t>
            </a:r>
            <a:r>
              <a:rPr lang="en-US" altLang="zh-CN" sz="2400" b="1" dirty="0" err="1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sth</a:t>
            </a:r>
            <a:r>
              <a:rPr lang="en-US" altLang="zh-CN" sz="24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.)  </a:t>
            </a: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教导，传授技能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instruct </a:t>
            </a:r>
            <a:r>
              <a:rPr lang="en-US" altLang="zh-CN" sz="2400" b="1" dirty="0" err="1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sb.to</a:t>
            </a:r>
            <a:r>
              <a:rPr lang="en-US" altLang="zh-CN" sz="24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do </a:t>
            </a:r>
            <a:r>
              <a:rPr lang="en-US" altLang="zh-CN" sz="2400" b="1" dirty="0" err="1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sth</a:t>
            </a:r>
            <a:r>
              <a:rPr lang="en-US" altLang="zh-CN" sz="24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.  /  instruct </a:t>
            </a:r>
            <a:r>
              <a:rPr lang="en-US" altLang="zh-CN" sz="2400" b="1" dirty="0" err="1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wh</a:t>
            </a:r>
            <a:r>
              <a:rPr lang="en-US" altLang="zh-CN" sz="24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-  </a:t>
            </a: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命令，指示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instruct that-clause  </a:t>
            </a: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通知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7"/>
          <p:cNvSpPr txBox="1"/>
          <p:nvPr/>
        </p:nvSpPr>
        <p:spPr>
          <a:xfrm>
            <a:off x="482600" y="2701925"/>
            <a:ext cx="10612438" cy="1041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>
                <a:latin typeface="Segoe Print" charset="0"/>
                <a:ea typeface="+mn-ea"/>
              </a:rPr>
              <a:t> </a:t>
            </a: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He was                     (instruct)  to sail for New York.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 </a:t>
            </a:r>
            <a:endParaRPr lang="zh-CN" altLang="en-US" sz="2000" b="1" dirty="0">
              <a:solidFill>
                <a:schemeClr val="bg1">
                  <a:lumMod val="50000"/>
                </a:schemeClr>
              </a:solidFill>
              <a:latin typeface="Segoe Print" charset="0"/>
              <a:ea typeface="+mn-ea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2239963" y="2562225"/>
            <a:ext cx="2560637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Segoe Print" pitchFamily="2" charset="0"/>
                <a:ea typeface="黑体" pitchFamily="49" charset="-122"/>
              </a:rPr>
              <a:t>instructed</a:t>
            </a:r>
            <a:endParaRPr lang="zh-CN" altLang="en-US" sz="3200">
              <a:latin typeface="Segoe Print" pitchFamily="2" charset="0"/>
              <a:ea typeface="黑体" pitchFamily="49" charset="-122"/>
            </a:endParaRP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2116138" y="3108325"/>
            <a:ext cx="2605087" cy="17463"/>
          </a:xfrm>
          <a:prstGeom prst="line">
            <a:avLst/>
          </a:prstGeom>
          <a:noFill/>
          <a:ln w="38100" cmpd="sng">
            <a:solidFill>
              <a:schemeClr val="bg1">
                <a:lumMod val="50000"/>
              </a:schemeClr>
            </a:solidFill>
            <a:rou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362075" y="3927475"/>
            <a:ext cx="3027363" cy="5175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他</a:t>
            </a:r>
            <a:r>
              <a:rPr lang="zh-CN" altLang="en-US" sz="2800" b="1" dirty="0">
                <a:solidFill>
                  <a:srgbClr val="FF0000"/>
                </a:solidFill>
                <a:latin typeface="张海山锐线体简" charset="0"/>
                <a:ea typeface="张海山锐线体简" charset="0"/>
              </a:rPr>
              <a:t>奉命</a:t>
            </a:r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前往纽约。</a:t>
            </a:r>
            <a:endParaRPr lang="zh-CN" altLang="en-US" sz="2800" dirty="0">
              <a:latin typeface="张海山锐线体简" charset="0"/>
              <a:ea typeface="张海山锐线体简" charset="0"/>
            </a:endParaRPr>
          </a:p>
        </p:txBody>
      </p:sp>
      <p:pic>
        <p:nvPicPr>
          <p:cNvPr id="7" name="图片 6" descr="u=1037511812,4134864065&amp;fm=21&amp;gp=0_副本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62713" y="3498850"/>
            <a:ext cx="5281612" cy="315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 txBox="1"/>
          <p:nvPr/>
        </p:nvSpPr>
        <p:spPr>
          <a:xfrm>
            <a:off x="1111250" y="735013"/>
            <a:ext cx="8345488" cy="1079500"/>
          </a:xfrm>
          <a:prstGeom prst="rect">
            <a:avLst/>
          </a:prstGeom>
        </p:spPr>
        <p:txBody>
          <a:bodyPr/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zh-CN" sz="4000" i="1" dirty="0">
                <a:solidFill>
                  <a:srgbClr val="FFFF00"/>
                </a:solidFill>
                <a:latin typeface="Segoe Print" charset="0"/>
                <a:ea typeface="+mj-ea"/>
                <a:cs typeface="+mj-cs"/>
              </a:rPr>
              <a:t>Have a try!</a:t>
            </a:r>
            <a:endParaRPr lang="zh-CN" altLang="en-US" sz="4000" i="1" dirty="0">
              <a:solidFill>
                <a:srgbClr val="FFFF00"/>
              </a:solidFill>
              <a:latin typeface="Segoe Print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矩形 1"/>
          <p:cNvSpPr>
            <a:spLocks noChangeArrowheads="1"/>
          </p:cNvSpPr>
          <p:nvPr/>
        </p:nvSpPr>
        <p:spPr bwMode="auto">
          <a:xfrm>
            <a:off x="0" y="569913"/>
            <a:ext cx="2036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Segoe Print" pitchFamily="2" charset="0"/>
                <a:ea typeface="黑体" pitchFamily="49" charset="-122"/>
              </a:rPr>
              <a:t>Conclude</a:t>
            </a:r>
            <a:endParaRPr lang="zh-CN" altLang="en-US" sz="3200">
              <a:ea typeface="黑体" pitchFamily="49" charset="-122"/>
            </a:endParaRPr>
          </a:p>
        </p:txBody>
      </p:sp>
      <p:sp>
        <p:nvSpPr>
          <p:cNvPr id="34818" name="矩形 2"/>
          <p:cNvSpPr>
            <a:spLocks noChangeArrowheads="1"/>
          </p:cNvSpPr>
          <p:nvPr/>
        </p:nvSpPr>
        <p:spPr bwMode="auto">
          <a:xfrm>
            <a:off x="0" y="2698750"/>
            <a:ext cx="1566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Segoe Print" pitchFamily="2" charset="0"/>
                <a:ea typeface="黑体" pitchFamily="49" charset="-122"/>
              </a:rPr>
              <a:t>attend</a:t>
            </a:r>
            <a:endParaRPr lang="zh-CN" altLang="en-US" sz="3200">
              <a:ea typeface="黑体" pitchFamily="49" charset="-122"/>
            </a:endParaRPr>
          </a:p>
        </p:txBody>
      </p:sp>
      <p:sp>
        <p:nvSpPr>
          <p:cNvPr id="34819" name="矩形 3"/>
          <p:cNvSpPr>
            <a:spLocks noChangeArrowheads="1"/>
          </p:cNvSpPr>
          <p:nvPr/>
        </p:nvSpPr>
        <p:spPr bwMode="auto">
          <a:xfrm>
            <a:off x="0" y="5318125"/>
            <a:ext cx="15049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Segoe Print" pitchFamily="2" charset="0"/>
                <a:ea typeface="黑体" pitchFamily="49" charset="-122"/>
              </a:rPr>
              <a:t>expose</a:t>
            </a:r>
            <a:endParaRPr lang="zh-CN" altLang="en-US" sz="3200">
              <a:ea typeface="黑体" pitchFamily="49" charset="-122"/>
            </a:endParaRPr>
          </a:p>
        </p:txBody>
      </p:sp>
      <p:sp>
        <p:nvSpPr>
          <p:cNvPr id="34820" name="矩形 4"/>
          <p:cNvSpPr>
            <a:spLocks noChangeArrowheads="1"/>
          </p:cNvSpPr>
          <p:nvPr/>
        </p:nvSpPr>
        <p:spPr bwMode="auto">
          <a:xfrm>
            <a:off x="6364288" y="392113"/>
            <a:ext cx="1416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Segoe Print" pitchFamily="2" charset="0"/>
                <a:ea typeface="黑体" pitchFamily="49" charset="-122"/>
              </a:rPr>
              <a:t>blame</a:t>
            </a:r>
            <a:endParaRPr lang="zh-CN" altLang="en-US" sz="3200">
              <a:ea typeface="黑体" pitchFamily="49" charset="-122"/>
            </a:endParaRPr>
          </a:p>
        </p:txBody>
      </p:sp>
      <p:sp>
        <p:nvSpPr>
          <p:cNvPr id="34821" name="矩形 5"/>
          <p:cNvSpPr>
            <a:spLocks noChangeArrowheads="1"/>
          </p:cNvSpPr>
          <p:nvPr/>
        </p:nvSpPr>
        <p:spPr bwMode="auto">
          <a:xfrm>
            <a:off x="6091238" y="2903538"/>
            <a:ext cx="23129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Segoe Print" pitchFamily="2" charset="0"/>
                <a:ea typeface="黑体" pitchFamily="49" charset="-122"/>
              </a:rPr>
              <a:t>contribute</a:t>
            </a:r>
            <a:endParaRPr lang="zh-CN" altLang="en-US" sz="3200">
              <a:ea typeface="黑体" pitchFamily="49" charset="-122"/>
            </a:endParaRPr>
          </a:p>
        </p:txBody>
      </p:sp>
      <p:sp>
        <p:nvSpPr>
          <p:cNvPr id="34822" name="矩形 6"/>
          <p:cNvSpPr>
            <a:spLocks noChangeArrowheads="1"/>
          </p:cNvSpPr>
          <p:nvPr/>
        </p:nvSpPr>
        <p:spPr bwMode="auto">
          <a:xfrm>
            <a:off x="6419850" y="5086350"/>
            <a:ext cx="180181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Segoe Print" pitchFamily="2" charset="0"/>
                <a:ea typeface="黑体" pitchFamily="49" charset="-122"/>
              </a:rPr>
              <a:t>instruct</a:t>
            </a:r>
            <a:endParaRPr lang="zh-CN" altLang="en-US" sz="3200">
              <a:ea typeface="黑体" pitchFamily="49" charset="-122"/>
            </a:endParaRPr>
          </a:p>
        </p:txBody>
      </p:sp>
      <p:sp>
        <p:nvSpPr>
          <p:cNvPr id="12" name="文本框 4"/>
          <p:cNvSpPr txBox="1"/>
          <p:nvPr/>
        </p:nvSpPr>
        <p:spPr>
          <a:xfrm>
            <a:off x="2730500" y="565150"/>
            <a:ext cx="3155950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altLang="zh-CN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vt.&amp;vi. </a:t>
            </a:r>
            <a:r>
              <a:rPr lang="zh-CN" altLang="en-US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结束，推断出</a:t>
            </a:r>
          </a:p>
        </p:txBody>
      </p:sp>
      <p:sp>
        <p:nvSpPr>
          <p:cNvPr id="13" name="文本框 3"/>
          <p:cNvSpPr txBox="1"/>
          <p:nvPr/>
        </p:nvSpPr>
        <p:spPr>
          <a:xfrm>
            <a:off x="2697163" y="5238750"/>
            <a:ext cx="4211637" cy="822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altLang="zh-CN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vt. </a:t>
            </a:r>
            <a:r>
              <a:rPr lang="zh-CN" altLang="en-US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照顾；护理；</a:t>
            </a:r>
            <a:endParaRPr lang="en-US" altLang="zh-CN" sz="2400">
              <a:solidFill>
                <a:srgbClr val="262626"/>
              </a:solidFill>
              <a:latin typeface="张海山锐线体简" pitchFamily="2" charset="-122"/>
              <a:ea typeface="张海山锐线体简" pitchFamily="2" charset="-122"/>
            </a:endParaRPr>
          </a:p>
          <a:p>
            <a:r>
              <a:rPr lang="zh-CN" altLang="en-US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出席；参加</a:t>
            </a:r>
          </a:p>
        </p:txBody>
      </p:sp>
      <p:sp>
        <p:nvSpPr>
          <p:cNvPr id="14" name="文本框 6"/>
          <p:cNvSpPr txBox="1"/>
          <p:nvPr/>
        </p:nvSpPr>
        <p:spPr>
          <a:xfrm>
            <a:off x="9213850" y="2719388"/>
            <a:ext cx="4792663" cy="1187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  <a:sym typeface="+mn-ea"/>
              </a:rPr>
              <a:t>vt. 通知;</a:t>
            </a:r>
            <a:r>
              <a:rPr lang="zh-CN" altLang="en-US" sz="2400">
                <a:solidFill>
                  <a:srgbClr val="262626"/>
                </a:solidFill>
                <a:latin typeface="Arial"/>
                <a:ea typeface="张海山锐线体简" pitchFamily="2" charset="-122"/>
                <a:sym typeface="+mn-ea"/>
              </a:rPr>
              <a:t> </a:t>
            </a:r>
            <a:r>
              <a:rPr lang="zh-CN" altLang="en-US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  <a:sym typeface="+mn-ea"/>
              </a:rPr>
              <a:t>指示；</a:t>
            </a:r>
            <a:endParaRPr lang="en-US" altLang="zh-CN" sz="2400">
              <a:solidFill>
                <a:srgbClr val="262626"/>
              </a:solidFill>
              <a:latin typeface="张海山锐线体简" pitchFamily="2" charset="-122"/>
              <a:ea typeface="张海山锐线体简" pitchFamily="2" charset="-122"/>
              <a:sym typeface="+mn-ea"/>
            </a:endParaRPr>
          </a:p>
          <a:p>
            <a:r>
              <a:rPr lang="zh-CN" altLang="en-US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  <a:sym typeface="+mn-ea"/>
              </a:rPr>
              <a:t>命令; 教导（指导）</a:t>
            </a:r>
          </a:p>
          <a:p>
            <a:endParaRPr lang="zh-CN" altLang="en-US" sz="2400">
              <a:latin typeface="张海山锐线体简" pitchFamily="2" charset="-122"/>
              <a:ea typeface="张海山锐线体简" pitchFamily="2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056688" y="474663"/>
            <a:ext cx="3409950" cy="11874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vt.&amp; vi.贡献;</a:t>
            </a:r>
            <a:r>
              <a:rPr lang="zh-CN" altLang="en-US" sz="2400">
                <a:solidFill>
                  <a:srgbClr val="262626"/>
                </a:solidFill>
                <a:latin typeface="Segoe Print"/>
                <a:ea typeface="张海山锐线体简" pitchFamily="2" charset="-122"/>
              </a:rPr>
              <a:t> </a:t>
            </a:r>
            <a:r>
              <a:rPr lang="zh-CN" altLang="en-US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捐赠</a:t>
            </a:r>
            <a:r>
              <a:rPr lang="en-US" altLang="zh-CN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, </a:t>
            </a:r>
            <a:r>
              <a:rPr lang="zh-CN" altLang="en-US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捐助</a:t>
            </a:r>
            <a:endParaRPr lang="en-US" altLang="zh-CN" sz="2400">
              <a:solidFill>
                <a:srgbClr val="262626"/>
              </a:solidFill>
              <a:latin typeface="张海山锐线体简" pitchFamily="2" charset="-122"/>
              <a:ea typeface="张海山锐线体简" pitchFamily="2" charset="-122"/>
            </a:endParaRPr>
          </a:p>
          <a:p>
            <a:r>
              <a:rPr lang="zh-CN" altLang="en-US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（款项）;</a:t>
            </a:r>
            <a:endParaRPr lang="en-US" altLang="zh-CN" sz="2400">
              <a:solidFill>
                <a:srgbClr val="262626"/>
              </a:solidFill>
              <a:latin typeface="张海山锐线体简" pitchFamily="2" charset="-122"/>
              <a:ea typeface="张海山锐线体简" pitchFamily="2" charset="-122"/>
            </a:endParaRPr>
          </a:p>
          <a:p>
            <a:r>
              <a:rPr lang="zh-CN" altLang="en-US" sz="2400">
                <a:solidFill>
                  <a:srgbClr val="262626"/>
                </a:solidFill>
                <a:latin typeface="Segoe Print"/>
                <a:ea typeface="张海山锐线体简" pitchFamily="2" charset="-122"/>
              </a:rPr>
              <a:t> </a:t>
            </a:r>
            <a:r>
              <a:rPr lang="zh-CN" altLang="en-US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投稿（给杂志等）</a:t>
            </a:r>
            <a:endParaRPr lang="zh-CN" altLang="en-US" sz="2400">
              <a:latin typeface="张海山锐线体简" pitchFamily="2" charset="-122"/>
              <a:ea typeface="张海山锐线体简" pitchFamily="2" charset="-122"/>
            </a:endParaRPr>
          </a:p>
        </p:txBody>
      </p:sp>
      <p:sp>
        <p:nvSpPr>
          <p:cNvPr id="34827" name="文本框 3"/>
          <p:cNvSpPr txBox="1">
            <a:spLocks noChangeArrowheads="1"/>
          </p:cNvSpPr>
          <p:nvPr/>
        </p:nvSpPr>
        <p:spPr bwMode="auto">
          <a:xfrm>
            <a:off x="8975725" y="5102225"/>
            <a:ext cx="37607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n. </a:t>
            </a:r>
            <a:r>
              <a:rPr lang="zh-CN" altLang="en-US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过失；责备；责怪；</a:t>
            </a:r>
            <a:endParaRPr lang="en-US" altLang="zh-CN" sz="2400">
              <a:solidFill>
                <a:srgbClr val="262626"/>
              </a:solidFill>
              <a:latin typeface="张海山锐线体简" pitchFamily="2" charset="-122"/>
              <a:ea typeface="张海山锐线体简" pitchFamily="2" charset="-122"/>
            </a:endParaRPr>
          </a:p>
          <a:p>
            <a:r>
              <a:rPr lang="zh-CN" altLang="en-US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（过失，过错等）责任</a:t>
            </a:r>
          </a:p>
          <a:p>
            <a:r>
              <a:rPr lang="en-US" altLang="zh-CN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v. </a:t>
            </a:r>
            <a:r>
              <a:rPr lang="zh-CN" altLang="en-US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责备，谴责</a:t>
            </a:r>
          </a:p>
        </p:txBody>
      </p:sp>
      <p:sp>
        <p:nvSpPr>
          <p:cNvPr id="17" name="文本框 3"/>
          <p:cNvSpPr txBox="1"/>
          <p:nvPr/>
        </p:nvSpPr>
        <p:spPr>
          <a:xfrm>
            <a:off x="2566988" y="2838450"/>
            <a:ext cx="3960812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altLang="zh-CN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vt. </a:t>
            </a:r>
            <a:r>
              <a:rPr lang="zh-CN" altLang="en-US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暴露</a:t>
            </a:r>
            <a:r>
              <a:rPr lang="en-US" altLang="zh-CN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;</a:t>
            </a:r>
            <a:r>
              <a:rPr lang="zh-CN" altLang="en-US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揭露</a:t>
            </a:r>
            <a:r>
              <a:rPr lang="en-US" altLang="zh-CN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;</a:t>
            </a:r>
            <a:r>
              <a:rPr lang="zh-CN" altLang="en-US" sz="2400">
                <a:solidFill>
                  <a:srgbClr val="262626"/>
                </a:solidFill>
                <a:latin typeface="张海山锐线体简" pitchFamily="2" charset="-122"/>
                <a:ea typeface="张海山锐线体简" pitchFamily="2" charset="-122"/>
              </a:rPr>
              <a:t>使曝光</a:t>
            </a:r>
          </a:p>
        </p:txBody>
      </p:sp>
      <p:pic>
        <p:nvPicPr>
          <p:cNvPr id="18" name="图片 17" descr="get (1)_副本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88438" y="2278063"/>
            <a:ext cx="3103562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内容占位符 8" descr="attend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9538" y="4532313"/>
            <a:ext cx="3111500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内容占位符 5" descr="expos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0650" y="2373313"/>
            <a:ext cx="3084513" cy="199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内容占位符 5" descr="blame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29700" y="4391025"/>
            <a:ext cx="3162300" cy="210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图片 21" descr="u=2874007649,2140806165&amp;fm=206&amp;gp=0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117013" y="0"/>
            <a:ext cx="3074987" cy="219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内容占位符 3" descr="conclude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649538" y="188913"/>
            <a:ext cx="31257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直接箭头连接符 24"/>
          <p:cNvCxnSpPr>
            <a:stCxn id="34817" idx="3"/>
          </p:cNvCxnSpPr>
          <p:nvPr/>
        </p:nvCxnSpPr>
        <p:spPr>
          <a:xfrm flipV="1">
            <a:off x="2036763" y="846138"/>
            <a:ext cx="596900" cy="15875"/>
          </a:xfrm>
          <a:prstGeom prst="straightConnector1">
            <a:avLst/>
          </a:prstGeom>
          <a:ln w="539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>
            <a:stCxn id="34818" idx="3"/>
          </p:cNvCxnSpPr>
          <p:nvPr/>
        </p:nvCxnSpPr>
        <p:spPr>
          <a:xfrm>
            <a:off x="1566863" y="2990850"/>
            <a:ext cx="985837" cy="2563813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 rot="5400000" flipH="1" flipV="1">
            <a:off x="1009650" y="3752850"/>
            <a:ext cx="2279650" cy="1352550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>
            <a:stCxn id="34820" idx="3"/>
            <a:endCxn id="21" idx="1"/>
          </p:cNvCxnSpPr>
          <p:nvPr/>
        </p:nvCxnSpPr>
        <p:spPr>
          <a:xfrm>
            <a:off x="7523163" y="219075"/>
            <a:ext cx="1441450" cy="5118100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>
            <a:stCxn id="34822" idx="3"/>
          </p:cNvCxnSpPr>
          <p:nvPr/>
        </p:nvCxnSpPr>
        <p:spPr>
          <a:xfrm flipV="1">
            <a:off x="8097838" y="3465513"/>
            <a:ext cx="1141412" cy="2062162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 rot="5400000" flipH="1" flipV="1">
            <a:off x="7731125" y="1878013"/>
            <a:ext cx="1882775" cy="1079500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19138" y="546100"/>
            <a:ext cx="10552112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 </a:t>
            </a:r>
            <a:r>
              <a:rPr lang="en-US" altLang="zh-CN" sz="40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He </a:t>
            </a:r>
            <a:r>
              <a:rPr lang="en-US" altLang="zh-CN" sz="4000" dirty="0">
                <a:solidFill>
                  <a:srgbClr val="FF0000"/>
                </a:solidFill>
                <a:latin typeface="Segoe Print" charset="0"/>
                <a:ea typeface="+mn-ea"/>
              </a:rPr>
              <a:t>concluded </a:t>
            </a:r>
            <a:r>
              <a:rPr lang="en-US" altLang="zh-CN" sz="40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his speech with a slogan.</a:t>
            </a:r>
            <a:endParaRPr lang="zh-CN" altLang="en-US" sz="4000" dirty="0">
              <a:latin typeface="+mn-lt"/>
              <a:ea typeface="+mn-ea"/>
            </a:endParaRPr>
          </a:p>
        </p:txBody>
      </p:sp>
      <p:pic>
        <p:nvPicPr>
          <p:cNvPr id="16386" name="内容占位符 3" descr="conclud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38313" y="1498600"/>
            <a:ext cx="3706812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内容占位符 8" descr="attend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62650" y="1520825"/>
            <a:ext cx="4025900" cy="247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内容占位符 5" descr="expose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01800" y="4216400"/>
            <a:ext cx="3794125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内容占位符 5" descr="blame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51538" y="4241800"/>
            <a:ext cx="4022725" cy="23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7"/>
          <p:cNvSpPr>
            <a:spLocks noChangeShapeType="1"/>
          </p:cNvSpPr>
          <p:nvPr/>
        </p:nvSpPr>
        <p:spPr bwMode="auto">
          <a:xfrm flipH="1" flipV="1">
            <a:off x="3575050" y="3275013"/>
            <a:ext cx="539750" cy="57785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" name="Line 18"/>
          <p:cNvSpPr>
            <a:spLocks noChangeShapeType="1"/>
          </p:cNvSpPr>
          <p:nvPr/>
        </p:nvSpPr>
        <p:spPr bwMode="auto">
          <a:xfrm flipV="1">
            <a:off x="4114800" y="2252663"/>
            <a:ext cx="1303338" cy="15462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内容占位符 1"/>
          <p:cNvSpPr>
            <a:spLocks noGrp="1"/>
          </p:cNvSpPr>
          <p:nvPr>
            <p:ph sz="quarter" idx="13"/>
          </p:nvPr>
        </p:nvSpPr>
        <p:spPr>
          <a:xfrm>
            <a:off x="2189163" y="2671763"/>
            <a:ext cx="7732712" cy="285591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zh-CN" sz="9600" smtClean="0">
                <a:latin typeface="Segoe Print" pitchFamily="2" charset="0"/>
              </a:rPr>
              <a:t>Thank you</a:t>
            </a:r>
            <a:r>
              <a:rPr lang="zh-CN" altLang="en-US" sz="9600" smtClean="0">
                <a:latin typeface="Segoe Print" pitchFamily="2" charset="0"/>
              </a:rPr>
              <a:t>！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/>
          </p:nvPr>
        </p:nvSpPr>
        <p:spPr>
          <a:xfrm>
            <a:off x="838200" y="161925"/>
            <a:ext cx="8345488" cy="1079500"/>
          </a:xfrm>
        </p:spPr>
        <p:txBody>
          <a:bodyPr/>
          <a:lstStyle/>
          <a:p>
            <a:pPr eaLnBrk="1" hangingPunct="1"/>
            <a:r>
              <a:rPr lang="en-US" altLang="zh-CN" smtClean="0">
                <a:solidFill>
                  <a:srgbClr val="FF0000"/>
                </a:solidFill>
                <a:latin typeface="Segoe Print" pitchFamily="2" charset="0"/>
              </a:rPr>
              <a:t>Conclude</a:t>
            </a:r>
          </a:p>
        </p:txBody>
      </p:sp>
      <p:pic>
        <p:nvPicPr>
          <p:cNvPr id="4" name="内容占位符 3" descr="conclude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70775" y="2173288"/>
            <a:ext cx="4484688" cy="3582987"/>
          </a:xfrm>
        </p:spPr>
      </p:pic>
      <p:sp>
        <p:nvSpPr>
          <p:cNvPr id="5" name="文本框 4"/>
          <p:cNvSpPr txBox="1"/>
          <p:nvPr/>
        </p:nvSpPr>
        <p:spPr>
          <a:xfrm>
            <a:off x="3781425" y="428625"/>
            <a:ext cx="3155950" cy="541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 err="1">
                <a:solidFill>
                  <a:schemeClr val="bg1">
                    <a:lumMod val="50000"/>
                  </a:schemeClr>
                </a:solidFill>
                <a:latin typeface="Segoe Print" charset="0"/>
                <a:ea typeface="造字工房悦黑演示版纤细长体" charset="0"/>
              </a:rPr>
              <a:t>vt.&amp;vi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造字工房悦黑演示版纤细长体" charset="0"/>
              </a:rPr>
              <a:t>. 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结束，推断出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44475" y="1135063"/>
            <a:ext cx="6951663" cy="9064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 err="1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eg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. 1.He </a:t>
            </a:r>
            <a:r>
              <a:rPr lang="en-US" altLang="zh-CN" sz="2400" b="1" dirty="0">
                <a:solidFill>
                  <a:srgbClr val="FF0000"/>
                </a:solidFill>
                <a:latin typeface="Segoe Print" charset="0"/>
                <a:ea typeface="+mn-ea"/>
              </a:rPr>
              <a:t>concluded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his speech with a slogan.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      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他用一句标语</a:t>
            </a:r>
            <a:r>
              <a:rPr lang="zh-CN" altLang="en-US" sz="2400" dirty="0">
                <a:solidFill>
                  <a:srgbClr val="FF0000"/>
                </a:solidFill>
                <a:latin typeface="张海山锐线体简" charset="0"/>
                <a:ea typeface="张海山锐线体简" charset="0"/>
              </a:rPr>
              <a:t>结束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了演说。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54050" y="1976438"/>
            <a:ext cx="5091113" cy="9064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2.It is hard to </a:t>
            </a:r>
            <a:r>
              <a:rPr lang="en-US" altLang="zh-CN" sz="2400" b="1" dirty="0">
                <a:solidFill>
                  <a:srgbClr val="FF0000"/>
                </a:solidFill>
                <a:latin typeface="Segoe Print" charset="0"/>
                <a:ea typeface="+mn-ea"/>
              </a:rPr>
              <a:t>conclude</a:t>
            </a:r>
            <a:r>
              <a:rPr lang="en-US" altLang="zh-CN" sz="2400" dirty="0">
                <a:solidFill>
                  <a:srgbClr val="FF0000"/>
                </a:solidFill>
                <a:latin typeface="Segoe Print" charset="0"/>
                <a:ea typeface="+mn-ea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  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这很难</a:t>
            </a:r>
            <a:r>
              <a:rPr lang="zh-CN" altLang="en-US" sz="2400" dirty="0">
                <a:solidFill>
                  <a:srgbClr val="FF0000"/>
                </a:solidFill>
                <a:latin typeface="张海山锐线体简" charset="0"/>
                <a:ea typeface="张海山锐线体简" charset="0"/>
              </a:rPr>
              <a:t>断定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。</a:t>
            </a:r>
          </a:p>
        </p:txBody>
      </p:sp>
      <p:sp>
        <p:nvSpPr>
          <p:cNvPr id="10" name="右大括号 9"/>
          <p:cNvSpPr/>
          <p:nvPr/>
        </p:nvSpPr>
        <p:spPr>
          <a:xfrm>
            <a:off x="1876425" y="3868738"/>
            <a:ext cx="506413" cy="2100262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596900" y="3733800"/>
            <a:ext cx="1339850" cy="2362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make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draw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reach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come to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arrive at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486025" y="4730750"/>
            <a:ext cx="5265738" cy="466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(a) conclusion(s)   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下结论；得出结论</a:t>
            </a:r>
            <a:endParaRPr lang="en-US" altLang="zh-CN" sz="2000" dirty="0">
              <a:solidFill>
                <a:schemeClr val="bg1">
                  <a:lumMod val="50000"/>
                </a:schemeClr>
              </a:solidFill>
              <a:latin typeface="张海山锐线体简" charset="0"/>
              <a:ea typeface="张海山锐线体简" charset="0"/>
            </a:endParaRPr>
          </a:p>
        </p:txBody>
      </p:sp>
      <p:pic>
        <p:nvPicPr>
          <p:cNvPr id="16" name="图片 15" descr="iconfont-iconfontduanxin03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" y="3314700"/>
            <a:ext cx="6381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文本框 16"/>
          <p:cNvSpPr txBox="1"/>
          <p:nvPr/>
        </p:nvSpPr>
        <p:spPr>
          <a:xfrm>
            <a:off x="327025" y="6100763"/>
            <a:ext cx="4464050" cy="465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 in conclusion 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作为结论，最后</a:t>
            </a:r>
          </a:p>
        </p:txBody>
      </p:sp>
      <p:sp>
        <p:nvSpPr>
          <p:cNvPr id="13" name="文本框 6"/>
          <p:cNvSpPr txBox="1"/>
          <p:nvPr/>
        </p:nvSpPr>
        <p:spPr>
          <a:xfrm>
            <a:off x="612775" y="2941638"/>
            <a:ext cx="4421188" cy="6143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>
                <a:solidFill>
                  <a:srgbClr val="FF0000"/>
                </a:solidFill>
                <a:latin typeface="Segoe Print" charset="0"/>
                <a:ea typeface="+mn-ea"/>
              </a:rPr>
              <a:t>conclusion</a:t>
            </a:r>
            <a:r>
              <a:rPr lang="en-US" altLang="zh-CN" sz="28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</a:t>
            </a:r>
            <a:r>
              <a:rPr lang="en-US" altLang="zh-CN" sz="28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 </a:t>
            </a:r>
            <a:r>
              <a:rPr lang="en-US" altLang="zh-CN" sz="28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n.</a:t>
            </a:r>
            <a:r>
              <a:rPr lang="zh-CN" altLang="en-US" sz="28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结束，结论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8" grpId="2"/>
      <p:bldP spid="8" grpId="3"/>
      <p:bldP spid="8" grpId="4"/>
      <p:bldP spid="8" grpId="5"/>
      <p:bldP spid="8" grpId="6"/>
      <p:bldP spid="8" grpId="7"/>
      <p:bldP spid="9" grpId="0"/>
      <p:bldP spid="10" grpId="0" animBg="1"/>
      <p:bldP spid="10" grpId="1" animBg="1"/>
      <p:bldP spid="11" grpId="0"/>
      <p:bldP spid="11" grpId="1"/>
      <p:bldP spid="12" grpId="0"/>
      <p:bldP spid="12" grpId="1"/>
      <p:bldP spid="17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>
          <a:xfrm>
            <a:off x="1220788" y="0"/>
            <a:ext cx="8345487" cy="1079500"/>
          </a:xfrm>
        </p:spPr>
        <p:txBody>
          <a:bodyPr/>
          <a:lstStyle/>
          <a:p>
            <a:pPr eaLnBrk="1" hangingPunct="1"/>
            <a:r>
              <a:rPr lang="en-US" altLang="zh-CN" i="1" smtClean="0">
                <a:solidFill>
                  <a:srgbClr val="FFFF00"/>
                </a:solidFill>
                <a:latin typeface="Segoe Print" pitchFamily="2" charset="0"/>
              </a:rPr>
              <a:t>Have a try!</a:t>
            </a:r>
            <a:endParaRPr lang="zh-CN" altLang="en-US" i="1" smtClean="0">
              <a:solidFill>
                <a:srgbClr val="FFFF00"/>
              </a:solidFill>
              <a:latin typeface="Segoe Print" pitchFamily="2" charset="0"/>
            </a:endParaRPr>
          </a:p>
        </p:txBody>
      </p:sp>
      <p:pic>
        <p:nvPicPr>
          <p:cNvPr id="19458" name="内容占位符 4" descr="resizeApi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95275" y="1373188"/>
            <a:ext cx="1219200" cy="1219200"/>
          </a:xfrm>
        </p:spPr>
      </p:pic>
      <p:sp>
        <p:nvSpPr>
          <p:cNvPr id="6" name="文本框 5"/>
          <p:cNvSpPr txBox="1"/>
          <p:nvPr/>
        </p:nvSpPr>
        <p:spPr>
          <a:xfrm>
            <a:off x="1889125" y="1901825"/>
            <a:ext cx="5657850" cy="549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1.</a:t>
            </a:r>
            <a:r>
              <a:rPr lang="zh-CN" altLang="en-US" sz="280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我们推断他们无法抵达目的地。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054225" y="2603500"/>
            <a:ext cx="902017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We concluded that they could not reach the destination.</a:t>
            </a:r>
          </a:p>
        </p:txBody>
      </p:sp>
      <p:sp>
        <p:nvSpPr>
          <p:cNvPr id="9" name="笑脸 8"/>
          <p:cNvSpPr/>
          <p:nvPr/>
        </p:nvSpPr>
        <p:spPr>
          <a:xfrm>
            <a:off x="1473200" y="2605088"/>
            <a:ext cx="579438" cy="47466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889125" y="3330575"/>
            <a:ext cx="6684963" cy="549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2.</a:t>
            </a:r>
            <a:r>
              <a:rPr lang="zh-CN" altLang="en-US" sz="280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我们认定他并没有告诉我们实情。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008188" y="4137025"/>
            <a:ext cx="84693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We concluded that he didn't tell us the truth.</a:t>
            </a:r>
          </a:p>
        </p:txBody>
      </p:sp>
      <p:sp>
        <p:nvSpPr>
          <p:cNvPr id="12" name="笑脸 11"/>
          <p:cNvSpPr/>
          <p:nvPr/>
        </p:nvSpPr>
        <p:spPr>
          <a:xfrm>
            <a:off x="1452563" y="4116388"/>
            <a:ext cx="579437" cy="47625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  <p:bldP spid="10" grpId="0"/>
      <p:bldP spid="11" grpId="0"/>
      <p:bldP spid="12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646238" y="814388"/>
            <a:ext cx="8562975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He did not </a:t>
            </a:r>
            <a:r>
              <a:rPr lang="en-US" altLang="zh-CN" sz="4000" dirty="0">
                <a:solidFill>
                  <a:srgbClr val="FF0000"/>
                </a:solidFill>
                <a:latin typeface="Segoe Print" charset="0"/>
                <a:ea typeface="+mn-ea"/>
              </a:rPr>
              <a:t>attend</a:t>
            </a:r>
            <a:r>
              <a:rPr lang="en-US" altLang="zh-CN" sz="40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the meeting.</a:t>
            </a:r>
            <a:endParaRPr lang="zh-CN" altLang="en-US" sz="4000" dirty="0">
              <a:latin typeface="+mn-lt"/>
              <a:ea typeface="+mn-ea"/>
            </a:endParaRPr>
          </a:p>
        </p:txBody>
      </p:sp>
      <p:pic>
        <p:nvPicPr>
          <p:cNvPr id="20482" name="内容占位符 8" descr="attend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37250" y="1673225"/>
            <a:ext cx="4025900" cy="241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内容占位符 5" descr="expos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7675" y="4276725"/>
            <a:ext cx="3794125" cy="247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内容占位符 5" descr="blame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67413" y="4238625"/>
            <a:ext cx="40227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图片 7" descr="u=2874007649,2140806165&amp;fm=206&amp;gp=0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6075" y="1657350"/>
            <a:ext cx="3897313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17"/>
          <p:cNvSpPr>
            <a:spLocks noChangeShapeType="1"/>
          </p:cNvSpPr>
          <p:nvPr/>
        </p:nvSpPr>
        <p:spPr bwMode="auto">
          <a:xfrm flipH="1" flipV="1">
            <a:off x="7739063" y="3152775"/>
            <a:ext cx="538162" cy="57785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" name="Line 18"/>
          <p:cNvSpPr>
            <a:spLocks noChangeShapeType="1"/>
          </p:cNvSpPr>
          <p:nvPr/>
        </p:nvSpPr>
        <p:spPr bwMode="auto">
          <a:xfrm flipV="1">
            <a:off x="8277225" y="2128838"/>
            <a:ext cx="1303338" cy="154781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标题 1"/>
          <p:cNvSpPr>
            <a:spLocks noGrp="1"/>
          </p:cNvSpPr>
          <p:nvPr>
            <p:ph type="title"/>
          </p:nvPr>
        </p:nvSpPr>
        <p:spPr>
          <a:xfrm>
            <a:off x="838200" y="161925"/>
            <a:ext cx="8345488" cy="1079500"/>
          </a:xfrm>
        </p:spPr>
        <p:txBody>
          <a:bodyPr/>
          <a:lstStyle/>
          <a:p>
            <a:pPr eaLnBrk="1" hangingPunct="1"/>
            <a:r>
              <a:rPr lang="en-US" altLang="zh-CN" smtClean="0">
                <a:solidFill>
                  <a:srgbClr val="FF0000"/>
                </a:solidFill>
                <a:latin typeface="Segoe Print" pitchFamily="2" charset="0"/>
              </a:rPr>
              <a:t>attend</a:t>
            </a:r>
          </a:p>
        </p:txBody>
      </p:sp>
      <p:pic>
        <p:nvPicPr>
          <p:cNvPr id="9" name="内容占位符 8" descr="attend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783388" y="1919288"/>
            <a:ext cx="4383087" cy="2808287"/>
          </a:xfrm>
        </p:spPr>
      </p:pic>
      <p:sp>
        <p:nvSpPr>
          <p:cNvPr id="4" name="文本框 3"/>
          <p:cNvSpPr txBox="1"/>
          <p:nvPr/>
        </p:nvSpPr>
        <p:spPr>
          <a:xfrm>
            <a:off x="3214688" y="474663"/>
            <a:ext cx="4213225" cy="541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 err="1">
                <a:solidFill>
                  <a:schemeClr val="bg1">
                    <a:lumMod val="50000"/>
                  </a:schemeClr>
                </a:solidFill>
                <a:latin typeface="Segoe Print" charset="0"/>
                <a:ea typeface="微软雅黑" charset="0"/>
              </a:rPr>
              <a:t>vt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微软雅黑" charset="0"/>
              </a:rPr>
              <a:t>.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 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照顾；护理；出席；参加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62013" y="1114425"/>
            <a:ext cx="5180012" cy="539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rgbClr val="FF0000"/>
                </a:solidFill>
                <a:latin typeface="Segoe Print" charset="0"/>
                <a:ea typeface="+mn-ea"/>
              </a:rPr>
              <a:t>attendance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n.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出席，出席人数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85763" y="1947863"/>
            <a:ext cx="5954712" cy="1189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 err="1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eg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. 1.He did not </a:t>
            </a:r>
            <a:r>
              <a:rPr lang="en-US" altLang="zh-CN" sz="2400" dirty="0">
                <a:solidFill>
                  <a:srgbClr val="FF0000"/>
                </a:solidFill>
                <a:latin typeface="Segoe Print" charset="0"/>
                <a:ea typeface="+mn-ea"/>
              </a:rPr>
              <a:t>attend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the meeting.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      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他没有</a:t>
            </a:r>
            <a:r>
              <a:rPr lang="zh-CN" altLang="en-US" sz="2400" dirty="0">
                <a:solidFill>
                  <a:srgbClr val="FF0000"/>
                </a:solidFill>
                <a:latin typeface="张海山锐线体简" charset="0"/>
                <a:ea typeface="张海山锐线体简" charset="0"/>
              </a:rPr>
              <a:t>参加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会议。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74700" y="3005138"/>
            <a:ext cx="6326188" cy="1189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2.Which doctor </a:t>
            </a:r>
            <a:r>
              <a:rPr lang="en-US" altLang="zh-CN" sz="2400" dirty="0">
                <a:solidFill>
                  <a:srgbClr val="FF0000"/>
                </a:solidFill>
                <a:latin typeface="Segoe Print" charset="0"/>
                <a:ea typeface="+mn-ea"/>
              </a:rPr>
              <a:t>is attending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you?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  <a:sym typeface="+mn-ea"/>
              </a:rPr>
              <a:t>   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  <a:sym typeface="+mn-ea"/>
              </a:rPr>
              <a:t>哪一个医生为你</a:t>
            </a:r>
            <a:r>
              <a:rPr lang="zh-CN" altLang="en-US" sz="2400" dirty="0">
                <a:solidFill>
                  <a:srgbClr val="FF0000"/>
                </a:solidFill>
                <a:latin typeface="张海山锐线体简" charset="0"/>
                <a:ea typeface="张海山锐线体简" charset="0"/>
                <a:sym typeface="+mn-ea"/>
              </a:rPr>
              <a:t>看病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  <a:sym typeface="+mn-ea"/>
              </a:rPr>
              <a:t>？</a:t>
            </a:r>
            <a:endParaRPr lang="en-US" altLang="zh-CN" sz="2400" dirty="0">
              <a:solidFill>
                <a:schemeClr val="bg1">
                  <a:lumMod val="50000"/>
                </a:schemeClr>
              </a:solidFill>
              <a:latin typeface="张海山锐线体简" charset="0"/>
              <a:ea typeface="张海山锐线体简" charset="0"/>
            </a:endParaRPr>
          </a:p>
        </p:txBody>
      </p:sp>
      <p:pic>
        <p:nvPicPr>
          <p:cNvPr id="16" name="图片 15" descr="iconfont-iconfontduanxin03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" y="4057650"/>
            <a:ext cx="63817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文本框 10"/>
          <p:cNvSpPr txBox="1"/>
          <p:nvPr/>
        </p:nvSpPr>
        <p:spPr>
          <a:xfrm>
            <a:off x="877888" y="4584700"/>
            <a:ext cx="7813675" cy="173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attend school 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上学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attend a lecture/meeting 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听讲座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/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出席会议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attend a wedding/ceremony 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出席婚礼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/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参加典礼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内容占位符 3" descr="resizeApi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2088" y="1492250"/>
            <a:ext cx="1219200" cy="1219200"/>
          </a:xfrm>
        </p:spPr>
      </p:pic>
      <p:pic>
        <p:nvPicPr>
          <p:cNvPr id="22530" name="内容占位符 4" descr="resizeApi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275" y="1373188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本框 5"/>
          <p:cNvSpPr txBox="1"/>
          <p:nvPr/>
        </p:nvSpPr>
        <p:spPr>
          <a:xfrm>
            <a:off x="1576388" y="1847850"/>
            <a:ext cx="6891337" cy="549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1.</a:t>
            </a:r>
            <a:r>
              <a:rPr lang="zh-CN" altLang="en-US" sz="28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上这个学校的几乎全是当地的孩子。</a:t>
            </a:r>
            <a:endParaRPr lang="en-US" altLang="zh-CN" sz="2800" dirty="0">
              <a:solidFill>
                <a:schemeClr val="bg1">
                  <a:lumMod val="50000"/>
                </a:schemeClr>
              </a:solidFill>
              <a:latin typeface="微软雅黑" charset="0"/>
              <a:ea typeface="微软雅黑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460500" y="2605088"/>
            <a:ext cx="107315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The school                  (attend) almost entirely by local children. </a:t>
            </a:r>
          </a:p>
        </p:txBody>
      </p:sp>
      <p:sp>
        <p:nvSpPr>
          <p:cNvPr id="9" name="笑脸 8"/>
          <p:cNvSpPr/>
          <p:nvPr/>
        </p:nvSpPr>
        <p:spPr>
          <a:xfrm>
            <a:off x="968375" y="2605088"/>
            <a:ext cx="579438" cy="47466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617663" y="3262313"/>
            <a:ext cx="9377362" cy="1371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2.</a:t>
            </a:r>
            <a:r>
              <a:rPr lang="zh-CN" altLang="en-US" sz="28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他在这个领域很出名，今晚会有成千上万的敬仰者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参加他的讲座。</a:t>
            </a:r>
            <a:endParaRPr lang="en-US" altLang="zh-CN" sz="2800" dirty="0">
              <a:solidFill>
                <a:schemeClr val="bg1">
                  <a:lumMod val="50000"/>
                </a:schemeClr>
              </a:solidFill>
              <a:latin typeface="微软雅黑" charset="0"/>
              <a:ea typeface="微软雅黑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874838" y="4613275"/>
            <a:ext cx="8469312" cy="1187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He is famous in this field, and tens of thousands of fans                   (attend) his lecture this evening.</a:t>
            </a:r>
          </a:p>
        </p:txBody>
      </p:sp>
      <p:sp>
        <p:nvSpPr>
          <p:cNvPr id="12" name="笑脸 11"/>
          <p:cNvSpPr/>
          <p:nvPr/>
        </p:nvSpPr>
        <p:spPr>
          <a:xfrm>
            <a:off x="1273175" y="4772025"/>
            <a:ext cx="579438" cy="474663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2537" name="标题 1"/>
          <p:cNvSpPr>
            <a:spLocks noGrp="1"/>
          </p:cNvSpPr>
          <p:nvPr>
            <p:ph type="title"/>
          </p:nvPr>
        </p:nvSpPr>
        <p:spPr>
          <a:xfrm>
            <a:off x="1125538" y="231775"/>
            <a:ext cx="8343900" cy="1079500"/>
          </a:xfrm>
        </p:spPr>
        <p:txBody>
          <a:bodyPr/>
          <a:lstStyle/>
          <a:p>
            <a:pPr eaLnBrk="1" hangingPunct="1"/>
            <a:r>
              <a:rPr lang="en-US" altLang="zh-CN" i="1" smtClean="0">
                <a:solidFill>
                  <a:srgbClr val="FFFF00"/>
                </a:solidFill>
                <a:latin typeface="Segoe Print" pitchFamily="2" charset="0"/>
              </a:rPr>
              <a:t>Have a try!</a:t>
            </a:r>
            <a:endParaRPr lang="zh-CN" altLang="en-US" i="1" smtClean="0">
              <a:solidFill>
                <a:srgbClr val="FFFF00"/>
              </a:solidFill>
              <a:latin typeface="Segoe Print" pitchFamily="2" charset="0"/>
            </a:endParaRPr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 flipV="1">
            <a:off x="3248025" y="3057525"/>
            <a:ext cx="2101850" cy="28575"/>
          </a:xfrm>
          <a:prstGeom prst="line">
            <a:avLst/>
          </a:prstGeom>
          <a:noFill/>
          <a:ln w="38100" cmpd="sng">
            <a:solidFill>
              <a:schemeClr val="bg1">
                <a:lumMod val="50000"/>
              </a:schemeClr>
            </a:solidFill>
            <a:rou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3146425" y="2520950"/>
            <a:ext cx="2325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Segoe Print" pitchFamily="2" charset="0"/>
                <a:ea typeface="黑体" pitchFamily="49" charset="-122"/>
              </a:rPr>
              <a:t>was attended </a:t>
            </a:r>
            <a:endParaRPr lang="zh-CN" altLang="en-US" sz="2400" b="1">
              <a:solidFill>
                <a:srgbClr val="FF0000"/>
              </a:solidFill>
              <a:ea typeface="黑体" pitchFamily="49" charset="-122"/>
            </a:endParaRPr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auto">
          <a:xfrm>
            <a:off x="2768600" y="5249863"/>
            <a:ext cx="20050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Segoe Print" pitchFamily="2" charset="0"/>
                <a:ea typeface="黑体" pitchFamily="49" charset="-122"/>
              </a:rPr>
              <a:t>will attend </a:t>
            </a:r>
            <a:endParaRPr lang="zh-CN" altLang="en-US" sz="2400" b="1">
              <a:solidFill>
                <a:srgbClr val="FF0000"/>
              </a:solidFill>
              <a:ea typeface="黑体" pitchFamily="49" charset="-122"/>
            </a:endParaRPr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 flipV="1">
            <a:off x="2786063" y="5761038"/>
            <a:ext cx="2101850" cy="28575"/>
          </a:xfrm>
          <a:prstGeom prst="line">
            <a:avLst/>
          </a:prstGeom>
          <a:noFill/>
          <a:ln w="38100" cmpd="sng">
            <a:solidFill>
              <a:schemeClr val="bg1">
                <a:lumMod val="50000"/>
              </a:schemeClr>
            </a:solidFill>
            <a:rou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bldLvl="0" animBg="1"/>
      <p:bldP spid="10" grpId="0"/>
      <p:bldP spid="11" grpId="0"/>
      <p:bldP spid="12" grpId="0" bldLvl="0" animBg="1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14500" y="377825"/>
            <a:ext cx="10650538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</a:t>
            </a:r>
            <a:r>
              <a:rPr lang="en-US" altLang="zh-CN" sz="40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The plot was </a:t>
            </a:r>
            <a:r>
              <a:rPr lang="en-US" altLang="zh-CN" sz="4000" dirty="0">
                <a:solidFill>
                  <a:srgbClr val="FF0000"/>
                </a:solidFill>
                <a:latin typeface="Segoe Print" charset="0"/>
                <a:ea typeface="+mn-ea"/>
              </a:rPr>
              <a:t>exposed </a:t>
            </a:r>
            <a:r>
              <a:rPr lang="en-US" altLang="zh-CN" sz="40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in time.</a:t>
            </a:r>
          </a:p>
        </p:txBody>
      </p:sp>
      <p:pic>
        <p:nvPicPr>
          <p:cNvPr id="23554" name="内容占位符 3" descr="conclude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89125" y="1597025"/>
            <a:ext cx="3706813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内容占位符 5" descr="expos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7525" y="4489450"/>
            <a:ext cx="379412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内容占位符 5" descr="blame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67413" y="4298950"/>
            <a:ext cx="402272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图片 6" descr="get (1)_副本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26138" y="1514475"/>
            <a:ext cx="3844925" cy="258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7"/>
          <p:cNvSpPr>
            <a:spLocks noChangeShapeType="1"/>
          </p:cNvSpPr>
          <p:nvPr/>
        </p:nvSpPr>
        <p:spPr bwMode="auto">
          <a:xfrm flipH="1" flipV="1">
            <a:off x="2716213" y="5691188"/>
            <a:ext cx="538162" cy="57785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" name="Line 18"/>
          <p:cNvSpPr>
            <a:spLocks noChangeShapeType="1"/>
          </p:cNvSpPr>
          <p:nvPr/>
        </p:nvSpPr>
        <p:spPr bwMode="auto">
          <a:xfrm flipV="1">
            <a:off x="3254375" y="4667250"/>
            <a:ext cx="1303338" cy="15478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标题 1"/>
          <p:cNvSpPr>
            <a:spLocks noGrp="1"/>
          </p:cNvSpPr>
          <p:nvPr>
            <p:ph type="title"/>
          </p:nvPr>
        </p:nvSpPr>
        <p:spPr>
          <a:xfrm>
            <a:off x="838200" y="161925"/>
            <a:ext cx="8345488" cy="1079500"/>
          </a:xfrm>
        </p:spPr>
        <p:txBody>
          <a:bodyPr/>
          <a:lstStyle/>
          <a:p>
            <a:pPr eaLnBrk="1" hangingPunct="1"/>
            <a:r>
              <a:rPr lang="en-US" altLang="zh-CN" smtClean="0">
                <a:solidFill>
                  <a:srgbClr val="FF0000"/>
                </a:solidFill>
                <a:latin typeface="Segoe Print" pitchFamily="2" charset="0"/>
              </a:rPr>
              <a:t>expose</a:t>
            </a:r>
          </a:p>
        </p:txBody>
      </p:sp>
      <p:pic>
        <p:nvPicPr>
          <p:cNvPr id="6" name="内容占位符 5" descr="expose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261225" y="2686050"/>
            <a:ext cx="4594225" cy="2832100"/>
          </a:xfrm>
        </p:spPr>
      </p:pic>
      <p:sp>
        <p:nvSpPr>
          <p:cNvPr id="4" name="文本框 3"/>
          <p:cNvSpPr txBox="1"/>
          <p:nvPr/>
        </p:nvSpPr>
        <p:spPr>
          <a:xfrm>
            <a:off x="3398838" y="571500"/>
            <a:ext cx="3962400" cy="541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 err="1">
                <a:solidFill>
                  <a:schemeClr val="bg1">
                    <a:lumMod val="50000"/>
                  </a:schemeClr>
                </a:solidFill>
                <a:latin typeface="Segoe Print" charset="0"/>
                <a:ea typeface="微软雅黑" charset="0"/>
              </a:rPr>
              <a:t>vt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微软雅黑" charset="0"/>
                <a:ea typeface="微软雅黑" charset="0"/>
              </a:rPr>
              <a:t>. 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暴露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;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揭露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;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使曝光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39763" y="1228725"/>
            <a:ext cx="9859962" cy="904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eg.1. The plot </a:t>
            </a:r>
            <a:r>
              <a:rPr lang="en-US" altLang="zh-CN" sz="2400" b="1" dirty="0">
                <a:solidFill>
                  <a:srgbClr val="FF0000"/>
                </a:solidFill>
                <a:latin typeface="Segoe Print" charset="0"/>
                <a:ea typeface="+mn-ea"/>
              </a:rPr>
              <a:t>was exposed</a:t>
            </a:r>
            <a:r>
              <a:rPr lang="en-US" altLang="zh-CN" sz="2400" dirty="0">
                <a:solidFill>
                  <a:srgbClr val="FF0000"/>
                </a:solidFill>
                <a:latin typeface="Segoe Print" charset="0"/>
                <a:ea typeface="+mn-ea"/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in time.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      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那阴谋已被及时</a:t>
            </a:r>
            <a:r>
              <a:rPr lang="zh-CN" altLang="en-US" sz="2400" dirty="0">
                <a:solidFill>
                  <a:srgbClr val="FF0000"/>
                </a:solidFill>
                <a:latin typeface="张海山锐线体简" charset="0"/>
                <a:ea typeface="张海山锐线体简" charset="0"/>
              </a:rPr>
              <a:t>揭露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89038" y="2370138"/>
            <a:ext cx="5287962" cy="9064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2.This film </a:t>
            </a:r>
            <a:r>
              <a:rPr lang="en-US" altLang="zh-CN" sz="2400" b="1" dirty="0">
                <a:solidFill>
                  <a:srgbClr val="FF0000"/>
                </a:solidFill>
                <a:latin typeface="Segoe Print" charset="0"/>
                <a:ea typeface="+mn-ea"/>
              </a:rPr>
              <a:t>has been exposed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 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这片子已经</a:t>
            </a:r>
            <a:r>
              <a:rPr lang="zh-CN" altLang="en-US" sz="2400" dirty="0">
                <a:solidFill>
                  <a:srgbClr val="FF0000"/>
                </a:solidFill>
                <a:latin typeface="张海山锐线体简" charset="0"/>
                <a:ea typeface="张海山锐线体简" charset="0"/>
              </a:rPr>
              <a:t>感光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174750" y="3362325"/>
            <a:ext cx="6110288" cy="12715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3.As the journalist in the war,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 she </a:t>
            </a:r>
            <a:r>
              <a:rPr lang="en-US" altLang="zh-CN" sz="2400" b="1" dirty="0">
                <a:solidFill>
                  <a:srgbClr val="C00000"/>
                </a:solidFill>
                <a:latin typeface="Segoe Print" charset="0"/>
                <a:ea typeface="+mn-ea"/>
              </a:rPr>
              <a:t>was exposed to</a:t>
            </a:r>
            <a:r>
              <a:rPr lang="en-US" altLang="zh-CN" sz="2400" b="1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many dangers.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  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作为战地记者，她</a:t>
            </a:r>
            <a:r>
              <a:rPr lang="zh-CN" altLang="en-US" sz="2400" dirty="0">
                <a:solidFill>
                  <a:srgbClr val="FF0000"/>
                </a:solidFill>
                <a:latin typeface="张海山锐线体简" charset="0"/>
                <a:ea typeface="张海山锐线体简" charset="0"/>
              </a:rPr>
              <a:t>置身于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多种危险。</a:t>
            </a:r>
          </a:p>
        </p:txBody>
      </p:sp>
      <p:pic>
        <p:nvPicPr>
          <p:cNvPr id="16" name="图片 15" descr="iconfont-iconfontduanxin03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963" y="4652963"/>
            <a:ext cx="6381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文本框 8"/>
          <p:cNvSpPr txBox="1"/>
          <p:nvPr/>
        </p:nvSpPr>
        <p:spPr>
          <a:xfrm>
            <a:off x="990600" y="4762500"/>
            <a:ext cx="4175125" cy="1189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egoe Print" charset="0"/>
                <a:ea typeface="+mn-ea"/>
              </a:rPr>
              <a:t>be exposed to…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置身于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……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；暴露于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张海山锐线体简" charset="0"/>
                <a:ea typeface="张海山锐线体简" charset="0"/>
              </a:rPr>
              <a:t>……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向天歌稻壳儿模板23XIN - 副本">
  <a:themeElements>
    <a:clrScheme name="自定义 17">
      <a:dk1>
        <a:srgbClr val="FFFFFF"/>
      </a:dk1>
      <a:lt1>
        <a:srgbClr val="4B4B4B"/>
      </a:lt1>
      <a:dk2>
        <a:srgbClr val="FFFFFF"/>
      </a:dk2>
      <a:lt2>
        <a:srgbClr val="4B4B4B"/>
      </a:lt2>
      <a:accent1>
        <a:srgbClr val="71DAFF"/>
      </a:accent1>
      <a:accent2>
        <a:srgbClr val="79BFC9"/>
      </a:accent2>
      <a:accent3>
        <a:srgbClr val="32A49D"/>
      </a:accent3>
      <a:accent4>
        <a:srgbClr val="618699"/>
      </a:accent4>
      <a:accent5>
        <a:srgbClr val="AD8C6B"/>
      </a:accent5>
      <a:accent6>
        <a:srgbClr val="9E7A9B"/>
      </a:accent6>
      <a:hlink>
        <a:srgbClr val="D93F60"/>
      </a:hlink>
      <a:folHlink>
        <a:srgbClr val="BABD91"/>
      </a:folHlink>
    </a:clrScheme>
    <a:fontScheme name="自定义 3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lang="en-US" altLang="zh-CN" sz="2400">
            <a:solidFill>
              <a:schemeClr val="bg1">
                <a:lumMod val="50000"/>
              </a:schemeClr>
            </a:solidFill>
            <a:latin typeface="Segoe Print" charset="0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868</Words>
  <Application>Kingsoft Office WPP</Application>
  <PresentationFormat>自定义</PresentationFormat>
  <Paragraphs>133</Paragraphs>
  <Slides>20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演示文稿设计模板</vt:lpstr>
      </vt:variant>
      <vt:variant>
        <vt:i4>4</vt:i4>
      </vt:variant>
      <vt:variant>
        <vt:lpstr>幻灯片标题</vt:lpstr>
      </vt:variant>
      <vt:variant>
        <vt:i4>20</vt:i4>
      </vt:variant>
    </vt:vector>
  </HeadingPairs>
  <TitlesOfParts>
    <vt:vector size="36" baseType="lpstr">
      <vt:lpstr>Arial</vt:lpstr>
      <vt:lpstr>宋体</vt:lpstr>
      <vt:lpstr>黑体</vt:lpstr>
      <vt:lpstr>Calibri</vt:lpstr>
      <vt:lpstr>Segoe Print</vt:lpstr>
      <vt:lpstr>张海山锐线体简</vt:lpstr>
      <vt:lpstr>造字工房悦黑演示版纤细长体</vt:lpstr>
      <vt:lpstr>微软雅黑</vt:lpstr>
      <vt:lpstr>+mn-ea</vt:lpstr>
      <vt:lpstr>Segoe UI Symbol</vt:lpstr>
      <vt:lpstr>Times New Roman</vt:lpstr>
      <vt:lpstr>Wingdings</vt:lpstr>
      <vt:lpstr>向天歌稻壳儿模板23XIN - 副本</vt:lpstr>
      <vt:lpstr>向天歌稻壳儿模板23XIN - 副本</vt:lpstr>
      <vt:lpstr>向天歌稻壳儿模板23XIN - 副本</vt:lpstr>
      <vt:lpstr>向天歌稻壳儿模板23XIN - 副本</vt:lpstr>
      <vt:lpstr>幻灯片 1</vt:lpstr>
      <vt:lpstr>幻灯片 2</vt:lpstr>
      <vt:lpstr>Conclude</vt:lpstr>
      <vt:lpstr>Have a try!</vt:lpstr>
      <vt:lpstr>幻灯片 5</vt:lpstr>
      <vt:lpstr>attend</vt:lpstr>
      <vt:lpstr>Have a try!</vt:lpstr>
      <vt:lpstr>幻灯片 8</vt:lpstr>
      <vt:lpstr>expose</vt:lpstr>
      <vt:lpstr>幻灯片 10</vt:lpstr>
      <vt:lpstr>blame</vt:lpstr>
      <vt:lpstr>Have a try!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AutoBVT</cp:lastModifiedBy>
  <cp:revision>43</cp:revision>
  <dcterms:created xsi:type="dcterms:W3CDTF">2016-02-19T10:42:00Z</dcterms:created>
  <dcterms:modified xsi:type="dcterms:W3CDTF">2016-02-24T06:16:43Z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2052-10.1.0.5511</vt:lpwstr>
  </property>
</Properties>
</file>