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0" r:id="rId6"/>
    <p:sldId id="261" r:id="rId7"/>
    <p:sldId id="259" r:id="rId8"/>
    <p:sldId id="274" r:id="rId9"/>
    <p:sldId id="275" r:id="rId10"/>
    <p:sldId id="276" r:id="rId11"/>
    <p:sldId id="263" r:id="rId12"/>
    <p:sldId id="264" r:id="rId13"/>
    <p:sldId id="265" r:id="rId14"/>
    <p:sldId id="266" r:id="rId15"/>
    <p:sldId id="277" r:id="rId16"/>
    <p:sldId id="273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TextEdit="1"/>
          </p:cNvSpPr>
          <p:nvPr>
            <p:ph type="sldImg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/>
        <p:txBody>
          <a:bodyPr wrap="square" anchor="t"/>
          <a:p>
            <a:pPr lvl="0" eaLnBrk="1" hangingPunct="1"/>
            <a:endParaRPr lang="zh-CN" altLang="en-US" dirty="0"/>
          </a:p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5"/>
            <a:ext cx="6858010" cy="2387603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43"/>
            <a:ext cx="6858010" cy="165576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10" y="274638"/>
            <a:ext cx="2057403" cy="585153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52939" cy="585153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12" cy="2852741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70"/>
            <a:ext cx="7886712" cy="150018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2510" cy="452597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303" y="1600202"/>
            <a:ext cx="4032510" cy="452597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12" cy="132556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41"/>
            <a:ext cx="3655186" cy="823913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83"/>
            <a:ext cx="3655186" cy="352428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11" y="1778441"/>
            <a:ext cx="3673187" cy="823913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11" y="2665383"/>
            <a:ext cx="3673187" cy="352428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7" y="987426"/>
            <a:ext cx="4629157" cy="48736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3124017" cy="1600202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7" y="457202"/>
            <a:ext cx="4629157" cy="54038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3124017" cy="381159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12" cy="114300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1" y="1600202"/>
            <a:ext cx="8229612" cy="452597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1" y="6245234"/>
            <a:ext cx="2133603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5" y="6245234"/>
            <a:ext cx="2895604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10" y="6245234"/>
            <a:ext cx="2133603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charset="0"/>
                <a:ea typeface="宋体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1332312" y="3914781"/>
            <a:ext cx="6525825" cy="20116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r"/>
            <a:r>
              <a:rPr lang="zh-CN" altLang="zh-CN" sz="2100" dirty="0">
                <a:solidFill>
                  <a:srgbClr val="FF9900"/>
                </a:solidFill>
                <a:ea typeface="黑体" pitchFamily="2" charset="-122"/>
                <a:sym typeface="Arial" charset="0"/>
              </a:rPr>
              <a:t>录制者：华南师范大学外国语言文化学院  吴夏楠</a:t>
            </a:r>
            <a:endParaRPr lang="zh-CN" altLang="zh-CN" sz="2100" dirty="0">
              <a:solidFill>
                <a:srgbClr val="FF9900"/>
              </a:solidFill>
              <a:latin typeface="Arial" charset="0"/>
              <a:ea typeface="黑体" pitchFamily="2" charset="-122"/>
              <a:sym typeface="宋体" charset="-122"/>
            </a:endParaRPr>
          </a:p>
          <a:p>
            <a:pPr lvl="0" algn="r"/>
            <a:r>
              <a:rPr lang="zh-CN" altLang="zh-CN" sz="2100" dirty="0">
                <a:solidFill>
                  <a:srgbClr val="FF9900"/>
                </a:solidFill>
                <a:latin typeface="Arial" charset="0"/>
                <a:ea typeface="黑体" pitchFamily="2" charset="-122"/>
                <a:sym typeface="Arial" charset="0"/>
              </a:rPr>
              <a:t>合作者：华南师范大学外国语言文化学院  黎璐华</a:t>
            </a:r>
            <a:endParaRPr lang="zh-CN" altLang="zh-CN" sz="2100" dirty="0">
              <a:solidFill>
                <a:srgbClr val="FF9900"/>
              </a:solidFill>
              <a:latin typeface="Arial" charset="0"/>
              <a:ea typeface="黑体" pitchFamily="2" charset="-122"/>
              <a:sym typeface="Arial" charset="0"/>
            </a:endParaRPr>
          </a:p>
          <a:p>
            <a:pPr lvl="0" algn="r"/>
            <a:r>
              <a:rPr lang="zh-CN" altLang="zh-CN" sz="2100" dirty="0">
                <a:solidFill>
                  <a:srgbClr val="FF9900"/>
                </a:solidFill>
                <a:ea typeface="黑体" pitchFamily="2" charset="-122"/>
                <a:sym typeface="宋体" charset="-122"/>
              </a:rPr>
              <a:t>河源市龙川一中  黄桂梅</a:t>
            </a:r>
            <a:endParaRPr lang="zh-CN" altLang="zh-CN" sz="2100" dirty="0">
              <a:solidFill>
                <a:srgbClr val="FF9900"/>
              </a:solidFill>
              <a:latin typeface="Arial" charset="0"/>
              <a:ea typeface="黑体" pitchFamily="2" charset="-122"/>
              <a:sym typeface="Arial" charset="0"/>
            </a:endParaRPr>
          </a:p>
          <a:p>
            <a:pPr lvl="0" algn="r"/>
            <a:endParaRPr lang="zh-CN" altLang="zh-CN" sz="2100" dirty="0">
              <a:solidFill>
                <a:srgbClr val="FF9900"/>
              </a:solidFill>
              <a:latin typeface="Arial" charset="0"/>
              <a:ea typeface="黑体" pitchFamily="2" charset="-122"/>
            </a:endParaRPr>
          </a:p>
          <a:p>
            <a:pPr lvl="0" algn="r"/>
            <a:r>
              <a:rPr lang="zh-CN" altLang="zh-CN" sz="2100" dirty="0">
                <a:solidFill>
                  <a:srgbClr val="FF9900"/>
                </a:solidFill>
                <a:latin typeface="Arial" charset="0"/>
                <a:ea typeface="黑体" pitchFamily="2" charset="-122"/>
              </a:rPr>
              <a:t> </a:t>
            </a:r>
            <a:endParaRPr lang="zh-CN" altLang="zh-CN" sz="2100" dirty="0">
              <a:solidFill>
                <a:srgbClr val="FF9900"/>
              </a:solidFill>
              <a:latin typeface="Arial" charset="0"/>
              <a:ea typeface="黑体" pitchFamily="2" charset="-122"/>
            </a:endParaRPr>
          </a:p>
          <a:p>
            <a:pPr lvl="0" algn="r"/>
            <a:endParaRPr lang="zh-CN" altLang="zh-CN" sz="2100" dirty="0">
              <a:solidFill>
                <a:srgbClr val="FF9900"/>
              </a:solidFill>
              <a:latin typeface="Arial" charset="0"/>
              <a:ea typeface="黑体" pitchFamily="2" charset="-122"/>
              <a:sym typeface="Arial" charset="0"/>
            </a:endParaRPr>
          </a:p>
        </p:txBody>
      </p:sp>
      <p:sp>
        <p:nvSpPr>
          <p:cNvPr id="4100" name="标题 1"/>
          <p:cNvSpPr>
            <a:spLocks noGrp="1"/>
          </p:cNvSpPr>
          <p:nvPr>
            <p:ph type="title"/>
          </p:nvPr>
        </p:nvSpPr>
        <p:spPr>
          <a:xfrm>
            <a:off x="1763556" y="928212"/>
            <a:ext cx="5603566" cy="2787495"/>
          </a:xfrm>
          <a:ln w="9525">
            <a:noFill/>
            <a:miter/>
          </a:ln>
        </p:spPr>
        <p:txBody>
          <a:bodyPr lIns="68580" tIns="34290" rIns="68580" bIns="34290" anchor="ctr"/>
          <a:p>
            <a:pPr lvl="0" fontAlgn="base"/>
            <a:br>
              <a:rPr lang="zh-CN" altLang="en-US" sz="6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V Boli" charset="0"/>
                <a:ea typeface="Gungsuh" charset="0"/>
                <a:sym typeface="+mn-ea"/>
              </a:rPr>
            </a:br>
            <a:br>
              <a:rPr lang="zh-CN" altLang="en-US" sz="6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V Boli" charset="0"/>
                <a:ea typeface="Gungsuh" charset="0"/>
                <a:sym typeface="+mn-ea"/>
              </a:rPr>
            </a:br>
            <a:endParaRPr lang="zh-CN" altLang="en-US" sz="2400" strike="noStrike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V Boli" charset="0"/>
              <a:ea typeface="Gungsuh" charset="0"/>
              <a:sym typeface="+mn-ea"/>
            </a:endParaRPr>
          </a:p>
          <a:p>
            <a:pPr lvl="0" fontAlgn="base"/>
            <a:endParaRPr lang="zh-CN" altLang="en-US" sz="2400" strike="noStrike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V Boli" charset="0"/>
              <a:ea typeface="Gungsuh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5890" y="1646874"/>
            <a:ext cx="6548924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/>
            <a:r>
              <a:rPr lang="zh-CN" altLang="en-US" sz="5400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宋体" charset="-122"/>
                <a:cs typeface="+mn-ea"/>
              </a:rPr>
              <a:t>The Lake of Heaven</a:t>
            </a:r>
            <a:endParaRPr lang="zh-CN" altLang="en-US" sz="5400" strike="noStrike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宋体" charset="-122"/>
              <a:cs typeface="+mn-ea"/>
            </a:endParaRPr>
          </a:p>
          <a:p>
            <a:pPr algn="r" fontAlgn="base"/>
            <a:r>
              <a:rPr lang="en-US" altLang="zh-CN" sz="3000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宋体" charset="-122"/>
                <a:cs typeface="+mn-ea"/>
              </a:rPr>
              <a:t>--Using Language</a:t>
            </a:r>
            <a:endParaRPr lang="en-US" altLang="zh-CN" sz="3000" strike="noStrike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/>
          <p:nvPr/>
        </p:nvSpPr>
        <p:spPr>
          <a:xfrm>
            <a:off x="2087169" y="1862140"/>
            <a:ext cx="1575199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rewarded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074072" y="2640810"/>
            <a:ext cx="1575200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rewarded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2291" name="组合 11290"/>
          <p:cNvGrpSpPr/>
          <p:nvPr/>
        </p:nvGrpSpPr>
        <p:grpSpPr>
          <a:xfrm>
            <a:off x="1251349" y="1690690"/>
            <a:ext cx="610791" cy="1006080"/>
            <a:chOff x="0" y="0"/>
            <a:chExt cx="817" cy="845"/>
          </a:xfrm>
        </p:grpSpPr>
        <p:sp>
          <p:nvSpPr>
            <p:cNvPr id="12292" name="文本框 11291"/>
            <p:cNvSpPr txBox="1"/>
            <p:nvPr/>
          </p:nvSpPr>
          <p:spPr>
            <a:xfrm>
              <a:off x="0" y="181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be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2293" name="矩形 11292"/>
            <p:cNvSpPr/>
            <p:nvPr/>
          </p:nvSpPr>
          <p:spPr>
            <a:xfrm>
              <a:off x="230" y="0"/>
              <a:ext cx="116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84788" y="1132286"/>
            <a:ext cx="1575199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rewarded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55224" y="1890715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with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1281" name="文本框 11280"/>
          <p:cNvSpPr txBox="1"/>
          <p:nvPr/>
        </p:nvSpPr>
        <p:spPr>
          <a:xfrm>
            <a:off x="4526763" y="1893096"/>
            <a:ext cx="810817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sth.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51653" y="2643191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by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76757" y="2644382"/>
            <a:ext cx="1828803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sth./sb.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1385890" y="3320658"/>
            <a:ext cx="6556782" cy="6429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If our answer is right, we should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 be rewarded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.</a:t>
            </a:r>
            <a:endParaRPr lang="zh-CN" altLang="en-US" strike="noStrike" noProof="1" smtClean="0">
              <a:solidFill>
                <a:srgbClr val="C401C4"/>
              </a:solidFill>
              <a:sym typeface="+mn-ea"/>
            </a:endParaRPr>
          </a:p>
        </p:txBody>
      </p:sp>
      <p:sp>
        <p:nvSpPr>
          <p:cNvPr id="3" name="立方体 2"/>
          <p:cNvSpPr/>
          <p:nvPr/>
        </p:nvSpPr>
        <p:spPr>
          <a:xfrm>
            <a:off x="1385890" y="4076706"/>
            <a:ext cx="6556782" cy="6429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A good person will 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be rewarded with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 good luck.</a:t>
            </a:r>
            <a:endParaRPr lang="zh-CN" altLang="en-US" strike="noStrike" noProof="1" smtClean="0">
              <a:solidFill>
                <a:srgbClr val="C401C4"/>
              </a:solidFill>
              <a:sym typeface="+mn-ea"/>
            </a:endParaRPr>
          </a:p>
        </p:txBody>
      </p:sp>
      <p:sp>
        <p:nvSpPr>
          <p:cNvPr id="5" name="立方体 4"/>
          <p:cNvSpPr/>
          <p:nvPr/>
        </p:nvSpPr>
        <p:spPr>
          <a:xfrm>
            <a:off x="1385890" y="4832754"/>
            <a:ext cx="6556782" cy="6429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Your hardworking will 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be rewarded by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 god one day.</a:t>
            </a:r>
            <a:endParaRPr lang="zh-CN" altLang="en-US" strike="noStrike" noProof="1" smtClean="0">
              <a:solidFill>
                <a:srgbClr val="C401C4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9" grpId="0" bldLvl="0" animBg="1"/>
      <p:bldP spid="8" grpId="0" bldLvl="0" animBg="1"/>
      <p:bldP spid="11281" grpId="0" bldLvl="0" animBg="1"/>
      <p:bldP spid="62" grpId="0" bldLvl="0" animBg="1"/>
      <p:bldP spid="60" grpId="0" bldLvl="0" animBg="1"/>
      <p:bldP spid="61" grpId="0" bldLvl="0" animBg="1"/>
      <p:bldP spid="8" grpId="1" animBg="1"/>
      <p:bldP spid="60" grpId="1" animBg="1"/>
      <p:bldP spid="8" grpId="2" animBg="1"/>
      <p:bldP spid="60" grpId="2" animBg="1"/>
      <p:bldP spid="8" grpId="3" animBg="1"/>
      <p:bldP spid="60" grpId="3" animBg="1"/>
      <p:bldP spid="8" grpId="4" animBg="1"/>
      <p:bldP spid="60" grpId="4" animBg="1"/>
      <p:bldP spid="8" grpId="5" bldLvl="0" animBg="1"/>
      <p:bldP spid="60" grpId="5" bldLvl="0" animBg="1"/>
      <p:bldP spid="2" grpId="0" bldLvl="0" animBg="1"/>
      <p:bldP spid="3" grpId="0" bldLvl="0" animBg="1"/>
      <p:bldP spid="5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5"/>
          <p:cNvGrpSpPr/>
          <p:nvPr/>
        </p:nvGrpSpPr>
        <p:grpSpPr>
          <a:xfrm>
            <a:off x="1709740" y="2619379"/>
            <a:ext cx="904876" cy="1006080"/>
            <a:chOff x="0" y="0"/>
            <a:chExt cx="817" cy="845"/>
          </a:xfrm>
        </p:grpSpPr>
        <p:sp>
          <p:nvSpPr>
            <p:cNvPr id="13314" name="文本框 6"/>
            <p:cNvSpPr txBox="1"/>
            <p:nvPr/>
          </p:nvSpPr>
          <p:spPr>
            <a:xfrm>
              <a:off x="0" y="181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a 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3315" name="矩形 9"/>
            <p:cNvSpPr/>
            <p:nvPr/>
          </p:nvSpPr>
          <p:spPr>
            <a:xfrm>
              <a:off x="230" y="0"/>
              <a:ext cx="116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3316" name="组合 53"/>
          <p:cNvGrpSpPr/>
          <p:nvPr/>
        </p:nvGrpSpPr>
        <p:grpSpPr>
          <a:xfrm>
            <a:off x="1765700" y="967980"/>
            <a:ext cx="972742" cy="1006080"/>
            <a:chOff x="0" y="0"/>
            <a:chExt cx="817" cy="845"/>
          </a:xfrm>
        </p:grpSpPr>
        <p:sp>
          <p:nvSpPr>
            <p:cNvPr id="13317" name="文本框 54"/>
            <p:cNvSpPr txBox="1"/>
            <p:nvPr/>
          </p:nvSpPr>
          <p:spPr>
            <a:xfrm>
              <a:off x="0" y="181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vary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3318" name="矩形 55"/>
            <p:cNvSpPr/>
            <p:nvPr/>
          </p:nvSpPr>
          <p:spPr>
            <a:xfrm>
              <a:off x="157" y="0"/>
              <a:ext cx="260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3319" name="组合 1"/>
          <p:cNvGrpSpPr/>
          <p:nvPr/>
        </p:nvGrpSpPr>
        <p:grpSpPr>
          <a:xfrm>
            <a:off x="1728790" y="1515668"/>
            <a:ext cx="972742" cy="1025130"/>
            <a:chOff x="66" y="0"/>
            <a:chExt cx="817" cy="861"/>
          </a:xfrm>
        </p:grpSpPr>
        <p:sp>
          <p:nvSpPr>
            <p:cNvPr id="13320" name="文本框 3"/>
            <p:cNvSpPr txBox="1"/>
            <p:nvPr/>
          </p:nvSpPr>
          <p:spPr>
            <a:xfrm>
              <a:off x="66" y="477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a 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3321" name="矩形 4"/>
            <p:cNvSpPr/>
            <p:nvPr/>
          </p:nvSpPr>
          <p:spPr>
            <a:xfrm>
              <a:off x="157" y="0"/>
              <a:ext cx="260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715820" y="1184674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from...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26523" y="2831310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diversity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686054" y="2080025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variety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60050" y="2082406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of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3326" name="文本框 12"/>
          <p:cNvSpPr txBox="1"/>
          <p:nvPr/>
        </p:nvSpPr>
        <p:spPr>
          <a:xfrm>
            <a:off x="5042305" y="2083597"/>
            <a:ext cx="810816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...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94566" y="2831310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of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3328" name="文本框 38"/>
          <p:cNvSpPr txBox="1"/>
          <p:nvPr/>
        </p:nvSpPr>
        <p:spPr>
          <a:xfrm>
            <a:off x="4976820" y="2833692"/>
            <a:ext cx="810817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...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94579" y="1160861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to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3330" name="文本框 36"/>
          <p:cNvSpPr txBox="1"/>
          <p:nvPr/>
        </p:nvSpPr>
        <p:spPr>
          <a:xfrm>
            <a:off x="5166130" y="1193008"/>
            <a:ext cx="810816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...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1385890" y="3858822"/>
            <a:ext cx="6556782" cy="6429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Office hours 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vary from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 company 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to 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company and country to country. </a:t>
            </a:r>
            <a:r>
              <a:rPr lang="zh-CN" altLang="en-US" strike="noStrike" noProof="1" smtClean="0">
                <a:sym typeface="+mn-ea"/>
              </a:rPr>
              <a:t> </a:t>
            </a:r>
            <a:endParaRPr lang="zh-CN" altLang="en-US" strike="noStrike" noProof="1" smtClean="0">
              <a:sym typeface="+mn-ea"/>
            </a:endParaRPr>
          </a:p>
        </p:txBody>
      </p:sp>
      <p:sp>
        <p:nvSpPr>
          <p:cNvPr id="9" name="立方体 8"/>
          <p:cNvSpPr/>
          <p:nvPr/>
        </p:nvSpPr>
        <p:spPr>
          <a:xfrm>
            <a:off x="1385890" y="4669638"/>
            <a:ext cx="6556782" cy="6417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His lecture ranged over 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a </a:t>
            </a:r>
            <a:r>
              <a:rPr lang="en-US" altLang="zh-CN" strike="noStrike" noProof="1" smtClean="0">
                <a:solidFill>
                  <a:schemeClr val="tx1"/>
                </a:solidFill>
                <a:sym typeface="+mn-ea"/>
              </a:rPr>
              <a:t>great 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variety of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 topics.  </a:t>
            </a:r>
            <a:endParaRPr lang="zh-CN" altLang="en-US" strike="noStrike" noProof="1" smtClean="0">
              <a:solidFill>
                <a:srgbClr val="C401C4"/>
              </a:solidFill>
              <a:sym typeface="+mn-ea"/>
            </a:endParaRPr>
          </a:p>
        </p:txBody>
      </p:sp>
      <p:sp>
        <p:nvSpPr>
          <p:cNvPr id="20" name="立方体 19"/>
          <p:cNvSpPr/>
          <p:nvPr/>
        </p:nvSpPr>
        <p:spPr>
          <a:xfrm>
            <a:off x="4537075" y="4709795"/>
            <a:ext cx="1682750" cy="7308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1350" strike="noStrike" noProof="1">
                <a:solidFill>
                  <a:srgbClr val="FF0000"/>
                </a:solidFill>
              </a:rPr>
              <a:t>a great diversity of</a:t>
            </a:r>
            <a:endParaRPr lang="en-US" altLang="zh-CN" sz="135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46" grpId="8" bldLvl="0" animBg="1"/>
      <p:bldP spid="52" grpId="0" bldLvl="0" animBg="1"/>
      <p:bldP spid="11" grpId="0" bldLvl="0" animBg="1"/>
      <p:bldP spid="36" grpId="0" animBg="1"/>
      <p:bldP spid="12" grpId="0" animBg="1"/>
      <p:bldP spid="38" grpId="0" animBg="1"/>
      <p:bldP spid="36" grpId="1" animBg="1"/>
      <p:bldP spid="12" grpId="1" animBg="1"/>
      <p:bldP spid="38" grpId="1" animBg="1"/>
      <p:bldP spid="36" grpId="2" animBg="1"/>
      <p:bldP spid="12" grpId="2" animBg="1"/>
      <p:bldP spid="38" grpId="2" animBg="1"/>
      <p:bldP spid="36" grpId="3" animBg="1"/>
      <p:bldP spid="12" grpId="3" animBg="1"/>
      <p:bldP spid="38" grpId="3" animBg="1"/>
      <p:bldP spid="8" grpId="0" bldLvl="0" animBg="1"/>
      <p:bldP spid="20" grpId="0" bldLvl="0" animBg="1"/>
      <p:bldP spid="9" grpId="0" bldLvl="0" animBg="1"/>
      <p:bldP spid="36" grpId="4" bldLvl="0" animBg="1"/>
      <p:bldP spid="13330" grpId="0" bldLvl="0" animBg="1"/>
      <p:bldP spid="12" grpId="4" bldLvl="0" animBg="1"/>
      <p:bldP spid="38" grpId="4" bldLvl="0" animBg="1"/>
      <p:bldP spid="13326" grpId="0" bldLvl="0" animBg="1"/>
      <p:bldP spid="133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组合 42"/>
          <p:cNvGrpSpPr/>
          <p:nvPr/>
        </p:nvGrpSpPr>
        <p:grpSpPr>
          <a:xfrm>
            <a:off x="1459233" y="1570279"/>
            <a:ext cx="972742" cy="1006080"/>
            <a:chOff x="0" y="0"/>
            <a:chExt cx="817" cy="845"/>
          </a:xfrm>
        </p:grpSpPr>
        <p:sp>
          <p:nvSpPr>
            <p:cNvPr id="14338" name="文本框 43"/>
            <p:cNvSpPr txBox="1"/>
            <p:nvPr/>
          </p:nvSpPr>
          <p:spPr>
            <a:xfrm>
              <a:off x="0" y="181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have  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339" name="矩形 44"/>
            <p:cNvSpPr/>
            <p:nvPr/>
          </p:nvSpPr>
          <p:spPr>
            <a:xfrm>
              <a:off x="157" y="0"/>
              <a:ext cx="260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14340" name="组合 32"/>
          <p:cNvGrpSpPr/>
          <p:nvPr/>
        </p:nvGrpSpPr>
        <p:grpSpPr>
          <a:xfrm>
            <a:off x="1471139" y="571343"/>
            <a:ext cx="972742" cy="1006080"/>
            <a:chOff x="0" y="0"/>
            <a:chExt cx="817" cy="845"/>
          </a:xfrm>
        </p:grpSpPr>
        <p:sp>
          <p:nvSpPr>
            <p:cNvPr id="14341" name="文本框 33"/>
            <p:cNvSpPr txBox="1"/>
            <p:nvPr/>
          </p:nvSpPr>
          <p:spPr>
            <a:xfrm>
              <a:off x="0" y="181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give 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342" name="矩形 34"/>
            <p:cNvSpPr/>
            <p:nvPr/>
          </p:nvSpPr>
          <p:spPr>
            <a:xfrm>
              <a:off x="157" y="0"/>
              <a:ext cx="260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417688" y="783274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birth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434356" y="1783401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a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4345" name="文本框 29"/>
          <p:cNvSpPr txBox="1"/>
          <p:nvPr/>
        </p:nvSpPr>
        <p:spPr>
          <a:xfrm>
            <a:off x="3883349" y="773749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to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42994" y="776131"/>
            <a:ext cx="810817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...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4347" name="文本框 39"/>
          <p:cNvSpPr txBox="1"/>
          <p:nvPr/>
        </p:nvSpPr>
        <p:spPr>
          <a:xfrm>
            <a:off x="3891684" y="1784592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gift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51329" y="1785782"/>
            <a:ext cx="810816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for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4349" name="文本框 46"/>
          <p:cNvSpPr txBox="1"/>
          <p:nvPr/>
        </p:nvSpPr>
        <p:spPr>
          <a:xfrm>
            <a:off x="5641905" y="1782211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...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立方体 2"/>
          <p:cNvSpPr/>
          <p:nvPr/>
        </p:nvSpPr>
        <p:spPr>
          <a:xfrm>
            <a:off x="1385890" y="3590930"/>
            <a:ext cx="6557972" cy="6429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Nancy 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gave birth to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 a baby boy last night.</a:t>
            </a:r>
            <a:r>
              <a:rPr lang="zh-CN" altLang="en-US" strike="noStrike" noProof="1" smtClean="0">
                <a:sym typeface="+mn-ea"/>
              </a:rPr>
              <a:t> </a:t>
            </a:r>
            <a:endParaRPr lang="zh-CN" altLang="en-US" strike="noStrike" noProof="1" smtClean="0">
              <a:sym typeface="+mn-ea"/>
            </a:endParaRPr>
          </a:p>
        </p:txBody>
      </p:sp>
      <p:sp>
        <p:nvSpPr>
          <p:cNvPr id="4" name="立方体 3"/>
          <p:cNvSpPr/>
          <p:nvPr/>
        </p:nvSpPr>
        <p:spPr>
          <a:xfrm>
            <a:off x="1363268" y="4465327"/>
            <a:ext cx="6557972" cy="6429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He </a:t>
            </a:r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has a gift for 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foreign languages.  </a:t>
            </a:r>
            <a:endParaRPr lang="zh-CN" altLang="en-US" strike="noStrike" noProof="1" smtClean="0">
              <a:solidFill>
                <a:srgbClr val="C401C4"/>
              </a:solidFill>
              <a:sym typeface="+mn-ea"/>
            </a:endParaRPr>
          </a:p>
        </p:txBody>
      </p:sp>
      <p:sp>
        <p:nvSpPr>
          <p:cNvPr id="18433" name="矩形 44"/>
          <p:cNvSpPr/>
          <p:nvPr/>
        </p:nvSpPr>
        <p:spPr>
          <a:xfrm>
            <a:off x="2045338" y="3961134"/>
            <a:ext cx="30988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endParaRPr sz="6000" b="1">
              <a:solidFill>
                <a:schemeClr val="bg1"/>
              </a:solidFill>
              <a:latin typeface="Times New Roman" pitchFamily="18" charset="0"/>
              <a:ea typeface="宋体" charset="-122"/>
            </a:endParaRPr>
          </a:p>
        </p:txBody>
      </p:sp>
      <p:grpSp>
        <p:nvGrpSpPr>
          <p:cNvPr id="18434" name="组合 26"/>
          <p:cNvGrpSpPr/>
          <p:nvPr/>
        </p:nvGrpSpPr>
        <p:grpSpPr>
          <a:xfrm>
            <a:off x="1485585" y="2463643"/>
            <a:ext cx="972742" cy="1006080"/>
            <a:chOff x="0" y="0"/>
            <a:chExt cx="817" cy="845"/>
          </a:xfrm>
        </p:grpSpPr>
        <p:sp>
          <p:nvSpPr>
            <p:cNvPr id="18435" name="文本框 27"/>
            <p:cNvSpPr txBox="1"/>
            <p:nvPr/>
          </p:nvSpPr>
          <p:spPr>
            <a:xfrm>
              <a:off x="0" y="197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It 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8436" name="矩形 28"/>
            <p:cNvSpPr/>
            <p:nvPr/>
          </p:nvSpPr>
          <p:spPr>
            <a:xfrm>
              <a:off x="157" y="0"/>
              <a:ext cx="260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446263" y="2689307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takes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8438" name="文本框 19"/>
          <p:cNvSpPr txBox="1"/>
          <p:nvPr/>
        </p:nvSpPr>
        <p:spPr>
          <a:xfrm>
            <a:off x="3903980" y="2689225"/>
            <a:ext cx="857885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sb.   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41545" y="2689225"/>
            <a:ext cx="1724025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sometime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立方体 5"/>
          <p:cNvSpPr/>
          <p:nvPr/>
        </p:nvSpPr>
        <p:spPr>
          <a:xfrm>
            <a:off x="1394383" y="5399013"/>
            <a:ext cx="6557972" cy="642938"/>
          </a:xfrm>
          <a:prstGeom prst="cub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style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 smtClean="0">
                <a:solidFill>
                  <a:schemeClr val="tx1"/>
                </a:solidFill>
                <a:sym typeface="+mn-ea"/>
              </a:rPr>
              <a:t>It takes me quite a long time to </a:t>
            </a:r>
            <a:r>
              <a:rPr lang="zh-CN" altLang="en-US" strike="noStrike" noProof="1" smtClean="0">
                <a:solidFill>
                  <a:srgbClr val="C401C4"/>
                </a:solidFill>
                <a:sym typeface="+mn-ea"/>
              </a:rPr>
              <a:t>understand the meaning of the painting。</a:t>
            </a:r>
            <a:endParaRPr lang="zh-CN" altLang="en-US" strike="noStrike" noProof="1" smtClean="0">
              <a:solidFill>
                <a:srgbClr val="C401C4"/>
              </a:solidFill>
              <a:sym typeface="+mn-ea"/>
            </a:endParaRPr>
          </a:p>
        </p:txBody>
      </p:sp>
      <p:sp>
        <p:nvSpPr>
          <p:cNvPr id="2" name="文本框 46"/>
          <p:cNvSpPr txBox="1"/>
          <p:nvPr/>
        </p:nvSpPr>
        <p:spPr>
          <a:xfrm>
            <a:off x="6437630" y="2675255"/>
            <a:ext cx="1920240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to do sth.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1" grpId="0" bldLvl="0" animBg="1"/>
      <p:bldP spid="42" grpId="0" bldLvl="0" animBg="1"/>
      <p:bldP spid="41" grpId="0" bldLvl="0" animBg="1"/>
      <p:bldP spid="3" grpId="0" bldLvl="0" animBg="1"/>
      <p:bldP spid="4" grpId="0" bldLvl="0" animBg="1"/>
      <p:bldP spid="14345" grpId="0" bldLvl="0" animBg="1"/>
      <p:bldP spid="14347" grpId="0" bldLvl="0" animBg="1"/>
      <p:bldP spid="23" grpId="0" bldLvl="0" animBg="1"/>
      <p:bldP spid="21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2760" y="1836420"/>
            <a:ext cx="8108315" cy="378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buClr>
                <a:srgbClr val="578963"/>
              </a:buClr>
            </a:pPr>
            <a:r>
              <a:rPr lang="en-US" altLang="zh-CN" sz="2800">
                <a:solidFill>
                  <a:srgbClr val="FF3300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 </a:t>
            </a:r>
            <a:r>
              <a:rPr lang="en-US" altLang="zh-CN" sz="280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        </a:t>
            </a:r>
            <a:r>
              <a:rPr lang="en-US" altLang="zh-CN" sz="2400" b="1" err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Lushan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lies on the </a:t>
            </a:r>
            <a:r>
              <a:rPr lang="en-US" altLang="zh-CN" sz="2400" b="1" err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Fuchun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River in </a:t>
            </a:r>
            <a:r>
              <a:rPr lang="en-US" altLang="zh-CN" sz="2400" b="1" err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Fuyang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. Much of the beautiful hill is thick forest, which is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</a:t>
            </a:r>
            <a:r>
              <a:rPr lang="en-US" altLang="zh-CN" sz="2400" b="1" u="sng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a nature reserve in </a:t>
            </a:r>
            <a:r>
              <a:rPr lang="en-US" altLang="zh-CN" sz="2400" b="1" u="sng" err="1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Fuyang</a:t>
            </a:r>
            <a:r>
              <a:rPr lang="zh-CN" altLang="en-US" sz="2400" b="1" dirty="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（富阳的自然保护区）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and </a:t>
            </a:r>
            <a:r>
              <a:rPr lang="en-US" altLang="zh-CN" sz="2400" b="1" u="sng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is kept in a natural state</a:t>
            </a:r>
            <a:r>
              <a:rPr lang="zh-CN" altLang="en-US" sz="2400" b="1" dirty="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（保持着它的原始状态）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. This hill </a:t>
            </a:r>
            <a:r>
              <a:rPr lang="en-US" altLang="zh-CN" sz="2400" b="1" u="sng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varies in height from 80 </a:t>
            </a:r>
            <a:r>
              <a:rPr lang="en-US" altLang="zh-CN" sz="2400" b="1" u="sng" err="1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metres</a:t>
            </a:r>
            <a:r>
              <a:rPr lang="en-US" altLang="zh-CN" sz="2400" b="1" u="sng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to 200 </a:t>
            </a:r>
            <a:r>
              <a:rPr lang="en-US" altLang="zh-CN" sz="2400" b="1" u="sng" err="1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metres</a:t>
            </a:r>
            <a:r>
              <a:rPr lang="zh-CN" altLang="en-US" sz="2400" b="1" u="sng" dirty="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（</a:t>
            </a:r>
            <a:r>
              <a:rPr lang="zh-CN" altLang="en-US" sz="2400" b="1" dirty="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Arial" charset="0"/>
              </a:rPr>
              <a:t>这座山的高度从海拔80米到200米不等</a:t>
            </a:r>
            <a:r>
              <a:rPr lang="zh-CN" altLang="en-US" sz="2400" b="1" dirty="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）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and it </a:t>
            </a:r>
            <a:r>
              <a:rPr lang="en-US" altLang="zh-CN" sz="2400" b="1" u="sng">
                <a:solidFill>
                  <a:srgbClr val="0000FF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is home to a great diversity of plants and animals</a:t>
            </a:r>
            <a:r>
              <a:rPr lang="zh-CN" altLang="en-US" sz="2400" b="1" u="sng" dirty="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（</a:t>
            </a:r>
            <a:r>
              <a:rPr lang="zh-CN" altLang="en-US" sz="2400" b="1" dirty="0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是多种多样动植物的生长地）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. Many people come to </a:t>
            </a:r>
            <a:r>
              <a:rPr lang="en-US" altLang="zh-CN" sz="2400" b="1" err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Lushan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to take exercise and appreciate the beautiful </a:t>
            </a:r>
            <a:r>
              <a:rPr lang="en-US" altLang="zh-CN" sz="2400" b="1" err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Fuchun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River. However, the most popular attraction in it is </a:t>
            </a:r>
            <a:r>
              <a:rPr lang="en-US" altLang="zh-CN" sz="2400" b="1" err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Dongwu</a:t>
            </a:r>
            <a:r>
              <a:rPr lang="en-US" altLang="zh-CN" sz="2400" b="1">
                <a:solidFill>
                  <a:srgbClr val="333333"/>
                </a:solidFill>
                <a:latin typeface="Times New Roman" pitchFamily="18" charset="0"/>
                <a:ea typeface="宋体" charset="0"/>
                <a:cs typeface="+mn-ea"/>
                <a:sym typeface="+mn-ea"/>
              </a:rPr>
              <a:t> Park, where you can absolutely enjoy yourself .</a:t>
            </a:r>
            <a:endParaRPr lang="en-US" altLang="zh-CN" sz="2400" strike="noStrike" noProof="1" err="1">
              <a:solidFill>
                <a:schemeClr val="accent4"/>
              </a:solidFill>
              <a:effectLst/>
              <a:uFillTx/>
              <a:latin typeface="Times New Roman" pitchFamily="18" charset="0"/>
              <a:sym typeface="+mn-ea"/>
            </a:endParaRPr>
          </a:p>
        </p:txBody>
      </p:sp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313690" y="219710"/>
            <a:ext cx="8361045" cy="1541780"/>
          </a:xfrm>
        </p:spPr>
        <p:txBody>
          <a:bodyPr lIns="68580" tIns="34290" rIns="68580" bIns="34290" anchor="ctr"/>
          <a:p>
            <a:pPr algn="l" eaLnBrk="1" hangingPunct="1">
              <a:buNone/>
            </a:pPr>
            <a:r>
              <a:rPr lang="zh-CN" altLang="zh-CN" sz="3600" dirty="0">
                <a:solidFill>
                  <a:srgbClr val="FF9900"/>
                </a:solidFill>
                <a:ea typeface="黑体" pitchFamily="2" charset="-122"/>
                <a:cs typeface="+mn-cs"/>
                <a:sym typeface="+mn-ea"/>
              </a:rPr>
              <a:t>Complete the short passage using the lexical chunks that have just been learnt.</a:t>
            </a:r>
            <a:endParaRPr lang="zh-CN" altLang="zh-CN" sz="3600" dirty="0">
              <a:solidFill>
                <a:srgbClr val="FF9900"/>
              </a:solidFill>
              <a:ea typeface="黑体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2515" y="2273300"/>
            <a:ext cx="224917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0" y="2619375"/>
            <a:ext cx="1593215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66130" y="2631440"/>
            <a:ext cx="249174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4225" y="2959735"/>
            <a:ext cx="75438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19190" y="2935605"/>
            <a:ext cx="228473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2655" y="3281045"/>
            <a:ext cx="3866515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677920" y="3589655"/>
            <a:ext cx="475361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2485" y="3932555"/>
            <a:ext cx="1763395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ldLvl="0" animBg="1"/>
      <p:bldP spid="10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44"/>
          <p:cNvSpPr/>
          <p:nvPr/>
        </p:nvSpPr>
        <p:spPr>
          <a:xfrm>
            <a:off x="2045338" y="2609854"/>
            <a:ext cx="30988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endParaRPr sz="6000" b="1">
              <a:solidFill>
                <a:schemeClr val="bg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17410" name="WordArt 4"/>
          <p:cNvSpPr>
            <a:spLocks noTextEdit="1"/>
          </p:cNvSpPr>
          <p:nvPr/>
        </p:nvSpPr>
        <p:spPr>
          <a:xfrm>
            <a:off x="1943103" y="1828803"/>
            <a:ext cx="4972057" cy="28003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60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华文行楷" charset="0"/>
                <a:ea typeface="华文行楷" charset="0"/>
              </a:rPr>
              <a:t>Bye Bye!</a:t>
            </a:r>
            <a:endParaRPr lang="zh-CN" altLang="en-US" sz="60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华文行楷" charset="0"/>
              <a:ea typeface="华文行楷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504000" y="4887523"/>
            <a:ext cx="567182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base"/>
            <a:r>
              <a:rPr lang="en-US" altLang="zh-CN" sz="2400" err="1">
                <a:sym typeface="+mn-ea"/>
              </a:rPr>
              <a:t>Changbaishan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is kept in its natural state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>
              <a:sym typeface="+mn-ea"/>
            </a:endParaRPr>
          </a:p>
          <a:p>
            <a:pPr algn="l" fontAlgn="base"/>
            <a:r>
              <a:rPr lang="en-US" altLang="zh-CN" sz="2400">
                <a:sym typeface="+mn-ea"/>
              </a:rPr>
              <a:t>for the people of China and visitors </a:t>
            </a:r>
            <a:endParaRPr lang="en-US" altLang="zh-CN" sz="2400">
              <a:sym typeface="+mn-ea"/>
            </a:endParaRPr>
          </a:p>
          <a:p>
            <a:pPr algn="l" fontAlgn="base"/>
            <a:r>
              <a:rPr lang="en-US" altLang="zh-CN" sz="2400">
                <a:sym typeface="+mn-ea"/>
              </a:rPr>
              <a:t>from all over the world to enjoy.</a:t>
            </a:r>
            <a:endParaRPr lang="en-US" altLang="zh-CN" sz="24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ea"/>
            </a:endParaRPr>
          </a:p>
        </p:txBody>
      </p:sp>
      <p:sp>
        <p:nvSpPr>
          <p:cNvPr id="6147" name="标题 1"/>
          <p:cNvSpPr>
            <a:spLocks noGrp="1"/>
          </p:cNvSpPr>
          <p:nvPr>
            <p:ph type="title"/>
          </p:nvPr>
        </p:nvSpPr>
        <p:spPr>
          <a:xfrm>
            <a:off x="1771653" y="1131095"/>
            <a:ext cx="7886712" cy="994174"/>
          </a:xfrm>
        </p:spPr>
        <p:txBody>
          <a:bodyPr lIns="68580" tIns="34290" rIns="68580" bIns="34290" anchor="ctr"/>
          <a:p>
            <a:pPr lvl="0"/>
            <a:endParaRPr lang="zh-CN" altLang="en-US"/>
          </a:p>
        </p:txBody>
      </p:sp>
      <p:pic>
        <p:nvPicPr>
          <p:cNvPr id="5121" name="Picture 2" descr="tianchi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785" y="950595"/>
            <a:ext cx="4810760" cy="360807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3863" y="1539481"/>
            <a:ext cx="4288638" cy="295751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1601630" y="4779176"/>
            <a:ext cx="5819309" cy="8229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fontAlgn="base"/>
            <a:r>
              <a:rPr lang="en-US" altLang="zh-CN" sz="2400">
                <a:sym typeface="+mn-ea"/>
              </a:rPr>
              <a:t>The land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varies</a:t>
            </a:r>
            <a:r>
              <a:rPr lang="en-US" altLang="zh-CN" sz="2400">
                <a:sym typeface="+mn-ea"/>
              </a:rPr>
              <a:t> in height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from</a:t>
            </a:r>
            <a:r>
              <a:rPr lang="en-US" altLang="zh-CN" sz="2400">
                <a:sym typeface="+mn-ea"/>
              </a:rPr>
              <a:t> 700 meters above sea level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to</a:t>
            </a:r>
            <a:r>
              <a:rPr lang="en-US" altLang="zh-CN" sz="2400">
                <a:sym typeface="+mn-ea"/>
              </a:rPr>
              <a:t> over 2,000 meters.</a:t>
            </a:r>
            <a:endParaRPr lang="en-US" altLang="zh-CN" sz="2400" strike="noStrike" noProof="1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j-lt"/>
              <a:sym typeface="+mn-ea"/>
            </a:endParaRPr>
          </a:p>
        </p:txBody>
      </p:sp>
      <p:sp>
        <p:nvSpPr>
          <p:cNvPr id="8195" name="标题 2"/>
          <p:cNvSpPr>
            <a:spLocks noGrp="1"/>
          </p:cNvSpPr>
          <p:nvPr>
            <p:ph type="title"/>
          </p:nvPr>
        </p:nvSpPr>
        <p:spPr>
          <a:xfrm>
            <a:off x="1771653" y="1131095"/>
            <a:ext cx="7886712" cy="994174"/>
          </a:xfrm>
        </p:spPr>
        <p:txBody>
          <a:bodyPr lIns="68580" tIns="34290" rIns="68580" bIns="34290" anchor="ctr"/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01393" y="4724407"/>
            <a:ext cx="6132919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/>
            <a:r>
              <a:rPr lang="en-US" altLang="zh-CN" sz="2400">
                <a:sym typeface="+mn-ea"/>
              </a:rPr>
              <a:t>The land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is home to</a:t>
            </a:r>
            <a:r>
              <a:rPr lang="en-US" altLang="zh-CN" sz="2400">
                <a:solidFill>
                  <a:srgbClr val="92D050"/>
                </a:solidFill>
                <a:sym typeface="+mn-ea"/>
              </a:rPr>
              <a:t> a great diversity of</a:t>
            </a:r>
            <a:r>
              <a:rPr lang="en-US" altLang="zh-CN" sz="2400">
                <a:sym typeface="+mn-ea"/>
              </a:rPr>
              <a:t> rare plants and animals . </a:t>
            </a:r>
            <a:endParaRPr lang="en-US" altLang="zh-CN" sz="2400" strike="noStrike" noProof="1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j-lt"/>
              <a:sym typeface="+mn-ea"/>
            </a:endParaRPr>
          </a:p>
        </p:txBody>
      </p:sp>
      <p:pic>
        <p:nvPicPr>
          <p:cNvPr id="921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0285" y="1538290"/>
            <a:ext cx="4412463" cy="281940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219" name="标题 2"/>
          <p:cNvSpPr>
            <a:spLocks noGrp="1"/>
          </p:cNvSpPr>
          <p:nvPr>
            <p:ph type="title"/>
          </p:nvPr>
        </p:nvSpPr>
        <p:spPr>
          <a:xfrm>
            <a:off x="1771653" y="1131095"/>
            <a:ext cx="7886712" cy="994174"/>
          </a:xfrm>
        </p:spPr>
        <p:txBody>
          <a:bodyPr lIns="68580" tIns="34290" rIns="68580" bIns="34290" anchor="ctr"/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39468" y="4617250"/>
            <a:ext cx="6350803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base"/>
            <a:r>
              <a:rPr lang="en-US" altLang="zh-CN" sz="2400">
                <a:solidFill>
                  <a:srgbClr val="FF0000"/>
                </a:solidFill>
                <a:sym typeface="+mn-ea"/>
              </a:rPr>
              <a:t>It takes about an hour to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c</a:t>
            </a:r>
            <a:r>
              <a:rPr lang="en-US" altLang="zh-CN" sz="2400">
                <a:sym typeface="+mn-ea"/>
              </a:rPr>
              <a:t>limb from the end of the road to the top of the mountain.</a:t>
            </a:r>
            <a:endParaRPr lang="en-US" altLang="zh-CN" sz="2400" strike="noStrike" noProof="1">
              <a:solidFill>
                <a:srgbClr val="FF0000"/>
              </a:solidFill>
              <a:latin typeface="+mj-lt"/>
              <a:cs typeface="+mn-ea"/>
              <a:sym typeface="+mn-ea"/>
            </a:endParaRPr>
          </a:p>
        </p:txBody>
      </p:sp>
      <p:sp>
        <p:nvSpPr>
          <p:cNvPr id="7173" name="标题 1"/>
          <p:cNvSpPr>
            <a:spLocks noGrp="1"/>
          </p:cNvSpPr>
          <p:nvPr>
            <p:ph type="title"/>
          </p:nvPr>
        </p:nvSpPr>
        <p:spPr>
          <a:xfrm>
            <a:off x="1771653" y="1131095"/>
            <a:ext cx="7886712" cy="994174"/>
          </a:xfrm>
        </p:spPr>
        <p:txBody>
          <a:bodyPr lIns="68580" tIns="34290" rIns="68580" bIns="34290" anchor="ctr"/>
          <a:p>
            <a:pPr lvl="0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9445" y="923925"/>
            <a:ext cx="4890770" cy="326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43255" y="4887595"/>
            <a:ext cx="105460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base"/>
            <a:r>
              <a:rPr lang="en-US" altLang="zh-CN" sz="2400">
                <a:sym typeface="+mn-ea"/>
              </a:rPr>
              <a:t>When you arrive you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are rewarded</a:t>
            </a:r>
            <a:r>
              <a:rPr lang="en-US" altLang="zh-CN" sz="2400">
                <a:sym typeface="+mn-ea"/>
              </a:rPr>
              <a:t> not only </a:t>
            </a:r>
            <a:endParaRPr lang="en-US" altLang="zh-CN" sz="2400">
              <a:sym typeface="+mn-ea"/>
            </a:endParaRPr>
          </a:p>
          <a:p>
            <a:pPr algn="l" fontAlgn="base"/>
            <a:r>
              <a:rPr lang="en-US" altLang="zh-CN" sz="2400">
                <a:solidFill>
                  <a:srgbClr val="FF0000"/>
                </a:solidFill>
                <a:sym typeface="+mn-ea"/>
              </a:rPr>
              <a:t>with</a:t>
            </a:r>
            <a:r>
              <a:rPr lang="en-US" altLang="zh-CN" sz="2400">
                <a:sym typeface="+mn-ea"/>
              </a:rPr>
              <a:t> the sight of its clear waters, but also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by</a:t>
            </a:r>
            <a:r>
              <a:rPr lang="en-US" altLang="zh-CN" sz="2400">
                <a:sym typeface="+mn-ea"/>
              </a:rPr>
              <a:t> the view of </a:t>
            </a:r>
            <a:endParaRPr lang="en-US" altLang="zh-CN" sz="2400">
              <a:sym typeface="+mn-ea"/>
            </a:endParaRPr>
          </a:p>
          <a:p>
            <a:pPr algn="l" fontAlgn="base"/>
            <a:r>
              <a:rPr lang="en-US" altLang="zh-CN" sz="2400">
                <a:sym typeface="+mn-ea"/>
              </a:rPr>
              <a:t>the other sixteen mountain peaks that surround </a:t>
            </a:r>
            <a:r>
              <a:rPr lang="en-US" altLang="zh-CN" sz="2400" err="1">
                <a:sym typeface="+mn-ea"/>
              </a:rPr>
              <a:t>Tianchi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  <a:p>
            <a:pPr algn="l" fontAlgn="base"/>
            <a:endParaRPr lang="en-US" altLang="zh-CN" sz="24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ea"/>
            </a:endParaRPr>
          </a:p>
        </p:txBody>
      </p:sp>
      <p:sp>
        <p:nvSpPr>
          <p:cNvPr id="6147" name="标题 1"/>
          <p:cNvSpPr>
            <a:spLocks noGrp="1"/>
          </p:cNvSpPr>
          <p:nvPr>
            <p:ph type="title"/>
          </p:nvPr>
        </p:nvSpPr>
        <p:spPr>
          <a:xfrm>
            <a:off x="1771653" y="1131095"/>
            <a:ext cx="7886712" cy="994174"/>
          </a:xfrm>
        </p:spPr>
        <p:txBody>
          <a:bodyPr lIns="68580" tIns="34290" rIns="68580" bIns="34290" anchor="ctr"/>
          <a:p>
            <a:pPr lvl="0"/>
            <a:endParaRPr lang="zh-CN" altLang="en-US"/>
          </a:p>
        </p:txBody>
      </p:sp>
      <p:pic>
        <p:nvPicPr>
          <p:cNvPr id="8193" name="Picture 2" descr="tianchi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3085" y="1171575"/>
            <a:ext cx="4694555" cy="352171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31190" y="4887595"/>
            <a:ext cx="105460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base"/>
            <a:r>
              <a:rPr lang="en-US" altLang="zh-CN" sz="2400">
                <a:sym typeface="+mn-ea"/>
              </a:rPr>
              <a:t>Having swallowed the fruit, the girl became pregnant </a:t>
            </a:r>
            <a:endParaRPr lang="en-US" altLang="zh-CN" sz="2400">
              <a:sym typeface="+mn-ea"/>
            </a:endParaRPr>
          </a:p>
          <a:p>
            <a:pPr algn="l" fontAlgn="base"/>
            <a:r>
              <a:rPr lang="en-US" altLang="zh-CN" sz="2400">
                <a:sym typeface="+mn-ea"/>
              </a:rPr>
              <a:t>and later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gave birth to</a:t>
            </a:r>
            <a:r>
              <a:rPr lang="en-US" altLang="zh-CN" sz="2400">
                <a:sym typeface="+mn-ea"/>
              </a:rPr>
              <a:t> a handsome boy.</a:t>
            </a:r>
            <a:r>
              <a:rPr lang="en-US" altLang="zh-CN" sz="2400">
                <a:sym typeface="+mn-ea"/>
              </a:rPr>
              <a:t> </a:t>
            </a:r>
            <a:endParaRPr lang="zh-CN" altLang="en-US" sz="2400" dirty="0"/>
          </a:p>
          <a:p>
            <a:pPr algn="l" fontAlgn="base"/>
            <a:endParaRPr lang="en-US" altLang="zh-CN" sz="24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ea"/>
            </a:endParaRPr>
          </a:p>
        </p:txBody>
      </p:sp>
      <p:sp>
        <p:nvSpPr>
          <p:cNvPr id="6147" name="标题 1"/>
          <p:cNvSpPr>
            <a:spLocks noGrp="1"/>
          </p:cNvSpPr>
          <p:nvPr>
            <p:ph type="title"/>
          </p:nvPr>
        </p:nvSpPr>
        <p:spPr>
          <a:xfrm>
            <a:off x="1771653" y="1131095"/>
            <a:ext cx="7886712" cy="994174"/>
          </a:xfrm>
        </p:spPr>
        <p:txBody>
          <a:bodyPr lIns="68580" tIns="34290" rIns="68580" bIns="34290" anchor="ctr"/>
          <a:p>
            <a:pPr lvl="0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5435" y="1085850"/>
            <a:ext cx="5201920" cy="345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43255" y="4887595"/>
            <a:ext cx="105460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base"/>
            <a:r>
              <a:rPr lang="en-US" altLang="zh-CN" sz="2400">
                <a:sym typeface="+mn-ea"/>
              </a:rPr>
              <a:t>It is said that this boy, who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had a great gift for </a:t>
            </a:r>
            <a:endParaRPr lang="en-US" altLang="zh-CN" sz="2400">
              <a:solidFill>
                <a:srgbClr val="FF0000"/>
              </a:solidFill>
              <a:sym typeface="+mn-ea"/>
            </a:endParaRPr>
          </a:p>
          <a:p>
            <a:pPr algn="l" fontAlgn="base"/>
            <a:r>
              <a:rPr lang="en-US" altLang="zh-CN" sz="2400">
                <a:sym typeface="+mn-ea"/>
              </a:rPr>
              <a:t>languages and persuasion, is the father of </a:t>
            </a:r>
            <a:endParaRPr lang="en-US" altLang="zh-CN" sz="2400">
              <a:sym typeface="+mn-ea"/>
            </a:endParaRPr>
          </a:p>
          <a:p>
            <a:pPr algn="l" fontAlgn="base"/>
            <a:r>
              <a:rPr lang="en-US" altLang="zh-CN" sz="2400">
                <a:sym typeface="+mn-ea"/>
              </a:rPr>
              <a:t>the Manchu people.</a:t>
            </a:r>
            <a:endParaRPr lang="en-US" altLang="zh-CN" sz="2400">
              <a:sym typeface="+mn-ea"/>
            </a:endParaRPr>
          </a:p>
          <a:p>
            <a:pPr algn="l" fontAlgn="base"/>
            <a:endParaRPr lang="en-US" altLang="zh-CN" sz="24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920" y="998855"/>
            <a:ext cx="5330190" cy="355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副标题 2"/>
          <p:cNvSpPr>
            <a:spLocks noGrp="1"/>
          </p:cNvSpPr>
          <p:nvPr>
            <p:ph type="subTitle" idx="1"/>
          </p:nvPr>
        </p:nvSpPr>
        <p:spPr>
          <a:xfrm>
            <a:off x="1143002" y="4000188"/>
            <a:ext cx="6858010" cy="1655764"/>
          </a:xfrm>
        </p:spPr>
        <p:txBody>
          <a:bodyPr anchor="t"/>
          <a:p>
            <a:pPr defTabSz="914400">
              <a:buNone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grpSp>
        <p:nvGrpSpPr>
          <p:cNvPr id="11266" name="组合 11290"/>
          <p:cNvGrpSpPr/>
          <p:nvPr/>
        </p:nvGrpSpPr>
        <p:grpSpPr>
          <a:xfrm>
            <a:off x="1251349" y="1898335"/>
            <a:ext cx="610791" cy="1006080"/>
            <a:chOff x="0" y="0"/>
            <a:chExt cx="817" cy="845"/>
          </a:xfrm>
        </p:grpSpPr>
        <p:sp>
          <p:nvSpPr>
            <p:cNvPr id="11267" name="文本框 11291"/>
            <p:cNvSpPr txBox="1"/>
            <p:nvPr/>
          </p:nvSpPr>
          <p:spPr>
            <a:xfrm>
              <a:off x="0" y="181"/>
              <a:ext cx="817" cy="384"/>
            </a:xfrm>
            <a:prstGeom prst="rect">
              <a:avLst/>
            </a:prstGeom>
            <a:solidFill>
              <a:srgbClr val="FF00FF"/>
            </a:solidFill>
            <a:ln w="9525">
              <a:miter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anchor="t">
              <a:spAutoFit/>
              <a:flatTx/>
            </a:bodyPr>
            <a:p>
              <a:pPr lvl="0"/>
              <a:r>
                <a:rPr lang="en-US" altLang="zh-CN" sz="2400" b="1">
                  <a:solidFill>
                    <a:schemeClr val="bg1"/>
                  </a:solidFill>
                  <a:latin typeface="Arial" charset="0"/>
                  <a:ea typeface="宋体" charset="-122"/>
                </a:rPr>
                <a:t>be</a:t>
              </a:r>
              <a:endPara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268" name="矩形 11292"/>
            <p:cNvSpPr/>
            <p:nvPr/>
          </p:nvSpPr>
          <p:spPr>
            <a:xfrm>
              <a:off x="230" y="0"/>
              <a:ext cx="116" cy="8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p>
              <a:pPr lvl="0" algn="ctr">
                <a:buClr>
                  <a:srgbClr val="000000"/>
                </a:buClr>
              </a:pPr>
              <a:endParaRPr sz="6000" b="1">
                <a:solidFill>
                  <a:schemeClr val="bg1"/>
                </a:solidFill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243141" y="2415067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home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243141" y="1523288"/>
            <a:ext cx="1466852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kept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76655" y="1525669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in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50588" y="1526859"/>
            <a:ext cx="2564610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a natural state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14756" y="2413876"/>
            <a:ext cx="972742" cy="457200"/>
          </a:xfrm>
          <a:prstGeom prst="rect">
            <a:avLst/>
          </a:prstGeom>
          <a:solidFill>
            <a:srgbClr val="FF00FF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to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97010" y="2416258"/>
            <a:ext cx="810816" cy="457200"/>
          </a:xfrm>
          <a:prstGeom prst="rect">
            <a:avLst/>
          </a:prstGeom>
          <a:solidFill>
            <a:srgbClr val="0080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t">
            <a:spAutoFit/>
            <a:flatTx/>
          </a:bodyPr>
          <a:p>
            <a:pPr lvl="0"/>
            <a:r>
              <a:rPr lang="en-US" altLang="zh-CN" sz="2400" b="1">
                <a:solidFill>
                  <a:schemeClr val="bg1"/>
                </a:solidFill>
                <a:latin typeface="Arial" charset="0"/>
                <a:ea typeface="宋体" charset="-122"/>
              </a:rPr>
              <a:t>...</a:t>
            </a:r>
            <a:endParaRPr lang="en-US" altLang="zh-CN" sz="2400" b="1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立方体 4"/>
          <p:cNvSpPr/>
          <p:nvPr/>
        </p:nvSpPr>
        <p:spPr>
          <a:xfrm>
            <a:off x="1277543" y="3560450"/>
            <a:ext cx="6557972" cy="6429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>
                <a:solidFill>
                  <a:srgbClr val="C401C4"/>
                </a:solidFill>
                <a:sym typeface="+mn-ea"/>
              </a:rPr>
              <a:t>Tianchi 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is kept in a natural state</a:t>
            </a:r>
            <a:r>
              <a:rPr lang="en-US" altLang="zh-CN" strike="noStrike" noProof="1">
                <a:solidFill>
                  <a:srgbClr val="C401C4"/>
                </a:solidFill>
                <a:sym typeface="+mn-ea"/>
              </a:rPr>
              <a:t> for the people of China to enjoy.</a:t>
            </a:r>
            <a:endParaRPr lang="en-US" altLang="zh-CN" strike="noStrike" noProof="1">
              <a:solidFill>
                <a:srgbClr val="C401C4"/>
              </a:solidFill>
              <a:sym typeface="+mn-ea"/>
            </a:endParaRPr>
          </a:p>
        </p:txBody>
      </p:sp>
      <p:sp>
        <p:nvSpPr>
          <p:cNvPr id="7" name="立方体 6"/>
          <p:cNvSpPr/>
          <p:nvPr/>
        </p:nvSpPr>
        <p:spPr>
          <a:xfrm>
            <a:off x="1278733" y="4597486"/>
            <a:ext cx="6536541" cy="58459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>
                <a:solidFill>
                  <a:srgbClr val="C401C4"/>
                </a:solidFill>
                <a:sym typeface="+mn-ea"/>
              </a:rPr>
              <a:t>The wetlands 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are home to</a:t>
            </a:r>
            <a:r>
              <a:rPr lang="en-US" altLang="zh-CN" strike="noStrike" noProof="1">
                <a:solidFill>
                  <a:srgbClr val="C401C4"/>
                </a:solidFill>
                <a:sym typeface="+mn-ea"/>
              </a:rPr>
              <a:t> a large variety of wildlife. </a:t>
            </a:r>
            <a:endParaRPr lang="en-US" altLang="zh-CN" strike="noStrike" noProof="1">
              <a:solidFill>
                <a:srgbClr val="C401C4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800" y="205740"/>
            <a:ext cx="38785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base"/>
            <a:r>
              <a:rPr lang="en-US" altLang="zh-CN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宋体" charset="-122"/>
                <a:cs typeface="+mn-ea"/>
                <a:sym typeface="+mn-ea"/>
              </a:rPr>
              <a:t>Using Language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bldLvl="0" animBg="1"/>
      <p:bldP spid="30" grpId="0" bldLvl="0" animBg="1"/>
      <p:bldP spid="31" grpId="0" bldLvl="0" animBg="1"/>
      <p:bldP spid="50" grpId="0" bldLvl="0" animBg="1"/>
      <p:bldP spid="32" grpId="0" bldLvl="0" animBg="1"/>
      <p:bldP spid="33" grpId="0" bldLvl="0" animBg="1"/>
      <p:bldP spid="30" grpId="1" animBg="1"/>
      <p:bldP spid="32" grpId="1" animBg="1"/>
      <p:bldP spid="30" grpId="2" bldLvl="0" animBg="1"/>
      <p:bldP spid="32" grpId="2" bldLvl="0" animBg="1"/>
      <p:bldP spid="5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825"/>
  <p:tag name="KSO_WM_TAG_VERSION" val="1.0"/>
  <p:tag name="KSO_WM_SLIDE_ID" val="diagram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144"/>
  <p:tag name="KSO_WM_SLIDE_SIZE" val="621*343"/>
</p:tagLst>
</file>

<file path=ppt/tags/tag2.xml><?xml version="1.0" encoding="utf-8"?>
<p:tagLst xmlns:p="http://schemas.openxmlformats.org/presentationml/2006/main">
  <p:tag name="KSO_WM_TEMPLATE_CATEGORY" val="diagram"/>
  <p:tag name="KSO_WM_TEMPLATE_INDEX" val="825"/>
  <p:tag name="KSO_WM_TAG_VERSION" val="1.0"/>
  <p:tag name="KSO_WM_SLIDE_ID" val="diagram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144"/>
  <p:tag name="KSO_WM_SLIDE_SIZE" val="621*343"/>
</p:tagLst>
</file>

<file path=ppt/tags/tag3.xml><?xml version="1.0" encoding="utf-8"?>
<p:tagLst xmlns:p="http://schemas.openxmlformats.org/presentationml/2006/main">
  <p:tag name="KSO_WM_TEMPLATE_CATEGORY" val="diagram"/>
  <p:tag name="KSO_WM_TEMPLATE_INDEX" val="825"/>
  <p:tag name="KSO_WM_TAG_VERSION" val="1.0"/>
  <p:tag name="KSO_WM_SLIDE_ID" val="diagram825_1"/>
  <p:tag name="KSO_WM_SLIDE_INDEX" val="1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144"/>
  <p:tag name="KSO_WM_SLIDE_SIZE" val="621*343"/>
</p:tagLst>
</file>

<file path=ppt/theme/theme1.xml><?xml version="1.0" encoding="utf-8"?>
<a:theme xmlns:a="http://schemas.openxmlformats.org/drawingml/2006/main" name="淡雅花卉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2163</Words>
  <Application>Kingsoft Office WPP</Application>
  <PresentationFormat>宽屏</PresentationFormat>
  <Paragraphs>149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淡雅花卉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2016-02-25T08:16:35Z</dcterms:created>
  <dcterms:modified xsi:type="dcterms:W3CDTF">2016-02-25T13:46:43Z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