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3"/>
  </p:notesMasterIdLst>
  <p:sldIdLst>
    <p:sldId id="264" r:id="rId2"/>
    <p:sldId id="263" r:id="rId3"/>
    <p:sldId id="269" r:id="rId4"/>
    <p:sldId id="257" r:id="rId5"/>
    <p:sldId id="258" r:id="rId6"/>
    <p:sldId id="267" r:id="rId7"/>
    <p:sldId id="271" r:id="rId8"/>
    <p:sldId id="265" r:id="rId9"/>
    <p:sldId id="261" r:id="rId10"/>
    <p:sldId id="262" r:id="rId11"/>
    <p:sldId id="270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9" autoAdjust="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109C06-24A6-4976-B2CF-55557F048C42}" type="doc">
      <dgm:prSet loTypeId="urn:microsoft.com/office/officeart/2005/8/layout/arrow5" loCatId="relationship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BAEB8E8F-3B7C-4D66-B4A0-54ABA30F0B67}">
      <dgm:prSet phldrT="[文本]"/>
      <dgm:spPr/>
      <dgm:t>
        <a:bodyPr/>
        <a:lstStyle/>
        <a:p>
          <a:r>
            <a:rPr lang="zh-CN" altLang="en-US" b="1" dirty="0" smtClean="0"/>
            <a:t>过去分词作宾语补足语</a:t>
          </a:r>
          <a:endParaRPr lang="zh-CN" altLang="en-US" b="1" dirty="0"/>
        </a:p>
      </dgm:t>
    </dgm:pt>
    <dgm:pt modelId="{0704C379-7713-4FC0-A3B0-FFE540EE47D1}" type="parTrans" cxnId="{4CC2194A-AFA2-4D98-AD6A-40FF352201D3}">
      <dgm:prSet/>
      <dgm:spPr/>
      <dgm:t>
        <a:bodyPr/>
        <a:lstStyle/>
        <a:p>
          <a:endParaRPr lang="zh-CN" altLang="en-US"/>
        </a:p>
      </dgm:t>
    </dgm:pt>
    <dgm:pt modelId="{050C0696-54F4-42F9-9E25-8193F45F5F6B}" type="sibTrans" cxnId="{4CC2194A-AFA2-4D98-AD6A-40FF352201D3}">
      <dgm:prSet/>
      <dgm:spPr/>
      <dgm:t>
        <a:bodyPr/>
        <a:lstStyle/>
        <a:p>
          <a:endParaRPr lang="zh-CN" altLang="en-US"/>
        </a:p>
      </dgm:t>
    </dgm:pt>
    <dgm:pt modelId="{9FE5165E-8A5A-40B6-BE78-F5E7C667AF1C}">
      <dgm:prSet phldrT="[文本]"/>
      <dgm:spPr/>
      <dgm:t>
        <a:bodyPr/>
        <a:lstStyle/>
        <a:p>
          <a:r>
            <a:rPr lang="zh-CN" altLang="en-US" b="1" dirty="0" smtClean="0"/>
            <a:t>现在分词作宾语补足语</a:t>
          </a:r>
          <a:endParaRPr lang="zh-CN" altLang="en-US" b="1" dirty="0"/>
        </a:p>
      </dgm:t>
    </dgm:pt>
    <dgm:pt modelId="{E7493D1A-2815-4DA9-A998-B8C46AB2906E}" type="parTrans" cxnId="{D4101EDC-C95E-4C1E-9210-48DCC5907268}">
      <dgm:prSet/>
      <dgm:spPr/>
      <dgm:t>
        <a:bodyPr/>
        <a:lstStyle/>
        <a:p>
          <a:endParaRPr lang="zh-CN" altLang="en-US"/>
        </a:p>
      </dgm:t>
    </dgm:pt>
    <dgm:pt modelId="{A5215297-AE46-4A5F-8C9B-A8F2384575E5}" type="sibTrans" cxnId="{D4101EDC-C95E-4C1E-9210-48DCC5907268}">
      <dgm:prSet/>
      <dgm:spPr/>
      <dgm:t>
        <a:bodyPr/>
        <a:lstStyle/>
        <a:p>
          <a:endParaRPr lang="zh-CN" altLang="en-US"/>
        </a:p>
      </dgm:t>
    </dgm:pt>
    <dgm:pt modelId="{76013E62-3CC3-447F-8C6E-831F12F8F25A}" type="pres">
      <dgm:prSet presAssocID="{41109C06-24A6-4976-B2CF-55557F048C4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C8916B43-55DE-4CF6-8B99-BABB1985C4E4}" type="pres">
      <dgm:prSet presAssocID="{BAEB8E8F-3B7C-4D66-B4A0-54ABA30F0B67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695E667-BCB9-43DE-B95D-6945EB0A596F}" type="pres">
      <dgm:prSet presAssocID="{9FE5165E-8A5A-40B6-BE78-F5E7C667AF1C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4CC2194A-AFA2-4D98-AD6A-40FF352201D3}" srcId="{41109C06-24A6-4976-B2CF-55557F048C42}" destId="{BAEB8E8F-3B7C-4D66-B4A0-54ABA30F0B67}" srcOrd="0" destOrd="0" parTransId="{0704C379-7713-4FC0-A3B0-FFE540EE47D1}" sibTransId="{050C0696-54F4-42F9-9E25-8193F45F5F6B}"/>
    <dgm:cxn modelId="{A1B19A97-9643-4504-9D76-53B88EC00151}" type="presOf" srcId="{BAEB8E8F-3B7C-4D66-B4A0-54ABA30F0B67}" destId="{C8916B43-55DE-4CF6-8B99-BABB1985C4E4}" srcOrd="0" destOrd="0" presId="urn:microsoft.com/office/officeart/2005/8/layout/arrow5"/>
    <dgm:cxn modelId="{B5D6F906-FB94-445F-B93D-83AD9BB1EA28}" type="presOf" srcId="{9FE5165E-8A5A-40B6-BE78-F5E7C667AF1C}" destId="{7695E667-BCB9-43DE-B95D-6945EB0A596F}" srcOrd="0" destOrd="0" presId="urn:microsoft.com/office/officeart/2005/8/layout/arrow5"/>
    <dgm:cxn modelId="{D4101EDC-C95E-4C1E-9210-48DCC5907268}" srcId="{41109C06-24A6-4976-B2CF-55557F048C42}" destId="{9FE5165E-8A5A-40B6-BE78-F5E7C667AF1C}" srcOrd="1" destOrd="0" parTransId="{E7493D1A-2815-4DA9-A998-B8C46AB2906E}" sibTransId="{A5215297-AE46-4A5F-8C9B-A8F2384575E5}"/>
    <dgm:cxn modelId="{A2C27A3A-2078-4ACA-9D86-7C48A0D3B15F}" type="presOf" srcId="{41109C06-24A6-4976-B2CF-55557F048C42}" destId="{76013E62-3CC3-447F-8C6E-831F12F8F25A}" srcOrd="0" destOrd="0" presId="urn:microsoft.com/office/officeart/2005/8/layout/arrow5"/>
    <dgm:cxn modelId="{4DD94D3E-0F80-4AD4-8CF8-C35920350E22}" type="presParOf" srcId="{76013E62-3CC3-447F-8C6E-831F12F8F25A}" destId="{C8916B43-55DE-4CF6-8B99-BABB1985C4E4}" srcOrd="0" destOrd="0" presId="urn:microsoft.com/office/officeart/2005/8/layout/arrow5"/>
    <dgm:cxn modelId="{4003479E-3B07-4A1A-AF60-F71D1C5F2D85}" type="presParOf" srcId="{76013E62-3CC3-447F-8C6E-831F12F8F25A}" destId="{7695E667-BCB9-43DE-B95D-6945EB0A596F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21F256-0044-44D4-B8B9-6EF25C58E759}" type="doc">
      <dgm:prSet loTypeId="urn:microsoft.com/office/officeart/2005/8/layout/hierarchy3" loCatId="hierarchy" qsTypeId="urn:microsoft.com/office/officeart/2005/8/quickstyle/simple2" qsCatId="simple" csTypeId="urn:microsoft.com/office/officeart/2005/8/colors/colorful1#1" csCatId="colorful" phldr="1"/>
      <dgm:spPr/>
      <dgm:t>
        <a:bodyPr/>
        <a:lstStyle/>
        <a:p>
          <a:endParaRPr lang="zh-CN" altLang="en-US"/>
        </a:p>
      </dgm:t>
    </dgm:pt>
    <dgm:pt modelId="{26798701-E100-4812-A3B3-A7ACBC90481D}">
      <dgm:prSet phldrT="[文本]" custT="1"/>
      <dgm:spPr/>
      <dgm:t>
        <a:bodyPr anchor="t"/>
        <a:lstStyle/>
        <a:p>
          <a:pPr algn="l"/>
          <a:r>
            <a:rPr lang="zh-CN" altLang="en-US" sz="3600" b="1" dirty="0" smtClean="0">
              <a:latin typeface="华文新魏" panose="02010800040101010101" pitchFamily="2" charset="-122"/>
              <a:ea typeface="华文新魏" panose="02010800040101010101" pitchFamily="2" charset="-122"/>
            </a:rPr>
            <a:t>过去分词作宾语补足语</a:t>
          </a:r>
          <a:endParaRPr lang="zh-CN" altLang="en-US" sz="3600" b="1" dirty="0">
            <a:latin typeface="华文新魏" panose="02010800040101010101" pitchFamily="2" charset="-122"/>
            <a:ea typeface="华文新魏" panose="02010800040101010101" pitchFamily="2" charset="-122"/>
          </a:endParaRPr>
        </a:p>
      </dgm:t>
    </dgm:pt>
    <dgm:pt modelId="{BE53DB8E-7DEE-4BCE-8B80-87C42909C7C1}" type="parTrans" cxnId="{A99189A2-34E3-4184-81E3-87E0570BA0FF}">
      <dgm:prSet/>
      <dgm:spPr/>
      <dgm:t>
        <a:bodyPr/>
        <a:lstStyle/>
        <a:p>
          <a:endParaRPr lang="zh-CN" altLang="en-US"/>
        </a:p>
      </dgm:t>
    </dgm:pt>
    <dgm:pt modelId="{EAFE940F-C8C7-43D0-9F67-3AFC0F6A0101}" type="sibTrans" cxnId="{A99189A2-34E3-4184-81E3-87E0570BA0FF}">
      <dgm:prSet/>
      <dgm:spPr/>
      <dgm:t>
        <a:bodyPr/>
        <a:lstStyle/>
        <a:p>
          <a:endParaRPr lang="zh-CN" altLang="en-US"/>
        </a:p>
      </dgm:t>
    </dgm:pt>
    <dgm:pt modelId="{755D57EF-9466-4107-A9B6-DDED63F5805B}">
      <dgm:prSet phldrT="[文本]" custT="1"/>
      <dgm:spPr/>
      <dgm:t>
        <a:bodyPr/>
        <a:lstStyle/>
        <a:p>
          <a:r>
            <a:rPr lang="zh-CN" altLang="en-US" sz="4000" b="1" dirty="0" smtClean="0">
              <a:solidFill>
                <a:schemeClr val="tx1"/>
              </a:solidFill>
              <a:latin typeface="华文楷体" panose="02010600040101010101" pitchFamily="2" charset="-122"/>
              <a:ea typeface="华文楷体" panose="02010600040101010101" pitchFamily="2" charset="-122"/>
            </a:rPr>
            <a:t>表被动意义</a:t>
          </a:r>
          <a:endParaRPr lang="zh-CN" altLang="en-US" sz="4000" b="1" dirty="0">
            <a:solidFill>
              <a:schemeClr val="tx1"/>
            </a:solidFill>
            <a:latin typeface="华文楷体" panose="02010600040101010101" pitchFamily="2" charset="-122"/>
            <a:ea typeface="华文楷体" panose="02010600040101010101" pitchFamily="2" charset="-122"/>
          </a:endParaRPr>
        </a:p>
      </dgm:t>
    </dgm:pt>
    <dgm:pt modelId="{3B1C826A-149B-495C-8FF1-E4E1BF7030B9}" type="parTrans" cxnId="{D921F2D1-F843-45B3-962A-705B34C378E3}">
      <dgm:prSet/>
      <dgm:spPr/>
      <dgm:t>
        <a:bodyPr/>
        <a:lstStyle/>
        <a:p>
          <a:endParaRPr lang="zh-CN" altLang="en-US"/>
        </a:p>
      </dgm:t>
    </dgm:pt>
    <dgm:pt modelId="{DF77E904-A8CB-40BC-ADD6-69F6F15B2ED5}" type="sibTrans" cxnId="{D921F2D1-F843-45B3-962A-705B34C378E3}">
      <dgm:prSet/>
      <dgm:spPr/>
      <dgm:t>
        <a:bodyPr/>
        <a:lstStyle/>
        <a:p>
          <a:endParaRPr lang="zh-CN" altLang="en-US"/>
        </a:p>
      </dgm:t>
    </dgm:pt>
    <dgm:pt modelId="{DB313E42-A9E0-4C0C-BA8E-9AC68381B437}">
      <dgm:prSet phldrT="[文本]"/>
      <dgm:spPr/>
      <dgm:t>
        <a:bodyPr/>
        <a:lstStyle/>
        <a:p>
          <a:r>
            <a:rPr lang="zh-CN" altLang="en-US" b="1" dirty="0" smtClean="0">
              <a:latin typeface="华文楷体" panose="02010600040101010101" pitchFamily="2" charset="-122"/>
              <a:ea typeface="华文楷体" panose="02010600040101010101" pitchFamily="2" charset="-122"/>
            </a:rPr>
            <a:t>表完成意义</a:t>
          </a:r>
          <a:endParaRPr lang="zh-CN" altLang="en-US" b="1" dirty="0">
            <a:latin typeface="华文楷体" panose="02010600040101010101" pitchFamily="2" charset="-122"/>
            <a:ea typeface="华文楷体" panose="02010600040101010101" pitchFamily="2" charset="-122"/>
          </a:endParaRPr>
        </a:p>
      </dgm:t>
    </dgm:pt>
    <dgm:pt modelId="{E185A15D-7BF6-4755-B2E5-3F726B72E04C}" type="parTrans" cxnId="{9ECE9F40-5A05-4D6A-BDCC-B18FDDB7BD5B}">
      <dgm:prSet/>
      <dgm:spPr/>
      <dgm:t>
        <a:bodyPr/>
        <a:lstStyle/>
        <a:p>
          <a:endParaRPr lang="zh-CN" altLang="en-US"/>
        </a:p>
      </dgm:t>
    </dgm:pt>
    <dgm:pt modelId="{30064F8C-7263-4A7C-9797-EAD904A132C0}" type="sibTrans" cxnId="{9ECE9F40-5A05-4D6A-BDCC-B18FDDB7BD5B}">
      <dgm:prSet/>
      <dgm:spPr/>
      <dgm:t>
        <a:bodyPr/>
        <a:lstStyle/>
        <a:p>
          <a:endParaRPr lang="zh-CN" altLang="en-US"/>
        </a:p>
      </dgm:t>
    </dgm:pt>
    <dgm:pt modelId="{D01EC51B-6DC6-495E-9C74-90DDCC879C50}">
      <dgm:prSet phldrT="[文本]" custT="1"/>
      <dgm:spPr/>
      <dgm:t>
        <a:bodyPr anchor="t"/>
        <a:lstStyle/>
        <a:p>
          <a:pPr algn="l"/>
          <a:r>
            <a:rPr lang="zh-CN" altLang="en-US" sz="3600" b="1" dirty="0" smtClean="0">
              <a:latin typeface="华文新魏" panose="02010800040101010101" pitchFamily="2" charset="-122"/>
              <a:ea typeface="华文新魏" panose="02010800040101010101" pitchFamily="2" charset="-122"/>
            </a:rPr>
            <a:t>现在分词作宾语补足语</a:t>
          </a:r>
          <a:endParaRPr lang="zh-CN" altLang="en-US" sz="3600" b="1" dirty="0">
            <a:latin typeface="华文新魏" panose="02010800040101010101" pitchFamily="2" charset="-122"/>
            <a:ea typeface="华文新魏" panose="02010800040101010101" pitchFamily="2" charset="-122"/>
          </a:endParaRPr>
        </a:p>
      </dgm:t>
    </dgm:pt>
    <dgm:pt modelId="{E76EDE23-899A-453A-B886-DB820C4DC485}" type="parTrans" cxnId="{32F76355-1CF1-4BBE-93A6-5B005B8717DE}">
      <dgm:prSet/>
      <dgm:spPr/>
      <dgm:t>
        <a:bodyPr/>
        <a:lstStyle/>
        <a:p>
          <a:endParaRPr lang="zh-CN" altLang="en-US"/>
        </a:p>
      </dgm:t>
    </dgm:pt>
    <dgm:pt modelId="{6346D71B-3D81-4972-99F8-46EFA032CC0B}" type="sibTrans" cxnId="{32F76355-1CF1-4BBE-93A6-5B005B8717DE}">
      <dgm:prSet/>
      <dgm:spPr/>
      <dgm:t>
        <a:bodyPr/>
        <a:lstStyle/>
        <a:p>
          <a:endParaRPr lang="zh-CN" altLang="en-US"/>
        </a:p>
      </dgm:t>
    </dgm:pt>
    <dgm:pt modelId="{08139174-5828-4F5A-8354-FEA24AEAB9C1}">
      <dgm:prSet phldrT="[文本]" custT="1"/>
      <dgm:spPr/>
      <dgm:t>
        <a:bodyPr/>
        <a:lstStyle/>
        <a:p>
          <a:r>
            <a:rPr lang="zh-CN" altLang="en-US" sz="4000" b="1" dirty="0" smtClean="0">
              <a:latin typeface="华文楷体" panose="02010600040101010101" pitchFamily="2" charset="-122"/>
              <a:ea typeface="华文楷体" panose="02010600040101010101" pitchFamily="2" charset="-122"/>
            </a:rPr>
            <a:t>表主动意义</a:t>
          </a:r>
          <a:endParaRPr lang="zh-CN" altLang="en-US" sz="4000" b="1" dirty="0">
            <a:latin typeface="华文楷体" panose="02010600040101010101" pitchFamily="2" charset="-122"/>
            <a:ea typeface="华文楷体" panose="02010600040101010101" pitchFamily="2" charset="-122"/>
          </a:endParaRPr>
        </a:p>
      </dgm:t>
    </dgm:pt>
    <dgm:pt modelId="{F0625F65-F6F6-44F5-9E18-580B9432FA24}" type="parTrans" cxnId="{1FA39546-956C-4B29-839C-564B85C00151}">
      <dgm:prSet/>
      <dgm:spPr/>
      <dgm:t>
        <a:bodyPr/>
        <a:lstStyle/>
        <a:p>
          <a:endParaRPr lang="zh-CN" altLang="en-US"/>
        </a:p>
      </dgm:t>
    </dgm:pt>
    <dgm:pt modelId="{2049215A-FCA4-4BAB-B331-91A99161B0E7}" type="sibTrans" cxnId="{1FA39546-956C-4B29-839C-564B85C00151}">
      <dgm:prSet/>
      <dgm:spPr/>
      <dgm:t>
        <a:bodyPr/>
        <a:lstStyle/>
        <a:p>
          <a:endParaRPr lang="zh-CN" altLang="en-US"/>
        </a:p>
      </dgm:t>
    </dgm:pt>
    <dgm:pt modelId="{7EEBCCB6-3B28-4E0F-A546-7622AF94726F}">
      <dgm:prSet phldrT="[文本]"/>
      <dgm:spPr/>
      <dgm:t>
        <a:bodyPr/>
        <a:lstStyle/>
        <a:p>
          <a:r>
            <a:rPr lang="zh-CN" altLang="en-US" b="1" dirty="0" smtClean="0">
              <a:latin typeface="华文楷体" panose="02010600040101010101" pitchFamily="2" charset="-122"/>
              <a:ea typeface="华文楷体" panose="02010600040101010101" pitchFamily="2" charset="-122"/>
            </a:rPr>
            <a:t>表进行意义</a:t>
          </a:r>
          <a:endParaRPr lang="zh-CN" altLang="en-US" b="1" dirty="0">
            <a:latin typeface="华文楷体" panose="02010600040101010101" pitchFamily="2" charset="-122"/>
            <a:ea typeface="华文楷体" panose="02010600040101010101" pitchFamily="2" charset="-122"/>
          </a:endParaRPr>
        </a:p>
      </dgm:t>
    </dgm:pt>
    <dgm:pt modelId="{7CD36736-0C0A-4DAE-A460-BCBEE7CB1629}" type="parTrans" cxnId="{AAEF0CD9-6668-4FD8-8F1F-102897C3457E}">
      <dgm:prSet/>
      <dgm:spPr/>
      <dgm:t>
        <a:bodyPr/>
        <a:lstStyle/>
        <a:p>
          <a:endParaRPr lang="zh-CN" altLang="en-US"/>
        </a:p>
      </dgm:t>
    </dgm:pt>
    <dgm:pt modelId="{3F2F52CE-E0B0-4460-861B-1576CA2D9761}" type="sibTrans" cxnId="{AAEF0CD9-6668-4FD8-8F1F-102897C3457E}">
      <dgm:prSet/>
      <dgm:spPr/>
      <dgm:t>
        <a:bodyPr/>
        <a:lstStyle/>
        <a:p>
          <a:endParaRPr lang="zh-CN" altLang="en-US"/>
        </a:p>
      </dgm:t>
    </dgm:pt>
    <dgm:pt modelId="{CB987513-329B-4728-A643-15E4C0168975}" type="pres">
      <dgm:prSet presAssocID="{5B21F256-0044-44D4-B8B9-6EF25C58E75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4E6B87D6-0AB1-497E-8562-A6D6DAEC710B}" type="pres">
      <dgm:prSet presAssocID="{26798701-E100-4812-A3B3-A7ACBC90481D}" presName="root" presStyleCnt="0"/>
      <dgm:spPr/>
    </dgm:pt>
    <dgm:pt modelId="{3065071A-5CF1-4DE5-BE8F-EAAF8094C52C}" type="pres">
      <dgm:prSet presAssocID="{26798701-E100-4812-A3B3-A7ACBC90481D}" presName="rootComposite" presStyleCnt="0"/>
      <dgm:spPr/>
    </dgm:pt>
    <dgm:pt modelId="{00AD3CF2-A8BC-42E3-BD05-73DC173B887A}" type="pres">
      <dgm:prSet presAssocID="{26798701-E100-4812-A3B3-A7ACBC90481D}" presName="rootText" presStyleLbl="node1" presStyleIdx="0" presStyleCnt="2"/>
      <dgm:spPr/>
      <dgm:t>
        <a:bodyPr/>
        <a:lstStyle/>
        <a:p>
          <a:endParaRPr lang="zh-CN" altLang="en-US"/>
        </a:p>
      </dgm:t>
    </dgm:pt>
    <dgm:pt modelId="{8F274D9B-5A70-4A3D-9135-AD8274F24006}" type="pres">
      <dgm:prSet presAssocID="{26798701-E100-4812-A3B3-A7ACBC90481D}" presName="rootConnector" presStyleLbl="node1" presStyleIdx="0" presStyleCnt="2"/>
      <dgm:spPr/>
      <dgm:t>
        <a:bodyPr/>
        <a:lstStyle/>
        <a:p>
          <a:endParaRPr lang="zh-CN" altLang="en-US"/>
        </a:p>
      </dgm:t>
    </dgm:pt>
    <dgm:pt modelId="{9F7B7960-B503-4A83-B4ED-5490D87C0675}" type="pres">
      <dgm:prSet presAssocID="{26798701-E100-4812-A3B3-A7ACBC90481D}" presName="childShape" presStyleCnt="0"/>
      <dgm:spPr/>
    </dgm:pt>
    <dgm:pt modelId="{DDF90741-9799-4F89-A673-1FB9385EF2C9}" type="pres">
      <dgm:prSet presAssocID="{3B1C826A-149B-495C-8FF1-E4E1BF7030B9}" presName="Name13" presStyleLbl="parChTrans1D2" presStyleIdx="0" presStyleCnt="4"/>
      <dgm:spPr/>
      <dgm:t>
        <a:bodyPr/>
        <a:lstStyle/>
        <a:p>
          <a:endParaRPr lang="zh-CN" altLang="en-US"/>
        </a:p>
      </dgm:t>
    </dgm:pt>
    <dgm:pt modelId="{5E8FA3BE-6B33-448F-A478-D51F0F845FAA}" type="pres">
      <dgm:prSet presAssocID="{755D57EF-9466-4107-A9B6-DDED63F5805B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CFD45D8-D23B-401D-8B37-C7153530E6E9}" type="pres">
      <dgm:prSet presAssocID="{E185A15D-7BF6-4755-B2E5-3F726B72E04C}" presName="Name13" presStyleLbl="parChTrans1D2" presStyleIdx="1" presStyleCnt="4"/>
      <dgm:spPr/>
      <dgm:t>
        <a:bodyPr/>
        <a:lstStyle/>
        <a:p>
          <a:endParaRPr lang="zh-CN" altLang="en-US"/>
        </a:p>
      </dgm:t>
    </dgm:pt>
    <dgm:pt modelId="{EACE7F69-B389-4C03-B017-C6BAE188FB3A}" type="pres">
      <dgm:prSet presAssocID="{DB313E42-A9E0-4C0C-BA8E-9AC68381B437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AF78AF1-B998-49D3-B356-5DCAA12FC2A4}" type="pres">
      <dgm:prSet presAssocID="{D01EC51B-6DC6-495E-9C74-90DDCC879C50}" presName="root" presStyleCnt="0"/>
      <dgm:spPr/>
    </dgm:pt>
    <dgm:pt modelId="{82FF86B0-8B7F-46A4-AA3A-1BC3426E297D}" type="pres">
      <dgm:prSet presAssocID="{D01EC51B-6DC6-495E-9C74-90DDCC879C50}" presName="rootComposite" presStyleCnt="0"/>
      <dgm:spPr/>
    </dgm:pt>
    <dgm:pt modelId="{EC33DED7-2465-4A85-8039-65BAD30BC3B2}" type="pres">
      <dgm:prSet presAssocID="{D01EC51B-6DC6-495E-9C74-90DDCC879C50}" presName="rootText" presStyleLbl="node1" presStyleIdx="1" presStyleCnt="2"/>
      <dgm:spPr/>
      <dgm:t>
        <a:bodyPr/>
        <a:lstStyle/>
        <a:p>
          <a:endParaRPr lang="zh-CN" altLang="en-US"/>
        </a:p>
      </dgm:t>
    </dgm:pt>
    <dgm:pt modelId="{E96D9C9F-AB63-4355-A0AC-73D65EA75D09}" type="pres">
      <dgm:prSet presAssocID="{D01EC51B-6DC6-495E-9C74-90DDCC879C50}" presName="rootConnector" presStyleLbl="node1" presStyleIdx="1" presStyleCnt="2"/>
      <dgm:spPr/>
      <dgm:t>
        <a:bodyPr/>
        <a:lstStyle/>
        <a:p>
          <a:endParaRPr lang="zh-CN" altLang="en-US"/>
        </a:p>
      </dgm:t>
    </dgm:pt>
    <dgm:pt modelId="{8EFC1ADF-5EA7-4486-B1DC-A3BA29DED765}" type="pres">
      <dgm:prSet presAssocID="{D01EC51B-6DC6-495E-9C74-90DDCC879C50}" presName="childShape" presStyleCnt="0"/>
      <dgm:spPr/>
    </dgm:pt>
    <dgm:pt modelId="{C94016C0-5E99-4A7C-822B-52C223E8F0CF}" type="pres">
      <dgm:prSet presAssocID="{F0625F65-F6F6-44F5-9E18-580B9432FA24}" presName="Name13" presStyleLbl="parChTrans1D2" presStyleIdx="2" presStyleCnt="4"/>
      <dgm:spPr/>
      <dgm:t>
        <a:bodyPr/>
        <a:lstStyle/>
        <a:p>
          <a:endParaRPr lang="zh-CN" altLang="en-US"/>
        </a:p>
      </dgm:t>
    </dgm:pt>
    <dgm:pt modelId="{F6FFECFC-1F2D-4D79-8831-C37C10C81010}" type="pres">
      <dgm:prSet presAssocID="{08139174-5828-4F5A-8354-FEA24AEAB9C1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B406141-A3E8-46A7-851E-9FA2A1E47746}" type="pres">
      <dgm:prSet presAssocID="{7CD36736-0C0A-4DAE-A460-BCBEE7CB1629}" presName="Name13" presStyleLbl="parChTrans1D2" presStyleIdx="3" presStyleCnt="4"/>
      <dgm:spPr/>
      <dgm:t>
        <a:bodyPr/>
        <a:lstStyle/>
        <a:p>
          <a:endParaRPr lang="zh-CN" altLang="en-US"/>
        </a:p>
      </dgm:t>
    </dgm:pt>
    <dgm:pt modelId="{6E26764D-6BD0-4E96-A8A1-81FB819D23CB}" type="pres">
      <dgm:prSet presAssocID="{7EEBCCB6-3B28-4E0F-A546-7622AF94726F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A6EE1D83-B3E7-4FD0-A1E8-4A2A66F613D0}" type="presOf" srcId="{26798701-E100-4812-A3B3-A7ACBC90481D}" destId="{00AD3CF2-A8BC-42E3-BD05-73DC173B887A}" srcOrd="0" destOrd="0" presId="urn:microsoft.com/office/officeart/2005/8/layout/hierarchy3"/>
    <dgm:cxn modelId="{AAEF0CD9-6668-4FD8-8F1F-102897C3457E}" srcId="{D01EC51B-6DC6-495E-9C74-90DDCC879C50}" destId="{7EEBCCB6-3B28-4E0F-A546-7622AF94726F}" srcOrd="1" destOrd="0" parTransId="{7CD36736-0C0A-4DAE-A460-BCBEE7CB1629}" sibTransId="{3F2F52CE-E0B0-4460-861B-1576CA2D9761}"/>
    <dgm:cxn modelId="{D856F18A-3A91-4914-9892-961065CB9A20}" type="presOf" srcId="{08139174-5828-4F5A-8354-FEA24AEAB9C1}" destId="{F6FFECFC-1F2D-4D79-8831-C37C10C81010}" srcOrd="0" destOrd="0" presId="urn:microsoft.com/office/officeart/2005/8/layout/hierarchy3"/>
    <dgm:cxn modelId="{1CB1118B-77CD-4AA0-A12C-F3EED824810C}" type="presOf" srcId="{7CD36736-0C0A-4DAE-A460-BCBEE7CB1629}" destId="{BB406141-A3E8-46A7-851E-9FA2A1E47746}" srcOrd="0" destOrd="0" presId="urn:microsoft.com/office/officeart/2005/8/layout/hierarchy3"/>
    <dgm:cxn modelId="{203C41FE-B995-44B4-B8BF-9EABD8446F05}" type="presOf" srcId="{F0625F65-F6F6-44F5-9E18-580B9432FA24}" destId="{C94016C0-5E99-4A7C-822B-52C223E8F0CF}" srcOrd="0" destOrd="0" presId="urn:microsoft.com/office/officeart/2005/8/layout/hierarchy3"/>
    <dgm:cxn modelId="{12442261-730F-4534-B700-52925AA80B69}" type="presOf" srcId="{D01EC51B-6DC6-495E-9C74-90DDCC879C50}" destId="{EC33DED7-2465-4A85-8039-65BAD30BC3B2}" srcOrd="0" destOrd="0" presId="urn:microsoft.com/office/officeart/2005/8/layout/hierarchy3"/>
    <dgm:cxn modelId="{6F63267C-FA6B-45FA-858C-AA041C06D930}" type="presOf" srcId="{26798701-E100-4812-A3B3-A7ACBC90481D}" destId="{8F274D9B-5A70-4A3D-9135-AD8274F24006}" srcOrd="1" destOrd="0" presId="urn:microsoft.com/office/officeart/2005/8/layout/hierarchy3"/>
    <dgm:cxn modelId="{D921F2D1-F843-45B3-962A-705B34C378E3}" srcId="{26798701-E100-4812-A3B3-A7ACBC90481D}" destId="{755D57EF-9466-4107-A9B6-DDED63F5805B}" srcOrd="0" destOrd="0" parTransId="{3B1C826A-149B-495C-8FF1-E4E1BF7030B9}" sibTransId="{DF77E904-A8CB-40BC-ADD6-69F6F15B2ED5}"/>
    <dgm:cxn modelId="{32F76355-1CF1-4BBE-93A6-5B005B8717DE}" srcId="{5B21F256-0044-44D4-B8B9-6EF25C58E759}" destId="{D01EC51B-6DC6-495E-9C74-90DDCC879C50}" srcOrd="1" destOrd="0" parTransId="{E76EDE23-899A-453A-B886-DB820C4DC485}" sibTransId="{6346D71B-3D81-4972-99F8-46EFA032CC0B}"/>
    <dgm:cxn modelId="{90370465-5FB3-4CAD-91E5-55AC23C34D8B}" type="presOf" srcId="{D01EC51B-6DC6-495E-9C74-90DDCC879C50}" destId="{E96D9C9F-AB63-4355-A0AC-73D65EA75D09}" srcOrd="1" destOrd="0" presId="urn:microsoft.com/office/officeart/2005/8/layout/hierarchy3"/>
    <dgm:cxn modelId="{C42CB610-EC54-4326-A17F-685B0AEFF87F}" type="presOf" srcId="{3B1C826A-149B-495C-8FF1-E4E1BF7030B9}" destId="{DDF90741-9799-4F89-A673-1FB9385EF2C9}" srcOrd="0" destOrd="0" presId="urn:microsoft.com/office/officeart/2005/8/layout/hierarchy3"/>
    <dgm:cxn modelId="{FA10E34F-9167-4658-A077-33EE52DD8E57}" type="presOf" srcId="{5B21F256-0044-44D4-B8B9-6EF25C58E759}" destId="{CB987513-329B-4728-A643-15E4C0168975}" srcOrd="0" destOrd="0" presId="urn:microsoft.com/office/officeart/2005/8/layout/hierarchy3"/>
    <dgm:cxn modelId="{1FA39546-956C-4B29-839C-564B85C00151}" srcId="{D01EC51B-6DC6-495E-9C74-90DDCC879C50}" destId="{08139174-5828-4F5A-8354-FEA24AEAB9C1}" srcOrd="0" destOrd="0" parTransId="{F0625F65-F6F6-44F5-9E18-580B9432FA24}" sibTransId="{2049215A-FCA4-4BAB-B331-91A99161B0E7}"/>
    <dgm:cxn modelId="{430E0E47-1472-4CC3-AAA3-E66FE00BFDA7}" type="presOf" srcId="{E185A15D-7BF6-4755-B2E5-3F726B72E04C}" destId="{2CFD45D8-D23B-401D-8B37-C7153530E6E9}" srcOrd="0" destOrd="0" presId="urn:microsoft.com/office/officeart/2005/8/layout/hierarchy3"/>
    <dgm:cxn modelId="{9ECE9F40-5A05-4D6A-BDCC-B18FDDB7BD5B}" srcId="{26798701-E100-4812-A3B3-A7ACBC90481D}" destId="{DB313E42-A9E0-4C0C-BA8E-9AC68381B437}" srcOrd="1" destOrd="0" parTransId="{E185A15D-7BF6-4755-B2E5-3F726B72E04C}" sibTransId="{30064F8C-7263-4A7C-9797-EAD904A132C0}"/>
    <dgm:cxn modelId="{A99189A2-34E3-4184-81E3-87E0570BA0FF}" srcId="{5B21F256-0044-44D4-B8B9-6EF25C58E759}" destId="{26798701-E100-4812-A3B3-A7ACBC90481D}" srcOrd="0" destOrd="0" parTransId="{BE53DB8E-7DEE-4BCE-8B80-87C42909C7C1}" sibTransId="{EAFE940F-C8C7-43D0-9F67-3AFC0F6A0101}"/>
    <dgm:cxn modelId="{B69F4711-8E85-4BCA-AB37-983661CB31B4}" type="presOf" srcId="{DB313E42-A9E0-4C0C-BA8E-9AC68381B437}" destId="{EACE7F69-B389-4C03-B017-C6BAE188FB3A}" srcOrd="0" destOrd="0" presId="urn:microsoft.com/office/officeart/2005/8/layout/hierarchy3"/>
    <dgm:cxn modelId="{CCC1F837-D902-4BA2-BD53-07AC288CD8FF}" type="presOf" srcId="{755D57EF-9466-4107-A9B6-DDED63F5805B}" destId="{5E8FA3BE-6B33-448F-A478-D51F0F845FAA}" srcOrd="0" destOrd="0" presId="urn:microsoft.com/office/officeart/2005/8/layout/hierarchy3"/>
    <dgm:cxn modelId="{0FA55DCD-2DDA-4204-A13B-89A42BBAFB31}" type="presOf" srcId="{7EEBCCB6-3B28-4E0F-A546-7622AF94726F}" destId="{6E26764D-6BD0-4E96-A8A1-81FB819D23CB}" srcOrd="0" destOrd="0" presId="urn:microsoft.com/office/officeart/2005/8/layout/hierarchy3"/>
    <dgm:cxn modelId="{73383DEF-A3E7-449B-93AA-9CC48CD8EBFA}" type="presParOf" srcId="{CB987513-329B-4728-A643-15E4C0168975}" destId="{4E6B87D6-0AB1-497E-8562-A6D6DAEC710B}" srcOrd="0" destOrd="0" presId="urn:microsoft.com/office/officeart/2005/8/layout/hierarchy3"/>
    <dgm:cxn modelId="{5ADB06DB-6713-4C19-A88B-AF4566C8E2FE}" type="presParOf" srcId="{4E6B87D6-0AB1-497E-8562-A6D6DAEC710B}" destId="{3065071A-5CF1-4DE5-BE8F-EAAF8094C52C}" srcOrd="0" destOrd="0" presId="urn:microsoft.com/office/officeart/2005/8/layout/hierarchy3"/>
    <dgm:cxn modelId="{D06979A1-5C11-4142-B658-041844C97E3B}" type="presParOf" srcId="{3065071A-5CF1-4DE5-BE8F-EAAF8094C52C}" destId="{00AD3CF2-A8BC-42E3-BD05-73DC173B887A}" srcOrd="0" destOrd="0" presId="urn:microsoft.com/office/officeart/2005/8/layout/hierarchy3"/>
    <dgm:cxn modelId="{6C051D60-FB47-499F-A012-BAA27421B34D}" type="presParOf" srcId="{3065071A-5CF1-4DE5-BE8F-EAAF8094C52C}" destId="{8F274D9B-5A70-4A3D-9135-AD8274F24006}" srcOrd="1" destOrd="0" presId="urn:microsoft.com/office/officeart/2005/8/layout/hierarchy3"/>
    <dgm:cxn modelId="{AE53C8D0-CA18-4E05-89B4-6D099033F72E}" type="presParOf" srcId="{4E6B87D6-0AB1-497E-8562-A6D6DAEC710B}" destId="{9F7B7960-B503-4A83-B4ED-5490D87C0675}" srcOrd="1" destOrd="0" presId="urn:microsoft.com/office/officeart/2005/8/layout/hierarchy3"/>
    <dgm:cxn modelId="{DE1D4665-6794-44F8-8BF2-890A4968996D}" type="presParOf" srcId="{9F7B7960-B503-4A83-B4ED-5490D87C0675}" destId="{DDF90741-9799-4F89-A673-1FB9385EF2C9}" srcOrd="0" destOrd="0" presId="urn:microsoft.com/office/officeart/2005/8/layout/hierarchy3"/>
    <dgm:cxn modelId="{93752DB8-D342-409C-BA78-CE38AB7DE7E2}" type="presParOf" srcId="{9F7B7960-B503-4A83-B4ED-5490D87C0675}" destId="{5E8FA3BE-6B33-448F-A478-D51F0F845FAA}" srcOrd="1" destOrd="0" presId="urn:microsoft.com/office/officeart/2005/8/layout/hierarchy3"/>
    <dgm:cxn modelId="{EC2FC95B-B941-49E3-9673-8A15ACD02072}" type="presParOf" srcId="{9F7B7960-B503-4A83-B4ED-5490D87C0675}" destId="{2CFD45D8-D23B-401D-8B37-C7153530E6E9}" srcOrd="2" destOrd="0" presId="urn:microsoft.com/office/officeart/2005/8/layout/hierarchy3"/>
    <dgm:cxn modelId="{C8F78DC0-4A5E-4E17-A220-497E6165B32C}" type="presParOf" srcId="{9F7B7960-B503-4A83-B4ED-5490D87C0675}" destId="{EACE7F69-B389-4C03-B017-C6BAE188FB3A}" srcOrd="3" destOrd="0" presId="urn:microsoft.com/office/officeart/2005/8/layout/hierarchy3"/>
    <dgm:cxn modelId="{9F114DB8-577B-4374-AFFA-112081DA7B46}" type="presParOf" srcId="{CB987513-329B-4728-A643-15E4C0168975}" destId="{1AF78AF1-B998-49D3-B356-5DCAA12FC2A4}" srcOrd="1" destOrd="0" presId="urn:microsoft.com/office/officeart/2005/8/layout/hierarchy3"/>
    <dgm:cxn modelId="{09B9C59B-9D48-4B16-9AA8-28124C73A527}" type="presParOf" srcId="{1AF78AF1-B998-49D3-B356-5DCAA12FC2A4}" destId="{82FF86B0-8B7F-46A4-AA3A-1BC3426E297D}" srcOrd="0" destOrd="0" presId="urn:microsoft.com/office/officeart/2005/8/layout/hierarchy3"/>
    <dgm:cxn modelId="{706780CE-19C5-49DB-A179-A00F9CE04F11}" type="presParOf" srcId="{82FF86B0-8B7F-46A4-AA3A-1BC3426E297D}" destId="{EC33DED7-2465-4A85-8039-65BAD30BC3B2}" srcOrd="0" destOrd="0" presId="urn:microsoft.com/office/officeart/2005/8/layout/hierarchy3"/>
    <dgm:cxn modelId="{C485B360-9F13-4030-9283-41F2A9AC782E}" type="presParOf" srcId="{82FF86B0-8B7F-46A4-AA3A-1BC3426E297D}" destId="{E96D9C9F-AB63-4355-A0AC-73D65EA75D09}" srcOrd="1" destOrd="0" presId="urn:microsoft.com/office/officeart/2005/8/layout/hierarchy3"/>
    <dgm:cxn modelId="{1EAF5E31-BA2C-44D9-9CBD-D2DEFF66B58D}" type="presParOf" srcId="{1AF78AF1-B998-49D3-B356-5DCAA12FC2A4}" destId="{8EFC1ADF-5EA7-4486-B1DC-A3BA29DED765}" srcOrd="1" destOrd="0" presId="urn:microsoft.com/office/officeart/2005/8/layout/hierarchy3"/>
    <dgm:cxn modelId="{1E55ECA5-974D-47D9-A88A-16160598E9D3}" type="presParOf" srcId="{8EFC1ADF-5EA7-4486-B1DC-A3BA29DED765}" destId="{C94016C0-5E99-4A7C-822B-52C223E8F0CF}" srcOrd="0" destOrd="0" presId="urn:microsoft.com/office/officeart/2005/8/layout/hierarchy3"/>
    <dgm:cxn modelId="{ECCCF04B-A661-4101-9D38-01FA58F5F0B4}" type="presParOf" srcId="{8EFC1ADF-5EA7-4486-B1DC-A3BA29DED765}" destId="{F6FFECFC-1F2D-4D79-8831-C37C10C81010}" srcOrd="1" destOrd="0" presId="urn:microsoft.com/office/officeart/2005/8/layout/hierarchy3"/>
    <dgm:cxn modelId="{06B46647-BCF5-49B2-9426-FB506BD641F0}" type="presParOf" srcId="{8EFC1ADF-5EA7-4486-B1DC-A3BA29DED765}" destId="{BB406141-A3E8-46A7-851E-9FA2A1E47746}" srcOrd="2" destOrd="0" presId="urn:microsoft.com/office/officeart/2005/8/layout/hierarchy3"/>
    <dgm:cxn modelId="{CA2F5AA6-A93E-42A9-8815-79915400FB1D}" type="presParOf" srcId="{8EFC1ADF-5EA7-4486-B1DC-A3BA29DED765}" destId="{6E26764D-6BD0-4E96-A8A1-81FB819D23CB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0FEF5B-BA32-495A-B528-D40E7E04A449}" type="datetimeFigureOut">
              <a:rPr lang="zh-CN" altLang="en-US" smtClean="0"/>
              <a:pPr/>
              <a:t>2016/2/24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BF1E09-F574-499E-B163-CF04D11C3BD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3344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BF1E09-F574-499E-B163-CF04D11C3BD0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37659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BF1E09-F574-499E-B163-CF04D11C3BD0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8711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F278F90-DD30-49F2-A75E-9D727B3D090B}" type="datetimeFigureOut">
              <a:rPr lang="zh-CN" altLang="en-US" smtClean="0"/>
              <a:pPr/>
              <a:t>2016/2/24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接连接符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接连接符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椭圆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椭圆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椭圆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FC5BA09-474D-4F81-AF24-F852170832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8F90-DD30-49F2-A75E-9D727B3D090B}" type="datetimeFigureOut">
              <a:rPr lang="zh-CN" altLang="en-US" smtClean="0"/>
              <a:pPr/>
              <a:t>2016/2/24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5BA09-474D-4F81-AF24-F852170832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8F90-DD30-49F2-A75E-9D727B3D090B}" type="datetimeFigureOut">
              <a:rPr lang="zh-CN" altLang="en-US" smtClean="0"/>
              <a:pPr/>
              <a:t>2016/2/24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5BA09-474D-4F81-AF24-F852170832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F278F90-DD30-49F2-A75E-9D727B3D090B}" type="datetimeFigureOut">
              <a:rPr lang="zh-CN" altLang="en-US" smtClean="0"/>
              <a:pPr/>
              <a:t>2016/2/24</a:t>
            </a:fld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FC5BA09-474D-4F81-AF24-F8521708329D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F278F90-DD30-49F2-A75E-9D727B3D090B}" type="datetimeFigureOut">
              <a:rPr lang="zh-CN" altLang="en-US" smtClean="0"/>
              <a:pPr/>
              <a:t>2016/2/24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接连接符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接连接符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接连接符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椭圆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椭圆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椭圆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椭圆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椭圆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接连接符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FC5BA09-474D-4F81-AF24-F852170832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8F90-DD30-49F2-A75E-9D727B3D090B}" type="datetimeFigureOut">
              <a:rPr lang="zh-CN" altLang="en-US" smtClean="0"/>
              <a:pPr/>
              <a:t>2016/2/24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5BA09-474D-4F81-AF24-F8521708329D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8F90-DD30-49F2-A75E-9D727B3D090B}" type="datetimeFigureOut">
              <a:rPr lang="zh-CN" altLang="en-US" smtClean="0"/>
              <a:pPr/>
              <a:t>2016/2/24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5BA09-474D-4F81-AF24-F8521708329D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4" name="文本占位符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F278F90-DD30-49F2-A75E-9D727B3D090B}" type="datetimeFigureOut">
              <a:rPr lang="zh-CN" altLang="en-US" smtClean="0"/>
              <a:pPr/>
              <a:t>2016/2/24</a:t>
            </a:fld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FC5BA09-474D-4F81-AF24-F8521708329D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78F90-DD30-49F2-A75E-9D727B3D090B}" type="datetimeFigureOut">
              <a:rPr lang="zh-CN" altLang="en-US" smtClean="0"/>
              <a:pPr/>
              <a:t>2016/2/24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5BA09-474D-4F81-AF24-F852170832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接连接符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椭圆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内容占位符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1" name="日期占位符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F278F90-DD30-49F2-A75E-9D727B3D090B}" type="datetimeFigureOut">
              <a:rPr lang="zh-CN" altLang="en-US" smtClean="0"/>
              <a:pPr/>
              <a:t>2016/2/24</a:t>
            </a:fld>
            <a:endParaRPr lang="zh-CN" altLang="en-US"/>
          </a:p>
        </p:txBody>
      </p:sp>
      <p:sp>
        <p:nvSpPr>
          <p:cNvPr id="22" name="灯片编号占位符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FC5BA09-474D-4F81-AF24-F8521708329D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3" name="页脚占位符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椭圆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0" name="直接连接符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接连接符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接连接符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接连接符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占位符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F278F90-DD30-49F2-A75E-9D727B3D090B}" type="datetimeFigureOut">
              <a:rPr lang="zh-CN" altLang="en-US" smtClean="0"/>
              <a:pPr/>
              <a:t>2016/2/24</a:t>
            </a:fld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FC5BA09-474D-4F81-AF24-F8521708329D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1" name="页脚占位符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接连接符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F278F90-DD30-49F2-A75E-9D727B3D090B}" type="datetimeFigureOut">
              <a:rPr lang="zh-CN" altLang="en-US" smtClean="0"/>
              <a:pPr/>
              <a:t>2016/2/24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椭圆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FC5BA09-474D-4F81-AF24-F8521708329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835696" y="1484784"/>
            <a:ext cx="7200800" cy="207170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zh-CN" altLang="en-US" b="1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过去分词作宾语补足语</a:t>
            </a:r>
            <a:r>
              <a:rPr lang="en-US" altLang="zh-CN" b="1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/>
            </a:r>
            <a:br>
              <a:rPr lang="en-US" altLang="zh-CN" b="1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</a:br>
            <a:r>
              <a:rPr lang="en-US" altLang="zh-CN" b="1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Past Participle as Object Complement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483768" y="4293096"/>
            <a:ext cx="6400800" cy="136245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 anchorCtr="1">
            <a:normAutofit fontScale="25000" lnSpcReduction="20000"/>
          </a:bodyPr>
          <a:lstStyle/>
          <a:p>
            <a:r>
              <a:rPr lang="zh-CN" altLang="en-US" sz="7200" dirty="0" smtClean="0">
                <a:solidFill>
                  <a:schemeClr val="tx1"/>
                </a:solidFill>
                <a:latin typeface="+mn-ea"/>
              </a:rPr>
              <a:t>制作者</a:t>
            </a:r>
            <a:r>
              <a:rPr lang="en-US" altLang="zh-CN" sz="7200" dirty="0" smtClean="0">
                <a:solidFill>
                  <a:schemeClr val="tx1"/>
                </a:solidFill>
                <a:latin typeface="+mn-ea"/>
              </a:rPr>
              <a:t>: </a:t>
            </a:r>
            <a:r>
              <a:rPr lang="zh-CN" altLang="en-US" sz="7200" dirty="0" smtClean="0">
                <a:solidFill>
                  <a:schemeClr val="tx1"/>
                </a:solidFill>
                <a:latin typeface="+mn-ea"/>
              </a:rPr>
              <a:t>华南</a:t>
            </a:r>
            <a:r>
              <a:rPr lang="zh-CN" altLang="en-US" sz="7200" dirty="0">
                <a:solidFill>
                  <a:schemeClr val="tx1"/>
                </a:solidFill>
                <a:latin typeface="+mn-ea"/>
              </a:rPr>
              <a:t>师范大学外国语言文化学院  梁诗</a:t>
            </a:r>
            <a:r>
              <a:rPr lang="zh-CN" altLang="en-US" sz="7200" dirty="0" smtClean="0">
                <a:solidFill>
                  <a:schemeClr val="tx1"/>
                </a:solidFill>
                <a:latin typeface="+mn-ea"/>
              </a:rPr>
              <a:t>汝</a:t>
            </a:r>
            <a:endParaRPr lang="en-US" altLang="zh-CN" sz="7200" dirty="0" smtClean="0">
              <a:solidFill>
                <a:schemeClr val="tx1"/>
              </a:solidFill>
              <a:latin typeface="+mn-ea"/>
            </a:endParaRPr>
          </a:p>
          <a:p>
            <a:r>
              <a:rPr lang="en-US" altLang="zh-CN" sz="72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zh-CN" sz="7200" dirty="0" smtClean="0">
                <a:solidFill>
                  <a:schemeClr val="tx1"/>
                </a:solidFill>
                <a:latin typeface="+mn-ea"/>
              </a:rPr>
              <a:t>                                    </a:t>
            </a:r>
            <a:r>
              <a:rPr lang="zh-CN" altLang="en-US" sz="7200" dirty="0" smtClean="0">
                <a:solidFill>
                  <a:schemeClr val="tx1"/>
                </a:solidFill>
                <a:latin typeface="+mn-ea"/>
              </a:rPr>
              <a:t> </a:t>
            </a:r>
            <a:r>
              <a:rPr lang="zh-CN" altLang="en-US" sz="7200" dirty="0">
                <a:solidFill>
                  <a:schemeClr val="tx1"/>
                </a:solidFill>
                <a:latin typeface="+mn-ea"/>
              </a:rPr>
              <a:t>熊景</a:t>
            </a:r>
            <a:r>
              <a:rPr lang="zh-CN" altLang="en-US" sz="7200" dirty="0" smtClean="0">
                <a:solidFill>
                  <a:schemeClr val="tx1"/>
                </a:solidFill>
                <a:latin typeface="+mn-ea"/>
              </a:rPr>
              <a:t>瑶</a:t>
            </a:r>
            <a:endParaRPr lang="en-US" altLang="zh-CN" sz="7200" dirty="0" smtClean="0">
              <a:solidFill>
                <a:schemeClr val="tx1"/>
              </a:solidFill>
              <a:latin typeface="+mn-ea"/>
            </a:endParaRPr>
          </a:p>
          <a:p>
            <a:r>
              <a:rPr lang="zh-CN" altLang="en-US" sz="7200" dirty="0" smtClean="0">
                <a:solidFill>
                  <a:schemeClr val="tx1"/>
                </a:solidFill>
                <a:latin typeface="+mn-ea"/>
              </a:rPr>
              <a:t>        河源</a:t>
            </a:r>
            <a:r>
              <a:rPr lang="zh-CN" altLang="en-US" sz="7200" dirty="0" smtClean="0">
                <a:solidFill>
                  <a:schemeClr val="tx1"/>
                </a:solidFill>
                <a:latin typeface="+mn-ea"/>
              </a:rPr>
              <a:t>市龙川县隆师中学          </a:t>
            </a:r>
            <a:r>
              <a:rPr lang="zh-CN" altLang="en-US" sz="8000" dirty="0" smtClean="0">
                <a:solidFill>
                  <a:schemeClr val="tx1"/>
                </a:solidFill>
                <a:latin typeface="+mn-ea"/>
              </a:rPr>
              <a:t>魏</a:t>
            </a:r>
            <a:r>
              <a:rPr lang="zh-CN" altLang="en-US" sz="8000" dirty="0" smtClean="0">
                <a:solidFill>
                  <a:schemeClr val="tx1"/>
                </a:solidFill>
                <a:latin typeface="+mn-ea"/>
              </a:rPr>
              <a:t>素君</a:t>
            </a:r>
            <a:endParaRPr lang="en-US" altLang="zh-CN" sz="8000" dirty="0" smtClean="0">
              <a:solidFill>
                <a:schemeClr val="tx1"/>
              </a:solidFill>
              <a:latin typeface="+mn-ea"/>
            </a:endParaRPr>
          </a:p>
          <a:p>
            <a:r>
              <a:rPr lang="zh-CN" altLang="en-US" dirty="0" smtClean="0">
                <a:solidFill>
                  <a:schemeClr val="tx1"/>
                </a:solidFill>
              </a:rPr>
              <a:t>             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143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/>
            <a:r>
              <a:rPr lang="en-US" altLang="zh-CN" sz="3600" b="1" dirty="0" smtClean="0">
                <a:latin typeface="Century Gothic" panose="020B0502020202020204" pitchFamily="34" charset="0"/>
              </a:rPr>
              <a:t>Practice: Use –</a:t>
            </a:r>
            <a:r>
              <a:rPr lang="en-US" altLang="zh-CN" sz="3600" b="1" dirty="0" err="1" smtClean="0">
                <a:latin typeface="Century Gothic" panose="020B0502020202020204" pitchFamily="34" charset="0"/>
              </a:rPr>
              <a:t>ing</a:t>
            </a:r>
            <a:r>
              <a:rPr lang="en-US" altLang="zh-CN" sz="3600" b="1" dirty="0" smtClean="0">
                <a:latin typeface="Century Gothic" panose="020B0502020202020204" pitchFamily="34" charset="0"/>
              </a:rPr>
              <a:t> or –</a:t>
            </a:r>
            <a:r>
              <a:rPr lang="en-US" altLang="zh-CN" sz="3600" b="1" dirty="0" err="1" smtClean="0">
                <a:latin typeface="Century Gothic" panose="020B0502020202020204" pitchFamily="34" charset="0"/>
              </a:rPr>
              <a:t>ed</a:t>
            </a:r>
            <a:r>
              <a:rPr lang="en-US" altLang="zh-CN" sz="3600" b="1" dirty="0" smtClean="0">
                <a:latin typeface="Century Gothic" panose="020B0502020202020204" pitchFamily="34" charset="0"/>
              </a:rPr>
              <a:t> participle to finish the following passage.</a:t>
            </a:r>
            <a:endParaRPr lang="zh-CN" altLang="en-US" sz="3600" b="1" dirty="0">
              <a:latin typeface="Century Gothic" panose="020B0502020202020204" pitchFamily="3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359024" y="3071810"/>
            <a:ext cx="8784976" cy="40050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2800" dirty="0" smtClean="0"/>
              <a:t>It was a sunny day. I went to a park. It was almost winter. I could see the leaves </a:t>
            </a:r>
            <a:r>
              <a:rPr lang="en-US" altLang="zh-CN" sz="2800" dirty="0" smtClean="0">
                <a:solidFill>
                  <a:srgbClr val="FF0000"/>
                </a:solidFill>
              </a:rPr>
              <a:t>fallen</a:t>
            </a:r>
            <a:r>
              <a:rPr lang="en-US" altLang="zh-CN" sz="2800" dirty="0" smtClean="0"/>
              <a:t> (fall). I found some children </a:t>
            </a:r>
            <a:r>
              <a:rPr lang="en-US" altLang="zh-CN" sz="2800" dirty="0" smtClean="0">
                <a:solidFill>
                  <a:srgbClr val="FF0000"/>
                </a:solidFill>
              </a:rPr>
              <a:t>running</a:t>
            </a:r>
            <a:r>
              <a:rPr lang="en-US" altLang="zh-CN" sz="2800" dirty="0" smtClean="0"/>
              <a:t> (run) around. Besides, I also see a girl </a:t>
            </a:r>
            <a:r>
              <a:rPr lang="en-US" altLang="zh-CN" sz="2800" dirty="0" smtClean="0">
                <a:solidFill>
                  <a:srgbClr val="FF0000"/>
                </a:solidFill>
              </a:rPr>
              <a:t>feeding</a:t>
            </a:r>
            <a:r>
              <a:rPr lang="en-US" altLang="zh-CN" sz="2800" dirty="0" smtClean="0"/>
              <a:t> (feed)a pigeon with bread. At dusk, I found everyone </a:t>
            </a:r>
            <a:r>
              <a:rPr lang="en-US" altLang="zh-CN" sz="2800" dirty="0" smtClean="0">
                <a:solidFill>
                  <a:srgbClr val="FF0000"/>
                </a:solidFill>
              </a:rPr>
              <a:t>gone </a:t>
            </a:r>
            <a:r>
              <a:rPr lang="en-US" altLang="zh-CN" sz="2800" dirty="0" smtClean="0"/>
              <a:t>(go) and only a bike </a:t>
            </a:r>
            <a:r>
              <a:rPr lang="en-US" altLang="zh-CN" sz="2800" dirty="0" smtClean="0">
                <a:solidFill>
                  <a:srgbClr val="FF0000"/>
                </a:solidFill>
              </a:rPr>
              <a:t>parked</a:t>
            </a:r>
            <a:r>
              <a:rPr lang="en-US" altLang="zh-CN" sz="2800" dirty="0" smtClean="0"/>
              <a:t> (park) under the tree. I then realized it’s time to go home.</a:t>
            </a:r>
            <a:endParaRPr lang="zh-CN" altLang="en-US" sz="2800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430" y="1285860"/>
            <a:ext cx="1857388" cy="1716913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7884" y="1357298"/>
            <a:ext cx="3017459" cy="1591200"/>
          </a:xfrm>
          <a:prstGeom prst="rect">
            <a:avLst/>
          </a:prstGeom>
        </p:spPr>
      </p:pic>
      <p:pic>
        <p:nvPicPr>
          <p:cNvPr id="15362" name="Picture 2" descr="http://www.people.com.cn/mediafile/pic/20120913/5/1420748892853121314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1214422"/>
            <a:ext cx="2928958" cy="1785926"/>
          </a:xfrm>
          <a:prstGeom prst="rect">
            <a:avLst/>
          </a:prstGeom>
          <a:noFill/>
        </p:spPr>
      </p:pic>
      <p:sp>
        <p:nvSpPr>
          <p:cNvPr id="9" name="矩形 8"/>
          <p:cNvSpPr/>
          <p:nvPr/>
        </p:nvSpPr>
        <p:spPr>
          <a:xfrm>
            <a:off x="5303271" y="3586186"/>
            <a:ext cx="1000132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2821769" y="3993499"/>
            <a:ext cx="1357322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1993588" y="4422127"/>
            <a:ext cx="1285884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3250397" y="4850755"/>
            <a:ext cx="928694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7385330" y="4850755"/>
            <a:ext cx="1214446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4390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内容占位符 7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484784"/>
            <a:ext cx="8352928" cy="2807692"/>
          </a:xfrm>
        </p:spPr>
      </p:pic>
    </p:spTree>
    <p:extLst>
      <p:ext uri="{BB962C8B-B14F-4D97-AF65-F5344CB8AC3E}">
        <p14:creationId xmlns:p14="http://schemas.microsoft.com/office/powerpoint/2010/main" val="54305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786842" cy="1285884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l"/>
            <a:r>
              <a:rPr lang="en-US" altLang="zh-CN" dirty="0" smtClean="0"/>
              <a:t>I. Can you find out the same grammatical structure?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0" y="2357430"/>
            <a:ext cx="9144000" cy="5526095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2500"/>
              </a:spcBef>
              <a:spcAft>
                <a:spcPts val="2500"/>
              </a:spcAft>
              <a:buFont typeface="+mj-lt"/>
              <a:buAutoNum type="arabicPeriod"/>
            </a:pPr>
            <a:r>
              <a:rPr lang="en-US" altLang="zh-CN" sz="3600" dirty="0" smtClean="0"/>
              <a:t>Now when people refer to England you find Wales included as well. </a:t>
            </a:r>
          </a:p>
          <a:p>
            <a:pPr marL="514350" indent="-514350">
              <a:spcBef>
                <a:spcPts val="1800"/>
              </a:spcBef>
              <a:spcAft>
                <a:spcPts val="2500"/>
              </a:spcAft>
              <a:buFont typeface="+mj-lt"/>
              <a:buAutoNum type="arabicPeriod"/>
            </a:pPr>
            <a:r>
              <a:rPr lang="en-US" altLang="zh-CN" sz="3600" dirty="0" smtClean="0"/>
              <a:t>We’d love to see the problems solved within seven days. </a:t>
            </a:r>
          </a:p>
          <a:p>
            <a:pPr marL="514350" indent="-514350">
              <a:spcBef>
                <a:spcPts val="1800"/>
              </a:spcBef>
              <a:spcAft>
                <a:spcPts val="2500"/>
              </a:spcAft>
              <a:buNone/>
            </a:pPr>
            <a:r>
              <a:rPr lang="en-US" altLang="zh-CN" sz="3600" dirty="0" smtClean="0"/>
              <a:t> </a:t>
            </a:r>
          </a:p>
          <a:p>
            <a:pPr marL="514350" indent="-514350">
              <a:buNone/>
            </a:pP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endParaRPr lang="zh-CN" altLang="en-US" dirty="0"/>
          </a:p>
        </p:txBody>
      </p:sp>
      <p:cxnSp>
        <p:nvCxnSpPr>
          <p:cNvPr id="7" name="直接连接符 6"/>
          <p:cNvCxnSpPr/>
          <p:nvPr/>
        </p:nvCxnSpPr>
        <p:spPr>
          <a:xfrm>
            <a:off x="3000364" y="3422302"/>
            <a:ext cx="1500198" cy="0"/>
          </a:xfrm>
          <a:prstGeom prst="line">
            <a:avLst/>
          </a:prstGeom>
          <a:ln w="381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2700"/>
            <a:bevelB w="127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7051708" y="4500570"/>
            <a:ext cx="1143008" cy="0"/>
          </a:xfrm>
          <a:prstGeom prst="line">
            <a:avLst/>
          </a:prstGeom>
          <a:ln w="38100"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2700"/>
            <a:bevelB w="127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矩形 13"/>
          <p:cNvSpPr/>
          <p:nvPr/>
        </p:nvSpPr>
        <p:spPr>
          <a:xfrm>
            <a:off x="1607322" y="2981773"/>
            <a:ext cx="1236485" cy="42862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4071934" y="4100074"/>
            <a:ext cx="2745642" cy="42862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等腰三角形 16"/>
          <p:cNvSpPr/>
          <p:nvPr/>
        </p:nvSpPr>
        <p:spPr>
          <a:xfrm>
            <a:off x="321439" y="2904195"/>
            <a:ext cx="1154217" cy="506205"/>
          </a:xfrm>
          <a:prstGeom prst="triangl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等腰三角形 17"/>
          <p:cNvSpPr/>
          <p:nvPr/>
        </p:nvSpPr>
        <p:spPr>
          <a:xfrm>
            <a:off x="3000364" y="4028636"/>
            <a:ext cx="1071570" cy="471934"/>
          </a:xfrm>
          <a:prstGeom prst="triangl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2123728" y="932794"/>
            <a:ext cx="6163048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sz="3200" b="1" dirty="0" smtClean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主语</a:t>
            </a:r>
            <a:r>
              <a:rPr lang="en-US" altLang="zh-CN" sz="3200" b="1" dirty="0" smtClean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+</a:t>
            </a:r>
            <a:r>
              <a:rPr lang="zh-CN" altLang="en-US" sz="3200" b="1" dirty="0" smtClean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谓语动词</a:t>
            </a:r>
            <a:r>
              <a:rPr lang="en-US" altLang="zh-CN" sz="3200" b="1" dirty="0" smtClean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+</a:t>
            </a:r>
            <a:r>
              <a:rPr lang="zh-CN" altLang="en-US" sz="3200" b="1" dirty="0" smtClean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宾语</a:t>
            </a:r>
            <a:r>
              <a:rPr lang="en-US" altLang="zh-CN" sz="3200" b="1" dirty="0" smtClean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+</a:t>
            </a:r>
            <a:r>
              <a:rPr lang="zh-CN" altLang="en-US" sz="3200" b="1" dirty="0" smtClean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过去分词</a:t>
            </a:r>
            <a:endParaRPr lang="zh-CN" altLang="en-US" sz="3200" b="1" dirty="0">
              <a:solidFill>
                <a:schemeClr val="tx1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2000232" y="1643050"/>
            <a:ext cx="4817344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zh-CN" altLang="en-US" sz="3600" b="1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过去分词作宾语补足语</a:t>
            </a:r>
            <a:endParaRPr lang="zh-CN" altLang="en-US" sz="3600" dirty="0"/>
          </a:p>
        </p:txBody>
      </p:sp>
      <p:sp>
        <p:nvSpPr>
          <p:cNvPr id="24" name="椭圆 23"/>
          <p:cNvSpPr/>
          <p:nvPr/>
        </p:nvSpPr>
        <p:spPr>
          <a:xfrm>
            <a:off x="8028384" y="2510971"/>
            <a:ext cx="785818" cy="489401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椭圆 24"/>
          <p:cNvSpPr/>
          <p:nvPr/>
        </p:nvSpPr>
        <p:spPr>
          <a:xfrm>
            <a:off x="428596" y="4071942"/>
            <a:ext cx="785818" cy="571504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7" grpId="0" animBg="1"/>
      <p:bldP spid="18" grpId="0" animBg="1"/>
      <p:bldP spid="13" grpId="0" animBg="1"/>
      <p:bldP spid="21" grpId="0" animBg="1"/>
      <p:bldP spid="24" grpId="0" animBg="1"/>
      <p:bldP spid="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619672" y="116632"/>
            <a:ext cx="5904656" cy="1143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/>
            <a:r>
              <a:rPr lang="en-US" altLang="zh-CN" sz="4800" b="1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Characteristic</a:t>
            </a:r>
            <a:endParaRPr lang="zh-CN" altLang="en-US" sz="3600" b="1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251520" y="1412776"/>
            <a:ext cx="8496944" cy="5256584"/>
          </a:xfrm>
        </p:spPr>
        <p:txBody>
          <a:bodyPr>
            <a:normAutofit/>
          </a:bodyPr>
          <a:lstStyle/>
          <a:p>
            <a:pPr>
              <a:spcBef>
                <a:spcPts val="450"/>
              </a:spcBef>
            </a:pPr>
            <a:r>
              <a:rPr lang="zh-CN" altLang="en-US" sz="28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其结构形式为：</a:t>
            </a:r>
            <a:r>
              <a:rPr lang="zh-CN" altLang="en-US" sz="28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主语</a:t>
            </a:r>
            <a:r>
              <a:rPr lang="en-US" altLang="zh-CN" sz="28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+</a:t>
            </a:r>
            <a:r>
              <a:rPr lang="zh-CN" altLang="en-US" sz="28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谓语动词</a:t>
            </a:r>
            <a:r>
              <a:rPr lang="en-US" altLang="zh-CN" sz="28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+</a:t>
            </a:r>
            <a:r>
              <a:rPr lang="zh-CN" altLang="en-US" sz="28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宾语</a:t>
            </a:r>
            <a:r>
              <a:rPr lang="en-US" altLang="zh-CN" sz="28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+</a:t>
            </a:r>
            <a:r>
              <a:rPr lang="zh-CN" altLang="en-US" sz="28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过去分词。（</a:t>
            </a:r>
            <a:r>
              <a:rPr lang="en-US" altLang="zh-CN" sz="28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with + </a:t>
            </a:r>
            <a:r>
              <a:rPr lang="zh-CN" altLang="en-US" sz="28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名词</a:t>
            </a:r>
            <a:r>
              <a:rPr lang="en-US" altLang="zh-CN" sz="28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28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代词</a:t>
            </a:r>
            <a:r>
              <a:rPr lang="en-US" altLang="zh-CN" sz="28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+</a:t>
            </a:r>
            <a:r>
              <a:rPr lang="zh-CN" altLang="en-US" sz="28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过去分词）</a:t>
            </a:r>
            <a:endParaRPr lang="en-US" altLang="zh-CN" sz="2800" b="1" dirty="0" smtClean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spcBef>
                <a:spcPts val="450"/>
              </a:spcBef>
            </a:pPr>
            <a:endParaRPr lang="en-US" altLang="zh-CN" sz="28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spcBef>
                <a:spcPts val="450"/>
              </a:spcBef>
            </a:pPr>
            <a:r>
              <a:rPr lang="zh-CN" altLang="en-US" sz="28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作宾语补足语的过去分词一般来自</a:t>
            </a:r>
            <a:r>
              <a:rPr lang="zh-CN" altLang="en-US" sz="28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及物动词</a:t>
            </a:r>
            <a:r>
              <a:rPr lang="zh-CN" altLang="en-US" sz="28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，表示</a:t>
            </a:r>
            <a:r>
              <a:rPr lang="zh-CN" altLang="en-US" sz="28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被动</a:t>
            </a:r>
            <a:r>
              <a:rPr lang="zh-CN" altLang="en-US" sz="28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和</a:t>
            </a:r>
            <a:r>
              <a:rPr lang="zh-CN" altLang="en-US" sz="28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完成意义</a:t>
            </a:r>
            <a:r>
              <a:rPr lang="zh-CN" altLang="en-US" sz="28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，说明宾语所处的状态。</a:t>
            </a:r>
            <a:endParaRPr lang="en-US" altLang="zh-CN" sz="28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spcBef>
                <a:spcPts val="450"/>
              </a:spcBef>
            </a:pPr>
            <a:endParaRPr lang="en-US" altLang="zh-CN" sz="2800" b="1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spcBef>
                <a:spcPts val="450"/>
              </a:spcBef>
            </a:pPr>
            <a:r>
              <a:rPr lang="zh-CN" altLang="en-US" sz="2800" b="1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过去分词做宾补时，与宾语存在逻辑上的</a:t>
            </a:r>
            <a:r>
              <a:rPr lang="zh-CN" altLang="en-US" sz="2800" b="1" dirty="0" smtClean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动宾关系。</a:t>
            </a:r>
            <a:endParaRPr lang="zh-CN" altLang="en-US" sz="2800" b="1" dirty="0">
              <a:solidFill>
                <a:srgbClr val="FF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29624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42976" y="142852"/>
            <a:ext cx="3214710" cy="85725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l"/>
            <a:r>
              <a:rPr lang="zh-CN" altLang="en-US" sz="3600" b="1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表示被动意义</a:t>
            </a:r>
            <a:endParaRPr lang="zh-CN" altLang="en-US" sz="3600" b="1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3428992" y="3786191"/>
            <a:ext cx="5715008" cy="128588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b="1" dirty="0" smtClean="0">
                <a:latin typeface="Century Gothic" panose="020B0502020202020204" pitchFamily="34" charset="0"/>
              </a:rPr>
              <a:t>The doctor </a:t>
            </a:r>
            <a:r>
              <a:rPr lang="en-US" altLang="zh-CN" sz="2800" b="1" dirty="0">
                <a:latin typeface="Century Gothic" panose="020B0502020202020204" pitchFamily="34" charset="0"/>
              </a:rPr>
              <a:t>wants to </a:t>
            </a:r>
            <a:r>
              <a:rPr lang="en-US" altLang="zh-CN" sz="2800" b="1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have</a:t>
            </a:r>
            <a:r>
              <a:rPr lang="en-US" altLang="zh-CN" sz="2800" b="1" u="sng" dirty="0">
                <a:latin typeface="Century Gothic" panose="020B0502020202020204" pitchFamily="34" charset="0"/>
              </a:rPr>
              <a:t> </a:t>
            </a:r>
            <a:r>
              <a:rPr lang="en-US" altLang="zh-CN" sz="2800" b="1" u="sng" dirty="0" smtClean="0">
                <a:latin typeface="Century Gothic" panose="020B0502020202020204" pitchFamily="34" charset="0"/>
              </a:rPr>
              <a:t>his eyes </a:t>
            </a:r>
            <a:r>
              <a:rPr lang="en-US" altLang="zh-CN" sz="2800" b="1" u="sng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examined</a:t>
            </a:r>
            <a:r>
              <a:rPr lang="en-US" altLang="zh-CN" sz="2800" b="1" u="sng" dirty="0" smtClean="0">
                <a:latin typeface="Century Gothic" panose="020B0502020202020204" pitchFamily="34" charset="0"/>
              </a:rPr>
              <a:t>.</a:t>
            </a:r>
            <a:endParaRPr lang="en-US" altLang="zh-CN" sz="2800" b="1" u="sng" dirty="0">
              <a:latin typeface="Century Gothic" panose="020B0502020202020204" pitchFamily="34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282" y="3714752"/>
            <a:ext cx="2857520" cy="261939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1000108"/>
            <a:ext cx="64293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l"/>
            </a:pPr>
            <a:r>
              <a:rPr lang="en-US" altLang="zh-CN" sz="2800" b="1" dirty="0" smtClean="0">
                <a:latin typeface="Century Gothic" panose="020B0502020202020204" pitchFamily="34" charset="0"/>
              </a:rPr>
              <a:t>The thief was taken out of the room </a:t>
            </a:r>
            <a:r>
              <a:rPr lang="en-US" altLang="zh-CN" sz="2800" b="1" u="sng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with </a:t>
            </a:r>
            <a:r>
              <a:rPr lang="en-US" altLang="zh-CN" sz="2800" b="1" u="sng" dirty="0" smtClean="0">
                <a:latin typeface="Century Gothic" panose="020B0502020202020204" pitchFamily="34" charset="0"/>
              </a:rPr>
              <a:t>his hands </a:t>
            </a:r>
            <a:r>
              <a:rPr lang="en-US" altLang="zh-CN" sz="2800" b="1" u="sng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tied</a:t>
            </a:r>
            <a:r>
              <a:rPr lang="en-US" altLang="zh-CN" sz="2800" b="1" u="sng" dirty="0" smtClean="0">
                <a:latin typeface="Century Gothic" panose="020B0502020202020204" pitchFamily="34" charset="0"/>
              </a:rPr>
              <a:t>.</a:t>
            </a:r>
          </a:p>
        </p:txBody>
      </p:sp>
      <p:pic>
        <p:nvPicPr>
          <p:cNvPr id="7" name="Picture 2" descr="http://img02.tooopen.com/Downs/images/2010/5/13/sy_2010051311555989203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15074" y="642918"/>
            <a:ext cx="2593711" cy="285752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020625" y="2288262"/>
            <a:ext cx="4941192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His hands were tied. </a:t>
            </a:r>
            <a:endParaRPr lang="zh-CN" altLang="en-US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237953" y="5133816"/>
            <a:ext cx="5687490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His eyes are examined by the doctor.  </a:t>
            </a:r>
            <a:endParaRPr lang="zh-CN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048832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28662" y="285728"/>
            <a:ext cx="3328982" cy="989034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l"/>
            <a:r>
              <a:rPr lang="zh-CN" altLang="en-US" sz="3600" b="1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表示完成意义</a:t>
            </a:r>
            <a:endParaRPr lang="zh-CN" altLang="en-US" sz="3600" b="1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285720" y="1428736"/>
            <a:ext cx="5572164" cy="114300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800" b="1" dirty="0">
                <a:latin typeface="Century Gothic" panose="020B0502020202020204" pitchFamily="34" charset="0"/>
              </a:rPr>
              <a:t>I </a:t>
            </a:r>
            <a:r>
              <a:rPr lang="en-US" altLang="zh-CN" sz="2800" b="1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saw</a:t>
            </a:r>
            <a:r>
              <a:rPr lang="en-US" altLang="zh-CN" sz="2800" b="1" u="sng" dirty="0">
                <a:latin typeface="Century Gothic" panose="020B0502020202020204" pitchFamily="34" charset="0"/>
              </a:rPr>
              <a:t> the leaves </a:t>
            </a:r>
            <a:r>
              <a:rPr lang="en-US" altLang="zh-CN" sz="2800" b="1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fallen</a:t>
            </a:r>
            <a:r>
              <a:rPr lang="en-US" altLang="zh-CN" sz="2800" b="1" u="sng" dirty="0">
                <a:latin typeface="Century Gothic" panose="020B0502020202020204" pitchFamily="34" charset="0"/>
              </a:rPr>
              <a:t> </a:t>
            </a:r>
            <a:r>
              <a:rPr lang="en-US" altLang="zh-CN" sz="2800" b="1" dirty="0">
                <a:latin typeface="Century Gothic" panose="020B0502020202020204" pitchFamily="34" charset="0"/>
              </a:rPr>
              <a:t>this morning.</a:t>
            </a:r>
            <a:endParaRPr lang="zh-CN" altLang="en-US" sz="2800" b="1" dirty="0">
              <a:latin typeface="Century Gothic" panose="020B0502020202020204" pitchFamily="34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1268760"/>
            <a:ext cx="2989709" cy="20002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36686" y="4110144"/>
            <a:ext cx="58681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l"/>
            </a:pPr>
            <a:r>
              <a:rPr lang="en-US" altLang="zh-CN" sz="2800" b="1" dirty="0">
                <a:latin typeface="Century Gothic" panose="020B0502020202020204" pitchFamily="34" charset="0"/>
              </a:rPr>
              <a:t>I </a:t>
            </a:r>
            <a:r>
              <a:rPr lang="en-US" altLang="zh-CN" sz="2800" b="1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found</a:t>
            </a:r>
            <a:r>
              <a:rPr lang="en-US" altLang="zh-CN" sz="2800" b="1" u="sng" dirty="0">
                <a:latin typeface="Century Gothic" panose="020B0502020202020204" pitchFamily="34" charset="0"/>
              </a:rPr>
              <a:t> the cat </a:t>
            </a:r>
            <a:r>
              <a:rPr lang="en-US" altLang="zh-CN" sz="2800" b="1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hidden</a:t>
            </a:r>
            <a:r>
              <a:rPr lang="en-US" altLang="zh-CN" sz="2800" b="1" u="sng" dirty="0">
                <a:latin typeface="Century Gothic" panose="020B0502020202020204" pitchFamily="34" charset="0"/>
              </a:rPr>
              <a:t> </a:t>
            </a:r>
            <a:r>
              <a:rPr lang="en-US" altLang="zh-CN" sz="2800" b="1" dirty="0">
                <a:latin typeface="Century Gothic" panose="020B0502020202020204" pitchFamily="34" charset="0"/>
              </a:rPr>
              <a:t>under the bed.</a:t>
            </a:r>
            <a:endParaRPr lang="zh-CN" altLang="en-US" sz="2800" b="1" dirty="0">
              <a:latin typeface="Century Gothic" panose="020B0502020202020204" pitchFamily="34" charset="0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071987"/>
            <a:ext cx="2895600" cy="20955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9298" y="2659278"/>
            <a:ext cx="5384973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The leaves had fallen. </a:t>
            </a:r>
            <a:endParaRPr lang="zh-CN" altLang="en-US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236686" y="5180982"/>
            <a:ext cx="5429256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The cat had hidden under the bed. </a:t>
            </a:r>
            <a:endParaRPr lang="zh-CN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083257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85852" y="285728"/>
            <a:ext cx="6186502" cy="1143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en-US" altLang="zh-CN" sz="4800" b="1" dirty="0" smtClean="0"/>
              <a:t>Practice</a:t>
            </a:r>
            <a:endParaRPr lang="zh-CN" altLang="en-US" sz="4800" b="1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0" y="1785926"/>
            <a:ext cx="91440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CN" sz="3600" b="1" dirty="0" smtClean="0"/>
              <a:t>I saw an old man </a:t>
            </a:r>
            <a:r>
              <a:rPr lang="en-US" altLang="zh-CN" sz="3600" b="1" u="sng" dirty="0" smtClean="0"/>
              <a:t>                  </a:t>
            </a:r>
            <a:r>
              <a:rPr lang="en-US" altLang="zh-CN" sz="3600" b="1" dirty="0" smtClean="0"/>
              <a:t> (knock)down by a car. </a:t>
            </a:r>
          </a:p>
          <a:p>
            <a:pPr marL="514350" indent="-514350">
              <a:buFont typeface="+mj-lt"/>
              <a:buAutoNum type="arabicPeriod"/>
            </a:pPr>
            <a:endParaRPr lang="en-US" altLang="zh-CN" sz="36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600" b="1" dirty="0" smtClean="0"/>
              <a:t>With all the work </a:t>
            </a:r>
            <a:r>
              <a:rPr lang="en-US" altLang="zh-CN" sz="3600" b="1" u="sng" dirty="0" smtClean="0"/>
              <a:t>                  </a:t>
            </a:r>
            <a:r>
              <a:rPr lang="en-US" altLang="zh-CN" sz="3600" b="1" dirty="0" smtClean="0"/>
              <a:t> (do), I</a:t>
            </a:r>
            <a:r>
              <a:rPr lang="zh-CN" altLang="en-US" sz="3600" b="1" dirty="0"/>
              <a:t> </a:t>
            </a:r>
            <a:r>
              <a:rPr lang="en-US" altLang="zh-CN" sz="3600" b="1" dirty="0" smtClean="0"/>
              <a:t>feel very relaxed now. </a:t>
            </a:r>
          </a:p>
        </p:txBody>
      </p:sp>
      <p:sp>
        <p:nvSpPr>
          <p:cNvPr id="7" name="矩形 6"/>
          <p:cNvSpPr/>
          <p:nvPr/>
        </p:nvSpPr>
        <p:spPr>
          <a:xfrm>
            <a:off x="5377308" y="3499267"/>
            <a:ext cx="116249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b="1" dirty="0" smtClean="0">
                <a:solidFill>
                  <a:srgbClr val="FF0000"/>
                </a:solidFill>
              </a:rPr>
              <a:t>done</a:t>
            </a:r>
            <a:endParaRPr lang="zh-CN" altLang="en-US" sz="2000" b="1" dirty="0">
              <a:solidFill>
                <a:srgbClr val="FF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4644008" y="1830138"/>
            <a:ext cx="28944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b="1" dirty="0" smtClean="0">
                <a:solidFill>
                  <a:srgbClr val="FF0000"/>
                </a:solidFill>
                <a:cs typeface="+mj-cs"/>
              </a:rPr>
              <a:t>knocked</a:t>
            </a:r>
            <a:endParaRPr lang="zh-CN" altLang="en-US" sz="1400" b="1" dirty="0">
              <a:solidFill>
                <a:srgbClr val="FF0000"/>
              </a:solidFill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4662413" y="2456481"/>
            <a:ext cx="259228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内容占位符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47237452"/>
              </p:ext>
            </p:extLst>
          </p:nvPr>
        </p:nvGraphicFramePr>
        <p:xfrm>
          <a:off x="251520" y="1628800"/>
          <a:ext cx="7467600" cy="33843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标题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en-US" altLang="zh-CN" sz="4800" b="1" dirty="0" smtClean="0"/>
              <a:t>Comparison</a:t>
            </a:r>
            <a:endParaRPr lang="zh-CN" altLang="en-US" sz="4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051720" y="5504521"/>
            <a:ext cx="156966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CN" altLang="en-US" sz="3600" dirty="0" smtClean="0"/>
              <a:t>易混点</a:t>
            </a:r>
            <a:endParaRPr lang="zh-CN" altLang="en-US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4644008" y="5490006"/>
            <a:ext cx="156966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zh-CN" altLang="en-US" sz="3600" dirty="0" smtClean="0"/>
              <a:t>常考点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636334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227444" y="304709"/>
            <a:ext cx="8401080" cy="6480720"/>
          </a:xfrm>
        </p:spPr>
        <p:txBody>
          <a:bodyPr>
            <a:normAutofit/>
          </a:bodyPr>
          <a:lstStyle/>
          <a:p>
            <a:r>
              <a:rPr lang="en-US" altLang="zh-CN" sz="3600" b="1" dirty="0" smtClean="0"/>
              <a:t>I</a:t>
            </a:r>
            <a:r>
              <a:rPr lang="zh-CN" altLang="en-US" sz="3600" b="1" dirty="0" smtClean="0"/>
              <a:t> </a:t>
            </a:r>
            <a:r>
              <a:rPr lang="en-US" altLang="zh-CN" sz="3600" b="1" dirty="0" smtClean="0"/>
              <a:t>saw 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her</a:t>
            </a:r>
            <a:r>
              <a:rPr lang="en-US" altLang="zh-CN" sz="3600" b="1" dirty="0" smtClean="0"/>
              <a:t> </a:t>
            </a:r>
            <a:r>
              <a:rPr lang="en-US" altLang="zh-CN" sz="3600" b="1" dirty="0" smtClean="0">
                <a:solidFill>
                  <a:srgbClr val="002060"/>
                </a:solidFill>
              </a:rPr>
              <a:t>taken</a:t>
            </a:r>
            <a:r>
              <a:rPr lang="en-US" altLang="zh-CN" sz="3600" b="1" dirty="0" smtClean="0"/>
              <a:t> out of the classroom.</a:t>
            </a:r>
            <a:endParaRPr lang="zh-CN" altLang="en-US" sz="3600" b="1" dirty="0" smtClean="0"/>
          </a:p>
          <a:p>
            <a:pPr>
              <a:buNone/>
            </a:pPr>
            <a:endParaRPr lang="en-US" altLang="zh-CN" sz="3600" b="1" dirty="0" smtClean="0"/>
          </a:p>
          <a:p>
            <a:r>
              <a:rPr lang="zh-CN" altLang="en-US" sz="3600" b="1" dirty="0" smtClean="0"/>
              <a:t>我看见她被人从教室带了出来。</a:t>
            </a:r>
            <a:endParaRPr lang="en-US" altLang="zh-CN" sz="3600" b="1" dirty="0"/>
          </a:p>
          <a:p>
            <a:endParaRPr lang="en-US" altLang="zh-CN" sz="3600" b="1" dirty="0" smtClean="0"/>
          </a:p>
          <a:p>
            <a:r>
              <a:rPr lang="en-US" altLang="zh-CN" sz="3600" b="1" dirty="0" smtClean="0"/>
              <a:t>I saw </a:t>
            </a:r>
            <a:r>
              <a:rPr lang="en-US" altLang="zh-CN" sz="3600" b="1" dirty="0" smtClean="0">
                <a:solidFill>
                  <a:srgbClr val="FF0000"/>
                </a:solidFill>
              </a:rPr>
              <a:t>her</a:t>
            </a:r>
            <a:r>
              <a:rPr lang="en-US" altLang="zh-CN" sz="3600" b="1" dirty="0" smtClean="0"/>
              <a:t> </a:t>
            </a:r>
            <a:r>
              <a:rPr lang="en-US" altLang="zh-CN" sz="3600" b="1" dirty="0" smtClean="0">
                <a:solidFill>
                  <a:srgbClr val="002060"/>
                </a:solidFill>
              </a:rPr>
              <a:t>coming</a:t>
            </a:r>
            <a:r>
              <a:rPr lang="en-US" altLang="zh-CN" sz="3600" b="1" dirty="0" smtClean="0"/>
              <a:t> into the classroom. </a:t>
            </a:r>
          </a:p>
          <a:p>
            <a:pPr marL="0" indent="0">
              <a:buNone/>
            </a:pPr>
            <a:endParaRPr lang="en-US" altLang="zh-CN" sz="3600" b="1" dirty="0" smtClean="0"/>
          </a:p>
          <a:p>
            <a:r>
              <a:rPr lang="zh-CN" altLang="en-US" sz="3600" b="1" dirty="0" smtClean="0"/>
              <a:t>我</a:t>
            </a:r>
            <a:r>
              <a:rPr lang="zh-CN" altLang="en-US" sz="3600" b="1" dirty="0"/>
              <a:t>看</a:t>
            </a:r>
            <a:r>
              <a:rPr lang="zh-CN" altLang="en-US" sz="3600" b="1" dirty="0" smtClean="0"/>
              <a:t>见她正进教室</a:t>
            </a:r>
            <a:r>
              <a:rPr lang="zh-CN" altLang="en-US" sz="3600" b="1" dirty="0"/>
              <a:t>。</a:t>
            </a:r>
            <a:endParaRPr lang="en-US" altLang="zh-CN" sz="3600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475973" y="788494"/>
            <a:ext cx="2286016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被动关系</a:t>
            </a:r>
            <a:endParaRPr lang="zh-CN" altLang="en-US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452390" y="3390430"/>
            <a:ext cx="2214578" cy="642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主动关系</a:t>
            </a:r>
            <a:endParaRPr lang="zh-CN" altLang="en-US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653145" y="4237059"/>
            <a:ext cx="2214578" cy="642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进行意义</a:t>
            </a:r>
            <a:endParaRPr lang="zh-CN" altLang="en-US" sz="36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513672" y="1628800"/>
            <a:ext cx="6123792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zh-CN" sz="2800" dirty="0" smtClean="0"/>
              <a:t>She was taken out of the classroom.</a:t>
            </a:r>
            <a:endParaRPr lang="zh-CN" alt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583855" y="4618390"/>
            <a:ext cx="606929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zh-CN" sz="2800" dirty="0" smtClean="0"/>
              <a:t>She was coming into the classroom.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2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图示 6"/>
          <p:cNvGraphicFramePr/>
          <p:nvPr>
            <p:extLst>
              <p:ext uri="{D42A27DB-BD31-4B8C-83A1-F6EECF244321}">
                <p14:modId xmlns:p14="http://schemas.microsoft.com/office/powerpoint/2010/main" val="164546368"/>
              </p:ext>
            </p:extLst>
          </p:nvPr>
        </p:nvGraphicFramePr>
        <p:xfrm>
          <a:off x="285720" y="1500174"/>
          <a:ext cx="8136904" cy="4784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392379" y="208074"/>
            <a:ext cx="5688632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altLang="zh-CN" sz="4800" b="1" dirty="0" smtClean="0">
                <a:latin typeface="Century Schoolbook" panose="02040604050505020304" pitchFamily="18" charset="0"/>
              </a:rPr>
              <a:t>Conclusion</a:t>
            </a:r>
            <a:r>
              <a:rPr lang="en-US" altLang="zh-CN" sz="5400" b="1" dirty="0" smtClean="0">
                <a:latin typeface="Century Gothic" panose="020B0502020202020204" pitchFamily="34" charset="0"/>
              </a:rPr>
              <a:t> </a:t>
            </a:r>
            <a:endParaRPr lang="zh-CN" altLang="en-US" sz="5400" dirty="0"/>
          </a:p>
        </p:txBody>
      </p:sp>
    </p:spTree>
    <p:extLst>
      <p:ext uri="{BB962C8B-B14F-4D97-AF65-F5344CB8AC3E}">
        <p14:creationId xmlns:p14="http://schemas.microsoft.com/office/powerpoint/2010/main" val="188591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凸显">
  <a:themeElements>
    <a:clrScheme name="凸显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凸显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凸显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928</TotalTime>
  <Words>447</Words>
  <Application>Microsoft Office PowerPoint</Application>
  <PresentationFormat>全屏显示(4:3)</PresentationFormat>
  <Paragraphs>62</Paragraphs>
  <Slides>11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凸显</vt:lpstr>
      <vt:lpstr>过去分词作宾语补足语 Past Participle as Object Complement</vt:lpstr>
      <vt:lpstr>I. Can you find out the same grammatical structure?</vt:lpstr>
      <vt:lpstr>Characteristic</vt:lpstr>
      <vt:lpstr>表示被动意义</vt:lpstr>
      <vt:lpstr>表示完成意义</vt:lpstr>
      <vt:lpstr>Practice</vt:lpstr>
      <vt:lpstr>Comparison</vt:lpstr>
      <vt:lpstr>PowerPoint 演示文稿</vt:lpstr>
      <vt:lpstr>PowerPoint 演示文稿</vt:lpstr>
      <vt:lpstr>Practice: Use –ing or –ed participle to finish the following passage.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saw the leaves fallen this morning. He can not get himself dressed.</dc:title>
  <dc:creator>LENOVO</dc:creator>
  <cp:lastModifiedBy>LENOVO</cp:lastModifiedBy>
  <cp:revision>71</cp:revision>
  <dcterms:created xsi:type="dcterms:W3CDTF">2016-02-17T06:28:52Z</dcterms:created>
  <dcterms:modified xsi:type="dcterms:W3CDTF">2016-02-24T12:19:00Z</dcterms:modified>
</cp:coreProperties>
</file>