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256" r:id="rId4"/>
    <p:sldId id="258" r:id="rId6"/>
    <p:sldId id="266" r:id="rId7"/>
    <p:sldId id="263" r:id="rId8"/>
    <p:sldId id="264" r:id="rId9"/>
    <p:sldId id="265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59" r:id="rId27"/>
    <p:sldId id="295" r:id="rId28"/>
  </p:sldIdLst>
  <p:sldSz cx="9144000" cy="6858000" type="screen4x3"/>
  <p:notesSz cx="6858000" cy="9144000"/>
  <p:defaultTextStyle>
    <a:defPPr>
      <a:defRPr lang="fr-FR"/>
    </a:defPPr>
    <a:lvl1pPr marL="0" lvl="0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charset="0"/>
      </a:defRPr>
    </a:lvl1pPr>
    <a:lvl2pPr marL="457200" lvl="1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charset="0"/>
      </a:defRPr>
    </a:lvl2pPr>
    <a:lvl3pPr marL="914400" lvl="2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charset="0"/>
      </a:defRPr>
    </a:lvl3pPr>
    <a:lvl4pPr marL="1371600" lvl="3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charset="0"/>
      </a:defRPr>
    </a:lvl4pPr>
    <a:lvl5pPr marL="1828800" lvl="4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charset="0"/>
      </a:defRPr>
    </a:lvl5pPr>
    <a:lvl6pPr marL="2286000" lvl="5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charset="0"/>
      </a:defRPr>
    </a:lvl6pPr>
    <a:lvl7pPr marL="2743200" lvl="6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charset="0"/>
      </a:defRPr>
    </a:lvl7pPr>
    <a:lvl8pPr marL="3200400" lvl="7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charset="0"/>
      </a:defRPr>
    </a:lvl8pPr>
    <a:lvl9pPr marL="3657600" lvl="8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AFA6"/>
    <a:srgbClr val="F4EDBF"/>
    <a:srgbClr val="F6F2CD"/>
    <a:srgbClr val="996600"/>
    <a:srgbClr val="FFFF00"/>
    <a:srgbClr val="FFCC00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48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29" Type="http://schemas.openxmlformats.org/officeDocument/2006/relationships/presProps" Target="presProps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 eaLnBrk="1" hangingPunct="1"/>
            <a:endParaRPr lang="zh-CN" altLang="en-US" sz="1200" dirty="0">
              <a:latin typeface="Calibri" pitchFamily="2" charset="0"/>
              <a:ea typeface="宋体" charset="-122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 algn="r" eaLnBrk="1" hangingPunct="1"/>
            <a:fld id="{BB962C8B-B14F-4D97-AF65-F5344CB8AC3E}" type="datetimeFigureOut">
              <a:rPr lang="zh-CN" altLang="en-US" sz="1200" dirty="0">
                <a:latin typeface="Calibri" pitchFamily="2" charset="0"/>
                <a:ea typeface="宋体" charset="-122"/>
              </a:rPr>
            </a:fld>
            <a:endParaRPr lang="zh-CN" altLang="en-US" sz="1200" dirty="0">
              <a:latin typeface="Calibri" pitchFamily="2" charset="0"/>
              <a:ea typeface="宋体" charset="-122"/>
            </a:endParaRPr>
          </a:p>
        </p:txBody>
      </p:sp>
      <p:sp>
        <p:nvSpPr>
          <p:cNvPr id="3076" name="Rectangle 4"/>
          <p:cNvSpPr>
            <a:spLocks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endParaRPr lang="zh-CN" altLang="en-US"/>
          </a:p>
        </p:txBody>
      </p:sp>
      <p:sp>
        <p:nvSpPr>
          <p:cNvPr id="3077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078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eaLnBrk="1" hangingPunct="1"/>
            <a:endParaRPr lang="en-US" altLang="x-none" sz="1200" dirty="0">
              <a:latin typeface="Calibri" pitchFamily="2" charset="0"/>
              <a:ea typeface="宋体" charset="-122"/>
            </a:endParaRPr>
          </a:p>
        </p:txBody>
      </p:sp>
      <p:sp>
        <p:nvSpPr>
          <p:cNvPr id="3079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itchFamily="2" charset="0"/>
                <a:ea typeface="宋体" charset="-122"/>
              </a:rPr>
            </a:fld>
            <a:endParaRPr lang="en-US" altLang="x-none" sz="1200" dirty="0">
              <a:latin typeface="Calibri" pitchFamily="2" charset="0"/>
              <a:ea typeface="宋体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1pPr>
    <a:lvl2pPr marL="457200" lvl="1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2pPr>
    <a:lvl3pPr marL="914400" lvl="2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3pPr>
    <a:lvl4pPr marL="1371600" lvl="3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4pPr>
    <a:lvl5pPr marL="1828800" lvl="4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5pPr>
    <a:lvl6pPr marL="2286000" lvl="5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Rot="1" noTextEdit="1"/>
          </p:cNvSpPr>
          <p:nvPr>
            <p:ph type="sldImg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/>
        <p:txBody>
          <a:bodyPr vert="horz" wrap="square" anchor="t"/>
          <a:p>
            <a:pPr lvl="0" eaLnBrk="1" hangingPunct="1"/>
            <a:r>
              <a:rPr lang="zh-CN" altLang="en-US" dirty="0">
                <a:ea typeface="宋体" charset="-122"/>
              </a:rPr>
              <a:t>本模板来源于网络，由第一课件网整理发布，免费分享给大家使用。</a:t>
            </a:r>
            <a:endParaRPr lang="zh-CN" altLang="en-US" dirty="0">
              <a:ea typeface="宋体" charset="-122"/>
            </a:endParaRPr>
          </a:p>
          <a:p>
            <a:pPr lvl="0" eaLnBrk="1" hangingPunct="1"/>
            <a:r>
              <a:rPr lang="zh-CN" altLang="en-US" dirty="0">
                <a:ea typeface="宋体" charset="-122"/>
              </a:rPr>
              <a:t>第一课件网是国内最专业的</a:t>
            </a:r>
            <a:r>
              <a:rPr lang="en-US" altLang="x-none" dirty="0">
                <a:ea typeface="宋体" charset="-122"/>
              </a:rPr>
              <a:t>PPT</a:t>
            </a:r>
            <a:r>
              <a:rPr lang="zh-CN" altLang="en-US" dirty="0">
                <a:ea typeface="宋体" charset="-122"/>
              </a:rPr>
              <a:t>模板分享网站，所有模板均经严格测试，保证</a:t>
            </a:r>
            <a:r>
              <a:rPr lang="en-US" altLang="x-none" dirty="0">
                <a:ea typeface="宋体" charset="-122"/>
              </a:rPr>
              <a:t>100%</a:t>
            </a:r>
            <a:r>
              <a:rPr lang="zh-CN" altLang="en-US" dirty="0">
                <a:ea typeface="宋体" charset="-122"/>
              </a:rPr>
              <a:t>下载，</a:t>
            </a:r>
            <a:r>
              <a:rPr lang="en-US" altLang="x-none" dirty="0">
                <a:ea typeface="宋体" charset="-122"/>
              </a:rPr>
              <a:t>100%</a:t>
            </a:r>
            <a:r>
              <a:rPr lang="zh-CN" altLang="en-US" dirty="0">
                <a:ea typeface="宋体" charset="-122"/>
              </a:rPr>
              <a:t>精彩！</a:t>
            </a:r>
            <a:endParaRPr lang="zh-CN" altLang="en-US" dirty="0">
              <a:ea typeface="宋体" charset="-122"/>
            </a:endParaRPr>
          </a:p>
          <a:p>
            <a:pPr lvl="0" eaLnBrk="1" hangingPunct="1"/>
            <a:r>
              <a:rPr lang="zh-CN" altLang="en-US" dirty="0">
                <a:ea typeface="宋体" charset="-122"/>
              </a:rPr>
              <a:t>更多精彩</a:t>
            </a:r>
            <a:r>
              <a:rPr lang="en-US" altLang="x-none" dirty="0">
                <a:ea typeface="宋体" charset="-122"/>
              </a:rPr>
              <a:t>PPT</a:t>
            </a:r>
            <a:r>
              <a:rPr lang="zh-CN" altLang="en-US" dirty="0">
                <a:ea typeface="宋体" charset="-122"/>
              </a:rPr>
              <a:t>模板，敬请访问</a:t>
            </a:r>
            <a:r>
              <a:rPr lang="en-US" altLang="x-none" dirty="0">
                <a:ea typeface="宋体" charset="-122"/>
              </a:rPr>
              <a:t>http://www.1kejian.com</a:t>
            </a:r>
            <a:endParaRPr lang="en-US" altLang="x-none" dirty="0">
              <a:ea typeface="宋体" charset="-122"/>
            </a:endParaRPr>
          </a:p>
          <a:p>
            <a:pPr lvl="0" eaLnBrk="1" hangingPunct="1"/>
            <a:r>
              <a:rPr lang="zh-CN" altLang="en-US" dirty="0">
                <a:ea typeface="宋体" charset="-122"/>
              </a:rPr>
              <a:t>使用时删除此备注即可。</a:t>
            </a:r>
            <a:endParaRPr lang="zh-CN" altLang="en-US" dirty="0">
              <a:ea typeface="宋体" charset="-122"/>
            </a:endParaRPr>
          </a:p>
          <a:p>
            <a:pPr lvl="0" eaLnBrk="1" hangingPunct="1"/>
            <a:endParaRPr lang="zh-CN" altLang="en-US" dirty="0">
              <a:ea typeface="宋体" charset="-122"/>
            </a:endParaRPr>
          </a:p>
          <a:p>
            <a:pPr lvl="0" eaLnBrk="1" hangingPunct="1"/>
            <a:r>
              <a:rPr lang="zh-CN" altLang="en-US" dirty="0">
                <a:ea typeface="宋体" charset="-122"/>
              </a:rPr>
              <a:t>配色方案修改：</a:t>
            </a:r>
            <a:endParaRPr lang="zh-CN" altLang="en-US" dirty="0">
              <a:ea typeface="宋体" charset="-122"/>
            </a:endParaRPr>
          </a:p>
          <a:p>
            <a:pPr lvl="0" eaLnBrk="1" hangingPunct="1"/>
            <a:r>
              <a:rPr lang="zh-CN" altLang="en-US" dirty="0">
                <a:ea typeface="宋体" charset="-122"/>
              </a:rPr>
              <a:t>配色方案在</a:t>
            </a:r>
            <a:r>
              <a:rPr lang="en-US" altLang="x-none" dirty="0">
                <a:ea typeface="宋体" charset="-122"/>
              </a:rPr>
              <a:t>【</a:t>
            </a:r>
            <a:r>
              <a:rPr lang="zh-CN" altLang="en-US" dirty="0">
                <a:ea typeface="宋体" charset="-122"/>
              </a:rPr>
              <a:t>格式</a:t>
            </a:r>
            <a:r>
              <a:rPr lang="en-US" altLang="x-none" dirty="0">
                <a:ea typeface="宋体" charset="-122"/>
              </a:rPr>
              <a:t>】--&gt;【</a:t>
            </a:r>
            <a:r>
              <a:rPr lang="zh-CN" altLang="en-US" dirty="0">
                <a:ea typeface="宋体" charset="-122"/>
              </a:rPr>
              <a:t>幻灯片设计</a:t>
            </a:r>
            <a:r>
              <a:rPr lang="en-US" altLang="x-none" dirty="0">
                <a:ea typeface="宋体" charset="-122"/>
              </a:rPr>
              <a:t>】--&gt;【</a:t>
            </a:r>
            <a:r>
              <a:rPr lang="zh-CN" altLang="en-US" dirty="0">
                <a:ea typeface="宋体" charset="-122"/>
              </a:rPr>
              <a:t>配色方案</a:t>
            </a:r>
            <a:r>
              <a:rPr lang="en-US" altLang="x-none" dirty="0">
                <a:ea typeface="宋体" charset="-122"/>
              </a:rPr>
              <a:t>】--&gt;【</a:t>
            </a:r>
            <a:r>
              <a:rPr lang="zh-CN" altLang="en-US" dirty="0">
                <a:ea typeface="宋体" charset="-122"/>
              </a:rPr>
              <a:t>编辑配色方案</a:t>
            </a:r>
            <a:r>
              <a:rPr lang="en-US" altLang="x-none" dirty="0">
                <a:ea typeface="宋体" charset="-122"/>
              </a:rPr>
              <a:t>】</a:t>
            </a:r>
            <a:r>
              <a:rPr lang="zh-CN" altLang="en-US" dirty="0">
                <a:ea typeface="宋体" charset="-122"/>
              </a:rPr>
              <a:t>下调整。</a:t>
            </a:r>
            <a:endParaRPr lang="zh-CN" altLang="en-US" dirty="0">
              <a:ea typeface="宋体" charset="-122"/>
            </a:endParaRPr>
          </a:p>
          <a:p>
            <a:pPr lvl="0" eaLnBrk="1" hangingPunct="1"/>
            <a:endParaRPr lang="zh-CN" altLang="en-US" dirty="0">
              <a:ea typeface="宋体" charset="-122"/>
            </a:endParaRPr>
          </a:p>
          <a:p>
            <a:pPr lvl="0" eaLnBrk="1" hangingPunct="1"/>
            <a:r>
              <a:rPr lang="en-US" altLang="x-none" dirty="0">
                <a:ea typeface="宋体" charset="-122"/>
              </a:rPr>
              <a:t>LOGO</a:t>
            </a:r>
            <a:r>
              <a:rPr lang="zh-CN" altLang="en-US" dirty="0">
                <a:ea typeface="宋体" charset="-122"/>
              </a:rPr>
              <a:t>的添加：</a:t>
            </a:r>
            <a:endParaRPr lang="zh-CN" altLang="en-US" dirty="0">
              <a:ea typeface="宋体" charset="-122"/>
            </a:endParaRPr>
          </a:p>
          <a:p>
            <a:pPr lvl="0" eaLnBrk="1" hangingPunct="1"/>
            <a:r>
              <a:rPr lang="en-US" altLang="x-none" dirty="0">
                <a:ea typeface="宋体" charset="-122"/>
              </a:rPr>
              <a:t>Logo</a:t>
            </a:r>
            <a:r>
              <a:rPr lang="zh-CN" altLang="en-US" dirty="0">
                <a:ea typeface="宋体" charset="-122"/>
              </a:rPr>
              <a:t>添加修改在</a:t>
            </a:r>
            <a:r>
              <a:rPr lang="en-US" altLang="x-none" dirty="0">
                <a:ea typeface="宋体" charset="-122"/>
              </a:rPr>
              <a:t>【</a:t>
            </a:r>
            <a:r>
              <a:rPr lang="zh-CN" altLang="en-US" dirty="0">
                <a:ea typeface="宋体" charset="-122"/>
              </a:rPr>
              <a:t>视图</a:t>
            </a:r>
            <a:r>
              <a:rPr lang="en-US" altLang="x-none" dirty="0">
                <a:ea typeface="宋体" charset="-122"/>
              </a:rPr>
              <a:t>】--&gt;【</a:t>
            </a:r>
            <a:r>
              <a:rPr lang="zh-CN" altLang="en-US" dirty="0">
                <a:ea typeface="宋体" charset="-122"/>
              </a:rPr>
              <a:t>母版</a:t>
            </a:r>
            <a:r>
              <a:rPr lang="en-US" altLang="x-none" dirty="0">
                <a:ea typeface="宋体" charset="-122"/>
              </a:rPr>
              <a:t>】--&gt;【</a:t>
            </a:r>
            <a:r>
              <a:rPr lang="zh-CN" altLang="en-US" dirty="0">
                <a:ea typeface="宋体" charset="-122"/>
              </a:rPr>
              <a:t>幻灯片母版</a:t>
            </a:r>
            <a:r>
              <a:rPr lang="en-US" altLang="x-none" dirty="0">
                <a:ea typeface="宋体" charset="-122"/>
              </a:rPr>
              <a:t>】</a:t>
            </a:r>
            <a:r>
              <a:rPr lang="zh-CN" altLang="en-US" dirty="0">
                <a:ea typeface="宋体" charset="-122"/>
              </a:rPr>
              <a:t>下调整。直接选择</a:t>
            </a:r>
            <a:r>
              <a:rPr lang="en-US" altLang="x-none" dirty="0">
                <a:ea typeface="宋体" charset="-122"/>
              </a:rPr>
              <a:t>logo</a:t>
            </a:r>
            <a:r>
              <a:rPr lang="zh-CN" altLang="en-US" dirty="0">
                <a:ea typeface="宋体" charset="-122"/>
              </a:rPr>
              <a:t>图片删除或修改。</a:t>
            </a:r>
            <a:endParaRPr lang="zh-CN" altLang="en-US" dirty="0">
              <a:ea typeface="宋体" charset="-122"/>
            </a:endParaRPr>
          </a:p>
          <a:p>
            <a:pPr lvl="0" eaLnBrk="1" hangingPunct="1"/>
            <a:endParaRPr lang="zh-CN" altLang="en-US" dirty="0">
              <a:ea typeface="宋体" charset="-122"/>
            </a:endParaRPr>
          </a:p>
          <a:p>
            <a:pPr lvl="0" eaLnBrk="1" hangingPunct="1"/>
            <a:r>
              <a:rPr lang="zh-CN" altLang="en-US" dirty="0">
                <a:ea typeface="宋体" charset="-122"/>
              </a:rPr>
              <a:t>字体格式的设置：</a:t>
            </a:r>
            <a:endParaRPr lang="zh-CN" altLang="en-US" dirty="0">
              <a:ea typeface="宋体" charset="-122"/>
            </a:endParaRPr>
          </a:p>
          <a:p>
            <a:pPr lvl="0" eaLnBrk="1" hangingPunct="1"/>
            <a:r>
              <a:rPr lang="zh-CN" altLang="en-US" dirty="0">
                <a:ea typeface="宋体" charset="-122"/>
              </a:rPr>
              <a:t>括标题和文本格式的设置在</a:t>
            </a:r>
            <a:r>
              <a:rPr lang="en-US" altLang="x-none" dirty="0">
                <a:ea typeface="宋体" charset="-122"/>
              </a:rPr>
              <a:t>【</a:t>
            </a:r>
            <a:r>
              <a:rPr lang="zh-CN" altLang="en-US" dirty="0">
                <a:ea typeface="宋体" charset="-122"/>
              </a:rPr>
              <a:t>视图</a:t>
            </a:r>
            <a:r>
              <a:rPr lang="en-US" altLang="x-none" dirty="0">
                <a:ea typeface="宋体" charset="-122"/>
              </a:rPr>
              <a:t>】--&gt;【</a:t>
            </a:r>
            <a:r>
              <a:rPr lang="zh-CN" altLang="en-US" dirty="0">
                <a:ea typeface="宋体" charset="-122"/>
              </a:rPr>
              <a:t>母版</a:t>
            </a:r>
            <a:r>
              <a:rPr lang="en-US" altLang="x-none" dirty="0">
                <a:ea typeface="宋体" charset="-122"/>
              </a:rPr>
              <a:t>】--&gt;【</a:t>
            </a:r>
            <a:r>
              <a:rPr lang="zh-CN" altLang="en-US" dirty="0">
                <a:ea typeface="宋体" charset="-122"/>
              </a:rPr>
              <a:t>幻灯片母版</a:t>
            </a:r>
            <a:r>
              <a:rPr lang="en-US" altLang="x-none" dirty="0">
                <a:ea typeface="宋体" charset="-122"/>
              </a:rPr>
              <a:t>】</a:t>
            </a:r>
            <a:r>
              <a:rPr lang="zh-CN" altLang="en-US" dirty="0">
                <a:ea typeface="宋体" charset="-122"/>
              </a:rPr>
              <a:t>下调整。</a:t>
            </a:r>
            <a:endParaRPr lang="zh-CN" altLang="en-US" dirty="0">
              <a:ea typeface="宋体" charset="-122"/>
            </a:endParaRPr>
          </a:p>
          <a:p>
            <a:pPr lvl="0" eaLnBrk="1" hangingPunct="1"/>
            <a:endParaRPr lang="zh-CN" altLang="en-US" dirty="0">
              <a:ea typeface="宋体" charset="-122"/>
            </a:endParaRPr>
          </a:p>
          <a:p>
            <a:pPr lvl="0" eaLnBrk="1" hangingPunct="1"/>
            <a:endParaRPr lang="zh-CN" altLang="en-US" dirty="0">
              <a:ea typeface="宋体" charset="-122"/>
            </a:endParaRPr>
          </a:p>
          <a:p>
            <a:pPr lvl="0" eaLnBrk="1" hangingPunct="1"/>
            <a:endParaRPr lang="zh-CN" altLang="en-US" dirty="0">
              <a:ea typeface="宋体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fr-FR"/>
            </a:fld>
            <a:endParaRPr lang="fr-FR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fr-FR"/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fr-FR"/>
            </a:fld>
            <a:endParaRPr lang="fr-FR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fr-FR"/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fr-FR"/>
            </a:fld>
            <a:endParaRPr lang="fr-FR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fr-FR"/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fr-FR"/>
            </a:fld>
            <a:endParaRPr lang="fr-FR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fr-FR"/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970222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44793" y="1567346"/>
            <a:ext cx="3526380" cy="71009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44793" y="2338388"/>
            <a:ext cx="3526380" cy="378596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17212" y="1567346"/>
            <a:ext cx="3526381" cy="710095"/>
          </a:xfrm>
        </p:spPr>
        <p:txBody>
          <a:bodyPr vert="horz" lIns="91440" tIns="45720" rIns="91440" bIns="45720" rtlCol="0" anchor="ctr" anchorCtr="0">
            <a:normAutofit/>
          </a:bodyPr>
          <a:lstStyle>
            <a:lvl1pPr marL="171450" indent="-171450">
              <a:buNone/>
              <a:defRPr lang="zh-CN" altLang="en-US" b="0" smtClean="0"/>
            </a:lvl1pPr>
          </a:lstStyle>
          <a:p>
            <a:pPr marL="0" lvl="0" indent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7212" y="2357460"/>
            <a:ext cx="3526381" cy="376689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fr-FR"/>
            </a:fld>
            <a:endParaRPr lang="fr-FR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fr-FR"/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fr-FR"/>
            </a:fld>
            <a:endParaRPr lang="fr-FR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fr-FR"/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fr-FR"/>
            </a:fld>
            <a:endParaRPr lang="fr-FR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fr-FR"/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fr-FR"/>
            </a:fld>
            <a:endParaRPr lang="fr-FR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fr-FR"/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95638" cy="1600200"/>
          </a:xfrm>
        </p:spPr>
        <p:txBody>
          <a:bodyPr anchor="t" anchorCtr="0">
            <a:normAutofit/>
          </a:bodyPr>
          <a:lstStyle>
            <a:lvl1pPr>
              <a:defRPr sz="30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8600" y="457201"/>
            <a:ext cx="4477941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95638" cy="381158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fr-FR"/>
            </a:fld>
            <a:endParaRPr lang="fr-FR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fr-FR"/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fr-FR"/>
            </a:fld>
            <a:endParaRPr lang="fr-FR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fr-FR"/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6225"/>
            <a:ext cx="2057400" cy="5849938"/>
          </a:xfrm>
        </p:spPr>
        <p:txBody>
          <a:bodyPr vert="eaVert"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6225"/>
            <a:ext cx="6052930" cy="5849938"/>
          </a:xfrm>
        </p:spPr>
        <p:txBody>
          <a:bodyPr vert="eaVert"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fr-FR"/>
            </a:fld>
            <a:endParaRPr lang="fr-FR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fr-FR"/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970222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44793" y="1567346"/>
            <a:ext cx="3526380" cy="71009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44793" y="2338388"/>
            <a:ext cx="3526380" cy="378596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17212" y="1567346"/>
            <a:ext cx="3526381" cy="710095"/>
          </a:xfrm>
        </p:spPr>
        <p:txBody>
          <a:bodyPr vert="horz" lIns="91440" tIns="45720" rIns="91440" bIns="45720" rtlCol="0" anchor="ctr" anchorCtr="0">
            <a:normAutofit/>
          </a:bodyPr>
          <a:lstStyle>
            <a:lvl1pPr marL="171450" indent="-171450">
              <a:buNone/>
              <a:defRPr lang="zh-CN" altLang="en-US" b="0" smtClean="0"/>
            </a:lvl1pPr>
          </a:lstStyle>
          <a:p>
            <a:pPr marL="0" lvl="0" indent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7212" y="2357460"/>
            <a:ext cx="3526381" cy="376689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95638" cy="1600200"/>
          </a:xfrm>
        </p:spPr>
        <p:txBody>
          <a:bodyPr anchor="t" anchorCtr="0">
            <a:normAutofit/>
          </a:bodyPr>
          <a:lstStyle>
            <a:lvl1pPr>
              <a:defRPr sz="30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8600" y="457201"/>
            <a:ext cx="4477941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95638" cy="381158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en-US" altLang="zh-CN"/>
              <a:t>Cliquez pour modifier le style du titre</a:t>
            </a:r>
            <a:endParaRPr lang="en-US" altLang="zh-CN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en-US" altLang="zh-CN"/>
              <a:t>Cliquez pour modifier les styles du texte du masque</a:t>
            </a:r>
            <a:endParaRPr lang="en-US" altLang="zh-CN"/>
          </a:p>
          <a:p>
            <a:pPr lvl="1"/>
            <a:r>
              <a:rPr lang="en-US" altLang="zh-CN"/>
              <a:t>Deuxième niveau</a:t>
            </a:r>
            <a:endParaRPr lang="en-US" altLang="zh-CN"/>
          </a:p>
          <a:p>
            <a:pPr lvl="2"/>
            <a:r>
              <a:rPr lang="en-US" altLang="zh-CN"/>
              <a:t>Troisième niveau</a:t>
            </a:r>
            <a:endParaRPr lang="en-US" altLang="zh-CN"/>
          </a:p>
          <a:p>
            <a:pPr lvl="3"/>
            <a:r>
              <a:rPr lang="en-US" altLang="zh-CN"/>
              <a:t>Quatrième niveau</a:t>
            </a:r>
            <a:endParaRPr lang="en-US" altLang="zh-CN"/>
          </a:p>
          <a:p>
            <a:pPr lvl="4"/>
            <a:r>
              <a:rPr lang="en-US" altLang="zh-CN"/>
              <a:t>Cinquième niveau</a:t>
            </a:r>
            <a:endParaRPr lang="en-US" altLang="zh-CN"/>
          </a:p>
        </p:txBody>
      </p:sp>
      <p:sp>
        <p:nvSpPr>
          <p:cNvPr id="1028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>
              <a:defRPr sz="1200">
                <a:solidFill>
                  <a:srgbClr val="898989"/>
                </a:solidFill>
                <a:latin typeface="Calibri" pitchFamily="2" charset="0"/>
                <a:ea typeface="宋体" charset="-122"/>
              </a:defRPr>
            </a:lvl1pPr>
          </a:lstStyle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102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algn="ctr">
              <a:defRPr sz="1200">
                <a:solidFill>
                  <a:srgbClr val="898989"/>
                </a:solidFill>
                <a:latin typeface="Calibri" pitchFamily="2" charset="0"/>
                <a:ea typeface="宋体" charset="-122"/>
              </a:defRPr>
            </a:lvl1pPr>
          </a:lstStyle>
          <a:p>
            <a:pPr lvl="0" eaLnBrk="1" hangingPunct="1"/>
            <a:endParaRPr lang="zh-CN" altLang="en-US" dirty="0"/>
          </a:p>
        </p:txBody>
      </p:sp>
      <p:sp>
        <p:nvSpPr>
          <p:cNvPr id="103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algn="r">
              <a:defRPr sz="1200">
                <a:solidFill>
                  <a:srgbClr val="898989"/>
                </a:solidFill>
                <a:latin typeface="Calibri" pitchFamily="2" charset="0"/>
                <a:ea typeface="宋体" charset="-122"/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0" fontAlgn="base" latinLnBrk="0" hangingPunct="0"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spcBef>
          <a:spcPct val="20000"/>
        </a:spcBef>
        <a:spcAft>
          <a:spcPct val="0"/>
        </a:spcAft>
        <a:buFont typeface="Arial" charset="0"/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spcBef>
          <a:spcPct val="20000"/>
        </a:spcBef>
        <a:spcAft>
          <a:spcPct val="0"/>
        </a:spcAft>
        <a:buFont typeface="Arial" charset="0"/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charset="0"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charset="0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title"/>
          </p:nvPr>
        </p:nvSpPr>
        <p:spPr>
          <a:xfrm>
            <a:off x="457200" y="276225"/>
            <a:ext cx="8229600" cy="1141413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文本占位符 205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052" name="日期占位符 2051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/>
            </a:lvl1pPr>
          </a:lstStyle>
          <a:p>
            <a:pPr lvl="0"/>
            <a:fld id="{BB962C8B-B14F-4D97-AF65-F5344CB8AC3E}" type="datetimeFigureOut">
              <a:rPr lang="fr-FR"/>
            </a:fld>
            <a:endParaRPr lang="fr-FR"/>
          </a:p>
        </p:txBody>
      </p:sp>
      <p:sp>
        <p:nvSpPr>
          <p:cNvPr id="2053" name="页脚占位符 2052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fr-FR"/>
          </a:p>
        </p:txBody>
      </p:sp>
      <p:sp>
        <p:nvSpPr>
          <p:cNvPr id="2054" name="灯片编号占位符 2053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fr-FR"/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8.jpeg"/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1.jpeg"/><Relationship Id="rId1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3.jpeg"/><Relationship Id="rId1" Type="http://schemas.openxmlformats.org/officeDocument/2006/relationships/image" Target="../media/image2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7.jpeg"/><Relationship Id="rId1" Type="http://schemas.openxmlformats.org/officeDocument/2006/relationships/image" Target="../media/image2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8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2.jpeg"/><Relationship Id="rId1" Type="http://schemas.openxmlformats.org/officeDocument/2006/relationships/image" Target="../media/image3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4.jpeg"/><Relationship Id="rId1" Type="http://schemas.openxmlformats.org/officeDocument/2006/relationships/image" Target="../media/image3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6.jpeg"/><Relationship Id="rId1" Type="http://schemas.openxmlformats.org/officeDocument/2006/relationships/image" Target="../media/image35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7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 rot="21180000">
            <a:off x="695960" y="869315"/>
            <a:ext cx="5298440" cy="51816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p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C9900"/>
                </a:solidFill>
                <a:effectLst/>
              </a:rPr>
              <a:t>Book3 Unit4</a:t>
            </a:r>
            <a:endParaRPr lang="en-US" altLang="zh-CN" sz="2800">
              <a:ln w="22225">
                <a:solidFill>
                  <a:schemeClr val="accent2"/>
                </a:solidFill>
                <a:prstDash val="solid"/>
              </a:ln>
              <a:solidFill>
                <a:srgbClr val="CC9900"/>
              </a:solidFill>
              <a:effectLst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004435" y="3429000"/>
            <a:ext cx="2900680" cy="70104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p>
            <a:r>
              <a:rPr lang="en-US" altLang="zh-CN" sz="4000" b="1">
                <a:solidFill>
                  <a:srgbClr val="FF9900"/>
                </a:solidFill>
                <a:latin typeface="+mj-ea"/>
                <a:ea typeface="+mj-ea"/>
              </a:rPr>
              <a:t>--</a:t>
            </a:r>
            <a:r>
              <a:rPr lang="zh-CN" altLang="zh-CN" sz="4000" b="1">
                <a:solidFill>
                  <a:srgbClr val="FF9900"/>
                </a:solidFill>
                <a:latin typeface="+mj-ea"/>
                <a:ea typeface="+mj-ea"/>
              </a:rPr>
              <a:t>词块学习</a:t>
            </a:r>
            <a:endParaRPr lang="zh-CN" altLang="zh-CN" sz="4000" b="1">
              <a:solidFill>
                <a:srgbClr val="FF9900"/>
              </a:solidFill>
              <a:latin typeface="+mj-ea"/>
              <a:ea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43940" y="1844675"/>
            <a:ext cx="7320280" cy="118872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t">
            <a:spAutoFit/>
          </a:bodyPr>
          <a:p>
            <a:pPr algn="ctr"/>
            <a:r>
              <a:rPr lang="zh-CN" altLang="en-US" sz="3600" i="1">
                <a:solidFill>
                  <a:srgbClr val="FF9900"/>
                </a:solidFill>
                <a:sym typeface="+mn-ea"/>
              </a:rPr>
              <a:t>Astronomy: the science of the stars</a:t>
            </a:r>
            <a:endParaRPr lang="zh-CN" altLang="en-US" sz="3600" i="1">
              <a:solidFill>
                <a:srgbClr val="FF9900"/>
              </a:solidFill>
              <a:sym typeface="+mn-ea"/>
            </a:endParaRPr>
          </a:p>
          <a:p>
            <a:pPr algn="ctr"/>
            <a:endParaRPr lang="en-US" altLang="zh-CN" sz="3600">
              <a:solidFill>
                <a:srgbClr val="92D050"/>
              </a:solidFill>
              <a:effectLst>
                <a:reflection blurRad="6350" stA="53000" endA="300" endPos="35500" dir="5400000" sy="-90000" algn="bl" rotWithShape="0"/>
              </a:effectLst>
              <a:cs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32230" y="4869180"/>
            <a:ext cx="3188970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9966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华南师范大学 凌伶</a:t>
            </a:r>
            <a:endParaRPr lang="zh-CN" altLang="en-US" sz="2800">
              <a:solidFill>
                <a:srgbClr val="9966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54125" y="2701925"/>
            <a:ext cx="6990715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eaLnBrk="0" hangingPunct="0"/>
            <a:r>
              <a:rPr lang="zh-CN" altLang="en-US" sz="3600">
                <a:solidFill>
                  <a:srgbClr val="92D050"/>
                </a:solidFill>
                <a:latin typeface="+mn-lt"/>
                <a:ea typeface="+mn-ea"/>
                <a:cs typeface="+mn-ea"/>
                <a:sym typeface="+mn-ea"/>
              </a:rPr>
              <a:t>How </a:t>
            </a:r>
            <a:r>
              <a:rPr lang="en-US" altLang="zh-CN" sz="3600">
                <a:solidFill>
                  <a:srgbClr val="92D050"/>
                </a:solidFill>
                <a:latin typeface="+mn-lt"/>
                <a:ea typeface="+mn-ea"/>
                <a:cs typeface="+mn-ea"/>
                <a:sym typeface="+mn-ea"/>
              </a:rPr>
              <a:t>life began on the earth?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3" name="图片 2" descr="th_&amp;id=OIP.M8f221be9e9fa8252c44575d0674ce104o0&amp;w=201&amp;h=300&amp;c=0&amp;pid=1.9&amp;rs=0&amp;p=0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476885"/>
            <a:ext cx="2820035" cy="3172460"/>
          </a:xfrm>
          <a:prstGeom prst="rect">
            <a:avLst/>
          </a:prstGeom>
        </p:spPr>
      </p:pic>
      <p:pic>
        <p:nvPicPr>
          <p:cNvPr id="4" name="图片 3" descr="th_&amp;id=OIP.M3e4fc0b5013c0e20f09423fa0b0840f6o0&amp;w=299&amp;h=297&amp;c=0&amp;pid=1.9&amp;rs=0&amp;p=0."/>
          <p:cNvPicPr>
            <a:picLocks noChangeAspect="1"/>
          </p:cNvPicPr>
          <p:nvPr/>
        </p:nvPicPr>
        <p:blipFill>
          <a:blip r:embed="rId3"/>
          <a:srcRect b="4402"/>
          <a:stretch>
            <a:fillRect/>
          </a:stretch>
        </p:blipFill>
        <p:spPr>
          <a:xfrm>
            <a:off x="3204210" y="3356610"/>
            <a:ext cx="3455035" cy="3048000"/>
          </a:xfrm>
          <a:prstGeom prst="rect">
            <a:avLst/>
          </a:prstGeom>
        </p:spPr>
      </p:pic>
      <p:pic>
        <p:nvPicPr>
          <p:cNvPr id="5" name="图片 4" descr="th_id=OIP.Mf5070d5dc8923a1fedc121e26ca8d631o0&amp;w=206&amp;h=151&amp;c=7&amp;rs=1&amp;qlt=90&amp;o=4&amp;pi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1115" y="479425"/>
            <a:ext cx="3757930" cy="282384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2283460" y="2541270"/>
            <a:ext cx="4720590" cy="91440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5400">
                <a:solidFill>
                  <a:schemeClr val="tx1"/>
                </a:solidFill>
                <a:effectLst>
                  <a:reflection blurRad="6350" stA="53000" endA="300" endPos="35500" dir="5400000" sy="-90000" algn="bl" rotWithShape="0"/>
                </a:effectLst>
              </a:rPr>
              <a:t>in all directions</a:t>
            </a:r>
            <a:endParaRPr lang="zh-CN" altLang="en-US" sz="5400">
              <a:solidFill>
                <a:schemeClr val="tx1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 descr="th_&amp;id=OIP.M9828c08ad22b740125797cd962b38f3fo0&amp;w=264&amp;h=271&amp;c=0&amp;pid=1.9&amp;rs=0&amp;p=0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750" y="1988820"/>
            <a:ext cx="2983230" cy="294767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420110" y="1700530"/>
            <a:ext cx="5334635" cy="33832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The universe began with a “big bang” that threw matter </a:t>
            </a:r>
            <a:r>
              <a:rPr lang="zh-CN" altLang="en-US" sz="3600">
                <a:solidFill>
                  <a:srgbClr val="92D050"/>
                </a:solidFill>
              </a:rPr>
              <a:t>in all direction</a:t>
            </a:r>
            <a:r>
              <a:rPr lang="en-US" altLang="zh-CN" sz="3600">
                <a:solidFill>
                  <a:srgbClr val="92D050"/>
                </a:solidFill>
              </a:rPr>
              <a:t>s</a:t>
            </a:r>
            <a:r>
              <a:rPr lang="zh-CN" altLang="en-US" sz="3600"/>
              <a:t>.</a:t>
            </a:r>
            <a:endParaRPr lang="zh-CN" altLang="en-US" sz="3600"/>
          </a:p>
          <a:p>
            <a:endParaRPr lang="en-US" altLang="zh-CN" sz="3600"/>
          </a:p>
          <a:p>
            <a:endParaRPr lang="en-US" altLang="zh-CN" sz="3600"/>
          </a:p>
          <a:p>
            <a:r>
              <a:rPr lang="en-US" altLang="zh-CN" sz="3600"/>
              <a:t>They ran </a:t>
            </a:r>
            <a:r>
              <a:rPr lang="en-US" altLang="zh-CN" sz="3600">
                <a:solidFill>
                  <a:srgbClr val="92D050"/>
                </a:solidFill>
              </a:rPr>
              <a:t>in all directions</a:t>
            </a:r>
            <a:r>
              <a:rPr lang="en-US" altLang="zh-CN" sz="3600"/>
              <a:t>.</a:t>
            </a:r>
            <a:endParaRPr lang="en-US" altLang="zh-CN" sz="3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212590" y="2564765"/>
            <a:ext cx="3704590" cy="22860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in all direction</a:t>
            </a:r>
            <a:r>
              <a:rPr lang="en-US" altLang="zh-CN" sz="3600">
                <a:solidFill>
                  <a:srgbClr val="FF0000"/>
                </a:solidFill>
              </a:rPr>
              <a:t>s</a:t>
            </a:r>
            <a:endParaRPr lang="en-US" altLang="zh-CN" sz="3600">
              <a:solidFill>
                <a:srgbClr val="FF0000"/>
              </a:solidFill>
            </a:endParaRPr>
          </a:p>
          <a:p>
            <a:endParaRPr lang="en-US" altLang="zh-CN" sz="3600">
              <a:solidFill>
                <a:srgbClr val="FF0000"/>
              </a:solidFill>
            </a:endParaRPr>
          </a:p>
          <a:p>
            <a:endParaRPr lang="en-US" altLang="zh-CN" sz="3600">
              <a:solidFill>
                <a:srgbClr val="FF0000"/>
              </a:solidFill>
            </a:endParaRPr>
          </a:p>
          <a:p>
            <a:r>
              <a:rPr lang="en-US" altLang="zh-CN" sz="3600"/>
              <a:t>in every direction</a:t>
            </a:r>
            <a:endParaRPr lang="en-US" altLang="zh-CN" sz="3600"/>
          </a:p>
        </p:txBody>
      </p:sp>
      <p:pic>
        <p:nvPicPr>
          <p:cNvPr id="4" name="图片 3" descr="th_&amp;id=OIP.M1902bca41dfd863373a59161e3d87d3co0&amp;w=280&amp;h=280&amp;c=0&amp;pid=1.9&amp;rs=0&amp;p=0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285" y="2049780"/>
            <a:ext cx="2950210" cy="32607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899160" y="2708910"/>
            <a:ext cx="7780020" cy="11887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He went back  ___  the direction</a:t>
            </a:r>
            <a:endParaRPr lang="en-US" altLang="zh-CN" sz="36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________he came.</a:t>
            </a:r>
            <a:endParaRPr lang="en-US" altLang="zh-CN" sz="36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矩形 2"/>
          <p:cNvSpPr/>
          <p:nvPr/>
        </p:nvSpPr>
        <p:spPr>
          <a:xfrm>
            <a:off x="899795" y="1340485"/>
            <a:ext cx="2214880" cy="70104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40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高考样题</a:t>
            </a:r>
            <a:endParaRPr lang="en-US" altLang="zh-CN" sz="40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354830" y="2563495"/>
            <a:ext cx="617855" cy="76200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44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</a:t>
            </a:r>
            <a:endParaRPr lang="en-US" altLang="zh-CN" sz="440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906780" y="3212465"/>
            <a:ext cx="2147570" cy="5791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from which</a:t>
            </a:r>
            <a:endParaRPr lang="en-US" altLang="zh-CN" sz="320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2988310" y="2636520"/>
            <a:ext cx="3253740" cy="91440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5400">
                <a:solidFill>
                  <a:schemeClr val="tx1"/>
                </a:solidFill>
                <a:effectLst>
                  <a:reflection blurRad="6350" stA="53000" endA="300" endPos="35500" dir="5400000" sy="-90000" algn="bl" rotWithShape="0"/>
                </a:effectLst>
              </a:rPr>
              <a:t>be + to do</a:t>
            </a:r>
            <a:endParaRPr lang="en-US" altLang="zh-CN" sz="5400">
              <a:solidFill>
                <a:schemeClr val="tx1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162685" y="1012825"/>
            <a:ext cx="6281420" cy="1920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be +动词不定式（即be + to do sth.）</a:t>
            </a:r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1.表示按计划或安排要做的事</a:t>
            </a:r>
            <a:endParaRPr lang="zh-CN" altLang="en-US" sz="2400"/>
          </a:p>
          <a:p>
            <a:endParaRPr lang="zh-CN" altLang="en-US" sz="2400"/>
          </a:p>
          <a:p>
            <a:endParaRPr lang="zh-CN" altLang="en-US" sz="2400"/>
          </a:p>
        </p:txBody>
      </p:sp>
      <p:pic>
        <p:nvPicPr>
          <p:cNvPr id="3" name="图片 2" descr="th_&amp;id=OIP.Mf8b21ddc7d53e0d03d04c2c524a3d82aH1&amp;w=213&amp;h=299&amp;c=0&amp;pid=1.9&amp;rs=0&amp;p=0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335" y="2420620"/>
            <a:ext cx="2414270" cy="284861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650105" y="2710815"/>
            <a:ext cx="3594100" cy="1737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The Queen </a:t>
            </a:r>
            <a:r>
              <a:rPr lang="zh-CN" altLang="en-US" sz="3600">
                <a:solidFill>
                  <a:srgbClr val="92D050"/>
                </a:solidFill>
              </a:rPr>
              <a:t>is to visit </a:t>
            </a:r>
            <a:r>
              <a:rPr lang="zh-CN" altLang="en-US" sz="3600"/>
              <a:t>Japan in a week’s time.</a:t>
            </a:r>
            <a:endParaRPr lang="zh-CN" altLang="en-US" sz="36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116965" y="1268095"/>
            <a:ext cx="543369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2.表示“应该”，相当于should, ought to</a:t>
            </a:r>
            <a:endParaRPr lang="zh-CN" altLang="en-US" sz="2400"/>
          </a:p>
        </p:txBody>
      </p:sp>
      <p:sp>
        <p:nvSpPr>
          <p:cNvPr id="3" name="文本框 2"/>
          <p:cNvSpPr txBox="1"/>
          <p:nvPr/>
        </p:nvSpPr>
        <p:spPr>
          <a:xfrm>
            <a:off x="1115695" y="1988820"/>
            <a:ext cx="683768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You </a:t>
            </a:r>
            <a:r>
              <a:rPr lang="zh-CN" altLang="en-US" sz="3600">
                <a:solidFill>
                  <a:srgbClr val="92D050"/>
                </a:solidFill>
              </a:rPr>
              <a:t>are to report</a:t>
            </a:r>
            <a:r>
              <a:rPr lang="zh-CN" altLang="en-US" sz="3600"/>
              <a:t> to the police</a:t>
            </a:r>
            <a:r>
              <a:rPr lang="en-US" altLang="zh-CN" sz="3600"/>
              <a:t>.</a:t>
            </a:r>
            <a:endParaRPr lang="en-US" altLang="zh-CN" sz="3600"/>
          </a:p>
        </p:txBody>
      </p:sp>
      <p:sp>
        <p:nvSpPr>
          <p:cNvPr id="4" name="文本框 3"/>
          <p:cNvSpPr txBox="1"/>
          <p:nvPr/>
        </p:nvSpPr>
        <p:spPr>
          <a:xfrm>
            <a:off x="1188085" y="2997200"/>
            <a:ext cx="506476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3.表示“必须”，相当于must, have to</a:t>
            </a:r>
            <a:endParaRPr lang="zh-CN" altLang="en-US" sz="2400"/>
          </a:p>
        </p:txBody>
      </p:sp>
      <p:sp>
        <p:nvSpPr>
          <p:cNvPr id="5" name="文本框 4"/>
          <p:cNvSpPr txBox="1"/>
          <p:nvPr/>
        </p:nvSpPr>
        <p:spPr>
          <a:xfrm>
            <a:off x="1125220" y="3948430"/>
            <a:ext cx="6911340" cy="11887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You </a:t>
            </a:r>
            <a:r>
              <a:rPr lang="zh-CN" altLang="en-US" sz="3600">
                <a:solidFill>
                  <a:srgbClr val="92D050"/>
                </a:solidFill>
              </a:rPr>
              <a:t>are to do</a:t>
            </a:r>
            <a:r>
              <a:rPr lang="zh-CN" altLang="en-US" sz="3600"/>
              <a:t> your homework before you watch TV</a:t>
            </a:r>
            <a:r>
              <a:rPr lang="zh-CN" altLang="en-US"/>
              <a:t>.</a:t>
            </a:r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188085" y="1484630"/>
            <a:ext cx="6851015" cy="3261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 </a:t>
            </a:r>
            <a:r>
              <a:rPr lang="zh-CN" altLang="en-US" sz="2400"/>
              <a:t>be about to +不定式，意为马上做某事。 </a:t>
            </a:r>
            <a:endParaRPr lang="zh-CN" altLang="en-US" sz="2400"/>
          </a:p>
          <a:p>
            <a:r>
              <a:rPr lang="zh-CN" altLang="en-US"/>
              <a:t>  </a:t>
            </a:r>
            <a:endParaRPr lang="zh-CN" altLang="en-US"/>
          </a:p>
          <a:p>
            <a:endParaRPr lang="zh-CN" altLang="en-US" sz="3600"/>
          </a:p>
          <a:p>
            <a:r>
              <a:rPr lang="zh-CN" altLang="en-US" sz="3600"/>
              <a:t>He </a:t>
            </a:r>
            <a:r>
              <a:rPr lang="zh-CN" altLang="en-US" sz="3600">
                <a:solidFill>
                  <a:srgbClr val="92D050"/>
                </a:solidFill>
              </a:rPr>
              <a:t>is about to </a:t>
            </a:r>
            <a:r>
              <a:rPr lang="zh-CN" altLang="en-US" sz="3600"/>
              <a:t>leave for Beijing. </a:t>
            </a:r>
            <a:endParaRPr lang="zh-CN" altLang="en-US" sz="3600"/>
          </a:p>
          <a:p>
            <a:r>
              <a:rPr lang="zh-CN" altLang="en-US"/>
              <a:t> 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 sz="2000"/>
              <a:t>Attention</a:t>
            </a:r>
            <a:r>
              <a:rPr lang="zh-CN" altLang="en-US" sz="2000"/>
              <a:t>：</a:t>
            </a:r>
            <a:r>
              <a:rPr lang="zh-CN" altLang="en-US" sz="2000">
                <a:solidFill>
                  <a:srgbClr val="FF0000"/>
                </a:solidFill>
              </a:rPr>
              <a:t>be about to</a:t>
            </a:r>
            <a:r>
              <a:rPr lang="zh-CN" altLang="en-US" sz="2000"/>
              <a:t> 不能与tomorrow, next week 等表示明确将来时的时间状语连用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3636010" y="2636520"/>
            <a:ext cx="1822450" cy="91440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5400">
                <a:solidFill>
                  <a:schemeClr val="tx1"/>
                </a:solidFill>
                <a:effectLst>
                  <a:reflection blurRad="6350" stA="53000" endA="300" endPos="35500" dir="5400000" sy="-90000" algn="bl" rotWithShape="0"/>
                </a:effectLst>
              </a:rPr>
              <a:t>settle</a:t>
            </a:r>
            <a:endParaRPr lang="en-US" altLang="zh-CN" sz="5400">
              <a:solidFill>
                <a:schemeClr val="tx1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2793048" y="2613025"/>
            <a:ext cx="3844925" cy="91440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5400">
                <a:solidFill>
                  <a:schemeClr val="tx1"/>
                </a:solidFill>
                <a:effectLst>
                  <a:reflection blurRad="6350" stA="53000" endA="300" endPos="35500" dir="5400000" sy="-90000" algn="bl" rotWithShape="0"/>
                </a:effectLst>
              </a:rPr>
              <a:t>on the earth</a:t>
            </a:r>
            <a:endParaRPr lang="en-US" altLang="zh-CN" sz="5400">
              <a:solidFill>
                <a:schemeClr val="tx1"/>
              </a:solidFill>
              <a:effectLst>
                <a:reflection blurRad="6350" stA="53000" endA="300" endPos="35500" dir="5400000" sy="-90000" algn="bl" rotWithShape="0"/>
              </a:effectLst>
              <a:ea typeface="宋体" charset="0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555875" y="620395"/>
            <a:ext cx="3475990" cy="22860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600"/>
              <a:t>settle problem</a:t>
            </a:r>
            <a:endParaRPr lang="en-US" altLang="zh-CN" sz="3600"/>
          </a:p>
          <a:p>
            <a:pPr algn="l"/>
            <a:r>
              <a:rPr lang="en-US" altLang="zh-CN" sz="3600"/>
              <a:t>settle question</a:t>
            </a:r>
            <a:endParaRPr lang="en-US" altLang="zh-CN" sz="3600"/>
          </a:p>
          <a:p>
            <a:pPr algn="l"/>
            <a:r>
              <a:rPr lang="en-US" altLang="zh-CN" sz="3600"/>
              <a:t>settle trouble</a:t>
            </a:r>
            <a:endParaRPr lang="en-US" altLang="zh-CN" sz="3600"/>
          </a:p>
          <a:p>
            <a:pPr algn="l"/>
            <a:endParaRPr lang="en-US" altLang="zh-CN" sz="3600"/>
          </a:p>
        </p:txBody>
      </p:sp>
      <p:sp>
        <p:nvSpPr>
          <p:cNvPr id="3" name="文本框 2"/>
          <p:cNvSpPr txBox="1"/>
          <p:nvPr/>
        </p:nvSpPr>
        <p:spPr>
          <a:xfrm>
            <a:off x="4356100" y="3068955"/>
            <a:ext cx="4166235" cy="1737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latin typeface="+mn-lt"/>
                <a:ea typeface="+mn-ea"/>
                <a:cs typeface="+mn-cs"/>
                <a:sym typeface="+mn-ea"/>
              </a:rPr>
              <a:t>To tell the truth, it is not easy to </a:t>
            </a:r>
            <a:r>
              <a:rPr lang="en-US" altLang="zh-CN" sz="3600">
                <a:solidFill>
                  <a:srgbClr val="92D050"/>
                </a:solidFill>
                <a:latin typeface="+mn-lt"/>
                <a:ea typeface="+mn-ea"/>
                <a:cs typeface="+mn-cs"/>
                <a:sym typeface="+mn-ea"/>
              </a:rPr>
              <a:t>settle this problem</a:t>
            </a:r>
            <a:r>
              <a:rPr lang="en-US" altLang="zh-CN" sz="3600">
                <a:latin typeface="+mn-lt"/>
                <a:ea typeface="+mn-ea"/>
                <a:cs typeface="+mn-cs"/>
                <a:sym typeface="+mn-ea"/>
              </a:rPr>
              <a:t>.</a:t>
            </a:r>
            <a:endParaRPr lang="zh-CN" altLang="en-US"/>
          </a:p>
        </p:txBody>
      </p:sp>
      <p:pic>
        <p:nvPicPr>
          <p:cNvPr id="4" name="图片 3" descr="th_&amp;id=OIP.Mb952eee6c3ce9ae3a85841bfe167e939o0&amp;w=300&amp;h=300&amp;c=0&amp;pid=1.9&amp;rs=0&amp;p=0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650" y="2350135"/>
            <a:ext cx="3059430" cy="2992755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140200" y="1844675"/>
            <a:ext cx="4405630" cy="33832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I</a:t>
            </a:r>
            <a:r>
              <a:rPr lang="zh-CN" altLang="en-US" sz="3600"/>
              <a:t>t was after serious consideration that they decided to leave their hometown and </a:t>
            </a:r>
            <a:r>
              <a:rPr lang="zh-CN" altLang="en-US" sz="3600">
                <a:solidFill>
                  <a:srgbClr val="92D050"/>
                </a:solidFill>
              </a:rPr>
              <a:t>settle down </a:t>
            </a:r>
            <a:r>
              <a:rPr lang="zh-CN" altLang="en-US" sz="3600"/>
              <a:t>in paris</a:t>
            </a:r>
            <a:r>
              <a:rPr lang="en-US" altLang="zh-CN" sz="3600"/>
              <a:t>.</a:t>
            </a:r>
            <a:endParaRPr lang="en-US" altLang="zh-CN" sz="3600"/>
          </a:p>
        </p:txBody>
      </p:sp>
      <p:pic>
        <p:nvPicPr>
          <p:cNvPr id="3" name="图片 2" descr="th_&amp;id=OIP.Ma20c78ad14c50ab32322f1dcc60f6628o0&amp;w=237&amp;h=158&amp;c=0&amp;pid=1.9&amp;rs=0&amp;p=0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185" y="2132965"/>
            <a:ext cx="2656840" cy="279908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275965" y="761365"/>
            <a:ext cx="266255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/>
              <a:t>settle down</a:t>
            </a:r>
            <a:endParaRPr lang="en-US" altLang="zh-CN" sz="32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131820" y="908685"/>
            <a:ext cx="3221990" cy="11887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settle a bill</a:t>
            </a:r>
            <a:endParaRPr lang="en-US" altLang="zh-CN" sz="3600"/>
          </a:p>
          <a:p>
            <a:r>
              <a:rPr lang="en-US" altLang="zh-CN" sz="3600"/>
              <a:t>settle debts</a:t>
            </a:r>
            <a:endParaRPr lang="en-US" altLang="zh-CN" sz="3600"/>
          </a:p>
        </p:txBody>
      </p:sp>
      <p:sp>
        <p:nvSpPr>
          <p:cNvPr id="3" name="文本框 2"/>
          <p:cNvSpPr txBox="1"/>
          <p:nvPr/>
        </p:nvSpPr>
        <p:spPr>
          <a:xfrm>
            <a:off x="3780790" y="2763520"/>
            <a:ext cx="4625340" cy="1463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  <a:p>
            <a:r>
              <a:rPr lang="zh-CN" altLang="en-US" sz="3600"/>
              <a:t>You may also </a:t>
            </a:r>
            <a:r>
              <a:rPr lang="zh-CN" altLang="en-US" sz="3600">
                <a:solidFill>
                  <a:srgbClr val="92D050"/>
                </a:solidFill>
              </a:rPr>
              <a:t>settle a large bill</a:t>
            </a:r>
            <a:r>
              <a:rPr lang="zh-CN" altLang="en-US" sz="3600"/>
              <a:t> at that time</a:t>
            </a:r>
            <a:r>
              <a:rPr lang="en-US" altLang="zh-CN" sz="3600"/>
              <a:t>.</a:t>
            </a:r>
            <a:endParaRPr lang="en-US" altLang="zh-CN" sz="3600"/>
          </a:p>
        </p:txBody>
      </p:sp>
      <p:pic>
        <p:nvPicPr>
          <p:cNvPr id="4" name="图片 3" descr="th_&amp;id=OIP.M0044e4265da942b512c554bd6be698e9o0&amp;w=214&amp;h=145&amp;c=0&amp;pid=1.9&amp;rs=0&amp;p=0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040" y="2420620"/>
            <a:ext cx="2557145" cy="225107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3131820" y="2636520"/>
            <a:ext cx="3020060" cy="100584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6000">
                <a:ln/>
                <a:solidFill>
                  <a:srgbClr val="92D050"/>
                </a:solidFill>
                <a:effectLst>
                  <a:reflection blurRad="6350" stA="53000" endA="300" endPos="35500" dir="5400000" sy="-90000" algn="bl" rotWithShape="0"/>
                </a:effectLst>
              </a:rPr>
              <a:t>See You</a:t>
            </a:r>
            <a:endParaRPr lang="en-US" altLang="zh-CN" sz="6000">
              <a:ln/>
              <a:solidFill>
                <a:srgbClr val="92D05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Titre 1"/>
          <p:cNvSpPr>
            <a:spLocks noGrp="1"/>
          </p:cNvSpPr>
          <p:nvPr>
            <p:ph type="title"/>
          </p:nvPr>
        </p:nvSpPr>
        <p:spPr/>
        <p:txBody>
          <a:bodyPr vert="horz" wrap="square" anchor="ctr"/>
          <a:p>
            <a:pPr lvl="0" eaLnBrk="1" hangingPunct="1"/>
            <a:r>
              <a:rPr lang="zh-CN" altLang="en-US" sz="2800" dirty="0">
                <a:solidFill>
                  <a:srgbClr val="404040"/>
                </a:solidFill>
                <a:ea typeface="宋体" charset="-122"/>
              </a:rPr>
              <a:t>How life began </a:t>
            </a:r>
            <a:r>
              <a:rPr lang="zh-CN" altLang="en-US" sz="2800" dirty="0">
                <a:solidFill>
                  <a:srgbClr val="92D050"/>
                </a:solidFill>
                <a:ea typeface="宋体" charset="-122"/>
              </a:rPr>
              <a:t>on the earth</a:t>
            </a:r>
            <a:r>
              <a:rPr lang="zh-CN" altLang="en-US" sz="2800" dirty="0">
                <a:solidFill>
                  <a:srgbClr val="404040"/>
                </a:solidFill>
                <a:ea typeface="宋体" charset="-122"/>
              </a:rPr>
              <a:t>?</a:t>
            </a:r>
            <a:endParaRPr lang="zh-CN" altLang="en-US" sz="2800" dirty="0">
              <a:solidFill>
                <a:srgbClr val="404040"/>
              </a:solidFill>
              <a:ea typeface="宋体" charset="-122"/>
            </a:endParaRP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/>
        <p:txBody>
          <a:bodyPr vert="horz" wrap="square" anchor="t"/>
          <a:p>
            <a:pPr marL="0" lvl="0" indent="0" eaLnBrk="1" hangingPunct="1">
              <a:lnSpc>
                <a:spcPct val="90000"/>
              </a:lnSpc>
              <a:buNone/>
            </a:pPr>
            <a:r>
              <a:rPr lang="en-US" altLang="zh-CN" sz="2800">
                <a:solidFill>
                  <a:srgbClr val="404040"/>
                </a:solidFill>
              </a:rPr>
              <a:t>No one know exactly how the earth began, as it happen so long ago. However, according to a widely accepted theory, the universe began with a “big bang” that </a:t>
            </a:r>
            <a:r>
              <a:rPr lang="en-US" altLang="zh-CN" sz="2800">
                <a:solidFill>
                  <a:srgbClr val="92D050"/>
                </a:solidFill>
              </a:rPr>
              <a:t>threw matter in all directions</a:t>
            </a:r>
            <a:r>
              <a:rPr lang="en-US" altLang="zh-CN" sz="2800">
                <a:solidFill>
                  <a:srgbClr val="404040"/>
                </a:solidFill>
              </a:rPr>
              <a:t>. After that atoms began to from and combine to create stars and other bodies.</a:t>
            </a:r>
            <a:endParaRPr lang="en-US" altLang="zh-CN" sz="2800">
              <a:solidFill>
                <a:srgbClr val="404040"/>
              </a:solidFill>
            </a:endParaRPr>
          </a:p>
          <a:p>
            <a:pPr marL="0" lvl="0" indent="0" eaLnBrk="1" hangingPunct="1">
              <a:lnSpc>
                <a:spcPct val="90000"/>
              </a:lnSpc>
              <a:buNone/>
            </a:pPr>
            <a:r>
              <a:rPr lang="en-US" altLang="zh-CN" sz="2800">
                <a:solidFill>
                  <a:srgbClr val="404040"/>
                </a:solidFill>
              </a:rPr>
              <a:t>For several billion years after the "Big Bang", the earth was still just a cloud of dust. What</a:t>
            </a:r>
            <a:r>
              <a:rPr lang="en-US" altLang="zh-CN" sz="2800">
                <a:solidFill>
                  <a:srgbClr val="92D050"/>
                </a:solidFill>
              </a:rPr>
              <a:t> it was to</a:t>
            </a:r>
            <a:r>
              <a:rPr lang="en-US" altLang="zh-CN" sz="2800">
                <a:solidFill>
                  <a:srgbClr val="404040"/>
                </a:solidFill>
              </a:rPr>
              <a:t> become was uncertain until between 4.5 and 3.8 billion years ago when the dust </a:t>
            </a:r>
            <a:r>
              <a:rPr lang="en-US" altLang="zh-CN" sz="2800">
                <a:solidFill>
                  <a:srgbClr val="92D050"/>
                </a:solidFill>
              </a:rPr>
              <a:t>settled into</a:t>
            </a:r>
            <a:r>
              <a:rPr lang="en-US" altLang="zh-CN" sz="2800">
                <a:solidFill>
                  <a:srgbClr val="404040"/>
                </a:solidFill>
              </a:rPr>
              <a:t> a solid globe. </a:t>
            </a:r>
            <a:endParaRPr lang="en-US" altLang="zh-CN" sz="2800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5724525" y="3716655"/>
            <a:ext cx="3128645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>
                <a:solidFill>
                  <a:schemeClr val="tx1"/>
                </a:solidFill>
              </a:rPr>
              <a:t>on earth </a:t>
            </a:r>
            <a:r>
              <a:rPr lang="en-US" altLang="zh-CN" sz="4000">
                <a:solidFill>
                  <a:srgbClr val="FF0000"/>
                </a:solidFill>
              </a:rPr>
              <a:t>???</a:t>
            </a:r>
            <a:r>
              <a:rPr lang="en-US" altLang="zh-CN">
                <a:solidFill>
                  <a:srgbClr val="92D050"/>
                </a:solidFill>
              </a:rPr>
              <a:t> </a:t>
            </a:r>
            <a:endParaRPr lang="en-US" altLang="zh-CN">
              <a:solidFill>
                <a:srgbClr val="92D05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83895" y="3645535"/>
            <a:ext cx="3742055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/>
              <a:t>in the earth</a:t>
            </a:r>
            <a:r>
              <a:rPr lang="en-US" altLang="zh-CN" sz="4000">
                <a:solidFill>
                  <a:srgbClr val="FF0000"/>
                </a:solidFill>
              </a:rPr>
              <a:t>???</a:t>
            </a:r>
            <a:endParaRPr lang="en-US" altLang="zh-CN" sz="400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17190" y="2492375"/>
            <a:ext cx="362077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eaLnBrk="0" hangingPunct="0"/>
            <a:r>
              <a:rPr lang="en-US" altLang="zh-CN" sz="4400">
                <a:solidFill>
                  <a:schemeClr val="accent4"/>
                </a:solidFill>
                <a:latin typeface="+mn-lt"/>
                <a:ea typeface="+mn-ea"/>
                <a:cs typeface="+mn-cs"/>
                <a:sym typeface="+mn-ea"/>
              </a:rPr>
              <a:t>On the earth</a:t>
            </a:r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3" name="图片 2" descr="th_&amp;id=OIP.M041002fed5f826d4e96320493495d06bo0&amp;w=300&amp;h=296&amp;c=0&amp;pid=1.9&amp;rs=0&amp;p=0."/>
          <p:cNvPicPr>
            <a:picLocks noChangeAspect="1"/>
          </p:cNvPicPr>
          <p:nvPr/>
        </p:nvPicPr>
        <p:blipFill>
          <a:blip r:embed="rId2"/>
          <a:srcRect b="8693"/>
          <a:stretch>
            <a:fillRect/>
          </a:stretch>
        </p:blipFill>
        <p:spPr>
          <a:xfrm>
            <a:off x="540385" y="1971040"/>
            <a:ext cx="3667125" cy="288480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385310" y="3117215"/>
            <a:ext cx="4398645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We live </a:t>
            </a:r>
            <a:r>
              <a:rPr lang="en-US" altLang="zh-CN" sz="3600">
                <a:solidFill>
                  <a:srgbClr val="92D050"/>
                </a:solidFill>
              </a:rPr>
              <a:t>on the earth</a:t>
            </a:r>
            <a:r>
              <a:rPr lang="en-US" altLang="zh-CN" sz="3600"/>
              <a:t>.</a:t>
            </a:r>
            <a:endParaRPr lang="en-US" altLang="zh-CN"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 descr="th_id=OIP.Mf45b82124984a3c08a0b5e39c5d94fd2H0&amp;w=125&amp;h=141&amp;c=7&amp;rs=1&amp;qlt=90&amp;o=4&amp;p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450" y="2420620"/>
            <a:ext cx="3277235" cy="220599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971550" y="836295"/>
            <a:ext cx="326072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/>
              <a:t>on the earth</a:t>
            </a:r>
            <a:endParaRPr lang="en-US" altLang="zh-CN" sz="3200"/>
          </a:p>
        </p:txBody>
      </p:sp>
      <p:sp>
        <p:nvSpPr>
          <p:cNvPr id="4" name="文本框 3"/>
          <p:cNvSpPr txBox="1"/>
          <p:nvPr/>
        </p:nvSpPr>
        <p:spPr>
          <a:xfrm>
            <a:off x="1390015" y="5422900"/>
            <a:ext cx="3324860" cy="883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/>
              <a:t>in the earth</a:t>
            </a:r>
            <a:endParaRPr lang="en-US" altLang="zh-CN" sz="3200"/>
          </a:p>
          <a:p>
            <a:r>
              <a:rPr lang="en-US" altLang="zh-CN" sz="2000"/>
              <a:t>地球内部 （为“在地下”之意）</a:t>
            </a:r>
            <a:endParaRPr lang="en-US" altLang="zh-CN" sz="2000"/>
          </a:p>
        </p:txBody>
      </p:sp>
      <p:cxnSp>
        <p:nvCxnSpPr>
          <p:cNvPr id="5" name="直接箭头连接符 4"/>
          <p:cNvCxnSpPr/>
          <p:nvPr/>
        </p:nvCxnSpPr>
        <p:spPr>
          <a:xfrm>
            <a:off x="1835150" y="1484630"/>
            <a:ext cx="72390" cy="9658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 flipV="1">
            <a:off x="2432685" y="4364990"/>
            <a:ext cx="339090" cy="10706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4716780" y="2908935"/>
            <a:ext cx="4154805" cy="11887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	There is a hole</a:t>
            </a:r>
            <a:r>
              <a:rPr lang="en-US" altLang="zh-CN" sz="3600">
                <a:solidFill>
                  <a:srgbClr val="92D050"/>
                </a:solidFill>
              </a:rPr>
              <a:t> in the earth</a:t>
            </a:r>
            <a:r>
              <a:rPr lang="en-US" altLang="zh-CN" sz="3600"/>
              <a:t>.</a:t>
            </a:r>
            <a:endParaRPr lang="en-US" altLang="zh-CN"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98780" y="2919095"/>
            <a:ext cx="3807460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on earth</a:t>
            </a:r>
            <a:endParaRPr lang="zh-CN" altLang="en-US"/>
          </a:p>
        </p:txBody>
      </p:sp>
      <p:sp>
        <p:nvSpPr>
          <p:cNvPr id="4" name="左大括号 3"/>
          <p:cNvSpPr/>
          <p:nvPr/>
        </p:nvSpPr>
        <p:spPr>
          <a:xfrm>
            <a:off x="2196465" y="1916430"/>
            <a:ext cx="525780" cy="2588260"/>
          </a:xfrm>
          <a:prstGeom prst="leftBrac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92D050"/>
                </a:solidFill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en-US" altLang="zh-CN"/>
              <a:t> 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2710180" y="1249045"/>
            <a:ext cx="4734560" cy="11887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“</a:t>
            </a:r>
            <a:r>
              <a:rPr lang="zh-CN" altLang="en-US" sz="2400">
                <a:ea typeface="宋体" charset="0"/>
              </a:rPr>
              <a:t>到底</a:t>
            </a:r>
            <a:r>
              <a:rPr lang="en-US" altLang="zh-CN" sz="2400">
                <a:ea typeface="宋体" charset="0"/>
              </a:rPr>
              <a:t>”</a:t>
            </a:r>
            <a:r>
              <a:rPr lang="zh-CN" altLang="en-US" sz="2400">
                <a:ea typeface="宋体" charset="0"/>
              </a:rPr>
              <a:t>，</a:t>
            </a:r>
            <a:r>
              <a:rPr lang="en-US" altLang="zh-CN" sz="2400">
                <a:ea typeface="宋体" charset="0"/>
              </a:rPr>
              <a:t>“</a:t>
            </a:r>
            <a:r>
              <a:rPr lang="zh-CN" altLang="en-US" sz="2400"/>
              <a:t>究竟</a:t>
            </a:r>
            <a:r>
              <a:rPr lang="en-US" altLang="zh-CN" sz="2400"/>
              <a:t>”</a:t>
            </a:r>
            <a:r>
              <a:rPr lang="zh-CN" altLang="en-US" sz="2400"/>
              <a:t>，置于 what，when等</a:t>
            </a:r>
            <a:r>
              <a:rPr lang="zh-CN" altLang="en-US" sz="2400">
                <a:solidFill>
                  <a:srgbClr val="FF0000"/>
                </a:solidFill>
              </a:rPr>
              <a:t>疑问词之后</a:t>
            </a:r>
            <a:r>
              <a:rPr lang="zh-CN" altLang="en-US" sz="2400"/>
              <a:t>，以加强问句的语气</a:t>
            </a:r>
            <a:endParaRPr lang="zh-CN" altLang="en-US" sz="2400"/>
          </a:p>
        </p:txBody>
      </p:sp>
      <p:sp>
        <p:nvSpPr>
          <p:cNvPr id="6" name="文本框 5"/>
          <p:cNvSpPr txBox="1"/>
          <p:nvPr/>
        </p:nvSpPr>
        <p:spPr>
          <a:xfrm>
            <a:off x="2651760" y="2877820"/>
            <a:ext cx="3795395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“当今”或“世界上”，用于</a:t>
            </a:r>
            <a:r>
              <a:rPr lang="zh-CN" altLang="en-US" sz="2400">
                <a:solidFill>
                  <a:srgbClr val="FF0000"/>
                </a:solidFill>
              </a:rPr>
              <a:t>最高级之后</a:t>
            </a:r>
            <a:r>
              <a:rPr lang="zh-CN" altLang="en-US" sz="2400"/>
              <a:t>，以加强语气</a:t>
            </a:r>
            <a:endParaRPr lang="zh-CN" altLang="en-US" sz="2400"/>
          </a:p>
        </p:txBody>
      </p:sp>
      <p:sp>
        <p:nvSpPr>
          <p:cNvPr id="7" name="文本框 6"/>
          <p:cNvSpPr txBox="1"/>
          <p:nvPr/>
        </p:nvSpPr>
        <p:spPr>
          <a:xfrm>
            <a:off x="2761615" y="4549775"/>
            <a:ext cx="4410710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用于</a:t>
            </a:r>
            <a:r>
              <a:rPr lang="zh-CN" altLang="en-US" sz="2400">
                <a:solidFill>
                  <a:srgbClr val="FF0000"/>
                </a:solidFill>
              </a:rPr>
              <a:t>否定词之后</a:t>
            </a:r>
            <a:r>
              <a:rPr lang="zh-CN" altLang="en-US" sz="2400"/>
              <a:t>，作“一点儿也不”解，以加强否定的语气</a:t>
            </a:r>
            <a:endParaRPr lang="zh-CN" altLang="en-US" sz="2400"/>
          </a:p>
        </p:txBody>
      </p:sp>
      <p:sp>
        <p:nvSpPr>
          <p:cNvPr id="8" name="矩形 7"/>
          <p:cNvSpPr/>
          <p:nvPr/>
        </p:nvSpPr>
        <p:spPr>
          <a:xfrm>
            <a:off x="5221605" y="123825"/>
            <a:ext cx="3600450" cy="25196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F4ED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5688965" y="4221480"/>
            <a:ext cx="3230880" cy="220408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F4ED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5487670" y="381000"/>
            <a:ext cx="3148330" cy="1920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/>
              <a:t>What </a:t>
            </a:r>
            <a:r>
              <a:rPr lang="zh-CN" altLang="en-US" sz="2000">
                <a:solidFill>
                  <a:srgbClr val="FF0000"/>
                </a:solidFill>
              </a:rPr>
              <a:t>on earth</a:t>
            </a:r>
            <a:r>
              <a:rPr lang="zh-CN" altLang="en-US" sz="2000"/>
              <a:t> is it？这到底是什么东西？ 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/>
              <a:t>Why </a:t>
            </a:r>
            <a:r>
              <a:rPr lang="zh-CN" altLang="en-US" sz="2000">
                <a:solidFill>
                  <a:srgbClr val="FF0000"/>
                </a:solidFill>
              </a:rPr>
              <a:t>on earth</a:t>
            </a:r>
            <a:r>
              <a:rPr lang="zh-CN" altLang="en-US" sz="2000"/>
              <a:t> did you tell a lie？你究竟为什么要说谎</a:t>
            </a:r>
            <a:endParaRPr lang="zh-CN" altLang="en-US" sz="2000"/>
          </a:p>
        </p:txBody>
      </p:sp>
      <p:sp>
        <p:nvSpPr>
          <p:cNvPr id="13" name="矩形 12"/>
          <p:cNvSpPr/>
          <p:nvPr/>
        </p:nvSpPr>
        <p:spPr>
          <a:xfrm>
            <a:off x="250825" y="5356225"/>
            <a:ext cx="3600450" cy="144653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F4ED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501015" y="5533390"/>
            <a:ext cx="3039745" cy="10058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/>
              <a:t>I'm the happiest man </a:t>
            </a:r>
            <a:r>
              <a:rPr lang="zh-CN" altLang="en-US" sz="2000">
                <a:solidFill>
                  <a:srgbClr val="FF0000"/>
                </a:solidFill>
              </a:rPr>
              <a:t>on earth</a:t>
            </a:r>
            <a:r>
              <a:rPr lang="zh-CN" altLang="en-US" sz="2000"/>
              <a:t>． 我是世界上最幸福的人。</a:t>
            </a: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5868035" y="4364990"/>
            <a:ext cx="3079750" cy="21945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/>
              <a:t>It's no use </a:t>
            </a:r>
            <a:r>
              <a:rPr lang="zh-CN" altLang="en-US" sz="2000">
                <a:solidFill>
                  <a:srgbClr val="FF0000"/>
                </a:solidFill>
              </a:rPr>
              <a:t>on earth</a:t>
            </a:r>
            <a:r>
              <a:rPr lang="zh-CN" altLang="en-US" sz="2000"/>
              <a:t>．这一点儿也没有用。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/>
              <a:t>Nothing </a:t>
            </a:r>
            <a:r>
              <a:rPr lang="zh-CN" altLang="en-US" sz="2000">
                <a:solidFill>
                  <a:srgbClr val="FF0000"/>
                </a:solidFill>
              </a:rPr>
              <a:t>on earth</a:t>
            </a:r>
            <a:r>
              <a:rPr lang="zh-CN" altLang="en-US" sz="2000"/>
              <a:t> can change my mind．无论什么也不能改变我的</a:t>
            </a:r>
            <a:r>
              <a:rPr lang="zh-CN" altLang="en-US"/>
              <a:t>主意。 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 animBg="1"/>
      <p:bldP spid="14" grpId="0"/>
      <p:bldP spid="13" grpId="0" animBg="1"/>
      <p:bldP spid="15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3599815" y="2637790"/>
            <a:ext cx="1911350" cy="82296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4800">
                <a:solidFill>
                  <a:schemeClr val="tx1"/>
                </a:solidFill>
                <a:effectLst>
                  <a:reflection blurRad="6350" stA="53000" endA="300" endPos="35500" dir="5400000" sy="-90000" algn="bl" rotWithShape="0"/>
                </a:effectLst>
              </a:rPr>
              <a:t>matter</a:t>
            </a:r>
            <a:endParaRPr lang="en-US" altLang="zh-CN" sz="4800">
              <a:solidFill>
                <a:schemeClr val="tx1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 descr="th_&amp;id=OIP.M94c24ade805c526d16683c62d2848502H0&amp;w=299&amp;h=299&amp;c=0&amp;pid=1.9&amp;rs=0&amp;p=0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040" y="1916430"/>
            <a:ext cx="2848610" cy="284861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064635" y="1988820"/>
            <a:ext cx="4831080" cy="23469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T</a:t>
            </a:r>
            <a:r>
              <a:rPr lang="zh-CN" altLang="en-US" sz="3600"/>
              <a:t>he universe began with a “big bang” that threw </a:t>
            </a:r>
            <a:r>
              <a:rPr lang="zh-CN" altLang="en-US" sz="3600">
                <a:solidFill>
                  <a:srgbClr val="92D050"/>
                </a:solidFill>
              </a:rPr>
              <a:t>matter</a:t>
            </a:r>
            <a:r>
              <a:rPr lang="zh-CN" altLang="en-US" sz="3600"/>
              <a:t> in all direction</a:t>
            </a:r>
            <a:r>
              <a:rPr lang="en-US" altLang="zh-CN" sz="3600"/>
              <a:t>s</a:t>
            </a:r>
            <a:r>
              <a:rPr lang="zh-CN" altLang="en-US" sz="3600"/>
              <a:t>.</a:t>
            </a:r>
            <a:r>
              <a:rPr lang="zh-CN" altLang="en-US" sz="4000"/>
              <a:t> </a:t>
            </a:r>
            <a:endParaRPr lang="zh-CN" altLang="en-US" sz="4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 descr="th_&amp;id=OIP.M64103fa61ef169faf46ef703c3299a2eH0&amp;w=300&amp;h=245&amp;c=0&amp;pid=1.9&amp;rs=0&amp;p=0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140" y="477520"/>
            <a:ext cx="5448300" cy="3736975"/>
          </a:xfrm>
          <a:prstGeom prst="rect">
            <a:avLst/>
          </a:prstGeom>
        </p:spPr>
      </p:pic>
      <p:pic>
        <p:nvPicPr>
          <p:cNvPr id="3" name="图片 2" descr="th_&amp;id=OIP.M97f0ad1e8f58041f49065ea7763fe875o0&amp;w=171&amp;h=269&amp;c=0&amp;pid=1.9&amp;rs=0&amp;p=0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0935" y="2135505"/>
            <a:ext cx="2433320" cy="40290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22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122</Template>
  <TotalTime>0</TotalTime>
  <Words>1976</Words>
  <Application>Kingsoft Office WPP</Application>
  <PresentationFormat>全屏显示(4:3)</PresentationFormat>
  <Paragraphs>126</Paragraphs>
  <Slides>24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26" baseType="lpstr">
      <vt:lpstr>122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Title</vt:lpstr>
      <vt:lpstr>How life began on the earth?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74</cp:revision>
  <dcterms:created xsi:type="dcterms:W3CDTF">2010-07-19T08:39:00Z</dcterms:created>
  <dcterms:modified xsi:type="dcterms:W3CDTF">2016-02-21T12:53:37Z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2052-10.1.0.5511</vt:lpwstr>
  </property>
</Properties>
</file>