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77" r:id="rId5"/>
    <p:sldId id="269" r:id="rId6"/>
    <p:sldId id="256" r:id="rId7"/>
    <p:sldId id="270" r:id="rId8"/>
    <p:sldId id="271" r:id="rId9"/>
    <p:sldId id="273" r:id="rId10"/>
    <p:sldId id="274" r:id="rId11"/>
    <p:sldId id="272" r:id="rId12"/>
    <p:sldId id="258" r:id="rId13"/>
    <p:sldId id="275" r:id="rId14"/>
    <p:sldId id="260" r:id="rId15"/>
    <p:sldId id="261" r:id="rId16"/>
    <p:sldId id="262" r:id="rId17"/>
    <p:sldId id="266" r:id="rId18"/>
    <p:sldId id="267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DFDFD"/>
    <a:srgbClr val="31C7DB"/>
    <a:srgbClr val="FF0066"/>
    <a:srgbClr val="CC3399"/>
    <a:srgbClr val="0000FF"/>
    <a:srgbClr val="EA7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1" autoAdjust="0"/>
    <p:restoredTop sz="94660"/>
  </p:normalViewPr>
  <p:slideViewPr>
    <p:cSldViewPr>
      <p:cViewPr varScale="1">
        <p:scale>
          <a:sx n="65" d="100"/>
          <a:sy n="65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2BEB6-FB31-4B10-A54A-45F600E073E4}" type="datetimeFigureOut">
              <a:rPr lang="zh-CN" altLang="en-US" smtClean="0"/>
              <a:pPr/>
              <a:t>2016/2/22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F549-8AA7-42D3-83C9-EFB9B8BF70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D5A6-55F9-4DA6-A333-4B4EDB4C194C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82EE-A5E6-46F4-ACEF-C852326424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3CF6-D848-4D3B-9338-077102649BD2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6748-2776-4A29-8542-62E15CACC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A429-3597-4FB8-93D7-1E98FDF577BF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CBBB-0D6B-4EE9-A402-D011368E6C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A8BB-E020-48AD-A402-54DAF75249C6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8348-C9B2-430A-A242-6370E4222C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13D7-F40E-41C6-8B89-E58D2800B2D5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B3F7-872F-4FBF-B1AB-24CC599949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A113-1A66-4140-9A89-44798A599996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1146-C02D-48C6-A3A8-9264B783CE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5131-4A05-4445-A20F-52F340D67EC7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ADB2-109F-4477-B780-567C18C34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6A0D-4DBC-494D-92C9-B0000CA46865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A9FF-3D71-4B38-8ABD-8A463B190A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63C3-CAC6-4B72-8D69-5E575BD6D83B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173-DCB8-4DED-9E6D-484F6B41EA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090-FE01-4D0D-8803-98CB4BEACD49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9A03-A095-4AF7-8A21-550FECF100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DCFE-15CA-4629-A143-3C3587CF6F6E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DB1E-935E-4872-BDE6-B65E6E14AD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BB62D3-D791-447A-8760-330EE40C175C}" type="datetimeFigureOut">
              <a:rPr lang="zh-CN" altLang="en-US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83A72F-0C86-4DD6-8951-2424320FDD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sus\Desktop\&#24494;&#35838;\only%20you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&#24494;&#35838;\dahuaxiyou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&#24494;&#35838;\only%20in%20my%20dream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t="947" r="1361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14546" y="2071678"/>
            <a:ext cx="48894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Only 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引导的部分倒装结构</a:t>
            </a:r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3429000"/>
            <a:ext cx="56412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作者：华南师范大学外国语言文化学院 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郑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瑞欣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华南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师范大学外国语言文化学院  曾莉佳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           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河源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市龙川县实验中学                  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 凌岐连</a:t>
            </a:r>
            <a:r>
              <a:rPr lang="zh-CN" altLang="en-US" sz="2000" dirty="0" smtClean="0"/>
              <a:t> </a:t>
            </a:r>
            <a:endParaRPr lang="zh-CN" altLang="en-US" sz="20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Verdana" pitchFamily="34" charset="0"/>
              </a:rPr>
              <a:t>有时，我们为了强调事物的唯一性，就要用到用到</a:t>
            </a:r>
            <a:r>
              <a:rPr lang="en-US" altLang="zh-CN" sz="28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Verdana" pitchFamily="34" charset="0"/>
              </a:rPr>
              <a:t>only</a:t>
            </a:r>
            <a:r>
              <a:rPr lang="zh-CN" altLang="en-US" sz="28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cs typeface="Verdana" pitchFamily="34" charset="0"/>
              </a:rPr>
              <a:t>引导的倒装句</a:t>
            </a:r>
            <a:endParaRPr lang="zh-CN" altLang="en-US" sz="28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71" y="2455127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Only by taking a boat can we reach the island.</a:t>
            </a:r>
          </a:p>
          <a:p>
            <a:r>
              <a:rPr lang="zh-CN" altLang="en-US" sz="2400" dirty="0" smtClean="0">
                <a:latin typeface="Comic Sans MS" pitchFamily="66" charset="0"/>
              </a:rPr>
              <a:t>只有坐船我们才能到达那个小岛。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883887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Only then did he realize the value of life.</a:t>
            </a:r>
          </a:p>
          <a:p>
            <a:r>
              <a:rPr lang="zh-CN" altLang="en-US" sz="2400" dirty="0" smtClean="0">
                <a:latin typeface="Comic Sans MS" pitchFamily="66" charset="0"/>
              </a:rPr>
              <a:t>只有那时候他才明白到生命的价值。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384085"/>
            <a:ext cx="7367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Only after a bitter struggle was the aim achieved.</a:t>
            </a:r>
          </a:p>
          <a:p>
            <a:r>
              <a:rPr lang="zh-CN" altLang="en-US" sz="2400" dirty="0" smtClean="0">
                <a:latin typeface="Comic Sans MS" pitchFamily="66" charset="0"/>
              </a:rPr>
              <a:t>只有通过艰苦的努力后目标才能够实现。</a:t>
            </a:r>
            <a:endParaRPr lang="zh-CN" altLang="en-US" sz="2400" dirty="0">
              <a:latin typeface="Comic Sans MS" pitchFamily="66" charset="0"/>
            </a:endParaRPr>
          </a:p>
        </p:txBody>
      </p:sp>
      <p:pic>
        <p:nvPicPr>
          <p:cNvPr id="76804" name="Picture 4" descr="c:\users\asus\appdata\roaming\360se6\User Data\temp\0011950077.jpg"/>
          <p:cNvPicPr>
            <a:picLocks noChangeAspect="1" noChangeArrowheads="1"/>
          </p:cNvPicPr>
          <p:nvPr/>
        </p:nvPicPr>
        <p:blipFill>
          <a:blip r:embed="rId2"/>
          <a:srcRect l="6250" t="5769"/>
          <a:stretch>
            <a:fillRect/>
          </a:stretch>
        </p:blipFill>
        <p:spPr bwMode="auto">
          <a:xfrm>
            <a:off x="1857388" y="3714752"/>
            <a:ext cx="5357818" cy="2333625"/>
          </a:xfrm>
          <a:prstGeom prst="rect">
            <a:avLst/>
          </a:prstGeom>
          <a:noFill/>
        </p:spPr>
      </p:pic>
      <p:pic>
        <p:nvPicPr>
          <p:cNvPr id="76806" name="Picture 6" descr="c:\users\asus\appdata\roaming\360se6\User Data\temp\2014-06-23-538d309713-b0d7-4fac-8781-efe24fee807c.jpg"/>
          <p:cNvPicPr>
            <a:picLocks noChangeAspect="1" noChangeArrowheads="1"/>
          </p:cNvPicPr>
          <p:nvPr/>
        </p:nvPicPr>
        <p:blipFill>
          <a:blip r:embed="rId3"/>
          <a:srcRect l="40000"/>
          <a:stretch>
            <a:fillRect/>
          </a:stretch>
        </p:blipFill>
        <p:spPr bwMode="auto">
          <a:xfrm>
            <a:off x="6143676" y="3948139"/>
            <a:ext cx="2928918" cy="2838447"/>
          </a:xfrm>
          <a:prstGeom prst="rect">
            <a:avLst/>
          </a:prstGeom>
          <a:noFill/>
        </p:spPr>
      </p:pic>
      <p:pic>
        <p:nvPicPr>
          <p:cNvPr id="76808" name="Picture 8" descr="c:\users\asus\appdata\roaming\360se6\User Data\temp\1_150310102737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91" y="3214686"/>
            <a:ext cx="298560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10" y="1428736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</a:rPr>
              <a:t>only</a:t>
            </a:r>
            <a:r>
              <a:rPr lang="zh-CN" altLang="en-US" sz="3200" b="1" dirty="0">
                <a:solidFill>
                  <a:srgbClr val="000000"/>
                </a:solidFill>
              </a:rPr>
              <a:t>修饰句子的状语（从句）位于句首时，句子（主句）要用部分倒装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。</a:t>
            </a: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2910" y="5000636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Only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in this way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can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you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learn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English well.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48" y="378619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You 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can 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learn English well only in this 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way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1538" y="2571744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句型：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only+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状语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状语从句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+ be/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助动词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情态动词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主语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asus\appdata\roaming\360se6\User Data\temp\u=1743739861,283339582&amp;fm=21&amp;gp=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838200" cy="790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8680" y="4071942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 after being asked three times </a:t>
            </a:r>
            <a:endParaRPr lang="en-US" altLang="zh-CN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altLang="zh-CN" sz="2800" b="1" dirty="0" smtClean="0">
                <a:solidFill>
                  <a:srgbClr val="FF3300"/>
                </a:solidFill>
                <a:latin typeface="Comic Sans MS" pitchFamily="66" charset="0"/>
              </a:rPr>
              <a:t>did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come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 to the meeting. </a:t>
            </a:r>
            <a:endParaRPr lang="en-US" altLang="zh-CN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叫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了三次，他才来参加会议</a:t>
            </a:r>
            <a:r>
              <a:rPr lang="zh-CN" altLang="en-US" sz="2800" dirty="0">
                <a:solidFill>
                  <a:srgbClr val="000000"/>
                </a:solidFill>
                <a:latin typeface="Comic Sans MS" pitchFamily="66" charset="0"/>
              </a:rPr>
              <a:t>。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10" y="2214554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came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 to the meeting only after being asked three times. </a:t>
            </a:r>
            <a:endParaRPr lang="en-US" altLang="zh-CN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叫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了三次</a:t>
            </a:r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，他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才来参加会议。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95726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accent3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Practice</a:t>
            </a:r>
          </a:p>
          <a:p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Rewrite the following sentence using partial inversion of Only</a:t>
            </a:r>
          </a:p>
          <a:p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800" dirty="0">
              <a:solidFill>
                <a:schemeClr val="accent3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00034" y="428604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</a:rPr>
              <a:t>如果句子为主从复合句，则主句倒装，从句不倒装。</a:t>
            </a:r>
            <a:endParaRPr lang="zh-CN" altLang="en-US" sz="3200" b="1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57158" y="1714488"/>
            <a:ext cx="864396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>
                <a:latin typeface="Comic Sans MS" pitchFamily="66" charset="0"/>
              </a:rPr>
              <a:t> when he is seriously ill 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does</a:t>
            </a:r>
            <a:r>
              <a:rPr lang="en-US" altLang="zh-CN" sz="2800" b="1" dirty="0">
                <a:latin typeface="Comic Sans MS" pitchFamily="66" charset="0"/>
              </a:rPr>
              <a:t> he ever 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stay</a:t>
            </a:r>
            <a:r>
              <a:rPr lang="en-US" altLang="zh-CN" sz="2800" b="1" dirty="0">
                <a:latin typeface="Comic Sans MS" pitchFamily="66" charset="0"/>
              </a:rPr>
              <a:t> in bed. </a:t>
            </a:r>
            <a:r>
              <a:rPr lang="zh-CN" altLang="en-US" sz="2800" b="1" dirty="0">
                <a:latin typeface="Comic Sans MS" pitchFamily="66" charset="0"/>
              </a:rPr>
              <a:t>病得很重时，他才卧床休息</a:t>
            </a:r>
            <a:r>
              <a:rPr lang="zh-CN" altLang="en-US" sz="2800" dirty="0">
                <a:latin typeface="Comic Sans MS" pitchFamily="66" charset="0"/>
              </a:rPr>
              <a:t>。</a:t>
            </a:r>
            <a:r>
              <a:rPr lang="zh-CN" altLang="en-US" sz="3200" dirty="0">
                <a:latin typeface="Comic Sans MS" pitchFamily="66" charset="0"/>
              </a:rPr>
              <a:t> </a:t>
            </a:r>
            <a:r>
              <a:rPr lang="zh-CN" altLang="en-US" sz="3600" dirty="0"/>
              <a:t/>
            </a:r>
            <a:br>
              <a:rPr lang="zh-CN" altLang="en-US" sz="3600" dirty="0"/>
            </a:br>
            <a:endParaRPr lang="zh-CN" altLang="en-US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596" y="3143248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 if you study hard 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can 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you </a:t>
            </a:r>
            <a:r>
              <a:rPr lang="en-US" altLang="zh-CN" sz="2800" b="1" dirty="0">
                <a:solidFill>
                  <a:srgbClr val="FF3300"/>
                </a:solidFill>
                <a:latin typeface="Comic Sans MS" pitchFamily="66" charset="0"/>
              </a:rPr>
              <a:t>pass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the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exam.</a:t>
            </a:r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只有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努力学习才能通过</a:t>
            </a:r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考试。</a:t>
            </a:r>
            <a:endParaRPr lang="zh-CN" altLang="en-US" sz="2800" b="1" dirty="0">
              <a:latin typeface="Comic Sans MS" pitchFamily="66" charset="0"/>
            </a:endParaRPr>
          </a:p>
        </p:txBody>
      </p:sp>
      <p:pic>
        <p:nvPicPr>
          <p:cNvPr id="4098" name="Picture 2" descr="c:\users\asus\appdata\roaming\360se6\User Data\temp\3_20-47-776-43431_20030123182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256"/>
            <a:ext cx="2500330" cy="2428868"/>
          </a:xfrm>
          <a:prstGeom prst="rect">
            <a:avLst/>
          </a:prstGeom>
          <a:noFill/>
        </p:spPr>
      </p:pic>
      <p:pic>
        <p:nvPicPr>
          <p:cNvPr id="4100" name="Picture 4" descr="c:\users\asus\appdata\roaming\360se6\User Data\temp\rd_or_1226fbc797f1e92451d2fbdbf2d160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57694"/>
            <a:ext cx="3476622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7158" y="292893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</a:rPr>
              <a:t>如果</a:t>
            </a:r>
            <a:r>
              <a:rPr lang="en-US" altLang="zh-CN" sz="3200" b="1" dirty="0">
                <a:solidFill>
                  <a:srgbClr val="000000"/>
                </a:solidFill>
              </a:rPr>
              <a:t>only</a:t>
            </a:r>
            <a:r>
              <a:rPr lang="zh-CN" altLang="en-US" sz="3200" b="1" dirty="0">
                <a:solidFill>
                  <a:srgbClr val="000000"/>
                </a:solidFill>
              </a:rPr>
              <a:t>修饰的是句子的</a:t>
            </a:r>
            <a:r>
              <a:rPr lang="zh-CN" altLang="en-US" sz="3200" b="1" dirty="0">
                <a:solidFill>
                  <a:srgbClr val="FF0000"/>
                </a:solidFill>
              </a:rPr>
              <a:t>主语</a:t>
            </a:r>
            <a:r>
              <a:rPr lang="zh-CN" altLang="en-US" sz="3200" b="1" dirty="0">
                <a:solidFill>
                  <a:srgbClr val="000000"/>
                </a:solidFill>
              </a:rPr>
              <a:t>，则无需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倒装。</a:t>
            </a:r>
            <a:endParaRPr lang="zh-CN" altLang="en-US" sz="3200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57158" y="3571876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Only </a:t>
            </a: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John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 can save me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.(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John </a:t>
            </a:r>
            <a:r>
              <a:rPr lang="zh-CN" altLang="en-US" sz="2800" b="1" dirty="0">
                <a:solidFill>
                  <a:srgbClr val="FF0000"/>
                </a:solidFill>
                <a:latin typeface="Comic Sans MS" pitchFamily="66" charset="0"/>
              </a:rPr>
              <a:t>为句子</a:t>
            </a:r>
            <a:r>
              <a:rPr lang="zh-CN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主语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) </a:t>
            </a:r>
            <a:endParaRPr lang="en-US" altLang="zh-CN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只有约翰能够救我。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26" y="4714884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Only </a:t>
            </a: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socialism</a:t>
            </a: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 can save China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． </a:t>
            </a:r>
            <a:b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</a:rPr>
              <a:t>(only</a:t>
            </a:r>
            <a:r>
              <a:rPr lang="zh-CN" altLang="en-US" sz="2800" b="1" dirty="0">
                <a:solidFill>
                  <a:srgbClr val="000000"/>
                </a:solidFill>
                <a:latin typeface="Comic Sans MS" pitchFamily="66" charset="0"/>
              </a:rPr>
              <a:t>修饰的是句子的主语，故仍用正常</a:t>
            </a:r>
            <a:r>
              <a:rPr lang="zh-CN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语序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) </a:t>
            </a:r>
            <a:endParaRPr lang="zh-CN" altLang="en-US" sz="2800" b="1" dirty="0">
              <a:latin typeface="Comic Sans MS" pitchFamily="66" charset="0"/>
            </a:endParaRPr>
          </a:p>
        </p:txBody>
      </p:sp>
      <p:pic>
        <p:nvPicPr>
          <p:cNvPr id="7" name="only yo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7072362" cy="19240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85918" y="1857364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chemeClr val="tx2"/>
                </a:solidFill>
                <a:latin typeface="Bradley Hand ITC" pitchFamily="66" charset="0"/>
              </a:rPr>
              <a:t>Exercise</a:t>
            </a:r>
            <a:endParaRPr lang="zh-CN" altLang="en-US" sz="96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pic>
        <p:nvPicPr>
          <p:cNvPr id="2050" name="Picture 2" descr="c:\users\asus\appdata\roaming\360se6\User Data\temp\20140729170509817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57628"/>
            <a:ext cx="1976435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appdata\roaming\360se6\User Data\temp\9097579_10491548016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4086198" cy="420378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285984" y="6143668"/>
            <a:ext cx="4572032" cy="71433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85918" y="785794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0066FF"/>
                </a:solidFill>
                <a:latin typeface="Comic Sans MS" pitchFamily="66" charset="0"/>
              </a:rPr>
              <a:t>See you next time!</a:t>
            </a:r>
            <a:endParaRPr lang="zh-CN" altLang="en-US" sz="48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428596" y="928670"/>
            <a:ext cx="3286148" cy="22860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 rot="301364">
            <a:off x="4751111" y="517823"/>
            <a:ext cx="3785183" cy="262567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itchFamily="66" charset="0"/>
              </a:rPr>
              <a:t>ello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! I’m SpongeBob. I will help you to learn English!</a:t>
            </a:r>
            <a:endParaRPr lang="zh-CN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4" name="Picture 10" descr="c:\users\asus\appdata\roaming\360se6\User Data\temp\rBACE1MydoizWjguAAEDuDuaIsQ243_600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3670" y="642918"/>
            <a:ext cx="3573670" cy="542928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00034" y="5857892"/>
            <a:ext cx="38576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-0.00023 L 0.4670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785926"/>
            <a:ext cx="6264275" cy="1470025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zh-CN" sz="9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Grammar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2910" y="3357562"/>
            <a:ext cx="8858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66"/>
                </a:solidFill>
              </a:rPr>
              <a:t>Partial Inversion of Only</a:t>
            </a:r>
            <a:endParaRPr lang="en-US" altLang="zh-CN" sz="5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88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66FF"/>
                </a:solidFill>
                <a:latin typeface="Comic Sans MS" pitchFamily="66" charset="0"/>
              </a:rPr>
              <a:t>When we are talking about learning grammar…</a:t>
            </a:r>
            <a:endParaRPr lang="zh-CN" altLang="en-US" sz="32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9398" name="Picture 6" descr="c:\users\asus\appdata\roaming\360se6\User Data\temp\09470694485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2786082" cy="2786084"/>
          </a:xfrm>
          <a:prstGeom prst="rect">
            <a:avLst/>
          </a:prstGeom>
          <a:noFill/>
        </p:spPr>
      </p:pic>
      <p:pic>
        <p:nvPicPr>
          <p:cNvPr id="11268" name="Picture 4" descr="c:\users\asus\appdata\roaming\360se6\User Data\temp\20140729170427322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2643206" cy="2333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88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66FF"/>
                </a:solidFill>
                <a:latin typeface="Comic Sans MS" pitchFamily="66" charset="0"/>
              </a:rPr>
              <a:t>When we are talking about learning grammar…</a:t>
            </a:r>
            <a:endParaRPr lang="zh-CN" altLang="en-US" sz="32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" name="dahuaxiyo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7025" y="1714488"/>
            <a:ext cx="577977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appdata\roaming\360se6\User Data\temp\6ce7819bh92acc0723156&amp;690&amp;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378" y="2143116"/>
            <a:ext cx="4476750" cy="3400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715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66FF"/>
                </a:solidFill>
                <a:latin typeface="Comic Sans MS" pitchFamily="66" charset="0"/>
              </a:rPr>
              <a:t>Actually, grammar is easy. Let’s begin our lesson.</a:t>
            </a:r>
            <a:endParaRPr lang="zh-CN" altLang="en-US" sz="2400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74723 0.0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appdata\roaming\360se6\User Data\temp\72C58PICeTP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6278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-142908" y="0"/>
            <a:ext cx="9644130" cy="7215214"/>
          </a:xfrm>
          <a:prstGeom prst="rect">
            <a:avLst/>
          </a:prstGeom>
          <a:solidFill>
            <a:srgbClr val="FDFDFD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71604" y="2643182"/>
            <a:ext cx="6529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latin typeface="MV Boli" pitchFamily="2" charset="0"/>
                <a:cs typeface="MV Boli" pitchFamily="2" charset="0"/>
              </a:rPr>
              <a:t>What’s Partial Inversion? </a:t>
            </a:r>
            <a:endParaRPr lang="zh-CN" altLang="en-US" sz="4000" b="1" dirty="0">
              <a:solidFill>
                <a:srgbClr val="0066FF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y in my dre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928802"/>
            <a:ext cx="633927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571984"/>
            <a:ext cx="914400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48" y="3286124"/>
            <a:ext cx="7715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425450" eaLnBrk="0" hangingPunct="0"/>
            <a:r>
              <a:rPr lang="en-US" altLang="zh-CN" sz="3200" b="1" dirty="0" smtClean="0"/>
              <a:t>Partial inversion(</a:t>
            </a:r>
            <a:r>
              <a:rPr lang="zh-CN" altLang="en-US" sz="3200" b="1" dirty="0" smtClean="0"/>
              <a:t>部分倒装</a:t>
            </a:r>
            <a:r>
              <a:rPr lang="en-US" altLang="zh-CN" sz="3200" b="1" dirty="0" smtClean="0"/>
              <a:t>):</a:t>
            </a:r>
            <a:r>
              <a:rPr lang="zh-CN" altLang="en-US" sz="3200" b="1" dirty="0" smtClean="0"/>
              <a:t>是指当某一特定内容出现在句首时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不能将谓语动词直接提至主语前面，而须将谓语的一部分（如助动词、连系动词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be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、情态动词等）放在主语前面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34262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u="sng" dirty="0" smtClean="0">
                <a:latin typeface="Comic Sans MS" pitchFamily="66" charset="0"/>
              </a:rPr>
              <a:t>in my dreams</a:t>
            </a:r>
            <a:r>
              <a:rPr lang="en-US" altLang="zh-CN" sz="2800" b="1" dirty="0" smtClean="0"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could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latin typeface="Comic Sans MS" pitchFamily="66" charset="0"/>
              </a:rPr>
              <a:t>I ever get so close to you.</a:t>
            </a:r>
          </a:p>
          <a:p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 smtClean="0">
                <a:latin typeface="Comic Sans MS" pitchFamily="66" charset="0"/>
              </a:rPr>
              <a:t> </a:t>
            </a:r>
            <a:r>
              <a:rPr lang="en-US" altLang="zh-CN" sz="2800" b="1" u="sng" dirty="0" smtClean="0">
                <a:latin typeface="Comic Sans MS" pitchFamily="66" charset="0"/>
              </a:rPr>
              <a:t>in my dreams</a:t>
            </a:r>
            <a:r>
              <a:rPr lang="en-US" altLang="zh-CN" sz="2800" b="1" dirty="0" smtClean="0">
                <a:latin typeface="Comic Sans MS" pitchFamily="66" charset="0"/>
              </a:rPr>
              <a:t>,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do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latin typeface="Comic Sans MS" pitchFamily="66" charset="0"/>
              </a:rPr>
              <a:t>you whisper words of love.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聚合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主题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1040</TotalTime>
  <Words>436</Words>
  <Application>Microsoft Office PowerPoint</Application>
  <PresentationFormat>全屏显示(4:3)</PresentationFormat>
  <Paragraphs>43</Paragraphs>
  <Slides>16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Office 主题</vt:lpstr>
      <vt:lpstr>聚合</vt:lpstr>
      <vt:lpstr>华丽</vt:lpstr>
      <vt:lpstr>主题1</vt:lpstr>
      <vt:lpstr>幻灯片 1</vt:lpstr>
      <vt:lpstr>幻灯片 2</vt:lpstr>
      <vt:lpstr>Grammar</vt:lpstr>
      <vt:lpstr>When we are talking about learning grammar…</vt:lpstr>
      <vt:lpstr>When we are talking about learning grammar…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asus</cp:lastModifiedBy>
  <cp:revision>177</cp:revision>
  <dcterms:created xsi:type="dcterms:W3CDTF">2013-10-30T09:04:50Z</dcterms:created>
  <dcterms:modified xsi:type="dcterms:W3CDTF">2016-02-22T12:32:26Z</dcterms:modified>
</cp:coreProperties>
</file>