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</p:sldMasterIdLst>
  <p:notesMasterIdLst>
    <p:notesMasterId r:id="rId21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8" r:id="rId12"/>
    <p:sldId id="281" r:id="rId13"/>
    <p:sldId id="279" r:id="rId14"/>
    <p:sldId id="280" r:id="rId15"/>
    <p:sldId id="272" r:id="rId16"/>
    <p:sldId id="273" r:id="rId17"/>
    <p:sldId id="274" r:id="rId18"/>
    <p:sldId id="275" r:id="rId19"/>
    <p:sldId id="277" r:id="rId20"/>
  </p:sldIdLst>
  <p:sldSz cx="9144000" cy="6858000" type="screen4x3"/>
  <p:notesSz cx="6858000" cy="9144000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marL="0" indent="0" algn="l" defTabSz="914400" fontAlgn="base" hangingPunct="0">
      <a:buNone/>
      <a:defRPr sz="1800">
        <a:solidFill>
          <a:schemeClr val="tx1"/>
        </a:solidFill>
        <a:latin typeface="Times New Roman" charset="0"/>
        <a:ea typeface="宋体" charset="-122"/>
        <a:cs typeface="Times New Roman" charset="0"/>
      </a:defRPr>
    </a:lvl1pPr>
    <a:lvl2pPr marL="228600" indent="0" algn="l" defTabSz="914400" fontAlgn="base" hangingPunct="0">
      <a:buNone/>
      <a:defRPr sz="1800">
        <a:solidFill>
          <a:schemeClr val="tx1"/>
        </a:solidFill>
        <a:latin typeface="Times New Roman" charset="0"/>
        <a:ea typeface="宋体" charset="-122"/>
        <a:cs typeface="Times New Roman" charset="0"/>
      </a:defRPr>
    </a:lvl2pPr>
    <a:lvl3pPr marL="457200" indent="0" algn="l" defTabSz="914400" fontAlgn="base" hangingPunct="0">
      <a:buNone/>
      <a:defRPr sz="1800">
        <a:solidFill>
          <a:schemeClr val="tx1"/>
        </a:solidFill>
        <a:latin typeface="Times New Roman" charset="0"/>
        <a:ea typeface="宋体" charset="-122"/>
        <a:cs typeface="Times New Roman" charset="0"/>
      </a:defRPr>
    </a:lvl3pPr>
    <a:lvl4pPr marL="685800" indent="0" algn="l" defTabSz="914400" fontAlgn="base" hangingPunct="0">
      <a:buNone/>
      <a:defRPr sz="1800">
        <a:solidFill>
          <a:schemeClr val="tx1"/>
        </a:solidFill>
        <a:latin typeface="Times New Roman" charset="0"/>
        <a:ea typeface="宋体" charset="-122"/>
        <a:cs typeface="Times New Roman" charset="0"/>
      </a:defRPr>
    </a:lvl4pPr>
    <a:lvl5pPr marL="914400" indent="0" algn="l" defTabSz="914400" fontAlgn="base" hangingPunct="0">
      <a:buNone/>
      <a:defRPr sz="1800">
        <a:solidFill>
          <a:schemeClr val="tx1"/>
        </a:solidFill>
        <a:latin typeface="Times New Roman" charset="0"/>
        <a:ea typeface="宋体" charset="-122"/>
        <a:cs typeface="Times New Roman" charset="0"/>
      </a:defRPr>
    </a:lvl5pPr>
    <a:lvl6pPr marL="1143000" indent="0" algn="l" defTabSz="914400" fontAlgn="base" hangingPunct="0">
      <a:buNone/>
      <a:defRPr sz="1800">
        <a:solidFill>
          <a:schemeClr val="tx1"/>
        </a:solidFill>
        <a:latin typeface="Times New Roman" charset="0"/>
        <a:ea typeface="宋体" charset="-122"/>
        <a:cs typeface="Times New Roman" charset="0"/>
      </a:defRPr>
    </a:lvl6pPr>
    <a:lvl7pPr marL="1371600" indent="0" algn="l" defTabSz="914400" fontAlgn="base" hangingPunct="0">
      <a:buNone/>
      <a:defRPr sz="1800">
        <a:solidFill>
          <a:schemeClr val="tx1"/>
        </a:solidFill>
        <a:latin typeface="Times New Roman" charset="0"/>
        <a:ea typeface="宋体" charset="-122"/>
        <a:cs typeface="Times New Roman" charset="0"/>
      </a:defRPr>
    </a:lvl7pPr>
    <a:lvl8pPr marL="1600200" indent="0" algn="l" defTabSz="914400" fontAlgn="base" hangingPunct="0">
      <a:buNone/>
      <a:defRPr sz="1800">
        <a:solidFill>
          <a:schemeClr val="tx1"/>
        </a:solidFill>
        <a:latin typeface="Times New Roman" charset="0"/>
        <a:ea typeface="宋体" charset="-122"/>
        <a:cs typeface="Times New Roman" charset="0"/>
      </a:defRPr>
    </a:lvl8pPr>
    <a:lvl9pPr marL="1600200" indent="0" algn="l" defTabSz="914400" fontAlgn="base" hangingPunct="0">
      <a:buNone/>
      <a:defRPr sz="1800">
        <a:solidFill>
          <a:schemeClr val="tx1"/>
        </a:solidFill>
        <a:latin typeface="Times New Roman" charset="0"/>
        <a:ea typeface="宋体" charset="-122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62" autoAdjust="0"/>
    <p:restoredTop sz="100000" autoAdjust="0"/>
  </p:normalViewPr>
  <p:slideViewPr>
    <p:cSldViewPr snapToGrid="0" snapToObjects="1">
      <p:cViewPr>
        <p:scale>
          <a:sx n="50" d="100"/>
          <a:sy n="50" d="100"/>
        </p:scale>
        <p:origin x="-68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pPr algn="r"/>
              <a:t>‹#›</a:t>
            </a:fld>
            <a:endParaRPr lang="zh-CN" altLang="en-US" sz="1400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8" name="对象"/>
          <p:cNvSpPr>
            <a:spLocks noGrp="1" noRot="1" noChangeAspect="1"/>
          </p:cNvSpPr>
          <p:nvPr>
            <p:ph type="sldImg"/>
          </p:nvPr>
        </p:nvSpPr>
        <p:spPr>
          <a:xfrm>
            <a:off x="1142982" y="685789"/>
            <a:ext cx="4571928" cy="342894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9" name="文本框"/>
          <p:cNvSpPr>
            <a:spLocks noGrp="1"/>
          </p:cNvSpPr>
          <p:nvPr>
            <p:ph type="body"/>
          </p:nvPr>
        </p:nvSpPr>
        <p:spPr>
          <a:xfrm>
            <a:off x="914386" y="4343334"/>
            <a:ext cx="5029121" cy="411473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r>
              <a:rPr lang="zh-CN" altLang="en-US"/>
              <a:t>单击此处编辑母版样式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en-US" altLang="zh-CN"/>
          </a:p>
          <a:p>
            <a:pPr lvl="5"/>
            <a:r>
              <a:rPr lang="zh-CN" altLang="en-US"/>
              <a:t>第六级</a:t>
            </a:r>
            <a:endParaRPr lang="en-US" altLang="zh-CN"/>
          </a:p>
          <a:p>
            <a:pPr lvl="6"/>
            <a:r>
              <a:rPr lang="zh-CN" altLang="en-US"/>
              <a:t>第七级</a:t>
            </a:r>
            <a:endParaRPr lang="en-US" altLang="zh-CN"/>
          </a:p>
          <a:p>
            <a:pPr lvl="7"/>
            <a:r>
              <a:rPr lang="zh-CN" altLang="en-US"/>
              <a:t>第八级</a:t>
            </a:r>
          </a:p>
        </p:txBody>
      </p:sp>
      <p:sp>
        <p:nvSpPr>
          <p:cNvPr id="10" name="文本框"/>
          <p:cNvSpPr>
            <a:spLocks noGrp="1"/>
          </p:cNvSpPr>
          <p:nvPr>
            <p:ph type="hdr"/>
          </p:nvPr>
        </p:nvSpPr>
        <p:spPr>
          <a:xfrm>
            <a:off x="0" y="0"/>
            <a:ext cx="2973555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 upright="1">
            <a:prstTxWarp prst="textNoShape">
              <a:avLst/>
            </a:prstTxWarp>
          </a:bodyPr>
          <a:lstStyle/>
          <a:p>
            <a:endParaRPr lang="zh-CN" altLang="en-US" sz="1400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11" name="文本框"/>
          <p:cNvSpPr>
            <a:spLocks noGrp="1"/>
          </p:cNvSpPr>
          <p:nvPr>
            <p:ph type="dt"/>
          </p:nvPr>
        </p:nvSpPr>
        <p:spPr>
          <a:xfrm>
            <a:off x="3884340" y="0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 upright="1">
            <a:prstTxWarp prst="textNoShape">
              <a:avLst/>
            </a:prstTxWarp>
          </a:bodyPr>
          <a:lstStyle/>
          <a:p>
            <a:pPr algn="r"/>
            <a:endParaRPr lang="zh-CN" altLang="en-US" sz="1400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12" name="文本框"/>
          <p:cNvSpPr>
            <a:spLocks noGrp="1"/>
          </p:cNvSpPr>
          <p:nvPr>
            <p:ph type="ftr"/>
          </p:nvPr>
        </p:nvSpPr>
        <p:spPr>
          <a:xfrm>
            <a:off x="0" y="8686668"/>
            <a:ext cx="2973555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endParaRPr lang="zh-CN" altLang="en-US" sz="1400">
              <a:latin typeface="Times New Roman" charset="0"/>
              <a:ea typeface="宋体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4610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4400" fontAlgn="base" hangingPunct="0">
      <a:buNone/>
      <a:defRPr sz="1200">
        <a:solidFill>
          <a:schemeClr val="tx1"/>
        </a:solidFill>
        <a:latin typeface="Times New Roman" charset="0"/>
        <a:ea typeface="宋体" charset="-122"/>
        <a:cs typeface="Times New Roman" charset="0"/>
      </a:defRPr>
    </a:lvl1pPr>
    <a:lvl2pPr marL="457200" indent="0" algn="l" defTabSz="914400" fontAlgn="base" hangingPunct="0">
      <a:buNone/>
      <a:defRPr sz="1200">
        <a:solidFill>
          <a:schemeClr val="tx1"/>
        </a:solidFill>
        <a:latin typeface="Times New Roman" charset="0"/>
        <a:ea typeface="宋体" charset="-122"/>
        <a:cs typeface="Times New Roman" charset="0"/>
      </a:defRPr>
    </a:lvl2pPr>
    <a:lvl3pPr marL="914400" indent="0" algn="l" defTabSz="914400" fontAlgn="base" hangingPunct="0">
      <a:buNone/>
      <a:defRPr sz="1200">
        <a:solidFill>
          <a:schemeClr val="tx1"/>
        </a:solidFill>
        <a:latin typeface="Times New Roman" charset="0"/>
        <a:ea typeface="宋体" charset="-122"/>
        <a:cs typeface="Times New Roman" charset="0"/>
      </a:defRPr>
    </a:lvl3pPr>
    <a:lvl4pPr marL="1371600" indent="0" algn="l" defTabSz="914400" fontAlgn="base" hangingPunct="0">
      <a:buNone/>
      <a:defRPr sz="1200">
        <a:solidFill>
          <a:schemeClr val="tx1"/>
        </a:solidFill>
        <a:latin typeface="Times New Roman" charset="0"/>
        <a:ea typeface="宋体" charset="-122"/>
        <a:cs typeface="Times New Roman" charset="0"/>
      </a:defRPr>
    </a:lvl4pPr>
    <a:lvl5pPr marL="1828800" indent="0" algn="l" defTabSz="914400" fontAlgn="base" hangingPunct="0">
      <a:buNone/>
      <a:defRPr sz="1200">
        <a:solidFill>
          <a:schemeClr val="tx1"/>
        </a:solidFill>
        <a:latin typeface="Times New Roman" charset="0"/>
        <a:ea typeface="宋体" charset="-122"/>
        <a:cs typeface="Times New Roman" charset="0"/>
      </a:defRPr>
    </a:lvl5pPr>
    <a:lvl6pPr marL="2286000" indent="0" algn="l" defTabSz="914400" fontAlgn="base" hangingPunct="0">
      <a:buNone/>
      <a:defRPr sz="1200">
        <a:solidFill>
          <a:schemeClr val="tx1"/>
        </a:solidFill>
        <a:latin typeface="Times New Roman" charset="0"/>
        <a:ea typeface="宋体" charset="-122"/>
        <a:cs typeface="Times New Roman" charset="0"/>
      </a:defRPr>
    </a:lvl6pPr>
    <a:lvl7pPr marL="2743200" indent="0" algn="l" defTabSz="914400" fontAlgn="base" hangingPunct="0">
      <a:buNone/>
      <a:defRPr sz="1200">
        <a:solidFill>
          <a:schemeClr val="tx1"/>
        </a:solidFill>
        <a:latin typeface="Times New Roman" charset="0"/>
        <a:ea typeface="宋体" charset="-122"/>
        <a:cs typeface="Times New Roman" charset="0"/>
      </a:defRPr>
    </a:lvl7pPr>
    <a:lvl8pPr marL="3200400" indent="0" algn="l" defTabSz="914400" fontAlgn="base" hangingPunct="0">
      <a:buNone/>
      <a:defRPr sz="1200">
        <a:solidFill>
          <a:schemeClr val="tx1"/>
        </a:solidFill>
        <a:latin typeface="Times New Roman" charset="0"/>
        <a:ea typeface="宋体" charset="-122"/>
        <a:cs typeface="Times New Roman" charset="0"/>
      </a:defRPr>
    </a:lvl8pPr>
    <a:lvl9pPr marL="3200400" indent="0" algn="l" defTabSz="914400" fontAlgn="base" hangingPunct="0">
      <a:buNone/>
      <a:defRPr sz="1200">
        <a:solidFill>
          <a:schemeClr val="tx1"/>
        </a:solidFill>
        <a:latin typeface="Times New Roman" charset="0"/>
        <a:ea typeface="宋体" charset="-122"/>
        <a:cs typeface="Times New Roman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pPr algn="r"/>
              <a:t>1</a:t>
            </a:fld>
            <a:endParaRPr lang="zh-CN" altLang="en-US" sz="1400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24" name="对象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25" name="文本框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9686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pPr algn="r"/>
              <a:t>10</a:t>
            </a:fld>
            <a:endParaRPr lang="zh-CN" altLang="en-US" sz="1400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98" name="对象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99" name="文本框"/>
          <p:cNvSpPr>
            <a:spLocks noGrp="1"/>
          </p:cNvSpPr>
          <p:nvPr>
            <p:ph type="body" idx="1"/>
          </p:nvPr>
        </p:nvSpPr>
        <p:spPr>
          <a:xfrm>
            <a:off x="914386" y="4343334"/>
            <a:ext cx="5029121" cy="411473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44524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pPr algn="r"/>
              <a:t>11</a:t>
            </a:fld>
            <a:endParaRPr lang="zh-CN" altLang="en-US" sz="1400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150" name="对象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151" name="文本框"/>
          <p:cNvSpPr>
            <a:spLocks noGrp="1"/>
          </p:cNvSpPr>
          <p:nvPr>
            <p:ph type="body" idx="1"/>
          </p:nvPr>
        </p:nvSpPr>
        <p:spPr>
          <a:xfrm>
            <a:off x="914386" y="4343334"/>
            <a:ext cx="5029121" cy="411473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25872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pPr algn="r"/>
              <a:t>12</a:t>
            </a:fld>
            <a:endParaRPr lang="zh-CN" altLang="en-US" sz="1400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150" name="对象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151" name="文本框"/>
          <p:cNvSpPr>
            <a:spLocks noGrp="1"/>
          </p:cNvSpPr>
          <p:nvPr>
            <p:ph type="body" idx="1"/>
          </p:nvPr>
        </p:nvSpPr>
        <p:spPr>
          <a:xfrm>
            <a:off x="914386" y="4343334"/>
            <a:ext cx="5029121" cy="411473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25872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pPr algn="r"/>
              <a:t>13</a:t>
            </a:fld>
            <a:endParaRPr lang="zh-CN" altLang="en-US" sz="1400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150" name="对象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151" name="文本框"/>
          <p:cNvSpPr>
            <a:spLocks noGrp="1"/>
          </p:cNvSpPr>
          <p:nvPr>
            <p:ph type="body" idx="1"/>
          </p:nvPr>
        </p:nvSpPr>
        <p:spPr>
          <a:xfrm>
            <a:off x="914386" y="4343334"/>
            <a:ext cx="5029121" cy="411473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25872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pPr algn="r"/>
              <a:t>14</a:t>
            </a:fld>
            <a:endParaRPr lang="zh-CN" altLang="en-US" sz="1400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150" name="对象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151" name="文本框"/>
          <p:cNvSpPr>
            <a:spLocks noGrp="1"/>
          </p:cNvSpPr>
          <p:nvPr>
            <p:ph type="body" idx="1"/>
          </p:nvPr>
        </p:nvSpPr>
        <p:spPr>
          <a:xfrm>
            <a:off x="914386" y="4343334"/>
            <a:ext cx="5029121" cy="411473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25872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pPr algn="r"/>
              <a:t>15</a:t>
            </a:fld>
            <a:endParaRPr lang="zh-CN" altLang="en-US" sz="1400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160" name="对象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161" name="文本框"/>
          <p:cNvSpPr>
            <a:spLocks noGrp="1"/>
          </p:cNvSpPr>
          <p:nvPr>
            <p:ph type="body" idx="1"/>
          </p:nvPr>
        </p:nvSpPr>
        <p:spPr>
          <a:xfrm>
            <a:off x="914386" y="4343334"/>
            <a:ext cx="5029121" cy="411473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54249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pPr algn="r"/>
              <a:t>16</a:t>
            </a:fld>
            <a:endParaRPr lang="zh-CN" altLang="en-US" sz="1400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168" name="对象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169" name="文本框"/>
          <p:cNvSpPr>
            <a:spLocks noGrp="1"/>
          </p:cNvSpPr>
          <p:nvPr>
            <p:ph type="body" idx="1"/>
          </p:nvPr>
        </p:nvSpPr>
        <p:spPr>
          <a:xfrm>
            <a:off x="914386" y="4343334"/>
            <a:ext cx="5029121" cy="411473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321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pPr algn="r"/>
              <a:t>17</a:t>
            </a:fld>
            <a:endParaRPr lang="zh-CN" altLang="en-US" sz="1400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150" name="对象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151" name="文本框"/>
          <p:cNvSpPr>
            <a:spLocks noGrp="1"/>
          </p:cNvSpPr>
          <p:nvPr>
            <p:ph type="body" idx="1"/>
          </p:nvPr>
        </p:nvSpPr>
        <p:spPr>
          <a:xfrm>
            <a:off x="914386" y="4343334"/>
            <a:ext cx="5029121" cy="411473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25872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pPr algn="r"/>
              <a:t>18</a:t>
            </a:fld>
            <a:endParaRPr lang="zh-CN" altLang="en-US" sz="1400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153" name="对象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154" name="文本框"/>
          <p:cNvSpPr>
            <a:spLocks noGrp="1"/>
          </p:cNvSpPr>
          <p:nvPr>
            <p:ph type="body" idx="1"/>
          </p:nvPr>
        </p:nvSpPr>
        <p:spPr>
          <a:xfrm>
            <a:off x="914386" y="4343334"/>
            <a:ext cx="5029121" cy="411473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37054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pPr algn="r"/>
              <a:t>19</a:t>
            </a:fld>
            <a:endParaRPr lang="zh-CN" altLang="en-US" sz="1400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153" name="对象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154" name="文本框"/>
          <p:cNvSpPr>
            <a:spLocks noGrp="1"/>
          </p:cNvSpPr>
          <p:nvPr>
            <p:ph type="body" idx="1"/>
          </p:nvPr>
        </p:nvSpPr>
        <p:spPr>
          <a:xfrm>
            <a:off x="914386" y="4343334"/>
            <a:ext cx="5029121" cy="411473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37054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pPr algn="r"/>
              <a:t>2</a:t>
            </a:fld>
            <a:endParaRPr lang="zh-CN" altLang="en-US" sz="1400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34" name="对象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35" name="文本框"/>
          <p:cNvSpPr>
            <a:spLocks noGrp="1"/>
          </p:cNvSpPr>
          <p:nvPr>
            <p:ph type="body" idx="1"/>
          </p:nvPr>
        </p:nvSpPr>
        <p:spPr>
          <a:xfrm>
            <a:off x="914386" y="4343334"/>
            <a:ext cx="5029121" cy="411473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24818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pPr algn="r"/>
              <a:t>3</a:t>
            </a:fld>
            <a:endParaRPr lang="zh-CN" altLang="en-US" sz="1400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46" name="对象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47" name="文本框"/>
          <p:cNvSpPr>
            <a:spLocks noGrp="1"/>
          </p:cNvSpPr>
          <p:nvPr>
            <p:ph type="body" idx="1"/>
          </p:nvPr>
        </p:nvSpPr>
        <p:spPr>
          <a:xfrm>
            <a:off x="914386" y="4343334"/>
            <a:ext cx="5029121" cy="411473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0120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pPr algn="r"/>
              <a:t>4</a:t>
            </a:fld>
            <a:endParaRPr lang="zh-CN" altLang="en-US" sz="1400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60" name="对象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61" name="文本框"/>
          <p:cNvSpPr>
            <a:spLocks noGrp="1"/>
          </p:cNvSpPr>
          <p:nvPr>
            <p:ph type="body" idx="1"/>
          </p:nvPr>
        </p:nvSpPr>
        <p:spPr>
          <a:xfrm>
            <a:off x="914386" y="4343334"/>
            <a:ext cx="5029121" cy="411473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74583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pPr algn="r"/>
              <a:t>5</a:t>
            </a:fld>
            <a:endParaRPr lang="zh-CN" altLang="en-US" sz="1400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74" name="对象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75" name="文本框"/>
          <p:cNvSpPr>
            <a:spLocks noGrp="1"/>
          </p:cNvSpPr>
          <p:nvPr>
            <p:ph type="body" idx="1"/>
          </p:nvPr>
        </p:nvSpPr>
        <p:spPr>
          <a:xfrm>
            <a:off x="914386" y="4343334"/>
            <a:ext cx="5029121" cy="411473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89397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pPr algn="r"/>
              <a:t>6</a:t>
            </a:fld>
            <a:endParaRPr lang="zh-CN" altLang="en-US" sz="1400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79" name="对象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80" name="文本框"/>
          <p:cNvSpPr>
            <a:spLocks noGrp="1"/>
          </p:cNvSpPr>
          <p:nvPr>
            <p:ph type="body" idx="1"/>
          </p:nvPr>
        </p:nvSpPr>
        <p:spPr>
          <a:xfrm>
            <a:off x="914386" y="4343334"/>
            <a:ext cx="5029121" cy="411473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1009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pPr algn="r"/>
              <a:t>7</a:t>
            </a:fld>
            <a:endParaRPr lang="zh-CN" altLang="en-US" sz="1400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86" name="对象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87" name="文本框"/>
          <p:cNvSpPr>
            <a:spLocks noGrp="1"/>
          </p:cNvSpPr>
          <p:nvPr>
            <p:ph type="body" idx="1"/>
          </p:nvPr>
        </p:nvSpPr>
        <p:spPr>
          <a:xfrm>
            <a:off x="914386" y="4343334"/>
            <a:ext cx="5029121" cy="411473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06442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pPr algn="r"/>
              <a:t>8</a:t>
            </a:fld>
            <a:endParaRPr lang="zh-CN" altLang="en-US" sz="1400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90" name="对象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91" name="文本框"/>
          <p:cNvSpPr>
            <a:spLocks noGrp="1"/>
          </p:cNvSpPr>
          <p:nvPr>
            <p:ph type="body" idx="1"/>
          </p:nvPr>
        </p:nvSpPr>
        <p:spPr>
          <a:xfrm>
            <a:off x="914386" y="4343334"/>
            <a:ext cx="5029121" cy="411473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24723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pPr algn="r"/>
              <a:t>9</a:t>
            </a:fld>
            <a:endParaRPr lang="zh-CN" altLang="en-US" sz="1400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94" name="对象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95" name="文本框"/>
          <p:cNvSpPr>
            <a:spLocks noGrp="1"/>
          </p:cNvSpPr>
          <p:nvPr>
            <p:ph type="body" idx="1"/>
          </p:nvPr>
        </p:nvSpPr>
        <p:spPr>
          <a:xfrm>
            <a:off x="914386" y="4343334"/>
            <a:ext cx="5029121" cy="411473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2615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pPr/>
              <a:t>2016/2/23</a:t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6183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pPr/>
              <a:t>2016/2/23</a:t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1503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pPr/>
              <a:t>2016/2/23</a:t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90800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4" name="文本框"/>
          <p:cNvSpPr>
            <a:spLocks noGrp="1"/>
          </p:cNvSpPr>
          <p:nvPr>
            <p:ph type="body" idx="1"/>
          </p:nvPr>
        </p:nvSpPr>
        <p:spPr>
          <a:xfrm>
            <a:off x="1371600" y="3886199"/>
            <a:ext cx="6400800" cy="17526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zh-CN" altLang="en-US"/>
              <a:t>单击此处编辑母版副标题样式</a:t>
            </a:r>
          </a:p>
        </p:txBody>
      </p:sp>
      <p:sp>
        <p:nvSpPr>
          <p:cNvPr id="15" name="文本框"/>
          <p:cNvSpPr>
            <a:spLocks noGrp="1"/>
          </p:cNvSpPr>
          <p:nvPr>
            <p:ph type="dt" idx="10"/>
          </p:nvPr>
        </p:nvSpPr>
        <p:spPr>
          <a:xfrm>
            <a:off x="463765" y="6245905"/>
            <a:ext cx="2165459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16" name="文本框"/>
          <p:cNvSpPr>
            <a:spLocks noGrp="1"/>
          </p:cNvSpPr>
          <p:nvPr>
            <p:ph type="ftr"/>
          </p:nvPr>
        </p:nvSpPr>
        <p:spPr>
          <a:xfrm>
            <a:off x="3169676" y="6245905"/>
            <a:ext cx="2939619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17" name="文本框"/>
          <p:cNvSpPr>
            <a:spLocks noGrp="1"/>
          </p:cNvSpPr>
          <p:nvPr>
            <p:ph type="sldNum"/>
          </p:nvPr>
        </p:nvSpPr>
        <p:spPr>
          <a:xfrm>
            <a:off x="6649746" y="6245905"/>
            <a:ext cx="2022584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fld id="{CAD2D6BD-DE1B-4B5F-8B41-2702339687B9}" type="slidenum">
              <a:rPr lang="en-US" altLang="zh-CN" sz="18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pPr/>
              <a:t>‹#›</a:t>
            </a:fld>
            <a:endParaRPr lang="zh-CN" altLang="en-US">
              <a:latin typeface="Times New Roman" charset="0"/>
              <a:ea typeface="宋体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550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"/>
          <p:cNvSpPr>
            <a:spLocks noGrp="1"/>
          </p:cNvSpPr>
          <p:nvPr>
            <p:ph type="dt" idx="10"/>
          </p:nvPr>
        </p:nvSpPr>
        <p:spPr>
          <a:xfrm>
            <a:off x="463765" y="6245905"/>
            <a:ext cx="2165459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27" name="文本框"/>
          <p:cNvSpPr>
            <a:spLocks noGrp="1"/>
          </p:cNvSpPr>
          <p:nvPr>
            <p:ph type="ftr"/>
          </p:nvPr>
        </p:nvSpPr>
        <p:spPr>
          <a:xfrm>
            <a:off x="3169676" y="6245905"/>
            <a:ext cx="2939619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28" name="文本框"/>
          <p:cNvSpPr>
            <a:spLocks noGrp="1"/>
          </p:cNvSpPr>
          <p:nvPr>
            <p:ph type="sldNum"/>
          </p:nvPr>
        </p:nvSpPr>
        <p:spPr>
          <a:xfrm>
            <a:off x="6649746" y="6245905"/>
            <a:ext cx="2022584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fld id="{CAD2D6BD-DE1B-4B5F-8B41-2702339687B9}" type="slidenum">
              <a:rPr lang="en-US" altLang="zh-CN" sz="18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pPr/>
              <a:t>‹#›</a:t>
            </a:fld>
            <a:endParaRPr lang="zh-CN" altLang="en-US">
              <a:latin typeface="Times New Roman" charset="0"/>
              <a:ea typeface="宋体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979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"/>
          <p:cNvSpPr>
            <a:spLocks noGrp="1"/>
          </p:cNvSpPr>
          <p:nvPr>
            <p:ph type="title"/>
          </p:nvPr>
        </p:nvSpPr>
        <p:spPr>
          <a:xfrm>
            <a:off x="457193" y="273595"/>
            <a:ext cx="8233074" cy="114478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7" name="文本框"/>
          <p:cNvSpPr>
            <a:spLocks noGrp="1"/>
          </p:cNvSpPr>
          <p:nvPr>
            <p:ph type="body" idx="1"/>
          </p:nvPr>
        </p:nvSpPr>
        <p:spPr>
          <a:xfrm>
            <a:off x="457193" y="1601975"/>
            <a:ext cx="8233074" cy="452873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8" name="文本框"/>
          <p:cNvSpPr>
            <a:spLocks noGrp="1"/>
          </p:cNvSpPr>
          <p:nvPr>
            <p:ph type="dt" idx="10"/>
          </p:nvPr>
        </p:nvSpPr>
        <p:spPr>
          <a:xfrm>
            <a:off x="463765" y="6245905"/>
            <a:ext cx="2165459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39" name="文本框"/>
          <p:cNvSpPr>
            <a:spLocks noGrp="1"/>
          </p:cNvSpPr>
          <p:nvPr>
            <p:ph type="ftr"/>
          </p:nvPr>
        </p:nvSpPr>
        <p:spPr>
          <a:xfrm>
            <a:off x="3169676" y="6245905"/>
            <a:ext cx="2939619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40" name="文本框"/>
          <p:cNvSpPr>
            <a:spLocks noGrp="1"/>
          </p:cNvSpPr>
          <p:nvPr>
            <p:ph type="sldNum"/>
          </p:nvPr>
        </p:nvSpPr>
        <p:spPr>
          <a:xfrm>
            <a:off x="6649746" y="6245905"/>
            <a:ext cx="2022584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fld id="{CAD2D6BD-DE1B-4B5F-8B41-2702339687B9}" type="slidenum">
              <a:rPr lang="en-US" altLang="zh-CN" sz="18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pPr/>
              <a:t>‹#›</a:t>
            </a:fld>
            <a:endParaRPr lang="zh-CN" altLang="en-US">
              <a:latin typeface="Times New Roman" charset="0"/>
              <a:ea typeface="宋体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840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本框"/>
          <p:cNvSpPr>
            <a:spLocks noGrp="1"/>
          </p:cNvSpPr>
          <p:nvPr>
            <p:ph type="title"/>
          </p:nvPr>
        </p:nvSpPr>
        <p:spPr>
          <a:xfrm>
            <a:off x="457193" y="273595"/>
            <a:ext cx="8233074" cy="114478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3" name="文本框"/>
          <p:cNvSpPr>
            <a:spLocks noGrp="1"/>
          </p:cNvSpPr>
          <p:nvPr>
            <p:ph type="body" idx="1"/>
          </p:nvPr>
        </p:nvSpPr>
        <p:spPr>
          <a:xfrm>
            <a:off x="457193" y="1601975"/>
            <a:ext cx="8233074" cy="452873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4" name="文本框"/>
          <p:cNvSpPr>
            <a:spLocks noGrp="1"/>
          </p:cNvSpPr>
          <p:nvPr>
            <p:ph type="dt" idx="10"/>
          </p:nvPr>
        </p:nvSpPr>
        <p:spPr>
          <a:xfrm>
            <a:off x="463765" y="6245905"/>
            <a:ext cx="2165459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55" name="文本框"/>
          <p:cNvSpPr>
            <a:spLocks noGrp="1"/>
          </p:cNvSpPr>
          <p:nvPr>
            <p:ph type="ftr"/>
          </p:nvPr>
        </p:nvSpPr>
        <p:spPr>
          <a:xfrm>
            <a:off x="3169676" y="6245905"/>
            <a:ext cx="2939619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56" name="文本框"/>
          <p:cNvSpPr>
            <a:spLocks noGrp="1"/>
          </p:cNvSpPr>
          <p:nvPr>
            <p:ph type="sldNum"/>
          </p:nvPr>
        </p:nvSpPr>
        <p:spPr>
          <a:xfrm>
            <a:off x="6649746" y="6245905"/>
            <a:ext cx="2022584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fld id="{CAD2D6BD-DE1B-4B5F-8B41-2702339687B9}" type="slidenum">
              <a:rPr lang="en-US" altLang="zh-CN" sz="18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pPr/>
              <a:t>‹#›</a:t>
            </a:fld>
            <a:endParaRPr lang="zh-CN" altLang="en-US">
              <a:latin typeface="Times New Roman" charset="0"/>
              <a:ea typeface="宋体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75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文本框"/>
          <p:cNvSpPr>
            <a:spLocks noGrp="1"/>
          </p:cNvSpPr>
          <p:nvPr>
            <p:ph type="dt" idx="10"/>
          </p:nvPr>
        </p:nvSpPr>
        <p:spPr>
          <a:xfrm>
            <a:off x="463765" y="6245905"/>
            <a:ext cx="2165459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82" name="文本框"/>
          <p:cNvSpPr>
            <a:spLocks noGrp="1"/>
          </p:cNvSpPr>
          <p:nvPr>
            <p:ph type="ftr"/>
          </p:nvPr>
        </p:nvSpPr>
        <p:spPr>
          <a:xfrm>
            <a:off x="3169676" y="6245905"/>
            <a:ext cx="2939619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83" name="文本框"/>
          <p:cNvSpPr>
            <a:spLocks noGrp="1"/>
          </p:cNvSpPr>
          <p:nvPr>
            <p:ph type="sldNum"/>
          </p:nvPr>
        </p:nvSpPr>
        <p:spPr>
          <a:xfrm>
            <a:off x="6649746" y="6245905"/>
            <a:ext cx="2022584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fld id="{CAD2D6BD-DE1B-4B5F-8B41-2702339687B9}" type="slidenum">
              <a:rPr lang="en-US" altLang="zh-CN" sz="18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pPr/>
              <a:t>‹#›</a:t>
            </a:fld>
            <a:endParaRPr lang="zh-CN" altLang="en-US">
              <a:latin typeface="Times New Roman" charset="0"/>
              <a:ea typeface="宋体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74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pPr/>
              <a:t>2016/2/23</a:t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8755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pPr/>
              <a:t>2016/2/23</a:t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6799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pPr/>
              <a:t>2016/2/23</a:t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2583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pPr/>
              <a:t>2016/2/23</a:t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6288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pPr/>
              <a:t>2016/2/23</a:t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140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pPr/>
              <a:t>2016/2/23</a:t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4821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pPr/>
              <a:t>2016/2/23</a:t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3935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pPr/>
              <a:t>2016/2/23</a:t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436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193" y="273595"/>
            <a:ext cx="8233074" cy="114478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框"/>
          <p:cNvSpPr>
            <a:spLocks noGrp="1"/>
          </p:cNvSpPr>
          <p:nvPr>
            <p:ph type="body"/>
          </p:nvPr>
        </p:nvSpPr>
        <p:spPr>
          <a:xfrm>
            <a:off x="457193" y="1601975"/>
            <a:ext cx="8233074" cy="452873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r>
              <a:rPr lang="zh-CN" altLang="en-US"/>
              <a:t>单击此处编辑母版样式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en-US" altLang="zh-CN"/>
          </a:p>
          <a:p>
            <a:pPr lvl="5"/>
            <a:r>
              <a:rPr lang="zh-CN" altLang="en-US"/>
              <a:t>第六级</a:t>
            </a:r>
            <a:endParaRPr lang="en-US" altLang="zh-CN"/>
          </a:p>
          <a:p>
            <a:pPr lvl="6"/>
            <a:r>
              <a:rPr lang="zh-CN" altLang="en-US"/>
              <a:t>第七级</a:t>
            </a:r>
            <a:endParaRPr lang="en-US" altLang="zh-CN"/>
          </a:p>
          <a:p>
            <a:pPr lvl="7"/>
            <a:r>
              <a:rPr lang="zh-CN" altLang="en-US"/>
              <a:t>第八级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/>
          </p:nvPr>
        </p:nvSpPr>
        <p:spPr>
          <a:xfrm>
            <a:off x="463765" y="6245905"/>
            <a:ext cx="2165459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 upright="1">
            <a:prstTxWarp prst="textNoShape">
              <a:avLst/>
            </a:prstTxWarp>
          </a:bodyPr>
          <a:lstStyle/>
          <a:p>
            <a:endParaRPr lang="zh-CN" altLang="en-US" sz="1400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5" name="文本框"/>
          <p:cNvSpPr>
            <a:spLocks noGrp="1"/>
          </p:cNvSpPr>
          <p:nvPr>
            <p:ph type="ftr"/>
          </p:nvPr>
        </p:nvSpPr>
        <p:spPr>
          <a:xfrm>
            <a:off x="3169676" y="6245905"/>
            <a:ext cx="2939619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 upright="1">
            <a:prstTxWarp prst="textNoShape">
              <a:avLst/>
            </a:prstTxWarp>
          </a:bodyPr>
          <a:lstStyle/>
          <a:p>
            <a:pPr algn="ctr"/>
            <a:endParaRPr lang="zh-CN" altLang="en-US" sz="1400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6" name="文本框"/>
          <p:cNvSpPr>
            <a:spLocks noGrp="1"/>
          </p:cNvSpPr>
          <p:nvPr>
            <p:ph type="sldNum"/>
          </p:nvPr>
        </p:nvSpPr>
        <p:spPr>
          <a:xfrm>
            <a:off x="6649746" y="6245905"/>
            <a:ext cx="2022584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pPr algn="r"/>
              <a:t>‹#›</a:t>
            </a:fld>
            <a:endParaRPr lang="zh-CN" altLang="en-US" sz="1400">
              <a:latin typeface="Times New Roman" charset="0"/>
              <a:ea typeface="宋体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464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lvl1pPr algn="ctr" defTabSz="914400" fontAlgn="base" hangingPunct="0">
        <a:buNone/>
        <a:defRPr sz="4400">
          <a:solidFill>
            <a:schemeClr val="tx2"/>
          </a:solidFill>
          <a:latin typeface="Times New Roman" charset="0"/>
          <a:ea typeface="宋体" charset="-122"/>
          <a:cs typeface="Times New Roman" charset="0"/>
        </a:defRPr>
      </a:lvl1pPr>
    </p:titleStyle>
    <p:bodyStyle>
      <a:lvl1pPr marL="342900" indent="-342900" defTabSz="914400" fontAlgn="base" hangingPunct="0">
        <a:spcBef>
          <a:spcPct val="20000"/>
        </a:spcBef>
        <a:buFont typeface="宋体" charset="-122"/>
        <a:buChar char="•"/>
        <a:defRPr sz="3200">
          <a:solidFill>
            <a:schemeClr val="tx1"/>
          </a:solidFill>
          <a:latin typeface="Times New Roman" charset="0"/>
          <a:ea typeface="宋体" charset="-122"/>
          <a:cs typeface="Times New Roman" charset="0"/>
        </a:defRPr>
      </a:lvl1pPr>
      <a:lvl2pPr marL="744220" indent="-287020" defTabSz="914400" fontAlgn="base" hangingPunct="0">
        <a:spcBef>
          <a:spcPct val="20000"/>
        </a:spcBef>
        <a:buFont typeface="宋体" charset="-122"/>
        <a:buChar char="–"/>
        <a:defRPr sz="2800">
          <a:solidFill>
            <a:schemeClr val="tx1"/>
          </a:solidFill>
          <a:latin typeface="Times New Roman" charset="0"/>
          <a:ea typeface="宋体" charset="-122"/>
          <a:cs typeface="Times New Roman" charset="0"/>
        </a:defRPr>
      </a:lvl2pPr>
      <a:lvl3pPr marL="1143000" indent="-228600" defTabSz="914400" fontAlgn="base" hangingPunct="0">
        <a:spcBef>
          <a:spcPct val="20000"/>
        </a:spcBef>
        <a:buFont typeface="宋体" charset="-122"/>
        <a:buChar char="•"/>
        <a:defRPr sz="2400">
          <a:solidFill>
            <a:schemeClr val="tx1"/>
          </a:solidFill>
          <a:latin typeface="Times New Roman" charset="0"/>
          <a:ea typeface="宋体" charset="-122"/>
          <a:cs typeface="Times New Roman" charset="0"/>
        </a:defRPr>
      </a:lvl3pPr>
      <a:lvl4pPr marL="1600200" indent="-228600" defTabSz="914400" fontAlgn="base" hangingPunct="0">
        <a:spcBef>
          <a:spcPct val="20000"/>
        </a:spcBef>
        <a:buFont typeface="宋体" charset="-122"/>
        <a:buChar char="–"/>
        <a:defRPr sz="2000">
          <a:solidFill>
            <a:schemeClr val="tx1"/>
          </a:solidFill>
          <a:latin typeface="Times New Roman" charset="0"/>
          <a:ea typeface="宋体" charset="-122"/>
          <a:cs typeface="Times New Roman" charset="0"/>
        </a:defRPr>
      </a:lvl4pPr>
      <a:lvl5pPr marL="2057400" indent="-228600" defTabSz="914400" fontAlgn="base" hangingPunct="0">
        <a:spcBef>
          <a:spcPct val="20000"/>
        </a:spcBef>
        <a:buFont typeface="宋体" charset="-122"/>
        <a:buChar char="•"/>
        <a:defRPr sz="2000">
          <a:solidFill>
            <a:schemeClr val="tx1"/>
          </a:solidFill>
          <a:latin typeface="Times New Roman" charset="0"/>
          <a:ea typeface="宋体" charset="-122"/>
          <a:cs typeface="Times New Roman" charset="0"/>
        </a:defRPr>
      </a:lvl5pPr>
      <a:lvl6pPr marL="2582545" indent="-360045" defTabSz="914400" fontAlgn="base" hangingPunct="0">
        <a:spcBef>
          <a:spcPct val="20000"/>
        </a:spcBef>
        <a:buFont typeface="宋体" charset="-122"/>
        <a:buChar char="–"/>
        <a:defRPr sz="2000">
          <a:solidFill>
            <a:schemeClr val="tx1"/>
          </a:solidFill>
          <a:latin typeface="Times New Roman" charset="0"/>
          <a:ea typeface="宋体" charset="-122"/>
          <a:cs typeface="Times New Roman" charset="0"/>
        </a:defRPr>
      </a:lvl6pPr>
      <a:lvl7pPr marL="3014345" indent="-360045" defTabSz="914400" fontAlgn="base" hangingPunct="0">
        <a:spcBef>
          <a:spcPct val="20000"/>
        </a:spcBef>
        <a:buFont typeface="宋体" charset="-122"/>
        <a:buChar char="•"/>
        <a:defRPr sz="2000">
          <a:solidFill>
            <a:schemeClr val="tx1"/>
          </a:solidFill>
          <a:latin typeface="Times New Roman" charset="0"/>
          <a:ea typeface="宋体" charset="-122"/>
          <a:cs typeface="Times New Roman" charset="0"/>
        </a:defRPr>
      </a:lvl7pPr>
      <a:lvl8pPr marL="3408045" indent="-360045" defTabSz="914400" fontAlgn="base" hangingPunct="0">
        <a:spcBef>
          <a:spcPct val="20000"/>
        </a:spcBef>
        <a:buFont typeface="宋体" charset="-122"/>
        <a:buChar char="–"/>
        <a:defRPr sz="2000">
          <a:solidFill>
            <a:schemeClr val="tx1"/>
          </a:solidFill>
          <a:latin typeface="Times New Roman" charset="0"/>
          <a:ea typeface="宋体" charset="-122"/>
          <a:cs typeface="Times New Roman" charset="0"/>
        </a:defRPr>
      </a:lvl8pPr>
      <a:lvl9pPr marL="3408045" indent="-360045" defTabSz="914400" fontAlgn="base" hangingPunct="0">
        <a:spcBef>
          <a:spcPct val="20000"/>
        </a:spcBef>
        <a:buFont typeface="宋体" charset="-122"/>
        <a:buChar char="–"/>
        <a:defRPr sz="2000">
          <a:solidFill>
            <a:schemeClr val="tx1"/>
          </a:solidFill>
          <a:latin typeface="Times New Roman" charset="0"/>
          <a:ea typeface="宋体" charset="-122"/>
          <a:cs typeface="Times New Roman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Users\acer1\Desktop\&#12298;&#39740;&#21561;&#28783;&#20043;&#23547;&#40857;&#35776;&#12299;&#26333;&#32456;&#26497;&#39044;&#21578;%5b&#36229;&#28165;&#29256;%5d.mp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"/>
          <p:cNvSpPr>
            <a:spLocks noGrp="1"/>
          </p:cNvSpPr>
          <p:nvPr>
            <p:ph type="ctrTitle"/>
          </p:nvPr>
        </p:nvSpPr>
        <p:spPr>
          <a:xfrm>
            <a:off x="484192" y="1695424"/>
            <a:ext cx="8164375" cy="31241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6600" b="0" i="0" u="none" strike="noStrike" kern="0" cap="none" spc="0" baseline="0">
                <a:solidFill>
                  <a:srgbClr val="0000FF"/>
                </a:solidFill>
                <a:latin typeface="Times New Roman" charset="0"/>
                <a:ea typeface="宋体" charset="-122"/>
                <a:cs typeface="Times New Roman" charset="0"/>
              </a:rPr>
              <a:t>Subjunctive Mood </a:t>
            </a:r>
            <a:r>
              <a:rPr lang="zh-CN" altLang="en-US" sz="6600" b="0" i="0" u="none" strike="noStrike" kern="0" cap="none" spc="0" baseline="0">
                <a:solidFill>
                  <a:srgbClr val="0000FF"/>
                </a:solidFill>
                <a:latin typeface="Times New Roman" charset="0"/>
                <a:ea typeface="宋体" charset="-122"/>
                <a:cs typeface="Times New Roman" charset="0"/>
              </a:rPr>
              <a:t/>
            </a:r>
            <a:br>
              <a:rPr lang="zh-CN" altLang="en-US" sz="6600" b="0" i="0" u="none" strike="noStrike" kern="0" cap="none" spc="0" baseline="0">
                <a:solidFill>
                  <a:srgbClr val="0000FF"/>
                </a:solidFill>
                <a:latin typeface="Times New Roman" charset="0"/>
                <a:ea typeface="宋体" charset="-122"/>
                <a:cs typeface="Times New Roman" charset="0"/>
              </a:rPr>
            </a:br>
            <a:r>
              <a:rPr lang="zh-CN" altLang="en-US" sz="6600" b="0" i="0" u="none" strike="noStrike" kern="0" cap="none" spc="0" baseline="0">
                <a:solidFill>
                  <a:srgbClr val="0000FF"/>
                </a:solidFill>
                <a:latin typeface="Times New Roman" charset="0"/>
                <a:ea typeface="宋体" charset="-122"/>
                <a:cs typeface="Times New Roman" charset="0"/>
              </a:rPr>
              <a:t/>
            </a:r>
            <a:br>
              <a:rPr lang="zh-CN" altLang="en-US" sz="6600" b="0" i="0" u="none" strike="noStrike" kern="0" cap="none" spc="0" baseline="0">
                <a:solidFill>
                  <a:srgbClr val="0000FF"/>
                </a:solidFill>
                <a:latin typeface="Times New Roman" charset="0"/>
                <a:ea typeface="宋体" charset="-122"/>
                <a:cs typeface="Times New Roman" charset="0"/>
              </a:rPr>
            </a:br>
            <a:r>
              <a:rPr lang="en-US" altLang="zh-CN" sz="6600" b="0" i="0" u="none" strike="noStrike" kern="0" cap="none" spc="0" baseline="0">
                <a:solidFill>
                  <a:srgbClr val="0000FF"/>
                </a:solidFill>
                <a:latin typeface="Times New Roman" charset="0"/>
                <a:ea typeface="宋体" charset="-122"/>
                <a:cs typeface="Times New Roman" charset="0"/>
              </a:rPr>
              <a:t>---mixed conditionals</a:t>
            </a:r>
            <a:endParaRPr lang="zh-CN" altLang="en-US" sz="6600" b="0" i="0" u="none" strike="noStrike" kern="0" cap="none" spc="0" baseline="0">
              <a:solidFill>
                <a:srgbClr val="0000FF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614172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chemeClr val="bg1"/>
                </a:solidFill>
              </a:rPr>
              <a:t>Jiaqi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 Han 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韩嘉琪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613990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4966" y="2752665"/>
            <a:ext cx="5527394" cy="367726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97" name="矩形"/>
          <p:cNvSpPr>
            <a:spLocks/>
          </p:cNvSpPr>
          <p:nvPr/>
        </p:nvSpPr>
        <p:spPr>
          <a:xfrm>
            <a:off x="592887" y="198120"/>
            <a:ext cx="7978791" cy="24917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1" i="0" u="none" strike="noStrike" kern="0" cap="none" spc="0" baseline="0" dirty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If </a:t>
            </a:r>
            <a:r>
              <a:rPr lang="en-US" altLang="zh-CN" sz="4000" b="1" i="0" u="none" strike="noStrike" kern="0" cap="none" spc="0" baseline="0" dirty="0" err="1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Hu</a:t>
            </a:r>
            <a:r>
              <a:rPr lang="en-US" altLang="zh-CN" sz="4000" b="1" i="0" u="none" strike="noStrike" kern="0" cap="none" spc="0" baseline="0" dirty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 and Shirley</a:t>
            </a:r>
            <a:r>
              <a:rPr lang="en-US" altLang="zh-CN" sz="4000" b="1" i="0" u="none" strike="noStrike" kern="0" cap="none" spc="0" baseline="0" dirty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 hadn’t experienced </a:t>
            </a:r>
            <a:r>
              <a:rPr lang="en-US" altLang="zh-CN" sz="4000" b="1" i="0" u="none" strike="noStrike" kern="0" cap="none" spc="0" baseline="0" dirty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the adventure, they</a:t>
            </a:r>
            <a:r>
              <a:rPr lang="en-US" altLang="zh-CN" sz="4000" b="1" i="0" u="none" strike="noStrike" kern="0" cap="none" spc="0" baseline="0" dirty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 would not know </a:t>
            </a:r>
            <a:r>
              <a:rPr lang="en-US" altLang="zh-CN" sz="4000" b="1" i="0" u="none" strike="noStrike" kern="0" cap="none" spc="0" baseline="0" dirty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how much they love each other.</a:t>
            </a:r>
            <a:endParaRPr lang="zh-CN" altLang="en-US" sz="4000" b="1" i="0" u="none" strike="noStrike" kern="0" cap="none" spc="0" baseline="0" dirty="0">
              <a:solidFill>
                <a:schemeClr val="tx1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02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矩形"/>
          <p:cNvSpPr>
            <a:spLocks/>
          </p:cNvSpPr>
          <p:nvPr/>
        </p:nvSpPr>
        <p:spPr>
          <a:xfrm>
            <a:off x="381000" y="0"/>
            <a:ext cx="8763000" cy="3581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145" name="矩形"/>
          <p:cNvSpPr>
            <a:spLocks/>
          </p:cNvSpPr>
          <p:nvPr/>
        </p:nvSpPr>
        <p:spPr>
          <a:xfrm>
            <a:off x="0" y="0"/>
            <a:ext cx="9372601" cy="3581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9" name="矩形"/>
          <p:cNvSpPr>
            <a:spLocks/>
          </p:cNvSpPr>
          <p:nvPr/>
        </p:nvSpPr>
        <p:spPr>
          <a:xfrm>
            <a:off x="3354576" y="1981200"/>
            <a:ext cx="3192817" cy="10629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0" baseline="0" dirty="0" err="1">
                <a:solidFill>
                  <a:srgbClr val="0000FF"/>
                </a:solidFill>
                <a:latin typeface="Times New Roman" charset="0"/>
                <a:ea typeface="宋体" charset="-122"/>
                <a:cs typeface="Times New Roman" charset="0"/>
              </a:rPr>
              <a:t>Past</a:t>
            </a:r>
            <a:r>
              <a:rPr lang="en-US" altLang="zh-CN" sz="3200" b="1" i="0" u="none" strike="noStrike" kern="0" cap="none" spc="0" baseline="0" dirty="0" err="1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:if</a:t>
            </a:r>
            <a:r>
              <a:rPr lang="en-US" altLang="zh-CN" sz="3200" b="1" i="0" u="none" strike="noStrike" kern="0" cap="none" spc="0" baseline="0" dirty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-clause: </a:t>
            </a:r>
            <a:r>
              <a:rPr lang="en-US" altLang="zh-CN" sz="3200" b="0" i="1" u="sng" strike="noStrike" kern="0" cap="none" spc="0" baseline="0" dirty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had +V-</a:t>
            </a:r>
            <a:r>
              <a:rPr lang="en-US" altLang="zh-CN" sz="3200" b="0" i="1" u="sng" strike="noStrike" kern="0" cap="none" spc="0" baseline="0" dirty="0" err="1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ed</a:t>
            </a:r>
            <a:endParaRPr lang="zh-CN" altLang="en-US" sz="3200" b="0" i="1" u="sng" strike="noStrike" kern="0" cap="none" spc="0" baseline="0" dirty="0">
              <a:solidFill>
                <a:srgbClr val="FF0000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10" name="矩形"/>
          <p:cNvSpPr>
            <a:spLocks/>
          </p:cNvSpPr>
          <p:nvPr/>
        </p:nvSpPr>
        <p:spPr>
          <a:xfrm>
            <a:off x="3354577" y="4014618"/>
            <a:ext cx="3396744" cy="107721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0" baseline="0" dirty="0" err="1">
                <a:solidFill>
                  <a:srgbClr val="0000FF"/>
                </a:solidFill>
                <a:latin typeface="Times New Roman" charset="0"/>
                <a:ea typeface="宋体" charset="-122"/>
                <a:cs typeface="Times New Roman" charset="0"/>
              </a:rPr>
              <a:t>Now</a:t>
            </a:r>
            <a:r>
              <a:rPr lang="en-US" altLang="zh-CN" sz="3200" b="1" i="0" u="none" strike="noStrike" kern="0" cap="none" spc="0" baseline="0" dirty="0" err="1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:main</a:t>
            </a:r>
            <a:r>
              <a:rPr lang="en-US" altLang="zh-CN" sz="3200" b="1" i="0" u="none" strike="noStrike" kern="0" cap="none" spc="0" baseline="0" dirty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 clause: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1" u="none" strike="noStrike" kern="0" cap="none" spc="0" baseline="0" dirty="0" err="1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would+V</a:t>
            </a:r>
            <a:endParaRPr lang="zh-CN" altLang="en-US" sz="3200" b="0" i="1" u="none" strike="noStrike" kern="0" cap="none" spc="0" baseline="0" dirty="0">
              <a:solidFill>
                <a:srgbClr val="FF0000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11" name="左箭头"/>
          <p:cNvSpPr>
            <a:spLocks/>
          </p:cNvSpPr>
          <p:nvPr/>
        </p:nvSpPr>
        <p:spPr>
          <a:xfrm rot="8698608">
            <a:off x="4226798" y="1592161"/>
            <a:ext cx="952718" cy="148861"/>
          </a:xfrm>
          <a:prstGeom prst="leftArrow">
            <a:avLst>
              <a:gd name="adj1" fmla="val 50000"/>
              <a:gd name="adj2" fmla="val 159853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</a:ln>
        </p:spPr>
      </p:sp>
      <p:sp>
        <p:nvSpPr>
          <p:cNvPr id="12" name="左箭头"/>
          <p:cNvSpPr>
            <a:spLocks/>
          </p:cNvSpPr>
          <p:nvPr/>
        </p:nvSpPr>
        <p:spPr>
          <a:xfrm rot="9418110">
            <a:off x="3833139" y="3752660"/>
            <a:ext cx="831070" cy="76200"/>
          </a:xfrm>
          <a:prstGeom prst="leftArrow">
            <a:avLst>
              <a:gd name="adj1" fmla="val 50000"/>
              <a:gd name="adj2" fmla="val 272408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</a:ln>
        </p:spPr>
      </p:sp>
      <p:sp>
        <p:nvSpPr>
          <p:cNvPr id="22" name="矩形"/>
          <p:cNvSpPr>
            <a:spLocks/>
          </p:cNvSpPr>
          <p:nvPr/>
        </p:nvSpPr>
        <p:spPr>
          <a:xfrm>
            <a:off x="803597" y="787059"/>
            <a:ext cx="7212643" cy="28623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 dirty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If Xiao Ding </a:t>
            </a:r>
            <a:r>
              <a:rPr lang="en-US" altLang="zh-CN" sz="3600" b="0" i="0" u="sng" strike="noStrike" kern="0" cap="none" spc="0" baseline="0" dirty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hadn’t </a:t>
            </a:r>
            <a:r>
              <a:rPr lang="en-US" altLang="zh-CN" sz="3600" b="0" i="0" u="sng" strike="noStrike" kern="0" cap="none" spc="0" baseline="0" dirty="0" err="1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sacrified</a:t>
            </a:r>
            <a:r>
              <a:rPr lang="en-US" altLang="zh-CN" sz="3600" b="0" i="0" u="none" strike="noStrike" kern="0" cap="none" spc="0" baseline="0" dirty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 herself,</a:t>
            </a:r>
          </a:p>
          <a:p>
            <a:pPr marL="0" indent="0" algn="l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3600" b="0" i="0" u="none" strike="noStrike" kern="0" cap="none" spc="0" baseline="0" dirty="0">
              <a:solidFill>
                <a:schemeClr val="tx1"/>
              </a:solidFill>
              <a:latin typeface="Times New Roman" charset="0"/>
              <a:ea typeface="宋体" charset="-122"/>
              <a:cs typeface="Times New Roman" charset="0"/>
            </a:endParaRPr>
          </a:p>
          <a:p>
            <a:pPr marL="0" indent="0" algn="l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3600" b="0" i="0" u="none" strike="noStrike" kern="0" cap="none" spc="0" baseline="0" dirty="0">
              <a:solidFill>
                <a:schemeClr val="tx1"/>
              </a:solidFill>
              <a:latin typeface="Times New Roman" charset="0"/>
              <a:ea typeface="宋体" charset="-122"/>
              <a:cs typeface="Times New Roman" charset="0"/>
            </a:endParaRPr>
          </a:p>
          <a:p>
            <a:pPr marL="0" indent="0" algn="l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3600" b="0" i="0" u="none" strike="noStrike" kern="0" cap="none" spc="0" baseline="0" dirty="0">
              <a:solidFill>
                <a:schemeClr val="tx1"/>
              </a:solidFill>
              <a:latin typeface="Times New Roman" charset="0"/>
              <a:ea typeface="宋体" charset="-122"/>
              <a:cs typeface="Times New Roman" charset="0"/>
            </a:endParaRPr>
          </a:p>
          <a:p>
            <a:pPr marL="0" indent="0" algn="l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 dirty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 her friends </a:t>
            </a:r>
            <a:r>
              <a:rPr lang="en-US" altLang="zh-CN" sz="3600" b="0" i="0" u="sng" strike="noStrike" kern="0" cap="none" spc="0" baseline="0" dirty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would not be</a:t>
            </a:r>
            <a:r>
              <a:rPr lang="en-US" altLang="zh-CN" sz="3600" b="0" i="0" u="none" strike="noStrike" kern="0" cap="none" spc="0" baseline="0" dirty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 alive now!</a:t>
            </a:r>
            <a:endParaRPr lang="zh-CN" altLang="en-US" sz="3600" b="0" i="0" u="none" strike="noStrike" kern="0" cap="none" spc="0" baseline="0" dirty="0">
              <a:solidFill>
                <a:schemeClr val="tx1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58150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矩形"/>
          <p:cNvSpPr>
            <a:spLocks/>
          </p:cNvSpPr>
          <p:nvPr/>
        </p:nvSpPr>
        <p:spPr>
          <a:xfrm>
            <a:off x="381000" y="0"/>
            <a:ext cx="8763000" cy="3581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145" name="矩形"/>
          <p:cNvSpPr>
            <a:spLocks/>
          </p:cNvSpPr>
          <p:nvPr/>
        </p:nvSpPr>
        <p:spPr>
          <a:xfrm>
            <a:off x="0" y="0"/>
            <a:ext cx="9372601" cy="3581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4" name="矩形"/>
          <p:cNvSpPr>
            <a:spLocks/>
          </p:cNvSpPr>
          <p:nvPr/>
        </p:nvSpPr>
        <p:spPr>
          <a:xfrm>
            <a:off x="678354" y="762000"/>
            <a:ext cx="8465646" cy="429367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 dirty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If </a:t>
            </a:r>
            <a:r>
              <a:rPr lang="en-US" altLang="zh-CN" sz="3600" b="0" i="0" u="none" strike="noStrike" kern="0" cap="none" spc="0" baseline="0" dirty="0" err="1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Bayi</a:t>
            </a:r>
            <a:r>
              <a:rPr lang="en-US" altLang="zh-CN" sz="3600" b="0" i="0" u="none" strike="noStrike" kern="0" cap="none" spc="0" baseline="0" dirty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 </a:t>
            </a:r>
            <a:r>
              <a:rPr lang="en-US" altLang="zh-CN" sz="3600" b="0" i="0" u="none" strike="noStrike" kern="0" cap="none" spc="0" baseline="0" dirty="0" err="1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Hu</a:t>
            </a:r>
            <a:r>
              <a:rPr lang="en-US" altLang="zh-CN" sz="3600" b="0" i="0" u="none" strike="noStrike" kern="0" cap="none" spc="0" baseline="0" dirty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 </a:t>
            </a:r>
            <a:r>
              <a:rPr lang="en-US" altLang="zh-CN" sz="3600" b="0" i="0" u="sng" strike="noStrike" kern="0" cap="none" spc="0" baseline="0" dirty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hadn’t decided</a:t>
            </a:r>
            <a:r>
              <a:rPr lang="en-US" altLang="zh-CN" sz="3600" b="0" i="0" u="none" strike="noStrike" kern="0" cap="none" spc="0" baseline="0" dirty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 to come back to the ancient tomb, </a:t>
            </a:r>
          </a:p>
          <a:p>
            <a:pPr marL="0" indent="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3600" b="0" i="0" u="none" strike="noStrike" kern="0" cap="none" spc="0" baseline="0" dirty="0">
              <a:solidFill>
                <a:srgbClr val="000000"/>
              </a:solidFill>
              <a:latin typeface="Times New Roman" charset="0"/>
              <a:ea typeface="宋体" charset="-122"/>
              <a:cs typeface="Times New Roman" charset="0"/>
            </a:endParaRPr>
          </a:p>
          <a:p>
            <a:pPr marL="0" indent="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3600" b="0" i="0" u="none" strike="noStrike" kern="0" cap="none" spc="0" baseline="0" dirty="0">
              <a:solidFill>
                <a:srgbClr val="000000"/>
              </a:solidFill>
              <a:latin typeface="Times New Roman" charset="0"/>
              <a:ea typeface="宋体" charset="-122"/>
              <a:cs typeface="Times New Roman" charset="0"/>
            </a:endParaRPr>
          </a:p>
          <a:p>
            <a:pPr marL="0" indent="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 dirty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he </a:t>
            </a:r>
            <a:r>
              <a:rPr lang="en-US" altLang="zh-CN" sz="3600" b="0" i="0" u="sng" strike="noStrike" kern="0" cap="none" spc="0" baseline="0" dirty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wouldn’t find out</a:t>
            </a:r>
            <a:r>
              <a:rPr lang="en-US" altLang="zh-CN" sz="3600" b="0" i="0" u="none" strike="noStrike" kern="0" cap="none" spc="0" baseline="0" dirty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 the secret of Equinox Flower</a:t>
            </a:r>
            <a:r>
              <a:rPr lang="en-US" altLang="zh-CN" sz="3600" b="0" i="0" u="none" strike="noStrike" kern="0" cap="none" spc="0" baseline="0" dirty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.</a:t>
            </a:r>
            <a:endParaRPr lang="zh-CN" altLang="en-US" sz="3600" b="0" i="0" u="none" strike="noStrike" kern="0" cap="none" spc="0" baseline="0" dirty="0">
              <a:solidFill>
                <a:schemeClr val="tx1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5" name="矩形"/>
          <p:cNvSpPr>
            <a:spLocks/>
          </p:cNvSpPr>
          <p:nvPr/>
        </p:nvSpPr>
        <p:spPr>
          <a:xfrm>
            <a:off x="3531365" y="4761893"/>
            <a:ext cx="3387595" cy="107721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0" baseline="0" dirty="0" err="1">
                <a:solidFill>
                  <a:srgbClr val="0000FF"/>
                </a:solidFill>
                <a:latin typeface="Times New Roman" charset="0"/>
                <a:ea typeface="宋体" charset="-122"/>
                <a:cs typeface="Times New Roman" charset="0"/>
              </a:rPr>
              <a:t>Now</a:t>
            </a:r>
            <a:r>
              <a:rPr lang="en-US" altLang="zh-CN" sz="3200" b="1" i="0" u="none" strike="noStrike" kern="0" cap="none" spc="0" baseline="0" dirty="0" err="1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:main</a:t>
            </a:r>
            <a:r>
              <a:rPr lang="en-US" altLang="zh-CN" sz="3200" b="1" i="0" u="none" strike="noStrike" kern="0" cap="none" spc="0" baseline="0" dirty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 clause:</a:t>
            </a:r>
          </a:p>
          <a:p>
            <a:pPr marL="0" indent="0" algn="l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1" u="none" strike="noStrike" kern="0" cap="none" spc="0" baseline="0" dirty="0" err="1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would+V</a:t>
            </a:r>
            <a:endParaRPr lang="zh-CN" altLang="en-US" sz="3200" b="0" i="1" u="none" strike="noStrike" kern="0" cap="none" spc="0" baseline="0" dirty="0">
              <a:solidFill>
                <a:srgbClr val="FF0000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6" name="矩形"/>
          <p:cNvSpPr>
            <a:spLocks/>
          </p:cNvSpPr>
          <p:nvPr/>
        </p:nvSpPr>
        <p:spPr>
          <a:xfrm>
            <a:off x="4092862" y="2328492"/>
            <a:ext cx="3192816" cy="10629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0" baseline="0" dirty="0" err="1">
                <a:solidFill>
                  <a:srgbClr val="0000FF"/>
                </a:solidFill>
                <a:latin typeface="Times New Roman" charset="0"/>
                <a:ea typeface="宋体" charset="-122"/>
                <a:cs typeface="Times New Roman" charset="0"/>
              </a:rPr>
              <a:t>Past</a:t>
            </a:r>
            <a:r>
              <a:rPr lang="en-US" altLang="zh-CN" sz="3200" b="1" i="0" u="none" strike="noStrike" kern="0" cap="none" spc="0" baseline="0" dirty="0" err="1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:if</a:t>
            </a:r>
            <a:r>
              <a:rPr lang="en-US" altLang="zh-CN" sz="3200" b="1" i="0" u="none" strike="noStrike" kern="0" cap="none" spc="0" baseline="0" dirty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-clause: </a:t>
            </a:r>
            <a:r>
              <a:rPr lang="en-US" altLang="zh-CN" sz="3200" b="0" i="1" u="sng" strike="noStrike" kern="0" cap="none" spc="0" baseline="0" dirty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had +V-</a:t>
            </a:r>
            <a:r>
              <a:rPr lang="en-US" altLang="zh-CN" sz="3200" b="0" i="1" u="sng" strike="noStrike" kern="0" cap="none" spc="0" baseline="0" dirty="0" err="1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ed</a:t>
            </a:r>
            <a:endParaRPr lang="zh-CN" altLang="en-US" sz="3200" b="0" i="1" u="sng" strike="noStrike" kern="0" cap="none" spc="0" baseline="0" dirty="0">
              <a:solidFill>
                <a:srgbClr val="FF0000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7" name="左箭头"/>
          <p:cNvSpPr>
            <a:spLocks/>
          </p:cNvSpPr>
          <p:nvPr/>
        </p:nvSpPr>
        <p:spPr>
          <a:xfrm rot="8698608">
            <a:off x="4393593" y="1806105"/>
            <a:ext cx="952718" cy="148861"/>
          </a:xfrm>
          <a:prstGeom prst="leftArrow">
            <a:avLst>
              <a:gd name="adj1" fmla="val 50000"/>
              <a:gd name="adj2" fmla="val 159853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</a:ln>
        </p:spPr>
      </p:sp>
      <p:sp>
        <p:nvSpPr>
          <p:cNvPr id="8" name="左箭头"/>
          <p:cNvSpPr>
            <a:spLocks/>
          </p:cNvSpPr>
          <p:nvPr/>
        </p:nvSpPr>
        <p:spPr>
          <a:xfrm rot="8698608">
            <a:off x="3211758" y="4625635"/>
            <a:ext cx="642663" cy="148859"/>
          </a:xfrm>
          <a:prstGeom prst="leftArrow">
            <a:avLst>
              <a:gd name="adj1" fmla="val 50000"/>
              <a:gd name="adj2" fmla="val 159854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</a:ln>
        </p:spPr>
      </p:sp>
    </p:spTree>
    <p:extLst>
      <p:ext uri="{BB962C8B-B14F-4D97-AF65-F5344CB8AC3E}">
        <p14:creationId xmlns:p14="http://schemas.microsoft.com/office/powerpoint/2010/main" xmlns="" val="201258150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矩形"/>
          <p:cNvSpPr>
            <a:spLocks/>
          </p:cNvSpPr>
          <p:nvPr/>
        </p:nvSpPr>
        <p:spPr>
          <a:xfrm>
            <a:off x="381000" y="0"/>
            <a:ext cx="8763000" cy="3581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145" name="矩形"/>
          <p:cNvSpPr>
            <a:spLocks/>
          </p:cNvSpPr>
          <p:nvPr/>
        </p:nvSpPr>
        <p:spPr>
          <a:xfrm>
            <a:off x="0" y="0"/>
            <a:ext cx="9372601" cy="3581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4" name="矩形"/>
          <p:cNvSpPr>
            <a:spLocks/>
          </p:cNvSpPr>
          <p:nvPr/>
        </p:nvSpPr>
        <p:spPr>
          <a:xfrm>
            <a:off x="489356" y="1173480"/>
            <a:ext cx="8063962" cy="366574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>
              <a:lnSpc>
                <a:spcPct val="129000"/>
              </a:lnSpc>
            </a:pPr>
            <a:r>
              <a:rPr lang="en-US" altLang="zh-CN" sz="3600" b="0" i="0" u="none" strike="noStrike" kern="0" cap="none" spc="0" baseline="0" dirty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If they </a:t>
            </a:r>
            <a:r>
              <a:rPr lang="en-US" altLang="zh-CN" sz="3600" b="0" i="0" u="sng" strike="noStrike" kern="0" cap="none" spc="0" baseline="0" dirty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hadn’t  decided to find out</a:t>
            </a:r>
            <a:r>
              <a:rPr lang="en-US" altLang="zh-CN" sz="3600" b="0" i="0" u="none" strike="noStrike" kern="0" cap="none" spc="0" baseline="0" dirty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 the </a:t>
            </a:r>
            <a:r>
              <a:rPr lang="en-US" altLang="zh-CN" sz="3600" b="0" i="0" u="none" strike="noStrike" kern="0" cap="none" spc="0" baseline="0" dirty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secret of Equinox Flower</a:t>
            </a:r>
            <a:r>
              <a:rPr lang="en-US" altLang="zh-CN" sz="3600" b="0" i="0" u="none" strike="noStrike" kern="0" cap="none" spc="0" baseline="0" dirty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, </a:t>
            </a:r>
          </a:p>
          <a:p>
            <a:pPr marL="0" indent="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3600" b="0" i="0" u="none" strike="noStrike" kern="0" cap="none" spc="0" baseline="0" dirty="0">
              <a:solidFill>
                <a:srgbClr val="000000"/>
              </a:solidFill>
              <a:latin typeface="Times New Roman" charset="0"/>
              <a:ea typeface="宋体" charset="-122"/>
              <a:cs typeface="Times New Roman" charset="0"/>
            </a:endParaRPr>
          </a:p>
          <a:p>
            <a:pPr marL="0" indent="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3600" b="0" i="0" u="none" strike="noStrike" kern="0" cap="none" spc="0" baseline="0" dirty="0">
              <a:solidFill>
                <a:srgbClr val="000000"/>
              </a:solidFill>
              <a:latin typeface="Times New Roman" charset="0"/>
              <a:ea typeface="宋体" charset="-122"/>
              <a:cs typeface="Times New Roman" charset="0"/>
            </a:endParaRPr>
          </a:p>
          <a:p>
            <a:pPr marL="0" indent="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 dirty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they </a:t>
            </a:r>
            <a:r>
              <a:rPr lang="en-US" altLang="zh-CN" sz="3600" b="0" i="0" u="sng" strike="noStrike" kern="0" cap="none" spc="0" baseline="0" dirty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wouldn’t have to f</a:t>
            </a:r>
            <a:r>
              <a:rPr lang="en-US" altLang="zh-CN" sz="3600" b="0" i="0" u="none" strike="noStrike" kern="0" cap="none" spc="0" baseline="0" dirty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ace the challenges.</a:t>
            </a:r>
            <a:endParaRPr lang="zh-CN" altLang="en-US" sz="3600" b="0" i="0" u="none" strike="noStrike" kern="0" cap="none" spc="0" baseline="0" dirty="0">
              <a:solidFill>
                <a:schemeClr val="tx1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5" name="矩形"/>
          <p:cNvSpPr>
            <a:spLocks/>
          </p:cNvSpPr>
          <p:nvPr/>
        </p:nvSpPr>
        <p:spPr>
          <a:xfrm>
            <a:off x="5716289" y="2742533"/>
            <a:ext cx="3192817" cy="10629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0" baseline="0" dirty="0" err="1">
                <a:solidFill>
                  <a:srgbClr val="0000FF"/>
                </a:solidFill>
                <a:latin typeface="Times New Roman" charset="0"/>
                <a:ea typeface="宋体" charset="-122"/>
                <a:cs typeface="Times New Roman" charset="0"/>
              </a:rPr>
              <a:t>Past</a:t>
            </a:r>
            <a:r>
              <a:rPr lang="en-US" altLang="zh-CN" sz="3200" b="1" i="0" u="none" strike="noStrike" kern="0" cap="none" spc="0" baseline="0" dirty="0" err="1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:if</a:t>
            </a:r>
            <a:r>
              <a:rPr lang="en-US" altLang="zh-CN" sz="3200" b="1" i="0" u="none" strike="noStrike" kern="0" cap="none" spc="0" baseline="0" dirty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-clause: </a:t>
            </a:r>
            <a:r>
              <a:rPr lang="en-US" altLang="zh-CN" sz="3200" b="0" i="1" u="sng" strike="noStrike" kern="0" cap="none" spc="0" baseline="0" dirty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had +V-</a:t>
            </a:r>
            <a:r>
              <a:rPr lang="en-US" altLang="zh-CN" sz="3200" b="0" i="1" u="sng" strike="noStrike" kern="0" cap="none" spc="0" baseline="0" dirty="0" err="1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ed</a:t>
            </a:r>
            <a:endParaRPr lang="zh-CN" altLang="en-US" sz="3200" b="0" i="1" u="sng" strike="noStrike" kern="0" cap="none" spc="0" baseline="0" dirty="0">
              <a:solidFill>
                <a:srgbClr val="FF0000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6" name="矩形"/>
          <p:cNvSpPr>
            <a:spLocks/>
          </p:cNvSpPr>
          <p:nvPr/>
        </p:nvSpPr>
        <p:spPr>
          <a:xfrm>
            <a:off x="3035243" y="5254614"/>
            <a:ext cx="5021953" cy="10629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0" baseline="0" dirty="0" err="1">
                <a:solidFill>
                  <a:srgbClr val="0000FF"/>
                </a:solidFill>
                <a:latin typeface="Times New Roman" charset="0"/>
                <a:ea typeface="宋体" charset="-122"/>
                <a:cs typeface="Times New Roman" charset="0"/>
              </a:rPr>
              <a:t>Now</a:t>
            </a:r>
            <a:r>
              <a:rPr lang="en-US" altLang="zh-CN" sz="3200" b="1" i="0" u="none" strike="noStrike" kern="0" cap="none" spc="0" baseline="0" dirty="0" err="1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:main</a:t>
            </a:r>
            <a:r>
              <a:rPr lang="en-US" altLang="zh-CN" sz="3200" b="1" i="0" u="none" strike="noStrike" kern="0" cap="none" spc="0" baseline="0" dirty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 clause:</a:t>
            </a:r>
          </a:p>
          <a:p>
            <a:pPr marL="0" indent="0" algn="l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1" u="none" strike="noStrike" kern="0" cap="none" spc="0" baseline="0" dirty="0" err="1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would+V</a:t>
            </a:r>
            <a:endParaRPr lang="zh-CN" altLang="en-US" sz="3200" b="0" i="1" u="none" strike="noStrike" kern="0" cap="none" spc="0" baseline="0" dirty="0">
              <a:solidFill>
                <a:srgbClr val="FF0000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7" name="左箭头"/>
          <p:cNvSpPr>
            <a:spLocks/>
          </p:cNvSpPr>
          <p:nvPr/>
        </p:nvSpPr>
        <p:spPr>
          <a:xfrm rot="8698608">
            <a:off x="5502678" y="2201096"/>
            <a:ext cx="952718" cy="148861"/>
          </a:xfrm>
          <a:prstGeom prst="leftArrow">
            <a:avLst>
              <a:gd name="adj1" fmla="val 50000"/>
              <a:gd name="adj2" fmla="val 159853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</a:ln>
        </p:spPr>
      </p:sp>
      <p:sp>
        <p:nvSpPr>
          <p:cNvPr id="8" name="左箭头"/>
          <p:cNvSpPr>
            <a:spLocks/>
          </p:cNvSpPr>
          <p:nvPr/>
        </p:nvSpPr>
        <p:spPr>
          <a:xfrm rot="8698608">
            <a:off x="2376319" y="5099135"/>
            <a:ext cx="952718" cy="148860"/>
          </a:xfrm>
          <a:prstGeom prst="leftArrow">
            <a:avLst>
              <a:gd name="adj1" fmla="val 50000"/>
              <a:gd name="adj2" fmla="val 159854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</a:ln>
        </p:spPr>
      </p:sp>
    </p:spTree>
    <p:extLst>
      <p:ext uri="{BB962C8B-B14F-4D97-AF65-F5344CB8AC3E}">
        <p14:creationId xmlns:p14="http://schemas.microsoft.com/office/powerpoint/2010/main" xmlns="" val="201258150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矩形"/>
          <p:cNvSpPr>
            <a:spLocks/>
          </p:cNvSpPr>
          <p:nvPr/>
        </p:nvSpPr>
        <p:spPr>
          <a:xfrm>
            <a:off x="381000" y="0"/>
            <a:ext cx="8763000" cy="3581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145" name="矩形"/>
          <p:cNvSpPr>
            <a:spLocks/>
          </p:cNvSpPr>
          <p:nvPr/>
        </p:nvSpPr>
        <p:spPr>
          <a:xfrm>
            <a:off x="0" y="0"/>
            <a:ext cx="9372601" cy="3581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4" name="矩形"/>
          <p:cNvSpPr>
            <a:spLocks/>
          </p:cNvSpPr>
          <p:nvPr/>
        </p:nvSpPr>
        <p:spPr>
          <a:xfrm>
            <a:off x="489356" y="685800"/>
            <a:ext cx="8063962" cy="507831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r>
              <a:rPr lang="en-US" altLang="zh-CN" sz="3600" b="1" dirty="0" smtClean="0"/>
              <a:t>If </a:t>
            </a:r>
            <a:r>
              <a:rPr lang="en-US" altLang="zh-CN" sz="3600" b="1" dirty="0" err="1" smtClean="0"/>
              <a:t>Hu</a:t>
            </a:r>
            <a:r>
              <a:rPr lang="en-US" altLang="zh-CN" sz="3600" b="1" dirty="0" smtClean="0"/>
              <a:t> and Shirley </a:t>
            </a:r>
            <a:r>
              <a:rPr lang="en-US" altLang="zh-CN" sz="3600" b="1" u="sng" dirty="0" smtClean="0"/>
              <a:t>hadn’t </a:t>
            </a:r>
            <a:r>
              <a:rPr lang="en-US" altLang="zh-CN" sz="3600" b="1" u="sng" dirty="0" smtClean="0"/>
              <a:t>experienced</a:t>
            </a:r>
          </a:p>
          <a:p>
            <a:endParaRPr lang="en-US" altLang="zh-CN" sz="3600" b="1" dirty="0" smtClean="0"/>
          </a:p>
          <a:p>
            <a:endParaRPr lang="en-US" altLang="zh-CN" sz="3600" b="1" dirty="0" smtClean="0"/>
          </a:p>
          <a:p>
            <a:endParaRPr lang="en-US" altLang="zh-CN" sz="3600" b="1" dirty="0" smtClean="0"/>
          </a:p>
          <a:p>
            <a:r>
              <a:rPr lang="en-US" altLang="zh-CN" sz="3600" b="1" dirty="0" smtClean="0"/>
              <a:t> </a:t>
            </a:r>
            <a:r>
              <a:rPr lang="en-US" altLang="zh-CN" sz="3600" b="1" dirty="0" smtClean="0"/>
              <a:t>the adventure, they </a:t>
            </a:r>
            <a:r>
              <a:rPr lang="en-US" altLang="zh-CN" sz="3600" b="1" u="sng" dirty="0" smtClean="0"/>
              <a:t>would not </a:t>
            </a:r>
            <a:r>
              <a:rPr lang="en-US" altLang="zh-CN" sz="3600" b="1" u="sng" dirty="0" smtClean="0"/>
              <a:t>know</a:t>
            </a:r>
          </a:p>
          <a:p>
            <a:endParaRPr lang="en-US" altLang="zh-CN" sz="3600" b="1" u="sng" dirty="0" smtClean="0"/>
          </a:p>
          <a:p>
            <a:endParaRPr lang="en-US" altLang="zh-CN" sz="3600" b="1" u="sng" dirty="0" smtClean="0"/>
          </a:p>
          <a:p>
            <a:r>
              <a:rPr lang="en-US" altLang="zh-CN" sz="3600" b="1" dirty="0" smtClean="0"/>
              <a:t> </a:t>
            </a:r>
          </a:p>
          <a:p>
            <a:r>
              <a:rPr lang="en-US" altLang="zh-CN" sz="3600" b="1" dirty="0" smtClean="0"/>
              <a:t>how </a:t>
            </a:r>
            <a:r>
              <a:rPr lang="en-US" altLang="zh-CN" sz="3600" b="1" dirty="0" smtClean="0"/>
              <a:t>much they love each other.</a:t>
            </a:r>
            <a:endParaRPr lang="zh-CN" altLang="en-US" sz="3600" b="1" dirty="0"/>
          </a:p>
        </p:txBody>
      </p:sp>
      <p:sp>
        <p:nvSpPr>
          <p:cNvPr id="5" name="矩形"/>
          <p:cNvSpPr>
            <a:spLocks/>
          </p:cNvSpPr>
          <p:nvPr/>
        </p:nvSpPr>
        <p:spPr>
          <a:xfrm>
            <a:off x="5165965" y="1737360"/>
            <a:ext cx="3192817" cy="10629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0" baseline="0" dirty="0" err="1">
                <a:solidFill>
                  <a:srgbClr val="0000FF"/>
                </a:solidFill>
                <a:latin typeface="Times New Roman" charset="0"/>
                <a:ea typeface="宋体" charset="-122"/>
                <a:cs typeface="Times New Roman" charset="0"/>
              </a:rPr>
              <a:t>Past</a:t>
            </a:r>
            <a:r>
              <a:rPr lang="en-US" altLang="zh-CN" sz="3200" b="1" i="0" u="none" strike="noStrike" kern="0" cap="none" spc="0" baseline="0" dirty="0" err="1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:if</a:t>
            </a:r>
            <a:r>
              <a:rPr lang="en-US" altLang="zh-CN" sz="3200" b="1" i="0" u="none" strike="noStrike" kern="0" cap="none" spc="0" baseline="0" dirty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-clause: </a:t>
            </a:r>
            <a:r>
              <a:rPr lang="en-US" altLang="zh-CN" sz="3200" b="0" i="1" u="sng" strike="noStrike" kern="0" cap="none" spc="0" baseline="0" dirty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had +V-</a:t>
            </a:r>
            <a:r>
              <a:rPr lang="en-US" altLang="zh-CN" sz="3200" b="0" i="1" u="sng" strike="noStrike" kern="0" cap="none" spc="0" baseline="0" dirty="0" err="1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ed</a:t>
            </a:r>
            <a:endParaRPr lang="zh-CN" altLang="en-US" sz="3200" b="0" i="1" u="sng" strike="noStrike" kern="0" cap="none" spc="0" baseline="0" dirty="0">
              <a:solidFill>
                <a:srgbClr val="FF0000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6" name="矩形"/>
          <p:cNvSpPr>
            <a:spLocks/>
          </p:cNvSpPr>
          <p:nvPr/>
        </p:nvSpPr>
        <p:spPr>
          <a:xfrm>
            <a:off x="5165965" y="3715645"/>
            <a:ext cx="3387353" cy="107721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0" baseline="0" dirty="0" err="1">
                <a:solidFill>
                  <a:srgbClr val="0000FF"/>
                </a:solidFill>
                <a:latin typeface="Times New Roman" charset="0"/>
                <a:ea typeface="宋体" charset="-122"/>
                <a:cs typeface="Times New Roman" charset="0"/>
              </a:rPr>
              <a:t>Now</a:t>
            </a:r>
            <a:r>
              <a:rPr lang="en-US" altLang="zh-CN" sz="3200" b="1" i="0" u="none" strike="noStrike" kern="0" cap="none" spc="0" baseline="0" dirty="0" err="1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:main</a:t>
            </a:r>
            <a:r>
              <a:rPr lang="en-US" altLang="zh-CN" sz="3200" b="1" i="0" u="none" strike="noStrike" kern="0" cap="none" spc="0" baseline="0" dirty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 clause:</a:t>
            </a:r>
          </a:p>
          <a:p>
            <a:pPr marL="0" indent="0" algn="l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1" u="none" strike="noStrike" kern="0" cap="none" spc="0" baseline="0" dirty="0" err="1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would+V</a:t>
            </a:r>
            <a:endParaRPr lang="zh-CN" altLang="en-US" sz="3200" b="0" i="1" u="none" strike="noStrike" kern="0" cap="none" spc="0" baseline="0" dirty="0">
              <a:solidFill>
                <a:srgbClr val="FF0000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7" name="左箭头"/>
          <p:cNvSpPr>
            <a:spLocks/>
          </p:cNvSpPr>
          <p:nvPr/>
        </p:nvSpPr>
        <p:spPr>
          <a:xfrm rot="8698608">
            <a:off x="4601834" y="1536934"/>
            <a:ext cx="952718" cy="148861"/>
          </a:xfrm>
          <a:prstGeom prst="leftArrow">
            <a:avLst>
              <a:gd name="adj1" fmla="val 50000"/>
              <a:gd name="adj2" fmla="val 159853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</a:ln>
        </p:spPr>
      </p:sp>
      <p:sp>
        <p:nvSpPr>
          <p:cNvPr id="8" name="左箭头"/>
          <p:cNvSpPr>
            <a:spLocks/>
          </p:cNvSpPr>
          <p:nvPr/>
        </p:nvSpPr>
        <p:spPr>
          <a:xfrm rot="8698608">
            <a:off x="4626032" y="3641215"/>
            <a:ext cx="685439" cy="148860"/>
          </a:xfrm>
          <a:prstGeom prst="leftArrow">
            <a:avLst>
              <a:gd name="adj1" fmla="val 50000"/>
              <a:gd name="adj2" fmla="val 159854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</a:ln>
        </p:spPr>
      </p:sp>
    </p:spTree>
    <p:extLst>
      <p:ext uri="{BB962C8B-B14F-4D97-AF65-F5344CB8AC3E}">
        <p14:creationId xmlns:p14="http://schemas.microsoft.com/office/powerpoint/2010/main" xmlns="" val="201258150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矩形"/>
          <p:cNvSpPr>
            <a:spLocks/>
          </p:cNvSpPr>
          <p:nvPr/>
        </p:nvSpPr>
        <p:spPr>
          <a:xfrm>
            <a:off x="381000" y="0"/>
            <a:ext cx="8763000" cy="3581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156" name="矩形"/>
          <p:cNvSpPr>
            <a:spLocks/>
          </p:cNvSpPr>
          <p:nvPr/>
        </p:nvSpPr>
        <p:spPr>
          <a:xfrm>
            <a:off x="0" y="0"/>
            <a:ext cx="9372601" cy="3581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157" name="矩形"/>
          <p:cNvSpPr>
            <a:spLocks/>
          </p:cNvSpPr>
          <p:nvPr/>
        </p:nvSpPr>
        <p:spPr>
          <a:xfrm>
            <a:off x="0" y="1447800"/>
            <a:ext cx="9144000" cy="45720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158" name="矩形"/>
          <p:cNvSpPr>
            <a:spLocks/>
          </p:cNvSpPr>
          <p:nvPr/>
        </p:nvSpPr>
        <p:spPr>
          <a:xfrm>
            <a:off x="0" y="3295650"/>
            <a:ext cx="9144000" cy="32727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0" baseline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If you </a:t>
            </a:r>
            <a:r>
              <a:rPr lang="en-US" altLang="zh-CN" sz="3200" b="1" i="0" u="sng" strike="noStrike" kern="0" cap="none" spc="0" baseline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had come and attended</a:t>
            </a:r>
            <a:r>
              <a:rPr lang="en-US" altLang="zh-CN" sz="3200" b="1" i="0" u="none" strike="noStrike" kern="0" cap="none" spc="0" baseline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 the meeting yesterday, you </a:t>
            </a:r>
            <a:r>
              <a:rPr lang="en-US" altLang="zh-CN" sz="3200" b="1" i="0" u="sng" strike="noStrike" kern="0" cap="none" spc="0" baseline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would know</a:t>
            </a:r>
            <a:r>
              <a:rPr lang="en-US" altLang="zh-CN" sz="3200" b="1" i="0" u="none" strike="noStrike" kern="0" cap="none" spc="0" baseline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 </a:t>
            </a:r>
            <a:r>
              <a:rPr lang="en-US" altLang="zh-CN" sz="3200" b="1" i="0" u="none" strike="noStrike" kern="0" cap="none" spc="0" baseline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what we are doing now.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0" baseline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         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0" baseline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If you </a:t>
            </a:r>
            <a:r>
              <a:rPr lang="en-US" altLang="zh-CN" sz="3200" b="1" i="0" u="sng" strike="noStrike" kern="0" cap="none" spc="0" baseline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had followed</a:t>
            </a:r>
            <a:r>
              <a:rPr lang="en-US" altLang="zh-CN" sz="3200" b="1" i="0" u="none" strike="noStrike" kern="0" cap="none" spc="0" baseline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 </a:t>
            </a:r>
            <a:r>
              <a:rPr lang="en-US" altLang="zh-CN" sz="3200" b="1" i="0" u="none" strike="noStrike" kern="0" cap="none" spc="0" baseline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my advice, you </a:t>
            </a:r>
            <a:r>
              <a:rPr lang="en-US" altLang="zh-CN" sz="3200" b="1" i="0" u="sng" strike="noStrike" kern="0" cap="none" spc="0" baseline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would not be</a:t>
            </a:r>
            <a:r>
              <a:rPr lang="en-US" altLang="zh-CN" sz="3200" b="1" i="0" u="none" strike="noStrike" kern="0" cap="none" spc="0" baseline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 </a:t>
            </a:r>
            <a:r>
              <a:rPr lang="en-US" altLang="zh-CN" sz="3200" b="1" i="0" u="none" strike="noStrike" kern="0" cap="none" spc="0" baseline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in trouble now.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  <p:pic>
        <p:nvPicPr>
          <p:cNvPr id="159" name="图片" descr="http://pic15.nipic.com/20110707/7211548_172326612126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-958929"/>
            <a:ext cx="9143999" cy="425457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xmlns="" val="35610976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矩形"/>
          <p:cNvSpPr>
            <a:spLocks/>
          </p:cNvSpPr>
          <p:nvPr/>
        </p:nvSpPr>
        <p:spPr>
          <a:xfrm>
            <a:off x="228600" y="1187800"/>
            <a:ext cx="8610600" cy="47084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3600" tIns="46800" rIns="93600" bIns="46800" anchor="t" anchorCtr="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0" cap="none" spc="0" baseline="0">
                <a:solidFill>
                  <a:srgbClr val="3333FF"/>
                </a:solidFill>
                <a:latin typeface="Arial Narrow" charset="0"/>
                <a:ea typeface="华文新魏" charset="-122"/>
                <a:cs typeface="Arial Narrow" charset="0"/>
              </a:rPr>
              <a:t>  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3600" b="1" i="0" u="none" strike="noStrike" kern="0" cap="none" spc="0" baseline="0">
              <a:solidFill>
                <a:srgbClr val="3333FF"/>
              </a:solidFill>
              <a:latin typeface="Arial Narrow" charset="0"/>
              <a:ea typeface="华文新魏" charset="-122"/>
              <a:cs typeface="Arial Narrow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3600" b="1" i="0" u="none" strike="noStrike" kern="0" cap="none" spc="0" baseline="0">
              <a:solidFill>
                <a:srgbClr val="3333FF"/>
              </a:solidFill>
              <a:latin typeface="Times New Roman" charset="0"/>
              <a:ea typeface="宋体" charset="-122"/>
              <a:cs typeface="Times New Roman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3600" b="1" i="0" u="none" strike="noStrike" kern="0" cap="none" spc="0" baseline="0">
              <a:solidFill>
                <a:srgbClr val="3333FF"/>
              </a:solidFill>
              <a:latin typeface="Times New Roman" charset="0"/>
              <a:ea typeface="宋体" charset="-122"/>
              <a:cs typeface="Times New Roman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华文新魏" charset="-122"/>
                <a:cs typeface="Times New Roman" charset="0"/>
              </a:rPr>
              <a:t>If the weather had been finer, the crops would be growing still better.</a:t>
            </a:r>
          </a:p>
          <a:p>
            <a:pPr marL="342900" indent="-342900" algn="l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华文新魏" charset="-122"/>
                <a:cs typeface="Times New Roman" charset="0"/>
              </a:rPr>
              <a:t>  If you had followed the teacher’s advice, you wouldn’t be in the hospital.</a:t>
            </a:r>
            <a:endParaRPr lang="zh-CN" altLang="en-US" sz="3600" b="1" i="0" u="none" strike="noStrike" kern="0" cap="none" spc="0" baseline="0">
              <a:solidFill>
                <a:schemeClr val="tx1"/>
              </a:solidFill>
              <a:latin typeface="Times New Roman" charset="0"/>
              <a:ea typeface="华文新魏" charset="-122"/>
              <a:cs typeface="Times New Roman" charset="0"/>
            </a:endParaRPr>
          </a:p>
        </p:txBody>
      </p:sp>
      <p:sp>
        <p:nvSpPr>
          <p:cNvPr id="163" name="直线"/>
          <p:cNvSpPr>
            <a:spLocks/>
          </p:cNvSpPr>
          <p:nvPr/>
        </p:nvSpPr>
        <p:spPr>
          <a:xfrm rot="21600000" flipV="1">
            <a:off x="3207703" y="3829051"/>
            <a:ext cx="1736724" cy="6350"/>
          </a:xfrm>
          <a:prstGeom prst="line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</a:ln>
        </p:spPr>
      </p:sp>
      <p:sp>
        <p:nvSpPr>
          <p:cNvPr id="164" name="直线"/>
          <p:cNvSpPr>
            <a:spLocks/>
          </p:cNvSpPr>
          <p:nvPr/>
        </p:nvSpPr>
        <p:spPr>
          <a:xfrm>
            <a:off x="762000" y="4419600"/>
            <a:ext cx="1600200" cy="0"/>
          </a:xfrm>
          <a:prstGeom prst="line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</a:ln>
        </p:spPr>
      </p:sp>
      <p:sp>
        <p:nvSpPr>
          <p:cNvPr id="165" name="直线"/>
          <p:cNvSpPr>
            <a:spLocks/>
          </p:cNvSpPr>
          <p:nvPr/>
        </p:nvSpPr>
        <p:spPr>
          <a:xfrm rot="21600000" flipV="1">
            <a:off x="1976594" y="5295900"/>
            <a:ext cx="2462211" cy="6350"/>
          </a:xfrm>
          <a:prstGeom prst="line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</a:ln>
        </p:spPr>
      </p:sp>
      <p:sp>
        <p:nvSpPr>
          <p:cNvPr id="166" name="直线"/>
          <p:cNvSpPr>
            <a:spLocks/>
          </p:cNvSpPr>
          <p:nvPr/>
        </p:nvSpPr>
        <p:spPr>
          <a:xfrm rot="21600000" flipV="1">
            <a:off x="1611312" y="5889912"/>
            <a:ext cx="2122487" cy="6350"/>
          </a:xfrm>
          <a:prstGeom prst="line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</a:ln>
        </p:spPr>
      </p:sp>
      <p:pic>
        <p:nvPicPr>
          <p:cNvPr id="167" name="图片" descr="http://blog.whcedu.cn/UploadFiles/2007-7/2723126299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9626"/>
            <a:ext cx="9144000" cy="451485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xmlns="" val="1555257418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矩形"/>
          <p:cNvSpPr>
            <a:spLocks/>
          </p:cNvSpPr>
          <p:nvPr/>
        </p:nvSpPr>
        <p:spPr>
          <a:xfrm>
            <a:off x="381000" y="0"/>
            <a:ext cx="8763000" cy="3581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145" name="矩形"/>
          <p:cNvSpPr>
            <a:spLocks/>
          </p:cNvSpPr>
          <p:nvPr/>
        </p:nvSpPr>
        <p:spPr>
          <a:xfrm>
            <a:off x="0" y="0"/>
            <a:ext cx="9372601" cy="3581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146" name="矩形"/>
          <p:cNvSpPr>
            <a:spLocks/>
          </p:cNvSpPr>
          <p:nvPr/>
        </p:nvSpPr>
        <p:spPr>
          <a:xfrm>
            <a:off x="533400" y="746760"/>
            <a:ext cx="8229600" cy="22631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0" cap="none" spc="0" baseline="0" dirty="0">
                <a:solidFill>
                  <a:srgbClr val="3333FF"/>
                </a:solidFill>
                <a:latin typeface="Times New Roman" charset="0"/>
                <a:ea typeface="宋体" charset="-122"/>
                <a:cs typeface="Times New Roman" charset="0"/>
              </a:rPr>
              <a:t>2. We use </a:t>
            </a:r>
            <a:r>
              <a:rPr lang="en-US" altLang="zh-CN" sz="3600" b="1" i="1" u="none" strike="noStrike" kern="0" cap="none" spc="0" baseline="0" dirty="0">
                <a:solidFill>
                  <a:srgbClr val="3333FF"/>
                </a:solidFill>
                <a:latin typeface="Times New Roman" charset="0"/>
                <a:ea typeface="宋体" charset="-122"/>
                <a:cs typeface="Times New Roman" charset="0"/>
              </a:rPr>
              <a:t>otherwise</a:t>
            </a:r>
            <a:r>
              <a:rPr lang="en-US" altLang="zh-CN" sz="3600" b="1" i="0" u="none" strike="noStrike" kern="0" cap="none" spc="0" baseline="0" dirty="0">
                <a:solidFill>
                  <a:srgbClr val="3333FF"/>
                </a:solidFill>
                <a:latin typeface="Times New Roman" charset="0"/>
                <a:ea typeface="宋体" charset="-122"/>
                <a:cs typeface="Times New Roman" charset="0"/>
              </a:rPr>
              <a:t>, </a:t>
            </a:r>
            <a:r>
              <a:rPr lang="en-US" altLang="zh-CN" sz="3600" b="1" i="1" u="none" strike="noStrike" kern="0" cap="none" spc="0" baseline="0" dirty="0">
                <a:solidFill>
                  <a:srgbClr val="3333FF"/>
                </a:solidFill>
                <a:latin typeface="Times New Roman" charset="0"/>
                <a:ea typeface="宋体" charset="-122"/>
                <a:cs typeface="Times New Roman" charset="0"/>
              </a:rPr>
              <a:t>or</a:t>
            </a:r>
            <a:r>
              <a:rPr lang="en-US" altLang="zh-CN" sz="3600" b="1" i="0" u="none" strike="noStrike" kern="0" cap="none" spc="0" baseline="0" dirty="0">
                <a:solidFill>
                  <a:srgbClr val="3333FF"/>
                </a:solidFill>
                <a:latin typeface="Times New Roman" charset="0"/>
                <a:ea typeface="宋体" charset="-122"/>
                <a:cs typeface="Times New Roman" charset="0"/>
              </a:rPr>
              <a:t> and phrases  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0" cap="none" spc="0" baseline="0" dirty="0">
                <a:solidFill>
                  <a:srgbClr val="3333FF"/>
                </a:solidFill>
                <a:latin typeface="Times New Roman" charset="0"/>
                <a:ea typeface="宋体" charset="-122"/>
                <a:cs typeface="Times New Roman" charset="0"/>
              </a:rPr>
              <a:t>    beginning with </a:t>
            </a:r>
            <a:r>
              <a:rPr lang="en-US" altLang="zh-CN" sz="3600" b="1" i="1" u="none" strike="noStrike" kern="0" cap="none" spc="0" baseline="0" dirty="0" err="1">
                <a:solidFill>
                  <a:srgbClr val="3333FF"/>
                </a:solidFill>
                <a:latin typeface="Times New Roman" charset="0"/>
                <a:ea typeface="宋体" charset="-122"/>
                <a:cs typeface="Times New Roman" charset="0"/>
              </a:rPr>
              <a:t>with</a:t>
            </a:r>
            <a:r>
              <a:rPr lang="en-US" altLang="zh-CN" sz="3600" b="1" i="0" u="none" strike="noStrike" kern="0" cap="none" spc="0" baseline="0" dirty="0">
                <a:solidFill>
                  <a:srgbClr val="3333FF"/>
                </a:solidFill>
                <a:latin typeface="Times New Roman" charset="0"/>
                <a:ea typeface="宋体" charset="-122"/>
                <a:cs typeface="Times New Roman" charset="0"/>
              </a:rPr>
              <a:t>, </a:t>
            </a:r>
            <a:r>
              <a:rPr lang="en-US" altLang="zh-CN" sz="3600" b="1" i="1" u="none" strike="noStrike" kern="0" cap="none" spc="0" baseline="0" dirty="0">
                <a:solidFill>
                  <a:srgbClr val="3333FF"/>
                </a:solidFill>
                <a:latin typeface="Times New Roman" charset="0"/>
                <a:ea typeface="宋体" charset="-122"/>
                <a:cs typeface="Times New Roman" charset="0"/>
              </a:rPr>
              <a:t>without</a:t>
            </a:r>
            <a:r>
              <a:rPr lang="en-US" altLang="zh-CN" sz="3600" b="1" i="0" u="none" strike="noStrike" kern="0" cap="none" spc="0" baseline="0" dirty="0">
                <a:solidFill>
                  <a:srgbClr val="3333FF"/>
                </a:solidFill>
                <a:latin typeface="Times New Roman" charset="0"/>
                <a:ea typeface="宋体" charset="-122"/>
                <a:cs typeface="Times New Roman" charset="0"/>
              </a:rPr>
              <a:t> and </a:t>
            </a:r>
            <a:r>
              <a:rPr lang="en-US" altLang="zh-CN" sz="3600" b="1" i="1" u="none" strike="noStrike" kern="0" cap="none" spc="0" baseline="0" dirty="0">
                <a:solidFill>
                  <a:srgbClr val="3333FF"/>
                </a:solidFill>
                <a:latin typeface="Times New Roman" charset="0"/>
                <a:ea typeface="宋体" charset="-122"/>
                <a:cs typeface="Times New Roman" charset="0"/>
              </a:rPr>
              <a:t>but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i="1" u="none" strike="noStrike" kern="0" cap="none" spc="0" baseline="0" dirty="0">
                <a:solidFill>
                  <a:srgbClr val="3333FF"/>
                </a:solidFill>
                <a:latin typeface="Times New Roman" charset="0"/>
                <a:ea typeface="宋体" charset="-122"/>
                <a:cs typeface="Times New Roman" charset="0"/>
              </a:rPr>
              <a:t>    for </a:t>
            </a:r>
            <a:r>
              <a:rPr lang="en-US" altLang="zh-CN" sz="3600" b="1" i="0" u="none" strike="noStrike" kern="0" cap="none" spc="0" baseline="0" dirty="0">
                <a:solidFill>
                  <a:srgbClr val="3333FF"/>
                </a:solidFill>
                <a:latin typeface="Times New Roman" charset="0"/>
                <a:ea typeface="宋体" charset="-122"/>
                <a:cs typeface="Times New Roman" charset="0"/>
              </a:rPr>
              <a:t>to replace an if-clause in implied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0" cap="none" spc="0" baseline="0" dirty="0">
                <a:solidFill>
                  <a:srgbClr val="3333FF"/>
                </a:solidFill>
                <a:latin typeface="Times New Roman" charset="0"/>
                <a:ea typeface="宋体" charset="-122"/>
                <a:cs typeface="Times New Roman" charset="0"/>
              </a:rPr>
              <a:t>    conditionals. </a:t>
            </a:r>
            <a:endParaRPr lang="zh-CN" altLang="en-US" sz="3600" b="1" i="0" u="none" strike="noStrike" kern="0" cap="none" spc="0" baseline="0" dirty="0">
              <a:solidFill>
                <a:srgbClr val="3333FF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147" name="矩形"/>
          <p:cNvSpPr>
            <a:spLocks/>
          </p:cNvSpPr>
          <p:nvPr/>
        </p:nvSpPr>
        <p:spPr>
          <a:xfrm>
            <a:off x="0" y="3429000"/>
            <a:ext cx="9144000" cy="25203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0" baseline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Without air                                     , there would be no living things.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3200" b="1" i="0" u="none" strike="noStrike" kern="0" cap="none" spc="0" baseline="0">
              <a:solidFill>
                <a:srgbClr val="000000"/>
              </a:solidFill>
              <a:latin typeface="Times New Roman" charset="0"/>
              <a:ea typeface="宋体" charset="-122"/>
              <a:cs typeface="Times New Roman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0" baseline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But for your help                                                        ,  I couldn’t have done it.</a:t>
            </a:r>
            <a:endParaRPr lang="zh-CN" altLang="en-US" sz="3200" b="1" i="0" u="none" strike="noStrike" kern="0" cap="none" spc="0" baseline="0">
              <a:solidFill>
                <a:srgbClr val="000000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148" name="矩形"/>
          <p:cNvSpPr>
            <a:spLocks/>
          </p:cNvSpPr>
          <p:nvPr/>
        </p:nvSpPr>
        <p:spPr>
          <a:xfrm>
            <a:off x="2148839" y="3429000"/>
            <a:ext cx="4648200" cy="5772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0" baseline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(If there were no air)</a:t>
            </a:r>
            <a:endParaRPr lang="zh-CN" altLang="en-US" sz="3200" b="1" i="0" u="none" strike="noStrike" kern="0" cap="none" spc="0" baseline="0">
              <a:solidFill>
                <a:srgbClr val="FF0000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149" name="矩形"/>
          <p:cNvSpPr>
            <a:spLocks/>
          </p:cNvSpPr>
          <p:nvPr/>
        </p:nvSpPr>
        <p:spPr>
          <a:xfrm>
            <a:off x="3185159" y="4833907"/>
            <a:ext cx="5775957" cy="5772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0" baseline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(If it hadn’t been for your help)</a:t>
            </a:r>
            <a:endParaRPr lang="zh-CN" altLang="en-US" sz="3200" b="1" i="0" u="none" strike="noStrike" kern="0" cap="none" spc="0" baseline="0">
              <a:solidFill>
                <a:srgbClr val="FF0000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58150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矩形"/>
          <p:cNvSpPr>
            <a:spLocks/>
          </p:cNvSpPr>
          <p:nvPr/>
        </p:nvSpPr>
        <p:spPr>
          <a:xfrm>
            <a:off x="609600" y="1264920"/>
            <a:ext cx="8229600" cy="44348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0" cap="none" spc="0" baseline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I was busy that day. Otherwise I would have gone there with them.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0" cap="none" spc="0" baseline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(If I hadn’t been busy that day, I would have gone there with them.)</a:t>
            </a:r>
            <a:r>
              <a:rPr lang="en-US" altLang="zh-CN" sz="3600" b="1" i="0" u="none" strike="noStrike" kern="0" cap="none" spc="0" baseline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0" cap="none" spc="0" baseline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I would have finished the work, but I have been ill.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0" cap="none" spc="0" baseline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(If I hadn’t been ill, I would have finished the work.)</a:t>
            </a:r>
            <a:endParaRPr lang="zh-CN" altLang="en-US" sz="3600" b="1" i="0" u="none" strike="noStrike" kern="0" cap="none" spc="0" baseline="0">
              <a:solidFill>
                <a:srgbClr val="FF0000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84292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7961491_140044103000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9758"/>
            <a:ext cx="9144000" cy="501848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9600" y="3388579"/>
            <a:ext cx="77562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Thanks for</a:t>
            </a:r>
            <a:r>
              <a:rPr lang="zh-CN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your listening~</a:t>
            </a:r>
            <a:endParaRPr lang="zh-CN" alt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84292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"/>
          <p:cNvSpPr>
            <a:spLocks/>
          </p:cNvSpPr>
          <p:nvPr/>
        </p:nvSpPr>
        <p:spPr>
          <a:xfrm>
            <a:off x="38100" y="1371600"/>
            <a:ext cx="8915400" cy="47244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None/>
            </a:pPr>
            <a:endParaRPr lang="en-US" altLang="zh-CN" sz="3600" b="1" i="0" u="none" strike="noStrike" kern="0" cap="none" spc="0" baseline="0" dirty="0">
              <a:solidFill>
                <a:srgbClr val="3333FF"/>
              </a:solidFill>
              <a:latin typeface="楷体_GB2312" charset="-122"/>
              <a:ea typeface="楷体_GB2312" charset="-122"/>
              <a:cs typeface="Times New Roman" charset="0"/>
            </a:endParaRPr>
          </a:p>
          <a:p>
            <a:pPr marL="342900" indent="-342900" algn="l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None/>
            </a:pPr>
            <a:endParaRPr lang="en-US" altLang="zh-CN" sz="3600" b="1" i="0" u="none" strike="noStrike" kern="0" cap="none" spc="0" baseline="0" dirty="0">
              <a:solidFill>
                <a:srgbClr val="3333FF"/>
              </a:solidFill>
              <a:latin typeface="楷体_GB2312" charset="-122"/>
              <a:ea typeface="楷体_GB2312" charset="-122"/>
              <a:cs typeface="Times New Roman" charset="0"/>
            </a:endParaRPr>
          </a:p>
          <a:p>
            <a:pPr marL="342900" indent="-342900" algn="l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None/>
            </a:pPr>
            <a:endParaRPr lang="en-US" altLang="zh-CN" sz="3600" b="1" i="0" u="none" strike="noStrike" kern="0" cap="none" spc="0" baseline="0" dirty="0">
              <a:solidFill>
                <a:srgbClr val="3333FF"/>
              </a:solidFill>
              <a:latin typeface="Times New Roman" charset="0"/>
              <a:ea typeface="隶书" charset="0"/>
              <a:cs typeface="Times New Roman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0" cap="none" spc="0" baseline="0" dirty="0">
                <a:solidFill>
                  <a:srgbClr val="9900FF"/>
                </a:solidFill>
                <a:latin typeface="Times New Roman" charset="0"/>
                <a:ea typeface="隶书" charset="0"/>
                <a:cs typeface="Times New Roman" charset="0"/>
              </a:rPr>
              <a:t>1) </a:t>
            </a:r>
            <a:r>
              <a:rPr lang="en-US" altLang="zh-CN" sz="3600" b="0" i="0" u="none" strike="noStrike" kern="0" cap="none" spc="0" baseline="0" dirty="0">
                <a:solidFill>
                  <a:srgbClr val="0000FF"/>
                </a:solidFill>
                <a:latin typeface="Times New Roman" charset="0"/>
                <a:ea typeface="宋体" charset="-122"/>
                <a:cs typeface="Times New Roman" charset="0"/>
              </a:rPr>
              <a:t>unreal things for now</a:t>
            </a:r>
            <a:r>
              <a:rPr lang="zh-CN" altLang="en-US" sz="3600" b="1" i="0" u="none" strike="noStrike" kern="0" cap="none" spc="0" baseline="0" dirty="0">
                <a:solidFill>
                  <a:srgbClr val="9900FF"/>
                </a:solidFill>
                <a:latin typeface="Times New Roman" charset="0"/>
                <a:ea typeface="隶书" charset="0"/>
                <a:cs typeface="Times New Roman" charset="0"/>
              </a:rPr>
              <a:t>：</a:t>
            </a:r>
            <a:endParaRPr lang="en-US" altLang="zh-CN" sz="3600" b="1" i="0" u="none" strike="noStrike" kern="0" cap="none" spc="0" baseline="0" dirty="0">
              <a:solidFill>
                <a:srgbClr val="9900FF"/>
              </a:solidFill>
              <a:latin typeface="Times New Roman" charset="0"/>
              <a:ea typeface="隶书" charset="0"/>
              <a:cs typeface="Times New Roman" charset="0"/>
            </a:endParaRPr>
          </a:p>
          <a:p>
            <a:pPr marL="342900" indent="-342900" algn="l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None/>
            </a:pPr>
            <a:endParaRPr lang="en-US" altLang="zh-CN" sz="3200" b="1" i="0" u="none" strike="noStrike" kern="0" cap="none" spc="0" baseline="0" dirty="0">
              <a:solidFill>
                <a:srgbClr val="3333FF"/>
              </a:solidFill>
              <a:latin typeface="Times New Roman" charset="0"/>
              <a:ea typeface="隶书" charset="0"/>
              <a:cs typeface="Times New Roman" charset="0"/>
            </a:endParaRPr>
          </a:p>
          <a:p>
            <a:pPr marL="342900" indent="-342900">
              <a:lnSpc>
                <a:spcPct val="115000"/>
              </a:lnSpc>
            </a:pPr>
            <a:r>
              <a:rPr lang="en-US" altLang="zh-CN" sz="3200" b="1" i="0" u="none" strike="noStrike" kern="0" cap="none" spc="0" baseline="0" dirty="0">
                <a:solidFill>
                  <a:srgbClr val="3333FF"/>
                </a:solidFill>
                <a:latin typeface="Times New Roman" charset="0"/>
                <a:ea typeface="隶书" charset="0"/>
                <a:cs typeface="Times New Roman" charset="0"/>
              </a:rPr>
              <a:t>If </a:t>
            </a:r>
            <a:r>
              <a:rPr lang="en-US" altLang="zh-CN" sz="3200" b="1" i="0" u="none" strike="noStrike" kern="0" cap="none" spc="0" baseline="0" dirty="0" smtClean="0">
                <a:solidFill>
                  <a:srgbClr val="3333FF"/>
                </a:solidFill>
                <a:latin typeface="Times New Roman" charset="0"/>
                <a:ea typeface="隶书" charset="0"/>
                <a:cs typeface="Times New Roman" charset="0"/>
              </a:rPr>
              <a:t>+ subject +             … </a:t>
            </a:r>
            <a:r>
              <a:rPr lang="en-US" altLang="zh-CN" sz="3200" b="1" dirty="0" smtClean="0">
                <a:solidFill>
                  <a:srgbClr val="3333FF"/>
                </a:solidFill>
                <a:ea typeface="隶书" charset="0"/>
              </a:rPr>
              <a:t>, subject </a:t>
            </a:r>
            <a:r>
              <a:rPr lang="en-US" altLang="zh-CN" sz="3200" b="1" i="0" u="none" strike="noStrike" kern="0" cap="none" spc="0" baseline="0" dirty="0" smtClean="0">
                <a:solidFill>
                  <a:srgbClr val="3333FF"/>
                </a:solidFill>
                <a:latin typeface="Times New Roman" charset="0"/>
                <a:ea typeface="隶书" charset="0"/>
                <a:cs typeface="Times New Roman" charset="0"/>
              </a:rPr>
              <a:t>+              </a:t>
            </a:r>
            <a:r>
              <a:rPr lang="en-US" altLang="zh-CN" sz="3200" b="1" i="0" u="none" strike="noStrike" kern="0" cap="none" spc="0" baseline="0" dirty="0">
                <a:solidFill>
                  <a:srgbClr val="3333FF"/>
                </a:solidFill>
                <a:latin typeface="Times New Roman" charset="0"/>
                <a:ea typeface="隶书" charset="0"/>
                <a:cs typeface="Times New Roman" charset="0"/>
              </a:rPr>
              <a:t>+ </a:t>
            </a:r>
            <a:r>
              <a:rPr lang="en-US" altLang="zh-CN" sz="3200" b="1" i="0" u="none" strike="noStrike" kern="0" cap="none" spc="0" baseline="0" dirty="0" err="1">
                <a:solidFill>
                  <a:srgbClr val="3333FF"/>
                </a:solidFill>
                <a:latin typeface="Times New Roman" charset="0"/>
                <a:ea typeface="隶书" charset="0"/>
                <a:cs typeface="Times New Roman" charset="0"/>
              </a:rPr>
              <a:t>V原</a:t>
            </a:r>
            <a:r>
              <a:rPr lang="en-US" altLang="zh-CN" sz="3200" b="1" i="0" u="none" strike="noStrike" kern="0" cap="none" spc="0" baseline="0" dirty="0">
                <a:solidFill>
                  <a:srgbClr val="3333FF"/>
                </a:solidFill>
                <a:latin typeface="Times New Roman" charset="0"/>
                <a:ea typeface="隶书" charset="0"/>
                <a:cs typeface="Times New Roman" charset="0"/>
              </a:rPr>
              <a:t> </a:t>
            </a:r>
            <a:endParaRPr lang="zh-CN" altLang="en-US" sz="3200" b="1" i="0" u="none" strike="noStrike" kern="0" cap="none" spc="0" baseline="0" dirty="0">
              <a:solidFill>
                <a:srgbClr val="3333FF"/>
              </a:solidFill>
              <a:latin typeface="Times New Roman" charset="0"/>
              <a:ea typeface="隶书" charset="0"/>
              <a:cs typeface="Times New Roman" charset="0"/>
            </a:endParaRPr>
          </a:p>
        </p:txBody>
      </p:sp>
      <p:sp>
        <p:nvSpPr>
          <p:cNvPr id="30" name="矩形"/>
          <p:cNvSpPr>
            <a:spLocks/>
          </p:cNvSpPr>
          <p:nvPr/>
        </p:nvSpPr>
        <p:spPr>
          <a:xfrm>
            <a:off x="2440305" y="4434840"/>
            <a:ext cx="1184910" cy="156966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0" baseline="0" dirty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was</a:t>
            </a:r>
            <a:r>
              <a:rPr lang="en-US" altLang="zh-CN" sz="3200" b="1" i="0" u="none" strike="noStrike" kern="0" cap="none" spc="0" baseline="0" dirty="0" smtClean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/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0" baseline="0" dirty="0" smtClean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were/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0" baseline="0" dirty="0" smtClean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V-</a:t>
            </a:r>
            <a:r>
              <a:rPr lang="en-US" altLang="zh-CN" sz="3200" b="1" i="0" u="none" strike="noStrike" kern="0" cap="none" spc="0" baseline="0" dirty="0" err="1" smtClean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ed</a:t>
            </a:r>
            <a:endParaRPr lang="zh-CN" altLang="en-US" sz="3200" b="1" i="0" u="none" strike="noStrike" kern="0" cap="none" spc="0" baseline="0" dirty="0">
              <a:solidFill>
                <a:schemeClr val="tx1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32" name="矩形"/>
          <p:cNvSpPr>
            <a:spLocks/>
          </p:cNvSpPr>
          <p:nvPr/>
        </p:nvSpPr>
        <p:spPr>
          <a:xfrm>
            <a:off x="304795" y="895336"/>
            <a:ext cx="8153276" cy="35813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33" name="矩形"/>
          <p:cNvSpPr>
            <a:spLocks/>
          </p:cNvSpPr>
          <p:nvPr/>
        </p:nvSpPr>
        <p:spPr>
          <a:xfrm>
            <a:off x="552441" y="590541"/>
            <a:ext cx="7772281" cy="22631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rgbClr val="0000FF"/>
                </a:solidFill>
                <a:latin typeface="Times New Roman" charset="0"/>
                <a:ea typeface="宋体" charset="-122"/>
                <a:cs typeface="Times New Roman" charset="0"/>
              </a:rPr>
              <a:t>   We use subjunctive mood to describe unreal things for now, in the past, or in the future.</a:t>
            </a:r>
            <a:r>
              <a:rPr lang="zh-CN" altLang="en-US" sz="3600" b="0" i="0" u="none" strike="noStrike" kern="0" cap="none" spc="0" baseline="0">
                <a:solidFill>
                  <a:srgbClr val="0000FF"/>
                </a:solidFill>
                <a:latin typeface="Times New Roman" charset="0"/>
                <a:ea typeface="宋体" charset="-122"/>
                <a:cs typeface="Times New Roman" charset="0"/>
              </a:rPr>
              <a:t/>
            </a:r>
            <a:br>
              <a:rPr lang="zh-CN" altLang="en-US" sz="3600" b="0" i="0" u="none" strike="noStrike" kern="0" cap="none" spc="0" baseline="0">
                <a:solidFill>
                  <a:srgbClr val="0000FF"/>
                </a:solidFill>
                <a:latin typeface="Times New Roman" charset="0"/>
                <a:ea typeface="宋体" charset="-122"/>
                <a:cs typeface="Times New Roman" charset="0"/>
              </a:rPr>
            </a:br>
            <a:endParaRPr lang="zh-CN" altLang="en-US" sz="3600" b="0" i="0" u="none" strike="noStrike" kern="0" cap="none" spc="0" baseline="0">
              <a:solidFill>
                <a:schemeClr val="tx1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004560" y="4325778"/>
            <a:ext cx="1350851" cy="15696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"/>
          <p:cNvSpPr>
            <a:spLocks/>
          </p:cNvSpPr>
          <p:nvPr/>
        </p:nvSpPr>
        <p:spPr>
          <a:xfrm>
            <a:off x="6004560" y="4280118"/>
            <a:ext cx="1478280" cy="181588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 dirty="0" smtClean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should/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 dirty="0" smtClean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would/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 dirty="0" smtClean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could/ 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 dirty="0" smtClean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might</a:t>
            </a:r>
            <a:endParaRPr lang="zh-CN" altLang="en-US" sz="2800" b="1" i="0" u="none" strike="noStrike" kern="0" cap="none" spc="0" baseline="0" dirty="0">
              <a:solidFill>
                <a:srgbClr val="000000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440305" y="4478178"/>
            <a:ext cx="1184910" cy="15696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0537729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"/>
          <p:cNvSpPr>
            <a:spLocks/>
          </p:cNvSpPr>
          <p:nvPr/>
        </p:nvSpPr>
        <p:spPr>
          <a:xfrm>
            <a:off x="0" y="1295399"/>
            <a:ext cx="9144000" cy="473360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0" cap="none" spc="0" baseline="0" dirty="0">
                <a:solidFill>
                  <a:srgbClr val="9900FF"/>
                </a:solidFill>
                <a:latin typeface="Times New Roman" charset="0"/>
                <a:ea typeface="隶书" charset="0"/>
                <a:cs typeface="Times New Roman" charset="0"/>
              </a:rPr>
              <a:t>2) </a:t>
            </a:r>
            <a:r>
              <a:rPr lang="en-US" altLang="zh-CN" sz="3600" b="0" i="0" u="none" strike="noStrike" kern="0" cap="none" spc="0" baseline="0" dirty="0">
                <a:solidFill>
                  <a:srgbClr val="0000FF"/>
                </a:solidFill>
                <a:latin typeface="Times New Roman" charset="0"/>
                <a:ea typeface="宋体" charset="-122"/>
                <a:cs typeface="Times New Roman" charset="0"/>
              </a:rPr>
              <a:t>unreal things in the past</a:t>
            </a:r>
            <a:r>
              <a:rPr lang="zh-CN" altLang="en-US" sz="3600" b="1" i="0" u="none" strike="noStrike" kern="0" cap="none" spc="0" baseline="0" dirty="0">
                <a:solidFill>
                  <a:srgbClr val="9900FF"/>
                </a:solidFill>
                <a:latin typeface="Times New Roman" charset="0"/>
                <a:ea typeface="隶书" charset="0"/>
                <a:cs typeface="Times New Roman" charset="0"/>
              </a:rPr>
              <a:t>：</a:t>
            </a:r>
            <a:endParaRPr lang="en-US" altLang="zh-CN" sz="3600" b="1" i="0" u="none" strike="noStrike" kern="0" cap="none" spc="0" baseline="0" dirty="0">
              <a:solidFill>
                <a:srgbClr val="9900FF"/>
              </a:solidFill>
              <a:latin typeface="Times New Roman" charset="0"/>
              <a:ea typeface="隶书" charset="0"/>
              <a:cs typeface="Times New Roman" charset="0"/>
            </a:endParaRPr>
          </a:p>
          <a:p>
            <a:pPr>
              <a:lnSpc>
                <a:spcPct val="120000"/>
              </a:lnSpc>
              <a:spcBef>
                <a:spcPct val="100000"/>
              </a:spcBef>
            </a:pPr>
            <a:r>
              <a:rPr lang="en-US" altLang="zh-CN" sz="3200" b="1" i="0" u="none" strike="noStrike" kern="0" cap="none" spc="0" baseline="0" dirty="0">
                <a:solidFill>
                  <a:srgbClr val="3333FF"/>
                </a:solidFill>
                <a:latin typeface="Times New Roman" charset="0"/>
                <a:ea typeface="隶书" charset="0"/>
                <a:cs typeface="Times New Roman" charset="0"/>
              </a:rPr>
              <a:t>If </a:t>
            </a:r>
            <a:r>
              <a:rPr lang="en-US" altLang="zh-CN" sz="3200" b="1" dirty="0" smtClean="0">
                <a:solidFill>
                  <a:srgbClr val="3333FF"/>
                </a:solidFill>
                <a:ea typeface="隶书" charset="0"/>
              </a:rPr>
              <a:t>+ subject </a:t>
            </a:r>
            <a:r>
              <a:rPr lang="en-US" altLang="zh-CN" sz="3200" b="1" i="0" u="none" strike="noStrike" kern="0" cap="none" spc="0" baseline="0" dirty="0" smtClean="0">
                <a:solidFill>
                  <a:srgbClr val="3333FF"/>
                </a:solidFill>
                <a:latin typeface="Times New Roman" charset="0"/>
                <a:ea typeface="隶书" charset="0"/>
                <a:cs typeface="Times New Roman" charset="0"/>
              </a:rPr>
              <a:t>+                </a:t>
            </a:r>
            <a:r>
              <a:rPr lang="en-US" altLang="zh-CN" sz="3200" b="1" i="0" u="none" strike="noStrike" kern="0" cap="none" spc="0" baseline="0" dirty="0">
                <a:solidFill>
                  <a:srgbClr val="3333FF"/>
                </a:solidFill>
                <a:latin typeface="Times New Roman" charset="0"/>
                <a:ea typeface="隶书" charset="0"/>
                <a:cs typeface="Times New Roman" charset="0"/>
              </a:rPr>
              <a:t>... , </a:t>
            </a:r>
            <a:r>
              <a:rPr lang="en-US" altLang="zh-CN" sz="3200" b="1" dirty="0" smtClean="0">
                <a:solidFill>
                  <a:srgbClr val="3333FF"/>
                </a:solidFill>
                <a:ea typeface="隶书" charset="0"/>
              </a:rPr>
              <a:t>subject  </a:t>
            </a:r>
            <a:r>
              <a:rPr lang="en-US" altLang="zh-CN" sz="3200" b="1" i="0" u="none" strike="noStrike" kern="0" cap="none" spc="0" dirty="0" smtClean="0">
                <a:solidFill>
                  <a:srgbClr val="3333FF"/>
                </a:solidFill>
                <a:latin typeface="Times New Roman" charset="0"/>
                <a:ea typeface="隶书" charset="0"/>
                <a:cs typeface="Times New Roman" charset="0"/>
              </a:rPr>
              <a:t>               </a:t>
            </a:r>
            <a:r>
              <a:rPr lang="en-US" altLang="zh-CN" sz="3200" b="1" i="0" u="none" strike="noStrike" kern="0" cap="none" spc="0" baseline="0" dirty="0" smtClean="0">
                <a:solidFill>
                  <a:srgbClr val="3333FF"/>
                </a:solidFill>
                <a:latin typeface="Times New Roman" charset="0"/>
                <a:ea typeface="隶书" charset="0"/>
                <a:cs typeface="Times New Roman" charset="0"/>
              </a:rPr>
              <a:t>+have v-</a:t>
            </a:r>
            <a:r>
              <a:rPr lang="en-US" altLang="zh-CN" sz="3200" b="1" i="0" u="none" strike="noStrike" kern="0" cap="none" spc="0" baseline="0" dirty="0" err="1" smtClean="0">
                <a:solidFill>
                  <a:srgbClr val="3333FF"/>
                </a:solidFill>
                <a:latin typeface="Times New Roman" charset="0"/>
                <a:ea typeface="隶书" charset="0"/>
                <a:cs typeface="Times New Roman" charset="0"/>
              </a:rPr>
              <a:t>ed</a:t>
            </a:r>
          </a:p>
          <a:p>
            <a:pPr>
              <a:lnSpc>
                <a:spcPct val="120000"/>
              </a:lnSpc>
              <a:spcBef>
                <a:spcPct val="100000"/>
              </a:spcBef>
            </a:pPr>
            <a:r>
              <a:rPr lang="en-US" altLang="zh-CN" sz="3600" b="1" i="0" u="none" strike="noStrike" kern="0" cap="none" spc="0" baseline="0" dirty="0" smtClean="0">
                <a:solidFill>
                  <a:srgbClr val="9900FF"/>
                </a:solidFill>
                <a:latin typeface="Times New Roman" charset="0"/>
                <a:ea typeface="隶书" charset="0"/>
                <a:cs typeface="Times New Roman" charset="0"/>
              </a:rPr>
              <a:t>3) </a:t>
            </a:r>
            <a:r>
              <a:rPr lang="en-US" altLang="zh-CN" sz="3600" dirty="0" smtClean="0">
                <a:solidFill>
                  <a:srgbClr val="0000FF"/>
                </a:solidFill>
              </a:rPr>
              <a:t>unreal things in the future </a:t>
            </a:r>
            <a:r>
              <a:rPr lang="en-US" altLang="zh-CN" sz="3600" b="1" i="0" u="none" strike="noStrike" kern="0" cap="none" spc="0" baseline="0" dirty="0" smtClean="0">
                <a:solidFill>
                  <a:srgbClr val="9900FF"/>
                </a:solidFill>
                <a:latin typeface="Times New Roman" charset="0"/>
                <a:ea typeface="隶书" charset="0"/>
                <a:cs typeface="Times New Roman" charset="0"/>
              </a:rPr>
              <a:t>：</a:t>
            </a:r>
          </a:p>
          <a:p>
            <a:pPr>
              <a:lnSpc>
                <a:spcPct val="120000"/>
              </a:lnSpc>
              <a:spcBef>
                <a:spcPct val="100000"/>
              </a:spcBef>
            </a:pPr>
            <a:r>
              <a:rPr lang="en-US" altLang="zh-CN" sz="3200" b="1" i="0" u="none" strike="noStrike" kern="0" cap="none" spc="0" baseline="0" dirty="0" smtClean="0">
                <a:solidFill>
                  <a:srgbClr val="3333FF"/>
                </a:solidFill>
                <a:latin typeface="Times New Roman" charset="0"/>
                <a:ea typeface="隶书" charset="0"/>
                <a:cs typeface="Times New Roman" charset="0"/>
              </a:rPr>
              <a:t>If </a:t>
            </a:r>
            <a:r>
              <a:rPr lang="en-US" altLang="zh-CN" sz="3200" b="1" dirty="0" smtClean="0">
                <a:solidFill>
                  <a:srgbClr val="3333FF"/>
                </a:solidFill>
                <a:ea typeface="隶书" charset="0"/>
              </a:rPr>
              <a:t>+ subject </a:t>
            </a:r>
            <a:r>
              <a:rPr lang="en-US" altLang="zh-CN" sz="3200" b="1" i="0" u="none" strike="noStrike" kern="0" cap="none" spc="0" baseline="0" dirty="0" smtClean="0">
                <a:solidFill>
                  <a:srgbClr val="3333FF"/>
                </a:solidFill>
                <a:latin typeface="Times New Roman" charset="0"/>
                <a:ea typeface="隶书" charset="0"/>
                <a:cs typeface="Times New Roman" charset="0"/>
              </a:rPr>
              <a:t>+                 … </a:t>
            </a:r>
            <a:r>
              <a:rPr lang="en-US" altLang="zh-CN" sz="3200" b="1" dirty="0" smtClean="0">
                <a:solidFill>
                  <a:srgbClr val="3333FF"/>
                </a:solidFill>
                <a:ea typeface="隶书" charset="0"/>
              </a:rPr>
              <a:t>, subject                  </a:t>
            </a:r>
            <a:r>
              <a:rPr lang="en-US" altLang="zh-CN" sz="3200" b="1" i="0" u="none" strike="noStrike" kern="0" cap="none" spc="0" baseline="0" dirty="0" smtClean="0">
                <a:solidFill>
                  <a:srgbClr val="3333FF"/>
                </a:solidFill>
                <a:latin typeface="Times New Roman" charset="0"/>
                <a:ea typeface="隶书" charset="0"/>
                <a:cs typeface="Times New Roman" charset="0"/>
              </a:rPr>
              <a:t>+</a:t>
            </a:r>
            <a:r>
              <a:rPr lang="en-US" altLang="zh-CN" sz="3200" b="1" i="0" u="none" strike="noStrike" kern="0" cap="none" spc="0" baseline="0" dirty="0" err="1" smtClean="0">
                <a:solidFill>
                  <a:srgbClr val="3333FF"/>
                </a:solidFill>
                <a:latin typeface="Times New Roman" charset="0"/>
                <a:ea typeface="隶书" charset="0"/>
                <a:cs typeface="Times New Roman" charset="0"/>
              </a:rPr>
              <a:t>v原</a:t>
            </a:r>
            <a:endParaRPr lang="zh-CN" altLang="en-US" sz="3200" b="1" i="0" u="none" strike="noStrike" kern="0" cap="none" spc="0" baseline="0" dirty="0">
              <a:solidFill>
                <a:srgbClr val="3333FF"/>
              </a:solidFill>
              <a:latin typeface="Times New Roman" charset="0"/>
              <a:ea typeface="隶书" charset="0"/>
              <a:cs typeface="Times New Roman" charset="0"/>
            </a:endParaRPr>
          </a:p>
        </p:txBody>
      </p:sp>
      <p:sp>
        <p:nvSpPr>
          <p:cNvPr id="42" name="矩形"/>
          <p:cNvSpPr>
            <a:spLocks/>
          </p:cNvSpPr>
          <p:nvPr/>
        </p:nvSpPr>
        <p:spPr>
          <a:xfrm>
            <a:off x="5989320" y="1935480"/>
            <a:ext cx="1478280" cy="181588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 dirty="0" smtClean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should/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 dirty="0" smtClean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would/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 dirty="0" smtClean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could/ 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 dirty="0" smtClean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might</a:t>
            </a:r>
            <a:endParaRPr lang="zh-CN" altLang="en-US" sz="2800" b="1" i="0" u="none" strike="noStrike" kern="0" cap="none" spc="0" baseline="0" dirty="0">
              <a:solidFill>
                <a:srgbClr val="000000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43" name="矩形"/>
          <p:cNvSpPr>
            <a:spLocks/>
          </p:cNvSpPr>
          <p:nvPr/>
        </p:nvSpPr>
        <p:spPr>
          <a:xfrm>
            <a:off x="2514270" y="5074896"/>
            <a:ext cx="1309974" cy="95410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 dirty="0" smtClean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should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 dirty="0" smtClean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were </a:t>
            </a:r>
            <a:r>
              <a:rPr lang="en-US" altLang="zh-CN" sz="2800" b="1" i="0" u="none" strike="noStrike" kern="0" cap="none" spc="0" baseline="0" dirty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to</a:t>
            </a:r>
            <a:endParaRPr lang="zh-CN" altLang="en-US" sz="2800" b="1" i="0" u="none" strike="noStrike" kern="0" cap="none" spc="0" baseline="0" dirty="0">
              <a:solidFill>
                <a:srgbClr val="000000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45" name="矩形"/>
          <p:cNvSpPr>
            <a:spLocks/>
          </p:cNvSpPr>
          <p:nvPr/>
        </p:nvSpPr>
        <p:spPr>
          <a:xfrm>
            <a:off x="2555146" y="2133600"/>
            <a:ext cx="1350851" cy="138499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0" u="none" strike="noStrike" kern="0" cap="none" spc="0" baseline="0" dirty="0" smtClean="0">
                <a:solidFill>
                  <a:srgbClr val="000000"/>
                </a:solidFill>
                <a:latin typeface="Times New Roman" charset="0"/>
                <a:ea typeface="隶书" charset="0"/>
                <a:cs typeface="Times New Roman" charset="0"/>
              </a:rPr>
              <a:t>had (</a:t>
            </a:r>
            <a:r>
              <a:rPr lang="en-US" altLang="zh-CN" sz="2800" b="1" dirty="0" smtClean="0">
                <a:solidFill>
                  <a:srgbClr val="000000"/>
                </a:solidFill>
                <a:ea typeface="隶书" charset="0"/>
              </a:rPr>
              <a:t>been) done</a:t>
            </a:r>
            <a:endParaRPr lang="zh-CN" altLang="en-US" sz="2800" b="1" i="0" u="none" strike="noStrike" kern="0" cap="none" spc="0" baseline="0" dirty="0">
              <a:solidFill>
                <a:srgbClr val="000000"/>
              </a:solidFill>
              <a:latin typeface="Times New Roman" charset="0"/>
              <a:ea typeface="隶书" charset="0"/>
              <a:cs typeface="Times New Roman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432516" y="2133600"/>
            <a:ext cx="1473481" cy="15696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791200" y="1887378"/>
            <a:ext cx="1676400" cy="18158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"/>
          <p:cNvSpPr>
            <a:spLocks/>
          </p:cNvSpPr>
          <p:nvPr/>
        </p:nvSpPr>
        <p:spPr>
          <a:xfrm>
            <a:off x="6202680" y="4724400"/>
            <a:ext cx="1478280" cy="181588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 dirty="0" smtClean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should/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 dirty="0" smtClean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would/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 dirty="0" smtClean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could/ 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 dirty="0" smtClean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might</a:t>
            </a:r>
            <a:endParaRPr lang="zh-CN" altLang="en-US" sz="2800" b="1" i="0" u="none" strike="noStrike" kern="0" cap="none" spc="0" baseline="0" dirty="0">
              <a:solidFill>
                <a:srgbClr val="000000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103620" y="4724400"/>
            <a:ext cx="1676400" cy="18158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432516" y="4724400"/>
            <a:ext cx="1473480" cy="15696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34998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/>
      <p:bldP spid="7" grpId="0" animBg="1"/>
      <p:bldP spid="8" grpId="0" animBg="1"/>
      <p:bldP spid="10" grpId="0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文本框"/>
          <p:cNvSpPr>
            <a:spLocks noGrp="1"/>
          </p:cNvSpPr>
          <p:nvPr>
            <p:ph type="ctrTitle"/>
          </p:nvPr>
        </p:nvSpPr>
        <p:spPr>
          <a:xfrm>
            <a:off x="687588" y="2131167"/>
            <a:ext cx="7775880" cy="146877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4400" b="0" i="0" u="none" strike="noStrike" kern="0" cap="none" spc="0" baseline="0">
              <a:solidFill>
                <a:schemeClr val="tx2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  <p:pic>
        <p:nvPicPr>
          <p:cNvPr id="58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5" name="《鬼吹灯之寻龙诀》曝终极预告[超清版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02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7046"/>
            <a:ext cx="4538574" cy="283660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63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4146" y="39897"/>
            <a:ext cx="4330168" cy="288077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64" name="图片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1" flipH="1" flipV="1">
            <a:off x="139536" y="3646034"/>
            <a:ext cx="3765654" cy="265941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65" name="图片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0936" y="3657544"/>
            <a:ext cx="4651769" cy="26207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67" name="矩形"/>
          <p:cNvSpPr>
            <a:spLocks/>
          </p:cNvSpPr>
          <p:nvPr/>
        </p:nvSpPr>
        <p:spPr>
          <a:xfrm>
            <a:off x="1085833" y="2990804"/>
            <a:ext cx="2819357" cy="48196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600" b="1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Sitian Ding</a:t>
            </a:r>
            <a:endParaRPr lang="zh-CN" altLang="en-US" sz="2600" b="1" i="0" u="none" strike="noStrike" kern="0" cap="none" spc="0" baseline="0">
              <a:solidFill>
                <a:schemeClr val="tx1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68" name="矩形"/>
          <p:cNvSpPr>
            <a:spLocks/>
          </p:cNvSpPr>
          <p:nvPr/>
        </p:nvSpPr>
        <p:spPr>
          <a:xfrm>
            <a:off x="5981609" y="3067003"/>
            <a:ext cx="2000219" cy="48196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600" b="1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Bayi Hu</a:t>
            </a:r>
            <a:endParaRPr lang="zh-CN" altLang="en-US" sz="2600" b="1" i="0" u="none" strike="noStrike" kern="0" cap="none" spc="0" baseline="0">
              <a:solidFill>
                <a:schemeClr val="tx1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70" name="矩形"/>
          <p:cNvSpPr>
            <a:spLocks/>
          </p:cNvSpPr>
          <p:nvPr/>
        </p:nvSpPr>
        <p:spPr>
          <a:xfrm>
            <a:off x="1219181" y="6362603"/>
            <a:ext cx="2190716" cy="4819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600" b="1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Shirley </a:t>
            </a:r>
            <a:endParaRPr lang="zh-CN" altLang="en-US" sz="2600" b="1" i="0" u="none" strike="noStrike" kern="0" cap="none" spc="0" baseline="0">
              <a:solidFill>
                <a:schemeClr val="tx1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71" name="矩形"/>
          <p:cNvSpPr>
            <a:spLocks/>
          </p:cNvSpPr>
          <p:nvPr/>
        </p:nvSpPr>
        <p:spPr>
          <a:xfrm>
            <a:off x="5105321" y="6305454"/>
            <a:ext cx="3086053" cy="4819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600" b="1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Kaixuan Wang</a:t>
            </a:r>
            <a:endParaRPr lang="zh-CN" altLang="en-US" sz="2600" b="1" i="0" u="none" strike="noStrike" kern="0" cap="none" spc="0" baseline="0">
              <a:solidFill>
                <a:schemeClr val="tx1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72" name="矩形"/>
          <p:cNvSpPr>
            <a:spLocks/>
          </p:cNvSpPr>
          <p:nvPr/>
        </p:nvSpPr>
        <p:spPr>
          <a:xfrm>
            <a:off x="19049" y="2362164"/>
            <a:ext cx="8953364" cy="268600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73" name="矩形"/>
          <p:cNvSpPr>
            <a:spLocks/>
          </p:cNvSpPr>
          <p:nvPr/>
        </p:nvSpPr>
        <p:spPr>
          <a:xfrm>
            <a:off x="152397" y="2421873"/>
            <a:ext cx="8820016" cy="24929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600" b="0" i="0" u="none" strike="noStrike" kern="0" cap="none" spc="0" baseline="0" dirty="0" err="1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Bayi</a:t>
            </a:r>
            <a:r>
              <a:rPr lang="en-US" altLang="zh-CN" sz="2600" b="0" i="0" u="none" strike="noStrike" kern="0" cap="none" spc="0" baseline="0" dirty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 </a:t>
            </a:r>
            <a:r>
              <a:rPr lang="en-US" altLang="zh-CN" sz="2600" b="0" i="0" u="none" strike="noStrike" kern="0" cap="none" spc="0" baseline="0" dirty="0" err="1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Hu’s</a:t>
            </a:r>
            <a:r>
              <a:rPr lang="en-US" altLang="zh-CN" sz="2600" b="0" i="0" u="none" strike="noStrike" kern="0" cap="none" spc="0" baseline="0" dirty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 team member——</a:t>
            </a:r>
            <a:r>
              <a:rPr lang="en-US" altLang="zh-CN" sz="2600" b="0" i="0" u="none" strike="noStrike" kern="0" cap="none" spc="0" baseline="0" dirty="0" err="1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Kaixuan</a:t>
            </a:r>
            <a:r>
              <a:rPr lang="en-US" altLang="zh-CN" sz="2600" b="0" i="0" u="none" strike="noStrike" kern="0" cap="none" spc="0" baseline="0" dirty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 Wang accidentally found the news about </a:t>
            </a:r>
            <a:r>
              <a:rPr lang="en-US" altLang="zh-CN" sz="2600" b="0" i="0" u="none" strike="noStrike" kern="0" cap="none" spc="0" baseline="0" dirty="0" err="1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Bayi</a:t>
            </a:r>
            <a:r>
              <a:rPr lang="en-US" altLang="zh-CN" sz="2600" b="0" i="0" u="none" strike="noStrike" kern="0" cap="none" spc="0" baseline="0" dirty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 </a:t>
            </a:r>
            <a:r>
              <a:rPr lang="en-US" altLang="zh-CN" sz="2600" b="0" i="0" u="none" strike="noStrike" kern="0" cap="none" spc="0" baseline="0" dirty="0" err="1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Hu’s</a:t>
            </a:r>
            <a:r>
              <a:rPr lang="en-US" altLang="zh-CN" sz="2600" b="0" i="0" u="none" strike="noStrike" kern="0" cap="none" spc="0" baseline="0" dirty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 first love Xiao </a:t>
            </a:r>
            <a:r>
              <a:rPr lang="en-US" altLang="zh-CN" sz="2600" b="0" i="0" u="none" strike="noStrike" kern="0" cap="none" spc="0" baseline="0" dirty="0" smtClean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Ding </a:t>
            </a:r>
            <a:r>
              <a:rPr lang="en-US" altLang="zh-CN" sz="2600" b="0" i="0" u="none" strike="noStrike" kern="0" cap="none" spc="0" baseline="0" dirty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who died 20 years ago. What’s more, the </a:t>
            </a:r>
            <a:r>
              <a:rPr lang="en-US" altLang="zh-CN" sz="2600" b="0" i="0" u="none" strike="noStrike" kern="0" cap="none" spc="0" baseline="0" dirty="0" smtClean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Equinox Flower</a:t>
            </a:r>
            <a:r>
              <a:rPr lang="en-US" altLang="zh-CN" sz="2600" b="1" i="0" u="none" strike="noStrike" kern="0" cap="none" spc="0" baseline="0" dirty="0" smtClean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(</a:t>
            </a:r>
            <a:r>
              <a:rPr lang="zh-CN" altLang="en-US" sz="2600" b="1" i="0" u="none" strike="noStrike" kern="0" cap="none" spc="0" baseline="0" dirty="0" smtClean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彼岸花</a:t>
            </a:r>
            <a:r>
              <a:rPr lang="en-US" altLang="zh-CN" sz="2600" b="1" i="0" u="none" strike="noStrike" kern="0" cap="none" spc="0" baseline="0" dirty="0" smtClean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) </a:t>
            </a:r>
            <a:r>
              <a:rPr lang="en-US" altLang="zh-CN" sz="2600" b="0" i="0" u="none" strike="noStrike" kern="0" cap="none" spc="0" baseline="0" dirty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which bears in their minds constantly appeared again. So they decided to get into the ancient tomb again to find out the secret with </a:t>
            </a:r>
            <a:r>
              <a:rPr lang="en-US" altLang="zh-CN" sz="2600" b="0" i="0" u="none" strike="noStrike" kern="0" cap="none" spc="0" baseline="0" dirty="0" err="1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Bayi</a:t>
            </a:r>
            <a:r>
              <a:rPr lang="en-US" altLang="zh-CN" sz="2600" b="0" i="0" u="none" strike="noStrike" kern="0" cap="none" spc="0" baseline="0" dirty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 </a:t>
            </a:r>
            <a:r>
              <a:rPr lang="en-US" altLang="zh-CN" sz="2600" b="0" i="0" u="none" strike="noStrike" kern="0" cap="none" spc="0" baseline="0" dirty="0" err="1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Hu’s</a:t>
            </a:r>
            <a:r>
              <a:rPr lang="en-US" altLang="zh-CN" sz="2600" b="0" i="0" u="none" strike="noStrike" kern="0" cap="none" spc="0" baseline="0" dirty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 agent &amp; girlfriend——</a:t>
            </a:r>
            <a:r>
              <a:rPr lang="en-US" altLang="zh-CN" sz="2600" b="0" i="0" u="none" strike="noStrike" kern="0" cap="none" spc="0" baseline="0" dirty="0" smtClean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Shirley</a:t>
            </a:r>
            <a:r>
              <a:rPr lang="en-US" altLang="zh-CN" sz="2600" dirty="0" smtClean="0"/>
              <a:t>.</a:t>
            </a:r>
            <a:endParaRPr lang="zh-CN" altLang="en-US" sz="2600" b="0" i="0" u="none" strike="noStrike" kern="0" cap="none" spc="0" baseline="0" dirty="0">
              <a:solidFill>
                <a:schemeClr val="tx1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90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47" y="57149"/>
            <a:ext cx="9124811" cy="685789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77" name="矩形"/>
          <p:cNvSpPr>
            <a:spLocks/>
          </p:cNvSpPr>
          <p:nvPr/>
        </p:nvSpPr>
        <p:spPr>
          <a:xfrm>
            <a:off x="190497" y="1028683"/>
            <a:ext cx="8953364" cy="1495423"/>
          </a:xfrm>
          <a:prstGeom prst="rect">
            <a:avLst/>
          </a:prstGeom>
          <a:solidFill>
            <a:schemeClr val="accent1"/>
          </a:solidFill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 fontAlgn="base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zh-CN" sz="4200" b="1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    If there </a:t>
            </a:r>
            <a:r>
              <a:rPr lang="en-US" altLang="zh-CN" sz="4200" b="1" i="0" u="none" strike="noStrike" kern="0" cap="none" spc="0" baseline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had been</a:t>
            </a:r>
            <a:r>
              <a:rPr lang="en-US" altLang="zh-CN" sz="4200" b="1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 ifs THEN, </a:t>
            </a:r>
          </a:p>
          <a:p>
            <a:pPr marL="0" indent="0" algn="l" fontAlgn="base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zh-CN" sz="4200" b="1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everything </a:t>
            </a:r>
            <a:r>
              <a:rPr lang="en-US" altLang="zh-CN" sz="4200" b="1" i="0" u="none" strike="noStrike" kern="0" cap="none" spc="0" baseline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would be </a:t>
            </a:r>
            <a:r>
              <a:rPr lang="en-US" altLang="zh-CN" sz="4200" b="1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different NOW... </a:t>
            </a:r>
            <a:endParaRPr lang="zh-CN" altLang="en-US" sz="4200" b="1" i="0" u="none" strike="noStrike" kern="0" cap="none" spc="0" baseline="0">
              <a:solidFill>
                <a:schemeClr val="tx1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78" name="矩形"/>
          <p:cNvSpPr>
            <a:spLocks/>
          </p:cNvSpPr>
          <p:nvPr/>
        </p:nvSpPr>
        <p:spPr>
          <a:xfrm>
            <a:off x="247646" y="3695643"/>
            <a:ext cx="8896215" cy="2005964"/>
          </a:xfrm>
          <a:prstGeom prst="rect">
            <a:avLst/>
          </a:prstGeom>
          <a:solidFill>
            <a:schemeClr val="accent1"/>
          </a:solidFill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342900" indent="-342900" algn="l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200" b="0" i="0" u="none" strike="noStrike" kern="0" cap="none" spc="0" baseline="0">
                <a:solidFill>
                  <a:srgbClr val="3333FF"/>
                </a:solidFill>
                <a:latin typeface="Times New Roman" charset="0"/>
                <a:ea typeface="宋体" charset="-122"/>
                <a:cs typeface="Times New Roman" charset="0"/>
              </a:rPr>
              <a:t>    When the main clause and the if-clause are about different tenses,</a:t>
            </a:r>
            <a:r>
              <a:rPr lang="en-US" altLang="zh-CN" sz="4200" b="0" i="0" u="none" strike="noStrike" kern="0" cap="none" spc="0" baseline="0">
                <a:solidFill>
                  <a:srgbClr val="0000FF"/>
                </a:solidFill>
                <a:latin typeface="Times New Roman" charset="0"/>
                <a:ea typeface="宋体" charset="-122"/>
                <a:cs typeface="Times New Roman" charset="0"/>
              </a:rPr>
              <a:t>we use mixed conditionals.</a:t>
            </a:r>
            <a:endParaRPr lang="zh-CN" altLang="en-US" sz="4200" b="0" i="0" u="none" strike="noStrike" kern="0" cap="none" spc="0" baseline="0">
              <a:solidFill>
                <a:schemeClr val="tx1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233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2520" y="743766"/>
            <a:ext cx="6585009" cy="369957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85" name="矩形"/>
          <p:cNvSpPr>
            <a:spLocks/>
          </p:cNvSpPr>
          <p:nvPr/>
        </p:nvSpPr>
        <p:spPr>
          <a:xfrm>
            <a:off x="869107" y="4751384"/>
            <a:ext cx="7978791" cy="11772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If Xiao Ding </a:t>
            </a:r>
            <a:r>
              <a:rPr lang="en-US" altLang="zh-CN" sz="3600" b="1" i="0" u="none" strike="noStrike" kern="0" cap="none" spc="0" baseline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hadn’t sacrificed</a:t>
            </a:r>
            <a:r>
              <a:rPr lang="en-US" altLang="zh-CN" sz="3600" b="1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 herself, her friends </a:t>
            </a:r>
            <a:r>
              <a:rPr lang="en-US" altLang="zh-CN" sz="3600" b="1" i="0" u="none" strike="noStrike" kern="0" cap="none" spc="0" baseline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would not be</a:t>
            </a:r>
            <a:r>
              <a:rPr lang="en-US" altLang="zh-CN" sz="3600" b="1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 alive now!</a:t>
            </a:r>
            <a:endParaRPr lang="zh-CN" altLang="en-US" sz="3600" b="1" i="0" u="none" strike="noStrike" kern="0" cap="none" spc="0" baseline="0">
              <a:solidFill>
                <a:schemeClr val="tx1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466018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矩形"/>
          <p:cNvSpPr>
            <a:spLocks/>
          </p:cNvSpPr>
          <p:nvPr/>
        </p:nvSpPr>
        <p:spPr>
          <a:xfrm>
            <a:off x="647707" y="206380"/>
            <a:ext cx="8077059" cy="295106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>
              <a:lnSpc>
                <a:spcPct val="129000"/>
              </a:lnSpc>
            </a:pPr>
            <a:r>
              <a:rPr lang="en-US" altLang="zh-CN" sz="3600" b="1" i="0" u="none" strike="noStrike" kern="0" cap="none" spc="0" baseline="0" dirty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If </a:t>
            </a:r>
            <a:r>
              <a:rPr lang="en-US" altLang="zh-CN" sz="3600" b="1" i="0" u="none" strike="noStrike" kern="0" cap="none" spc="0" baseline="0" dirty="0" err="1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Bayi</a:t>
            </a:r>
            <a:r>
              <a:rPr lang="en-US" altLang="zh-CN" sz="3600" b="1" i="0" u="none" strike="noStrike" kern="0" cap="none" spc="0" baseline="0" dirty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 </a:t>
            </a:r>
            <a:r>
              <a:rPr lang="en-US" altLang="zh-CN" sz="3600" b="1" i="0" u="none" strike="noStrike" kern="0" cap="none" spc="0" baseline="0" dirty="0" err="1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Hu</a:t>
            </a:r>
            <a:r>
              <a:rPr lang="en-US" altLang="zh-CN" sz="3600" b="1" i="0" u="none" strike="noStrike" kern="0" cap="none" spc="0" baseline="0" dirty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 </a:t>
            </a:r>
            <a:r>
              <a:rPr lang="en-US" altLang="zh-CN" sz="3600" b="1" i="0" u="none" strike="noStrike" kern="0" cap="none" spc="0" baseline="0" dirty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hadn’t decided</a:t>
            </a:r>
            <a:r>
              <a:rPr lang="en-US" altLang="zh-CN" sz="3600" b="1" i="0" u="none" strike="noStrike" kern="0" cap="none" spc="0" baseline="0" dirty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 to come back to the </a:t>
            </a:r>
            <a:r>
              <a:rPr lang="en-US" altLang="zh-CN" sz="3600" b="1" i="0" u="none" strike="noStrike" kern="0" cap="none" spc="0" baseline="0" dirty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ancient tomb </a:t>
            </a:r>
            <a:r>
              <a:rPr lang="en-US" altLang="zh-CN" sz="3600" b="1" i="0" u="none" strike="noStrike" kern="0" cap="none" spc="0" baseline="0" dirty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, he </a:t>
            </a:r>
            <a:r>
              <a:rPr lang="en-US" altLang="zh-CN" sz="3600" b="1" i="0" u="none" strike="noStrike" kern="0" cap="none" spc="0" baseline="0" dirty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wouldn’t </a:t>
            </a:r>
            <a:r>
              <a:rPr lang="en-US" altLang="zh-CN" sz="3600" b="1" i="0" u="none" strike="noStrike" kern="0" cap="none" spc="0" baseline="0" dirty="0" smtClean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find </a:t>
            </a:r>
            <a:r>
              <a:rPr lang="en-US" altLang="zh-CN" sz="3600" b="1" i="0" u="none" strike="noStrike" kern="0" cap="none" spc="0" baseline="0" dirty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out </a:t>
            </a:r>
            <a:r>
              <a:rPr lang="en-US" altLang="zh-CN" sz="3600" b="1" i="0" u="none" strike="noStrike" kern="0" cap="none" spc="0" baseline="0" dirty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the secret of </a:t>
            </a:r>
            <a:r>
              <a:rPr lang="en-US" altLang="zh-CN" sz="3600" b="1" i="0" u="none" strike="noStrike" kern="0" cap="none" spc="0" baseline="0" dirty="0" smtClean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Equinox</a:t>
            </a:r>
            <a:r>
              <a:rPr lang="en-US" sz="3600" b="1" dirty="0" smtClean="0"/>
              <a:t> ['</a:t>
            </a:r>
            <a:r>
              <a:rPr lang="en-US" sz="3600" b="1" dirty="0" err="1" smtClean="0"/>
              <a:t>ikwɪnɑks</a:t>
            </a:r>
            <a:r>
              <a:rPr lang="en-US" sz="3600" b="1" dirty="0" smtClean="0"/>
              <a:t>]</a:t>
            </a:r>
            <a:r>
              <a:rPr lang="en-US" altLang="zh-CN" sz="3600" b="1" i="0" u="none" strike="noStrike" kern="0" cap="none" spc="0" baseline="0" dirty="0" smtClean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 Flower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(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彼岸花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)</a:t>
            </a:r>
            <a:r>
              <a:rPr lang="en-US" altLang="zh-CN" sz="3600" b="1" i="0" u="none" strike="noStrike" kern="0" cap="none" spc="0" baseline="0" dirty="0" smtClean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.</a:t>
            </a:r>
            <a:endParaRPr lang="zh-CN" altLang="en-US" sz="3600" b="1" i="0" u="none" strike="noStrike" kern="0" cap="none" spc="0" baseline="0" dirty="0">
              <a:solidFill>
                <a:schemeClr val="tx1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  <p:pic>
        <p:nvPicPr>
          <p:cNvPr id="89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6861" y="3130999"/>
            <a:ext cx="5602148" cy="3727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xmlns="" val="592148523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3003" y="2453641"/>
            <a:ext cx="6437375" cy="402336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93" name="矩形"/>
          <p:cNvSpPr>
            <a:spLocks/>
          </p:cNvSpPr>
          <p:nvPr/>
        </p:nvSpPr>
        <p:spPr>
          <a:xfrm>
            <a:off x="314320" y="-66673"/>
            <a:ext cx="8768802" cy="223638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>
              <a:lnSpc>
                <a:spcPct val="129000"/>
              </a:lnSpc>
            </a:pPr>
            <a:r>
              <a:rPr lang="en-US" altLang="zh-CN" sz="3600" b="1" i="0" u="none" strike="noStrike" kern="0" cap="none" spc="0" baseline="0" dirty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If they </a:t>
            </a:r>
            <a:r>
              <a:rPr lang="en-US" altLang="zh-CN" sz="3600" b="1" i="0" u="none" strike="noStrike" kern="0" cap="none" spc="0" baseline="0" dirty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hadn’t decided to find out </a:t>
            </a:r>
            <a:r>
              <a:rPr lang="en-US" altLang="zh-CN" sz="3600" b="1" i="0" u="none" strike="noStrike" kern="0" cap="none" spc="0" baseline="0" dirty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the secret of </a:t>
            </a:r>
            <a:r>
              <a:rPr lang="en-US" altLang="zh-CN" sz="3600" b="1" i="0" u="none" strike="noStrike" kern="0" cap="none" spc="0" baseline="0" dirty="0" smtClean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Equinox</a:t>
            </a:r>
            <a:r>
              <a:rPr lang="en-US" sz="3600" b="1" dirty="0" smtClean="0"/>
              <a:t> ['</a:t>
            </a:r>
            <a:r>
              <a:rPr lang="en-US" sz="3600" b="1" dirty="0" err="1" smtClean="0"/>
              <a:t>ikwɪnɑks</a:t>
            </a:r>
            <a:r>
              <a:rPr lang="en-US" sz="3600" b="1" dirty="0" smtClean="0"/>
              <a:t>]</a:t>
            </a:r>
            <a:r>
              <a:rPr lang="en-US" altLang="zh-CN" sz="3600" b="1" i="0" u="none" strike="noStrike" kern="0" cap="none" spc="0" baseline="0" dirty="0" smtClean="0">
                <a:solidFill>
                  <a:schemeClr val="tx1"/>
                </a:solidFill>
                <a:latin typeface="Times New Roman" charset="0"/>
                <a:ea typeface="宋体" charset="-122"/>
                <a:cs typeface="Times New Roman" charset="0"/>
              </a:rPr>
              <a:t> Flower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(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彼岸花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)</a:t>
            </a:r>
            <a:r>
              <a:rPr lang="en-US" altLang="zh-CN" sz="3600" b="1" i="0" u="none" strike="noStrike" kern="0" cap="none" spc="0" baseline="0" dirty="0" smtClean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, </a:t>
            </a:r>
            <a:r>
              <a:rPr lang="en-US" altLang="zh-CN" sz="3600" b="1" i="0" u="none" strike="noStrike" kern="0" cap="none" spc="0" baseline="0" dirty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they</a:t>
            </a:r>
            <a:r>
              <a:rPr lang="en-US" altLang="zh-CN" sz="3600" b="1" i="0" u="none" strike="noStrike" kern="0" cap="none" spc="0" baseline="0" dirty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 wouldn’t have to</a:t>
            </a:r>
            <a:r>
              <a:rPr lang="en-US" altLang="zh-CN" sz="3600" b="1" i="0" u="none" strike="noStrike" kern="0" cap="none" spc="0" baseline="0" dirty="0">
                <a:solidFill>
                  <a:srgbClr val="000000"/>
                </a:solidFill>
                <a:latin typeface="Times New Roman" charset="0"/>
                <a:ea typeface="宋体" charset="-122"/>
                <a:cs typeface="Times New Roman" charset="0"/>
              </a:rPr>
              <a:t> face the challenges.</a:t>
            </a:r>
            <a:endParaRPr lang="zh-CN" altLang="en-US" sz="3600" b="1" i="0" u="none" strike="noStrike" kern="0" cap="none" spc="0" baseline="0" dirty="0">
              <a:solidFill>
                <a:schemeClr val="tx1"/>
              </a:solidFill>
              <a:latin typeface="Times New Roman" charset="0"/>
              <a:ea typeface="宋体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58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99CC00"/>
      </a:folHlink>
    </a:clrScheme>
    <a:fontScheme name="默认设计模板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默认设计模板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tesMaster1">
  <a:themeElements>
    <a:clrScheme name="notesMaster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99CC00"/>
      </a:folHlink>
    </a:clrScheme>
    <a:fontScheme name="notesMaster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notesMaster1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Normal.eit</Template>
  <TotalTime>1737</TotalTime>
  <Words>644</Words>
  <Application>Yozo_Office</Application>
  <PresentationFormat>全屏显示(4:3)</PresentationFormat>
  <Paragraphs>119</Paragraphs>
  <Slides>19</Slides>
  <Notes>19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默认设计模板</vt:lpstr>
      <vt:lpstr>Subjunctive Mood   ---mixed conditionals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acer1</cp:lastModifiedBy>
  <cp:revision>35</cp:revision>
  <dcterms:created xsi:type="dcterms:W3CDTF">2016-02-19T11:57:06Z</dcterms:created>
  <dcterms:modified xsi:type="dcterms:W3CDTF">2016-02-24T07:00:04Z</dcterms:modified>
</cp:coreProperties>
</file>