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8"/>
  </p:notes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2" r:id="rId15"/>
    <p:sldId id="273" r:id="rId16"/>
    <p:sldId id="274" r:id="rId17"/>
  </p:sldIdLst>
  <p:sldSz cx="9144000" cy="6858000" type="screen4x3"/>
  <p:notesSz cx="6858000" cy="9144000"/>
  <p:kinsoku lang="zh-CN" invalStChars="!%),.:;?]}¨·ˇˉ་―‖’”…‰∶、。〃々〉》」』】〕〗！＂＇％），．：；？］｀｜｝～￠" invalEndChars="([{·‘“〈《「『【〔〖（．［｛￡￥"/>
  <p:defaultTextStyle>
    <a:defPPr>
      <a:defRPr lang="zh-CN"/>
    </a:defPPr>
    <a:lvl1pPr marL="0" indent="0" algn="l" defTabSz="914400" fontAlgn="base" hangingPunct="0">
      <a:buNone/>
      <a:defRPr sz="1800">
        <a:solidFill>
          <a:schemeClr val="tx1"/>
        </a:solidFill>
        <a:latin typeface="Times New Roman" charset="0"/>
        <a:ea typeface="宋体" charset="-122"/>
        <a:cs typeface="Times New Roman" charset="0"/>
      </a:defRPr>
    </a:lvl1pPr>
    <a:lvl2pPr marL="228600" indent="0" algn="l" defTabSz="914400" fontAlgn="base" hangingPunct="0">
      <a:buNone/>
      <a:defRPr sz="1800">
        <a:solidFill>
          <a:schemeClr val="tx1"/>
        </a:solidFill>
        <a:latin typeface="Times New Roman" charset="0"/>
        <a:ea typeface="宋体" charset="-122"/>
        <a:cs typeface="Times New Roman" charset="0"/>
      </a:defRPr>
    </a:lvl2pPr>
    <a:lvl3pPr marL="457200" indent="0" algn="l" defTabSz="914400" fontAlgn="base" hangingPunct="0">
      <a:buNone/>
      <a:defRPr sz="1800">
        <a:solidFill>
          <a:schemeClr val="tx1"/>
        </a:solidFill>
        <a:latin typeface="Times New Roman" charset="0"/>
        <a:ea typeface="宋体" charset="-122"/>
        <a:cs typeface="Times New Roman" charset="0"/>
      </a:defRPr>
    </a:lvl3pPr>
    <a:lvl4pPr marL="685800" indent="0" algn="l" defTabSz="914400" fontAlgn="base" hangingPunct="0">
      <a:buNone/>
      <a:defRPr sz="1800">
        <a:solidFill>
          <a:schemeClr val="tx1"/>
        </a:solidFill>
        <a:latin typeface="Times New Roman" charset="0"/>
        <a:ea typeface="宋体" charset="-122"/>
        <a:cs typeface="Times New Roman" charset="0"/>
      </a:defRPr>
    </a:lvl4pPr>
    <a:lvl5pPr marL="914400" indent="0" algn="l" defTabSz="914400" fontAlgn="base" hangingPunct="0">
      <a:buNone/>
      <a:defRPr sz="1800">
        <a:solidFill>
          <a:schemeClr val="tx1"/>
        </a:solidFill>
        <a:latin typeface="Times New Roman" charset="0"/>
        <a:ea typeface="宋体" charset="-122"/>
        <a:cs typeface="Times New Roman" charset="0"/>
      </a:defRPr>
    </a:lvl5pPr>
    <a:lvl6pPr marL="1143000" indent="0" algn="l" defTabSz="914400" fontAlgn="base" hangingPunct="0">
      <a:buNone/>
      <a:defRPr sz="1800">
        <a:solidFill>
          <a:schemeClr val="tx1"/>
        </a:solidFill>
        <a:latin typeface="Times New Roman" charset="0"/>
        <a:ea typeface="宋体" charset="-122"/>
        <a:cs typeface="Times New Roman" charset="0"/>
      </a:defRPr>
    </a:lvl6pPr>
    <a:lvl7pPr marL="1371600" indent="0" algn="l" defTabSz="914400" fontAlgn="base" hangingPunct="0">
      <a:buNone/>
      <a:defRPr sz="1800">
        <a:solidFill>
          <a:schemeClr val="tx1"/>
        </a:solidFill>
        <a:latin typeface="Times New Roman" charset="0"/>
        <a:ea typeface="宋体" charset="-122"/>
        <a:cs typeface="Times New Roman" charset="0"/>
      </a:defRPr>
    </a:lvl7pPr>
    <a:lvl8pPr marL="1600200" indent="0" algn="l" defTabSz="914400" fontAlgn="base" hangingPunct="0">
      <a:buNone/>
      <a:defRPr sz="1800">
        <a:solidFill>
          <a:schemeClr val="tx1"/>
        </a:solidFill>
        <a:latin typeface="Times New Roman" charset="0"/>
        <a:ea typeface="宋体" charset="-122"/>
        <a:cs typeface="Times New Roman" charset="0"/>
      </a:defRPr>
    </a:lvl8pPr>
    <a:lvl9pPr marL="1600200" indent="0" algn="l" defTabSz="914400" fontAlgn="base" hangingPunct="0">
      <a:buNone/>
      <a:defRPr sz="1800">
        <a:solidFill>
          <a:schemeClr val="tx1"/>
        </a:solidFill>
        <a:latin typeface="Times New Roman" charset="0"/>
        <a:ea typeface="宋体" charset="-122"/>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62" autoAdjust="0"/>
    <p:restoredTop sz="100000" autoAdjust="0"/>
  </p:normalViewPr>
  <p:slideViewPr>
    <p:cSldViewPr snapToGrid="0" snapToObjects="1">
      <p:cViewPr>
        <p:scale>
          <a:sx n="50" d="100"/>
          <a:sy n="50" d="100"/>
        </p:scale>
        <p:origin x="-1296"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a:t>
            </a:fld>
            <a:endParaRPr lang="zh-CN" altLang="en-US" sz="1400">
              <a:latin typeface="Times New Roman" charset="0"/>
              <a:ea typeface="宋体" charset="-122"/>
              <a:cs typeface="Times New Roman" charset="0"/>
            </a:endParaRPr>
          </a:p>
        </p:txBody>
      </p:sp>
      <p:sp>
        <p:nvSpPr>
          <p:cNvPr id="8" name="对象"/>
          <p:cNvSpPr>
            <a:spLocks noGrp="1" noRot="1" noChangeAspect="1"/>
          </p:cNvSpPr>
          <p:nvPr>
            <p:ph type="sldImg"/>
          </p:nvPr>
        </p:nvSpPr>
        <p:spPr>
          <a:xfrm>
            <a:off x="1142982" y="685789"/>
            <a:ext cx="4571928" cy="3428947"/>
          </a:xfrm>
          <a:prstGeom prst="rect">
            <a:avLst/>
          </a:prstGeom>
          <a:noFill/>
          <a:ln w="9525" cap="flat" cmpd="sng">
            <a:solidFill>
              <a:srgbClr val="000000"/>
            </a:solidFill>
            <a:prstDash val="solid"/>
            <a:miter/>
          </a:ln>
        </p:spPr>
      </p:sp>
      <p:sp>
        <p:nvSpPr>
          <p:cNvPr id="9" name="文本框"/>
          <p:cNvSpPr>
            <a:spLocks noGrp="1"/>
          </p:cNvSpPr>
          <p:nvPr>
            <p:ph type="body"/>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a:p>
            <a:pPr lvl="5"/>
            <a:r>
              <a:rPr lang="zh-CN" altLang="en-US"/>
              <a:t>第六级</a:t>
            </a:r>
            <a:endParaRPr lang="en-US" altLang="zh-CN"/>
          </a:p>
          <a:p>
            <a:pPr lvl="6"/>
            <a:r>
              <a:rPr lang="zh-CN" altLang="en-US"/>
              <a:t>第七级</a:t>
            </a:r>
            <a:endParaRPr lang="en-US" altLang="zh-CN"/>
          </a:p>
          <a:p>
            <a:pPr lvl="7"/>
            <a:r>
              <a:rPr lang="zh-CN" altLang="en-US"/>
              <a:t>第八级</a:t>
            </a:r>
          </a:p>
        </p:txBody>
      </p:sp>
      <p:sp>
        <p:nvSpPr>
          <p:cNvPr id="10" name="文本框"/>
          <p:cNvSpPr>
            <a:spLocks noGrp="1"/>
          </p:cNvSpPr>
          <p:nvPr>
            <p:ph type="hdr"/>
          </p:nvPr>
        </p:nvSpPr>
        <p:spPr>
          <a:xfrm>
            <a:off x="0" y="0"/>
            <a:ext cx="2973555" cy="457193"/>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endParaRPr lang="zh-CN" altLang="en-US" sz="1400">
              <a:latin typeface="Times New Roman" charset="0"/>
              <a:ea typeface="宋体" charset="-122"/>
              <a:cs typeface="Times New Roman" charset="0"/>
            </a:endParaRPr>
          </a:p>
        </p:txBody>
      </p:sp>
      <p:sp>
        <p:nvSpPr>
          <p:cNvPr id="11" name="文本框"/>
          <p:cNvSpPr>
            <a:spLocks noGrp="1"/>
          </p:cNvSpPr>
          <p:nvPr>
            <p:ph type="dt"/>
          </p:nvPr>
        </p:nvSpPr>
        <p:spPr>
          <a:xfrm>
            <a:off x="3884340" y="0"/>
            <a:ext cx="2973554" cy="457193"/>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r"/>
            <a:endParaRPr lang="zh-CN" altLang="en-US" sz="1400">
              <a:latin typeface="Times New Roman" charset="0"/>
              <a:ea typeface="宋体" charset="-122"/>
              <a:cs typeface="Times New Roman" charset="0"/>
            </a:endParaRPr>
          </a:p>
        </p:txBody>
      </p:sp>
      <p:sp>
        <p:nvSpPr>
          <p:cNvPr id="12" name="文本框"/>
          <p:cNvSpPr>
            <a:spLocks noGrp="1"/>
          </p:cNvSpPr>
          <p:nvPr>
            <p:ph type="ftr"/>
          </p:nvPr>
        </p:nvSpPr>
        <p:spPr>
          <a:xfrm>
            <a:off x="0" y="8686668"/>
            <a:ext cx="2973555"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endParaRPr lang="zh-CN" altLang="en-US" sz="1400">
              <a:latin typeface="Times New Roman" charset="0"/>
              <a:ea typeface="宋体" charset="-122"/>
              <a:cs typeface="Times New Roman" charset="0"/>
            </a:endParaRPr>
          </a:p>
        </p:txBody>
      </p:sp>
    </p:spTree>
    <p:extLst>
      <p:ext uri="{BB962C8B-B14F-4D97-AF65-F5344CB8AC3E}">
        <p14:creationId xmlns:p14="http://schemas.microsoft.com/office/powerpoint/2010/main" xmlns="" val="1692097881"/>
      </p:ext>
    </p:extLst>
  </p:cSld>
  <p:clrMap bg1="lt1" tx1="dk1" bg2="lt2" tx2="dk2" accent1="accent1" accent2="accent2" accent3="accent3" accent4="accent4" accent5="accent5" accent6="accent6" hlink="hlink" folHlink="folHlink"/>
  <p:hf hdr="0" ftr="0" dt="0"/>
  <p:notesStyle>
    <a:lvl1pPr algn="l" defTabSz="914400" fontAlgn="base" hangingPunct="0">
      <a:buNone/>
      <a:defRPr sz="1200">
        <a:solidFill>
          <a:schemeClr val="tx1"/>
        </a:solidFill>
        <a:latin typeface="Times New Roman" charset="0"/>
        <a:ea typeface="宋体" charset="-122"/>
        <a:cs typeface="Times New Roman" charset="0"/>
      </a:defRPr>
    </a:lvl1pPr>
    <a:lvl2pPr marL="457200" indent="0" algn="l" defTabSz="914400" fontAlgn="base" hangingPunct="0">
      <a:buNone/>
      <a:defRPr sz="1200">
        <a:solidFill>
          <a:schemeClr val="tx1"/>
        </a:solidFill>
        <a:latin typeface="Times New Roman" charset="0"/>
        <a:ea typeface="宋体" charset="-122"/>
        <a:cs typeface="Times New Roman" charset="0"/>
      </a:defRPr>
    </a:lvl2pPr>
    <a:lvl3pPr marL="914400" indent="0" algn="l" defTabSz="914400" fontAlgn="base" hangingPunct="0">
      <a:buNone/>
      <a:defRPr sz="1200">
        <a:solidFill>
          <a:schemeClr val="tx1"/>
        </a:solidFill>
        <a:latin typeface="Times New Roman" charset="0"/>
        <a:ea typeface="宋体" charset="-122"/>
        <a:cs typeface="Times New Roman" charset="0"/>
      </a:defRPr>
    </a:lvl3pPr>
    <a:lvl4pPr marL="1371600" indent="0" algn="l" defTabSz="914400" fontAlgn="base" hangingPunct="0">
      <a:buNone/>
      <a:defRPr sz="1200">
        <a:solidFill>
          <a:schemeClr val="tx1"/>
        </a:solidFill>
        <a:latin typeface="Times New Roman" charset="0"/>
        <a:ea typeface="宋体" charset="-122"/>
        <a:cs typeface="Times New Roman" charset="0"/>
      </a:defRPr>
    </a:lvl4pPr>
    <a:lvl5pPr marL="1828800" indent="0" algn="l" defTabSz="914400" fontAlgn="base" hangingPunct="0">
      <a:buNone/>
      <a:defRPr sz="1200">
        <a:solidFill>
          <a:schemeClr val="tx1"/>
        </a:solidFill>
        <a:latin typeface="Times New Roman" charset="0"/>
        <a:ea typeface="宋体" charset="-122"/>
        <a:cs typeface="Times New Roman" charset="0"/>
      </a:defRPr>
    </a:lvl5pPr>
    <a:lvl6pPr marL="2286000" indent="0" algn="l" defTabSz="914400" fontAlgn="base" hangingPunct="0">
      <a:buNone/>
      <a:defRPr sz="1200">
        <a:solidFill>
          <a:schemeClr val="tx1"/>
        </a:solidFill>
        <a:latin typeface="Times New Roman" charset="0"/>
        <a:ea typeface="宋体" charset="-122"/>
        <a:cs typeface="Times New Roman" charset="0"/>
      </a:defRPr>
    </a:lvl6pPr>
    <a:lvl7pPr marL="2743200" indent="0" algn="l" defTabSz="914400" fontAlgn="base" hangingPunct="0">
      <a:buNone/>
      <a:defRPr sz="1200">
        <a:solidFill>
          <a:schemeClr val="tx1"/>
        </a:solidFill>
        <a:latin typeface="Times New Roman" charset="0"/>
        <a:ea typeface="宋体" charset="-122"/>
        <a:cs typeface="Times New Roman" charset="0"/>
      </a:defRPr>
    </a:lvl7pPr>
    <a:lvl8pPr marL="3200400" indent="0" algn="l" defTabSz="914400" fontAlgn="base" hangingPunct="0">
      <a:buNone/>
      <a:defRPr sz="1200">
        <a:solidFill>
          <a:schemeClr val="tx1"/>
        </a:solidFill>
        <a:latin typeface="Times New Roman" charset="0"/>
        <a:ea typeface="宋体" charset="-122"/>
        <a:cs typeface="Times New Roman" charset="0"/>
      </a:defRPr>
    </a:lvl8pPr>
    <a:lvl9pPr marL="3200400" indent="0" algn="l" defTabSz="914400" fontAlgn="base" hangingPunct="0">
      <a:buNone/>
      <a:defRPr sz="1200">
        <a:solidFill>
          <a:schemeClr val="tx1"/>
        </a:solidFill>
        <a:latin typeface="Times New Roman" charset="0"/>
        <a:ea typeface="宋体" charset="-122"/>
        <a:cs typeface="Times New Roman"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a:t>
            </a:fld>
            <a:endParaRPr lang="zh-CN" altLang="en-US" sz="1400">
              <a:latin typeface="Times New Roman" charset="0"/>
              <a:ea typeface="宋体" charset="-122"/>
              <a:cs typeface="Times New Roman" charset="0"/>
            </a:endParaRPr>
          </a:p>
        </p:txBody>
      </p:sp>
      <p:sp>
        <p:nvSpPr>
          <p:cNvPr id="140" name="对象"/>
          <p:cNvSpPr>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miter/>
          </a:ln>
        </p:spPr>
      </p:sp>
      <p:sp>
        <p:nvSpPr>
          <p:cNvPr id="14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3023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10</a:t>
            </a:fld>
            <a:endParaRPr lang="zh-CN" altLang="en-US" sz="1400">
              <a:latin typeface="Times New Roman" charset="0"/>
              <a:ea typeface="宋体" charset="-122"/>
              <a:cs typeface="Times New Roman" charset="0"/>
            </a:endParaRPr>
          </a:p>
        </p:txBody>
      </p:sp>
      <p:sp>
        <p:nvSpPr>
          <p:cNvPr id="93"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94"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25649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11</a:t>
            </a:fld>
            <a:endParaRPr lang="zh-CN" altLang="en-US" sz="1400">
              <a:latin typeface="Times New Roman" charset="0"/>
              <a:ea typeface="宋体" charset="-122"/>
              <a:cs typeface="Times New Roman" charset="0"/>
            </a:endParaRPr>
          </a:p>
        </p:txBody>
      </p:sp>
      <p:sp>
        <p:nvSpPr>
          <p:cNvPr id="189"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190"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68862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12</a:t>
            </a:fld>
            <a:endParaRPr lang="zh-CN" altLang="en-US" sz="1400">
              <a:latin typeface="Times New Roman" charset="0"/>
              <a:ea typeface="宋体" charset="-122"/>
              <a:cs typeface="Times New Roman" charset="0"/>
            </a:endParaRPr>
          </a:p>
        </p:txBody>
      </p:sp>
      <p:sp>
        <p:nvSpPr>
          <p:cNvPr id="235"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236"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34190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13</a:t>
            </a:fld>
            <a:endParaRPr lang="zh-CN" altLang="en-US" sz="1400">
              <a:latin typeface="Times New Roman" charset="0"/>
              <a:ea typeface="宋体" charset="-122"/>
              <a:cs typeface="Times New Roman" charset="0"/>
            </a:endParaRPr>
          </a:p>
        </p:txBody>
      </p:sp>
      <p:sp>
        <p:nvSpPr>
          <p:cNvPr id="98"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99"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67967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14</a:t>
            </a:fld>
            <a:endParaRPr lang="zh-CN" altLang="en-US" sz="1400">
              <a:latin typeface="Times New Roman" charset="0"/>
              <a:ea typeface="宋体" charset="-122"/>
              <a:cs typeface="Times New Roman" charset="0"/>
            </a:endParaRPr>
          </a:p>
        </p:txBody>
      </p:sp>
      <p:sp>
        <p:nvSpPr>
          <p:cNvPr id="105"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106"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44862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15</a:t>
            </a:fld>
            <a:endParaRPr lang="zh-CN" altLang="en-US" sz="1400">
              <a:latin typeface="Times New Roman" charset="0"/>
              <a:ea typeface="宋体" charset="-122"/>
              <a:cs typeface="Times New Roman" charset="0"/>
            </a:endParaRPr>
          </a:p>
        </p:txBody>
      </p:sp>
      <p:sp>
        <p:nvSpPr>
          <p:cNvPr id="113"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114"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02571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16</a:t>
            </a:fld>
            <a:endParaRPr lang="zh-CN" altLang="en-US" sz="1400">
              <a:latin typeface="Times New Roman" charset="0"/>
              <a:ea typeface="宋体" charset="-122"/>
              <a:cs typeface="Times New Roman" charset="0"/>
            </a:endParaRPr>
          </a:p>
        </p:txBody>
      </p:sp>
      <p:sp>
        <p:nvSpPr>
          <p:cNvPr id="116"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117"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48825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2</a:t>
            </a:fld>
            <a:endParaRPr lang="zh-CN" altLang="en-US" sz="1400">
              <a:latin typeface="Times New Roman" charset="0"/>
              <a:ea typeface="宋体" charset="-122"/>
              <a:cs typeface="Times New Roman" charset="0"/>
            </a:endParaRPr>
          </a:p>
        </p:txBody>
      </p:sp>
    </p:spTree>
    <p:extLst>
      <p:ext uri="{BB962C8B-B14F-4D97-AF65-F5344CB8AC3E}">
        <p14:creationId xmlns:p14="http://schemas.microsoft.com/office/powerpoint/2010/main" xmlns="" val="136030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a:xfrm>
            <a:off x="1143000" y="685800"/>
            <a:ext cx="4572000" cy="3429000"/>
          </a:xfrm>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3</a:t>
            </a:fld>
            <a:endParaRPr lang="zh-CN" altLang="en-US" sz="1400">
              <a:latin typeface="Times New Roman" charset="0"/>
              <a:ea typeface="宋体" charset="-122"/>
              <a:cs typeface="Times New Roman" charset="0"/>
            </a:endParaRPr>
          </a:p>
        </p:txBody>
      </p:sp>
    </p:spTree>
    <p:extLst>
      <p:ext uri="{BB962C8B-B14F-4D97-AF65-F5344CB8AC3E}">
        <p14:creationId xmlns:p14="http://schemas.microsoft.com/office/powerpoint/2010/main" xmlns="" val="165736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a:xfrm>
            <a:off x="1143000" y="685800"/>
            <a:ext cx="4572000" cy="3429000"/>
          </a:xfrm>
        </p:spPr>
      </p:sp>
      <p:sp>
        <p:nvSpPr>
          <p:cNvPr id="3" name="文本框"/>
          <p:cNvSpPr>
            <a:spLocks noGrp="1"/>
          </p:cNvSpPr>
          <p:nvPr>
            <p:ph type="body" idx="1"/>
          </p:nvPr>
        </p:nvSpPr>
        <p:spPr/>
        <p:txBody>
          <a:bodyPr/>
          <a:lstStyle/>
          <a:p>
            <a:endParaRPr lang="zh-CN" altLang="en-US"/>
          </a:p>
        </p:txBody>
      </p:sp>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4</a:t>
            </a:fld>
            <a:endParaRPr lang="zh-CN" altLang="en-US" sz="1400">
              <a:latin typeface="Times New Roman" charset="0"/>
              <a:ea typeface="宋体" charset="-122"/>
              <a:cs typeface="Times New Roman" charset="0"/>
            </a:endParaRPr>
          </a:p>
        </p:txBody>
      </p:sp>
    </p:spTree>
    <p:extLst>
      <p:ext uri="{BB962C8B-B14F-4D97-AF65-F5344CB8AC3E}">
        <p14:creationId xmlns:p14="http://schemas.microsoft.com/office/powerpoint/2010/main" xmlns="" val="39865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5</a:t>
            </a:fld>
            <a:endParaRPr lang="zh-CN" altLang="en-US" sz="1400">
              <a:latin typeface="Times New Roman" charset="0"/>
              <a:ea typeface="宋体" charset="-122"/>
              <a:cs typeface="Times New Roman" charset="0"/>
            </a:endParaRPr>
          </a:p>
        </p:txBody>
      </p:sp>
      <p:sp>
        <p:nvSpPr>
          <p:cNvPr id="22"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23"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0252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6</a:t>
            </a:fld>
            <a:endParaRPr lang="zh-CN" altLang="en-US" sz="1400">
              <a:latin typeface="Times New Roman" charset="0"/>
              <a:ea typeface="宋体" charset="-122"/>
              <a:cs typeface="Times New Roman" charset="0"/>
            </a:endParaRPr>
          </a:p>
        </p:txBody>
      </p:sp>
      <p:sp>
        <p:nvSpPr>
          <p:cNvPr id="47"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48"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74716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7</a:t>
            </a:fld>
            <a:endParaRPr lang="zh-CN" altLang="en-US" sz="1400">
              <a:latin typeface="Times New Roman" charset="0"/>
              <a:ea typeface="宋体" charset="-122"/>
              <a:cs typeface="Times New Roman" charset="0"/>
            </a:endParaRPr>
          </a:p>
        </p:txBody>
      </p:sp>
      <p:sp>
        <p:nvSpPr>
          <p:cNvPr id="58"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59"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192408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8</a:t>
            </a:fld>
            <a:endParaRPr lang="zh-CN" altLang="en-US" sz="1400">
              <a:latin typeface="Times New Roman" charset="0"/>
              <a:ea typeface="宋体" charset="-122"/>
              <a:cs typeface="Times New Roman" charset="0"/>
            </a:endParaRPr>
          </a:p>
        </p:txBody>
      </p:sp>
      <p:sp>
        <p:nvSpPr>
          <p:cNvPr id="62"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63"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46179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8"/>
            <a:ext cx="2973554"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9</a:t>
            </a:fld>
            <a:endParaRPr lang="zh-CN" altLang="en-US" sz="1400">
              <a:latin typeface="Times New Roman" charset="0"/>
              <a:ea typeface="宋体" charset="-122"/>
              <a:cs typeface="Times New Roman" charset="0"/>
            </a:endParaRPr>
          </a:p>
        </p:txBody>
      </p:sp>
      <p:sp>
        <p:nvSpPr>
          <p:cNvPr id="70" name="对象"/>
          <p:cNvSpPr>
            <a:spLocks noGrp="1" noRot="1" noChangeAspect="1"/>
          </p:cNvSpPr>
          <p:nvPr>
            <p:ph type="sldImg"/>
          </p:nvPr>
        </p:nvSpPr>
        <p:spPr>
          <a:xfrm>
            <a:off x="1143000" y="685800"/>
            <a:ext cx="4572000" cy="3429000"/>
          </a:xfrm>
          <a:prstGeom prst="rect">
            <a:avLst/>
          </a:prstGeom>
          <a:noFill/>
          <a:ln w="9525" cap="flat" cmpd="sng">
            <a:solidFill>
              <a:srgbClr val="000000"/>
            </a:solidFill>
            <a:prstDash val="solid"/>
            <a:miter/>
          </a:ln>
        </p:spPr>
      </p:sp>
      <p:sp>
        <p:nvSpPr>
          <p:cNvPr id="71" name="文本框"/>
          <p:cNvSpPr>
            <a:spLocks noGrp="1"/>
          </p:cNvSpPr>
          <p:nvPr>
            <p:ph type="body" idx="1"/>
          </p:nvPr>
        </p:nvSpPr>
        <p:spPr>
          <a:xfrm>
            <a:off x="914386" y="4343334"/>
            <a:ext cx="5029121" cy="411473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xmlns="" val="5893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9815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01476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96599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title"/>
          </p:nvPr>
        </p:nvSpPr>
        <p:spPr>
          <a:xfrm>
            <a:off x="457193" y="273595"/>
            <a:ext cx="8233074" cy="114478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14" name="文本框"/>
          <p:cNvSpPr>
            <a:spLocks noGrp="1"/>
          </p:cNvSpPr>
          <p:nvPr>
            <p:ph type="body" idx="1"/>
          </p:nvPr>
        </p:nvSpPr>
        <p:spPr>
          <a:xfrm>
            <a:off x="457193" y="1601975"/>
            <a:ext cx="8233074" cy="452873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15" name="文本框"/>
          <p:cNvSpPr>
            <a:spLocks noGrp="1"/>
          </p:cNvSpPr>
          <p:nvPr>
            <p:ph type="dt" idx="10"/>
          </p:nvPr>
        </p:nvSpPr>
        <p:spPr>
          <a:xfrm>
            <a:off x="463765" y="6245905"/>
            <a:ext cx="216545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122"/>
              <a:cs typeface="Times New Roman" charset="0"/>
            </a:endParaRPr>
          </a:p>
        </p:txBody>
      </p:sp>
      <p:sp>
        <p:nvSpPr>
          <p:cNvPr id="16" name="文本框"/>
          <p:cNvSpPr>
            <a:spLocks noGrp="1"/>
          </p:cNvSpPr>
          <p:nvPr>
            <p:ph type="ftr"/>
          </p:nvPr>
        </p:nvSpPr>
        <p:spPr>
          <a:xfrm>
            <a:off x="3169676" y="6245905"/>
            <a:ext cx="293961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122"/>
              <a:cs typeface="Times New Roman" charset="0"/>
            </a:endParaRPr>
          </a:p>
        </p:txBody>
      </p:sp>
      <p:sp>
        <p:nvSpPr>
          <p:cNvPr id="17" name="文本框"/>
          <p:cNvSpPr>
            <a:spLocks noGrp="1"/>
          </p:cNvSpPr>
          <p:nvPr>
            <p:ph type="sldNum"/>
          </p:nvPr>
        </p:nvSpPr>
        <p:spPr>
          <a:xfrm>
            <a:off x="6649746" y="6245905"/>
            <a:ext cx="2022584"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b="0" i="0" u="none" strike="noStrike" kern="0" cap="none" spc="0" baseline="0">
                <a:solidFill>
                  <a:schemeClr val="tx1"/>
                </a:solidFill>
                <a:latin typeface="Times New Roman" charset="0"/>
                <a:ea typeface="宋体" charset="-122"/>
                <a:cs typeface="Times New Roman" charset="0"/>
              </a:rPr>
              <a:pPr/>
              <a:t>‹#›</a:t>
            </a:fld>
            <a:endParaRPr lang="zh-CN" altLang="en-US">
              <a:latin typeface="Times New Roman" charset="0"/>
              <a:ea typeface="宋体" charset="-122"/>
              <a:cs typeface="Times New Roman" charset="0"/>
            </a:endParaRPr>
          </a:p>
        </p:txBody>
      </p:sp>
    </p:spTree>
    <p:extLst>
      <p:ext uri="{BB962C8B-B14F-4D97-AF65-F5344CB8AC3E}">
        <p14:creationId xmlns:p14="http://schemas.microsoft.com/office/powerpoint/2010/main" xmlns="" val="14125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52" name="文本框"/>
          <p:cNvSpPr>
            <a:spLocks noGrp="1"/>
          </p:cNvSpPr>
          <p:nvPr>
            <p:ph type="dt" idx="10"/>
          </p:nvPr>
        </p:nvSpPr>
        <p:spPr>
          <a:xfrm>
            <a:off x="463765" y="6245905"/>
            <a:ext cx="216545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122"/>
              <a:cs typeface="Times New Roman" charset="0"/>
            </a:endParaRPr>
          </a:p>
        </p:txBody>
      </p:sp>
      <p:sp>
        <p:nvSpPr>
          <p:cNvPr id="53" name="文本框"/>
          <p:cNvSpPr>
            <a:spLocks noGrp="1"/>
          </p:cNvSpPr>
          <p:nvPr>
            <p:ph type="ftr"/>
          </p:nvPr>
        </p:nvSpPr>
        <p:spPr>
          <a:xfrm>
            <a:off x="3169676" y="6245905"/>
            <a:ext cx="293961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122"/>
              <a:cs typeface="Times New Roman" charset="0"/>
            </a:endParaRPr>
          </a:p>
        </p:txBody>
      </p:sp>
      <p:sp>
        <p:nvSpPr>
          <p:cNvPr id="54" name="文本框"/>
          <p:cNvSpPr>
            <a:spLocks noGrp="1"/>
          </p:cNvSpPr>
          <p:nvPr>
            <p:ph type="sldNum"/>
          </p:nvPr>
        </p:nvSpPr>
        <p:spPr>
          <a:xfrm>
            <a:off x="6649746" y="6245905"/>
            <a:ext cx="2022584"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b="0" i="0" u="none" strike="noStrike" kern="0" cap="none" spc="0" baseline="0">
                <a:solidFill>
                  <a:schemeClr val="tx1"/>
                </a:solidFill>
                <a:latin typeface="Times New Roman" charset="0"/>
                <a:ea typeface="宋体" charset="-122"/>
                <a:cs typeface="Times New Roman" charset="0"/>
              </a:rPr>
              <a:pPr/>
              <a:t>‹#›</a:t>
            </a:fld>
            <a:endParaRPr lang="zh-CN" altLang="en-US">
              <a:latin typeface="Times New Roman" charset="0"/>
              <a:ea typeface="宋体" charset="-122"/>
              <a:cs typeface="Times New Roman" charset="0"/>
            </a:endParaRPr>
          </a:p>
        </p:txBody>
      </p:sp>
    </p:spTree>
    <p:extLst>
      <p:ext uri="{BB962C8B-B14F-4D97-AF65-F5344CB8AC3E}">
        <p14:creationId xmlns:p14="http://schemas.microsoft.com/office/powerpoint/2010/main" xmlns="" val="35704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8780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3290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41438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51181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206981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36903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107407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2016/2/24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xmlns="" val="98426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193" y="273595"/>
            <a:ext cx="8233074" cy="114478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3" name="文本框"/>
          <p:cNvSpPr>
            <a:spLocks noGrp="1"/>
          </p:cNvSpPr>
          <p:nvPr>
            <p:ph type="body"/>
          </p:nvPr>
        </p:nvSpPr>
        <p:spPr>
          <a:xfrm>
            <a:off x="457193" y="1601975"/>
            <a:ext cx="8233074" cy="452873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a:p>
            <a:pPr lvl="5"/>
            <a:r>
              <a:rPr lang="zh-CN" altLang="en-US"/>
              <a:t>第六级</a:t>
            </a:r>
            <a:endParaRPr lang="en-US" altLang="zh-CN"/>
          </a:p>
          <a:p>
            <a:pPr lvl="6"/>
            <a:r>
              <a:rPr lang="zh-CN" altLang="en-US"/>
              <a:t>第七级</a:t>
            </a:r>
            <a:endParaRPr lang="en-US" altLang="zh-CN"/>
          </a:p>
          <a:p>
            <a:pPr lvl="7"/>
            <a:r>
              <a:rPr lang="zh-CN" altLang="en-US"/>
              <a:t>第八级</a:t>
            </a:r>
          </a:p>
        </p:txBody>
      </p:sp>
      <p:sp>
        <p:nvSpPr>
          <p:cNvPr id="4" name="文本框"/>
          <p:cNvSpPr>
            <a:spLocks noGrp="1"/>
          </p:cNvSpPr>
          <p:nvPr>
            <p:ph type="dt"/>
          </p:nvPr>
        </p:nvSpPr>
        <p:spPr>
          <a:xfrm>
            <a:off x="463765" y="6245905"/>
            <a:ext cx="2165459"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endParaRPr lang="zh-CN" altLang="en-US" sz="1400">
              <a:latin typeface="Times New Roman" charset="0"/>
              <a:ea typeface="宋体" charset="-122"/>
              <a:cs typeface="Times New Roman" charset="0"/>
            </a:endParaRPr>
          </a:p>
        </p:txBody>
      </p:sp>
      <p:sp>
        <p:nvSpPr>
          <p:cNvPr id="5" name="文本框"/>
          <p:cNvSpPr>
            <a:spLocks noGrp="1"/>
          </p:cNvSpPr>
          <p:nvPr>
            <p:ph type="ftr"/>
          </p:nvPr>
        </p:nvSpPr>
        <p:spPr>
          <a:xfrm>
            <a:off x="3169676" y="6245905"/>
            <a:ext cx="2939619"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ctr"/>
            <a:endParaRPr lang="zh-CN" altLang="en-US" sz="1400">
              <a:latin typeface="Times New Roman" charset="0"/>
              <a:ea typeface="宋体" charset="-122"/>
              <a:cs typeface="Times New Roman" charset="0"/>
            </a:endParaRPr>
          </a:p>
        </p:txBody>
      </p:sp>
      <p:sp>
        <p:nvSpPr>
          <p:cNvPr id="6" name="文本框"/>
          <p:cNvSpPr>
            <a:spLocks noGrp="1"/>
          </p:cNvSpPr>
          <p:nvPr>
            <p:ph type="sldNum"/>
          </p:nvPr>
        </p:nvSpPr>
        <p:spPr>
          <a:xfrm>
            <a:off x="6649746" y="6245905"/>
            <a:ext cx="2022584"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charset="-122"/>
                <a:cs typeface="Times New Roman" charset="0"/>
              </a:rPr>
              <a:pPr algn="r"/>
              <a:t>‹#›</a:t>
            </a:fld>
            <a:endParaRPr lang="zh-CN" altLang="en-US" sz="1400">
              <a:latin typeface="Times New Roman" charset="0"/>
              <a:ea typeface="宋体" charset="-122"/>
              <a:cs typeface="Times New Roman" charset="0"/>
            </a:endParaRPr>
          </a:p>
        </p:txBody>
      </p:sp>
    </p:spTree>
    <p:extLst>
      <p:ext uri="{BB962C8B-B14F-4D97-AF65-F5344CB8AC3E}">
        <p14:creationId xmlns:p14="http://schemas.microsoft.com/office/powerpoint/2010/main" xmlns="" val="179393377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lvl1pPr algn="ctr" defTabSz="914400" fontAlgn="base" hangingPunct="0">
        <a:buNone/>
        <a:defRPr sz="4400">
          <a:solidFill>
            <a:schemeClr val="tx2"/>
          </a:solidFill>
          <a:latin typeface="Times New Roman" charset="0"/>
          <a:ea typeface="宋体" charset="-122"/>
          <a:cs typeface="Times New Roman" charset="0"/>
        </a:defRPr>
      </a:lvl1pPr>
    </p:titleStyle>
    <p:bodyStyle>
      <a:lvl1pPr marL="342900" indent="-342900" defTabSz="914400" fontAlgn="base" hangingPunct="0">
        <a:spcBef>
          <a:spcPct val="20000"/>
        </a:spcBef>
        <a:buFont typeface="宋体" charset="-122"/>
        <a:buChar char="•"/>
        <a:defRPr sz="3200">
          <a:solidFill>
            <a:schemeClr val="tx1"/>
          </a:solidFill>
          <a:latin typeface="Times New Roman" charset="0"/>
          <a:ea typeface="宋体" charset="-122"/>
          <a:cs typeface="Times New Roman" charset="0"/>
        </a:defRPr>
      </a:lvl1pPr>
      <a:lvl2pPr marL="744220" indent="-287020" defTabSz="914400" fontAlgn="base" hangingPunct="0">
        <a:spcBef>
          <a:spcPct val="20000"/>
        </a:spcBef>
        <a:buFont typeface="宋体" charset="-122"/>
        <a:buChar char="–"/>
        <a:defRPr sz="2800">
          <a:solidFill>
            <a:schemeClr val="tx1"/>
          </a:solidFill>
          <a:latin typeface="Times New Roman" charset="0"/>
          <a:ea typeface="宋体" charset="-122"/>
          <a:cs typeface="Times New Roman" charset="0"/>
        </a:defRPr>
      </a:lvl2pPr>
      <a:lvl3pPr marL="1143000" indent="-228600" defTabSz="914400" fontAlgn="base" hangingPunct="0">
        <a:spcBef>
          <a:spcPct val="20000"/>
        </a:spcBef>
        <a:buFont typeface="宋体" charset="-122"/>
        <a:buChar char="•"/>
        <a:defRPr sz="2400">
          <a:solidFill>
            <a:schemeClr val="tx1"/>
          </a:solidFill>
          <a:latin typeface="Times New Roman" charset="0"/>
          <a:ea typeface="宋体" charset="-122"/>
          <a:cs typeface="Times New Roman" charset="0"/>
        </a:defRPr>
      </a:lvl3pPr>
      <a:lvl4pPr marL="1600200" indent="-228600"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4pPr>
      <a:lvl5pPr marL="2057400" indent="-228600"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5pPr>
      <a:lvl6pPr marL="2582545" indent="-360045"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6pPr>
      <a:lvl7pPr marL="3014345" indent="-360045"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7pPr>
      <a:lvl8pPr marL="3408045" indent="-360045"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8pPr>
      <a:lvl9pPr marL="3408045" indent="-360045" defTabSz="914400" fontAlgn="base" hangingPunct="0">
        <a:spcBef>
          <a:spcPct val="20000"/>
        </a:spcBef>
        <a:buFont typeface="宋体" charset="-122"/>
        <a:buChar char="–"/>
        <a:defRPr sz="2000">
          <a:solidFill>
            <a:schemeClr val="tx1"/>
          </a:solidFill>
          <a:latin typeface="Times New Roman" charset="0"/>
          <a:ea typeface="宋体" charset="-122"/>
          <a:cs typeface="Times New Roman"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file:///E:\&#22823;&#23398;\&#22806;&#25945;&#25216;&#26415;\&#24494;&#35838;\&#12298;&#39740;&#21561;&#28783;&#20043;&#23547;&#40857;&#35776;&#12299;&#26333;&#32456;&#26497;&#39044;&#21578;%5b&#36229;&#28165;&#29256;%5d.mp4"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7" name="文本框"/>
          <p:cNvSpPr>
            <a:spLocks noGrp="1"/>
          </p:cNvSpPr>
          <p:nvPr>
            <p:ph type="ctrTitle"/>
          </p:nvPr>
        </p:nvSpPr>
        <p:spPr>
          <a:xfrm>
            <a:off x="484192" y="1695424"/>
            <a:ext cx="8164375" cy="3124152"/>
          </a:xfrm>
          <a:prstGeom prst="rect">
            <a:avLst/>
          </a:prstGeom>
          <a:solidFill>
            <a:srgbClr val="FFFFFF"/>
          </a:solidFill>
          <a:ln w="9525" cap="flat" cmpd="sng">
            <a:solidFill>
              <a:schemeClr val="bg1"/>
            </a:solidFill>
            <a:prstDash val="solid"/>
            <a:miter/>
          </a:ln>
        </p:spPr>
        <p:txBody>
          <a:bodyPr vert="horz" wrap="square" lIns="91440" tIns="45720" rIns="91440" bIns="45720" anchor="ctr" anchorCtr="0">
            <a:prstTxWarp prst="textNoShape">
              <a:avLst/>
            </a:prstTxWarp>
          </a:bodyPr>
          <a:lstStyle/>
          <a:p>
            <a:r>
              <a:rPr lang="en-US" altLang="zh-CN" sz="6600">
                <a:solidFill>
                  <a:srgbClr val="0000FF"/>
                </a:solidFill>
                <a:latin typeface="Times New Roman" charset="0"/>
                <a:ea typeface="宋体" charset="-122"/>
                <a:cs typeface="Times New Roman" charset="0"/>
              </a:rPr>
              <a:t>Subjunctive Mood </a:t>
            </a:r>
            <a:r>
              <a:rPr lang="zh-CN" altLang="en-US" sz="6600">
                <a:solidFill>
                  <a:srgbClr val="0000FF"/>
                </a:solidFill>
                <a:latin typeface="Times New Roman" charset="0"/>
                <a:ea typeface="宋体" charset="-122"/>
                <a:cs typeface="Times New Roman" charset="0"/>
              </a:rPr>
              <a:t/>
            </a:r>
            <a:br>
              <a:rPr lang="zh-CN" altLang="en-US" sz="6600">
                <a:solidFill>
                  <a:srgbClr val="0000FF"/>
                </a:solidFill>
                <a:latin typeface="Times New Roman" charset="0"/>
                <a:ea typeface="宋体" charset="-122"/>
                <a:cs typeface="Times New Roman" charset="0"/>
              </a:rPr>
            </a:br>
            <a:r>
              <a:rPr lang="zh-CN" altLang="en-US" sz="6600">
                <a:solidFill>
                  <a:srgbClr val="0000FF"/>
                </a:solidFill>
                <a:latin typeface="Times New Roman" charset="0"/>
                <a:ea typeface="宋体" charset="-122"/>
                <a:cs typeface="Times New Roman" charset="0"/>
              </a:rPr>
              <a:t/>
            </a:r>
            <a:br>
              <a:rPr lang="zh-CN" altLang="en-US" sz="6600">
                <a:solidFill>
                  <a:srgbClr val="0000FF"/>
                </a:solidFill>
                <a:latin typeface="Times New Roman" charset="0"/>
                <a:ea typeface="宋体" charset="-122"/>
                <a:cs typeface="Times New Roman" charset="0"/>
              </a:rPr>
            </a:br>
            <a:r>
              <a:rPr lang="en-US" altLang="zh-CN" sz="6600">
                <a:solidFill>
                  <a:srgbClr val="0000FF"/>
                </a:solidFill>
                <a:latin typeface="Times New Roman" charset="0"/>
                <a:ea typeface="宋体" charset="-122"/>
                <a:cs typeface="Times New Roman" charset="0"/>
              </a:rPr>
              <a:t>---mixed conditionals</a:t>
            </a:r>
            <a:endParaRPr lang="zh-CN" altLang="en-US" sz="6600">
              <a:solidFill>
                <a:srgbClr val="0000FF"/>
              </a:solidFill>
              <a:latin typeface="Times New Roman" charset="0"/>
              <a:ea typeface="宋体" charset="-122"/>
              <a:cs typeface="Times New Roman" charset="0"/>
            </a:endParaRPr>
          </a:p>
        </p:txBody>
      </p:sp>
      <p:sp>
        <p:nvSpPr>
          <p:cNvPr id="3" name="TextBox 2"/>
          <p:cNvSpPr txBox="1"/>
          <p:nvPr/>
        </p:nvSpPr>
        <p:spPr>
          <a:xfrm>
            <a:off x="1057693" y="5219700"/>
            <a:ext cx="6986208" cy="1384995"/>
          </a:xfrm>
          <a:prstGeom prst="rect">
            <a:avLst/>
          </a:prstGeom>
          <a:noFill/>
        </p:spPr>
        <p:txBody>
          <a:bodyPr wrap="none" rtlCol="0">
            <a:spAutoFit/>
          </a:bodyPr>
          <a:lstStyle/>
          <a:p>
            <a:r>
              <a:rPr lang="zh-CN" altLang="en-US" sz="2800" b="1" dirty="0" smtClean="0"/>
              <a:t>华南师范大学外国语言文化学院</a:t>
            </a:r>
            <a:r>
              <a:rPr lang="en-US" altLang="zh-CN" sz="2800" b="1" dirty="0" smtClean="0"/>
              <a:t>	</a:t>
            </a:r>
            <a:r>
              <a:rPr lang="zh-CN" altLang="en-US" sz="2800" b="1" dirty="0" smtClean="0"/>
              <a:t>胡</a:t>
            </a:r>
            <a:r>
              <a:rPr lang="zh-CN" altLang="en-US" sz="2800" b="1" dirty="0" smtClean="0"/>
              <a:t>紫</a:t>
            </a:r>
            <a:r>
              <a:rPr lang="zh-CN" altLang="en-US" sz="2800" b="1" dirty="0" smtClean="0"/>
              <a:t>梦 </a:t>
            </a:r>
            <a:endParaRPr lang="en-US" altLang="zh-CN" sz="2800" b="1" dirty="0" smtClean="0"/>
          </a:p>
          <a:p>
            <a:r>
              <a:rPr lang="zh-CN" altLang="en-US" sz="2800" b="1" dirty="0" smtClean="0"/>
              <a:t>河源</a:t>
            </a:r>
            <a:r>
              <a:rPr lang="zh-CN" altLang="en-US" sz="2800" b="1" dirty="0" smtClean="0"/>
              <a:t>市连平中学</a:t>
            </a:r>
            <a:r>
              <a:rPr lang="en-US" altLang="zh-CN" sz="2800" b="1" dirty="0" smtClean="0"/>
              <a:t>				</a:t>
            </a:r>
            <a:r>
              <a:rPr lang="zh-CN" altLang="en-US" sz="2800" b="1" dirty="0" smtClean="0"/>
              <a:t>阮秀婷 </a:t>
            </a:r>
            <a:endParaRPr lang="en-US" altLang="zh-CN" sz="2800" b="1" dirty="0" smtClean="0"/>
          </a:p>
          <a:p>
            <a:r>
              <a:rPr lang="zh-CN" altLang="en-US" sz="2800" b="1" dirty="0" smtClean="0"/>
              <a:t>华南师范大学外国语言文化</a:t>
            </a:r>
            <a:r>
              <a:rPr lang="zh-CN" altLang="en-US" sz="2800" b="1" dirty="0" smtClean="0"/>
              <a:t>学院</a:t>
            </a:r>
            <a:r>
              <a:rPr lang="en-US" altLang="zh-CN" sz="2800" b="1" dirty="0" smtClean="0"/>
              <a:t>	</a:t>
            </a:r>
            <a:r>
              <a:rPr lang="zh-CN" altLang="en-US" sz="2800" b="1" dirty="0" smtClean="0"/>
              <a:t>韩</a:t>
            </a:r>
            <a:r>
              <a:rPr lang="zh-CN" altLang="en-US" sz="2800" b="1" dirty="0" smtClean="0"/>
              <a:t>嘉琪</a:t>
            </a:r>
            <a:endParaRPr lang="zh-CN" altLang="en-US" sz="2800" b="1" dirty="0"/>
          </a:p>
        </p:txBody>
      </p:sp>
    </p:spTree>
    <p:extLst>
      <p:ext uri="{BB962C8B-B14F-4D97-AF65-F5344CB8AC3E}">
        <p14:creationId xmlns:p14="http://schemas.microsoft.com/office/powerpoint/2010/main" xmlns="" val="204855316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ox(out)">
                                      <p:cBhvr>
                                        <p:cTn id="7" dur="500"/>
                                        <p:tgtEl>
                                          <p:spTgt spid="137"/>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矩形"/>
          <p:cNvSpPr>
            <a:spLocks/>
          </p:cNvSpPr>
          <p:nvPr/>
        </p:nvSpPr>
        <p:spPr>
          <a:xfrm>
            <a:off x="308384" y="69987"/>
            <a:ext cx="8034008" cy="15487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l">
              <a:lnSpc>
                <a:spcPct val="100000"/>
              </a:lnSpc>
              <a:spcBef>
                <a:spcPts val="0"/>
              </a:spcBef>
              <a:spcAft>
                <a:spcPts val="0"/>
              </a:spcAft>
              <a:buNone/>
            </a:pPr>
            <a:r>
              <a:rPr lang="en-US" altLang="zh-CN" sz="3200" b="1" i="0" u="none" strike="noStrike" kern="0" cap="none" spc="0" baseline="0" dirty="0">
                <a:solidFill>
                  <a:srgbClr val="3333FF"/>
                </a:solidFill>
                <a:latin typeface="Times New Roman" charset="0"/>
                <a:ea typeface="宋体" charset="-122"/>
                <a:cs typeface="Times New Roman" charset="0"/>
              </a:rPr>
              <a:t>       Use the correct verb form for if-clause and the main clause according to the different time the thing happens.</a:t>
            </a:r>
            <a:endParaRPr lang="zh-CN" altLang="en-US" sz="3200" b="1" i="0" u="none" strike="noStrike" kern="0" cap="none" spc="0" baseline="0" dirty="0">
              <a:solidFill>
                <a:srgbClr val="3333FF"/>
              </a:solidFill>
              <a:latin typeface="Times New Roman" charset="0"/>
              <a:ea typeface="宋体" charset="-122"/>
              <a:cs typeface="Times New Roman" charset="0"/>
            </a:endParaRPr>
          </a:p>
        </p:txBody>
      </p:sp>
      <p:sp>
        <p:nvSpPr>
          <p:cNvPr id="73" name="矩形"/>
          <p:cNvSpPr>
            <a:spLocks/>
          </p:cNvSpPr>
          <p:nvPr/>
        </p:nvSpPr>
        <p:spPr>
          <a:xfrm>
            <a:off x="859583" y="1779629"/>
            <a:ext cx="7978790" cy="28060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3600" b="0" i="0" u="none" strike="noStrike" kern="0" cap="none" spc="0" baseline="0">
                <a:solidFill>
                  <a:schemeClr val="tx1"/>
                </a:solidFill>
                <a:latin typeface="Times New Roman" charset="0"/>
                <a:ea typeface="宋体" charset="-122"/>
                <a:cs typeface="Times New Roman" charset="0"/>
              </a:rPr>
              <a:t>If Xiao Ding </a:t>
            </a:r>
            <a:r>
              <a:rPr lang="en-US" altLang="zh-CN" sz="3600" b="0" i="0" u="sng" strike="noStrike" kern="0" cap="none" spc="0" baseline="0">
                <a:solidFill>
                  <a:schemeClr val="tx1"/>
                </a:solidFill>
                <a:latin typeface="Times New Roman" charset="0"/>
                <a:ea typeface="宋体" charset="-122"/>
                <a:cs typeface="Times New Roman" charset="0"/>
              </a:rPr>
              <a:t>hadn’t sacrified</a:t>
            </a:r>
            <a:r>
              <a:rPr lang="en-US" altLang="zh-CN" sz="3600" b="0" i="0" u="none" strike="noStrike" kern="0" cap="none" spc="0" baseline="0">
                <a:solidFill>
                  <a:schemeClr val="tx1"/>
                </a:solidFill>
                <a:latin typeface="Times New Roman" charset="0"/>
                <a:ea typeface="宋体" charset="-122"/>
                <a:cs typeface="Times New Roman" charset="0"/>
              </a:rPr>
              <a:t> herself,</a:t>
            </a:r>
          </a:p>
          <a:p>
            <a:pPr marL="0" indent="0" algn="l" fontAlgn="base" hangingPunct="0">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fontAlgn="base" hangingPunct="0">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fontAlgn="base" hangingPunct="0">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fontAlgn="base" hangingPunct="0">
              <a:lnSpc>
                <a:spcPct val="100000"/>
              </a:lnSpc>
              <a:spcBef>
                <a:spcPts val="0"/>
              </a:spcBef>
              <a:spcAft>
                <a:spcPts val="0"/>
              </a:spcAft>
              <a:buNone/>
            </a:pPr>
            <a:r>
              <a:rPr lang="en-US" altLang="zh-CN" sz="3600" b="0" i="0" u="none" strike="noStrike" kern="0" cap="none" spc="0" baseline="0">
                <a:solidFill>
                  <a:schemeClr val="tx1"/>
                </a:solidFill>
                <a:latin typeface="Times New Roman" charset="0"/>
                <a:ea typeface="宋体" charset="-122"/>
                <a:cs typeface="Times New Roman" charset="0"/>
              </a:rPr>
              <a:t> her friends </a:t>
            </a:r>
            <a:r>
              <a:rPr lang="en-US" altLang="zh-CN" sz="3600" b="0" i="0" u="sng" strike="noStrike" kern="0" cap="none" spc="0" baseline="0">
                <a:solidFill>
                  <a:schemeClr val="tx1"/>
                </a:solidFill>
                <a:latin typeface="Times New Roman" charset="0"/>
                <a:ea typeface="宋体" charset="-122"/>
                <a:cs typeface="Times New Roman" charset="0"/>
              </a:rPr>
              <a:t>would not be</a:t>
            </a:r>
            <a:r>
              <a:rPr lang="en-US" altLang="zh-CN" sz="3600" b="0" i="0" u="none" strike="noStrike" kern="0" cap="none" spc="0" baseline="0">
                <a:solidFill>
                  <a:schemeClr val="tx1"/>
                </a:solidFill>
                <a:latin typeface="Times New Roman" charset="0"/>
                <a:ea typeface="宋体" charset="-122"/>
                <a:cs typeface="Times New Roman" charset="0"/>
              </a:rPr>
              <a:t> alive now!</a:t>
            </a:r>
            <a:endParaRPr lang="zh-CN" altLang="en-US" sz="3600" b="0" i="0" u="none" strike="noStrike" kern="0" cap="none" spc="0" baseline="0">
              <a:solidFill>
                <a:schemeClr val="tx1"/>
              </a:solidFill>
              <a:latin typeface="Times New Roman" charset="0"/>
              <a:ea typeface="宋体" charset="-122"/>
              <a:cs typeface="Times New Roman" charset="0"/>
            </a:endParaRPr>
          </a:p>
        </p:txBody>
      </p:sp>
      <p:sp>
        <p:nvSpPr>
          <p:cNvPr id="77" name="矩形"/>
          <p:cNvSpPr>
            <a:spLocks/>
          </p:cNvSpPr>
          <p:nvPr/>
        </p:nvSpPr>
        <p:spPr>
          <a:xfrm>
            <a:off x="1600175" y="2839040"/>
            <a:ext cx="3192817"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Past</a:t>
            </a:r>
            <a:r>
              <a:rPr lang="en-US" altLang="zh-CN" sz="3200" b="1" i="0" u="none" strike="noStrike" kern="0" cap="none" spc="0" baseline="0">
                <a:solidFill>
                  <a:srgbClr val="FF0000"/>
                </a:solidFill>
                <a:latin typeface="Times New Roman" charset="0"/>
                <a:ea typeface="宋体" charset="-122"/>
                <a:cs typeface="Times New Roman" charset="0"/>
              </a:rPr>
              <a:t>:if-clause: </a:t>
            </a:r>
            <a:r>
              <a:rPr lang="en-US" altLang="zh-CN" sz="3200" b="0" i="1" u="sng" strike="noStrike" kern="0" cap="none" spc="0" baseline="0">
                <a:solidFill>
                  <a:srgbClr val="FF0000"/>
                </a:solidFill>
                <a:latin typeface="Times New Roman" charset="0"/>
                <a:ea typeface="宋体" charset="-122"/>
                <a:cs typeface="Times New Roman" charset="0"/>
              </a:rPr>
              <a:t>had +V-ed</a:t>
            </a:r>
            <a:endParaRPr lang="zh-CN" altLang="en-US" sz="3200" b="0" i="1" u="sng" strike="noStrike" kern="0" cap="none" spc="0" baseline="0">
              <a:solidFill>
                <a:srgbClr val="FF0000"/>
              </a:solidFill>
              <a:latin typeface="Times New Roman" charset="0"/>
              <a:ea typeface="宋体" charset="-122"/>
              <a:cs typeface="Times New Roman" charset="0"/>
            </a:endParaRPr>
          </a:p>
        </p:txBody>
      </p:sp>
      <p:sp>
        <p:nvSpPr>
          <p:cNvPr id="78" name="矩形"/>
          <p:cNvSpPr>
            <a:spLocks/>
          </p:cNvSpPr>
          <p:nvPr/>
        </p:nvSpPr>
        <p:spPr>
          <a:xfrm>
            <a:off x="2978924" y="4929544"/>
            <a:ext cx="5021953"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Now</a:t>
            </a:r>
            <a:r>
              <a:rPr lang="en-US" altLang="zh-CN" sz="3200" b="1" i="0" u="none" strike="noStrike" kern="0" cap="none" spc="0" baseline="0">
                <a:solidFill>
                  <a:srgbClr val="FF0000"/>
                </a:solidFill>
                <a:latin typeface="Times New Roman" charset="0"/>
                <a:ea typeface="宋体" charset="-122"/>
                <a:cs typeface="Times New Roman" charset="0"/>
              </a:rPr>
              <a:t>:main clause:</a:t>
            </a:r>
          </a:p>
          <a:p>
            <a:pPr marL="0" indent="0" algn="l">
              <a:lnSpc>
                <a:spcPct val="100000"/>
              </a:lnSpc>
              <a:spcBef>
                <a:spcPts val="0"/>
              </a:spcBef>
              <a:spcAft>
                <a:spcPts val="0"/>
              </a:spcAft>
              <a:buNone/>
            </a:pPr>
            <a:r>
              <a:rPr lang="en-US" altLang="zh-CN" sz="3200" b="0" i="1" u="none" strike="noStrike" kern="0" cap="none" spc="0" baseline="0">
                <a:solidFill>
                  <a:srgbClr val="FF0000"/>
                </a:solidFill>
                <a:latin typeface="Times New Roman" charset="0"/>
                <a:ea typeface="宋体" charset="-122"/>
                <a:cs typeface="Times New Roman" charset="0"/>
              </a:rPr>
              <a:t>would+V</a:t>
            </a:r>
            <a:endParaRPr lang="zh-CN" altLang="en-US" sz="3200" b="0" i="1" u="none" strike="noStrike" kern="0" cap="none" spc="0" baseline="0">
              <a:solidFill>
                <a:srgbClr val="FF0000"/>
              </a:solidFill>
              <a:latin typeface="Times New Roman" charset="0"/>
              <a:ea typeface="宋体" charset="-122"/>
              <a:cs typeface="Times New Roman" charset="0"/>
            </a:endParaRPr>
          </a:p>
        </p:txBody>
      </p:sp>
      <p:sp>
        <p:nvSpPr>
          <p:cNvPr id="85" name="左箭头"/>
          <p:cNvSpPr>
            <a:spLocks/>
          </p:cNvSpPr>
          <p:nvPr/>
        </p:nvSpPr>
        <p:spPr>
          <a:xfrm rot="8698608">
            <a:off x="2472397" y="2450001"/>
            <a:ext cx="952718" cy="148861"/>
          </a:xfrm>
          <a:prstGeom prst="leftArrow">
            <a:avLst>
              <a:gd name="adj1" fmla="val 50000"/>
              <a:gd name="adj2" fmla="val 159941"/>
            </a:avLst>
          </a:prstGeom>
          <a:solidFill>
            <a:srgbClr val="FF0000"/>
          </a:solidFill>
          <a:ln w="9525" cap="flat" cmpd="sng">
            <a:solidFill>
              <a:srgbClr val="FF0000"/>
            </a:solidFill>
            <a:prstDash val="solid"/>
            <a:round/>
          </a:ln>
        </p:spPr>
      </p:sp>
      <p:sp>
        <p:nvSpPr>
          <p:cNvPr id="86" name="左箭头"/>
          <p:cNvSpPr>
            <a:spLocks/>
          </p:cNvSpPr>
          <p:nvPr/>
        </p:nvSpPr>
        <p:spPr>
          <a:xfrm rot="9418110">
            <a:off x="3457488" y="4667585"/>
            <a:ext cx="831070" cy="76200"/>
          </a:xfrm>
          <a:prstGeom prst="leftArrow">
            <a:avLst>
              <a:gd name="adj1" fmla="val 50000"/>
              <a:gd name="adj2" fmla="val 272559"/>
            </a:avLst>
          </a:prstGeom>
          <a:solidFill>
            <a:srgbClr val="FF0000"/>
          </a:solidFill>
          <a:ln w="9525" cap="flat" cmpd="sng">
            <a:solidFill>
              <a:srgbClr val="FF0000"/>
            </a:solidFill>
            <a:prstDash val="solid"/>
            <a:round/>
          </a:ln>
        </p:spPr>
      </p:sp>
    </p:spTree>
    <p:extLst>
      <p:ext uri="{BB962C8B-B14F-4D97-AF65-F5344CB8AC3E}">
        <p14:creationId xmlns:p14="http://schemas.microsoft.com/office/powerpoint/2010/main" xmlns="" val="57138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1000" fill="hold"/>
                                        <p:tgtEl>
                                          <p:spTgt spid="73"/>
                                        </p:tgtEl>
                                        <p:attrNameLst>
                                          <p:attrName>ppt_w</p:attrName>
                                        </p:attrNameLst>
                                      </p:cBhvr>
                                      <p:tavLst>
                                        <p:tav tm="0">
                                          <p:val>
                                            <p:fltVal val="0"/>
                                          </p:val>
                                        </p:tav>
                                        <p:tav tm="100000">
                                          <p:val>
                                            <p:strVal val="#ppt_w"/>
                                          </p:val>
                                        </p:tav>
                                      </p:tavLst>
                                    </p:anim>
                                    <p:anim calcmode="lin" valueType="num">
                                      <p:cBhvr>
                                        <p:cTn id="14" dur="1000" fill="hold"/>
                                        <p:tgtEl>
                                          <p:spTgt spid="73"/>
                                        </p:tgtEl>
                                        <p:attrNameLst>
                                          <p:attrName>ppt_h</p:attrName>
                                        </p:attrNameLst>
                                      </p:cBhvr>
                                      <p:tavLst>
                                        <p:tav tm="0">
                                          <p:val>
                                            <p:fltVal val="0"/>
                                          </p:val>
                                        </p:tav>
                                        <p:tav tm="100000">
                                          <p:val>
                                            <p:strVal val="#ppt_h"/>
                                          </p:val>
                                        </p:tav>
                                      </p:tavLst>
                                    </p:anim>
                                    <p:anim calcmode="lin" valueType="num">
                                      <p:cBhvr>
                                        <p:cTn id="15"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edge">
                                      <p:cBhvr>
                                        <p:cTn id="21" dur="2000"/>
                                        <p:tgtEl>
                                          <p:spTgt spid="8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edge">
                                      <p:cBhvr>
                                        <p:cTn id="24" dur="2000"/>
                                        <p:tgtEl>
                                          <p:spTgt spid="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edge">
                                      <p:cBhvr>
                                        <p:cTn id="29" dur="2000"/>
                                        <p:tgtEl>
                                          <p:spTgt spid="86"/>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edge">
                                      <p:cBhvr>
                                        <p:cTn id="32"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7" grpId="0"/>
      <p:bldP spid="78" grpId="0"/>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矩形"/>
          <p:cNvSpPr>
            <a:spLocks/>
          </p:cNvSpPr>
          <p:nvPr/>
        </p:nvSpPr>
        <p:spPr>
          <a:xfrm>
            <a:off x="308384" y="69987"/>
            <a:ext cx="8034008" cy="15487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l">
              <a:lnSpc>
                <a:spcPct val="100000"/>
              </a:lnSpc>
              <a:spcBef>
                <a:spcPts val="0"/>
              </a:spcBef>
              <a:spcAft>
                <a:spcPts val="0"/>
              </a:spcAft>
              <a:buNone/>
            </a:pPr>
            <a:r>
              <a:rPr lang="en-US" altLang="zh-CN" sz="3200" b="1" i="0" u="none" strike="noStrike" kern="0" cap="none" spc="0" baseline="0">
                <a:solidFill>
                  <a:srgbClr val="3333FF"/>
                </a:solidFill>
                <a:latin typeface="Times New Roman" charset="0"/>
                <a:ea typeface="宋体" charset="-122"/>
                <a:cs typeface="Times New Roman" charset="0"/>
              </a:rPr>
              <a:t>       Use the correct verb form for if-clause and the main clause according to the different time the thing happens.</a:t>
            </a:r>
            <a:endParaRPr lang="zh-CN" altLang="en-US" sz="3200" b="1" i="0" u="none" strike="noStrike" kern="0" cap="none" spc="0" baseline="0">
              <a:solidFill>
                <a:srgbClr val="3333FF"/>
              </a:solidFill>
              <a:latin typeface="Times New Roman" charset="0"/>
              <a:ea typeface="宋体" charset="-122"/>
              <a:cs typeface="Times New Roman" charset="0"/>
            </a:endParaRPr>
          </a:p>
        </p:txBody>
      </p:sp>
      <p:sp>
        <p:nvSpPr>
          <p:cNvPr id="170" name="矩形"/>
          <p:cNvSpPr>
            <a:spLocks/>
          </p:cNvSpPr>
          <p:nvPr/>
        </p:nvSpPr>
        <p:spPr>
          <a:xfrm>
            <a:off x="878632" y="1818675"/>
            <a:ext cx="8465646" cy="42936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29000"/>
              </a:lnSpc>
              <a:spcBef>
                <a:spcPts val="0"/>
              </a:spcBef>
              <a:spcAft>
                <a:spcPts val="0"/>
              </a:spcAft>
              <a:buNone/>
            </a:pPr>
            <a:r>
              <a:rPr lang="en-US" altLang="zh-CN" sz="3600" b="0" i="0" u="none" strike="noStrike" kern="0" cap="none" spc="0" baseline="0">
                <a:solidFill>
                  <a:srgbClr val="000000"/>
                </a:solidFill>
                <a:latin typeface="Times New Roman" charset="0"/>
                <a:ea typeface="宋体" charset="-122"/>
                <a:cs typeface="Times New Roman" charset="0"/>
              </a:rPr>
              <a:t>If Bayi Hu </a:t>
            </a:r>
            <a:r>
              <a:rPr lang="en-US" altLang="zh-CN" sz="3600" b="0" i="0" u="sng" strike="noStrike" kern="0" cap="none" spc="0" baseline="0">
                <a:solidFill>
                  <a:srgbClr val="000000"/>
                </a:solidFill>
                <a:latin typeface="Times New Roman" charset="0"/>
                <a:ea typeface="宋体" charset="-122"/>
                <a:cs typeface="Times New Roman" charset="0"/>
              </a:rPr>
              <a:t>hadn’t decided</a:t>
            </a:r>
            <a:r>
              <a:rPr lang="en-US" altLang="zh-CN" sz="3600" b="0" i="0" u="none" strike="noStrike" kern="0" cap="none" spc="0" baseline="0">
                <a:solidFill>
                  <a:srgbClr val="000000"/>
                </a:solidFill>
                <a:latin typeface="Times New Roman" charset="0"/>
                <a:ea typeface="宋体" charset="-122"/>
                <a:cs typeface="Times New Roman" charset="0"/>
              </a:rPr>
              <a:t> to come back to the ancient tomb, </a:t>
            </a:r>
          </a:p>
          <a:p>
            <a:pPr marL="0" indent="0" algn="l">
              <a:lnSpc>
                <a:spcPct val="129000"/>
              </a:lnSpc>
              <a:spcBef>
                <a:spcPts val="0"/>
              </a:spcBef>
              <a:spcAft>
                <a:spcPts val="0"/>
              </a:spcAft>
              <a:buNone/>
            </a:pPr>
            <a:endParaRPr lang="en-US" altLang="zh-CN" sz="3600" b="0" i="0" u="none" strike="noStrike" kern="0" cap="none" spc="0" baseline="0">
              <a:solidFill>
                <a:srgbClr val="000000"/>
              </a:solidFill>
              <a:latin typeface="Times New Roman" charset="0"/>
              <a:ea typeface="宋体" charset="-122"/>
              <a:cs typeface="Times New Roman" charset="0"/>
            </a:endParaRPr>
          </a:p>
          <a:p>
            <a:pPr marL="0" indent="0" algn="l">
              <a:lnSpc>
                <a:spcPct val="129000"/>
              </a:lnSpc>
              <a:spcBef>
                <a:spcPts val="0"/>
              </a:spcBef>
              <a:spcAft>
                <a:spcPts val="0"/>
              </a:spcAft>
              <a:buNone/>
            </a:pPr>
            <a:endParaRPr lang="en-US" altLang="zh-CN" sz="3600" b="0" i="0" u="none" strike="noStrike" kern="0" cap="none" spc="0" baseline="0">
              <a:solidFill>
                <a:srgbClr val="000000"/>
              </a:solidFill>
              <a:latin typeface="Times New Roman" charset="0"/>
              <a:ea typeface="宋体" charset="-122"/>
              <a:cs typeface="Times New Roman" charset="0"/>
            </a:endParaRPr>
          </a:p>
          <a:p>
            <a:pPr marL="0" indent="0" algn="l">
              <a:lnSpc>
                <a:spcPct val="129000"/>
              </a:lnSpc>
              <a:spcBef>
                <a:spcPts val="0"/>
              </a:spcBef>
              <a:spcAft>
                <a:spcPts val="0"/>
              </a:spcAft>
              <a:buNone/>
            </a:pPr>
            <a:r>
              <a:rPr lang="en-US" altLang="zh-CN" sz="3600" b="0" i="0" u="none" strike="noStrike" kern="0" cap="none" spc="0" baseline="0">
                <a:solidFill>
                  <a:srgbClr val="000000"/>
                </a:solidFill>
                <a:latin typeface="Times New Roman" charset="0"/>
                <a:ea typeface="宋体" charset="-122"/>
                <a:cs typeface="Times New Roman" charset="0"/>
              </a:rPr>
              <a:t>he </a:t>
            </a:r>
            <a:r>
              <a:rPr lang="en-US" altLang="zh-CN" sz="3600" b="0" i="0" u="sng" strike="noStrike" kern="0" cap="none" spc="0" baseline="0">
                <a:solidFill>
                  <a:schemeClr val="tx1"/>
                </a:solidFill>
                <a:latin typeface="Times New Roman" charset="0"/>
                <a:ea typeface="宋体" charset="-122"/>
                <a:cs typeface="Times New Roman" charset="0"/>
              </a:rPr>
              <a:t>wouldn’t find out</a:t>
            </a:r>
            <a:r>
              <a:rPr lang="en-US" altLang="zh-CN" sz="3600" b="0" i="0" u="none" strike="noStrike" kern="0" cap="none" spc="0" baseline="0">
                <a:solidFill>
                  <a:schemeClr val="tx1"/>
                </a:solidFill>
                <a:latin typeface="Times New Roman" charset="0"/>
                <a:ea typeface="宋体" charset="-122"/>
                <a:cs typeface="Times New Roman" charset="0"/>
              </a:rPr>
              <a:t> the secret of Equinox Flower</a:t>
            </a:r>
            <a:r>
              <a:rPr lang="en-US" altLang="zh-CN" sz="3600" b="0" i="0" u="none" strike="noStrike" kern="0" cap="none" spc="0" baseline="0">
                <a:solidFill>
                  <a:srgbClr val="000000"/>
                </a:solidFill>
                <a:latin typeface="Times New Roman" charset="0"/>
                <a:ea typeface="宋体" charset="-122"/>
                <a:cs typeface="Times New Roman" charset="0"/>
              </a:rPr>
              <a:t>.</a:t>
            </a:r>
            <a:endParaRPr lang="zh-CN" altLang="en-US" sz="3600" b="0" i="0" u="none" strike="noStrike" kern="0" cap="none" spc="0" baseline="0">
              <a:solidFill>
                <a:schemeClr val="tx1"/>
              </a:solidFill>
              <a:latin typeface="Times New Roman" charset="0"/>
              <a:ea typeface="宋体" charset="-122"/>
              <a:cs typeface="Times New Roman" charset="0"/>
            </a:endParaRPr>
          </a:p>
        </p:txBody>
      </p:sp>
      <p:sp>
        <p:nvSpPr>
          <p:cNvPr id="237" name="矩形"/>
          <p:cNvSpPr>
            <a:spLocks/>
          </p:cNvSpPr>
          <p:nvPr/>
        </p:nvSpPr>
        <p:spPr>
          <a:xfrm>
            <a:off x="3531366" y="5824881"/>
            <a:ext cx="5021953"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Now</a:t>
            </a:r>
            <a:r>
              <a:rPr lang="en-US" altLang="zh-CN" sz="3200" b="1" i="0" u="none" strike="noStrike" kern="0" cap="none" spc="0" baseline="0">
                <a:solidFill>
                  <a:srgbClr val="FF0000"/>
                </a:solidFill>
                <a:latin typeface="Times New Roman" charset="0"/>
                <a:ea typeface="宋体" charset="-122"/>
                <a:cs typeface="Times New Roman" charset="0"/>
              </a:rPr>
              <a:t>:main clause:</a:t>
            </a:r>
          </a:p>
          <a:p>
            <a:pPr marL="0" indent="0" algn="l" fontAlgn="base" hangingPunct="0">
              <a:lnSpc>
                <a:spcPct val="100000"/>
              </a:lnSpc>
              <a:spcBef>
                <a:spcPts val="0"/>
              </a:spcBef>
              <a:spcAft>
                <a:spcPts val="0"/>
              </a:spcAft>
              <a:buNone/>
            </a:pPr>
            <a:r>
              <a:rPr lang="en-US" altLang="zh-CN" sz="3200" b="0" i="1" u="none" strike="noStrike" kern="0" cap="none" spc="0" baseline="0">
                <a:solidFill>
                  <a:srgbClr val="FF0000"/>
                </a:solidFill>
                <a:latin typeface="Times New Roman" charset="0"/>
                <a:ea typeface="宋体" charset="-122"/>
                <a:cs typeface="Times New Roman" charset="0"/>
              </a:rPr>
              <a:t>would+V</a:t>
            </a:r>
            <a:endParaRPr lang="zh-CN" altLang="en-US" sz="3200" b="0" i="1" u="none" strike="noStrike" kern="0" cap="none" spc="0" baseline="0">
              <a:solidFill>
                <a:srgbClr val="FF0000"/>
              </a:solidFill>
              <a:latin typeface="Times New Roman" charset="0"/>
              <a:ea typeface="宋体" charset="-122"/>
              <a:cs typeface="Times New Roman" charset="0"/>
            </a:endParaRPr>
          </a:p>
        </p:txBody>
      </p:sp>
      <p:sp>
        <p:nvSpPr>
          <p:cNvPr id="238" name="矩形"/>
          <p:cNvSpPr>
            <a:spLocks/>
          </p:cNvSpPr>
          <p:nvPr/>
        </p:nvSpPr>
        <p:spPr>
          <a:xfrm>
            <a:off x="4095687" y="3391481"/>
            <a:ext cx="3192817"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Past</a:t>
            </a:r>
            <a:r>
              <a:rPr lang="en-US" altLang="zh-CN" sz="3200" b="1" i="0" u="none" strike="noStrike" kern="0" cap="none" spc="0" baseline="0">
                <a:solidFill>
                  <a:srgbClr val="FF0000"/>
                </a:solidFill>
                <a:latin typeface="Times New Roman" charset="0"/>
                <a:ea typeface="宋体" charset="-122"/>
                <a:cs typeface="Times New Roman" charset="0"/>
              </a:rPr>
              <a:t>:if-clause: </a:t>
            </a:r>
            <a:r>
              <a:rPr lang="en-US" altLang="zh-CN" sz="3200" b="0" i="1" u="sng" strike="noStrike" kern="0" cap="none" spc="0" baseline="0">
                <a:solidFill>
                  <a:srgbClr val="FF0000"/>
                </a:solidFill>
                <a:latin typeface="Times New Roman" charset="0"/>
                <a:ea typeface="宋体" charset="-122"/>
                <a:cs typeface="Times New Roman" charset="0"/>
              </a:rPr>
              <a:t>had +V-ed</a:t>
            </a:r>
            <a:endParaRPr lang="zh-CN" altLang="en-US" sz="3200" b="0" i="1" u="sng" strike="noStrike" kern="0" cap="none" spc="0" baseline="0">
              <a:solidFill>
                <a:srgbClr val="FF0000"/>
              </a:solidFill>
              <a:latin typeface="Times New Roman" charset="0"/>
              <a:ea typeface="宋体" charset="-122"/>
              <a:cs typeface="Times New Roman" charset="0"/>
            </a:endParaRPr>
          </a:p>
        </p:txBody>
      </p:sp>
      <p:sp>
        <p:nvSpPr>
          <p:cNvPr id="244" name="左箭头"/>
          <p:cNvSpPr>
            <a:spLocks/>
          </p:cNvSpPr>
          <p:nvPr/>
        </p:nvSpPr>
        <p:spPr>
          <a:xfrm rot="8698608">
            <a:off x="4396418" y="2869094"/>
            <a:ext cx="952718" cy="148861"/>
          </a:xfrm>
          <a:prstGeom prst="leftArrow">
            <a:avLst>
              <a:gd name="adj1" fmla="val 50000"/>
              <a:gd name="adj2" fmla="val 159941"/>
            </a:avLst>
          </a:prstGeom>
          <a:solidFill>
            <a:srgbClr val="FF0000"/>
          </a:solidFill>
          <a:ln w="9525" cap="flat" cmpd="sng">
            <a:solidFill>
              <a:srgbClr val="FF0000"/>
            </a:solidFill>
            <a:prstDash val="solid"/>
            <a:round/>
          </a:ln>
        </p:spPr>
      </p:sp>
      <p:sp>
        <p:nvSpPr>
          <p:cNvPr id="246" name="左箭头"/>
          <p:cNvSpPr>
            <a:spLocks/>
          </p:cNvSpPr>
          <p:nvPr/>
        </p:nvSpPr>
        <p:spPr>
          <a:xfrm rot="8698608">
            <a:off x="3183686" y="5599653"/>
            <a:ext cx="952718" cy="148861"/>
          </a:xfrm>
          <a:prstGeom prst="leftArrow">
            <a:avLst>
              <a:gd name="adj1" fmla="val 50000"/>
              <a:gd name="adj2" fmla="val 159941"/>
            </a:avLst>
          </a:prstGeom>
          <a:solidFill>
            <a:srgbClr val="FF0000"/>
          </a:solidFill>
          <a:ln w="9525" cap="flat" cmpd="sng">
            <a:solidFill>
              <a:srgbClr val="FF0000"/>
            </a:solidFill>
            <a:prstDash val="solid"/>
            <a:round/>
          </a:ln>
        </p:spPr>
      </p:sp>
    </p:spTree>
    <p:extLst>
      <p:ext uri="{BB962C8B-B14F-4D97-AF65-F5344CB8AC3E}">
        <p14:creationId xmlns:p14="http://schemas.microsoft.com/office/powerpoint/2010/main" xmlns="" val="66455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矩形"/>
          <p:cNvSpPr>
            <a:spLocks/>
          </p:cNvSpPr>
          <p:nvPr/>
        </p:nvSpPr>
        <p:spPr>
          <a:xfrm>
            <a:off x="308384" y="69987"/>
            <a:ext cx="8034008" cy="15487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l">
              <a:lnSpc>
                <a:spcPct val="100000"/>
              </a:lnSpc>
              <a:spcBef>
                <a:spcPts val="0"/>
              </a:spcBef>
              <a:spcAft>
                <a:spcPts val="0"/>
              </a:spcAft>
              <a:buNone/>
            </a:pPr>
            <a:r>
              <a:rPr lang="en-US" altLang="zh-CN" sz="3200" b="1" i="0" u="none" strike="noStrike" kern="0" cap="none" spc="0" baseline="0">
                <a:solidFill>
                  <a:srgbClr val="3333FF"/>
                </a:solidFill>
                <a:latin typeface="Times New Roman" charset="0"/>
                <a:ea typeface="宋体" charset="-122"/>
                <a:cs typeface="Times New Roman" charset="0"/>
              </a:rPr>
              <a:t>       Use the correct verb form for if-clause and the main clause according to the different time the thing happens.</a:t>
            </a:r>
            <a:endParaRPr lang="zh-CN" altLang="en-US" sz="3200" b="1" i="0" u="none" strike="noStrike" kern="0" cap="none" spc="0" baseline="0">
              <a:solidFill>
                <a:srgbClr val="3333FF"/>
              </a:solidFill>
              <a:latin typeface="Times New Roman" charset="0"/>
              <a:ea typeface="宋体" charset="-122"/>
              <a:cs typeface="Times New Roman" charset="0"/>
            </a:endParaRPr>
          </a:p>
        </p:txBody>
      </p:sp>
      <p:sp>
        <p:nvSpPr>
          <p:cNvPr id="218" name="矩形"/>
          <p:cNvSpPr>
            <a:spLocks/>
          </p:cNvSpPr>
          <p:nvPr/>
        </p:nvSpPr>
        <p:spPr>
          <a:xfrm>
            <a:off x="481235" y="1824988"/>
            <a:ext cx="7978790" cy="38919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0" i="0" u="none" strike="noStrike" kern="0" cap="none" spc="0" baseline="0">
                <a:solidFill>
                  <a:schemeClr val="tx1"/>
                </a:solidFill>
                <a:latin typeface="Times New Roman" charset="0"/>
                <a:ea typeface="宋体" charset="-122"/>
                <a:cs typeface="Times New Roman" charset="0"/>
              </a:rPr>
              <a:t>If Hu and Shirley </a:t>
            </a:r>
            <a:r>
              <a:rPr lang="en-US" altLang="zh-CN" sz="3600" b="0" i="0" u="sng" strike="noStrike" kern="0" cap="none" spc="0" baseline="0">
                <a:solidFill>
                  <a:schemeClr val="tx1"/>
                </a:solidFill>
                <a:latin typeface="Times New Roman" charset="0"/>
                <a:ea typeface="宋体" charset="-122"/>
                <a:cs typeface="Times New Roman" charset="0"/>
              </a:rPr>
              <a:t>hadn’t experienced</a:t>
            </a:r>
            <a:r>
              <a:rPr lang="en-US" altLang="zh-CN" sz="3600" b="0" i="0" u="none" strike="noStrike" kern="0" cap="none" spc="0" baseline="0">
                <a:solidFill>
                  <a:schemeClr val="tx1"/>
                </a:solidFill>
                <a:latin typeface="Times New Roman" charset="0"/>
                <a:ea typeface="宋体" charset="-122"/>
                <a:cs typeface="Times New Roman" charset="0"/>
              </a:rPr>
              <a:t> the adventure,</a:t>
            </a:r>
          </a:p>
          <a:p>
            <a:pPr marL="0" indent="0" algn="l">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a:lnSpc>
                <a:spcPct val="100000"/>
              </a:lnSpc>
              <a:spcBef>
                <a:spcPts val="0"/>
              </a:spcBef>
              <a:spcAft>
                <a:spcPts val="0"/>
              </a:spcAft>
              <a:buNone/>
            </a:pPr>
            <a:endParaRPr lang="en-US" altLang="zh-CN" sz="3600" b="0" i="0" u="none" strike="noStrike" kern="0" cap="none" spc="0" baseline="0">
              <a:solidFill>
                <a:schemeClr val="tx1"/>
              </a:solidFill>
              <a:latin typeface="Times New Roman" charset="0"/>
              <a:ea typeface="宋体" charset="-122"/>
              <a:cs typeface="Times New Roman" charset="0"/>
            </a:endParaRPr>
          </a:p>
          <a:p>
            <a:pPr marL="0" indent="0" algn="l">
              <a:lnSpc>
                <a:spcPct val="100000"/>
              </a:lnSpc>
              <a:spcBef>
                <a:spcPts val="0"/>
              </a:spcBef>
              <a:spcAft>
                <a:spcPts val="0"/>
              </a:spcAft>
              <a:buNone/>
            </a:pPr>
            <a:r>
              <a:rPr lang="en-US" altLang="zh-CN" sz="3600" b="0" i="0" u="none" strike="noStrike" kern="0" cap="none" spc="0" baseline="0">
                <a:solidFill>
                  <a:schemeClr val="tx1"/>
                </a:solidFill>
                <a:latin typeface="Times New Roman" charset="0"/>
                <a:ea typeface="宋体" charset="-122"/>
                <a:cs typeface="Times New Roman" charset="0"/>
              </a:rPr>
              <a:t> they </a:t>
            </a:r>
            <a:r>
              <a:rPr lang="en-US" altLang="zh-CN" sz="3600" b="0" i="0" u="sng" strike="noStrike" kern="0" cap="none" spc="0" baseline="0">
                <a:solidFill>
                  <a:schemeClr val="tx1"/>
                </a:solidFill>
                <a:latin typeface="Times New Roman" charset="0"/>
                <a:ea typeface="宋体" charset="-122"/>
                <a:cs typeface="Times New Roman" charset="0"/>
              </a:rPr>
              <a:t>would not know</a:t>
            </a:r>
            <a:r>
              <a:rPr lang="en-US" altLang="zh-CN" sz="3600" b="0" i="0" u="none" strike="noStrike" kern="0" cap="none" spc="0" baseline="0">
                <a:solidFill>
                  <a:schemeClr val="tx1"/>
                </a:solidFill>
                <a:latin typeface="Times New Roman" charset="0"/>
                <a:ea typeface="宋体" charset="-122"/>
                <a:cs typeface="Times New Roman" charset="0"/>
              </a:rPr>
              <a:t> how much they love each other.</a:t>
            </a:r>
            <a:endParaRPr lang="zh-CN" altLang="en-US" sz="3600" b="0" i="0" u="none" strike="noStrike" kern="0" cap="none" spc="0" baseline="0">
              <a:solidFill>
                <a:schemeClr val="tx1"/>
              </a:solidFill>
              <a:latin typeface="Times New Roman" charset="0"/>
              <a:ea typeface="宋体" charset="-122"/>
              <a:cs typeface="Times New Roman" charset="0"/>
            </a:endParaRPr>
          </a:p>
        </p:txBody>
      </p:sp>
      <p:sp>
        <p:nvSpPr>
          <p:cNvPr id="240" name="矩形"/>
          <p:cNvSpPr>
            <a:spLocks/>
          </p:cNvSpPr>
          <p:nvPr/>
        </p:nvSpPr>
        <p:spPr>
          <a:xfrm>
            <a:off x="4190935" y="3220034"/>
            <a:ext cx="3192817"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Past</a:t>
            </a:r>
            <a:r>
              <a:rPr lang="en-US" altLang="zh-CN" sz="3200" b="1" i="0" u="none" strike="noStrike" kern="0" cap="none" spc="0" baseline="0">
                <a:solidFill>
                  <a:srgbClr val="FF0000"/>
                </a:solidFill>
                <a:latin typeface="Times New Roman" charset="0"/>
                <a:ea typeface="宋体" charset="-122"/>
                <a:cs typeface="Times New Roman" charset="0"/>
              </a:rPr>
              <a:t>:if-clause: </a:t>
            </a:r>
            <a:r>
              <a:rPr lang="en-US" altLang="zh-CN" sz="3200" b="0" i="1" u="sng" strike="noStrike" kern="0" cap="none" spc="0" baseline="0">
                <a:solidFill>
                  <a:srgbClr val="FF0000"/>
                </a:solidFill>
                <a:latin typeface="Times New Roman" charset="0"/>
                <a:ea typeface="宋体" charset="-122"/>
                <a:cs typeface="Times New Roman" charset="0"/>
              </a:rPr>
              <a:t>had +V-ed</a:t>
            </a:r>
            <a:endParaRPr lang="zh-CN" altLang="en-US" sz="3200" b="0" i="1" u="sng" strike="noStrike" kern="0" cap="none" spc="0" baseline="0">
              <a:solidFill>
                <a:srgbClr val="FF0000"/>
              </a:solidFill>
              <a:latin typeface="Times New Roman" charset="0"/>
              <a:ea typeface="宋体" charset="-122"/>
              <a:cs typeface="Times New Roman" charset="0"/>
            </a:endParaRPr>
          </a:p>
        </p:txBody>
      </p:sp>
      <p:sp>
        <p:nvSpPr>
          <p:cNvPr id="242" name="矩形"/>
          <p:cNvSpPr>
            <a:spLocks/>
          </p:cNvSpPr>
          <p:nvPr/>
        </p:nvSpPr>
        <p:spPr>
          <a:xfrm>
            <a:off x="3531366" y="5824881"/>
            <a:ext cx="5021953"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3200" b="1" i="0" u="none" strike="noStrike" kern="0" cap="none" spc="0" baseline="0">
                <a:solidFill>
                  <a:srgbClr val="0000FF"/>
                </a:solidFill>
                <a:latin typeface="Times New Roman" charset="0"/>
                <a:ea typeface="宋体" charset="-122"/>
                <a:cs typeface="Times New Roman" charset="0"/>
              </a:rPr>
              <a:t>Now</a:t>
            </a:r>
            <a:r>
              <a:rPr lang="en-US" altLang="zh-CN" sz="3200" b="1" i="0" u="none" strike="noStrike" kern="0" cap="none" spc="0" baseline="0">
                <a:solidFill>
                  <a:srgbClr val="FF0000"/>
                </a:solidFill>
                <a:latin typeface="Times New Roman" charset="0"/>
                <a:ea typeface="宋体" charset="-122"/>
                <a:cs typeface="Times New Roman" charset="0"/>
              </a:rPr>
              <a:t>:main clause:</a:t>
            </a:r>
          </a:p>
          <a:p>
            <a:pPr marL="0" indent="0" algn="l" fontAlgn="base" hangingPunct="0">
              <a:lnSpc>
                <a:spcPct val="100000"/>
              </a:lnSpc>
              <a:spcBef>
                <a:spcPts val="0"/>
              </a:spcBef>
              <a:spcAft>
                <a:spcPts val="0"/>
              </a:spcAft>
              <a:buNone/>
            </a:pPr>
            <a:r>
              <a:rPr lang="en-US" altLang="zh-CN" sz="3200" b="0" i="1" u="none" strike="noStrike" kern="0" cap="none" spc="0" baseline="0">
                <a:solidFill>
                  <a:srgbClr val="FF0000"/>
                </a:solidFill>
                <a:latin typeface="Times New Roman" charset="0"/>
                <a:ea typeface="宋体" charset="-122"/>
                <a:cs typeface="Times New Roman" charset="0"/>
              </a:rPr>
              <a:t>would+V</a:t>
            </a:r>
            <a:endParaRPr lang="zh-CN" altLang="en-US" sz="3200" b="0" i="1" u="none" strike="noStrike" kern="0" cap="none" spc="0" baseline="0">
              <a:solidFill>
                <a:srgbClr val="FF0000"/>
              </a:solidFill>
              <a:latin typeface="Times New Roman" charset="0"/>
              <a:ea typeface="宋体" charset="-122"/>
              <a:cs typeface="Times New Roman" charset="0"/>
            </a:endParaRPr>
          </a:p>
        </p:txBody>
      </p:sp>
      <p:sp>
        <p:nvSpPr>
          <p:cNvPr id="249" name="左箭头"/>
          <p:cNvSpPr>
            <a:spLocks/>
          </p:cNvSpPr>
          <p:nvPr/>
        </p:nvSpPr>
        <p:spPr>
          <a:xfrm rot="8698608">
            <a:off x="4415468" y="2792896"/>
            <a:ext cx="952718" cy="148861"/>
          </a:xfrm>
          <a:prstGeom prst="leftArrow">
            <a:avLst>
              <a:gd name="adj1" fmla="val 50000"/>
              <a:gd name="adj2" fmla="val 159941"/>
            </a:avLst>
          </a:prstGeom>
          <a:solidFill>
            <a:srgbClr val="FF0000"/>
          </a:solidFill>
          <a:ln w="9525" cap="flat" cmpd="sng">
            <a:solidFill>
              <a:srgbClr val="FF0000"/>
            </a:solidFill>
            <a:prstDash val="solid"/>
            <a:round/>
          </a:ln>
        </p:spPr>
      </p:sp>
      <p:sp>
        <p:nvSpPr>
          <p:cNvPr id="250" name="左箭头"/>
          <p:cNvSpPr>
            <a:spLocks/>
          </p:cNvSpPr>
          <p:nvPr/>
        </p:nvSpPr>
        <p:spPr>
          <a:xfrm rot="8698608">
            <a:off x="3405833" y="5307458"/>
            <a:ext cx="952718" cy="148861"/>
          </a:xfrm>
          <a:prstGeom prst="leftArrow">
            <a:avLst>
              <a:gd name="adj1" fmla="val 50000"/>
              <a:gd name="adj2" fmla="val 159941"/>
            </a:avLst>
          </a:prstGeom>
          <a:solidFill>
            <a:srgbClr val="FF0000"/>
          </a:solidFill>
          <a:ln w="9525" cap="flat" cmpd="sng">
            <a:solidFill>
              <a:srgbClr val="FF0000"/>
            </a:solidFill>
            <a:prstDash val="solid"/>
            <a:round/>
          </a:ln>
        </p:spPr>
      </p:sp>
    </p:spTree>
    <p:extLst>
      <p:ext uri="{BB962C8B-B14F-4D97-AF65-F5344CB8AC3E}">
        <p14:creationId xmlns:p14="http://schemas.microsoft.com/office/powerpoint/2010/main" xmlns="" val="29455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95" name="矩形"/>
          <p:cNvSpPr>
            <a:spLocks/>
          </p:cNvSpPr>
          <p:nvPr/>
        </p:nvSpPr>
        <p:spPr>
          <a:xfrm>
            <a:off x="381000" y="0"/>
            <a:ext cx="8763000" cy="358140"/>
          </a:xfrm>
          <a:prstGeom prst="rect">
            <a:avLst/>
          </a:prstGeom>
          <a:noFill/>
          <a:ln w="9525" cap="flat" cmpd="sng">
            <a:noFill/>
            <a:prstDash val="solid"/>
            <a:miter/>
          </a:ln>
        </p:spPr>
      </p:sp>
      <p:sp>
        <p:nvSpPr>
          <p:cNvPr id="96" name="矩形"/>
          <p:cNvSpPr>
            <a:spLocks/>
          </p:cNvSpPr>
          <p:nvPr/>
        </p:nvSpPr>
        <p:spPr>
          <a:xfrm>
            <a:off x="0" y="0"/>
            <a:ext cx="9372601" cy="358140"/>
          </a:xfrm>
          <a:prstGeom prst="rect">
            <a:avLst/>
          </a:prstGeom>
          <a:noFill/>
          <a:ln w="9525" cap="flat" cmpd="sng">
            <a:noFill/>
            <a:prstDash val="solid"/>
            <a:miter/>
          </a:ln>
        </p:spPr>
      </p:sp>
      <p:sp>
        <p:nvSpPr>
          <p:cNvPr id="97" name="矩形"/>
          <p:cNvSpPr>
            <a:spLocks/>
          </p:cNvSpPr>
          <p:nvPr/>
        </p:nvSpPr>
        <p:spPr>
          <a:xfrm>
            <a:off x="0" y="1447800"/>
            <a:ext cx="9144000" cy="45720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342900" indent="-342900" algn="l">
              <a:lnSpc>
                <a:spcPct val="100000"/>
              </a:lnSpc>
              <a:spcBef>
                <a:spcPts val="0"/>
              </a:spcBef>
              <a:spcAft>
                <a:spcPts val="0"/>
              </a:spcAft>
              <a:buNone/>
            </a:pPr>
            <a:endParaRPr lang="en-US" altLang="zh-CN" sz="3600" b="1" i="0" u="none" strike="noStrike" kern="0" cap="none" spc="0" baseline="0" dirty="0" smtClean="0">
              <a:solidFill>
                <a:srgbClr val="3333FF"/>
              </a:solidFill>
              <a:latin typeface="Times New Roman" charset="0"/>
              <a:ea typeface="宋体" charset="-122"/>
              <a:cs typeface="Times New Roman" charset="0"/>
            </a:endParaRPr>
          </a:p>
        </p:txBody>
      </p:sp>
      <p:sp>
        <p:nvSpPr>
          <p:cNvPr id="5" name="TextBox 4"/>
          <p:cNvSpPr txBox="1"/>
          <p:nvPr/>
        </p:nvSpPr>
        <p:spPr>
          <a:xfrm>
            <a:off x="0" y="3295650"/>
            <a:ext cx="9144000" cy="3323987"/>
          </a:xfrm>
          <a:prstGeom prst="rect">
            <a:avLst/>
          </a:prstGeom>
          <a:noFill/>
        </p:spPr>
        <p:txBody>
          <a:bodyPr wrap="square" rtlCol="0">
            <a:spAutoFit/>
          </a:bodyPr>
          <a:lstStyle/>
          <a:p>
            <a:pPr marL="342900" indent="-342900"/>
            <a:r>
              <a:rPr lang="en-US" altLang="zh-CN" sz="3200" b="1" dirty="0" smtClean="0">
                <a:solidFill>
                  <a:srgbClr val="000000"/>
                </a:solidFill>
              </a:rPr>
              <a:t>If you </a:t>
            </a:r>
            <a:r>
              <a:rPr lang="en-US" altLang="zh-CN" sz="3200" b="1" u="sng" dirty="0" smtClean="0">
                <a:solidFill>
                  <a:srgbClr val="FF0000"/>
                </a:solidFill>
              </a:rPr>
              <a:t>had come and attended</a:t>
            </a:r>
            <a:r>
              <a:rPr lang="en-US" altLang="zh-CN" sz="3200" b="1" dirty="0" smtClean="0">
                <a:solidFill>
                  <a:srgbClr val="000000"/>
                </a:solidFill>
              </a:rPr>
              <a:t> the meeting yesterday, you </a:t>
            </a:r>
            <a:r>
              <a:rPr lang="en-US" altLang="zh-CN" sz="3200" b="1" u="sng" dirty="0" smtClean="0">
                <a:solidFill>
                  <a:srgbClr val="FF0000"/>
                </a:solidFill>
              </a:rPr>
              <a:t>would know</a:t>
            </a:r>
            <a:r>
              <a:rPr lang="en-US" altLang="zh-CN" sz="3200" b="1" dirty="0" smtClean="0">
                <a:solidFill>
                  <a:srgbClr val="FF0000"/>
                </a:solidFill>
              </a:rPr>
              <a:t> </a:t>
            </a:r>
            <a:r>
              <a:rPr lang="en-US" altLang="zh-CN" sz="3200" b="1" dirty="0" smtClean="0">
                <a:solidFill>
                  <a:srgbClr val="000000"/>
                </a:solidFill>
              </a:rPr>
              <a:t>what we are doing now. </a:t>
            </a:r>
          </a:p>
          <a:p>
            <a:pPr marL="342900" indent="-342900"/>
            <a:r>
              <a:rPr lang="en-US" altLang="zh-CN" sz="3200" b="1" dirty="0" smtClean="0">
                <a:solidFill>
                  <a:srgbClr val="000000"/>
                </a:solidFill>
              </a:rPr>
              <a:t>          </a:t>
            </a:r>
          </a:p>
          <a:p>
            <a:pPr marL="342900" indent="-342900"/>
            <a:r>
              <a:rPr lang="en-US" altLang="zh-CN" sz="3200" b="1" dirty="0" smtClean="0">
                <a:solidFill>
                  <a:srgbClr val="000000"/>
                </a:solidFill>
              </a:rPr>
              <a:t>If you </a:t>
            </a:r>
            <a:r>
              <a:rPr lang="en-US" altLang="zh-CN" sz="3200" b="1" u="sng" dirty="0" smtClean="0">
                <a:solidFill>
                  <a:srgbClr val="FF0000"/>
                </a:solidFill>
              </a:rPr>
              <a:t>had followed</a:t>
            </a:r>
            <a:r>
              <a:rPr lang="en-US" altLang="zh-CN" sz="3200" b="1" dirty="0" smtClean="0">
                <a:solidFill>
                  <a:srgbClr val="FF0000"/>
                </a:solidFill>
              </a:rPr>
              <a:t> </a:t>
            </a:r>
            <a:r>
              <a:rPr lang="en-US" altLang="zh-CN" sz="3200" b="1" dirty="0" smtClean="0">
                <a:solidFill>
                  <a:srgbClr val="000000"/>
                </a:solidFill>
              </a:rPr>
              <a:t>my advice, you </a:t>
            </a:r>
            <a:r>
              <a:rPr lang="en-US" altLang="zh-CN" sz="3200" b="1" u="sng" dirty="0" smtClean="0">
                <a:solidFill>
                  <a:srgbClr val="FF0000"/>
                </a:solidFill>
              </a:rPr>
              <a:t>would not be</a:t>
            </a:r>
            <a:r>
              <a:rPr lang="en-US" altLang="zh-CN" sz="3200" b="1" dirty="0" smtClean="0">
                <a:solidFill>
                  <a:srgbClr val="FF0000"/>
                </a:solidFill>
              </a:rPr>
              <a:t> </a:t>
            </a:r>
            <a:r>
              <a:rPr lang="en-US" altLang="zh-CN" sz="3200" b="1" dirty="0" smtClean="0">
                <a:solidFill>
                  <a:srgbClr val="000000"/>
                </a:solidFill>
              </a:rPr>
              <a:t>in trouble now.</a:t>
            </a:r>
            <a:endParaRPr lang="zh-CN" altLang="en-US" sz="3200" b="1" dirty="0" smtClean="0">
              <a:solidFill>
                <a:srgbClr val="000000"/>
              </a:solidFill>
            </a:endParaRPr>
          </a:p>
          <a:p>
            <a:endParaRPr lang="zh-CN" altLang="en-US" dirty="0"/>
          </a:p>
        </p:txBody>
      </p:sp>
      <p:pic>
        <p:nvPicPr>
          <p:cNvPr id="8194" name="Picture 2" descr="http://pic15.nipic.com/20110707/7211548_172326612126_2.jpg"/>
          <p:cNvPicPr>
            <a:picLocks noChangeAspect="1" noChangeArrowheads="1"/>
          </p:cNvPicPr>
          <p:nvPr/>
        </p:nvPicPr>
        <p:blipFill>
          <a:blip r:embed="rId4"/>
          <a:srcRect/>
          <a:stretch>
            <a:fillRect/>
          </a:stretch>
        </p:blipFill>
        <p:spPr bwMode="auto">
          <a:xfrm>
            <a:off x="1" y="-958929"/>
            <a:ext cx="9143999" cy="4254579"/>
          </a:xfrm>
          <a:prstGeom prst="rect">
            <a:avLst/>
          </a:prstGeom>
          <a:noFill/>
        </p:spPr>
      </p:pic>
    </p:spTree>
    <p:extLst>
      <p:ext uri="{BB962C8B-B14F-4D97-AF65-F5344CB8AC3E}">
        <p14:creationId xmlns:p14="http://schemas.microsoft.com/office/powerpoint/2010/main" xmlns="" val="15337159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100" name="矩形"/>
          <p:cNvSpPr>
            <a:spLocks/>
          </p:cNvSpPr>
          <p:nvPr/>
        </p:nvSpPr>
        <p:spPr>
          <a:xfrm>
            <a:off x="228600" y="1187800"/>
            <a:ext cx="8610600" cy="4708462"/>
          </a:xfrm>
          <a:prstGeom prst="rect">
            <a:avLst/>
          </a:prstGeom>
          <a:noFill/>
          <a:ln w="9525" cap="flat" cmpd="sng">
            <a:noFill/>
            <a:prstDash val="solid"/>
            <a:miter/>
          </a:ln>
        </p:spPr>
        <p:txBody>
          <a:bodyPr vert="horz" wrap="square" lIns="93600" tIns="46800" rIns="93600" bIns="46800" anchor="t" anchorCtr="0">
            <a:prstTxWarp prst="textNoShape">
              <a:avLst/>
            </a:prstTxWarp>
            <a:spAutoFit/>
          </a:bodyPr>
          <a:lstStyle/>
          <a:p>
            <a:pPr marL="342900" indent="-342900" algn="l">
              <a:lnSpc>
                <a:spcPct val="100000"/>
              </a:lnSpc>
              <a:spcBef>
                <a:spcPts val="0"/>
              </a:spcBef>
              <a:spcAft>
                <a:spcPts val="0"/>
              </a:spcAft>
              <a:buNone/>
            </a:pPr>
            <a:r>
              <a:rPr lang="en-US" altLang="zh-CN" sz="3600" b="1" i="0" u="none" strike="noStrike" kern="0" cap="none" spc="0" baseline="0" dirty="0">
                <a:solidFill>
                  <a:srgbClr val="3333FF"/>
                </a:solidFill>
                <a:latin typeface="Arial Narrow" charset="0"/>
                <a:ea typeface="华文新魏" charset="-122"/>
                <a:cs typeface="Arial Narrow" charset="0"/>
              </a:rPr>
              <a:t>   </a:t>
            </a:r>
          </a:p>
          <a:p>
            <a:pPr marL="342900" indent="-342900" algn="l">
              <a:lnSpc>
                <a:spcPct val="100000"/>
              </a:lnSpc>
              <a:spcBef>
                <a:spcPts val="0"/>
              </a:spcBef>
              <a:spcAft>
                <a:spcPts val="0"/>
              </a:spcAft>
              <a:buNone/>
            </a:pPr>
            <a:endParaRPr lang="en-US" altLang="zh-CN" sz="3600" b="1" i="0" u="none" strike="noStrike" kern="0" cap="none" spc="0" baseline="0" dirty="0">
              <a:solidFill>
                <a:srgbClr val="3333FF"/>
              </a:solidFill>
              <a:latin typeface="Arial Narrow" charset="0"/>
              <a:ea typeface="华文新魏" charset="-122"/>
              <a:cs typeface="Arial Narrow" charset="0"/>
            </a:endParaRPr>
          </a:p>
          <a:p>
            <a:pPr marL="342900" indent="-342900" algn="l">
              <a:lnSpc>
                <a:spcPct val="100000"/>
              </a:lnSpc>
              <a:spcBef>
                <a:spcPts val="0"/>
              </a:spcBef>
              <a:spcAft>
                <a:spcPts val="0"/>
              </a:spcAft>
              <a:buNone/>
            </a:pPr>
            <a:endParaRPr lang="en-US" altLang="zh-CN" sz="3600" b="1" i="0" u="none" strike="noStrike" kern="0" cap="none" spc="0" baseline="0" dirty="0">
              <a:solidFill>
                <a:srgbClr val="3333FF"/>
              </a:solidFill>
              <a:latin typeface="Times New Roman" charset="0"/>
              <a:ea typeface="宋体" charset="-122"/>
              <a:cs typeface="Times New Roman" charset="0"/>
            </a:endParaRPr>
          </a:p>
          <a:p>
            <a:pPr marL="342900" indent="-342900" algn="l">
              <a:lnSpc>
                <a:spcPct val="100000"/>
              </a:lnSpc>
              <a:spcBef>
                <a:spcPts val="0"/>
              </a:spcBef>
              <a:spcAft>
                <a:spcPts val="0"/>
              </a:spcAft>
              <a:buNone/>
            </a:pPr>
            <a:endParaRPr lang="en-US" altLang="zh-CN" sz="3600" b="1" i="0" u="none" strike="noStrike" kern="0" cap="none" spc="0" baseline="0" dirty="0">
              <a:solidFill>
                <a:srgbClr val="3333FF"/>
              </a:solidFill>
              <a:latin typeface="Times New Roman" charset="0"/>
              <a:ea typeface="宋体" charset="-122"/>
              <a:cs typeface="Times New Roman" charset="0"/>
            </a:endParaRPr>
          </a:p>
          <a:p>
            <a:pPr marL="342900" indent="-342900" algn="l">
              <a:lnSpc>
                <a:spcPct val="100000"/>
              </a:lnSpc>
              <a:spcBef>
                <a:spcPts val="0"/>
              </a:spcBef>
              <a:spcAft>
                <a:spcPts val="0"/>
              </a:spcAft>
              <a:buNone/>
            </a:pPr>
            <a:r>
              <a:rPr lang="en-US" altLang="zh-CN" sz="3600" b="1" i="0" u="none" strike="noStrike" kern="0" cap="none" spc="0" baseline="0" dirty="0">
                <a:solidFill>
                  <a:schemeClr val="tx1"/>
                </a:solidFill>
                <a:latin typeface="Times New Roman" charset="0"/>
                <a:ea typeface="华文新魏" charset="-122"/>
                <a:cs typeface="Times New Roman" charset="0"/>
              </a:rPr>
              <a:t>If the weather had been finer, the crops would be growing still better.</a:t>
            </a:r>
          </a:p>
          <a:p>
            <a:pPr marL="342900" indent="-342900" algn="l">
              <a:lnSpc>
                <a:spcPct val="100000"/>
              </a:lnSpc>
              <a:spcBef>
                <a:spcPct val="50000"/>
              </a:spcBef>
              <a:spcAft>
                <a:spcPts val="0"/>
              </a:spcAft>
              <a:buNone/>
            </a:pPr>
            <a:r>
              <a:rPr lang="en-US" altLang="zh-CN" sz="3600" b="1" i="0" u="none" strike="noStrike" kern="0" cap="none" spc="0" baseline="0" dirty="0">
                <a:solidFill>
                  <a:schemeClr val="tx1"/>
                </a:solidFill>
                <a:latin typeface="Times New Roman" charset="0"/>
                <a:ea typeface="华文新魏" charset="-122"/>
                <a:cs typeface="Times New Roman" charset="0"/>
              </a:rPr>
              <a:t>  If you had followed the teacher’s advice, you wouldn’t be in the hospital.</a:t>
            </a:r>
            <a:endParaRPr lang="zh-CN" altLang="en-US" sz="3600" b="1" i="0" u="none" strike="noStrike" kern="0" cap="none" spc="0" baseline="0" dirty="0">
              <a:solidFill>
                <a:schemeClr val="tx1"/>
              </a:solidFill>
              <a:latin typeface="Times New Roman" charset="0"/>
              <a:ea typeface="华文新魏" charset="-122"/>
              <a:cs typeface="Times New Roman" charset="0"/>
            </a:endParaRPr>
          </a:p>
        </p:txBody>
      </p:sp>
      <p:sp>
        <p:nvSpPr>
          <p:cNvPr id="101" name="直线"/>
          <p:cNvSpPr>
            <a:spLocks/>
          </p:cNvSpPr>
          <p:nvPr/>
        </p:nvSpPr>
        <p:spPr>
          <a:xfrm rot="21600000" flipV="1">
            <a:off x="3207703" y="3829051"/>
            <a:ext cx="1736724" cy="6350"/>
          </a:xfrm>
          <a:prstGeom prst="line">
            <a:avLst/>
          </a:prstGeom>
          <a:noFill/>
          <a:ln w="57150" cap="flat" cmpd="sng">
            <a:solidFill>
              <a:srgbClr val="FF0000"/>
            </a:solidFill>
            <a:prstDash val="solid"/>
            <a:miter/>
          </a:ln>
        </p:spPr>
      </p:sp>
      <p:sp>
        <p:nvSpPr>
          <p:cNvPr id="102" name="直线"/>
          <p:cNvSpPr>
            <a:spLocks/>
          </p:cNvSpPr>
          <p:nvPr/>
        </p:nvSpPr>
        <p:spPr>
          <a:xfrm>
            <a:off x="762000" y="4419600"/>
            <a:ext cx="1600200" cy="0"/>
          </a:xfrm>
          <a:prstGeom prst="line">
            <a:avLst/>
          </a:prstGeom>
          <a:noFill/>
          <a:ln w="57150" cap="flat" cmpd="sng">
            <a:solidFill>
              <a:srgbClr val="FF0000"/>
            </a:solidFill>
            <a:prstDash val="solid"/>
            <a:miter/>
          </a:ln>
        </p:spPr>
      </p:sp>
      <p:sp>
        <p:nvSpPr>
          <p:cNvPr id="103" name="直线"/>
          <p:cNvSpPr>
            <a:spLocks/>
          </p:cNvSpPr>
          <p:nvPr/>
        </p:nvSpPr>
        <p:spPr>
          <a:xfrm rot="21600000" flipV="1">
            <a:off x="1976594" y="5295900"/>
            <a:ext cx="2462211" cy="6350"/>
          </a:xfrm>
          <a:prstGeom prst="line">
            <a:avLst/>
          </a:prstGeom>
          <a:noFill/>
          <a:ln w="57150" cap="flat" cmpd="sng">
            <a:solidFill>
              <a:srgbClr val="FF0000"/>
            </a:solidFill>
            <a:prstDash val="solid"/>
            <a:miter/>
          </a:ln>
        </p:spPr>
      </p:sp>
      <p:sp>
        <p:nvSpPr>
          <p:cNvPr id="104" name="直线"/>
          <p:cNvSpPr>
            <a:spLocks/>
          </p:cNvSpPr>
          <p:nvPr/>
        </p:nvSpPr>
        <p:spPr>
          <a:xfrm rot="21600000" flipV="1">
            <a:off x="1611312" y="5889912"/>
            <a:ext cx="2122487" cy="6350"/>
          </a:xfrm>
          <a:prstGeom prst="line">
            <a:avLst/>
          </a:prstGeom>
          <a:noFill/>
          <a:ln w="57150" cap="flat" cmpd="sng">
            <a:solidFill>
              <a:srgbClr val="FF0000"/>
            </a:solidFill>
            <a:prstDash val="solid"/>
            <a:miter/>
          </a:ln>
        </p:spPr>
      </p:sp>
      <p:pic>
        <p:nvPicPr>
          <p:cNvPr id="6146" name="Picture 2" descr="http://blog.whcedu.cn/UploadFiles/2007-7/272312629977.jpg"/>
          <p:cNvPicPr>
            <a:picLocks noChangeAspect="1" noChangeArrowheads="1"/>
          </p:cNvPicPr>
          <p:nvPr/>
        </p:nvPicPr>
        <p:blipFill>
          <a:blip r:embed="rId4"/>
          <a:srcRect/>
          <a:stretch>
            <a:fillRect/>
          </a:stretch>
        </p:blipFill>
        <p:spPr bwMode="auto">
          <a:xfrm>
            <a:off x="0" y="-1069626"/>
            <a:ext cx="9144000" cy="4514851"/>
          </a:xfrm>
          <a:prstGeom prst="rect">
            <a:avLst/>
          </a:prstGeom>
          <a:noFill/>
        </p:spPr>
      </p:pic>
    </p:spTree>
    <p:extLst>
      <p:ext uri="{BB962C8B-B14F-4D97-AF65-F5344CB8AC3E}">
        <p14:creationId xmlns:p14="http://schemas.microsoft.com/office/powerpoint/2010/main" xmlns="" val="171496562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 calcmode="lin" valueType="num">
                                      <p:cBhvr additive="base">
                                        <p:cTn id="7"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
                                            <p:txEl>
                                              <p:pRg st="5" end="5"/>
                                            </p:txEl>
                                          </p:spTgt>
                                        </p:tgtEl>
                                        <p:attrNameLst>
                                          <p:attrName>style.visibility</p:attrName>
                                        </p:attrNameLst>
                                      </p:cBhvr>
                                      <p:to>
                                        <p:strVal val="visible"/>
                                      </p:to>
                                    </p:set>
                                    <p:anim calcmode="lin" valueType="num">
                                      <p:cBhvr additive="base">
                                        <p:cTn id="11"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107" name="矩形"/>
          <p:cNvSpPr>
            <a:spLocks/>
          </p:cNvSpPr>
          <p:nvPr/>
        </p:nvSpPr>
        <p:spPr>
          <a:xfrm>
            <a:off x="381000" y="0"/>
            <a:ext cx="8763000" cy="358140"/>
          </a:xfrm>
          <a:prstGeom prst="rect">
            <a:avLst/>
          </a:prstGeom>
          <a:noFill/>
          <a:ln w="9525" cap="flat" cmpd="sng">
            <a:noFill/>
            <a:prstDash val="solid"/>
            <a:miter/>
          </a:ln>
        </p:spPr>
      </p:sp>
      <p:sp>
        <p:nvSpPr>
          <p:cNvPr id="108" name="矩形"/>
          <p:cNvSpPr>
            <a:spLocks/>
          </p:cNvSpPr>
          <p:nvPr/>
        </p:nvSpPr>
        <p:spPr>
          <a:xfrm>
            <a:off x="0" y="0"/>
            <a:ext cx="9372601" cy="358140"/>
          </a:xfrm>
          <a:prstGeom prst="rect">
            <a:avLst/>
          </a:prstGeom>
          <a:noFill/>
          <a:ln w="9525" cap="flat" cmpd="sng">
            <a:noFill/>
            <a:prstDash val="solid"/>
            <a:miter/>
          </a:ln>
        </p:spPr>
      </p:sp>
      <p:sp>
        <p:nvSpPr>
          <p:cNvPr id="109" name="矩形"/>
          <p:cNvSpPr>
            <a:spLocks/>
          </p:cNvSpPr>
          <p:nvPr/>
        </p:nvSpPr>
        <p:spPr>
          <a:xfrm>
            <a:off x="533400" y="746760"/>
            <a:ext cx="8229600" cy="22631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dirty="0">
                <a:solidFill>
                  <a:srgbClr val="3333FF"/>
                </a:solidFill>
                <a:latin typeface="Times New Roman" charset="0"/>
                <a:ea typeface="宋体" charset="-122"/>
                <a:cs typeface="Times New Roman" charset="0"/>
              </a:rPr>
              <a:t>2. We use </a:t>
            </a:r>
            <a:r>
              <a:rPr lang="en-US" altLang="zh-CN" sz="3600" b="1" i="1" u="none" strike="noStrike" kern="0" cap="none" spc="0" baseline="0" dirty="0">
                <a:solidFill>
                  <a:srgbClr val="3333FF"/>
                </a:solidFill>
                <a:latin typeface="Times New Roman" charset="0"/>
                <a:ea typeface="宋体" charset="-122"/>
                <a:cs typeface="Times New Roman" charset="0"/>
              </a:rPr>
              <a:t>otherwise</a:t>
            </a:r>
            <a:r>
              <a:rPr lang="en-US" altLang="zh-CN" sz="3600" b="1" i="0" u="none" strike="noStrike" kern="0" cap="none" spc="0" baseline="0" dirty="0">
                <a:solidFill>
                  <a:srgbClr val="3333FF"/>
                </a:solidFill>
                <a:latin typeface="Times New Roman" charset="0"/>
                <a:ea typeface="宋体" charset="-122"/>
                <a:cs typeface="Times New Roman" charset="0"/>
              </a:rPr>
              <a:t>, </a:t>
            </a:r>
            <a:r>
              <a:rPr lang="en-US" altLang="zh-CN" sz="3600" b="1" i="1" u="none" strike="noStrike" kern="0" cap="none" spc="0" baseline="0" dirty="0">
                <a:solidFill>
                  <a:srgbClr val="3333FF"/>
                </a:solidFill>
                <a:latin typeface="Times New Roman" charset="0"/>
                <a:ea typeface="宋体" charset="-122"/>
                <a:cs typeface="Times New Roman" charset="0"/>
              </a:rPr>
              <a:t>or</a:t>
            </a:r>
            <a:r>
              <a:rPr lang="en-US" altLang="zh-CN" sz="3600" b="1" i="0" u="none" strike="noStrike" kern="0" cap="none" spc="0" baseline="0" dirty="0">
                <a:solidFill>
                  <a:srgbClr val="3333FF"/>
                </a:solidFill>
                <a:latin typeface="Times New Roman" charset="0"/>
                <a:ea typeface="宋体" charset="-122"/>
                <a:cs typeface="Times New Roman" charset="0"/>
              </a:rPr>
              <a:t> and phrases   </a:t>
            </a:r>
          </a:p>
          <a:p>
            <a:pPr marL="0" indent="0" algn="l">
              <a:lnSpc>
                <a:spcPct val="100000"/>
              </a:lnSpc>
              <a:spcBef>
                <a:spcPts val="0"/>
              </a:spcBef>
              <a:spcAft>
                <a:spcPts val="0"/>
              </a:spcAft>
              <a:buNone/>
            </a:pPr>
            <a:r>
              <a:rPr lang="en-US" altLang="zh-CN" sz="3600" b="1" i="0" u="none" strike="noStrike" kern="0" cap="none" spc="0" baseline="0" dirty="0">
                <a:solidFill>
                  <a:srgbClr val="3333FF"/>
                </a:solidFill>
                <a:latin typeface="Times New Roman" charset="0"/>
                <a:ea typeface="宋体" charset="-122"/>
                <a:cs typeface="Times New Roman" charset="0"/>
              </a:rPr>
              <a:t>    beginning with </a:t>
            </a:r>
            <a:r>
              <a:rPr lang="en-US" altLang="zh-CN" sz="3600" b="1" i="1" u="none" strike="noStrike" kern="0" cap="none" spc="0" baseline="0" dirty="0" err="1">
                <a:solidFill>
                  <a:srgbClr val="3333FF"/>
                </a:solidFill>
                <a:latin typeface="Times New Roman" charset="0"/>
                <a:ea typeface="宋体" charset="-122"/>
                <a:cs typeface="Times New Roman" charset="0"/>
              </a:rPr>
              <a:t>with</a:t>
            </a:r>
            <a:r>
              <a:rPr lang="en-US" altLang="zh-CN" sz="3600" b="1" i="0" u="none" strike="noStrike" kern="0" cap="none" spc="0" baseline="0" dirty="0">
                <a:solidFill>
                  <a:srgbClr val="3333FF"/>
                </a:solidFill>
                <a:latin typeface="Times New Roman" charset="0"/>
                <a:ea typeface="宋体" charset="-122"/>
                <a:cs typeface="Times New Roman" charset="0"/>
              </a:rPr>
              <a:t>, </a:t>
            </a:r>
            <a:r>
              <a:rPr lang="en-US" altLang="zh-CN" sz="3600" b="1" i="1" u="none" strike="noStrike" kern="0" cap="none" spc="0" baseline="0" dirty="0">
                <a:solidFill>
                  <a:srgbClr val="3333FF"/>
                </a:solidFill>
                <a:latin typeface="Times New Roman" charset="0"/>
                <a:ea typeface="宋体" charset="-122"/>
                <a:cs typeface="Times New Roman" charset="0"/>
              </a:rPr>
              <a:t>without</a:t>
            </a:r>
            <a:r>
              <a:rPr lang="en-US" altLang="zh-CN" sz="3600" b="1" i="0" u="none" strike="noStrike" kern="0" cap="none" spc="0" baseline="0" dirty="0">
                <a:solidFill>
                  <a:srgbClr val="3333FF"/>
                </a:solidFill>
                <a:latin typeface="Times New Roman" charset="0"/>
                <a:ea typeface="宋体" charset="-122"/>
                <a:cs typeface="Times New Roman" charset="0"/>
              </a:rPr>
              <a:t> and </a:t>
            </a:r>
            <a:r>
              <a:rPr lang="en-US" altLang="zh-CN" sz="3600" b="1" i="1" u="none" strike="noStrike" kern="0" cap="none" spc="0" baseline="0" dirty="0">
                <a:solidFill>
                  <a:srgbClr val="3333FF"/>
                </a:solidFill>
                <a:latin typeface="Times New Roman" charset="0"/>
                <a:ea typeface="宋体" charset="-122"/>
                <a:cs typeface="Times New Roman" charset="0"/>
              </a:rPr>
              <a:t>but </a:t>
            </a:r>
          </a:p>
          <a:p>
            <a:pPr marL="0" indent="0" algn="l">
              <a:lnSpc>
                <a:spcPct val="100000"/>
              </a:lnSpc>
              <a:spcBef>
                <a:spcPts val="0"/>
              </a:spcBef>
              <a:spcAft>
                <a:spcPts val="0"/>
              </a:spcAft>
              <a:buNone/>
            </a:pPr>
            <a:r>
              <a:rPr lang="en-US" altLang="zh-CN" sz="3600" b="1" i="1" u="none" strike="noStrike" kern="0" cap="none" spc="0" baseline="0" dirty="0">
                <a:solidFill>
                  <a:srgbClr val="3333FF"/>
                </a:solidFill>
                <a:latin typeface="Times New Roman" charset="0"/>
                <a:ea typeface="宋体" charset="-122"/>
                <a:cs typeface="Times New Roman" charset="0"/>
              </a:rPr>
              <a:t>    for </a:t>
            </a:r>
            <a:r>
              <a:rPr lang="en-US" altLang="zh-CN" sz="3600" b="1" i="0" u="none" strike="noStrike" kern="0" cap="none" spc="0" baseline="0" dirty="0">
                <a:solidFill>
                  <a:srgbClr val="3333FF"/>
                </a:solidFill>
                <a:latin typeface="Times New Roman" charset="0"/>
                <a:ea typeface="宋体" charset="-122"/>
                <a:cs typeface="Times New Roman" charset="0"/>
              </a:rPr>
              <a:t>to replace an if-clause in implied </a:t>
            </a:r>
          </a:p>
          <a:p>
            <a:pPr marL="0" indent="0" algn="l">
              <a:lnSpc>
                <a:spcPct val="100000"/>
              </a:lnSpc>
              <a:spcBef>
                <a:spcPts val="0"/>
              </a:spcBef>
              <a:spcAft>
                <a:spcPts val="0"/>
              </a:spcAft>
              <a:buNone/>
            </a:pPr>
            <a:r>
              <a:rPr lang="en-US" altLang="zh-CN" sz="3600" b="1" i="0" u="none" strike="noStrike" kern="0" cap="none" spc="0" baseline="0" dirty="0">
                <a:solidFill>
                  <a:srgbClr val="3333FF"/>
                </a:solidFill>
                <a:latin typeface="Times New Roman" charset="0"/>
                <a:ea typeface="宋体" charset="-122"/>
                <a:cs typeface="Times New Roman" charset="0"/>
              </a:rPr>
              <a:t>    conditionals. </a:t>
            </a:r>
            <a:endParaRPr lang="zh-CN" altLang="en-US" sz="3600" b="1" i="0" u="none" strike="noStrike" kern="0" cap="none" spc="0" baseline="0" dirty="0">
              <a:solidFill>
                <a:srgbClr val="3333FF"/>
              </a:solidFill>
              <a:latin typeface="Times New Roman" charset="0"/>
              <a:ea typeface="宋体" charset="-122"/>
              <a:cs typeface="Times New Roman" charset="0"/>
            </a:endParaRPr>
          </a:p>
        </p:txBody>
      </p:sp>
      <p:sp>
        <p:nvSpPr>
          <p:cNvPr id="110" name="矩形"/>
          <p:cNvSpPr>
            <a:spLocks/>
          </p:cNvSpPr>
          <p:nvPr/>
        </p:nvSpPr>
        <p:spPr>
          <a:xfrm>
            <a:off x="0" y="3429000"/>
            <a:ext cx="9144000" cy="25203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200" b="1" i="0" u="none" strike="noStrike" kern="0" cap="none" spc="0" baseline="0">
                <a:solidFill>
                  <a:srgbClr val="000000"/>
                </a:solidFill>
                <a:latin typeface="Times New Roman" charset="0"/>
                <a:ea typeface="宋体" charset="-122"/>
                <a:cs typeface="Times New Roman" charset="0"/>
              </a:rPr>
              <a:t>Without air                                     , there would be no living things. </a:t>
            </a:r>
          </a:p>
          <a:p>
            <a:pPr marL="0" indent="0" algn="l">
              <a:lnSpc>
                <a:spcPct val="100000"/>
              </a:lnSpc>
              <a:spcBef>
                <a:spcPts val="0"/>
              </a:spcBef>
              <a:spcAft>
                <a:spcPts val="0"/>
              </a:spcAft>
              <a:buNone/>
            </a:pPr>
            <a:endParaRPr lang="en-US" altLang="zh-CN" sz="3200" b="1" i="0" u="none" strike="noStrike" kern="0" cap="none" spc="0" baseline="0">
              <a:solidFill>
                <a:srgbClr val="000000"/>
              </a:solidFill>
              <a:latin typeface="Times New Roman" charset="0"/>
              <a:ea typeface="宋体" charset="-122"/>
              <a:cs typeface="Times New Roman" charset="0"/>
            </a:endParaRPr>
          </a:p>
          <a:p>
            <a:pPr marL="0" indent="0" algn="l">
              <a:lnSpc>
                <a:spcPct val="100000"/>
              </a:lnSpc>
              <a:spcBef>
                <a:spcPts val="0"/>
              </a:spcBef>
              <a:spcAft>
                <a:spcPts val="0"/>
              </a:spcAft>
              <a:buNone/>
            </a:pPr>
            <a:r>
              <a:rPr lang="en-US" altLang="zh-CN" sz="3200" b="1" i="0" u="none" strike="noStrike" kern="0" cap="none" spc="0" baseline="0">
                <a:solidFill>
                  <a:srgbClr val="000000"/>
                </a:solidFill>
                <a:latin typeface="Times New Roman" charset="0"/>
                <a:ea typeface="宋体" charset="-122"/>
                <a:cs typeface="Times New Roman" charset="0"/>
              </a:rPr>
              <a:t>But for your help                                                        ,  I couldn’t have done it.</a:t>
            </a:r>
            <a:endParaRPr lang="zh-CN" altLang="en-US" sz="3200" b="1" i="0" u="none" strike="noStrike" kern="0" cap="none" spc="0" baseline="0">
              <a:solidFill>
                <a:srgbClr val="000000"/>
              </a:solidFill>
              <a:latin typeface="Times New Roman" charset="0"/>
              <a:ea typeface="宋体" charset="-122"/>
              <a:cs typeface="Times New Roman" charset="0"/>
            </a:endParaRPr>
          </a:p>
        </p:txBody>
      </p:sp>
      <p:sp>
        <p:nvSpPr>
          <p:cNvPr id="111" name="矩形"/>
          <p:cNvSpPr>
            <a:spLocks/>
          </p:cNvSpPr>
          <p:nvPr/>
        </p:nvSpPr>
        <p:spPr>
          <a:xfrm>
            <a:off x="2148839" y="3429000"/>
            <a:ext cx="4648200" cy="5772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en-US" altLang="zh-CN" sz="3200" b="1" i="0" u="none" strike="noStrike" kern="0" cap="none" spc="0" baseline="0">
                <a:solidFill>
                  <a:srgbClr val="FF0000"/>
                </a:solidFill>
                <a:latin typeface="Times New Roman" charset="0"/>
                <a:ea typeface="宋体" charset="-122"/>
                <a:cs typeface="Times New Roman" charset="0"/>
              </a:rPr>
              <a:t>(If there were no air)</a:t>
            </a:r>
            <a:endParaRPr lang="zh-CN" altLang="en-US" sz="3200" b="1" i="0" u="none" strike="noStrike" kern="0" cap="none" spc="0" baseline="0">
              <a:solidFill>
                <a:srgbClr val="FF0000"/>
              </a:solidFill>
              <a:latin typeface="Times New Roman" charset="0"/>
              <a:ea typeface="宋体" charset="-122"/>
              <a:cs typeface="Times New Roman" charset="0"/>
            </a:endParaRPr>
          </a:p>
        </p:txBody>
      </p:sp>
      <p:sp>
        <p:nvSpPr>
          <p:cNvPr id="112" name="矩形"/>
          <p:cNvSpPr>
            <a:spLocks/>
          </p:cNvSpPr>
          <p:nvPr/>
        </p:nvSpPr>
        <p:spPr>
          <a:xfrm>
            <a:off x="3185159" y="4833907"/>
            <a:ext cx="5775958" cy="5772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en-US" altLang="zh-CN" sz="3200" b="1" i="0" u="none" strike="noStrike" kern="0" cap="none" spc="0" baseline="0" dirty="0">
                <a:solidFill>
                  <a:srgbClr val="FF0000"/>
                </a:solidFill>
                <a:latin typeface="Times New Roman" charset="0"/>
                <a:ea typeface="宋体" charset="-122"/>
                <a:cs typeface="Times New Roman" charset="0"/>
              </a:rPr>
              <a:t>(If it hadn’t been for your help)</a:t>
            </a:r>
            <a:endParaRPr lang="zh-CN" altLang="en-US" sz="3200" b="1" i="0" u="none" strike="noStrike" kern="0" cap="none" spc="0" baseline="0" dirty="0">
              <a:solidFill>
                <a:srgbClr val="FF0000"/>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155802017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checkerboard(across)">
                                      <p:cBhvr>
                                        <p:cTn id="7" dur="500"/>
                                        <p:tgtEl>
                                          <p:spTgt spid="10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9">
                                            <p:txEl>
                                              <p:pRg st="1" end="1"/>
                                            </p:txEl>
                                          </p:spTgt>
                                        </p:tgtEl>
                                        <p:attrNameLst>
                                          <p:attrName>style.visibility</p:attrName>
                                        </p:attrNameLst>
                                      </p:cBhvr>
                                      <p:to>
                                        <p:strVal val="visible"/>
                                      </p:to>
                                    </p:set>
                                    <p:animEffect transition="in" filter="checkerboard(across)">
                                      <p:cBhvr>
                                        <p:cTn id="10" dur="500"/>
                                        <p:tgtEl>
                                          <p:spTgt spid="10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9">
                                            <p:txEl>
                                              <p:pRg st="2" end="2"/>
                                            </p:txEl>
                                          </p:spTgt>
                                        </p:tgtEl>
                                        <p:attrNameLst>
                                          <p:attrName>style.visibility</p:attrName>
                                        </p:attrNameLst>
                                      </p:cBhvr>
                                      <p:to>
                                        <p:strVal val="visible"/>
                                      </p:to>
                                    </p:set>
                                    <p:animEffect transition="in" filter="checkerboard(across)">
                                      <p:cBhvr>
                                        <p:cTn id="13" dur="500"/>
                                        <p:tgtEl>
                                          <p:spTgt spid="109">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9">
                                            <p:txEl>
                                              <p:pRg st="3" end="3"/>
                                            </p:txEl>
                                          </p:spTgt>
                                        </p:tgtEl>
                                        <p:attrNameLst>
                                          <p:attrName>style.visibility</p:attrName>
                                        </p:attrNameLst>
                                      </p:cBhvr>
                                      <p:to>
                                        <p:strVal val="visible"/>
                                      </p:to>
                                    </p:set>
                                    <p:animEffect transition="in" filter="checkerboard(across)">
                                      <p:cBhvr>
                                        <p:cTn id="16" dur="500"/>
                                        <p:tgtEl>
                                          <p:spTgt spid="10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0">
                                            <p:txEl>
                                              <p:pRg st="0" end="0"/>
                                            </p:txEl>
                                          </p:spTgt>
                                        </p:tgtEl>
                                        <p:attrNameLst>
                                          <p:attrName>style.visibility</p:attrName>
                                        </p:attrNameLst>
                                      </p:cBhvr>
                                      <p:to>
                                        <p:strVal val="visible"/>
                                      </p:to>
                                    </p:set>
                                    <p:animEffect transition="in" filter="blinds(horizontal)">
                                      <p:cBhvr>
                                        <p:cTn id="21" dur="500"/>
                                        <p:tgtEl>
                                          <p:spTgt spid="110">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0">
                                            <p:txEl>
                                              <p:pRg st="2" end="2"/>
                                            </p:txEl>
                                          </p:spTgt>
                                        </p:tgtEl>
                                        <p:attrNameLst>
                                          <p:attrName>style.visibility</p:attrName>
                                        </p:attrNameLst>
                                      </p:cBhvr>
                                      <p:to>
                                        <p:strVal val="visible"/>
                                      </p:to>
                                    </p:set>
                                    <p:animEffect transition="in" filter="blinds(horizontal)">
                                      <p:cBhvr>
                                        <p:cTn id="24" dur="500"/>
                                        <p:tgtEl>
                                          <p:spTgt spid="11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randombar(horizontal)">
                                      <p:cBhvr>
                                        <p:cTn id="29" dur="500"/>
                                        <p:tgtEl>
                                          <p:spTgt spid="1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randombar(horizontal)">
                                      <p:cBhvr>
                                        <p:cTn id="3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115" name="矩形"/>
          <p:cNvSpPr>
            <a:spLocks/>
          </p:cNvSpPr>
          <p:nvPr/>
        </p:nvSpPr>
        <p:spPr>
          <a:xfrm>
            <a:off x="609600" y="1264920"/>
            <a:ext cx="8229600" cy="44348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I was busy that day. Otherwise I would have gone there with them.</a:t>
            </a:r>
          </a:p>
          <a:p>
            <a:pPr marL="0" indent="0" algn="l">
              <a:lnSpc>
                <a:spcPct val="100000"/>
              </a:lnSpc>
              <a:spcBef>
                <a:spcPts val="0"/>
              </a:spcBef>
              <a:spcAft>
                <a:spcPts val="0"/>
              </a:spcAft>
              <a:buNone/>
            </a:pPr>
            <a:r>
              <a:rPr lang="en-US" altLang="zh-CN" sz="3600" b="1" i="0" u="none" strike="noStrike" kern="0" cap="none" spc="0" baseline="0">
                <a:solidFill>
                  <a:srgbClr val="FF0000"/>
                </a:solidFill>
                <a:latin typeface="Times New Roman" charset="0"/>
                <a:ea typeface="宋体" charset="-122"/>
                <a:cs typeface="Times New Roman" charset="0"/>
              </a:rPr>
              <a:t>(If I hadn’t been busy that day, I would have gone there with them.)</a:t>
            </a:r>
            <a:r>
              <a:rPr lang="en-US" altLang="zh-CN" sz="3600" b="1" i="0" u="none" strike="noStrike" kern="0" cap="none" spc="0" baseline="0">
                <a:solidFill>
                  <a:srgbClr val="000000"/>
                </a:solidFill>
                <a:latin typeface="Times New Roman" charset="0"/>
                <a:ea typeface="宋体" charset="-122"/>
                <a:cs typeface="Times New Roman" charset="0"/>
              </a:rPr>
              <a:t> </a:t>
            </a:r>
          </a:p>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I would have finished the work, but I have been ill. </a:t>
            </a:r>
          </a:p>
          <a:p>
            <a:pPr marL="0" indent="0" algn="l">
              <a:lnSpc>
                <a:spcPct val="100000"/>
              </a:lnSpc>
              <a:spcBef>
                <a:spcPts val="0"/>
              </a:spcBef>
              <a:spcAft>
                <a:spcPts val="0"/>
              </a:spcAft>
              <a:buNone/>
            </a:pPr>
            <a:r>
              <a:rPr lang="en-US" altLang="zh-CN" sz="3600" b="1" i="0" u="none" strike="noStrike" kern="0" cap="none" spc="0" baseline="0">
                <a:solidFill>
                  <a:srgbClr val="FF0000"/>
                </a:solidFill>
                <a:latin typeface="Times New Roman" charset="0"/>
                <a:ea typeface="宋体" charset="-122"/>
                <a:cs typeface="Times New Roman" charset="0"/>
              </a:rPr>
              <a:t>(If I hadn’t been ill, I would have finished the work.)</a:t>
            </a:r>
            <a:endParaRPr lang="zh-CN" altLang="en-US" sz="3600" b="1" i="0" u="none" strike="noStrike" kern="0" cap="none" spc="0" baseline="0">
              <a:solidFill>
                <a:srgbClr val="FF0000"/>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147543992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500"/>
                                        <p:tgtEl>
                                          <p:spTgt spid="11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5">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115">
                                            <p:txEl>
                                              <p:pRg st="1" end="1"/>
                                            </p:txEl>
                                          </p:spTgt>
                                        </p:tgtEl>
                                        <p:attrNameLst>
                                          <p:attrName>style.visibility</p:attrName>
                                        </p:attrNameLst>
                                      </p:cBhvr>
                                      <p:to>
                                        <p:strVal val="visible"/>
                                      </p:to>
                                    </p:set>
                                    <p:anim calcmode="lin" valueType="num">
                                      <p:cBhvr>
                                        <p:cTn id="13" dur="500" decel="50000" fill="hold">
                                          <p:stCondLst>
                                            <p:cond delay="0"/>
                                          </p:stCondLst>
                                        </p:cTn>
                                        <p:tgtEl>
                                          <p:spTgt spid="115">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5">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5">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115">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5">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5">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5">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5">
                                            <p:txEl>
                                              <p:pRg st="2" end="2"/>
                                            </p:txEl>
                                          </p:spTgt>
                                        </p:tgtEl>
                                        <p:attrNameLst>
                                          <p:attrName>style.visibility</p:attrName>
                                        </p:attrNameLst>
                                      </p:cBhvr>
                                      <p:to>
                                        <p:strVal val="visible"/>
                                      </p:to>
                                    </p:set>
                                    <p:anim calcmode="lin" valueType="num">
                                      <p:cBhvr additive="base">
                                        <p:cTn id="25" dur="500"/>
                                        <p:tgtEl>
                                          <p:spTgt spid="11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15">
                                            <p:txEl>
                                              <p:pRg st="3" end="3"/>
                                            </p:txEl>
                                          </p:spTgt>
                                        </p:tgtEl>
                                        <p:attrNameLst>
                                          <p:attrName>style.visibility</p:attrName>
                                        </p:attrNameLst>
                                      </p:cBhvr>
                                      <p:to>
                                        <p:strVal val="visible"/>
                                      </p:to>
                                    </p:set>
                                    <p:anim calcmode="lin" valueType="num">
                                      <p:cBhvr>
                                        <p:cTn id="31" dur="500" decel="50000" fill="hold">
                                          <p:stCondLst>
                                            <p:cond delay="0"/>
                                          </p:stCondLst>
                                        </p:cTn>
                                        <p:tgtEl>
                                          <p:spTgt spid="115">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5">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5">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115">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5">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5">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5">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152" name="矩形"/>
          <p:cNvSpPr>
            <a:spLocks/>
          </p:cNvSpPr>
          <p:nvPr/>
        </p:nvSpPr>
        <p:spPr>
          <a:xfrm>
            <a:off x="381000" y="1371600"/>
            <a:ext cx="8915400" cy="38163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342900" indent="-342900" algn="l">
              <a:lnSpc>
                <a:spcPct val="115000"/>
              </a:lnSpc>
              <a:spcBef>
                <a:spcPct val="20000"/>
              </a:spcBef>
              <a:spcAft>
                <a:spcPts val="0"/>
              </a:spcAft>
              <a:buNone/>
            </a:pPr>
            <a:endParaRPr lang="en-US" altLang="zh-CN" sz="3600" b="1" i="0" u="none" strike="noStrike" kern="0" cap="none" spc="0" baseline="0">
              <a:solidFill>
                <a:srgbClr val="3333FF"/>
              </a:solidFill>
              <a:latin typeface="楷体_GB2312" charset="-122"/>
              <a:ea typeface="楷体_GB2312" charset="-122"/>
              <a:cs typeface="Times New Roman" charset="0"/>
            </a:endParaRPr>
          </a:p>
          <a:p>
            <a:pPr marL="342900" indent="-342900" algn="l">
              <a:lnSpc>
                <a:spcPct val="115000"/>
              </a:lnSpc>
              <a:spcBef>
                <a:spcPct val="20000"/>
              </a:spcBef>
              <a:spcAft>
                <a:spcPts val="0"/>
              </a:spcAft>
              <a:buNone/>
            </a:pPr>
            <a:endParaRPr lang="en-US" altLang="zh-CN" sz="3600" b="1" i="0" u="none" strike="noStrike" kern="0" cap="none" spc="0" baseline="0">
              <a:solidFill>
                <a:srgbClr val="3333FF"/>
              </a:solidFill>
              <a:latin typeface="楷体_GB2312" charset="-122"/>
              <a:ea typeface="楷体_GB2312" charset="-122"/>
              <a:cs typeface="Times New Roman" charset="0"/>
            </a:endParaRPr>
          </a:p>
          <a:p>
            <a:pPr marL="342900" indent="-342900" algn="l">
              <a:lnSpc>
                <a:spcPct val="115000"/>
              </a:lnSpc>
              <a:spcBef>
                <a:spcPct val="20000"/>
              </a:spcBef>
              <a:spcAft>
                <a:spcPts val="0"/>
              </a:spcAft>
              <a:buNone/>
            </a:pPr>
            <a:endParaRPr lang="en-US" altLang="zh-CN" sz="3600" b="1" i="0" u="none" strike="noStrike" kern="0" cap="none" spc="0" baseline="0">
              <a:solidFill>
                <a:srgbClr val="3333FF"/>
              </a:solidFill>
              <a:latin typeface="Times New Roman" charset="0"/>
              <a:ea typeface="隶书" charset="0"/>
              <a:cs typeface="Times New Roman" charset="0"/>
            </a:endParaRPr>
          </a:p>
          <a:p>
            <a:pPr marL="342900" indent="-342900" algn="l">
              <a:lnSpc>
                <a:spcPct val="100000"/>
              </a:lnSpc>
              <a:spcBef>
                <a:spcPts val="0"/>
              </a:spcBef>
              <a:spcAft>
                <a:spcPts val="0"/>
              </a:spcAft>
              <a:buNone/>
            </a:pPr>
            <a:r>
              <a:rPr lang="en-US" altLang="zh-CN" sz="3600" b="1" i="0" u="none" strike="noStrike" kern="0" cap="none" spc="0" baseline="0">
                <a:solidFill>
                  <a:srgbClr val="9900FF"/>
                </a:solidFill>
                <a:latin typeface="Times New Roman" charset="0"/>
                <a:ea typeface="隶书" charset="0"/>
                <a:cs typeface="Times New Roman" charset="0"/>
              </a:rPr>
              <a:t>1) </a:t>
            </a:r>
            <a:r>
              <a:rPr lang="en-US" altLang="zh-CN" sz="3600" b="0" i="0" u="none" strike="noStrike" kern="0" cap="none" spc="0" baseline="0">
                <a:solidFill>
                  <a:srgbClr val="0000FF"/>
                </a:solidFill>
                <a:latin typeface="Times New Roman" charset="0"/>
                <a:ea typeface="宋体" charset="-122"/>
                <a:cs typeface="Times New Roman" charset="0"/>
              </a:rPr>
              <a:t>unreal things for now</a:t>
            </a:r>
            <a:r>
              <a:rPr lang="zh-CN" altLang="en-US" sz="3600" b="1" i="0" u="none" strike="noStrike" kern="0" cap="none" spc="0" baseline="0">
                <a:solidFill>
                  <a:srgbClr val="9900FF"/>
                </a:solidFill>
                <a:latin typeface="Times New Roman" charset="0"/>
                <a:ea typeface="隶书" charset="0"/>
                <a:cs typeface="Times New Roman" charset="0"/>
              </a:rPr>
              <a:t>：</a:t>
            </a:r>
            <a:endParaRPr lang="en-US" altLang="zh-CN" sz="3600" b="1" i="0" u="none" strike="noStrike" kern="0" cap="none" spc="0" baseline="0">
              <a:solidFill>
                <a:srgbClr val="9900FF"/>
              </a:solidFill>
              <a:latin typeface="Times New Roman" charset="0"/>
              <a:ea typeface="隶书" charset="0"/>
              <a:cs typeface="Times New Roman" charset="0"/>
            </a:endParaRPr>
          </a:p>
          <a:p>
            <a:pPr marL="342900" indent="-342900" algn="l">
              <a:lnSpc>
                <a:spcPct val="115000"/>
              </a:lnSpc>
              <a:spcBef>
                <a:spcPct val="20000"/>
              </a:spcBef>
              <a:spcAft>
                <a:spcPts val="0"/>
              </a:spcAft>
              <a:buNone/>
            </a:pPr>
            <a:endParaRPr lang="en-US" altLang="zh-CN" sz="3600" b="1" i="0" u="none" strike="noStrike" kern="0" cap="none" spc="0" baseline="0">
              <a:solidFill>
                <a:srgbClr val="3333FF"/>
              </a:solidFill>
              <a:latin typeface="Times New Roman" charset="0"/>
              <a:ea typeface="隶书" charset="0"/>
              <a:cs typeface="Times New Roman" charset="0"/>
            </a:endParaRPr>
          </a:p>
          <a:p>
            <a:pPr marL="342900" indent="-342900" algn="l">
              <a:lnSpc>
                <a:spcPct val="115000"/>
              </a:lnSpc>
              <a:spcBef>
                <a:spcPts val="0"/>
              </a:spcBef>
              <a:spcAft>
                <a:spcPts val="0"/>
              </a:spcAft>
              <a:buNone/>
            </a:pPr>
            <a:r>
              <a:rPr lang="en-US" altLang="zh-CN" sz="3600" b="1" i="0" u="none" strike="noStrike" kern="0" cap="none" spc="0" baseline="0">
                <a:solidFill>
                  <a:srgbClr val="3333FF"/>
                </a:solidFill>
                <a:latin typeface="Times New Roman" charset="0"/>
                <a:ea typeface="隶书" charset="0"/>
                <a:cs typeface="Times New Roman" charset="0"/>
              </a:rPr>
              <a:t>If +O+             …,  O+                         + V原 </a:t>
            </a:r>
            <a:endParaRPr lang="zh-CN" altLang="en-US" sz="3600" b="1" i="0" u="none" strike="noStrike" kern="0" cap="none" spc="0" baseline="0">
              <a:solidFill>
                <a:srgbClr val="3333FF"/>
              </a:solidFill>
              <a:latin typeface="Times New Roman" charset="0"/>
              <a:ea typeface="隶书" charset="0"/>
              <a:cs typeface="Times New Roman" charset="0"/>
            </a:endParaRPr>
          </a:p>
        </p:txBody>
      </p:sp>
      <p:sp>
        <p:nvSpPr>
          <p:cNvPr id="153" name="文本框"/>
          <p:cNvSpPr txBox="1">
            <a:spLocks/>
          </p:cNvSpPr>
          <p:nvPr/>
        </p:nvSpPr>
        <p:spPr>
          <a:xfrm>
            <a:off x="1847850" y="4572000"/>
            <a:ext cx="2647950" cy="11772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chemeClr val="tx1"/>
                </a:solidFill>
                <a:latin typeface="Times New Roman" charset="0"/>
                <a:ea typeface="宋体" charset="-122"/>
                <a:cs typeface="Times New Roman" charset="0"/>
              </a:rPr>
              <a:t>was/were</a:t>
            </a:r>
          </a:p>
          <a:p>
            <a:pPr marL="0" indent="0" algn="l">
              <a:lnSpc>
                <a:spcPct val="100000"/>
              </a:lnSpc>
              <a:spcBef>
                <a:spcPts val="0"/>
              </a:spcBef>
              <a:spcAft>
                <a:spcPts val="0"/>
              </a:spcAft>
              <a:buNone/>
            </a:pPr>
            <a:r>
              <a:rPr lang="en-US" altLang="zh-CN" sz="3600" b="1" i="0" u="none" strike="noStrike" kern="0" cap="none" spc="0" baseline="0">
                <a:solidFill>
                  <a:schemeClr val="tx1"/>
                </a:solidFill>
                <a:latin typeface="Times New Roman" charset="0"/>
                <a:ea typeface="宋体" charset="-122"/>
                <a:cs typeface="Times New Roman" charset="0"/>
              </a:rPr>
              <a:t>/V-ed</a:t>
            </a:r>
            <a:endParaRPr lang="zh-CN" altLang="en-US" sz="3600" b="1" i="0" u="none" strike="noStrike" kern="0" cap="none" spc="0" baseline="0">
              <a:solidFill>
                <a:schemeClr val="tx1"/>
              </a:solidFill>
              <a:latin typeface="Times New Roman" charset="0"/>
              <a:ea typeface="宋体" charset="-122"/>
              <a:cs typeface="Times New Roman" charset="0"/>
            </a:endParaRPr>
          </a:p>
        </p:txBody>
      </p:sp>
      <p:sp>
        <p:nvSpPr>
          <p:cNvPr id="154" name="文本框"/>
          <p:cNvSpPr txBox="1">
            <a:spLocks/>
          </p:cNvSpPr>
          <p:nvPr/>
        </p:nvSpPr>
        <p:spPr>
          <a:xfrm>
            <a:off x="4953000" y="4495800"/>
            <a:ext cx="2938750" cy="1177289"/>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chemeClr val="tx1"/>
                </a:solidFill>
                <a:latin typeface="Times New Roman" charset="0"/>
                <a:ea typeface="宋体" charset="-122"/>
                <a:cs typeface="Times New Roman" charset="0"/>
              </a:rPr>
              <a:t>should (would</a:t>
            </a:r>
          </a:p>
          <a:p>
            <a:pPr marL="0" indent="0" algn="l">
              <a:lnSpc>
                <a:spcPct val="100000"/>
              </a:lnSpc>
              <a:spcBef>
                <a:spcPts val="0"/>
              </a:spcBef>
              <a:spcAft>
                <a:spcPts val="0"/>
              </a:spcAft>
              <a:buNone/>
            </a:pPr>
            <a:r>
              <a:rPr lang="en-US" altLang="zh-CN" sz="3600" b="1" i="0" u="none" strike="noStrike" kern="0" cap="none" spc="0" baseline="0">
                <a:solidFill>
                  <a:schemeClr val="tx1"/>
                </a:solidFill>
                <a:latin typeface="Times New Roman" charset="0"/>
                <a:ea typeface="宋体" charset="-122"/>
                <a:cs typeface="Times New Roman" charset="0"/>
              </a:rPr>
              <a:t>could, might)</a:t>
            </a:r>
            <a:endParaRPr lang="zh-CN" altLang="en-US" sz="3600" b="1" i="0" u="none" strike="noStrike" kern="0" cap="none" spc="0" baseline="0">
              <a:solidFill>
                <a:schemeClr val="tx1"/>
              </a:solidFill>
              <a:latin typeface="Times New Roman" charset="0"/>
              <a:ea typeface="宋体" charset="-122"/>
              <a:cs typeface="Times New Roman" charset="0"/>
            </a:endParaRPr>
          </a:p>
        </p:txBody>
      </p:sp>
      <p:sp>
        <p:nvSpPr>
          <p:cNvPr id="163" name="文本框"/>
          <p:cNvSpPr txBox="1">
            <a:spLocks/>
          </p:cNvSpPr>
          <p:nvPr/>
        </p:nvSpPr>
        <p:spPr>
          <a:xfrm>
            <a:off x="304795" y="895336"/>
            <a:ext cx="8153276" cy="3581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endParaRPr lang="zh-CN" altLang="en-US" sz="1800" b="0" i="0" u="none" strike="noStrike" kern="0" cap="none" spc="0" baseline="0">
              <a:solidFill>
                <a:schemeClr val="tx1"/>
              </a:solidFill>
              <a:latin typeface="Times New Roman" charset="0"/>
              <a:ea typeface="宋体" charset="-122"/>
              <a:cs typeface="Times New Roman" charset="0"/>
            </a:endParaRPr>
          </a:p>
        </p:txBody>
      </p:sp>
      <p:sp>
        <p:nvSpPr>
          <p:cNvPr id="164" name="文本框"/>
          <p:cNvSpPr txBox="1">
            <a:spLocks/>
          </p:cNvSpPr>
          <p:nvPr/>
        </p:nvSpPr>
        <p:spPr>
          <a:xfrm>
            <a:off x="552441" y="590541"/>
            <a:ext cx="7391287" cy="22631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0" i="0" u="none" strike="noStrike" kern="0" cap="none" spc="0" baseline="0">
                <a:solidFill>
                  <a:srgbClr val="0000FF"/>
                </a:solidFill>
                <a:latin typeface="Times New Roman" charset="0"/>
                <a:ea typeface="宋体" charset="-122"/>
                <a:cs typeface="Times New Roman" charset="0"/>
              </a:rPr>
              <a:t>We use subjunctive mood to describe unreal things for now, in the past, or in the future.</a:t>
            </a:r>
            <a:r>
              <a:rPr lang="zh-CN" altLang="en-US" sz="3600" b="0" i="0" u="none" strike="noStrike" kern="0" cap="none" spc="0" baseline="0">
                <a:solidFill>
                  <a:srgbClr val="0000FF"/>
                </a:solidFill>
                <a:latin typeface="Times New Roman" charset="0"/>
                <a:ea typeface="宋体" charset="-122"/>
                <a:cs typeface="Times New Roman" charset="0"/>
              </a:rPr>
              <a:t/>
            </a:r>
            <a:br>
              <a:rPr lang="zh-CN" altLang="en-US" sz="3600" b="0" i="0" u="none" strike="noStrike" kern="0" cap="none" spc="0" baseline="0">
                <a:solidFill>
                  <a:srgbClr val="0000FF"/>
                </a:solidFill>
                <a:latin typeface="Times New Roman" charset="0"/>
                <a:ea typeface="宋体" charset="-122"/>
                <a:cs typeface="Times New Roman" charset="0"/>
              </a:rPr>
            </a:br>
            <a:endParaRPr lang="zh-CN" altLang="en-US" sz="3600" b="0" i="0" u="none" strike="noStrike" kern="0" cap="none" spc="0" baseline="0">
              <a:solidFill>
                <a:schemeClr val="tx1"/>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209716327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strips(downLeft)">
                                      <p:cBhvr>
                                        <p:cTn id="7" dur="500"/>
                                        <p:tgtEl>
                                          <p:spTgt spid="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dissolve">
                                      <p:cBhvr>
                                        <p:cTn id="12" dur="500"/>
                                        <p:tgtEl>
                                          <p:spTgt spid="153"/>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dissolve">
                                      <p:cBhvr>
                                        <p:cTn id="1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blipFill>
        <a:effectLst/>
      </p:bgPr>
    </p:bg>
    <p:spTree>
      <p:nvGrpSpPr>
        <p:cNvPr id="1" name=""/>
        <p:cNvGrpSpPr/>
        <p:nvPr/>
      </p:nvGrpSpPr>
      <p:grpSpPr>
        <a:xfrm>
          <a:off x="0" y="0"/>
          <a:ext cx="0" cy="0"/>
          <a:chOff x="0" y="0"/>
          <a:chExt cx="0" cy="0"/>
        </a:xfrm>
      </p:grpSpPr>
      <p:sp>
        <p:nvSpPr>
          <p:cNvPr id="155" name="文本框"/>
          <p:cNvSpPr txBox="1">
            <a:spLocks/>
          </p:cNvSpPr>
          <p:nvPr/>
        </p:nvSpPr>
        <p:spPr>
          <a:xfrm>
            <a:off x="304800" y="1295400"/>
            <a:ext cx="9582000" cy="432625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20000"/>
              </a:lnSpc>
              <a:spcBef>
                <a:spcPct val="20000"/>
              </a:spcBef>
              <a:spcAft>
                <a:spcPts val="0"/>
              </a:spcAft>
              <a:buNone/>
            </a:pPr>
            <a:r>
              <a:rPr lang="en-US" altLang="zh-CN" sz="3600" b="1" i="0" u="none" strike="noStrike" kern="0" cap="none" spc="0" baseline="0" dirty="0">
                <a:solidFill>
                  <a:srgbClr val="9900FF"/>
                </a:solidFill>
                <a:latin typeface="Times New Roman" charset="0"/>
                <a:ea typeface="隶书" charset="0"/>
                <a:cs typeface="Times New Roman" charset="0"/>
              </a:rPr>
              <a:t>2) </a:t>
            </a:r>
            <a:r>
              <a:rPr lang="en-US" altLang="zh-CN" sz="3600" b="0" i="0" u="none" strike="noStrike" kern="0" cap="none" spc="0" baseline="0" dirty="0">
                <a:solidFill>
                  <a:srgbClr val="0000FF"/>
                </a:solidFill>
                <a:latin typeface="Times New Roman" charset="0"/>
                <a:ea typeface="宋体" charset="-122"/>
                <a:cs typeface="Times New Roman" charset="0"/>
              </a:rPr>
              <a:t>unreal things in the past</a:t>
            </a:r>
            <a:r>
              <a:rPr lang="zh-CN" altLang="en-US" sz="3600" b="1" i="0" u="none" strike="noStrike" kern="0" cap="none" spc="0" baseline="0" dirty="0">
                <a:solidFill>
                  <a:srgbClr val="9900FF"/>
                </a:solidFill>
                <a:latin typeface="Times New Roman" charset="0"/>
                <a:ea typeface="隶书" charset="0"/>
                <a:cs typeface="Times New Roman" charset="0"/>
              </a:rPr>
              <a:t>：</a:t>
            </a:r>
            <a:endParaRPr lang="en-US" altLang="zh-CN" sz="3600" b="1" i="0" u="none" strike="noStrike" kern="0" cap="none" spc="0" baseline="0" dirty="0">
              <a:solidFill>
                <a:srgbClr val="9900FF"/>
              </a:solidFill>
              <a:latin typeface="Times New Roman" charset="0"/>
              <a:ea typeface="隶书" charset="0"/>
              <a:cs typeface="Times New Roman" charset="0"/>
            </a:endParaRPr>
          </a:p>
          <a:p>
            <a:pPr marL="0" indent="0" algn="l">
              <a:lnSpc>
                <a:spcPct val="120000"/>
              </a:lnSpc>
              <a:spcBef>
                <a:spcPct val="100000"/>
              </a:spcBef>
              <a:spcAft>
                <a:spcPts val="0"/>
              </a:spcAft>
              <a:buNone/>
            </a:pPr>
            <a:r>
              <a:rPr lang="en-US" altLang="zh-CN" sz="3600" b="1" i="0" u="none" strike="noStrike" kern="0" cap="none" spc="0" baseline="0" dirty="0">
                <a:solidFill>
                  <a:srgbClr val="3333FF"/>
                </a:solidFill>
                <a:latin typeface="Times New Roman" charset="0"/>
                <a:ea typeface="隶书" charset="0"/>
                <a:cs typeface="Times New Roman" charset="0"/>
              </a:rPr>
              <a:t>If +O          ... ,    O                          +have V-</a:t>
            </a:r>
            <a:r>
              <a:rPr lang="en-US" altLang="zh-CN" sz="3600" b="1" i="0" u="none" strike="noStrike" kern="0" cap="none" spc="0" baseline="0" dirty="0" err="1">
                <a:solidFill>
                  <a:srgbClr val="3333FF"/>
                </a:solidFill>
                <a:latin typeface="Times New Roman" charset="0"/>
                <a:ea typeface="隶书" charset="0"/>
                <a:cs typeface="Times New Roman" charset="0"/>
              </a:rPr>
              <a:t>ed</a:t>
            </a:r>
            <a:endParaRPr lang="en-US" altLang="zh-CN" sz="3600" b="1" i="0" u="none" strike="noStrike" kern="0" cap="none" spc="0" baseline="0" dirty="0">
              <a:solidFill>
                <a:srgbClr val="3333FF"/>
              </a:solidFill>
              <a:latin typeface="Times New Roman" charset="0"/>
              <a:ea typeface="隶书" charset="0"/>
              <a:cs typeface="Times New Roman" charset="0"/>
            </a:endParaRPr>
          </a:p>
          <a:p>
            <a:pPr>
              <a:lnSpc>
                <a:spcPct val="120000"/>
              </a:lnSpc>
              <a:spcBef>
                <a:spcPct val="100000"/>
              </a:spcBef>
            </a:pPr>
            <a:r>
              <a:rPr lang="en-US" altLang="zh-CN" sz="3600" b="1" i="0" u="none" strike="noStrike" kern="0" cap="none" spc="0" baseline="0" dirty="0">
                <a:solidFill>
                  <a:srgbClr val="9900FF"/>
                </a:solidFill>
                <a:latin typeface="Times New Roman" charset="0"/>
                <a:ea typeface="隶书" charset="0"/>
                <a:cs typeface="Times New Roman" charset="0"/>
              </a:rPr>
              <a:t>3) </a:t>
            </a:r>
            <a:r>
              <a:rPr lang="en-US" altLang="zh-CN" sz="3600" dirty="0" smtClean="0">
                <a:solidFill>
                  <a:srgbClr val="0000FF"/>
                </a:solidFill>
              </a:rPr>
              <a:t>unreal things in the future</a:t>
            </a:r>
            <a:r>
              <a:rPr lang="zh-CN" altLang="en-US" sz="3600" b="1" dirty="0" smtClean="0">
                <a:solidFill>
                  <a:srgbClr val="9900FF"/>
                </a:solidFill>
                <a:ea typeface="隶书" charset="0"/>
              </a:rPr>
              <a:t>：</a:t>
            </a:r>
            <a:endParaRPr lang="en-US" altLang="zh-CN" sz="3600" b="1" i="0" u="none" strike="noStrike" kern="0" cap="none" spc="0" baseline="0" dirty="0">
              <a:solidFill>
                <a:srgbClr val="9900FF"/>
              </a:solidFill>
              <a:latin typeface="Times New Roman" charset="0"/>
              <a:ea typeface="隶书" charset="0"/>
              <a:cs typeface="Times New Roman" charset="0"/>
            </a:endParaRPr>
          </a:p>
          <a:p>
            <a:pPr marL="0" indent="0" algn="l">
              <a:lnSpc>
                <a:spcPct val="120000"/>
              </a:lnSpc>
              <a:spcBef>
                <a:spcPct val="100000"/>
              </a:spcBef>
              <a:spcAft>
                <a:spcPts val="0"/>
              </a:spcAft>
              <a:buNone/>
            </a:pPr>
            <a:r>
              <a:rPr lang="en-US" altLang="zh-CN" sz="3600" b="1" i="0" u="none" strike="noStrike" kern="0" cap="none" spc="0" baseline="0" dirty="0">
                <a:solidFill>
                  <a:srgbClr val="3333FF"/>
                </a:solidFill>
                <a:latin typeface="Times New Roman" charset="0"/>
                <a:ea typeface="隶书" charset="0"/>
                <a:cs typeface="Times New Roman" charset="0"/>
              </a:rPr>
              <a:t>If +O           …,  O                           +</a:t>
            </a:r>
            <a:r>
              <a:rPr lang="en-US" altLang="zh-CN" sz="3600" b="1" i="0" u="none" strike="noStrike" kern="0" cap="none" spc="0" baseline="0" dirty="0" err="1">
                <a:solidFill>
                  <a:srgbClr val="3333FF"/>
                </a:solidFill>
                <a:latin typeface="Times New Roman" charset="0"/>
                <a:ea typeface="隶书" charset="0"/>
                <a:cs typeface="Times New Roman" charset="0"/>
              </a:rPr>
              <a:t>V原</a:t>
            </a:r>
            <a:endParaRPr lang="zh-CN" altLang="en-US" sz="3600" b="1" i="0" u="none" strike="noStrike" kern="0" cap="none" spc="0" baseline="0" dirty="0">
              <a:solidFill>
                <a:srgbClr val="3333FF"/>
              </a:solidFill>
              <a:latin typeface="Times New Roman" charset="0"/>
              <a:ea typeface="隶书" charset="0"/>
              <a:cs typeface="Times New Roman" charset="0"/>
            </a:endParaRPr>
          </a:p>
        </p:txBody>
      </p:sp>
      <p:sp>
        <p:nvSpPr>
          <p:cNvPr id="156" name="文本框"/>
          <p:cNvSpPr txBox="1">
            <a:spLocks/>
          </p:cNvSpPr>
          <p:nvPr/>
        </p:nvSpPr>
        <p:spPr>
          <a:xfrm>
            <a:off x="4114800" y="2133600"/>
            <a:ext cx="2938750" cy="1177289"/>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should (would</a:t>
            </a:r>
          </a:p>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could, might)</a:t>
            </a:r>
            <a:endParaRPr lang="zh-CN" altLang="en-US" sz="3600" b="1" i="0" u="none" strike="noStrike" kern="0" cap="none" spc="0" baseline="0">
              <a:solidFill>
                <a:srgbClr val="000000"/>
              </a:solidFill>
              <a:latin typeface="Times New Roman" charset="0"/>
              <a:ea typeface="宋体" charset="-122"/>
              <a:cs typeface="Times New Roman" charset="0"/>
            </a:endParaRPr>
          </a:p>
        </p:txBody>
      </p:sp>
      <p:sp>
        <p:nvSpPr>
          <p:cNvPr id="157" name="文本框"/>
          <p:cNvSpPr txBox="1">
            <a:spLocks/>
          </p:cNvSpPr>
          <p:nvPr/>
        </p:nvSpPr>
        <p:spPr>
          <a:xfrm>
            <a:off x="1390655" y="4724400"/>
            <a:ext cx="1621361" cy="1177289"/>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should</a:t>
            </a:r>
          </a:p>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were to</a:t>
            </a:r>
            <a:endParaRPr lang="zh-CN" altLang="en-US" sz="3600" b="1" i="0" u="none" strike="noStrike" kern="0" cap="none" spc="0" baseline="0">
              <a:solidFill>
                <a:srgbClr val="000000"/>
              </a:solidFill>
              <a:latin typeface="Times New Roman" charset="0"/>
              <a:ea typeface="宋体" charset="-122"/>
              <a:cs typeface="Times New Roman" charset="0"/>
            </a:endParaRPr>
          </a:p>
        </p:txBody>
      </p:sp>
      <p:sp>
        <p:nvSpPr>
          <p:cNvPr id="158" name="文本框"/>
          <p:cNvSpPr txBox="1">
            <a:spLocks/>
          </p:cNvSpPr>
          <p:nvPr/>
        </p:nvSpPr>
        <p:spPr>
          <a:xfrm>
            <a:off x="4133859" y="4724399"/>
            <a:ext cx="3962400" cy="11772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should (would</a:t>
            </a:r>
          </a:p>
          <a:p>
            <a:pPr marL="0" indent="0" algn="l">
              <a:lnSpc>
                <a:spcPct val="100000"/>
              </a:lnSpc>
              <a:spcBef>
                <a:spcPts val="0"/>
              </a:spcBef>
              <a:spcAft>
                <a:spcPts val="0"/>
              </a:spcAft>
              <a:buNone/>
            </a:pPr>
            <a:r>
              <a:rPr lang="en-US" altLang="zh-CN" sz="3600" b="1" i="0" u="none" strike="noStrike" kern="0" cap="none" spc="0" baseline="0">
                <a:solidFill>
                  <a:srgbClr val="000000"/>
                </a:solidFill>
                <a:latin typeface="Times New Roman" charset="0"/>
                <a:ea typeface="宋体" charset="-122"/>
                <a:cs typeface="Times New Roman" charset="0"/>
              </a:rPr>
              <a:t>could, might)</a:t>
            </a:r>
            <a:endParaRPr lang="zh-CN" altLang="en-US" sz="3600" b="1" i="0" u="none" strike="noStrike" kern="0" cap="none" spc="0" baseline="0">
              <a:solidFill>
                <a:srgbClr val="000000"/>
              </a:solidFill>
              <a:latin typeface="Times New Roman" charset="0"/>
              <a:ea typeface="宋体" charset="-122"/>
              <a:cs typeface="Times New Roman" charset="0"/>
            </a:endParaRPr>
          </a:p>
        </p:txBody>
      </p:sp>
      <p:sp>
        <p:nvSpPr>
          <p:cNvPr id="159" name="文本框"/>
          <p:cNvSpPr txBox="1">
            <a:spLocks/>
          </p:cNvSpPr>
          <p:nvPr/>
        </p:nvSpPr>
        <p:spPr>
          <a:xfrm>
            <a:off x="1447804" y="2228848"/>
            <a:ext cx="2057400" cy="11772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en-US" altLang="zh-CN" sz="3600" b="1" i="0" u="none" strike="noStrike" kern="0" cap="none" spc="0" baseline="0">
                <a:solidFill>
                  <a:srgbClr val="000000"/>
                </a:solidFill>
                <a:latin typeface="Times New Roman" charset="0"/>
                <a:ea typeface="隶书" charset="0"/>
                <a:cs typeface="Times New Roman" charset="0"/>
              </a:rPr>
              <a:t>had been /V-ed</a:t>
            </a:r>
            <a:endParaRPr lang="zh-CN" altLang="en-US" sz="3600" b="1" i="0" u="none" strike="noStrike" kern="0" cap="none" spc="0" baseline="0">
              <a:solidFill>
                <a:srgbClr val="000000"/>
              </a:solidFill>
              <a:latin typeface="Times New Roman" charset="0"/>
              <a:ea typeface="隶书" charset="0"/>
              <a:cs typeface="Times New Roman" charset="0"/>
            </a:endParaRPr>
          </a:p>
        </p:txBody>
      </p:sp>
    </p:spTree>
    <p:extLst>
      <p:ext uri="{BB962C8B-B14F-4D97-AF65-F5344CB8AC3E}">
        <p14:creationId xmlns:p14="http://schemas.microsoft.com/office/powerpoint/2010/main" xmlns="" val="12705369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dissolve">
                                      <p:cBhvr>
                                        <p:cTn id="7" dur="500"/>
                                        <p:tgtEl>
                                          <p:spTgt spid="159"/>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dissolve">
                                      <p:cBhvr>
                                        <p:cTn id="12" dur="500"/>
                                        <p:tgtEl>
                                          <p:spTgt spid="156"/>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dissolve">
                                      <p:cBhvr>
                                        <p:cTn id="17" dur="500"/>
                                        <p:tgtEl>
                                          <p:spTgt spid="157"/>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dissolve">
                                      <p:cBhvr>
                                        <p:cTn id="2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 name="文本框"/>
          <p:cNvSpPr>
            <a:spLocks noGrp="1"/>
          </p:cNvSpPr>
          <p:nvPr>
            <p:ph type="body" idx="1"/>
          </p:nvPr>
        </p:nvSpPr>
        <p:spPr>
          <a:xfrm>
            <a:off x="476242" y="630439"/>
            <a:ext cx="8233074" cy="253181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indent="0">
              <a:buNone/>
            </a:pPr>
            <a:r>
              <a:rPr lang="en-US" altLang="zh-CN" sz="4200" dirty="0"/>
              <a:t>But,</a:t>
            </a:r>
          </a:p>
          <a:p>
            <a:pPr indent="0">
              <a:buNone/>
            </a:pPr>
            <a:r>
              <a:rPr lang="en-US" altLang="zh-CN" dirty="0"/>
              <a:t>     as often the case, many things undone </a:t>
            </a:r>
            <a:r>
              <a:rPr lang="en-US" altLang="zh-CN" u="sng" dirty="0"/>
              <a:t>earlier</a:t>
            </a:r>
            <a:r>
              <a:rPr lang="en-US" altLang="zh-CN" dirty="0"/>
              <a:t> cause totally different </a:t>
            </a:r>
            <a:r>
              <a:rPr lang="en-US" altLang="zh-CN" dirty="0" smtClean="0"/>
              <a:t>result </a:t>
            </a:r>
            <a:r>
              <a:rPr lang="en-US" altLang="zh-CN" dirty="0"/>
              <a:t>and regret to people </a:t>
            </a:r>
            <a:r>
              <a:rPr lang="en-US" altLang="zh-CN" u="sng" dirty="0"/>
              <a:t>later</a:t>
            </a:r>
            <a:r>
              <a:rPr lang="en-US" altLang="zh-CN" dirty="0"/>
              <a:t>!</a:t>
            </a:r>
            <a:endParaRPr lang="zh-CN" altLang="en-US" dirty="0"/>
          </a:p>
        </p:txBody>
      </p:sp>
      <p:sp>
        <p:nvSpPr>
          <p:cNvPr id="162" name="文本框"/>
          <p:cNvSpPr txBox="1">
            <a:spLocks/>
          </p:cNvSpPr>
          <p:nvPr/>
        </p:nvSpPr>
        <p:spPr>
          <a:xfrm>
            <a:off x="457193" y="3238450"/>
            <a:ext cx="8572369" cy="24536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4200" b="0" i="0" u="none" strike="noStrike" kern="0" cap="none" spc="0" baseline="0" dirty="0">
                <a:solidFill>
                  <a:schemeClr val="tx1"/>
                </a:solidFill>
                <a:latin typeface="Times New Roman" charset="0"/>
                <a:ea typeface="宋体" charset="-122"/>
                <a:cs typeface="Times New Roman" charset="0"/>
              </a:rPr>
              <a:t>So,</a:t>
            </a:r>
          </a:p>
          <a:p>
            <a:pPr marL="0" indent="0" algn="l">
              <a:lnSpc>
                <a:spcPct val="100000"/>
              </a:lnSpc>
              <a:spcBef>
                <a:spcPts val="0"/>
              </a:spcBef>
              <a:spcAft>
                <a:spcPts val="0"/>
              </a:spcAft>
              <a:buNone/>
            </a:pPr>
            <a:r>
              <a:rPr lang="en-US" altLang="zh-CN" sz="4200" b="0" i="0" u="none" strike="noStrike" kern="0" cap="none" spc="0" baseline="0" dirty="0">
                <a:solidFill>
                  <a:schemeClr val="tx1"/>
                </a:solidFill>
                <a:latin typeface="Times New Roman" charset="0"/>
                <a:ea typeface="宋体" charset="-122"/>
                <a:cs typeface="Times New Roman" charset="0"/>
              </a:rPr>
              <a:t>   </a:t>
            </a:r>
            <a:r>
              <a:rPr lang="en-US" altLang="zh-CN" sz="3600" b="0" i="0" u="none" strike="noStrike" kern="0" cap="none" spc="0" baseline="0" dirty="0">
                <a:solidFill>
                  <a:schemeClr val="tx1"/>
                </a:solidFill>
                <a:latin typeface="Times New Roman" charset="0"/>
                <a:ea typeface="宋体" charset="-122"/>
                <a:cs typeface="Times New Roman" charset="0"/>
              </a:rPr>
              <a:t> lots of “ifs about the past” are being mentioned by people, just like what happened in this story...</a:t>
            </a:r>
            <a:endParaRPr lang="zh-CN" altLang="en-US" sz="3600" b="0" i="0" u="none" strike="noStrike" kern="0" cap="none" spc="0" baseline="0" dirty="0">
              <a:solidFill>
                <a:schemeClr val="tx1"/>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200887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框"/>
          <p:cNvSpPr>
            <a:spLocks noGrp="1"/>
          </p:cNvSpPr>
          <p:nvPr>
            <p:ph type="ctrTitle"/>
          </p:nvPr>
        </p:nvSpPr>
        <p:spPr>
          <a:xfrm>
            <a:off x="687588" y="2131167"/>
            <a:ext cx="7775880" cy="1468777"/>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endParaRPr lang="zh-CN" altLang="en-US" sz="4400" b="0" i="0" u="none" strike="noStrike" kern="0" cap="none" spc="0" baseline="0" dirty="0">
              <a:solidFill>
                <a:schemeClr val="tx2"/>
              </a:solidFill>
              <a:latin typeface="Times New Roman" charset="0"/>
              <a:ea typeface="宋体" charset="-122"/>
              <a:cs typeface="Times New Roman" charset="0"/>
            </a:endParaRPr>
          </a:p>
        </p:txBody>
      </p:sp>
      <p:pic>
        <p:nvPicPr>
          <p:cNvPr id="19" name="图片"/>
          <p:cNvPicPr>
            <a:picLocks noChangeAspect="1"/>
          </p:cNvPicPr>
          <p:nvPr/>
        </p:nvPicPr>
        <p:blipFill>
          <a:blip r:embed="rId4" cstate="print"/>
          <a:stretch>
            <a:fillRect/>
          </a:stretch>
        </p:blipFill>
        <p:spPr>
          <a:xfrm>
            <a:off x="38099" y="0"/>
            <a:ext cx="9010514" cy="2266915"/>
          </a:xfrm>
          <a:prstGeom prst="rect">
            <a:avLst/>
          </a:prstGeom>
          <a:noFill/>
          <a:ln w="9525" cap="flat" cmpd="sng">
            <a:noFill/>
            <a:prstDash val="solid"/>
            <a:miter/>
          </a:ln>
        </p:spPr>
      </p:pic>
      <p:sp>
        <p:nvSpPr>
          <p:cNvPr id="20" name="矩形"/>
          <p:cNvSpPr>
            <a:spLocks/>
          </p:cNvSpPr>
          <p:nvPr/>
        </p:nvSpPr>
        <p:spPr>
          <a:xfrm>
            <a:off x="0" y="3964900"/>
            <a:ext cx="9144000" cy="28251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600" b="0" i="0" u="none" strike="noStrike" kern="0" cap="none" spc="0" baseline="0" dirty="0">
                <a:solidFill>
                  <a:schemeClr val="tx1"/>
                </a:solidFill>
                <a:latin typeface="Times New Roman" charset="0"/>
                <a:ea typeface="宋体" charset="-122"/>
                <a:cs typeface="Times New Roman" charset="0"/>
              </a:rPr>
              <a:t>In the early 1990s, </a:t>
            </a:r>
            <a:r>
              <a:rPr lang="en-US" altLang="zh-CN" sz="2600" b="0" i="0" u="none" strike="noStrike" kern="0" cap="none" spc="0" baseline="0" dirty="0" err="1">
                <a:solidFill>
                  <a:schemeClr val="tx1"/>
                </a:solidFill>
                <a:latin typeface="Times New Roman" charset="0"/>
                <a:ea typeface="宋体" charset="-122"/>
                <a:cs typeface="Times New Roman" charset="0"/>
              </a:rPr>
              <a:t>Bayi</a:t>
            </a:r>
            <a:r>
              <a:rPr lang="en-US" altLang="zh-CN" sz="2600" b="0" i="0" u="none" strike="noStrike" kern="0" cap="none" spc="0" baseline="0" dirty="0">
                <a:solidFill>
                  <a:schemeClr val="tx1"/>
                </a:solidFill>
                <a:latin typeface="Times New Roman" charset="0"/>
                <a:ea typeface="宋体" charset="-122"/>
                <a:cs typeface="Times New Roman" charset="0"/>
              </a:rPr>
              <a:t> </a:t>
            </a:r>
            <a:r>
              <a:rPr lang="en-US" altLang="zh-CN" sz="2600" b="0" i="0" u="none" strike="noStrike" kern="0" cap="none" spc="0" baseline="0" dirty="0" err="1">
                <a:solidFill>
                  <a:schemeClr val="tx1"/>
                </a:solidFill>
                <a:latin typeface="Times New Roman" charset="0"/>
                <a:ea typeface="宋体" charset="-122"/>
                <a:cs typeface="Times New Roman" charset="0"/>
              </a:rPr>
              <a:t>Hu</a:t>
            </a:r>
            <a:r>
              <a:rPr lang="en-US" altLang="zh-CN" sz="2600" b="0" i="0" u="none" strike="noStrike" kern="0" cap="none" spc="0" baseline="0" dirty="0">
                <a:solidFill>
                  <a:schemeClr val="tx1"/>
                </a:solidFill>
                <a:latin typeface="Times New Roman" charset="0"/>
                <a:ea typeface="宋体" charset="-122"/>
                <a:cs typeface="Times New Roman" charset="0"/>
              </a:rPr>
              <a:t> were going to gave up his old business but his team member——</a:t>
            </a:r>
            <a:r>
              <a:rPr lang="en-US" altLang="zh-CN" sz="2600" b="0" i="0" u="none" strike="noStrike" kern="0" cap="none" spc="0" baseline="0" dirty="0" err="1">
                <a:solidFill>
                  <a:schemeClr val="tx1"/>
                </a:solidFill>
                <a:latin typeface="Times New Roman" charset="0"/>
                <a:ea typeface="宋体" charset="-122"/>
                <a:cs typeface="Times New Roman" charset="0"/>
              </a:rPr>
              <a:t>Kaixuan</a:t>
            </a:r>
            <a:r>
              <a:rPr lang="en-US" altLang="zh-CN" sz="2600" b="0" i="0" u="none" strike="noStrike" kern="0" cap="none" spc="0" baseline="0" dirty="0">
                <a:solidFill>
                  <a:schemeClr val="tx1"/>
                </a:solidFill>
                <a:latin typeface="Times New Roman" charset="0"/>
                <a:ea typeface="宋体" charset="-122"/>
                <a:cs typeface="Times New Roman" charset="0"/>
              </a:rPr>
              <a:t> Wang accidentally found the news about </a:t>
            </a:r>
            <a:r>
              <a:rPr lang="en-US" altLang="zh-CN" sz="2600" b="0" i="0" u="none" strike="noStrike" kern="0" cap="none" spc="0" baseline="0" dirty="0" err="1">
                <a:solidFill>
                  <a:schemeClr val="tx1"/>
                </a:solidFill>
                <a:latin typeface="Times New Roman" charset="0"/>
                <a:ea typeface="宋体" charset="-122"/>
                <a:cs typeface="Times New Roman" charset="0"/>
              </a:rPr>
              <a:t>Bayi</a:t>
            </a:r>
            <a:r>
              <a:rPr lang="en-US" altLang="zh-CN" sz="2600" b="0" i="0" u="none" strike="noStrike" kern="0" cap="none" spc="0" baseline="0" dirty="0">
                <a:solidFill>
                  <a:schemeClr val="tx1"/>
                </a:solidFill>
                <a:latin typeface="Times New Roman" charset="0"/>
                <a:ea typeface="宋体" charset="-122"/>
                <a:cs typeface="Times New Roman" charset="0"/>
              </a:rPr>
              <a:t> </a:t>
            </a:r>
            <a:r>
              <a:rPr lang="en-US" altLang="zh-CN" sz="2600" b="0" i="0" u="none" strike="noStrike" kern="0" cap="none" spc="0" baseline="0" dirty="0" err="1">
                <a:solidFill>
                  <a:schemeClr val="tx1"/>
                </a:solidFill>
                <a:latin typeface="Times New Roman" charset="0"/>
                <a:ea typeface="宋体" charset="-122"/>
                <a:cs typeface="Times New Roman" charset="0"/>
              </a:rPr>
              <a:t>Hu’s</a:t>
            </a:r>
            <a:r>
              <a:rPr lang="en-US" altLang="zh-CN" sz="2600" b="0" i="0" u="none" strike="noStrike" kern="0" cap="none" spc="0" baseline="0" dirty="0">
                <a:solidFill>
                  <a:schemeClr val="tx1"/>
                </a:solidFill>
                <a:latin typeface="Times New Roman" charset="0"/>
                <a:ea typeface="宋体" charset="-122"/>
                <a:cs typeface="Times New Roman" charset="0"/>
              </a:rPr>
              <a:t> first love Xiao  Ding who died 20 years ago. What’s more, the Equinox Flower which bears in their minds constantly appeared again. So they decided to get into the ancient tomb again to find out the secret with </a:t>
            </a:r>
            <a:r>
              <a:rPr lang="en-US" altLang="zh-CN" sz="2600" b="0" i="0" u="none" strike="noStrike" kern="0" cap="none" spc="0" baseline="0" dirty="0" err="1">
                <a:solidFill>
                  <a:schemeClr val="tx1"/>
                </a:solidFill>
                <a:latin typeface="Times New Roman" charset="0"/>
                <a:ea typeface="宋体" charset="-122"/>
                <a:cs typeface="Times New Roman" charset="0"/>
              </a:rPr>
              <a:t>Bayi</a:t>
            </a:r>
            <a:r>
              <a:rPr lang="en-US" altLang="zh-CN" sz="2600" b="0" i="0" u="none" strike="noStrike" kern="0" cap="none" spc="0" baseline="0" dirty="0">
                <a:solidFill>
                  <a:schemeClr val="tx1"/>
                </a:solidFill>
                <a:latin typeface="Times New Roman" charset="0"/>
                <a:ea typeface="宋体" charset="-122"/>
                <a:cs typeface="Times New Roman" charset="0"/>
              </a:rPr>
              <a:t> </a:t>
            </a:r>
            <a:r>
              <a:rPr lang="en-US" altLang="zh-CN" sz="2600" b="0" i="0" u="none" strike="noStrike" kern="0" cap="none" spc="0" baseline="0" dirty="0" err="1">
                <a:solidFill>
                  <a:schemeClr val="tx1"/>
                </a:solidFill>
                <a:latin typeface="Times New Roman" charset="0"/>
                <a:ea typeface="宋体" charset="-122"/>
                <a:cs typeface="Times New Roman" charset="0"/>
              </a:rPr>
              <a:t>Hu’s</a:t>
            </a:r>
            <a:r>
              <a:rPr lang="en-US" altLang="zh-CN" sz="2600" b="0" i="0" u="none" strike="noStrike" kern="0" cap="none" spc="0" baseline="0" dirty="0">
                <a:solidFill>
                  <a:schemeClr val="tx1"/>
                </a:solidFill>
                <a:latin typeface="Times New Roman" charset="0"/>
                <a:ea typeface="宋体" charset="-122"/>
                <a:cs typeface="Times New Roman" charset="0"/>
              </a:rPr>
              <a:t> agent &amp; girlfriend——Shirley.</a:t>
            </a:r>
            <a:endParaRPr lang="zh-CN" altLang="en-US" sz="2600" b="0" i="0" u="none" strike="noStrike" kern="0" cap="none" spc="0" baseline="0" dirty="0">
              <a:solidFill>
                <a:schemeClr val="tx1"/>
              </a:solidFill>
              <a:latin typeface="Times New Roman" charset="0"/>
              <a:ea typeface="宋体" charset="-122"/>
              <a:cs typeface="Times New Roman" charset="0"/>
            </a:endParaRPr>
          </a:p>
        </p:txBody>
      </p:sp>
      <p:pic>
        <p:nvPicPr>
          <p:cNvPr id="6" name="《鬼吹灯之寻龙诀》曝终极预告[超清版].mp4">
            <a:hlinkClick r:id="" action="ppaction://media"/>
          </p:cNvPr>
          <p:cNvPicPr>
            <a:picLocks noRot="1" noChangeAspect="1"/>
          </p:cNvPicPr>
          <p:nvPr>
            <a:videoFile r:link="rId1"/>
          </p:nvPr>
        </p:nvPicPr>
        <p:blipFill>
          <a:blip r:embed="rId5"/>
          <a:stretch>
            <a:fillRect/>
          </a:stretch>
        </p:blipFill>
        <p:spPr>
          <a:xfrm>
            <a:off x="38099" y="2286000"/>
            <a:ext cx="9015254" cy="4504015"/>
          </a:xfrm>
          <a:prstGeom prst="rect">
            <a:avLst/>
          </a:prstGeom>
        </p:spPr>
      </p:pic>
    </p:spTree>
    <p:extLst>
      <p:ext uri="{BB962C8B-B14F-4D97-AF65-F5344CB8AC3E}">
        <p14:creationId xmlns:p14="http://schemas.microsoft.com/office/powerpoint/2010/main" xmlns="" val="13939033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图片"/>
          <p:cNvPicPr>
            <a:picLocks noChangeAspect="1"/>
          </p:cNvPicPr>
          <p:nvPr/>
        </p:nvPicPr>
        <p:blipFill>
          <a:blip r:embed="rId3" cstate="print"/>
          <a:stretch>
            <a:fillRect/>
          </a:stretch>
        </p:blipFill>
        <p:spPr>
          <a:xfrm>
            <a:off x="133347" y="77997"/>
            <a:ext cx="3657544" cy="2285965"/>
          </a:xfrm>
          <a:prstGeom prst="rect">
            <a:avLst/>
          </a:prstGeom>
          <a:noFill/>
          <a:ln w="9525" cap="flat" cmpd="sng">
            <a:noFill/>
            <a:prstDash val="solid"/>
            <a:miter/>
          </a:ln>
        </p:spPr>
      </p:pic>
      <p:pic>
        <p:nvPicPr>
          <p:cNvPr id="25" name="图片"/>
          <p:cNvPicPr>
            <a:picLocks noChangeAspect="1"/>
          </p:cNvPicPr>
          <p:nvPr/>
        </p:nvPicPr>
        <p:blipFill>
          <a:blip r:embed="rId4" cstate="print"/>
          <a:stretch>
            <a:fillRect/>
          </a:stretch>
        </p:blipFill>
        <p:spPr>
          <a:xfrm>
            <a:off x="4394599" y="77997"/>
            <a:ext cx="4581455" cy="3047953"/>
          </a:xfrm>
          <a:prstGeom prst="rect">
            <a:avLst/>
          </a:prstGeom>
          <a:noFill/>
          <a:ln w="9525" cap="flat" cmpd="sng">
            <a:noFill/>
            <a:prstDash val="solid"/>
            <a:miter/>
          </a:ln>
        </p:spPr>
      </p:pic>
      <p:pic>
        <p:nvPicPr>
          <p:cNvPr id="26" name="图片"/>
          <p:cNvPicPr>
            <a:picLocks noChangeAspect="1"/>
          </p:cNvPicPr>
          <p:nvPr/>
        </p:nvPicPr>
        <p:blipFill>
          <a:blip r:embed="rId5" cstate="print"/>
          <a:stretch>
            <a:fillRect/>
          </a:stretch>
        </p:blipFill>
        <p:spPr>
          <a:xfrm rot="10800001" flipH="1" flipV="1">
            <a:off x="133347" y="2990010"/>
            <a:ext cx="3765654" cy="2659419"/>
          </a:xfrm>
          <a:prstGeom prst="rect">
            <a:avLst/>
          </a:prstGeom>
          <a:noFill/>
          <a:ln w="9525" cap="flat" cmpd="sng">
            <a:noFill/>
            <a:prstDash val="solid"/>
            <a:miter/>
          </a:ln>
        </p:spPr>
      </p:pic>
      <p:pic>
        <p:nvPicPr>
          <p:cNvPr id="27" name="图片"/>
          <p:cNvPicPr>
            <a:picLocks noChangeAspect="1"/>
          </p:cNvPicPr>
          <p:nvPr/>
        </p:nvPicPr>
        <p:blipFill>
          <a:blip r:embed="rId6" cstate="print"/>
          <a:stretch>
            <a:fillRect/>
          </a:stretch>
        </p:blipFill>
        <p:spPr>
          <a:xfrm>
            <a:off x="4324284" y="3771842"/>
            <a:ext cx="4651769" cy="2620715"/>
          </a:xfrm>
          <a:prstGeom prst="rect">
            <a:avLst/>
          </a:prstGeom>
          <a:noFill/>
          <a:ln w="9525" cap="flat" cmpd="sng">
            <a:noFill/>
            <a:prstDash val="solid"/>
            <a:miter/>
          </a:ln>
        </p:spPr>
      </p:pic>
      <p:grpSp>
        <p:nvGrpSpPr>
          <p:cNvPr id="30" name="组合"/>
          <p:cNvGrpSpPr>
            <a:grpSpLocks/>
          </p:cNvGrpSpPr>
          <p:nvPr/>
        </p:nvGrpSpPr>
        <p:grpSpPr>
          <a:xfrm>
            <a:off x="809197" y="5862894"/>
            <a:ext cx="2981694" cy="638438"/>
            <a:chOff x="809197" y="5862894"/>
            <a:chExt cx="2981694" cy="638438"/>
          </a:xfrm>
        </p:grpSpPr>
        <p:pic>
          <p:nvPicPr>
            <p:cNvPr id="28" name="图片"/>
            <p:cNvPicPr>
              <a:picLocks noChangeAspect="1"/>
            </p:cNvPicPr>
            <p:nvPr/>
          </p:nvPicPr>
          <p:blipFill>
            <a:blip r:embed="rId7" cstate="print"/>
            <a:stretch>
              <a:fillRect/>
            </a:stretch>
          </p:blipFill>
          <p:spPr>
            <a:xfrm>
              <a:off x="809197" y="5964172"/>
              <a:ext cx="623283" cy="537160"/>
            </a:xfrm>
            <a:prstGeom prst="rect">
              <a:avLst/>
            </a:prstGeom>
            <a:noFill/>
            <a:ln w="9525" cap="flat" cmpd="sng">
              <a:noFill/>
              <a:prstDash val="solid"/>
              <a:miter/>
            </a:ln>
          </p:spPr>
        </p:pic>
        <p:sp>
          <p:nvSpPr>
            <p:cNvPr id="29" name="椭圆形标注"/>
            <p:cNvSpPr>
              <a:spLocks/>
            </p:cNvSpPr>
            <p:nvPr/>
          </p:nvSpPr>
          <p:spPr>
            <a:xfrm>
              <a:off x="1508768" y="5862894"/>
              <a:ext cx="2282123" cy="558426"/>
            </a:xfrm>
            <a:prstGeom prst="wedgeEllipseCallout">
              <a:avLst>
                <a:gd name="adj1" fmla="val -128652"/>
                <a:gd name="adj2" fmla="val -324703"/>
              </a:avLst>
            </a:prstGeom>
            <a:solidFill>
              <a:srgbClr val="3366FF"/>
            </a:solidFill>
            <a:ln w="9525" cap="flat" cmpd="sng">
              <a:solidFill>
                <a:srgbClr val="0000FF"/>
              </a:solidFill>
              <a:prstDash val="solid"/>
              <a:miter/>
            </a:ln>
          </p:spPr>
        </p:sp>
      </p:grpSp>
      <p:grpSp>
        <p:nvGrpSpPr>
          <p:cNvPr id="33" name="组合"/>
          <p:cNvGrpSpPr>
            <a:grpSpLocks/>
          </p:cNvGrpSpPr>
          <p:nvPr/>
        </p:nvGrpSpPr>
        <p:grpSpPr>
          <a:xfrm>
            <a:off x="809195" y="2362163"/>
            <a:ext cx="2981695" cy="542434"/>
            <a:chOff x="809195" y="2362163"/>
            <a:chExt cx="2981695" cy="542434"/>
          </a:xfrm>
        </p:grpSpPr>
        <p:pic>
          <p:nvPicPr>
            <p:cNvPr id="31" name="图片"/>
            <p:cNvPicPr>
              <a:picLocks noChangeAspect="1"/>
            </p:cNvPicPr>
            <p:nvPr/>
          </p:nvPicPr>
          <p:blipFill>
            <a:blip r:embed="rId7" cstate="print"/>
            <a:stretch>
              <a:fillRect/>
            </a:stretch>
          </p:blipFill>
          <p:spPr>
            <a:xfrm>
              <a:off x="809195" y="2448211"/>
              <a:ext cx="623281" cy="456387"/>
            </a:xfrm>
            <a:prstGeom prst="rect">
              <a:avLst/>
            </a:prstGeom>
            <a:noFill/>
            <a:ln w="9525" cap="flat" cmpd="sng">
              <a:noFill/>
              <a:prstDash val="solid"/>
              <a:miter/>
            </a:ln>
          </p:spPr>
        </p:pic>
        <p:sp>
          <p:nvSpPr>
            <p:cNvPr id="32" name="椭圆形标注"/>
            <p:cNvSpPr>
              <a:spLocks/>
            </p:cNvSpPr>
            <p:nvPr/>
          </p:nvSpPr>
          <p:spPr>
            <a:xfrm>
              <a:off x="1333041" y="2362163"/>
              <a:ext cx="2457849" cy="474453"/>
            </a:xfrm>
            <a:prstGeom prst="wedgeEllipseCallout">
              <a:avLst>
                <a:gd name="adj1" fmla="val -141856"/>
                <a:gd name="adj2" fmla="val -286875"/>
              </a:avLst>
            </a:prstGeom>
            <a:solidFill>
              <a:srgbClr val="3366FF"/>
            </a:solidFill>
            <a:ln w="9525" cap="flat" cmpd="sng">
              <a:solidFill>
                <a:srgbClr val="0000FF"/>
              </a:solid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en-US" altLang="zh-CN" sz="2400" b="1" i="0" u="none" strike="noStrike" kern="0" cap="none" spc="0" baseline="0">
                  <a:solidFill>
                    <a:srgbClr val="000000"/>
                  </a:solidFill>
                  <a:latin typeface="Times New Roman" charset="0"/>
                  <a:ea typeface="宋体" charset="-122"/>
                  <a:cs typeface="Times New Roman" charset="0"/>
                </a:rPr>
                <a:t>Xiao Ding</a:t>
              </a:r>
              <a:endParaRPr lang="zh-CN" altLang="en-US" sz="2400" b="1" i="0" u="none" strike="noStrike" kern="0" cap="none" spc="0" baseline="0">
                <a:solidFill>
                  <a:srgbClr val="000000"/>
                </a:solidFill>
                <a:latin typeface="Times New Roman" charset="0"/>
                <a:ea typeface="宋体" charset="-122"/>
                <a:cs typeface="Times New Roman" charset="0"/>
              </a:endParaRPr>
            </a:p>
          </p:txBody>
        </p:sp>
      </p:grpSp>
      <p:grpSp>
        <p:nvGrpSpPr>
          <p:cNvPr id="36" name="组合"/>
          <p:cNvGrpSpPr>
            <a:grpSpLocks/>
          </p:cNvGrpSpPr>
          <p:nvPr/>
        </p:nvGrpSpPr>
        <p:grpSpPr>
          <a:xfrm>
            <a:off x="4955685" y="3125951"/>
            <a:ext cx="2671614" cy="750348"/>
            <a:chOff x="4955685" y="3125951"/>
            <a:chExt cx="2671614" cy="750348"/>
          </a:xfrm>
        </p:grpSpPr>
        <p:pic>
          <p:nvPicPr>
            <p:cNvPr id="34" name="图片"/>
            <p:cNvPicPr>
              <a:picLocks noChangeAspect="1"/>
            </p:cNvPicPr>
            <p:nvPr/>
          </p:nvPicPr>
          <p:blipFill>
            <a:blip r:embed="rId7" cstate="print"/>
            <a:stretch>
              <a:fillRect/>
            </a:stretch>
          </p:blipFill>
          <p:spPr>
            <a:xfrm>
              <a:off x="4955685" y="3419913"/>
              <a:ext cx="558465" cy="456387"/>
            </a:xfrm>
            <a:prstGeom prst="rect">
              <a:avLst/>
            </a:prstGeom>
            <a:noFill/>
            <a:ln w="9525" cap="flat" cmpd="sng">
              <a:noFill/>
              <a:prstDash val="solid"/>
              <a:miter/>
            </a:ln>
          </p:spPr>
        </p:pic>
        <p:sp>
          <p:nvSpPr>
            <p:cNvPr id="35" name="椭圆形标注"/>
            <p:cNvSpPr>
              <a:spLocks/>
            </p:cNvSpPr>
            <p:nvPr/>
          </p:nvSpPr>
          <p:spPr>
            <a:xfrm>
              <a:off x="5582505" y="3125951"/>
              <a:ext cx="2044794" cy="542435"/>
            </a:xfrm>
            <a:prstGeom prst="wedgeEllipseCallout">
              <a:avLst>
                <a:gd name="adj1" fmla="val -62453"/>
                <a:gd name="adj2" fmla="val -349037"/>
              </a:avLst>
            </a:prstGeom>
            <a:solidFill>
              <a:srgbClr val="3366FF"/>
            </a:solidFill>
            <a:ln w="9525" cap="flat" cmpd="sng">
              <a:solidFill>
                <a:srgbClr val="0000FF"/>
              </a:solid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en-US" altLang="zh-CN" sz="2400" b="1" i="0" u="none" strike="noStrike" kern="0" cap="none" spc="0" baseline="0">
                  <a:solidFill>
                    <a:srgbClr val="000000"/>
                  </a:solidFill>
                  <a:latin typeface="Times New Roman" charset="0"/>
                  <a:ea typeface="宋体" charset="-122"/>
                  <a:cs typeface="Times New Roman" charset="0"/>
                </a:rPr>
                <a:t>Bayi Hu</a:t>
              </a:r>
              <a:endParaRPr lang="zh-CN" altLang="en-US" sz="2400" b="1" i="0" u="none" strike="noStrike" kern="0" cap="none" spc="0" baseline="0">
                <a:solidFill>
                  <a:srgbClr val="000000"/>
                </a:solidFill>
                <a:latin typeface="Times New Roman" charset="0"/>
                <a:ea typeface="宋体" charset="-122"/>
                <a:cs typeface="Times New Roman" charset="0"/>
              </a:endParaRPr>
            </a:p>
          </p:txBody>
        </p:sp>
      </p:grpSp>
      <p:grpSp>
        <p:nvGrpSpPr>
          <p:cNvPr id="39" name="组合"/>
          <p:cNvGrpSpPr>
            <a:grpSpLocks/>
          </p:cNvGrpSpPr>
          <p:nvPr/>
        </p:nvGrpSpPr>
        <p:grpSpPr>
          <a:xfrm>
            <a:off x="5512072" y="6305209"/>
            <a:ext cx="4015485" cy="552791"/>
            <a:chOff x="4790035" y="6273139"/>
            <a:chExt cx="4015485" cy="552791"/>
          </a:xfrm>
        </p:grpSpPr>
        <p:pic>
          <p:nvPicPr>
            <p:cNvPr id="37" name="图片"/>
            <p:cNvPicPr>
              <a:picLocks noChangeAspect="1"/>
            </p:cNvPicPr>
            <p:nvPr/>
          </p:nvPicPr>
          <p:blipFill>
            <a:blip r:embed="rId7" cstate="print"/>
            <a:stretch>
              <a:fillRect/>
            </a:stretch>
          </p:blipFill>
          <p:spPr>
            <a:xfrm>
              <a:off x="4790035" y="6369542"/>
              <a:ext cx="949351" cy="456387"/>
            </a:xfrm>
            <a:prstGeom prst="rect">
              <a:avLst/>
            </a:prstGeom>
            <a:noFill/>
            <a:ln w="9525" cap="flat" cmpd="sng">
              <a:noFill/>
              <a:prstDash val="solid"/>
              <a:miter/>
            </a:ln>
          </p:spPr>
        </p:pic>
        <p:sp>
          <p:nvSpPr>
            <p:cNvPr id="38" name="椭圆形标注"/>
            <p:cNvSpPr>
              <a:spLocks/>
            </p:cNvSpPr>
            <p:nvPr/>
          </p:nvSpPr>
          <p:spPr>
            <a:xfrm>
              <a:off x="5582505" y="6273139"/>
              <a:ext cx="3223016" cy="552791"/>
            </a:xfrm>
            <a:prstGeom prst="wedgeEllipseCallout">
              <a:avLst>
                <a:gd name="adj1" fmla="val -135458"/>
                <a:gd name="adj2" fmla="val -309217"/>
              </a:avLst>
            </a:prstGeom>
            <a:solidFill>
              <a:srgbClr val="3366FF"/>
            </a:solidFill>
            <a:ln w="9525" cap="flat" cmpd="sng">
              <a:solidFill>
                <a:srgbClr val="0000FF"/>
              </a:solid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en-US" altLang="zh-CN" sz="2400" b="1" i="0" u="none" strike="noStrike" kern="0" cap="none" spc="0" baseline="0">
                  <a:solidFill>
                    <a:srgbClr val="000000"/>
                  </a:solidFill>
                  <a:latin typeface="Times New Roman" charset="0"/>
                  <a:ea typeface="宋体" charset="-122"/>
                  <a:cs typeface="Times New Roman" charset="0"/>
                </a:rPr>
                <a:t>Kaixuan Wang</a:t>
              </a:r>
              <a:endParaRPr lang="zh-CN" altLang="en-US" sz="2400" b="1" i="0" u="none" strike="noStrike" kern="0" cap="none" spc="0" baseline="0">
                <a:solidFill>
                  <a:srgbClr val="000000"/>
                </a:solidFill>
                <a:latin typeface="Times New Roman" charset="0"/>
                <a:ea typeface="宋体" charset="-122"/>
                <a:cs typeface="Times New Roman" charset="0"/>
              </a:endParaRPr>
            </a:p>
          </p:txBody>
        </p:sp>
      </p:grpSp>
      <p:sp>
        <p:nvSpPr>
          <p:cNvPr id="40" name="矩形"/>
          <p:cNvSpPr>
            <a:spLocks/>
          </p:cNvSpPr>
          <p:nvPr/>
        </p:nvSpPr>
        <p:spPr>
          <a:xfrm>
            <a:off x="1800198" y="5933984"/>
            <a:ext cx="1541888" cy="4533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400" b="1" i="0" u="none" strike="noStrike" kern="0" cap="none" spc="0" baseline="0">
                <a:solidFill>
                  <a:srgbClr val="000000"/>
                </a:solidFill>
                <a:latin typeface="Times New Roman" charset="0"/>
                <a:ea typeface="宋体" charset="-122"/>
                <a:cs typeface="Times New Roman" charset="0"/>
              </a:rPr>
              <a:t>     Shirley</a:t>
            </a:r>
            <a:endParaRPr lang="zh-CN" altLang="en-US" sz="1800" b="0" i="0" u="none" strike="noStrike" kern="0" cap="none" spc="0" baseline="0">
              <a:solidFill>
                <a:schemeClr val="tx1"/>
              </a:solidFill>
              <a:latin typeface="Times New Roman" charset="0"/>
              <a:ea typeface="宋体" charset="-122"/>
              <a:cs typeface="Times New Roman" charset="0"/>
            </a:endParaRPr>
          </a:p>
        </p:txBody>
      </p:sp>
      <p:sp>
        <p:nvSpPr>
          <p:cNvPr id="41" name="左箭头"/>
          <p:cNvSpPr>
            <a:spLocks/>
          </p:cNvSpPr>
          <p:nvPr/>
        </p:nvSpPr>
        <p:spPr>
          <a:xfrm>
            <a:off x="2409414" y="457201"/>
            <a:ext cx="3329971" cy="840658"/>
          </a:xfrm>
          <a:prstGeom prst="leftArrow">
            <a:avLst>
              <a:gd name="adj1" fmla="val 50000"/>
              <a:gd name="adj2" fmla="val 98991"/>
            </a:avLst>
          </a:prstGeom>
          <a:solidFill>
            <a:schemeClr val="accent1"/>
          </a:solidFill>
          <a:ln w="9525" cap="flat" cmpd="sng">
            <a:noFill/>
            <a:prstDash val="solid"/>
            <a:round/>
          </a:ln>
        </p:spPr>
      </p:sp>
      <p:sp>
        <p:nvSpPr>
          <p:cNvPr id="42" name="矩形"/>
          <p:cNvSpPr>
            <a:spLocks/>
          </p:cNvSpPr>
          <p:nvPr/>
        </p:nvSpPr>
        <p:spPr>
          <a:xfrm>
            <a:off x="3342084" y="667538"/>
            <a:ext cx="1613599" cy="52321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800" b="1" i="0" u="none" strike="noStrike" kern="0" cap="none" spc="0" baseline="0" dirty="0">
                <a:solidFill>
                  <a:srgbClr val="FF0000"/>
                </a:solidFill>
                <a:latin typeface="Times New Roman" charset="0"/>
                <a:ea typeface="宋体" charset="-122"/>
                <a:cs typeface="Times New Roman" charset="0"/>
              </a:rPr>
              <a:t>first love</a:t>
            </a:r>
            <a:endParaRPr lang="zh-CN" altLang="en-US" sz="2800" b="1" i="0" u="none" strike="noStrike" kern="0" cap="none" spc="0" baseline="0" dirty="0">
              <a:solidFill>
                <a:srgbClr val="FF0000"/>
              </a:solidFill>
              <a:latin typeface="Times New Roman" charset="0"/>
              <a:ea typeface="宋体" charset="-122"/>
              <a:cs typeface="Times New Roman" charset="0"/>
            </a:endParaRPr>
          </a:p>
        </p:txBody>
      </p:sp>
      <p:sp>
        <p:nvSpPr>
          <p:cNvPr id="43" name="左箭头"/>
          <p:cNvSpPr>
            <a:spLocks/>
          </p:cNvSpPr>
          <p:nvPr/>
        </p:nvSpPr>
        <p:spPr>
          <a:xfrm rot="19803136">
            <a:off x="1933272" y="2988811"/>
            <a:ext cx="4352521" cy="862204"/>
          </a:xfrm>
          <a:prstGeom prst="leftArrow">
            <a:avLst>
              <a:gd name="adj1" fmla="val 50000"/>
              <a:gd name="adj2" fmla="val 126156"/>
            </a:avLst>
          </a:prstGeom>
          <a:solidFill>
            <a:schemeClr val="accent1"/>
          </a:solidFill>
          <a:ln w="9525" cap="flat" cmpd="sng">
            <a:noFill/>
            <a:prstDash val="solid"/>
            <a:round/>
          </a:ln>
        </p:spPr>
      </p:sp>
      <p:sp>
        <p:nvSpPr>
          <p:cNvPr id="44" name="矩形"/>
          <p:cNvSpPr>
            <a:spLocks/>
          </p:cNvSpPr>
          <p:nvPr/>
        </p:nvSpPr>
        <p:spPr>
          <a:xfrm rot="19794728">
            <a:off x="2867288" y="3194337"/>
            <a:ext cx="2713980" cy="4533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400" b="1" i="0" u="none" strike="noStrike" kern="0" cap="none" spc="0" baseline="0">
                <a:solidFill>
                  <a:srgbClr val="FF0000"/>
                </a:solidFill>
                <a:latin typeface="Times New Roman" charset="0"/>
                <a:ea typeface="宋体" charset="-122"/>
                <a:cs typeface="Times New Roman" charset="0"/>
              </a:rPr>
              <a:t>agent &amp; girlfriend</a:t>
            </a:r>
            <a:endParaRPr lang="zh-CN" altLang="en-US" sz="2400" b="1" i="0" u="none" strike="noStrike" kern="0" cap="none" spc="0" baseline="0">
              <a:solidFill>
                <a:srgbClr val="FF0000"/>
              </a:solidFill>
              <a:latin typeface="Times New Roman" charset="0"/>
              <a:ea typeface="宋体" charset="-122"/>
              <a:cs typeface="Times New Roman" charset="0"/>
            </a:endParaRPr>
          </a:p>
        </p:txBody>
      </p:sp>
      <p:sp>
        <p:nvSpPr>
          <p:cNvPr id="45" name="左箭头"/>
          <p:cNvSpPr>
            <a:spLocks/>
          </p:cNvSpPr>
          <p:nvPr/>
        </p:nvSpPr>
        <p:spPr>
          <a:xfrm rot="16200000">
            <a:off x="5287806" y="3463356"/>
            <a:ext cx="4217483" cy="825887"/>
          </a:xfrm>
          <a:prstGeom prst="leftArrow">
            <a:avLst>
              <a:gd name="adj1" fmla="val 50000"/>
              <a:gd name="adj2" fmla="val 127617"/>
            </a:avLst>
          </a:prstGeom>
          <a:solidFill>
            <a:schemeClr val="accent1"/>
          </a:solidFill>
          <a:ln w="9525" cap="flat" cmpd="sng">
            <a:noFill/>
            <a:prstDash val="solid"/>
            <a:round/>
          </a:ln>
        </p:spPr>
      </p:sp>
      <p:sp>
        <p:nvSpPr>
          <p:cNvPr id="46" name="矩形"/>
          <p:cNvSpPr>
            <a:spLocks/>
          </p:cNvSpPr>
          <p:nvPr/>
        </p:nvSpPr>
        <p:spPr>
          <a:xfrm rot="16200000">
            <a:off x="6034536" y="3614690"/>
            <a:ext cx="2662306" cy="52321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800" b="1" i="0" u="none" strike="noStrike" kern="0" cap="none" spc="0" baseline="0">
                <a:solidFill>
                  <a:srgbClr val="FF0000"/>
                </a:solidFill>
                <a:latin typeface="Times New Roman" charset="0"/>
                <a:ea typeface="宋体" charset="-122"/>
                <a:cs typeface="Times New Roman" charset="0"/>
              </a:rPr>
              <a:t>team member</a:t>
            </a:r>
            <a:endParaRPr lang="zh-CN" altLang="en-US" sz="2800" b="1" i="0" u="none" strike="noStrike" kern="0" cap="none" spc="0" baseline="0">
              <a:solidFill>
                <a:srgbClr val="FF0000"/>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70850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80">
                                          <p:stCondLst>
                                            <p:cond delay="0"/>
                                          </p:stCondLst>
                                        </p:cTn>
                                        <p:tgtEl>
                                          <p:spTgt spid="33"/>
                                        </p:tgtEl>
                                      </p:cBhvr>
                                    </p:animEffect>
                                    <p:anim calcmode="lin" valueType="num">
                                      <p:cBhvr>
                                        <p:cTn id="2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1" dur="26">
                                          <p:stCondLst>
                                            <p:cond delay="650"/>
                                          </p:stCondLst>
                                        </p:cTn>
                                        <p:tgtEl>
                                          <p:spTgt spid="33"/>
                                        </p:tgtEl>
                                      </p:cBhvr>
                                      <p:to x="100000" y="60000"/>
                                    </p:animScale>
                                    <p:animScale>
                                      <p:cBhvr>
                                        <p:cTn id="32" dur="166" decel="50000">
                                          <p:stCondLst>
                                            <p:cond delay="676"/>
                                          </p:stCondLst>
                                        </p:cTn>
                                        <p:tgtEl>
                                          <p:spTgt spid="33"/>
                                        </p:tgtEl>
                                      </p:cBhvr>
                                      <p:to x="100000" y="100000"/>
                                    </p:animScale>
                                    <p:animScale>
                                      <p:cBhvr>
                                        <p:cTn id="33" dur="26">
                                          <p:stCondLst>
                                            <p:cond delay="1312"/>
                                          </p:stCondLst>
                                        </p:cTn>
                                        <p:tgtEl>
                                          <p:spTgt spid="33"/>
                                        </p:tgtEl>
                                      </p:cBhvr>
                                      <p:to x="100000" y="80000"/>
                                    </p:animScale>
                                    <p:animScale>
                                      <p:cBhvr>
                                        <p:cTn id="34" dur="166" decel="50000">
                                          <p:stCondLst>
                                            <p:cond delay="1338"/>
                                          </p:stCondLst>
                                        </p:cTn>
                                        <p:tgtEl>
                                          <p:spTgt spid="33"/>
                                        </p:tgtEl>
                                      </p:cBhvr>
                                      <p:to x="100000" y="100000"/>
                                    </p:animScale>
                                    <p:animScale>
                                      <p:cBhvr>
                                        <p:cTn id="35" dur="26">
                                          <p:stCondLst>
                                            <p:cond delay="1642"/>
                                          </p:stCondLst>
                                        </p:cTn>
                                        <p:tgtEl>
                                          <p:spTgt spid="33"/>
                                        </p:tgtEl>
                                      </p:cBhvr>
                                      <p:to x="100000" y="90000"/>
                                    </p:animScale>
                                    <p:animScale>
                                      <p:cBhvr>
                                        <p:cTn id="36" dur="166" decel="50000">
                                          <p:stCondLst>
                                            <p:cond delay="1668"/>
                                          </p:stCondLst>
                                        </p:cTn>
                                        <p:tgtEl>
                                          <p:spTgt spid="33"/>
                                        </p:tgtEl>
                                      </p:cBhvr>
                                      <p:to x="100000" y="100000"/>
                                    </p:animScale>
                                    <p:animScale>
                                      <p:cBhvr>
                                        <p:cTn id="37" dur="26">
                                          <p:stCondLst>
                                            <p:cond delay="1808"/>
                                          </p:stCondLst>
                                        </p:cTn>
                                        <p:tgtEl>
                                          <p:spTgt spid="33"/>
                                        </p:tgtEl>
                                      </p:cBhvr>
                                      <p:to x="100000" y="95000"/>
                                    </p:animScale>
                                    <p:animScale>
                                      <p:cBhvr>
                                        <p:cTn id="38" dur="166" decel="50000">
                                          <p:stCondLst>
                                            <p:cond delay="1834"/>
                                          </p:stCondLst>
                                        </p:cTn>
                                        <p:tgtEl>
                                          <p:spTgt spid="3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strVal val="#ppt_w*0.05"/>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anim calcmode="lin" valueType="num">
                                      <p:cBhvr>
                                        <p:cTn id="52" dur="500" fill="hold"/>
                                        <p:tgtEl>
                                          <p:spTgt spid="30"/>
                                        </p:tgtEl>
                                        <p:attrNameLst>
                                          <p:attrName>ppt_x</p:attrName>
                                        </p:attrNameLst>
                                      </p:cBhvr>
                                      <p:tavLst>
                                        <p:tav tm="0">
                                          <p:val>
                                            <p:strVal val="#ppt_x-.2"/>
                                          </p:val>
                                        </p:tav>
                                        <p:tav tm="100000">
                                          <p:val>
                                            <p:strVal val="#ppt_x"/>
                                          </p:val>
                                        </p:tav>
                                      </p:tavLst>
                                    </p:anim>
                                    <p:anim calcmode="lin" valueType="num">
                                      <p:cBhvr>
                                        <p:cTn id="53" dur="500" fill="hold"/>
                                        <p:tgtEl>
                                          <p:spTgt spid="30"/>
                                        </p:tgtEl>
                                        <p:attrNameLst>
                                          <p:attrName>ppt_y</p:attrName>
                                        </p:attrNameLst>
                                      </p:cBhvr>
                                      <p:tavLst>
                                        <p:tav tm="0">
                                          <p:val>
                                            <p:strVal val="#ppt_y"/>
                                          </p:val>
                                        </p:tav>
                                        <p:tav tm="100000">
                                          <p:val>
                                            <p:strVal val="#ppt_y"/>
                                          </p:val>
                                        </p:tav>
                                      </p:tavLst>
                                    </p:anim>
                                    <p:animEffect transition="in" filter="fade">
                                      <p:cBhvr>
                                        <p:cTn id="54" dur="500"/>
                                        <p:tgtEl>
                                          <p:spTgt spid="3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ppt_w*0.05"/>
                                          </p:val>
                                        </p:tav>
                                        <p:tav tm="100000">
                                          <p:val>
                                            <p:strVal val="#ppt_w"/>
                                          </p:val>
                                        </p:tav>
                                      </p:tavLst>
                                    </p:anim>
                                    <p:anim calcmode="lin" valueType="num">
                                      <p:cBhvr>
                                        <p:cTn id="60" dur="500" fill="hold"/>
                                        <p:tgtEl>
                                          <p:spTgt spid="39"/>
                                        </p:tgtEl>
                                        <p:attrNameLst>
                                          <p:attrName>ppt_h</p:attrName>
                                        </p:attrNameLst>
                                      </p:cBhvr>
                                      <p:tavLst>
                                        <p:tav tm="0">
                                          <p:val>
                                            <p:strVal val="#ppt_h"/>
                                          </p:val>
                                        </p:tav>
                                        <p:tav tm="100000">
                                          <p:val>
                                            <p:strVal val="#ppt_h"/>
                                          </p:val>
                                        </p:tav>
                                      </p:tavLst>
                                    </p:anim>
                                    <p:anim calcmode="lin" valueType="num">
                                      <p:cBhvr>
                                        <p:cTn id="61" dur="500" fill="hold"/>
                                        <p:tgtEl>
                                          <p:spTgt spid="39"/>
                                        </p:tgtEl>
                                        <p:attrNameLst>
                                          <p:attrName>ppt_x</p:attrName>
                                        </p:attrNameLst>
                                      </p:cBhvr>
                                      <p:tavLst>
                                        <p:tav tm="0">
                                          <p:val>
                                            <p:strVal val="#ppt_x-.2"/>
                                          </p:val>
                                        </p:tav>
                                        <p:tav tm="100000">
                                          <p:val>
                                            <p:strVal val="#ppt_x"/>
                                          </p:val>
                                        </p:tav>
                                      </p:tavLst>
                                    </p:anim>
                                    <p:anim calcmode="lin" valueType="num">
                                      <p:cBhvr>
                                        <p:cTn id="62" dur="500" fill="hold"/>
                                        <p:tgtEl>
                                          <p:spTgt spid="39"/>
                                        </p:tgtEl>
                                        <p:attrNameLst>
                                          <p:attrName>ppt_y</p:attrName>
                                        </p:attrNameLst>
                                      </p:cBhvr>
                                      <p:tavLst>
                                        <p:tav tm="0">
                                          <p:val>
                                            <p:strVal val="#ppt_y"/>
                                          </p:val>
                                        </p:tav>
                                        <p:tav tm="100000">
                                          <p:val>
                                            <p:strVal val="#ppt_y"/>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linds(horizontal)">
                                      <p:cBhvr>
                                        <p:cTn id="68" dur="500"/>
                                        <p:tgtEl>
                                          <p:spTgt spid="4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linds(horizontal)">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blinds(horizontal)">
                                      <p:cBhvr>
                                        <p:cTn id="76" dur="500"/>
                                        <p:tgtEl>
                                          <p:spTgt spid="4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linds(horizontal)">
                                      <p:cBhvr>
                                        <p:cTn id="84" dur="500"/>
                                        <p:tgtEl>
                                          <p:spTgt spid="4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linds(horizontal)">
                                      <p:cBhvr>
                                        <p:cTn id="8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6" grpId="0" animBg="1"/>
      <p:bldP spid="39" grpId="0" animBg="1"/>
      <p:bldP spid="40" grpId="0"/>
      <p:bldP spid="41" grpId="0" animBg="1"/>
      <p:bldP spid="42" grpId="0"/>
      <p:bldP spid="43" grpId="0" animBg="1"/>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56" name="图片"/>
          <p:cNvPicPr>
            <a:picLocks noChangeAspect="1"/>
          </p:cNvPicPr>
          <p:nvPr/>
        </p:nvPicPr>
        <p:blipFill>
          <a:blip r:embed="rId4" cstate="print"/>
          <a:stretch>
            <a:fillRect/>
          </a:stretch>
        </p:blipFill>
        <p:spPr>
          <a:xfrm>
            <a:off x="1282520" y="743766"/>
            <a:ext cx="6585009" cy="3699577"/>
          </a:xfrm>
          <a:prstGeom prst="rect">
            <a:avLst/>
          </a:prstGeom>
          <a:noFill/>
          <a:ln w="9525" cap="flat" cmpd="sng">
            <a:noFill/>
            <a:prstDash val="solid"/>
            <a:miter/>
          </a:ln>
        </p:spPr>
      </p:pic>
      <p:sp>
        <p:nvSpPr>
          <p:cNvPr id="57" name="矩形"/>
          <p:cNvSpPr>
            <a:spLocks/>
          </p:cNvSpPr>
          <p:nvPr/>
        </p:nvSpPr>
        <p:spPr>
          <a:xfrm>
            <a:off x="869107" y="4751384"/>
            <a:ext cx="7978791" cy="11772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0" cap="none" spc="0" baseline="0" dirty="0">
                <a:solidFill>
                  <a:schemeClr val="tx1"/>
                </a:solidFill>
                <a:latin typeface="Times New Roman" charset="0"/>
                <a:ea typeface="宋体" charset="-122"/>
                <a:cs typeface="Times New Roman" charset="0"/>
              </a:rPr>
              <a:t>If Xiao Ding </a:t>
            </a:r>
            <a:r>
              <a:rPr lang="en-US" altLang="zh-CN" sz="3600" b="1" i="0" u="none" strike="noStrike" kern="0" cap="none" spc="0" baseline="0" dirty="0">
                <a:solidFill>
                  <a:srgbClr val="FF0000"/>
                </a:solidFill>
                <a:latin typeface="Times New Roman" charset="0"/>
                <a:ea typeface="宋体" charset="-122"/>
                <a:cs typeface="Times New Roman" charset="0"/>
              </a:rPr>
              <a:t>hadn’t sacrificed</a:t>
            </a:r>
            <a:r>
              <a:rPr lang="en-US" altLang="zh-CN" sz="3600" b="1" i="0" u="none" strike="noStrike" kern="0" cap="none" spc="0" baseline="0" dirty="0">
                <a:solidFill>
                  <a:schemeClr val="tx1"/>
                </a:solidFill>
                <a:latin typeface="Times New Roman" charset="0"/>
                <a:ea typeface="宋体" charset="-122"/>
                <a:cs typeface="Times New Roman" charset="0"/>
              </a:rPr>
              <a:t> herself, her friends </a:t>
            </a:r>
            <a:r>
              <a:rPr lang="en-US" altLang="zh-CN" sz="3600" b="1" i="0" u="none" strike="noStrike" kern="0" cap="none" spc="0" baseline="0" dirty="0">
                <a:solidFill>
                  <a:srgbClr val="FF0000"/>
                </a:solidFill>
                <a:latin typeface="Times New Roman" charset="0"/>
                <a:ea typeface="宋体" charset="-122"/>
                <a:cs typeface="Times New Roman" charset="0"/>
              </a:rPr>
              <a:t>would not be</a:t>
            </a:r>
            <a:r>
              <a:rPr lang="en-US" altLang="zh-CN" sz="3600" b="1" i="0" u="none" strike="noStrike" kern="0" cap="none" spc="0" baseline="0" dirty="0">
                <a:solidFill>
                  <a:schemeClr val="tx1"/>
                </a:solidFill>
                <a:latin typeface="Times New Roman" charset="0"/>
                <a:ea typeface="宋体" charset="-122"/>
                <a:cs typeface="Times New Roman" charset="0"/>
              </a:rPr>
              <a:t> alive now!</a:t>
            </a:r>
            <a:endParaRPr lang="zh-CN" altLang="en-US" sz="3600" b="1" i="0" u="none" strike="noStrike" kern="0" cap="none" spc="0" baseline="0" dirty="0">
              <a:solidFill>
                <a:schemeClr val="tx1"/>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28408975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0" name="矩形"/>
          <p:cNvSpPr>
            <a:spLocks/>
          </p:cNvSpPr>
          <p:nvPr/>
        </p:nvSpPr>
        <p:spPr>
          <a:xfrm>
            <a:off x="647707" y="206380"/>
            <a:ext cx="8077059" cy="219255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29000"/>
              </a:lnSpc>
              <a:spcBef>
                <a:spcPts val="0"/>
              </a:spcBef>
              <a:spcAft>
                <a:spcPts val="0"/>
              </a:spcAft>
              <a:buNone/>
            </a:pPr>
            <a:r>
              <a:rPr lang="en-US" altLang="zh-CN" sz="3600" b="1" i="0" u="none" strike="noStrike" kern="0" cap="none" spc="0" baseline="0" dirty="0">
                <a:solidFill>
                  <a:srgbClr val="000000"/>
                </a:solidFill>
                <a:latin typeface="Times New Roman" charset="0"/>
                <a:ea typeface="宋体" charset="-122"/>
                <a:cs typeface="Times New Roman" charset="0"/>
              </a:rPr>
              <a:t>If </a:t>
            </a:r>
            <a:r>
              <a:rPr lang="en-US" altLang="zh-CN" sz="3600" b="1" i="0" u="none" strike="noStrike" kern="0" cap="none" spc="0" baseline="0" dirty="0" err="1">
                <a:solidFill>
                  <a:srgbClr val="000000"/>
                </a:solidFill>
                <a:latin typeface="Times New Roman" charset="0"/>
                <a:ea typeface="宋体" charset="-122"/>
                <a:cs typeface="Times New Roman" charset="0"/>
              </a:rPr>
              <a:t>Bayi</a:t>
            </a:r>
            <a:r>
              <a:rPr lang="en-US" altLang="zh-CN" sz="3600" b="1" i="0" u="none" strike="noStrike" kern="0" cap="none" spc="0" baseline="0" dirty="0">
                <a:solidFill>
                  <a:srgbClr val="000000"/>
                </a:solidFill>
                <a:latin typeface="Times New Roman" charset="0"/>
                <a:ea typeface="宋体" charset="-122"/>
                <a:cs typeface="Times New Roman" charset="0"/>
              </a:rPr>
              <a:t> </a:t>
            </a:r>
            <a:r>
              <a:rPr lang="en-US" altLang="zh-CN" sz="3600" b="1" i="0" u="none" strike="noStrike" kern="0" cap="none" spc="0" baseline="0" dirty="0" err="1">
                <a:solidFill>
                  <a:srgbClr val="000000"/>
                </a:solidFill>
                <a:latin typeface="Times New Roman" charset="0"/>
                <a:ea typeface="宋体" charset="-122"/>
                <a:cs typeface="Times New Roman" charset="0"/>
              </a:rPr>
              <a:t>Hu</a:t>
            </a:r>
            <a:r>
              <a:rPr lang="en-US" altLang="zh-CN" sz="3600" b="1" i="0" u="none" strike="noStrike" kern="0" cap="none" spc="0" baseline="0" dirty="0">
                <a:solidFill>
                  <a:srgbClr val="000000"/>
                </a:solidFill>
                <a:latin typeface="Times New Roman" charset="0"/>
                <a:ea typeface="宋体" charset="-122"/>
                <a:cs typeface="Times New Roman" charset="0"/>
              </a:rPr>
              <a:t> </a:t>
            </a:r>
            <a:r>
              <a:rPr lang="en-US" altLang="zh-CN" sz="3600" b="1" i="0" u="none" strike="noStrike" kern="0" cap="none" spc="0" baseline="0" dirty="0">
                <a:solidFill>
                  <a:srgbClr val="FF0000"/>
                </a:solidFill>
                <a:latin typeface="Times New Roman" charset="0"/>
                <a:ea typeface="宋体" charset="-122"/>
                <a:cs typeface="Times New Roman" charset="0"/>
              </a:rPr>
              <a:t>hadn’t decided</a:t>
            </a:r>
            <a:r>
              <a:rPr lang="en-US" altLang="zh-CN" sz="3600" b="1" i="0" u="none" strike="noStrike" kern="0" cap="none" spc="0" baseline="0" dirty="0">
                <a:solidFill>
                  <a:srgbClr val="000000"/>
                </a:solidFill>
                <a:latin typeface="Times New Roman" charset="0"/>
                <a:ea typeface="宋体" charset="-122"/>
                <a:cs typeface="Times New Roman" charset="0"/>
              </a:rPr>
              <a:t> to come back to the </a:t>
            </a:r>
            <a:r>
              <a:rPr lang="en-US" altLang="zh-CN" sz="3600" b="1" i="0" u="none" strike="noStrike" kern="0" cap="none" spc="0" baseline="0" dirty="0">
                <a:solidFill>
                  <a:schemeClr val="tx1"/>
                </a:solidFill>
                <a:latin typeface="Times New Roman" charset="0"/>
                <a:ea typeface="宋体" charset="-122"/>
                <a:cs typeface="Times New Roman" charset="0"/>
              </a:rPr>
              <a:t>ancient tomb </a:t>
            </a:r>
            <a:r>
              <a:rPr lang="en-US" altLang="zh-CN" sz="3600" b="1" i="0" u="none" strike="noStrike" kern="0" cap="none" spc="0" baseline="0" dirty="0">
                <a:solidFill>
                  <a:srgbClr val="000000"/>
                </a:solidFill>
                <a:latin typeface="Times New Roman" charset="0"/>
                <a:ea typeface="宋体" charset="-122"/>
                <a:cs typeface="Times New Roman" charset="0"/>
              </a:rPr>
              <a:t>, he </a:t>
            </a:r>
            <a:r>
              <a:rPr lang="en-US" altLang="zh-CN" sz="3600" b="1" i="0" u="none" strike="noStrike" kern="0" cap="none" spc="0" baseline="0" dirty="0">
                <a:solidFill>
                  <a:srgbClr val="FF0000"/>
                </a:solidFill>
                <a:latin typeface="Times New Roman" charset="0"/>
                <a:ea typeface="宋体" charset="-122"/>
                <a:cs typeface="Times New Roman" charset="0"/>
              </a:rPr>
              <a:t>wouldn’t fine out </a:t>
            </a:r>
            <a:r>
              <a:rPr lang="en-US" altLang="zh-CN" sz="3600" b="1" i="0" u="none" strike="noStrike" kern="0" cap="none" spc="0" baseline="0" dirty="0">
                <a:solidFill>
                  <a:schemeClr val="tx1"/>
                </a:solidFill>
                <a:latin typeface="Times New Roman" charset="0"/>
                <a:ea typeface="宋体" charset="-122"/>
                <a:cs typeface="Times New Roman" charset="0"/>
              </a:rPr>
              <a:t>the secret of Equinox Flower</a:t>
            </a:r>
            <a:r>
              <a:rPr lang="en-US" altLang="zh-CN" sz="3600" b="1" i="0" u="none" strike="noStrike" kern="0" cap="none" spc="0" baseline="0" dirty="0">
                <a:solidFill>
                  <a:srgbClr val="000000"/>
                </a:solidFill>
                <a:latin typeface="Times New Roman" charset="0"/>
                <a:ea typeface="宋体" charset="-122"/>
                <a:cs typeface="Times New Roman" charset="0"/>
              </a:rPr>
              <a:t>.</a:t>
            </a:r>
            <a:endParaRPr lang="zh-CN" altLang="en-US" sz="3600" b="1" i="0" u="none" strike="noStrike" kern="0" cap="none" spc="0" baseline="0" dirty="0">
              <a:solidFill>
                <a:schemeClr val="tx1"/>
              </a:solidFill>
              <a:latin typeface="Times New Roman" charset="0"/>
              <a:ea typeface="宋体" charset="-122"/>
              <a:cs typeface="Times New Roman" charset="0"/>
            </a:endParaRPr>
          </a:p>
        </p:txBody>
      </p:sp>
      <p:pic>
        <p:nvPicPr>
          <p:cNvPr id="61" name="图片"/>
          <p:cNvPicPr>
            <a:picLocks noChangeAspect="1"/>
          </p:cNvPicPr>
          <p:nvPr/>
        </p:nvPicPr>
        <p:blipFill>
          <a:blip r:embed="rId4" cstate="print"/>
          <a:stretch>
            <a:fillRect/>
          </a:stretch>
        </p:blipFill>
        <p:spPr>
          <a:xfrm>
            <a:off x="2004981" y="2680904"/>
            <a:ext cx="5602148" cy="3727001"/>
          </a:xfrm>
          <a:prstGeom prst="rect">
            <a:avLst/>
          </a:prstGeom>
          <a:noFill/>
          <a:ln w="9525" cap="flat" cmpd="sng">
            <a:noFill/>
            <a:prstDash val="solid"/>
            <a:miter/>
          </a:ln>
        </p:spPr>
      </p:pic>
    </p:spTree>
    <p:extLst>
      <p:ext uri="{BB962C8B-B14F-4D97-AF65-F5344CB8AC3E}">
        <p14:creationId xmlns:p14="http://schemas.microsoft.com/office/powerpoint/2010/main" xmlns="" val="35253522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checkerboard(across)">
                                      <p:cBhvr>
                                        <p:cTn id="7"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图片"/>
          <p:cNvPicPr>
            <a:picLocks noChangeAspect="1"/>
          </p:cNvPicPr>
          <p:nvPr/>
        </p:nvPicPr>
        <p:blipFill>
          <a:blip r:embed="rId3" cstate="print"/>
          <a:stretch>
            <a:fillRect/>
          </a:stretch>
        </p:blipFill>
        <p:spPr>
          <a:xfrm>
            <a:off x="1924966" y="2752665"/>
            <a:ext cx="5527394" cy="3677269"/>
          </a:xfrm>
          <a:prstGeom prst="rect">
            <a:avLst/>
          </a:prstGeom>
          <a:noFill/>
          <a:ln w="9525" cap="flat" cmpd="sng">
            <a:noFill/>
            <a:prstDash val="solid"/>
            <a:miter/>
          </a:ln>
        </p:spPr>
      </p:pic>
      <p:sp>
        <p:nvSpPr>
          <p:cNvPr id="69" name="矩形"/>
          <p:cNvSpPr>
            <a:spLocks/>
          </p:cNvSpPr>
          <p:nvPr/>
        </p:nvSpPr>
        <p:spPr>
          <a:xfrm>
            <a:off x="592887" y="198120"/>
            <a:ext cx="7978791" cy="24917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en-US" altLang="zh-CN" sz="4000" b="1" i="0" u="none" strike="noStrike" kern="0" cap="none" spc="0" baseline="0" dirty="0">
                <a:solidFill>
                  <a:schemeClr val="tx1"/>
                </a:solidFill>
                <a:latin typeface="Times New Roman" charset="0"/>
                <a:ea typeface="宋体" charset="-122"/>
                <a:cs typeface="Times New Roman" charset="0"/>
              </a:rPr>
              <a:t>If </a:t>
            </a:r>
            <a:r>
              <a:rPr lang="en-US" altLang="zh-CN" sz="4000" b="1" i="0" u="none" strike="noStrike" kern="0" cap="none" spc="0" baseline="0" dirty="0" err="1">
                <a:solidFill>
                  <a:schemeClr val="tx1"/>
                </a:solidFill>
                <a:latin typeface="Times New Roman" charset="0"/>
                <a:ea typeface="宋体" charset="-122"/>
                <a:cs typeface="Times New Roman" charset="0"/>
              </a:rPr>
              <a:t>Hu</a:t>
            </a:r>
            <a:r>
              <a:rPr lang="en-US" altLang="zh-CN" sz="4000" b="1" i="0" u="none" strike="noStrike" kern="0" cap="none" spc="0" baseline="0" dirty="0">
                <a:solidFill>
                  <a:schemeClr val="tx1"/>
                </a:solidFill>
                <a:latin typeface="Times New Roman" charset="0"/>
                <a:ea typeface="宋体" charset="-122"/>
                <a:cs typeface="Times New Roman" charset="0"/>
              </a:rPr>
              <a:t> and Shirley</a:t>
            </a:r>
            <a:r>
              <a:rPr lang="en-US" altLang="zh-CN" sz="4000" b="1" i="0" u="none" strike="noStrike" kern="0" cap="none" spc="0" baseline="0" dirty="0">
                <a:solidFill>
                  <a:srgbClr val="FF0000"/>
                </a:solidFill>
                <a:latin typeface="Times New Roman" charset="0"/>
                <a:ea typeface="宋体" charset="-122"/>
                <a:cs typeface="Times New Roman" charset="0"/>
              </a:rPr>
              <a:t> hadn’t experienced </a:t>
            </a:r>
            <a:r>
              <a:rPr lang="en-US" altLang="zh-CN" sz="4000" b="1" i="0" u="none" strike="noStrike" kern="0" cap="none" spc="0" baseline="0" dirty="0">
                <a:solidFill>
                  <a:schemeClr val="tx1"/>
                </a:solidFill>
                <a:latin typeface="Times New Roman" charset="0"/>
                <a:ea typeface="宋体" charset="-122"/>
                <a:cs typeface="Times New Roman" charset="0"/>
              </a:rPr>
              <a:t>the adventure, they</a:t>
            </a:r>
            <a:r>
              <a:rPr lang="en-US" altLang="zh-CN" sz="4000" b="1" i="0" u="none" strike="noStrike" kern="0" cap="none" spc="0" baseline="0" dirty="0">
                <a:solidFill>
                  <a:srgbClr val="FF0000"/>
                </a:solidFill>
                <a:latin typeface="Times New Roman" charset="0"/>
                <a:ea typeface="宋体" charset="-122"/>
                <a:cs typeface="Times New Roman" charset="0"/>
              </a:rPr>
              <a:t> would not know </a:t>
            </a:r>
            <a:r>
              <a:rPr lang="en-US" altLang="zh-CN" sz="4000" b="1" i="0" u="none" strike="noStrike" kern="0" cap="none" spc="0" baseline="0" dirty="0">
                <a:solidFill>
                  <a:schemeClr val="tx1"/>
                </a:solidFill>
                <a:latin typeface="Times New Roman" charset="0"/>
                <a:ea typeface="宋体" charset="-122"/>
                <a:cs typeface="Times New Roman" charset="0"/>
              </a:rPr>
              <a:t>how much they love each other.</a:t>
            </a:r>
            <a:endParaRPr lang="zh-CN" altLang="en-US" sz="4000" b="1" i="0" u="none" strike="noStrike" kern="0" cap="none" spc="0" baseline="0" dirty="0">
              <a:solidFill>
                <a:schemeClr val="tx1"/>
              </a:solidFill>
              <a:latin typeface="Times New Roman" charset="0"/>
              <a:ea typeface="宋体" charset="-122"/>
              <a:cs typeface="Times New Roman" charset="0"/>
            </a:endParaRPr>
          </a:p>
        </p:txBody>
      </p:sp>
    </p:spTree>
    <p:extLst>
      <p:ext uri="{BB962C8B-B14F-4D97-AF65-F5344CB8AC3E}">
        <p14:creationId xmlns:p14="http://schemas.microsoft.com/office/powerpoint/2010/main" xmlns="" val="85841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默认设计模板">
      <a:majorFont>
        <a:latin typeface=""/>
        <a:ea typeface=""/>
        <a:cs typeface=""/>
      </a:majorFont>
      <a:minorFont>
        <a:latin typeface=""/>
        <a:ea typeface=""/>
        <a:cs typeface=""/>
      </a:minorFont>
    </a:fontScheme>
    <a:fmtScheme name="默认设计模板">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657</TotalTime>
  <Words>664</Words>
  <Application>Yozo_Office</Application>
  <PresentationFormat>全屏显示(4:3)</PresentationFormat>
  <Paragraphs>105</Paragraphs>
  <Slides>16</Slides>
  <Notes>16</Notes>
  <HiddenSlides>0</HiddenSlides>
  <MMClips>1</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默认设计模板</vt:lpstr>
      <vt:lpstr>Subjunctive Mood   ---mixed conditionals</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Dell</cp:lastModifiedBy>
  <cp:revision>37</cp:revision>
  <dcterms:created xsi:type="dcterms:W3CDTF">2016-02-19T11:57:06Z</dcterms:created>
  <dcterms:modified xsi:type="dcterms:W3CDTF">2016-02-24T13:15:55Z</dcterms:modified>
</cp:coreProperties>
</file>