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9"/>
  </p:notesMasterIdLst>
  <p:sldIdLst>
    <p:sldId id="285" r:id="rId5"/>
    <p:sldId id="334" r:id="rId6"/>
    <p:sldId id="291" r:id="rId7"/>
    <p:sldId id="300" r:id="rId8"/>
    <p:sldId id="343" r:id="rId10"/>
    <p:sldId id="353" r:id="rId11"/>
    <p:sldId id="286" r:id="rId12"/>
    <p:sldId id="337" r:id="rId13"/>
    <p:sldId id="338" r:id="rId14"/>
    <p:sldId id="340" r:id="rId15"/>
    <p:sldId id="339" r:id="rId16"/>
    <p:sldId id="316" r:id="rId17"/>
    <p:sldId id="341" r:id="rId18"/>
    <p:sldId id="287" r:id="rId19"/>
    <p:sldId id="342" r:id="rId20"/>
    <p:sldId id="305" r:id="rId21"/>
    <p:sldId id="312" r:id="rId22"/>
  </p:sldIdLst>
  <p:sldSz cx="9144000" cy="6858000"/>
  <p:notesSz cx="6858000" cy="9144000"/>
  <p:defaultTextStyle>
    <a:defPPr>
      <a:defRPr lang="en-US"/>
    </a:defPPr>
    <a:lvl1pPr marL="0" lvl="0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1pPr>
    <a:lvl2pPr marL="457200" lvl="1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2pPr>
    <a:lvl3pPr marL="914400" lvl="2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3pPr>
    <a:lvl4pPr marL="1371600" lvl="3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4pPr>
    <a:lvl5pPr marL="1828800" lvl="4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5pPr>
    <a:lvl6pPr marL="2286000" lvl="5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6pPr>
    <a:lvl7pPr marL="2743200" lvl="6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7pPr>
    <a:lvl8pPr marL="3200400" lvl="7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8pPr>
    <a:lvl9pPr marL="3657600" lvl="8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F70325"/>
    <a:srgbClr val="333399"/>
    <a:srgbClr val="5F5F5F"/>
    <a:srgbClr val="DE9254"/>
    <a:srgbClr val="BDBA3D"/>
    <a:srgbClr val="F09942"/>
    <a:srgbClr val="F6C28E"/>
    <a:srgbClr val="F7C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06"/>
        <p:guide pos="261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52930" cy="6019800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780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52930" cy="6019800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780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82"/>
          <p:cNvSpPr/>
          <p:nvPr/>
        </p:nvSpPr>
        <p:spPr>
          <a:xfrm>
            <a:off x="0" y="4763"/>
            <a:ext cx="9148763" cy="1062037"/>
          </a:xfrm>
          <a:custGeom>
            <a:avLst/>
            <a:gdLst/>
            <a:ahLst/>
            <a:cxnLst>
              <a:cxn ang="0">
                <a:pos x="3175" y="881062"/>
              </a:cxn>
              <a:cxn ang="0">
                <a:pos x="3074988" y="250825"/>
              </a:cxn>
              <a:cxn ang="0">
                <a:pos x="4924425" y="395287"/>
              </a:cxn>
              <a:cxn ang="0">
                <a:pos x="7470775" y="960437"/>
              </a:cxn>
              <a:cxn ang="0">
                <a:pos x="9145588" y="1009650"/>
              </a:cxn>
              <a:cxn ang="0">
                <a:pos x="9129713" y="6350"/>
              </a:cxn>
              <a:cxn ang="0">
                <a:pos x="74613" y="7937"/>
              </a:cxn>
              <a:cxn ang="0">
                <a:pos x="12700" y="7937"/>
              </a:cxn>
              <a:cxn ang="0">
                <a:pos x="3175" y="881062"/>
              </a:cxn>
            </a:cxnLst>
            <a:pathLst>
              <a:path w="5765" h="669">
                <a:moveTo>
                  <a:pt x="2" y="555"/>
                </a:moveTo>
                <a:cubicBezTo>
                  <a:pt x="371" y="212"/>
                  <a:pt x="1393" y="131"/>
                  <a:pt x="1937" y="158"/>
                </a:cubicBezTo>
                <a:cubicBezTo>
                  <a:pt x="2481" y="185"/>
                  <a:pt x="2627" y="192"/>
                  <a:pt x="3102" y="249"/>
                </a:cubicBezTo>
                <a:cubicBezTo>
                  <a:pt x="3563" y="324"/>
                  <a:pt x="4228" y="541"/>
                  <a:pt x="4706" y="605"/>
                </a:cubicBezTo>
                <a:cubicBezTo>
                  <a:pt x="5186" y="669"/>
                  <a:pt x="5368" y="641"/>
                  <a:pt x="5761" y="636"/>
                </a:cubicBezTo>
                <a:cubicBezTo>
                  <a:pt x="5765" y="336"/>
                  <a:pt x="5757" y="0"/>
                  <a:pt x="5751" y="4"/>
                </a:cubicBezTo>
                <a:cubicBezTo>
                  <a:pt x="2891" y="4"/>
                  <a:pt x="47" y="5"/>
                  <a:pt x="47" y="5"/>
                </a:cubicBezTo>
                <a:lnTo>
                  <a:pt x="8" y="5"/>
                </a:lnTo>
                <a:cubicBezTo>
                  <a:pt x="0" y="97"/>
                  <a:pt x="2" y="442"/>
                  <a:pt x="2" y="555"/>
                </a:cubicBez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Freeform 83" descr="slide"/>
          <p:cNvSpPr/>
          <p:nvPr/>
        </p:nvSpPr>
        <p:spPr>
          <a:xfrm>
            <a:off x="0" y="-6350"/>
            <a:ext cx="9150350" cy="1022350"/>
          </a:xfrm>
          <a:custGeom>
            <a:avLst/>
            <a:gdLst/>
            <a:ahLst/>
            <a:cxnLst>
              <a:cxn ang="0">
                <a:pos x="3175" y="395288"/>
              </a:cxn>
              <a:cxn ang="0">
                <a:pos x="1374775" y="222250"/>
              </a:cxn>
              <a:cxn ang="0">
                <a:pos x="4852988" y="369888"/>
              </a:cxn>
              <a:cxn ang="0">
                <a:pos x="7442200" y="923925"/>
              </a:cxn>
              <a:cxn ang="0">
                <a:pos x="9147175" y="965200"/>
              </a:cxn>
              <a:cxn ang="0">
                <a:pos x="9140825" y="6350"/>
              </a:cxn>
              <a:cxn ang="0">
                <a:pos x="74613" y="7938"/>
              </a:cxn>
              <a:cxn ang="0">
                <a:pos x="6350" y="4763"/>
              </a:cxn>
              <a:cxn ang="0">
                <a:pos x="3175" y="395288"/>
              </a:cxn>
            </a:cxnLst>
            <a:pathLst>
              <a:path w="5766" h="646">
                <a:moveTo>
                  <a:pt x="2" y="249"/>
                </a:moveTo>
                <a:cubicBezTo>
                  <a:pt x="3" y="251"/>
                  <a:pt x="241" y="180"/>
                  <a:pt x="866" y="140"/>
                </a:cubicBezTo>
                <a:cubicBezTo>
                  <a:pt x="1491" y="100"/>
                  <a:pt x="2404" y="136"/>
                  <a:pt x="3057" y="233"/>
                </a:cubicBezTo>
                <a:cubicBezTo>
                  <a:pt x="3710" y="330"/>
                  <a:pt x="4209" y="518"/>
                  <a:pt x="4688" y="582"/>
                </a:cubicBezTo>
                <a:cubicBezTo>
                  <a:pt x="5168" y="646"/>
                  <a:pt x="5369" y="613"/>
                  <a:pt x="5762" y="608"/>
                </a:cubicBezTo>
                <a:cubicBezTo>
                  <a:pt x="5766" y="308"/>
                  <a:pt x="5764" y="0"/>
                  <a:pt x="5758" y="4"/>
                </a:cubicBezTo>
                <a:cubicBezTo>
                  <a:pt x="2895" y="4"/>
                  <a:pt x="47" y="5"/>
                  <a:pt x="47" y="5"/>
                </a:cubicBezTo>
                <a:cubicBezTo>
                  <a:pt x="47" y="5"/>
                  <a:pt x="5" y="8"/>
                  <a:pt x="4" y="3"/>
                </a:cubicBezTo>
                <a:cubicBezTo>
                  <a:pt x="0" y="41"/>
                  <a:pt x="2" y="198"/>
                  <a:pt x="2" y="249"/>
                </a:cubicBezTo>
                <a:close/>
              </a:path>
            </a:pathLst>
          </a:custGeom>
          <a:blipFill rotWithShape="1">
            <a:blip r:embed="rId12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028" name="Picture 84" descr="06_icon_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76200"/>
            <a:ext cx="1066800" cy="1066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9" name="Rectangle 55"/>
          <p:cNvSpPr/>
          <p:nvPr/>
        </p:nvSpPr>
        <p:spPr>
          <a:xfrm>
            <a:off x="5981700" y="6667500"/>
            <a:ext cx="3009900" cy="11430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1030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1" name="Rectangle 5"/>
          <p:cNvSpPr>
            <a:spLocks noGrp="1"/>
          </p:cNvSpPr>
          <p:nvPr>
            <p:ph type="ftr" sz="quarter" idx="3"/>
          </p:nvPr>
        </p:nvSpPr>
        <p:spPr>
          <a:xfrm>
            <a:off x="6084888" y="6526213"/>
            <a:ext cx="2895600" cy="2444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2000" b="1" i="1">
                <a:solidFill>
                  <a:srgbClr val="CC3300"/>
                </a:solidFill>
                <a:ea typeface="宋体" charset="-122"/>
              </a:defRPr>
            </a:lvl1pPr>
          </a:lstStyle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1032" name="Rectangle 6"/>
          <p:cNvSpPr>
            <a:spLocks noGrp="1"/>
          </p:cNvSpPr>
          <p:nvPr>
            <p:ph type="sldNum" sz="quarter" idx="4"/>
          </p:nvPr>
        </p:nvSpPr>
        <p:spPr>
          <a:xfrm>
            <a:off x="152400" y="6613525"/>
            <a:ext cx="2133600" cy="2444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l">
              <a:defRPr sz="1000">
                <a:solidFill>
                  <a:srgbClr val="000000"/>
                </a:solidFill>
                <a:latin typeface="Verdana" pitchFamily="2" charset="0"/>
                <a:ea typeface="宋体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  <p:sp>
        <p:nvSpPr>
          <p:cNvPr id="1033" name="Rectangle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4495800" cy="563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3200" u="none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v"/>
        <a:defRPr sz="2800" b="1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§"/>
        <a:defRPr sz="2800" b="1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•"/>
        <a:defRPr sz="2400" b="1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–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r" defTabSz="9144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Freeform 58"/>
          <p:cNvSpPr/>
          <p:nvPr/>
        </p:nvSpPr>
        <p:spPr>
          <a:xfrm>
            <a:off x="0" y="0"/>
            <a:ext cx="9144000" cy="6316663"/>
          </a:xfrm>
          <a:custGeom>
            <a:avLst/>
            <a:gdLst/>
            <a:ahLst/>
            <a:cxnLst>
              <a:cxn ang="0">
                <a:pos x="1893888" y="4618038"/>
              </a:cxn>
              <a:cxn ang="0">
                <a:pos x="4344988" y="4286250"/>
              </a:cxn>
              <a:cxn ang="0">
                <a:pos x="6897688" y="4191000"/>
              </a:cxn>
              <a:cxn ang="0">
                <a:pos x="8574088" y="4162425"/>
              </a:cxn>
              <a:cxn ang="0">
                <a:pos x="9145588" y="4038600"/>
              </a:cxn>
              <a:cxn ang="0">
                <a:pos x="9145588" y="0"/>
              </a:cxn>
              <a:cxn ang="0">
                <a:pos x="0" y="0"/>
              </a:cxn>
              <a:cxn ang="0">
                <a:pos x="7938" y="6316663"/>
              </a:cxn>
              <a:cxn ang="0">
                <a:pos x="1893888" y="4618038"/>
              </a:cxn>
            </a:cxnLst>
            <a:pathLst>
              <a:path w="5761" h="3979">
                <a:moveTo>
                  <a:pt x="1193" y="2909"/>
                </a:moveTo>
                <a:cubicBezTo>
                  <a:pt x="1793" y="2765"/>
                  <a:pt x="1688" y="2790"/>
                  <a:pt x="2737" y="2700"/>
                </a:cubicBezTo>
                <a:cubicBezTo>
                  <a:pt x="3842" y="2658"/>
                  <a:pt x="3903" y="2652"/>
                  <a:pt x="4345" y="2640"/>
                </a:cubicBezTo>
                <a:cubicBezTo>
                  <a:pt x="4789" y="2627"/>
                  <a:pt x="5165" y="2638"/>
                  <a:pt x="5401" y="2622"/>
                </a:cubicBezTo>
                <a:cubicBezTo>
                  <a:pt x="5587" y="2598"/>
                  <a:pt x="5681" y="2573"/>
                  <a:pt x="5761" y="2544"/>
                </a:cubicBezTo>
                <a:cubicBezTo>
                  <a:pt x="5761" y="1295"/>
                  <a:pt x="5761" y="0"/>
                  <a:pt x="5761" y="0"/>
                </a:cubicBezTo>
                <a:lnTo>
                  <a:pt x="0" y="0"/>
                </a:lnTo>
                <a:cubicBezTo>
                  <a:pt x="0" y="0"/>
                  <a:pt x="2" y="1989"/>
                  <a:pt x="5" y="3979"/>
                </a:cubicBezTo>
                <a:cubicBezTo>
                  <a:pt x="61" y="3716"/>
                  <a:pt x="145" y="3216"/>
                  <a:pt x="1193" y="2909"/>
                </a:cubicBezTo>
                <a:close/>
              </a:path>
            </a:pathLst>
          </a:custGeom>
          <a:solidFill>
            <a:schemeClr val="accent2">
              <a:alpha val="2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" name="Freeform 59" descr="img3"/>
          <p:cNvSpPr/>
          <p:nvPr/>
        </p:nvSpPr>
        <p:spPr>
          <a:xfrm>
            <a:off x="0" y="457200"/>
            <a:ext cx="9147175" cy="5580063"/>
          </a:xfrm>
          <a:custGeom>
            <a:avLst/>
            <a:gdLst/>
            <a:ahLst/>
            <a:cxnLst>
              <a:cxn ang="0">
                <a:pos x="0" y="5524500"/>
              </a:cxn>
              <a:cxn ang="0">
                <a:pos x="0" y="131763"/>
              </a:cxn>
              <a:cxn ang="0">
                <a:pos x="2352675" y="428625"/>
              </a:cxn>
              <a:cxn ang="0">
                <a:pos x="4514850" y="1685925"/>
              </a:cxn>
              <a:cxn ang="0">
                <a:pos x="6732588" y="3011488"/>
              </a:cxn>
              <a:cxn ang="0">
                <a:pos x="8123238" y="3386138"/>
              </a:cxn>
              <a:cxn ang="0">
                <a:pos x="9140825" y="3378200"/>
              </a:cxn>
              <a:cxn ang="0">
                <a:pos x="9144000" y="3608388"/>
              </a:cxn>
              <a:cxn ang="0">
                <a:pos x="7942263" y="3743325"/>
              </a:cxn>
              <a:cxn ang="0">
                <a:pos x="4681538" y="3810000"/>
              </a:cxn>
              <a:cxn ang="0">
                <a:pos x="2262188" y="4113213"/>
              </a:cxn>
              <a:cxn ang="0">
                <a:pos x="600075" y="4805363"/>
              </a:cxn>
              <a:cxn ang="0">
                <a:pos x="0" y="5580063"/>
              </a:cxn>
            </a:cxnLst>
            <a:pathLst>
              <a:path w="5762" h="3515">
                <a:moveTo>
                  <a:pt x="0" y="3480"/>
                </a:moveTo>
                <a:lnTo>
                  <a:pt x="0" y="83"/>
                </a:lnTo>
                <a:cubicBezTo>
                  <a:pt x="561" y="0"/>
                  <a:pt x="1234" y="154"/>
                  <a:pt x="1482" y="270"/>
                </a:cubicBezTo>
                <a:cubicBezTo>
                  <a:pt x="1951" y="436"/>
                  <a:pt x="2457" y="756"/>
                  <a:pt x="2844" y="1062"/>
                </a:cubicBezTo>
                <a:cubicBezTo>
                  <a:pt x="3231" y="1368"/>
                  <a:pt x="3850" y="1716"/>
                  <a:pt x="4241" y="1897"/>
                </a:cubicBezTo>
                <a:cubicBezTo>
                  <a:pt x="4620" y="2075"/>
                  <a:pt x="4864" y="2095"/>
                  <a:pt x="5117" y="2133"/>
                </a:cubicBezTo>
                <a:cubicBezTo>
                  <a:pt x="5366" y="2171"/>
                  <a:pt x="5757" y="2110"/>
                  <a:pt x="5758" y="2128"/>
                </a:cubicBezTo>
                <a:cubicBezTo>
                  <a:pt x="5762" y="2180"/>
                  <a:pt x="5760" y="2273"/>
                  <a:pt x="5760" y="2273"/>
                </a:cubicBezTo>
                <a:cubicBezTo>
                  <a:pt x="5747" y="2273"/>
                  <a:pt x="5579" y="2344"/>
                  <a:pt x="5003" y="2358"/>
                </a:cubicBezTo>
                <a:cubicBezTo>
                  <a:pt x="4427" y="2372"/>
                  <a:pt x="3207" y="2407"/>
                  <a:pt x="2949" y="2400"/>
                </a:cubicBezTo>
                <a:cubicBezTo>
                  <a:pt x="2283" y="2433"/>
                  <a:pt x="1854" y="2492"/>
                  <a:pt x="1425" y="2591"/>
                </a:cubicBezTo>
                <a:cubicBezTo>
                  <a:pt x="996" y="2690"/>
                  <a:pt x="611" y="2875"/>
                  <a:pt x="378" y="3027"/>
                </a:cubicBezTo>
                <a:cubicBezTo>
                  <a:pt x="145" y="3179"/>
                  <a:pt x="85" y="3409"/>
                  <a:pt x="0" y="3515"/>
                </a:cubicBezTo>
              </a:path>
            </a:pathLst>
          </a:custGeom>
          <a:blipFill rotWithShape="0">
            <a:blip r:embed="rId12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052" name="Picture 47" descr="화살_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8900" y="152400"/>
            <a:ext cx="3898900" cy="369728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3" name="Text Box 14"/>
          <p:cNvSpPr txBox="1"/>
          <p:nvPr/>
        </p:nvSpPr>
        <p:spPr>
          <a:xfrm>
            <a:off x="63500" y="76200"/>
            <a:ext cx="12319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x-none" sz="2400" b="1" i="1" dirty="0">
                <a:solidFill>
                  <a:srgbClr val="CC3300"/>
                </a:solidFill>
                <a:latin typeface="Verdana" pitchFamily="2" charset="0"/>
                <a:ea typeface="宋体" charset="-122"/>
              </a:rPr>
              <a:t>LOGO</a:t>
            </a:r>
            <a:endParaRPr lang="en-US" altLang="x-none" sz="2400" b="1" i="1" dirty="0">
              <a:solidFill>
                <a:srgbClr val="CC3300"/>
              </a:solidFill>
              <a:latin typeface="Verdana" pitchFamily="2" charset="0"/>
              <a:ea typeface="宋体" charset="-122"/>
            </a:endParaRPr>
          </a:p>
        </p:txBody>
      </p:sp>
      <p:sp>
        <p:nvSpPr>
          <p:cNvPr id="2054" name="AutoShape 48"/>
          <p:cNvSpPr/>
          <p:nvPr/>
        </p:nvSpPr>
        <p:spPr>
          <a:xfrm>
            <a:off x="8240713" y="9667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55" name="AutoShape 49"/>
          <p:cNvSpPr/>
          <p:nvPr/>
        </p:nvSpPr>
        <p:spPr>
          <a:xfrm>
            <a:off x="6792913" y="95726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56" name="AutoShape 50"/>
          <p:cNvSpPr/>
          <p:nvPr/>
        </p:nvSpPr>
        <p:spPr>
          <a:xfrm>
            <a:off x="6078538" y="95726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57" name="AutoShape 51"/>
          <p:cNvSpPr/>
          <p:nvPr/>
        </p:nvSpPr>
        <p:spPr>
          <a:xfrm>
            <a:off x="6802438" y="16906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58" name="AutoShape 52"/>
          <p:cNvSpPr/>
          <p:nvPr/>
        </p:nvSpPr>
        <p:spPr>
          <a:xfrm>
            <a:off x="5345113" y="16906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59" name="AutoShape 54"/>
          <p:cNvSpPr/>
          <p:nvPr/>
        </p:nvSpPr>
        <p:spPr>
          <a:xfrm>
            <a:off x="7696200" y="300831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60" name="AutoShape 57"/>
          <p:cNvSpPr/>
          <p:nvPr/>
        </p:nvSpPr>
        <p:spPr>
          <a:xfrm>
            <a:off x="7696200" y="228441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61" name="Freeform 60"/>
          <p:cNvSpPr/>
          <p:nvPr/>
        </p:nvSpPr>
        <p:spPr>
          <a:xfrm>
            <a:off x="381000" y="4238625"/>
            <a:ext cx="7781925" cy="2619375"/>
          </a:xfrm>
          <a:custGeom>
            <a:avLst/>
            <a:gdLst/>
            <a:ahLst/>
            <a:cxnLst>
              <a:cxn ang="0">
                <a:pos x="685800" y="2619375"/>
              </a:cxn>
              <a:cxn ang="0">
                <a:pos x="1295400" y="2619375"/>
              </a:cxn>
              <a:cxn ang="0">
                <a:pos x="1676400" y="1019175"/>
              </a:cxn>
              <a:cxn ang="0">
                <a:pos x="3733800" y="257175"/>
              </a:cxn>
              <a:cxn ang="0">
                <a:pos x="7781925" y="0"/>
              </a:cxn>
              <a:cxn ang="0">
                <a:pos x="3810000" y="104775"/>
              </a:cxn>
              <a:cxn ang="0">
                <a:pos x="1371600" y="714375"/>
              </a:cxn>
              <a:cxn ang="0">
                <a:pos x="0" y="2619375"/>
              </a:cxn>
              <a:cxn ang="0">
                <a:pos x="1295400" y="2619375"/>
              </a:cxn>
              <a:cxn ang="0">
                <a:pos x="228600" y="2619375"/>
              </a:cxn>
              <a:cxn ang="0">
                <a:pos x="914400" y="2619375"/>
              </a:cxn>
              <a:cxn ang="0">
                <a:pos x="685800" y="2619375"/>
              </a:cxn>
            </a:cxnLst>
            <a:pathLst>
              <a:path w="4902" h="1650">
                <a:moveTo>
                  <a:pt x="432" y="1650"/>
                </a:moveTo>
                <a:cubicBezTo>
                  <a:pt x="432" y="1650"/>
                  <a:pt x="624" y="1650"/>
                  <a:pt x="816" y="1650"/>
                </a:cubicBezTo>
                <a:cubicBezTo>
                  <a:pt x="816" y="1650"/>
                  <a:pt x="384" y="1170"/>
                  <a:pt x="1056" y="642"/>
                </a:cubicBezTo>
                <a:cubicBezTo>
                  <a:pt x="1356" y="408"/>
                  <a:pt x="1711" y="269"/>
                  <a:pt x="2352" y="162"/>
                </a:cubicBezTo>
                <a:cubicBezTo>
                  <a:pt x="2993" y="55"/>
                  <a:pt x="4894" y="16"/>
                  <a:pt x="4902" y="0"/>
                </a:cubicBezTo>
                <a:lnTo>
                  <a:pt x="2400" y="66"/>
                </a:lnTo>
                <a:cubicBezTo>
                  <a:pt x="1727" y="141"/>
                  <a:pt x="1264" y="186"/>
                  <a:pt x="864" y="450"/>
                </a:cubicBezTo>
                <a:cubicBezTo>
                  <a:pt x="464" y="714"/>
                  <a:pt x="8" y="1450"/>
                  <a:pt x="0" y="1650"/>
                </a:cubicBezTo>
                <a:lnTo>
                  <a:pt x="816" y="1650"/>
                </a:lnTo>
                <a:lnTo>
                  <a:pt x="144" y="1650"/>
                </a:lnTo>
                <a:lnTo>
                  <a:pt x="576" y="1650"/>
                </a:lnTo>
                <a:lnTo>
                  <a:pt x="432" y="1650"/>
                </a:lnTo>
                <a:close/>
              </a:path>
            </a:pathLst>
          </a:custGeom>
          <a:solidFill>
            <a:srgbClr val="CCCC9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62" name="Freeform 61"/>
          <p:cNvSpPr/>
          <p:nvPr/>
        </p:nvSpPr>
        <p:spPr>
          <a:xfrm>
            <a:off x="0" y="4038600"/>
            <a:ext cx="9161463" cy="2819400"/>
          </a:xfrm>
          <a:custGeom>
            <a:avLst/>
            <a:gdLst/>
            <a:ahLst/>
            <a:cxnLst>
              <a:cxn ang="0">
                <a:pos x="0" y="1981200"/>
              </a:cxn>
              <a:cxn ang="0">
                <a:pos x="1514475" y="700088"/>
              </a:cxn>
              <a:cxn ang="0">
                <a:pos x="4495800" y="228600"/>
              </a:cxn>
              <a:cxn ang="0">
                <a:pos x="8482013" y="131763"/>
              </a:cxn>
              <a:cxn ang="0">
                <a:pos x="9158288" y="0"/>
              </a:cxn>
              <a:cxn ang="0">
                <a:pos x="9161463" y="44450"/>
              </a:cxn>
              <a:cxn ang="0">
                <a:pos x="8101013" y="231775"/>
              </a:cxn>
              <a:cxn ang="0">
                <a:pos x="4495800" y="381000"/>
              </a:cxn>
              <a:cxn ang="0">
                <a:pos x="1752600" y="1143000"/>
              </a:cxn>
              <a:cxn ang="0">
                <a:pos x="1066800" y="2819400"/>
              </a:cxn>
              <a:cxn ang="0">
                <a:pos x="0" y="2819400"/>
              </a:cxn>
              <a:cxn ang="0">
                <a:pos x="0" y="1981200"/>
              </a:cxn>
            </a:cxnLst>
            <a:pathLst>
              <a:path w="5771" h="1776">
                <a:moveTo>
                  <a:pt x="0" y="1248"/>
                </a:moveTo>
                <a:cubicBezTo>
                  <a:pt x="157" y="883"/>
                  <a:pt x="482" y="625"/>
                  <a:pt x="954" y="441"/>
                </a:cubicBezTo>
                <a:cubicBezTo>
                  <a:pt x="1426" y="257"/>
                  <a:pt x="2096" y="208"/>
                  <a:pt x="2832" y="144"/>
                </a:cubicBezTo>
                <a:cubicBezTo>
                  <a:pt x="3563" y="84"/>
                  <a:pt x="4854" y="107"/>
                  <a:pt x="5343" y="83"/>
                </a:cubicBezTo>
                <a:cubicBezTo>
                  <a:pt x="5500" y="71"/>
                  <a:pt x="5732" y="23"/>
                  <a:pt x="5769" y="0"/>
                </a:cubicBezTo>
                <a:lnTo>
                  <a:pt x="5771" y="28"/>
                </a:lnTo>
                <a:cubicBezTo>
                  <a:pt x="5743" y="51"/>
                  <a:pt x="5593" y="111"/>
                  <a:pt x="5103" y="146"/>
                </a:cubicBezTo>
                <a:cubicBezTo>
                  <a:pt x="4638" y="179"/>
                  <a:pt x="3544" y="144"/>
                  <a:pt x="2832" y="240"/>
                </a:cubicBezTo>
                <a:cubicBezTo>
                  <a:pt x="2120" y="336"/>
                  <a:pt x="1464" y="464"/>
                  <a:pt x="1104" y="720"/>
                </a:cubicBezTo>
                <a:cubicBezTo>
                  <a:pt x="744" y="976"/>
                  <a:pt x="588" y="1407"/>
                  <a:pt x="672" y="1776"/>
                </a:cubicBezTo>
                <a:cubicBezTo>
                  <a:pt x="336" y="1776"/>
                  <a:pt x="0" y="1776"/>
                  <a:pt x="0" y="1776"/>
                </a:cubicBezTo>
                <a:cubicBezTo>
                  <a:pt x="0" y="1776"/>
                  <a:pt x="0" y="1248"/>
                  <a:pt x="0" y="1248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063" name="Picture 45" descr="화살_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9113" y="0"/>
            <a:ext cx="2435225" cy="24352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64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65" name="Rectangle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4495800" cy="563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66" name="Rectangle 5"/>
          <p:cNvSpPr>
            <a:spLocks noGrp="1"/>
          </p:cNvSpPr>
          <p:nvPr>
            <p:ph type="ftr" sz="quarter" idx="3"/>
          </p:nvPr>
        </p:nvSpPr>
        <p:spPr>
          <a:xfrm>
            <a:off x="5976938" y="6594475"/>
            <a:ext cx="2895600" cy="1682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2067" name="Rectangle 6"/>
          <p:cNvSpPr>
            <a:spLocks noGrp="1"/>
          </p:cNvSpPr>
          <p:nvPr>
            <p:ph type="sldNum" sz="quarter" idx="4"/>
          </p:nvPr>
        </p:nvSpPr>
        <p:spPr>
          <a:xfrm>
            <a:off x="3465513" y="6613525"/>
            <a:ext cx="2133600" cy="1682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  <p:sp>
        <p:nvSpPr>
          <p:cNvPr id="2068" name="Rectangle 4"/>
          <p:cNvSpPr>
            <a:spLocks noGrp="1"/>
          </p:cNvSpPr>
          <p:nvPr>
            <p:ph type="dt" sz="half" idx="2"/>
          </p:nvPr>
        </p:nvSpPr>
        <p:spPr>
          <a:xfrm>
            <a:off x="274638" y="6605588"/>
            <a:ext cx="2133600" cy="1682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l"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lvl="0" eaLnBrk="1" hangingPunct="1"/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3200" u="none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v"/>
        <a:defRPr sz="2800" b="1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§"/>
        <a:defRPr sz="2800" b="1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•"/>
        <a:defRPr sz="2400" b="1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–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r" defTabSz="9144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4"/>
          <p:cNvSpPr>
            <a:spLocks noGrp="1"/>
          </p:cNvSpPr>
          <p:nvPr>
            <p:ph type="ctrTitle"/>
          </p:nvPr>
        </p:nvSpPr>
        <p:spPr>
          <a:xfrm>
            <a:off x="2267585" y="4797425"/>
            <a:ext cx="7124700" cy="381000"/>
          </a:xfrm>
        </p:spPr>
        <p:txBody>
          <a:bodyPr vert="horz" wrap="square" anchor="ctr"/>
          <a:lstStyle>
            <a:lvl1pPr lvl="0">
              <a:defRPr kern="1200"/>
            </a:lvl1pPr>
          </a:lstStyle>
          <a:p>
            <a:pPr lvl="0" algn="ctr"/>
            <a:r>
              <a:rPr lang="en-US" altLang="zh-CN" sz="6600">
                <a:solidFill>
                  <a:srgbClr val="FF0000"/>
                </a:solidFill>
                <a:uFillTx/>
                <a:ea typeface="宋体" charset="-122"/>
              </a:rPr>
              <a:t>The Great Britain</a:t>
            </a:r>
            <a:endParaRPr lang="en-US" altLang="zh-CN" sz="6600">
              <a:solidFill>
                <a:srgbClr val="FF0000"/>
              </a:solidFill>
              <a:uFillTx/>
              <a:ea typeface="宋体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6145" y="5805170"/>
            <a:ext cx="435165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指导老师：廖群  </a:t>
            </a:r>
            <a:r>
              <a:rPr lang="en-US" altLang="zh-CN"/>
              <a:t>(</a:t>
            </a:r>
            <a:r>
              <a:rPr lang="zh-CN" altLang="zh-CN">
                <a:ea typeface="宋体" charset="0"/>
              </a:rPr>
              <a:t>河源市广附东江中学）</a:t>
            </a:r>
            <a:endParaRPr lang="zh-CN" altLang="zh-CN">
              <a:ea typeface="宋体" charset="0"/>
            </a:endParaRPr>
          </a:p>
          <a:p>
            <a:pPr algn="l"/>
            <a:r>
              <a:rPr lang="zh-CN" altLang="en-US"/>
              <a:t>组员：黄纯英、梁思琪</a:t>
            </a:r>
            <a:endParaRPr lang="zh-CN" altLang="en-US"/>
          </a:p>
          <a:p>
            <a:pPr algn="l"/>
            <a:r>
              <a:rPr lang="zh-CN" altLang="en-US"/>
              <a:t>（华南师范大学 外国语言文化学院）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爆炸形 1 10"/>
          <p:cNvSpPr/>
          <p:nvPr/>
        </p:nvSpPr>
        <p:spPr>
          <a:xfrm>
            <a:off x="-108585" y="-27940"/>
            <a:ext cx="3471545" cy="1882140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/>
              <a:t>break</a:t>
            </a:r>
            <a:endParaRPr lang="en-US" altLang="zh-CN" sz="4000"/>
          </a:p>
        </p:txBody>
      </p:sp>
      <p:grpSp>
        <p:nvGrpSpPr>
          <p:cNvPr id="4" name="组合 3"/>
          <p:cNvGrpSpPr/>
          <p:nvPr/>
        </p:nvGrpSpPr>
        <p:grpSpPr>
          <a:xfrm>
            <a:off x="971550" y="2348865"/>
            <a:ext cx="2938780" cy="2952115"/>
            <a:chOff x="1530" y="4039"/>
            <a:chExt cx="4628" cy="4649"/>
          </a:xfrm>
        </p:grpSpPr>
        <p:sp>
          <p:nvSpPr>
            <p:cNvPr id="20" name="十二角星 19"/>
            <p:cNvSpPr/>
            <p:nvPr/>
          </p:nvSpPr>
          <p:spPr>
            <a:xfrm>
              <a:off x="1644" y="4039"/>
              <a:ext cx="2664" cy="1382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away（from）</a:t>
              </a:r>
              <a:endParaRPr lang="en-US" altLang="zh-CN">
                <a:sym typeface="+mn-ea"/>
              </a:endParaRPr>
            </a:p>
          </p:txBody>
        </p:sp>
        <p:sp>
          <p:nvSpPr>
            <p:cNvPr id="2" name="十六角星 1"/>
            <p:cNvSpPr/>
            <p:nvPr/>
          </p:nvSpPr>
          <p:spPr>
            <a:xfrm>
              <a:off x="1530" y="6874"/>
              <a:ext cx="4629" cy="1814"/>
            </a:xfrm>
            <a:prstGeom prst="star16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/>
                <a:t>挣脱；逃离；打破陈规</a:t>
              </a:r>
              <a:endParaRPr lang="zh-CN" altLang="en-US" b="1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64255" y="765175"/>
            <a:ext cx="4163060" cy="2592070"/>
            <a:chOff x="6066" y="2225"/>
            <a:chExt cx="6556" cy="4082"/>
          </a:xfrm>
        </p:grpSpPr>
        <p:sp>
          <p:nvSpPr>
            <p:cNvPr id="13" name="十二角星 12"/>
            <p:cNvSpPr/>
            <p:nvPr/>
          </p:nvSpPr>
          <p:spPr>
            <a:xfrm>
              <a:off x="6066" y="2225"/>
              <a:ext cx="2270" cy="1134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down</a:t>
              </a:r>
              <a:endParaRPr lang="en-US" altLang="zh-CN">
                <a:sym typeface="+mn-ea"/>
              </a:endParaRPr>
            </a:p>
          </p:txBody>
        </p:sp>
        <p:sp>
          <p:nvSpPr>
            <p:cNvPr id="3" name="十六角星 2"/>
            <p:cNvSpPr/>
            <p:nvPr/>
          </p:nvSpPr>
          <p:spPr>
            <a:xfrm>
              <a:off x="7994" y="4493"/>
              <a:ext cx="4629" cy="1814"/>
            </a:xfrm>
            <a:prstGeom prst="star16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/>
                <a:t>（机器）损坏；破坏</a:t>
              </a:r>
              <a:endParaRPr lang="zh-CN" altLang="en-US" b="1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4030" y="5373370"/>
            <a:ext cx="6463665" cy="124170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/>
              <a:t>E.g: The </a:t>
            </a:r>
            <a:r>
              <a:rPr lang="en-US" altLang="zh-CN">
                <a:cs typeface="+mn-ea"/>
              </a:rPr>
              <a:t>southern </a:t>
            </a:r>
            <a:r>
              <a:rPr lang="en-US" altLang="zh-CN"/>
              <a:t>part of Ireland </a:t>
            </a:r>
            <a:r>
              <a:rPr lang="zh-CN" altLang="en-US">
                <a:ea typeface="宋体" charset="0"/>
                <a:cs typeface="+mn-ea"/>
              </a:rPr>
              <a:t>was </a:t>
            </a:r>
            <a:r>
              <a:rPr lang="en-US" altLang="zh-CN"/>
              <a:t>unwilling and broke away to form its own government.</a:t>
            </a:r>
            <a:endParaRPr lang="en-US" altLang="zh-CN"/>
          </a:p>
          <a:p>
            <a:r>
              <a:rPr lang="zh-CN" altLang="en-US">
                <a:ea typeface="宋体" charset="0"/>
              </a:rPr>
              <a:t>（爱尔兰南部不愿组建联合王国而分离出去建立独立政府。）</a:t>
            </a:r>
            <a:endParaRPr lang="zh-CN" altLang="en-US">
              <a:ea typeface="宋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64255" y="3429000"/>
            <a:ext cx="5492750" cy="86725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/>
              <a:t>E.g: On my way to the station my car broke down.</a:t>
            </a:r>
            <a:endParaRPr lang="en-US" altLang="zh-CN"/>
          </a:p>
          <a:p>
            <a:pPr algn="ctr"/>
            <a:r>
              <a:rPr lang="en-US" altLang="zh-CN"/>
              <a:t>(</a:t>
            </a:r>
            <a:r>
              <a:rPr lang="zh-CN" altLang="en-US">
                <a:ea typeface="宋体" charset="0"/>
              </a:rPr>
              <a:t>在去车站的路上，我的车坏了。）</a:t>
            </a:r>
            <a:endParaRPr lang="zh-CN" altLang="en-US"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1" animBg="1"/>
      <p:bldP spid="6" grpId="2" animBg="1"/>
      <p:bldP spid="6" grpId="3" animBg="1"/>
      <p:bldP spid="6" grpId="4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爆炸形 1 10"/>
          <p:cNvSpPr/>
          <p:nvPr/>
        </p:nvSpPr>
        <p:spPr>
          <a:xfrm>
            <a:off x="827405" y="1124585"/>
            <a:ext cx="3633470" cy="1583690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/>
              <a:t>break</a:t>
            </a:r>
            <a:endParaRPr lang="en-US" altLang="zh-CN" sz="4000"/>
          </a:p>
        </p:txBody>
      </p:sp>
      <p:grpSp>
        <p:nvGrpSpPr>
          <p:cNvPr id="38" name="组合 37"/>
          <p:cNvGrpSpPr/>
          <p:nvPr/>
        </p:nvGrpSpPr>
        <p:grpSpPr>
          <a:xfrm>
            <a:off x="3131820" y="2853055"/>
            <a:ext cx="3912870" cy="2376170"/>
            <a:chOff x="4819" y="4379"/>
            <a:chExt cx="6162" cy="3742"/>
          </a:xfrm>
        </p:grpSpPr>
        <p:sp>
          <p:nvSpPr>
            <p:cNvPr id="14" name="十二角星 13"/>
            <p:cNvSpPr/>
            <p:nvPr/>
          </p:nvSpPr>
          <p:spPr>
            <a:xfrm>
              <a:off x="4819" y="4379"/>
              <a:ext cx="2930" cy="1116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through</a:t>
              </a:r>
              <a:endParaRPr lang="en-US" altLang="zh-CN">
                <a:sym typeface="+mn-ea"/>
              </a:endParaRPr>
            </a:p>
          </p:txBody>
        </p:sp>
        <p:sp>
          <p:nvSpPr>
            <p:cNvPr id="28" name="横卷形 27"/>
            <p:cNvSpPr/>
            <p:nvPr/>
          </p:nvSpPr>
          <p:spPr>
            <a:xfrm>
              <a:off x="8447" y="7101"/>
              <a:ext cx="2534" cy="102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出现，突破</a:t>
              </a:r>
              <a:endParaRPr lang="zh-CN" altLang="en-US"/>
            </a:p>
          </p:txBody>
        </p:sp>
        <p:cxnSp>
          <p:nvCxnSpPr>
            <p:cNvPr id="31" name="曲线连接符 30"/>
            <p:cNvCxnSpPr/>
            <p:nvPr/>
          </p:nvCxnSpPr>
          <p:spPr>
            <a:xfrm rot="5400000" flipV="1">
              <a:off x="7369" y="5456"/>
              <a:ext cx="1816" cy="1474"/>
            </a:xfrm>
            <a:prstGeom prst="curvedConnector3">
              <a:avLst>
                <a:gd name="adj1" fmla="val 50055"/>
              </a:avLst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4067810" y="836930"/>
            <a:ext cx="4265295" cy="1151255"/>
            <a:chOff x="6406" y="1318"/>
            <a:chExt cx="6717" cy="1813"/>
          </a:xfrm>
        </p:grpSpPr>
        <p:sp>
          <p:nvSpPr>
            <p:cNvPr id="17" name="十二角星 16"/>
            <p:cNvSpPr/>
            <p:nvPr/>
          </p:nvSpPr>
          <p:spPr>
            <a:xfrm>
              <a:off x="6406" y="1318"/>
              <a:ext cx="2480" cy="1134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in/into</a:t>
              </a:r>
              <a:endParaRPr lang="en-US" altLang="zh-CN">
                <a:sym typeface="+mn-ea"/>
              </a:endParaRPr>
            </a:p>
          </p:txBody>
        </p:sp>
        <p:sp>
          <p:nvSpPr>
            <p:cNvPr id="30" name="横卷形 29"/>
            <p:cNvSpPr/>
            <p:nvPr/>
          </p:nvSpPr>
          <p:spPr>
            <a:xfrm>
              <a:off x="9923" y="2111"/>
              <a:ext cx="3201" cy="102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破门而入，打断</a:t>
              </a:r>
              <a:endParaRPr lang="zh-CN" altLang="en-US"/>
            </a:p>
          </p:txBody>
        </p:sp>
        <p:cxnSp>
          <p:nvCxnSpPr>
            <p:cNvPr id="32" name="曲线连接符 31"/>
            <p:cNvCxnSpPr>
              <a:stCxn id="17" idx="1"/>
            </p:cNvCxnSpPr>
            <p:nvPr/>
          </p:nvCxnSpPr>
          <p:spPr>
            <a:xfrm>
              <a:off x="8886" y="1885"/>
              <a:ext cx="1147" cy="340"/>
            </a:xfrm>
            <a:prstGeom prst="curvedConnector3">
              <a:avLst>
                <a:gd name="adj1" fmla="val 50044"/>
              </a:avLst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4283710" y="1917065"/>
            <a:ext cx="4259580" cy="1659890"/>
            <a:chOff x="6747" y="2905"/>
            <a:chExt cx="6708" cy="2614"/>
          </a:xfrm>
        </p:grpSpPr>
        <p:sp>
          <p:nvSpPr>
            <p:cNvPr id="15" name="十二角星 14"/>
            <p:cNvSpPr/>
            <p:nvPr/>
          </p:nvSpPr>
          <p:spPr>
            <a:xfrm>
              <a:off x="6747" y="2905"/>
              <a:ext cx="2205" cy="1134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forth</a:t>
              </a:r>
              <a:endParaRPr lang="en-US" altLang="zh-CN">
                <a:sym typeface="+mn-ea"/>
              </a:endParaRPr>
            </a:p>
          </p:txBody>
        </p:sp>
        <p:sp>
          <p:nvSpPr>
            <p:cNvPr id="29" name="横卷形 28"/>
            <p:cNvSpPr/>
            <p:nvPr/>
          </p:nvSpPr>
          <p:spPr>
            <a:xfrm>
              <a:off x="10265" y="4039"/>
              <a:ext cx="3191" cy="148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突然发出， 爆发， 迸发， 发作</a:t>
              </a:r>
              <a:endParaRPr lang="zh-CN" altLang="en-US"/>
            </a:p>
          </p:txBody>
        </p:sp>
        <p:cxnSp>
          <p:nvCxnSpPr>
            <p:cNvPr id="33" name="曲线连接符 32"/>
            <p:cNvCxnSpPr/>
            <p:nvPr/>
          </p:nvCxnSpPr>
          <p:spPr>
            <a:xfrm>
              <a:off x="8901" y="3472"/>
              <a:ext cx="1310" cy="794"/>
            </a:xfrm>
            <a:prstGeom prst="curvedConnector3">
              <a:avLst>
                <a:gd name="adj1" fmla="val 50000"/>
              </a:avLst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1747520" y="2780030"/>
            <a:ext cx="2257425" cy="2584450"/>
            <a:chOff x="2890" y="4266"/>
            <a:chExt cx="3555" cy="4070"/>
          </a:xfrm>
        </p:grpSpPr>
        <p:sp>
          <p:nvSpPr>
            <p:cNvPr id="18" name="十二角星 17"/>
            <p:cNvSpPr/>
            <p:nvPr/>
          </p:nvSpPr>
          <p:spPr>
            <a:xfrm>
              <a:off x="2890" y="4266"/>
              <a:ext cx="1588" cy="1134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out</a:t>
              </a:r>
              <a:endParaRPr lang="en-US" altLang="zh-CN">
                <a:sym typeface="+mn-ea"/>
              </a:endParaRPr>
            </a:p>
          </p:txBody>
        </p:sp>
        <p:sp>
          <p:nvSpPr>
            <p:cNvPr id="27" name="横卷形 26"/>
            <p:cNvSpPr/>
            <p:nvPr/>
          </p:nvSpPr>
          <p:spPr>
            <a:xfrm>
              <a:off x="3369" y="7102"/>
              <a:ext cx="3076" cy="1235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（战争、火灾、争吵等）爆发</a:t>
              </a:r>
              <a:endParaRPr lang="zh-CN" altLang="en-US"/>
            </a:p>
          </p:txBody>
        </p:sp>
        <p:cxnSp>
          <p:nvCxnSpPr>
            <p:cNvPr id="34" name="曲线连接符 33"/>
            <p:cNvCxnSpPr>
              <a:endCxn id="27" idx="1"/>
            </p:cNvCxnSpPr>
            <p:nvPr/>
          </p:nvCxnSpPr>
          <p:spPr>
            <a:xfrm rot="5400000">
              <a:off x="2423" y="6457"/>
              <a:ext cx="2208" cy="317"/>
            </a:xfrm>
            <a:prstGeom prst="curvedConnector4">
              <a:avLst>
                <a:gd name="adj1" fmla="val 36028"/>
                <a:gd name="adj2" fmla="val 218454"/>
              </a:avLst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-8255" y="2420620"/>
            <a:ext cx="1728470" cy="2172970"/>
            <a:chOff x="-12" y="3699"/>
            <a:chExt cx="2722" cy="3422"/>
          </a:xfrm>
        </p:grpSpPr>
        <p:sp>
          <p:nvSpPr>
            <p:cNvPr id="16" name="十二角星 15"/>
            <p:cNvSpPr/>
            <p:nvPr/>
          </p:nvSpPr>
          <p:spPr>
            <a:xfrm>
              <a:off x="623" y="3699"/>
              <a:ext cx="1361" cy="1134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up</a:t>
              </a:r>
              <a:endParaRPr lang="en-US" altLang="zh-CN">
                <a:sym typeface="+mn-ea"/>
              </a:endParaRPr>
            </a:p>
          </p:txBody>
        </p:sp>
        <p:sp>
          <p:nvSpPr>
            <p:cNvPr id="26" name="横卷形 25"/>
            <p:cNvSpPr/>
            <p:nvPr/>
          </p:nvSpPr>
          <p:spPr>
            <a:xfrm>
              <a:off x="-12" y="5855"/>
              <a:ext cx="2723" cy="1267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打碎，拆散， 分圌裂、分解</a:t>
              </a:r>
              <a:endParaRPr lang="zh-CN" altLang="en-US"/>
            </a:p>
          </p:txBody>
        </p:sp>
        <p:cxnSp>
          <p:nvCxnSpPr>
            <p:cNvPr id="35" name="曲线连接符 34"/>
            <p:cNvCxnSpPr/>
            <p:nvPr/>
          </p:nvCxnSpPr>
          <p:spPr>
            <a:xfrm rot="5400000">
              <a:off x="-1" y="5116"/>
              <a:ext cx="1248" cy="680"/>
            </a:xfrm>
            <a:prstGeom prst="curvedConnector3">
              <a:avLst>
                <a:gd name="adj1" fmla="val 50080"/>
              </a:avLst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2" name="图片 41" descr="9375339_094909258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5589270"/>
            <a:ext cx="8792210" cy="196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6" name="Freeform 4"/>
          <p:cNvSpPr/>
          <p:nvPr/>
        </p:nvSpPr>
        <p:spPr>
          <a:xfrm>
            <a:off x="838200" y="4938713"/>
            <a:ext cx="2019300" cy="962025"/>
          </a:xfrm>
          <a:custGeom>
            <a:avLst/>
            <a:gdLst/>
            <a:ahLst/>
            <a:cxnLst>
              <a:cxn ang="0">
                <a:pos x="76594" y="845416"/>
              </a:cxn>
              <a:cxn ang="0">
                <a:pos x="76594" y="0"/>
              </a:cxn>
              <a:cxn ang="0">
                <a:pos x="0" y="0"/>
              </a:cxn>
              <a:cxn ang="0">
                <a:pos x="0" y="962025"/>
              </a:cxn>
              <a:cxn ang="0">
                <a:pos x="2019300" y="962025"/>
              </a:cxn>
              <a:cxn ang="0">
                <a:pos x="2019300" y="845416"/>
              </a:cxn>
              <a:cxn ang="0">
                <a:pos x="76594" y="845416"/>
              </a:cxn>
            </a:cxnLst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2700000" scaled="0"/>
          </a:gradFill>
          <a:ln w="9525">
            <a:noFill/>
          </a:ln>
        </p:spPr>
        <p:txBody>
          <a:bodyPr>
            <a:noAutofit/>
          </a:bodyPr>
          <a:p>
            <a:pPr lvl="0" algn="r"/>
            <a:endParaRPr lang="zh-CN" altLang="en-US">
              <a:cs typeface="+mn-ea"/>
              <a:sym typeface="+mn-ea"/>
            </a:endParaRPr>
          </a:p>
        </p:txBody>
      </p:sp>
      <p:sp>
        <p:nvSpPr>
          <p:cNvPr id="8197" name="Freeform 5"/>
          <p:cNvSpPr/>
          <p:nvPr/>
        </p:nvSpPr>
        <p:spPr>
          <a:xfrm rot="10800000">
            <a:off x="5924550" y="4016375"/>
            <a:ext cx="1924050" cy="962025"/>
          </a:xfrm>
          <a:custGeom>
            <a:avLst/>
            <a:gdLst/>
            <a:ahLst/>
            <a:cxnLst>
              <a:cxn ang="0">
                <a:pos x="72981" y="845416"/>
              </a:cxn>
              <a:cxn ang="0">
                <a:pos x="72981" y="0"/>
              </a:cxn>
              <a:cxn ang="0">
                <a:pos x="0" y="0"/>
              </a:cxn>
              <a:cxn ang="0">
                <a:pos x="0" y="962025"/>
              </a:cxn>
              <a:cxn ang="0">
                <a:pos x="1924050" y="962025"/>
              </a:cxn>
              <a:cxn ang="0">
                <a:pos x="1924050" y="845416"/>
              </a:cxn>
              <a:cxn ang="0">
                <a:pos x="72981" y="845416"/>
              </a:cxn>
            </a:cxnLst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2700000" scaled="0"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Rectangle 6"/>
          <p:cNvSpPr/>
          <p:nvPr/>
        </p:nvSpPr>
        <p:spPr>
          <a:xfrm>
            <a:off x="990600" y="1447800"/>
            <a:ext cx="4394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algn="l" eaLnBrk="1" hangingPunct="1">
              <a:spcBef>
                <a:spcPct val="50000"/>
              </a:spcBef>
              <a:buClr>
                <a:srgbClr val="1F3F5F"/>
              </a:buClr>
              <a:buChar char="•"/>
            </a:pPr>
            <a:r>
              <a:rPr lang="en-US" altLang="x-none" b="1" dirty="0">
                <a:solidFill>
                  <a:schemeClr val="tx2"/>
                </a:solidFill>
                <a:latin typeface="Arial" charset="0"/>
                <a:ea typeface="宋体" charset="-122"/>
              </a:rPr>
              <a:t> to one's </a:t>
            </a:r>
            <a:r>
              <a:rPr lang="en-US" altLang="x-none" b="1" dirty="0">
                <a:solidFill>
                  <a:schemeClr val="tx2"/>
                </a:solidFill>
                <a:latin typeface="Arial" charset="0"/>
                <a:ea typeface="宋体" charset="-122"/>
                <a:hlinkClick r:id="rId1" action="ppaction://hlinksldjump"/>
              </a:rPr>
              <a:t>credit</a:t>
            </a:r>
            <a:r>
              <a:rPr lang="zh-CN" altLang="en-US" b="1" dirty="0">
                <a:solidFill>
                  <a:schemeClr val="tx2"/>
                </a:solidFill>
                <a:latin typeface="Arial" charset="0"/>
                <a:ea typeface="宋体" charset="-122"/>
              </a:rPr>
              <a:t>：值得赞扬；为某人争光</a:t>
            </a:r>
            <a:endParaRPr lang="zh-CN" altLang="en-US" b="1" dirty="0">
              <a:solidFill>
                <a:schemeClr val="tx2"/>
              </a:solidFill>
              <a:latin typeface="Arial" charset="0"/>
              <a:ea typeface="宋体" charset="-122"/>
            </a:endParaRPr>
          </a:p>
        </p:txBody>
      </p:sp>
      <p:sp>
        <p:nvSpPr>
          <p:cNvPr id="8199" name="Rectangle 7"/>
          <p:cNvSpPr/>
          <p:nvPr/>
        </p:nvSpPr>
        <p:spPr>
          <a:xfrm>
            <a:off x="990600" y="3886200"/>
            <a:ext cx="42926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algn="l" eaLnBrk="1" hangingPunct="1">
              <a:spcBef>
                <a:spcPct val="50000"/>
              </a:spcBef>
              <a:buClr>
                <a:srgbClr val="1F3F5F"/>
              </a:buClr>
              <a:buChar char="•"/>
            </a:pPr>
            <a:r>
              <a:rPr lang="en-US" altLang="x-none" b="1" dirty="0">
                <a:solidFill>
                  <a:schemeClr val="tx2"/>
                </a:solidFill>
                <a:latin typeface="Arial" charset="0"/>
                <a:ea typeface="宋体" charset="-122"/>
              </a:rPr>
              <a:t> to one's </a:t>
            </a:r>
            <a:r>
              <a:rPr lang="en-US" altLang="x-none" b="1" dirty="0">
                <a:solidFill>
                  <a:schemeClr val="tx2"/>
                </a:solidFill>
                <a:latin typeface="Arial" charset="0"/>
                <a:ea typeface="宋体" charset="-122"/>
                <a:hlinkClick r:id="rId2" action="ppaction://hlinksldjump"/>
              </a:rPr>
              <a:t>surprise</a:t>
            </a:r>
            <a:r>
              <a:rPr lang="zh-CN" altLang="en-US" b="1" dirty="0">
                <a:solidFill>
                  <a:schemeClr val="tx2"/>
                </a:solidFill>
                <a:latin typeface="Arial" charset="0"/>
                <a:ea typeface="宋体" charset="-122"/>
              </a:rPr>
              <a:t>：令人惊讶的是·······</a:t>
            </a:r>
            <a:endParaRPr lang="zh-CN" altLang="en-US" b="1" dirty="0">
              <a:solidFill>
                <a:schemeClr val="tx2"/>
              </a:solidFill>
              <a:latin typeface="Arial" charset="0"/>
              <a:ea typeface="宋体" charset="-122"/>
            </a:endParaRPr>
          </a:p>
        </p:txBody>
      </p:sp>
      <p:sp>
        <p:nvSpPr>
          <p:cNvPr id="8200" name="Freeform 8"/>
          <p:cNvSpPr/>
          <p:nvPr/>
        </p:nvSpPr>
        <p:spPr>
          <a:xfrm>
            <a:off x="838200" y="2681288"/>
            <a:ext cx="2019300" cy="962025"/>
          </a:xfrm>
          <a:custGeom>
            <a:avLst/>
            <a:gdLst/>
            <a:ahLst/>
            <a:cxnLst>
              <a:cxn ang="0">
                <a:pos x="76594" y="845416"/>
              </a:cxn>
              <a:cxn ang="0">
                <a:pos x="76594" y="0"/>
              </a:cxn>
              <a:cxn ang="0">
                <a:pos x="0" y="0"/>
              </a:cxn>
              <a:cxn ang="0">
                <a:pos x="0" y="962025"/>
              </a:cxn>
              <a:cxn ang="0">
                <a:pos x="2019300" y="962025"/>
              </a:cxn>
              <a:cxn ang="0">
                <a:pos x="2019300" y="845416"/>
              </a:cxn>
              <a:cxn ang="0">
                <a:pos x="76594" y="845416"/>
              </a:cxn>
            </a:cxnLst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>
                  <a:alpha val="28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txBody>
          <a:bodyPr>
            <a:noAutofit/>
          </a:bodyPr>
          <a:p>
            <a:pPr lvl="0" algn="r"/>
            <a:endParaRPr lang="zh-CN" altLang="en-US">
              <a:cs typeface="+mn-ea"/>
              <a:sym typeface="+mn-ea"/>
            </a:endParaRPr>
          </a:p>
        </p:txBody>
      </p:sp>
      <p:sp>
        <p:nvSpPr>
          <p:cNvPr id="8201" name="Freeform 9"/>
          <p:cNvSpPr/>
          <p:nvPr/>
        </p:nvSpPr>
        <p:spPr>
          <a:xfrm rot="10800000">
            <a:off x="5886450" y="1728788"/>
            <a:ext cx="1924050" cy="962025"/>
          </a:xfrm>
          <a:custGeom>
            <a:avLst/>
            <a:gdLst/>
            <a:ahLst/>
            <a:cxnLst>
              <a:cxn ang="0">
                <a:pos x="72981" y="845416"/>
              </a:cxn>
              <a:cxn ang="0">
                <a:pos x="72981" y="0"/>
              </a:cxn>
              <a:cxn ang="0">
                <a:pos x="0" y="0"/>
              </a:cxn>
              <a:cxn ang="0">
                <a:pos x="0" y="962025"/>
              </a:cxn>
              <a:cxn ang="0">
                <a:pos x="1924050" y="962025"/>
              </a:cxn>
              <a:cxn ang="0">
                <a:pos x="1924050" y="845416"/>
              </a:cxn>
              <a:cxn ang="0">
                <a:pos x="72981" y="845416"/>
              </a:cxn>
            </a:cxnLst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>
                  <a:alpha val="28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02" name="AutoShape 10"/>
          <p:cNvSpPr/>
          <p:nvPr/>
        </p:nvSpPr>
        <p:spPr>
          <a:xfrm>
            <a:off x="1162050" y="2119630"/>
            <a:ext cx="6463665" cy="1377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E4444">
                  <a:alpha val="0"/>
                </a:srgbClr>
              </a:gs>
              <a:gs pos="100000">
                <a:srgbClr val="832B2B"/>
              </a:gs>
            </a:gsLst>
            <a:lin ang="2700000" scaled="0"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p>
            <a:pPr lvl="0" algn="l" eaLnBrk="0" hangingPunct="0"/>
            <a:r>
              <a:rPr lang="en-US" altLang="x-none" sz="1600" dirty="0">
                <a:latin typeface="Arial" charset="0"/>
                <a:ea typeface="宋体" charset="-122"/>
              </a:rPr>
              <a:t>E.g: To their credit the four countries do work together in some areas </a:t>
            </a:r>
            <a:endParaRPr lang="en-US" altLang="x-none" sz="1600" dirty="0">
              <a:latin typeface="Arial" charset="0"/>
              <a:ea typeface="宋体" charset="-122"/>
            </a:endParaRPr>
          </a:p>
          <a:p>
            <a:pPr lvl="0" algn="l" eaLnBrk="0" hangingPunct="0"/>
            <a:r>
              <a:rPr lang="en-US" altLang="x-none" sz="1600" dirty="0">
                <a:latin typeface="Arial" charset="0"/>
                <a:ea typeface="宋体" charset="-122"/>
              </a:rPr>
              <a:t>(eg, the currency and international relations), but they still have </a:t>
            </a:r>
            <a:endParaRPr lang="en-US" altLang="x-none" sz="1600" dirty="0">
              <a:latin typeface="Arial" charset="0"/>
              <a:ea typeface="宋体" charset="-122"/>
            </a:endParaRPr>
          </a:p>
          <a:p>
            <a:pPr lvl="0" algn="l" eaLnBrk="0" hangingPunct="0"/>
            <a:r>
              <a:rPr lang="en-US" altLang="x-none" sz="1600" dirty="0">
                <a:latin typeface="Arial" charset="0"/>
                <a:ea typeface="宋体" charset="-122"/>
              </a:rPr>
              <a:t>very different institutions.</a:t>
            </a:r>
            <a:endParaRPr lang="en-US" altLang="x-none" sz="1600" dirty="0">
              <a:latin typeface="Arial" charset="0"/>
              <a:ea typeface="宋体" charset="-122"/>
            </a:endParaRPr>
          </a:p>
          <a:p>
            <a:pPr lvl="0" algn="l" eaLnBrk="0" hangingPunct="0"/>
            <a:r>
              <a:rPr lang="en-US" altLang="x-none" sz="1600" dirty="0">
                <a:latin typeface="Arial" charset="0"/>
                <a:ea typeface="宋体" charset="-122"/>
              </a:rPr>
              <a:t>(</a:t>
            </a:r>
            <a:r>
              <a:rPr lang="zh-CN" altLang="en-US" sz="1600" dirty="0">
                <a:latin typeface="Arial" charset="0"/>
                <a:ea typeface="宋体" charset="-122"/>
              </a:rPr>
              <a:t>值得赞扬的是，这四个国家的确在一些方面共同合作，例如在货币和</a:t>
            </a:r>
            <a:endParaRPr lang="zh-CN" altLang="en-US" sz="1600" dirty="0">
              <a:latin typeface="Arial" charset="0"/>
              <a:ea typeface="宋体" charset="-122"/>
            </a:endParaRPr>
          </a:p>
          <a:p>
            <a:pPr lvl="0" algn="l" eaLnBrk="0" hangingPunct="0"/>
            <a:r>
              <a:rPr lang="zh-CN" altLang="en-US" sz="1600" dirty="0">
                <a:latin typeface="Arial" charset="0"/>
                <a:ea typeface="宋体" charset="-122"/>
              </a:rPr>
              <a:t>国际关系方面，但是有些制度仍然差异很大。）</a:t>
            </a:r>
            <a:endParaRPr lang="zh-CN" altLang="en-US" sz="1600" dirty="0">
              <a:latin typeface="Arial" charset="0"/>
              <a:ea typeface="宋体" charset="-122"/>
            </a:endParaRPr>
          </a:p>
        </p:txBody>
      </p:sp>
      <p:sp>
        <p:nvSpPr>
          <p:cNvPr id="8203" name="AutoShape 11"/>
          <p:cNvSpPr/>
          <p:nvPr/>
        </p:nvSpPr>
        <p:spPr>
          <a:xfrm>
            <a:off x="1259840" y="4436428"/>
            <a:ext cx="6429375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0"/>
                  <a:lumMod val="52000"/>
                  <a:lumOff val="48000"/>
                </a:srgbClr>
              </a:gs>
              <a:gs pos="100000">
                <a:srgbClr val="760303"/>
              </a:gs>
            </a:gsLst>
            <a:lin ang="2700000" scaled="0"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p>
            <a:pPr lvl="0" algn="ctr" eaLnBrk="0" hangingPunct="0"/>
            <a:r>
              <a:rPr lang="en-US" altLang="x-none" sz="1600" dirty="0">
                <a:solidFill>
                  <a:srgbClr val="002060"/>
                </a:solidFill>
                <a:latin typeface="Arial" charset="0"/>
                <a:ea typeface="宋体" charset="-122"/>
              </a:rPr>
              <a:t>E.g: To her great surprise, Zhang Pingyu found the Queen's jewels </a:t>
            </a:r>
            <a:endParaRPr lang="en-US" altLang="x-none" sz="1600" dirty="0">
              <a:solidFill>
                <a:srgbClr val="002060"/>
              </a:solidFill>
              <a:latin typeface="Arial" charset="0"/>
              <a:ea typeface="宋体" charset="-122"/>
            </a:endParaRPr>
          </a:p>
          <a:p>
            <a:pPr lvl="0" algn="ctr" eaLnBrk="0" hangingPunct="0"/>
            <a:r>
              <a:rPr lang="en-US" altLang="x-none" sz="1600" dirty="0">
                <a:solidFill>
                  <a:srgbClr val="002060"/>
                </a:solidFill>
                <a:latin typeface="Arial" charset="0"/>
                <a:ea typeface="宋体" charset="-122"/>
              </a:rPr>
              <a:t>guarded by special royal soldiers.</a:t>
            </a:r>
            <a:endParaRPr lang="en-US" altLang="x-none" sz="1600" dirty="0">
              <a:solidFill>
                <a:srgbClr val="002060"/>
              </a:solidFill>
              <a:latin typeface="Arial" charset="0"/>
              <a:ea typeface="宋体" charset="-122"/>
            </a:endParaRPr>
          </a:p>
          <a:p>
            <a:pPr lvl="0" algn="ctr" eaLnBrk="0" hangingPunct="0"/>
            <a:r>
              <a:rPr lang="en-US" altLang="x-none" sz="1600" dirty="0">
                <a:solidFill>
                  <a:srgbClr val="002060"/>
                </a:solidFill>
                <a:latin typeface="Arial" charset="0"/>
                <a:ea typeface="宋体" charset="-122"/>
              </a:rPr>
              <a:t>(</a:t>
            </a:r>
            <a:r>
              <a:rPr lang="zh-CN" altLang="en-US" sz="1600" dirty="0">
                <a:solidFill>
                  <a:srgbClr val="002060"/>
                </a:solidFill>
                <a:latin typeface="Arial" charset="0"/>
                <a:ea typeface="宋体" charset="-122"/>
              </a:rPr>
              <a:t>让张萍玉异常惊讶的是，她发现女王的珠宝由皇家特别卫士守护着。）</a:t>
            </a:r>
            <a:endParaRPr lang="zh-CN" altLang="en-US" sz="1600" dirty="0">
              <a:solidFill>
                <a:srgbClr val="002060"/>
              </a:solidFill>
              <a:latin typeface="Arial" charset="0"/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3940" y="404495"/>
            <a:ext cx="409956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to one's credit/surprise</a:t>
            </a:r>
            <a:endParaRPr lang="en-US" altLang="zh-CN" sz="2800" b="1"/>
          </a:p>
        </p:txBody>
      </p:sp>
      <p:sp>
        <p:nvSpPr>
          <p:cNvPr id="3" name="动作按钮: 前进或下一项 2">
            <a:hlinkClick r:id="rId3" action="ppaction://hlinksldjump"/>
          </p:cNvPr>
          <p:cNvSpPr/>
          <p:nvPr/>
        </p:nvSpPr>
        <p:spPr>
          <a:xfrm>
            <a:off x="7812405" y="6236970"/>
            <a:ext cx="864235" cy="57658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形标注 2"/>
          <p:cNvSpPr/>
          <p:nvPr/>
        </p:nvSpPr>
        <p:spPr>
          <a:xfrm>
            <a:off x="3707765" y="3716655"/>
            <a:ext cx="3119120" cy="1141730"/>
          </a:xfrm>
          <a:prstGeom prst="wedgeEllipseCallout">
            <a:avLst>
              <a:gd name="adj1" fmla="val -57078"/>
              <a:gd name="adj2" fmla="val -42601"/>
            </a:avLst>
          </a:prstGeom>
          <a:ln>
            <a:solidFill>
              <a:srgbClr val="F6C28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n.[C&amp;UC]</a:t>
            </a:r>
            <a:r>
              <a:rPr lang="zh-CN" altLang="en-US"/>
              <a:t>赊购（制度）；称赞；学分</a:t>
            </a: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7315" y="2420620"/>
            <a:ext cx="3350260" cy="2172970"/>
            <a:chOff x="3574" y="3591"/>
            <a:chExt cx="4534" cy="2830"/>
          </a:xfrm>
        </p:grpSpPr>
        <p:sp>
          <p:nvSpPr>
            <p:cNvPr id="2" name="云形 1"/>
            <p:cNvSpPr/>
            <p:nvPr/>
          </p:nvSpPr>
          <p:spPr>
            <a:xfrm>
              <a:off x="3574" y="3591"/>
              <a:ext cx="4535" cy="2830"/>
            </a:xfrm>
            <a:prstGeom prst="cloud">
              <a:avLst/>
            </a:prstGeom>
            <a:ln>
              <a:solidFill>
                <a:srgbClr val="F0994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4800" b="1"/>
                <a:t>credit</a:t>
              </a:r>
              <a:endParaRPr lang="en-US" altLang="zh-CN" sz="4800" b="1"/>
            </a:p>
          </p:txBody>
        </p:sp>
        <p:sp>
          <p:nvSpPr>
            <p:cNvPr id="6" name="椭圆 5"/>
            <p:cNvSpPr/>
            <p:nvPr/>
          </p:nvSpPr>
          <p:spPr>
            <a:xfrm>
              <a:off x="4592" y="4266"/>
              <a:ext cx="341" cy="267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F09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521" y="4038"/>
              <a:ext cx="519" cy="382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F09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空心弧 10"/>
            <p:cNvSpPr/>
            <p:nvPr/>
          </p:nvSpPr>
          <p:spPr>
            <a:xfrm flipV="1">
              <a:off x="5170" y="5380"/>
              <a:ext cx="1237" cy="346"/>
            </a:xfrm>
            <a:prstGeom prst="blockArc">
              <a:avLst/>
            </a:prstGeom>
            <a:ln>
              <a:solidFill>
                <a:srgbClr val="F0994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椭圆形标注 14"/>
          <p:cNvSpPr/>
          <p:nvPr/>
        </p:nvSpPr>
        <p:spPr>
          <a:xfrm>
            <a:off x="1475740" y="5373370"/>
            <a:ext cx="2760345" cy="1141730"/>
          </a:xfrm>
          <a:prstGeom prst="wedgeEllipseCallout">
            <a:avLst>
              <a:gd name="adj1" fmla="val -48880"/>
              <a:gd name="adj2" fmla="val -97664"/>
            </a:avLst>
          </a:prstGeom>
          <a:ln>
            <a:solidFill>
              <a:srgbClr val="F6C28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v. </a:t>
            </a:r>
            <a:r>
              <a:rPr lang="zh-CN" altLang="en-US"/>
              <a:t>相信；把······归功于</a:t>
            </a:r>
            <a:endParaRPr lang="zh-CN" altLang="en-US"/>
          </a:p>
        </p:txBody>
      </p:sp>
      <p:sp>
        <p:nvSpPr>
          <p:cNvPr id="16" name="动作按钮: 后退或前一项 15">
            <a:hlinkClick r:id="rId1" action="ppaction://hlinksldjump"/>
          </p:cNvPr>
          <p:cNvSpPr/>
          <p:nvPr/>
        </p:nvSpPr>
        <p:spPr>
          <a:xfrm>
            <a:off x="7668260" y="5876925"/>
            <a:ext cx="864235" cy="648335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fengy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5" y="1270"/>
            <a:ext cx="9141460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bldLvl="0" animBg="1"/>
      <p:bldP spid="15" grpId="0" animBg="1"/>
      <p:bldP spid="15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页脚占位符 4"/>
          <p:cNvSpPr txBox="1">
            <a:spLocks noGrp="1"/>
          </p:cNvSpPr>
          <p:nvPr/>
        </p:nvSpPr>
        <p:spPr>
          <a:xfrm>
            <a:off x="6057900" y="6467475"/>
            <a:ext cx="2895600" cy="2444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eaLnBrk="1" hangingPunct="1"/>
            <a:endParaRPr lang="en-US" altLang="x-none" sz="2000" b="1" i="1" dirty="0">
              <a:solidFill>
                <a:srgbClr val="CC3300"/>
              </a:solidFill>
              <a:latin typeface="Arial" charset="0"/>
              <a:ea typeface="宋体" charset="-122"/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251460" y="4940935"/>
            <a:ext cx="4040505" cy="906780"/>
          </a:xfrm>
          <a:prstGeom prst="wedgeEllipseCallout">
            <a:avLst>
              <a:gd name="adj1" fmla="val 12587"/>
              <a:gd name="adj2" fmla="val -116790"/>
            </a:avLst>
          </a:prstGeom>
          <a:ln>
            <a:solidFill>
              <a:srgbClr val="F6C28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n.</a:t>
            </a:r>
            <a:r>
              <a:rPr lang="zh-CN" altLang="en-US"/>
              <a:t>惊奇；诧异</a:t>
            </a:r>
            <a:endParaRPr lang="zh-CN" altLang="en-US"/>
          </a:p>
          <a:p>
            <a:pPr algn="ctr"/>
            <a:r>
              <a:rPr lang="zh-CN" altLang="en-US"/>
              <a:t>（</a:t>
            </a:r>
            <a:r>
              <a:rPr lang="en-US" altLang="zh-CN"/>
              <a:t>in surprise</a:t>
            </a:r>
            <a:r>
              <a:rPr lang="zh-CN" altLang="en-US"/>
              <a:t>惊奇地</a:t>
            </a:r>
            <a:r>
              <a:rPr lang="en-US" altLang="zh-CN"/>
              <a:t>;</a:t>
            </a:r>
            <a:endParaRPr lang="en-US" altLang="zh-CN"/>
          </a:p>
          <a:p>
            <a:pPr algn="ctr"/>
            <a:r>
              <a:rPr lang="en-US" altLang="zh-CN"/>
              <a:t>by surprise</a:t>
            </a:r>
            <a:r>
              <a:rPr lang="zh-CN" altLang="en-US"/>
              <a:t>出其不意地）</a:t>
            </a:r>
            <a:endParaRPr lang="zh-CN" altLang="en-US"/>
          </a:p>
        </p:txBody>
      </p:sp>
      <p:sp>
        <p:nvSpPr>
          <p:cNvPr id="14" name="椭圆形标注 13"/>
          <p:cNvSpPr/>
          <p:nvPr/>
        </p:nvSpPr>
        <p:spPr>
          <a:xfrm>
            <a:off x="4932045" y="3213100"/>
            <a:ext cx="2743835" cy="942975"/>
          </a:xfrm>
          <a:prstGeom prst="wedgeEllipseCallout">
            <a:avLst>
              <a:gd name="adj1" fmla="val -68097"/>
              <a:gd name="adj2" fmla="val -5690"/>
            </a:avLst>
          </a:prstGeom>
          <a:ln>
            <a:solidFill>
              <a:srgbClr val="F6C28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vt. </a:t>
            </a:r>
            <a:r>
              <a:rPr lang="zh-CN" altLang="en-US"/>
              <a:t>使吃惊；惊奇</a:t>
            </a:r>
            <a:endParaRPr lang="zh-CN" altLang="en-US"/>
          </a:p>
          <a:p>
            <a:pPr algn="ctr"/>
            <a:r>
              <a:rPr lang="zh-CN" altLang="en-US"/>
              <a:t>（</a:t>
            </a:r>
            <a:r>
              <a:rPr lang="en-US" altLang="zh-CN"/>
              <a:t>surprise sb.)</a:t>
            </a:r>
            <a:endParaRPr lang="en-US" altLang="zh-CN"/>
          </a:p>
        </p:txBody>
      </p:sp>
      <p:sp>
        <p:nvSpPr>
          <p:cNvPr id="17" name="动作按钮: 后退或前一项 16">
            <a:hlinkClick r:id="rId1" action="ppaction://hlinksldjump"/>
          </p:cNvPr>
          <p:cNvSpPr/>
          <p:nvPr/>
        </p:nvSpPr>
        <p:spPr>
          <a:xfrm>
            <a:off x="7668260" y="5876925"/>
            <a:ext cx="1161415" cy="864235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fengy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5" y="1270"/>
            <a:ext cx="9141460" cy="22352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11505" y="2493010"/>
            <a:ext cx="3662680" cy="1728470"/>
            <a:chOff x="963" y="3926"/>
            <a:chExt cx="5768" cy="2722"/>
          </a:xfrm>
        </p:grpSpPr>
        <p:grpSp>
          <p:nvGrpSpPr>
            <p:cNvPr id="16" name="组合 15"/>
            <p:cNvGrpSpPr/>
            <p:nvPr/>
          </p:nvGrpSpPr>
          <p:grpSpPr>
            <a:xfrm>
              <a:off x="963" y="3926"/>
              <a:ext cx="5769" cy="2722"/>
              <a:chOff x="2779" y="3472"/>
              <a:chExt cx="5769" cy="2722"/>
            </a:xfrm>
          </p:grpSpPr>
          <p:sp>
            <p:nvSpPr>
              <p:cNvPr id="9" name="云形 8"/>
              <p:cNvSpPr/>
              <p:nvPr/>
            </p:nvSpPr>
            <p:spPr>
              <a:xfrm>
                <a:off x="2779" y="3472"/>
                <a:ext cx="5769" cy="2722"/>
              </a:xfrm>
              <a:prstGeom prst="cloud">
                <a:avLst/>
              </a:prstGeom>
              <a:ln>
                <a:solidFill>
                  <a:srgbClr val="F0994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r>
                  <a:rPr lang="en-US" altLang="zh-CN" sz="4000" b="1"/>
                  <a:t>surprise</a:t>
                </a:r>
                <a:endParaRPr lang="en-US" altLang="zh-CN" sz="4000" b="1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4365" y="4266"/>
                <a:ext cx="681" cy="227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F099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空心弧 11"/>
              <p:cNvSpPr/>
              <p:nvPr/>
            </p:nvSpPr>
            <p:spPr>
              <a:xfrm flipV="1">
                <a:off x="5159" y="5060"/>
                <a:ext cx="1377" cy="551"/>
              </a:xfrm>
              <a:prstGeom prst="blockArc">
                <a:avLst>
                  <a:gd name="adj1" fmla="val 11671284"/>
                  <a:gd name="adj2" fmla="val 545647"/>
                  <a:gd name="adj3" fmla="val 28623"/>
                </a:avLst>
              </a:prstGeom>
              <a:solidFill>
                <a:srgbClr val="F6C28E"/>
              </a:solidFill>
              <a:ln>
                <a:solidFill>
                  <a:srgbClr val="F09942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4365" y="4606"/>
              <a:ext cx="681" cy="227"/>
            </a:xfrm>
            <a:prstGeom prst="ellipse">
              <a:avLst/>
            </a:prstGeom>
            <a:solidFill>
              <a:srgbClr val="002060"/>
            </a:solidFill>
            <a:ln w="25400" cap="flat" cmpd="sng" algn="ctr">
              <a:solidFill>
                <a:srgbClr val="F09942"/>
              </a:solidFill>
              <a:prstDash val="solid"/>
            </a:ln>
            <a:effectLst/>
          </p:spPr>
          <p:style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页脚占位符 4"/>
          <p:cNvSpPr txBox="1">
            <a:spLocks noGrp="1"/>
          </p:cNvSpPr>
          <p:nvPr/>
        </p:nvSpPr>
        <p:spPr>
          <a:xfrm>
            <a:off x="6057900" y="6467475"/>
            <a:ext cx="2895600" cy="2444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eaLnBrk="1" hangingPunct="1"/>
            <a:endParaRPr lang="en-US" altLang="x-none" sz="2000" b="1" i="1" dirty="0">
              <a:solidFill>
                <a:srgbClr val="CC33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10" name="图片 9" descr="fengy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-99060"/>
            <a:ext cx="1867535" cy="1320800"/>
          </a:xfrm>
          <a:prstGeom prst="rect">
            <a:avLst/>
          </a:prstGeom>
        </p:spPr>
      </p:pic>
      <p:pic>
        <p:nvPicPr>
          <p:cNvPr id="11" name="图片 10" descr="11248652_152838683187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835" y="5229225"/>
            <a:ext cx="3518535" cy="2004695"/>
          </a:xfrm>
          <a:prstGeom prst="rect">
            <a:avLst/>
          </a:prstGeom>
        </p:spPr>
      </p:pic>
      <p:pic>
        <p:nvPicPr>
          <p:cNvPr id="12" name="图片 11" descr="fengy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" y="1772920"/>
            <a:ext cx="572770" cy="802005"/>
          </a:xfrm>
          <a:prstGeom prst="rect">
            <a:avLst/>
          </a:prstGeom>
        </p:spPr>
      </p:pic>
      <p:pic>
        <p:nvPicPr>
          <p:cNvPr id="13" name="图片 12" descr="fengy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837565"/>
            <a:ext cx="943610" cy="506095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5878195" y="405765"/>
            <a:ext cx="2145665" cy="14446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600" b="1">
                <a:latin typeface="Arial" charset="0"/>
              </a:rPr>
              <a:t>leave</a:t>
            </a:r>
            <a:endParaRPr lang="en-US" altLang="zh-CN" sz="3600" b="1">
              <a:latin typeface="Arial" charset="0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3383915" y="1268730"/>
            <a:ext cx="1908810" cy="792480"/>
          </a:xfrm>
          <a:prstGeom prst="wedgeEllipseCallout">
            <a:avLst>
              <a:gd name="adj1" fmla="val 60745"/>
              <a:gd name="adj2" fmla="val -468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n.</a:t>
            </a:r>
            <a:r>
              <a:rPr lang="zh-CN" altLang="en-US"/>
              <a:t>许可；准假；告别</a:t>
            </a:r>
            <a:endParaRPr lang="zh-CN" altLang="en-US"/>
          </a:p>
        </p:txBody>
      </p:sp>
      <p:sp>
        <p:nvSpPr>
          <p:cNvPr id="16" name="椭圆形标注 15"/>
          <p:cNvSpPr/>
          <p:nvPr/>
        </p:nvSpPr>
        <p:spPr>
          <a:xfrm>
            <a:off x="5482590" y="2484120"/>
            <a:ext cx="2475865" cy="683895"/>
          </a:xfrm>
          <a:prstGeom prst="wedgeEllipseCallout">
            <a:avLst>
              <a:gd name="adj1" fmla="val 22336"/>
              <a:gd name="adj2" fmla="val -1048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v.</a:t>
            </a:r>
            <a:r>
              <a:rPr lang="zh-CN" altLang="en-US"/>
              <a:t>委托；离开；留给；遗留</a:t>
            </a:r>
            <a:endParaRPr lang="zh-CN" altLang="en-US"/>
          </a:p>
        </p:txBody>
      </p:sp>
      <p:grpSp>
        <p:nvGrpSpPr>
          <p:cNvPr id="18439" name="组合 18438"/>
          <p:cNvGrpSpPr/>
          <p:nvPr/>
        </p:nvGrpSpPr>
        <p:grpSpPr>
          <a:xfrm rot="17866498" flipH="1" flipV="1">
            <a:off x="2708910" y="4692650"/>
            <a:ext cx="1671320" cy="407670"/>
            <a:chOff x="0" y="0"/>
            <a:chExt cx="893" cy="246"/>
          </a:xfrm>
        </p:grpSpPr>
        <p:grpSp>
          <p:nvGrpSpPr>
            <p:cNvPr id="18440" name="组合 18439"/>
            <p:cNvGrpSpPr/>
            <p:nvPr/>
          </p:nvGrpSpPr>
          <p:grpSpPr>
            <a:xfrm>
              <a:off x="0" y="0"/>
              <a:ext cx="743" cy="185"/>
              <a:chOff x="0" y="0"/>
              <a:chExt cx="1118" cy="279"/>
            </a:xfrm>
          </p:grpSpPr>
          <p:sp>
            <p:nvSpPr>
              <p:cNvPr id="18441" name="AutoShape 9"/>
              <p:cNvSpPr/>
              <p:nvPr/>
            </p:nvSpPr>
            <p:spPr>
              <a:xfrm rot="5263130">
                <a:off x="29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42" name="AutoShape 10"/>
              <p:cNvSpPr/>
              <p:nvPr/>
            </p:nvSpPr>
            <p:spPr>
              <a:xfrm rot="6078281">
                <a:off x="428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43" name="AutoShape 11"/>
              <p:cNvSpPr/>
              <p:nvPr/>
            </p:nvSpPr>
            <p:spPr>
              <a:xfrm rot="6373927">
                <a:off x="504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44" name="AutoShape 12"/>
              <p:cNvSpPr/>
              <p:nvPr/>
            </p:nvSpPr>
            <p:spPr>
              <a:xfrm rot="6906312">
                <a:off x="594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</p:grpSp>
        <p:grpSp>
          <p:nvGrpSpPr>
            <p:cNvPr id="18445" name="组合 18444"/>
            <p:cNvGrpSpPr/>
            <p:nvPr/>
          </p:nvGrpSpPr>
          <p:grpSpPr>
            <a:xfrm rot="1353540">
              <a:off x="150" y="60"/>
              <a:ext cx="743" cy="186"/>
              <a:chOff x="0" y="0"/>
              <a:chExt cx="1118" cy="279"/>
            </a:xfrm>
          </p:grpSpPr>
          <p:sp>
            <p:nvSpPr>
              <p:cNvPr id="18446" name="AutoShape 14"/>
              <p:cNvSpPr/>
              <p:nvPr/>
            </p:nvSpPr>
            <p:spPr>
              <a:xfrm rot="5263130">
                <a:off x="29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47" name="AutoShape 15"/>
              <p:cNvSpPr/>
              <p:nvPr/>
            </p:nvSpPr>
            <p:spPr>
              <a:xfrm rot="6078281">
                <a:off x="428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48" name="AutoShape 16"/>
              <p:cNvSpPr/>
              <p:nvPr/>
            </p:nvSpPr>
            <p:spPr>
              <a:xfrm rot="6373927">
                <a:off x="504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49" name="AutoShape 17"/>
              <p:cNvSpPr/>
              <p:nvPr/>
            </p:nvSpPr>
            <p:spPr>
              <a:xfrm rot="6906312">
                <a:off x="594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63245" y="3349625"/>
            <a:ext cx="1599565" cy="581025"/>
            <a:chOff x="887" y="5275"/>
            <a:chExt cx="2519" cy="915"/>
          </a:xfrm>
        </p:grpSpPr>
        <p:sp>
          <p:nvSpPr>
            <p:cNvPr id="18452" name="Line 20"/>
            <p:cNvSpPr/>
            <p:nvPr/>
          </p:nvSpPr>
          <p:spPr>
            <a:xfrm>
              <a:off x="2954" y="5905"/>
              <a:ext cx="453" cy="142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9" name="AutoShape 27"/>
            <p:cNvSpPr/>
            <p:nvPr/>
          </p:nvSpPr>
          <p:spPr>
            <a:xfrm>
              <a:off x="1033" y="5300"/>
              <a:ext cx="1831" cy="890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8460" name="AutoShape 28"/>
            <p:cNvSpPr/>
            <p:nvPr/>
          </p:nvSpPr>
          <p:spPr>
            <a:xfrm>
              <a:off x="887" y="5275"/>
              <a:ext cx="1913" cy="8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95999"/>
                  </a:schemeClr>
                </a:gs>
                <a:gs pos="100000">
                  <a:srgbClr val="8FB7DE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around</a:t>
              </a:r>
              <a:endParaRPr lang="en-US" altLang="zh-CN" dirty="0">
                <a:latin typeface="Arial" charset="0"/>
                <a:ea typeface="Arial" charset="0"/>
              </a:endParaRPr>
            </a:p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(</a:t>
              </a:r>
              <a:r>
                <a:rPr lang="zh-CN" altLang="en-US" dirty="0">
                  <a:latin typeface="Arial" charset="0"/>
                  <a:ea typeface="宋体" charset="0"/>
                </a:rPr>
                <a:t>乱放）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47365" y="2487930"/>
            <a:ext cx="1219835" cy="964565"/>
            <a:chOff x="4799" y="3918"/>
            <a:chExt cx="1921" cy="1519"/>
          </a:xfrm>
        </p:grpSpPr>
        <p:sp>
          <p:nvSpPr>
            <p:cNvPr id="18456" name="Line 24"/>
            <p:cNvSpPr/>
            <p:nvPr/>
          </p:nvSpPr>
          <p:spPr>
            <a:xfrm rot="15143245" flipH="1" flipV="1">
              <a:off x="5473" y="5141"/>
              <a:ext cx="450" cy="143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1" name="AutoShape 29"/>
            <p:cNvSpPr/>
            <p:nvPr/>
          </p:nvSpPr>
          <p:spPr>
            <a:xfrm flipH="1">
              <a:off x="4799" y="3918"/>
              <a:ext cx="1829" cy="890"/>
            </a:xfrm>
            <a:prstGeom prst="roundRect">
              <a:avLst>
                <a:gd name="adj" fmla="val 50000"/>
              </a:avLst>
            </a:prstGeom>
            <a:solidFill>
              <a:srgbClr val="B2B2B2"/>
            </a:solidFill>
            <a:ln w="9525">
              <a:noFill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8462" name="AutoShape 30"/>
            <p:cNvSpPr/>
            <p:nvPr/>
          </p:nvSpPr>
          <p:spPr>
            <a:xfrm flipH="1">
              <a:off x="4848" y="3969"/>
              <a:ext cx="1873" cy="7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rgbClr val="9E9C34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from</a:t>
              </a:r>
              <a:endParaRPr lang="en-US" altLang="zh-CN" dirty="0">
                <a:latin typeface="Arial" charset="0"/>
                <a:ea typeface="Arial" charset="0"/>
              </a:endParaRPr>
            </a:p>
            <a:p>
              <a:pPr lvl="0" algn="ctr" eaLnBrk="1" hangingPunct="1"/>
              <a:r>
                <a:rPr lang="zh-CN" altLang="en-US" dirty="0">
                  <a:latin typeface="Arial" charset="0"/>
                  <a:ea typeface="宋体" charset="0"/>
                </a:rPr>
                <a:t>（从···离开）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1815" y="4329430"/>
            <a:ext cx="1428115" cy="488950"/>
            <a:chOff x="869" y="6818"/>
            <a:chExt cx="2249" cy="770"/>
          </a:xfrm>
        </p:grpSpPr>
        <p:sp>
          <p:nvSpPr>
            <p:cNvPr id="18455" name="Line 23"/>
            <p:cNvSpPr/>
            <p:nvPr/>
          </p:nvSpPr>
          <p:spPr>
            <a:xfrm rot="2103432" flipV="1">
              <a:off x="2790" y="7078"/>
              <a:ext cx="329" cy="250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6" name="AutoShape 34"/>
            <p:cNvSpPr/>
            <p:nvPr/>
          </p:nvSpPr>
          <p:spPr>
            <a:xfrm>
              <a:off x="869" y="6818"/>
              <a:ext cx="1722" cy="7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95999"/>
                  </a:schemeClr>
                </a:gs>
                <a:gs pos="100000">
                  <a:srgbClr val="8FB7DE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behind</a:t>
              </a:r>
              <a:endParaRPr lang="en-US" altLang="zh-CN" dirty="0">
                <a:latin typeface="Arial" charset="0"/>
                <a:ea typeface="Arial" charset="0"/>
              </a:endParaRPr>
            </a:p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(</a:t>
              </a:r>
              <a:r>
                <a:rPr lang="zh-CN" altLang="en-US" dirty="0">
                  <a:latin typeface="Arial" charset="0"/>
                  <a:ea typeface="宋体" charset="0"/>
                </a:rPr>
                <a:t>抛弃）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3430" y="5160010"/>
            <a:ext cx="1370330" cy="606425"/>
            <a:chOff x="1218" y="8126"/>
            <a:chExt cx="2158" cy="955"/>
          </a:xfrm>
        </p:grpSpPr>
        <p:sp>
          <p:nvSpPr>
            <p:cNvPr id="18453" name="Line 21"/>
            <p:cNvSpPr/>
            <p:nvPr/>
          </p:nvSpPr>
          <p:spPr>
            <a:xfrm flipV="1">
              <a:off x="3048" y="8126"/>
              <a:ext cx="328" cy="250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8" name="AutoShape 36"/>
            <p:cNvSpPr/>
            <p:nvPr/>
          </p:nvSpPr>
          <p:spPr>
            <a:xfrm>
              <a:off x="1218" y="8191"/>
              <a:ext cx="1831" cy="890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8469" name="AutoShape 37"/>
            <p:cNvSpPr/>
            <p:nvPr/>
          </p:nvSpPr>
          <p:spPr>
            <a:xfrm>
              <a:off x="1262" y="8243"/>
              <a:ext cx="1722" cy="7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95999"/>
                  </a:schemeClr>
                </a:gs>
                <a:gs pos="100000">
                  <a:srgbClr val="8FB7DE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out</a:t>
              </a:r>
              <a:endParaRPr lang="en-US" altLang="zh-CN" dirty="0">
                <a:latin typeface="Arial" charset="0"/>
                <a:ea typeface="Arial" charset="0"/>
              </a:endParaRPr>
            </a:p>
            <a:p>
              <a:pPr lvl="0" algn="ctr" eaLnBrk="1" hangingPunct="1"/>
              <a:r>
                <a:rPr lang="zh-CN" altLang="en-US" dirty="0">
                  <a:latin typeface="Arial" charset="0"/>
                  <a:ea typeface="宋体" charset="0"/>
                </a:rPr>
                <a:t>（遗漏）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07870" y="5455285"/>
            <a:ext cx="1162050" cy="836295"/>
            <a:chOff x="3162" y="8591"/>
            <a:chExt cx="1830" cy="1317"/>
          </a:xfrm>
        </p:grpSpPr>
        <p:sp>
          <p:nvSpPr>
            <p:cNvPr id="18454" name="Line 22"/>
            <p:cNvSpPr/>
            <p:nvPr/>
          </p:nvSpPr>
          <p:spPr>
            <a:xfrm rot="18903867" flipV="1">
              <a:off x="4010" y="8591"/>
              <a:ext cx="328" cy="250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1" name="AutoShape 39"/>
            <p:cNvSpPr/>
            <p:nvPr/>
          </p:nvSpPr>
          <p:spPr>
            <a:xfrm>
              <a:off x="3162" y="9018"/>
              <a:ext cx="1831" cy="890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8472" name="AutoShape 40"/>
            <p:cNvSpPr/>
            <p:nvPr/>
          </p:nvSpPr>
          <p:spPr>
            <a:xfrm>
              <a:off x="3206" y="9070"/>
              <a:ext cx="1722" cy="7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95999"/>
                  </a:schemeClr>
                </a:gs>
                <a:gs pos="100000">
                  <a:srgbClr val="8FB7DE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over</a:t>
              </a:r>
              <a:endParaRPr lang="en-US" altLang="zh-CN" dirty="0">
                <a:latin typeface="Arial" charset="0"/>
                <a:ea typeface="Arial" charset="0"/>
              </a:endParaRPr>
            </a:p>
            <a:p>
              <a:pPr lvl="0" algn="ctr" eaLnBrk="1" hangingPunct="1"/>
              <a:r>
                <a:rPr lang="zh-CN" altLang="en-US" dirty="0">
                  <a:latin typeface="Arial" charset="0"/>
                  <a:ea typeface="宋体" charset="0"/>
                </a:rPr>
                <a:t>（剩下）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33850" y="4803140"/>
            <a:ext cx="1513840" cy="603250"/>
            <a:chOff x="6510" y="7564"/>
            <a:chExt cx="2384" cy="950"/>
          </a:xfrm>
        </p:grpSpPr>
        <p:sp>
          <p:nvSpPr>
            <p:cNvPr id="18457" name="Line 25"/>
            <p:cNvSpPr/>
            <p:nvPr/>
          </p:nvSpPr>
          <p:spPr>
            <a:xfrm rot="4384255" flipH="1">
              <a:off x="6474" y="7600"/>
              <a:ext cx="325" cy="252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0" name="AutoShape 48"/>
            <p:cNvSpPr/>
            <p:nvPr/>
          </p:nvSpPr>
          <p:spPr>
            <a:xfrm flipH="1">
              <a:off x="6872" y="7624"/>
              <a:ext cx="1828" cy="890"/>
            </a:xfrm>
            <a:prstGeom prst="roundRect">
              <a:avLst>
                <a:gd name="adj" fmla="val 50000"/>
              </a:avLst>
            </a:prstGeom>
            <a:solidFill>
              <a:srgbClr val="B2B2B2"/>
            </a:solidFill>
            <a:ln w="9525">
              <a:noFill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8481" name="AutoShape 49"/>
            <p:cNvSpPr/>
            <p:nvPr/>
          </p:nvSpPr>
          <p:spPr>
            <a:xfrm flipH="1">
              <a:off x="6920" y="7677"/>
              <a:ext cx="1975" cy="7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rgbClr val="A3A135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on</a:t>
              </a:r>
              <a:endParaRPr lang="en-US" altLang="zh-CN" dirty="0">
                <a:latin typeface="Arial" charset="0"/>
                <a:ea typeface="Arial" charset="0"/>
              </a:endParaRPr>
            </a:p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(</a:t>
              </a:r>
              <a:r>
                <a:rPr lang="zh-CN" altLang="en-US" dirty="0">
                  <a:latin typeface="Arial" charset="0"/>
                  <a:ea typeface="宋体" charset="0"/>
                </a:rPr>
                <a:t>使····处于···）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67835" y="3990340"/>
            <a:ext cx="1586230" cy="565150"/>
            <a:chOff x="6721" y="6284"/>
            <a:chExt cx="2498" cy="890"/>
          </a:xfrm>
        </p:grpSpPr>
        <p:sp>
          <p:nvSpPr>
            <p:cNvPr id="18477" name="AutoShape 45"/>
            <p:cNvSpPr/>
            <p:nvPr/>
          </p:nvSpPr>
          <p:spPr>
            <a:xfrm flipH="1">
              <a:off x="7229" y="6284"/>
              <a:ext cx="1828" cy="890"/>
            </a:xfrm>
            <a:prstGeom prst="roundRect">
              <a:avLst>
                <a:gd name="adj" fmla="val 50000"/>
              </a:avLst>
            </a:prstGeom>
            <a:solidFill>
              <a:srgbClr val="B2B2B2"/>
            </a:solidFill>
            <a:ln w="9525">
              <a:noFill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8478" name="AutoShape 46"/>
            <p:cNvSpPr/>
            <p:nvPr/>
          </p:nvSpPr>
          <p:spPr>
            <a:xfrm flipH="1">
              <a:off x="7277" y="6335"/>
              <a:ext cx="1942" cy="7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rgbClr val="C1BE3F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宋体" charset="0"/>
                </a:rPr>
                <a:t>by</a:t>
              </a:r>
              <a:endParaRPr lang="en-US" altLang="zh-CN" dirty="0">
                <a:latin typeface="Arial" charset="0"/>
                <a:ea typeface="宋体" charset="0"/>
              </a:endParaRPr>
            </a:p>
            <a:p>
              <a:pPr lvl="0" algn="ctr" eaLnBrk="1" hangingPunct="1"/>
              <a:r>
                <a:rPr lang="zh-CN" altLang="en-US" dirty="0">
                  <a:latin typeface="Arial" charset="0"/>
                  <a:ea typeface="宋体" charset="0"/>
                </a:rPr>
                <a:t>（乘···离开）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  <p:sp>
          <p:nvSpPr>
            <p:cNvPr id="18483" name="Line 51"/>
            <p:cNvSpPr/>
            <p:nvPr/>
          </p:nvSpPr>
          <p:spPr>
            <a:xfrm rot="2147096" flipH="1">
              <a:off x="6721" y="6594"/>
              <a:ext cx="329" cy="250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08755" y="3100705"/>
            <a:ext cx="1550035" cy="620395"/>
            <a:chOff x="6313" y="4883"/>
            <a:chExt cx="2441" cy="977"/>
          </a:xfrm>
        </p:grpSpPr>
        <p:grpSp>
          <p:nvGrpSpPr>
            <p:cNvPr id="20" name="组合 19"/>
            <p:cNvGrpSpPr/>
            <p:nvPr/>
          </p:nvGrpSpPr>
          <p:grpSpPr>
            <a:xfrm>
              <a:off x="6668" y="4883"/>
              <a:ext cx="2086" cy="890"/>
              <a:chOff x="6668" y="4883"/>
              <a:chExt cx="2086" cy="890"/>
            </a:xfrm>
          </p:grpSpPr>
          <p:sp>
            <p:nvSpPr>
              <p:cNvPr id="18474" name="AutoShape 42"/>
              <p:cNvSpPr/>
              <p:nvPr/>
            </p:nvSpPr>
            <p:spPr>
              <a:xfrm flipH="1">
                <a:off x="6668" y="4883"/>
                <a:ext cx="1829" cy="890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noFill/>
              </a:ln>
              <a:effectLst>
                <a:outerShdw dist="63500" dir="3187806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75" name="AutoShape 43"/>
              <p:cNvSpPr/>
              <p:nvPr/>
            </p:nvSpPr>
            <p:spPr>
              <a:xfrm flipH="1">
                <a:off x="6716" y="4934"/>
                <a:ext cx="2038" cy="77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rgbClr val="A3A135">
                      <a:alpha val="70000"/>
                    </a:srgbClr>
                  </a:gs>
                </a:gsLst>
                <a:lin ang="5400000" scaled="1"/>
                <a:tileRect/>
              </a:gradFill>
              <a:ln w="19050" cap="flat" cmpd="sng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algn="ctr" eaLnBrk="1" hangingPunct="1"/>
                <a:r>
                  <a:rPr lang="en-US" altLang="zh-CN" dirty="0">
                    <a:latin typeface="Arial" charset="0"/>
                    <a:ea typeface="Arial" charset="0"/>
                  </a:rPr>
                  <a:t>for</a:t>
                </a:r>
                <a:endParaRPr lang="en-US" altLang="zh-CN" dirty="0">
                  <a:latin typeface="Arial" charset="0"/>
                  <a:ea typeface="Arial" charset="0"/>
                </a:endParaRPr>
              </a:p>
              <a:p>
                <a:pPr lvl="0" algn="ctr" eaLnBrk="1" hangingPunct="1"/>
                <a:r>
                  <a:rPr lang="zh-CN" altLang="en-US" dirty="0">
                    <a:latin typeface="Arial" charset="0"/>
                    <a:ea typeface="宋体" charset="0"/>
                  </a:rPr>
                  <a:t>（动身去···）</a:t>
                </a:r>
                <a:endParaRPr lang="zh-CN" altLang="en-US" dirty="0">
                  <a:latin typeface="Arial" charset="0"/>
                  <a:ea typeface="宋体" charset="0"/>
                </a:endParaRPr>
              </a:p>
            </p:txBody>
          </p:sp>
        </p:grpSp>
        <p:sp>
          <p:nvSpPr>
            <p:cNvPr id="18458" name="Line 26"/>
            <p:cNvSpPr/>
            <p:nvPr/>
          </p:nvSpPr>
          <p:spPr>
            <a:xfrm rot="120644" flipH="1">
              <a:off x="6313" y="5610"/>
              <a:ext cx="328" cy="250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39950" y="3403600"/>
            <a:ext cx="1939290" cy="1942465"/>
            <a:chOff x="3370" y="5360"/>
            <a:chExt cx="3054" cy="3059"/>
          </a:xfrm>
        </p:grpSpPr>
        <p:pic>
          <p:nvPicPr>
            <p:cNvPr id="18436" name="Picture 4" descr="circuler_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0" y="5360"/>
              <a:ext cx="3054" cy="300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8437" name="Arc 5"/>
            <p:cNvSpPr/>
            <p:nvPr/>
          </p:nvSpPr>
          <p:spPr>
            <a:xfrm rot="5400000" flipH="1" flipV="1">
              <a:off x="2656" y="6088"/>
              <a:ext cx="2993" cy="1554"/>
            </a:xfrm>
            <a:custGeom>
              <a:avLst/>
              <a:gdLst/>
              <a:ahLst/>
              <a:cxnLst>
                <a:cxn ang="0">
                  <a:pos x="0" y="1131227"/>
                </a:cxn>
                <a:cxn ang="0">
                  <a:pos x="2279597" y="1174750"/>
                </a:cxn>
                <a:cxn ang="0">
                  <a:pos x="1139614" y="1163492"/>
                </a:cxn>
              </a:cxnLst>
              <a:pathLst>
                <a:path w="43192" h="21809" fill="none">
                  <a:moveTo>
                    <a:pt x="0" y="21001"/>
                  </a:moveTo>
                  <a:cubicBezTo>
                    <a:pt x="324" y="9309"/>
                    <a:pt x="9895" y="-1"/>
                    <a:pt x="21592" y="0"/>
                  </a:cubicBezTo>
                  <a:cubicBezTo>
                    <a:pt x="33521" y="0"/>
                    <a:pt x="43192" y="9670"/>
                    <a:pt x="43192" y="21600"/>
                  </a:cubicBezTo>
                  <a:cubicBezTo>
                    <a:pt x="43192" y="21669"/>
                    <a:pt x="43191" y="21739"/>
                    <a:pt x="43190" y="21808"/>
                  </a:cubicBezTo>
                </a:path>
                <a:path w="43192" h="21809" stroke="0">
                  <a:moveTo>
                    <a:pt x="0" y="21001"/>
                  </a:moveTo>
                  <a:cubicBezTo>
                    <a:pt x="324" y="9309"/>
                    <a:pt x="9895" y="-1"/>
                    <a:pt x="21592" y="0"/>
                  </a:cubicBezTo>
                  <a:cubicBezTo>
                    <a:pt x="33521" y="0"/>
                    <a:pt x="43192" y="9670"/>
                    <a:pt x="43192" y="21600"/>
                  </a:cubicBezTo>
                  <a:cubicBezTo>
                    <a:pt x="43192" y="21669"/>
                    <a:pt x="43191" y="21739"/>
                    <a:pt x="43190" y="21808"/>
                  </a:cubicBezTo>
                  <a:lnTo>
                    <a:pt x="21592" y="21600"/>
                  </a:lnTo>
                  <a:lnTo>
                    <a:pt x="0" y="21001"/>
                  </a:lnTo>
                  <a:close/>
                </a:path>
              </a:pathLst>
            </a:custGeom>
            <a:solidFill>
              <a:schemeClr val="accent1">
                <a:alpha val="85999"/>
              </a:schemeClr>
            </a:solidFill>
            <a:ln w="9525">
              <a:noFill/>
            </a:ln>
          </p:spPr>
          <p:txBody>
            <a:bodyPr/>
            <a:p>
              <a:endParaRPr lang="en-US" altLang="zh-CN"/>
            </a:p>
          </p:txBody>
        </p:sp>
        <p:grpSp>
          <p:nvGrpSpPr>
            <p:cNvPr id="3" name="组合 2"/>
            <p:cNvGrpSpPr/>
            <p:nvPr/>
          </p:nvGrpSpPr>
          <p:grpSpPr>
            <a:xfrm rot="0">
              <a:off x="3458" y="5427"/>
              <a:ext cx="2964" cy="2992"/>
              <a:chOff x="3458" y="5427"/>
              <a:chExt cx="2964" cy="2992"/>
            </a:xfrm>
          </p:grpSpPr>
          <p:sp>
            <p:nvSpPr>
              <p:cNvPr id="18438" name="Arc 6"/>
              <p:cNvSpPr/>
              <p:nvPr/>
            </p:nvSpPr>
            <p:spPr>
              <a:xfrm rot="16490430" flipH="1" flipV="1">
                <a:off x="4112" y="6109"/>
                <a:ext cx="2993" cy="1628"/>
              </a:xfrm>
              <a:custGeom>
                <a:avLst/>
                <a:gdLst/>
                <a:ahLst/>
                <a:cxnLst>
                  <a:cxn ang="0">
                    <a:pos x="3537" y="1230313"/>
                  </a:cxn>
                  <a:cxn ang="0">
                    <a:pos x="2279650" y="1091528"/>
                  </a:cxn>
                  <a:cxn ang="0">
                    <a:pos x="1140353" y="1140695"/>
                  </a:cxn>
                </a:cxnLst>
                <a:pathLst>
                  <a:path w="43180" h="23297" fill="none">
                    <a:moveTo>
                      <a:pt x="66" y="23297"/>
                    </a:moveTo>
                    <a:cubicBezTo>
                      <a:pt x="22" y="22732"/>
                      <a:pt x="0" y="221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167" y="-1"/>
                      <a:pt x="42681" y="9112"/>
                      <a:pt x="43179" y="20669"/>
                    </a:cubicBezTo>
                  </a:path>
                  <a:path w="43180" h="23297" stroke="0">
                    <a:moveTo>
                      <a:pt x="66" y="23297"/>
                    </a:moveTo>
                    <a:cubicBezTo>
                      <a:pt x="22" y="22732"/>
                      <a:pt x="0" y="221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167" y="-1"/>
                      <a:pt x="42681" y="9112"/>
                      <a:pt x="43179" y="20669"/>
                    </a:cubicBezTo>
                    <a:lnTo>
                      <a:pt x="21600" y="21600"/>
                    </a:lnTo>
                    <a:lnTo>
                      <a:pt x="66" y="23297"/>
                    </a:lnTo>
                    <a:close/>
                  </a:path>
                </a:pathLst>
              </a:custGeom>
              <a:solidFill>
                <a:schemeClr val="folHlink">
                  <a:alpha val="98999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798" y="5627"/>
                <a:ext cx="2290" cy="1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4000" b="1"/>
                  <a:t>leave</a:t>
                </a:r>
                <a:endParaRPr lang="en-US" altLang="zh-CN" sz="4000" b="1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592" y="6421"/>
                <a:ext cx="928" cy="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3200" b="1">
                    <a:solidFill>
                      <a:srgbClr val="FF0000"/>
                    </a:solidFill>
                    <a:uFillTx/>
                    <a:ea typeface="宋体" charset="0"/>
                  </a:rPr>
                  <a:t>＋</a:t>
                </a:r>
                <a:endParaRPr lang="zh-CN" altLang="en-US" sz="3200" b="1">
                  <a:solidFill>
                    <a:srgbClr val="FF0000"/>
                  </a:solidFill>
                  <a:uFillTx/>
                  <a:ea typeface="宋体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458" y="6874"/>
                <a:ext cx="1450" cy="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200">
                    <a:solidFill>
                      <a:srgbClr val="7030A0"/>
                    </a:solidFill>
                  </a:rPr>
                  <a:t>adv.</a:t>
                </a:r>
                <a:endParaRPr lang="en-US" altLang="zh-CN" sz="3200">
                  <a:solidFill>
                    <a:srgbClr val="7030A0"/>
                  </a:solidFill>
                  <a:ea typeface="宋体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819" y="6874"/>
                <a:ext cx="1563" cy="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800">
                    <a:solidFill>
                      <a:schemeClr val="accent1"/>
                    </a:solidFill>
                  </a:rPr>
                  <a:t>prep.</a:t>
                </a:r>
                <a:endParaRPr lang="en-US" altLang="zh-CN" sz="2800">
                  <a:solidFill>
                    <a:schemeClr val="accent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9" name="组合 19458"/>
          <p:cNvGrpSpPr/>
          <p:nvPr/>
        </p:nvGrpSpPr>
        <p:grpSpPr>
          <a:xfrm>
            <a:off x="1779905" y="2296795"/>
            <a:ext cx="5486400" cy="3200400"/>
            <a:chOff x="0" y="0"/>
            <a:chExt cx="3987" cy="2338"/>
          </a:xfrm>
        </p:grpSpPr>
        <p:sp>
          <p:nvSpPr>
            <p:cNvPr id="19460" name="Oval 3"/>
            <p:cNvSpPr/>
            <p:nvPr/>
          </p:nvSpPr>
          <p:spPr>
            <a:xfrm>
              <a:off x="483" y="150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vert="eaVert" wrap="none" lIns="92075" tIns="46038" rIns="92075" bIns="46038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9461" name="Oval 4"/>
            <p:cNvSpPr/>
            <p:nvPr/>
          </p:nvSpPr>
          <p:spPr>
            <a:xfrm rot="20601702">
              <a:off x="26" y="17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AEAEAE"/>
                </a:gs>
                <a:gs pos="50000">
                  <a:srgbClr val="808080"/>
                </a:gs>
                <a:gs pos="100000">
                  <a:srgbClr val="AEAEAE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9462" name="Oval 5"/>
            <p:cNvSpPr/>
            <p:nvPr/>
          </p:nvSpPr>
          <p:spPr>
            <a:xfrm rot="20601702">
              <a:off x="62" y="7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0000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9463" name="Arc 6"/>
            <p:cNvSpPr/>
            <p:nvPr/>
          </p:nvSpPr>
          <p:spPr>
            <a:xfrm rot="20601702">
              <a:off x="1735" y="0"/>
              <a:ext cx="1795" cy="1239"/>
            </a:xfrm>
            <a:custGeom>
              <a:avLst/>
              <a:gdLst/>
              <a:ahLst/>
              <a:cxnLst>
                <a:cxn ang="0">
                  <a:pos x="1096" y="0"/>
                </a:cxn>
                <a:cxn ang="0">
                  <a:pos x="1496" y="1239"/>
                </a:cxn>
                <a:cxn ang="0">
                  <a:pos x="0" y="730"/>
                </a:cxn>
              </a:cxnLst>
              <a:pathLst>
                <a:path w="21600" h="29046" fill="none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lnTo>
                    <a:pt x="13190" y="-1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00000"/>
                  </a:schemeClr>
                </a:gs>
                <a:gs pos="100000">
                  <a:srgbClr val="ACC7E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4" name="Arc 7"/>
            <p:cNvSpPr/>
            <p:nvPr/>
          </p:nvSpPr>
          <p:spPr>
            <a:xfrm rot="-998297" flipH="1">
              <a:off x="216" y="1181"/>
              <a:ext cx="2067" cy="930"/>
            </a:xfrm>
            <a:custGeom>
              <a:avLst/>
              <a:gdLst/>
              <a:ahLst/>
              <a:cxnLst>
                <a:cxn ang="0">
                  <a:pos x="2067" y="108"/>
                </a:cxn>
                <a:cxn ang="0">
                  <a:pos x="0" y="917"/>
                </a:cxn>
                <a:cxn ang="0">
                  <a:pos x="301" y="0"/>
                </a:cxn>
              </a:cxnLst>
              <a:pathLst>
                <a:path w="25114" h="21600" fill="none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lnTo>
                    <a:pt x="25114" y="2497"/>
                  </a:lnTo>
                  <a:close/>
                </a:path>
              </a:pathLst>
            </a:custGeom>
            <a:gradFill rotWithShape="1">
              <a:gsLst>
                <a:gs pos="0">
                  <a:srgbClr val="003F7E">
                    <a:alpha val="100000"/>
                  </a:srgbClr>
                </a:gs>
                <a:gs pos="100000">
                  <a:schemeClr val="accent1">
                    <a:alpha val="100000"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5" name="Arc 8"/>
            <p:cNvSpPr/>
            <p:nvPr/>
          </p:nvSpPr>
          <p:spPr>
            <a:xfrm rot="20601702">
              <a:off x="851" y="29"/>
              <a:ext cx="2034" cy="893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2034" y="239"/>
                </a:cxn>
                <a:cxn ang="0">
                  <a:pos x="816" y="893"/>
                </a:cxn>
              </a:cxnLst>
              <a:pathLst>
                <a:path w="24549" h="21600" fill="none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lnTo>
                    <a:pt x="0" y="237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00"/>
                  </a:schemeClr>
                </a:gs>
                <a:gs pos="100000">
                  <a:srgbClr val="EDC4A2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6" name="Arc 9"/>
            <p:cNvSpPr/>
            <p:nvPr/>
          </p:nvSpPr>
          <p:spPr>
            <a:xfrm rot="-998297" flipH="1">
              <a:off x="0" y="403"/>
              <a:ext cx="1796" cy="1302"/>
            </a:xfrm>
            <a:custGeom>
              <a:avLst/>
              <a:gdLst/>
              <a:ahLst/>
              <a:cxnLst>
                <a:cxn ang="0">
                  <a:pos x="689" y="0"/>
                </a:cxn>
                <a:cxn ang="0">
                  <a:pos x="1568" y="1302"/>
                </a:cxn>
                <a:cxn ang="0">
                  <a:pos x="0" y="852"/>
                </a:cxn>
              </a:cxnLst>
              <a:pathLst>
                <a:path w="21600" h="30468" fill="none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lnTo>
                    <a:pt x="829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100000"/>
                  </a:schemeClr>
                </a:gs>
                <a:gs pos="100000">
                  <a:srgbClr val="13213A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7" name="Freeform 10"/>
            <p:cNvSpPr/>
            <p:nvPr/>
          </p:nvSpPr>
          <p:spPr>
            <a:xfrm>
              <a:off x="2578" y="972"/>
              <a:ext cx="1105" cy="1120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rgbClr val="E3E1A8">
                    <a:alpha val="100000"/>
                  </a:srgb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8" name="Arc 11"/>
            <p:cNvSpPr/>
            <p:nvPr/>
          </p:nvSpPr>
          <p:spPr>
            <a:xfrm rot="20539204">
              <a:off x="1976" y="587"/>
              <a:ext cx="1719" cy="1171"/>
            </a:xfrm>
            <a:custGeom>
              <a:avLst/>
              <a:gdLst/>
              <a:ahLst/>
              <a:cxnLst>
                <a:cxn ang="0">
                  <a:pos x="1719" y="656"/>
                </a:cxn>
                <a:cxn ang="0">
                  <a:pos x="353" y="1171"/>
                </a:cxn>
                <a:cxn ang="0">
                  <a:pos x="0" y="0"/>
                </a:cxn>
              </a:cxnLst>
              <a:pathLst>
                <a:path w="18016" h="21282" fill="none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lnTo>
                    <a:pt x="18016" y="11915"/>
                  </a:lnTo>
                  <a:close/>
                </a:path>
              </a:pathLst>
            </a:custGeom>
            <a:gradFill rotWithShape="1">
              <a:gsLst>
                <a:gs pos="0">
                  <a:srgbClr val="59581D">
                    <a:alpha val="100000"/>
                  </a:srgbClr>
                </a:gs>
                <a:gs pos="100000">
                  <a:schemeClr val="folHlink">
                    <a:alpha val="100000"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9" name="Freeform 12"/>
            <p:cNvSpPr/>
            <p:nvPr/>
          </p:nvSpPr>
          <p:spPr>
            <a:xfrm>
              <a:off x="1955" y="1186"/>
              <a:ext cx="648" cy="928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rgbClr val="E3E1A8">
                    <a:alpha val="100000"/>
                  </a:srgbClr>
                </a:gs>
                <a:gs pos="100000">
                  <a:schemeClr val="folHlink">
                    <a:alpha val="100000"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0" name="Oval 13"/>
            <p:cNvSpPr/>
            <p:nvPr/>
          </p:nvSpPr>
          <p:spPr>
            <a:xfrm rot="20601702">
              <a:off x="982" y="52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C1C1C1"/>
                </a:gs>
                <a:gs pos="50000">
                  <a:srgbClr val="000000"/>
                </a:gs>
                <a:gs pos="100000">
                  <a:srgbClr val="C1C1C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9471" name="Text Box 14"/>
            <p:cNvSpPr txBox="1"/>
            <p:nvPr/>
          </p:nvSpPr>
          <p:spPr>
            <a:xfrm>
              <a:off x="146" y="947"/>
              <a:ext cx="913" cy="26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in place 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</p:txBody>
        </p:sp>
        <p:sp>
          <p:nvSpPr>
            <p:cNvPr id="19472" name="Text Box 15"/>
            <p:cNvSpPr txBox="1"/>
            <p:nvPr/>
          </p:nvSpPr>
          <p:spPr>
            <a:xfrm>
              <a:off x="1256" y="181"/>
              <a:ext cx="1090" cy="26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take place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</p:txBody>
        </p:sp>
        <p:sp>
          <p:nvSpPr>
            <p:cNvPr id="19473" name="Text Box 16"/>
            <p:cNvSpPr txBox="1"/>
            <p:nvPr/>
          </p:nvSpPr>
          <p:spPr>
            <a:xfrm>
              <a:off x="2406" y="372"/>
              <a:ext cx="1095" cy="46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take one's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place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</p:txBody>
        </p:sp>
        <p:sp>
          <p:nvSpPr>
            <p:cNvPr id="19474" name="Text Box 17"/>
            <p:cNvSpPr txBox="1"/>
            <p:nvPr/>
          </p:nvSpPr>
          <p:spPr>
            <a:xfrm>
              <a:off x="2282" y="1140"/>
              <a:ext cx="959" cy="46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take the 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place of 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</p:txBody>
        </p:sp>
        <p:sp>
          <p:nvSpPr>
            <p:cNvPr id="19475" name="Text Box 18"/>
            <p:cNvSpPr txBox="1"/>
            <p:nvPr/>
          </p:nvSpPr>
          <p:spPr>
            <a:xfrm>
              <a:off x="822" y="1571"/>
              <a:ext cx="1097" cy="26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in place of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</p:txBody>
        </p:sp>
        <p:sp>
          <p:nvSpPr>
            <p:cNvPr id="19476" name="Freeform 19"/>
            <p:cNvSpPr/>
            <p:nvPr/>
          </p:nvSpPr>
          <p:spPr>
            <a:xfrm>
              <a:off x="1904" y="1322"/>
              <a:ext cx="544" cy="68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6" y="528"/>
                </a:cxn>
                <a:cxn ang="0">
                  <a:pos x="264" y="680"/>
                </a:cxn>
                <a:cxn ang="0">
                  <a:pos x="448" y="624"/>
                </a:cxn>
                <a:cxn ang="0">
                  <a:pos x="544" y="576"/>
                </a:cxn>
                <a:cxn ang="0">
                  <a:pos x="112" y="0"/>
                </a:cxn>
                <a:cxn ang="0">
                  <a:pos x="0" y="16"/>
                </a:cxn>
              </a:cxnLst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7" name="Oval 20"/>
            <p:cNvSpPr/>
            <p:nvPr/>
          </p:nvSpPr>
          <p:spPr>
            <a:xfrm rot="20601702">
              <a:off x="1046" y="679"/>
              <a:ext cx="1629" cy="687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anchor="ctr"/>
            <a:p>
              <a:pPr lvl="0" algn="ctr" eaLnBrk="1" hangingPunct="1"/>
              <a:r>
                <a:rPr lang="en-US" altLang="zh-CN" sz="4000" b="1" dirty="0">
                  <a:latin typeface="Arial" charset="0"/>
                  <a:ea typeface="Arial" charset="0"/>
                </a:rPr>
                <a:t>place</a:t>
              </a:r>
              <a:endParaRPr lang="en-US" altLang="zh-CN" sz="4000" b="1" dirty="0">
                <a:latin typeface="Arial" charset="0"/>
                <a:ea typeface="Arial" charset="0"/>
              </a:endParaRPr>
            </a:p>
          </p:txBody>
        </p:sp>
      </p:grpSp>
      <p:sp>
        <p:nvSpPr>
          <p:cNvPr id="19478" name="Rectangle 21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pPr lvl="0"/>
            <a:r>
              <a:rPr lang="en-US" altLang="zh-CN">
                <a:ea typeface="宋体" charset="-122"/>
              </a:rPr>
              <a:t>take the place of</a:t>
            </a:r>
            <a:endParaRPr lang="en-US" altLang="zh-CN">
              <a:ea typeface="宋体" charset="-122"/>
            </a:endParaRPr>
          </a:p>
        </p:txBody>
      </p:sp>
      <p:cxnSp>
        <p:nvCxnSpPr>
          <p:cNvPr id="19480" name="AutoShape 24"/>
          <p:cNvCxnSpPr/>
          <p:nvPr/>
        </p:nvCxnSpPr>
        <p:spPr>
          <a:xfrm rot="-10800000" flipV="1">
            <a:off x="6153150" y="2073275"/>
            <a:ext cx="247650" cy="381000"/>
          </a:xfrm>
          <a:prstGeom prst="bentConnector2">
            <a:avLst/>
          </a:prstGeom>
          <a:ln w="9525" cap="flat" cmpd="sng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482" name="AutoShape 26"/>
          <p:cNvCxnSpPr/>
          <p:nvPr/>
        </p:nvCxnSpPr>
        <p:spPr>
          <a:xfrm>
            <a:off x="2057400" y="2987675"/>
            <a:ext cx="228600" cy="381000"/>
          </a:xfrm>
          <a:prstGeom prst="bentConnector2">
            <a:avLst/>
          </a:prstGeom>
          <a:ln w="9525" cap="flat" cmpd="sng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484" name="AutoShape 28"/>
          <p:cNvCxnSpPr/>
          <p:nvPr/>
        </p:nvCxnSpPr>
        <p:spPr>
          <a:xfrm>
            <a:off x="3886200" y="1997075"/>
            <a:ext cx="228600" cy="381000"/>
          </a:xfrm>
          <a:prstGeom prst="bentConnector2">
            <a:avLst/>
          </a:prstGeom>
          <a:ln w="9525" cap="flat" cmpd="sng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486" name="AutoShape 30"/>
          <p:cNvCxnSpPr/>
          <p:nvPr/>
        </p:nvCxnSpPr>
        <p:spPr>
          <a:xfrm rot="10800000">
            <a:off x="5940425" y="4580890"/>
            <a:ext cx="628650" cy="609600"/>
          </a:xfrm>
          <a:prstGeom prst="bentConnector3">
            <a:avLst>
              <a:gd name="adj1" fmla="val 51259"/>
            </a:avLst>
          </a:prstGeom>
          <a:ln w="9525" cap="flat" cmpd="sng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487" name="Text Box 31"/>
          <p:cNvSpPr txBox="1"/>
          <p:nvPr/>
        </p:nvSpPr>
        <p:spPr>
          <a:xfrm>
            <a:off x="716915" y="5589270"/>
            <a:ext cx="2371725" cy="127317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lvl="0" algn="l" eaLnBrk="1" hangingPunct="1"/>
            <a:r>
              <a:rPr lang="en-US" altLang="x-none" sz="1400" b="1" dirty="0">
                <a:solidFill>
                  <a:srgbClr val="333333"/>
                </a:solidFill>
                <a:latin typeface="Arial" charset="0"/>
                <a:ea typeface="宋体" charset="-122"/>
              </a:rPr>
              <a:t>The same as "instead":</a:t>
            </a:r>
            <a:endParaRPr lang="en-US" altLang="x-none" sz="1400" b="1" dirty="0">
              <a:solidFill>
                <a:srgbClr val="333333"/>
              </a:solidFill>
              <a:latin typeface="Arial" charset="0"/>
              <a:ea typeface="宋体" charset="-122"/>
            </a:endParaRPr>
          </a:p>
          <a:p>
            <a:pPr lvl="0" algn="l" eaLnBrk="1" hangingPunct="1"/>
            <a:r>
              <a:rPr lang="en-US" altLang="x-none" sz="1400" b="1" dirty="0">
                <a:solidFill>
                  <a:srgbClr val="333333"/>
                </a:solidFill>
                <a:latin typeface="Arial" charset="0"/>
                <a:ea typeface="宋体" charset="-122"/>
              </a:rPr>
              <a:t>Eg. We used dry straw in place of bed.</a:t>
            </a:r>
            <a:endParaRPr lang="en-US" altLang="x-none" sz="1400" b="1" dirty="0">
              <a:solidFill>
                <a:srgbClr val="333333"/>
              </a:solidFill>
              <a:latin typeface="Arial" charset="0"/>
              <a:ea typeface="宋体" charset="-122"/>
            </a:endParaRPr>
          </a:p>
          <a:p>
            <a:pPr lvl="0" algn="ctr" eaLnBrk="1" hangingPunct="1"/>
            <a:r>
              <a:rPr lang="en-US" altLang="x-none" sz="1400" b="1" dirty="0">
                <a:solidFill>
                  <a:srgbClr val="333333"/>
                </a:solidFill>
                <a:latin typeface="Arial" charset="0"/>
                <a:ea typeface="宋体" charset="-122"/>
              </a:rPr>
              <a:t>(</a:t>
            </a:r>
            <a:r>
              <a:rPr lang="zh-CN" altLang="en-US" sz="1400" b="1" dirty="0">
                <a:solidFill>
                  <a:srgbClr val="333333"/>
                </a:solidFill>
                <a:latin typeface="Arial" charset="0"/>
                <a:ea typeface="宋体" charset="-122"/>
              </a:rPr>
              <a:t>我们用干草代替床。）</a:t>
            </a:r>
            <a:endParaRPr lang="zh-CN" altLang="en-US" sz="1400" b="1" dirty="0">
              <a:solidFill>
                <a:srgbClr val="333333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19488" name="AutoShape 32"/>
          <p:cNvCxnSpPr/>
          <p:nvPr/>
        </p:nvCxnSpPr>
        <p:spPr>
          <a:xfrm rot="16200000">
            <a:off x="2833688" y="5202238"/>
            <a:ext cx="703262" cy="428625"/>
          </a:xfrm>
          <a:prstGeom prst="bentConnector3">
            <a:avLst>
              <a:gd name="adj1" fmla="val -454"/>
            </a:avLst>
          </a:prstGeom>
          <a:ln w="9525" cap="flat" cmpd="sng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" name="文本框 1"/>
          <p:cNvSpPr txBox="1"/>
          <p:nvPr/>
        </p:nvSpPr>
        <p:spPr>
          <a:xfrm>
            <a:off x="5666740" y="4942205"/>
            <a:ext cx="3289300" cy="1585316"/>
          </a:xfrm>
          <a:prstGeom prst="horizontalScroll">
            <a:avLst/>
          </a:prstGeom>
          <a:gradFill>
            <a:gsLst>
              <a:gs pos="0">
                <a:srgbClr val="FBFB11">
                  <a:alpha val="100000"/>
                </a:srgbClr>
              </a:gs>
              <a:gs pos="89000">
                <a:srgbClr val="838309"/>
              </a:gs>
            </a:gsLst>
            <a:lin ang="189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en-US" altLang="zh-CN"/>
              <a:t> Just like "replace"</a:t>
            </a:r>
            <a:endParaRPr lang="en-US" altLang="zh-CN"/>
          </a:p>
          <a:p>
            <a:pPr algn="l"/>
            <a:r>
              <a:rPr lang="en-US" altLang="zh-CN"/>
              <a:t>Eg. I will take the place of your teacher.</a:t>
            </a:r>
            <a:endParaRPr lang="en-US" altLang="zh-CN"/>
          </a:p>
          <a:p>
            <a:pPr algn="l"/>
            <a:r>
              <a:rPr lang="en-US" altLang="zh-CN"/>
              <a:t>(</a:t>
            </a:r>
            <a:r>
              <a:rPr lang="zh-CN" altLang="en-US">
                <a:ea typeface="宋体" charset="0"/>
              </a:rPr>
              <a:t>我将代替你们老师工作。）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5219700" y="980440"/>
            <a:ext cx="3692525" cy="126010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1400" b="1"/>
              <a:t>Sit on the right place</a:t>
            </a:r>
            <a:endParaRPr lang="en-US" altLang="zh-CN" sz="1400" b="1"/>
          </a:p>
          <a:p>
            <a:pPr algn="l"/>
            <a:r>
              <a:rPr lang="en-US" altLang="zh-CN" sz="1400" b="1"/>
              <a:t>Eg. The show will begin in a minute, </a:t>
            </a:r>
            <a:endParaRPr lang="en-US" altLang="zh-CN" sz="1400" b="1"/>
          </a:p>
          <a:p>
            <a:pPr algn="l"/>
            <a:r>
              <a:rPr lang="en-US" altLang="zh-CN" sz="1400" b="1"/>
              <a:t>please take your places.</a:t>
            </a:r>
            <a:endParaRPr lang="en-US" altLang="zh-CN" sz="1400" b="1"/>
          </a:p>
          <a:p>
            <a:pPr algn="ctr"/>
            <a:r>
              <a:rPr lang="en-US" altLang="zh-CN" sz="1400" b="1"/>
              <a:t>(</a:t>
            </a:r>
            <a:r>
              <a:rPr lang="zh-CN" altLang="en-US" sz="1400" b="1">
                <a:ea typeface="宋体" charset="0"/>
              </a:rPr>
              <a:t>演出就要开始了，大家请就位。）</a:t>
            </a:r>
            <a:endParaRPr lang="zh-CN" altLang="en-US" sz="1400" b="1">
              <a:ea typeface="宋体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1268730"/>
            <a:ext cx="3465194" cy="91439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en-US" altLang="zh-CN" sz="1400" b="1"/>
              <a:t>Meaning: come to pass</a:t>
            </a:r>
            <a:endParaRPr lang="en-US" altLang="zh-CN" sz="1400" b="1"/>
          </a:p>
          <a:p>
            <a:pPr algn="l"/>
            <a:r>
              <a:rPr lang="en-US" altLang="zh-CN" sz="1400" b="1"/>
              <a:t>Eg. The meeting will take place soon.</a:t>
            </a:r>
            <a:endParaRPr lang="en-US" altLang="zh-CN" sz="1400" b="1"/>
          </a:p>
          <a:p>
            <a:pPr algn="ctr"/>
            <a:r>
              <a:rPr lang="en-US" altLang="zh-CN" sz="1400" b="1"/>
              <a:t>(</a:t>
            </a:r>
            <a:r>
              <a:rPr lang="zh-CN" altLang="en-US" sz="1400" b="1">
                <a:ea typeface="宋体" charset="0"/>
              </a:rPr>
              <a:t>会议即将举行。）</a:t>
            </a:r>
            <a:endParaRPr lang="zh-CN" altLang="en-US" sz="1400" b="1">
              <a:ea typeface="宋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25" y="2277110"/>
            <a:ext cx="2080260" cy="1259838"/>
          </a:xfrm>
          <a:prstGeom prst="horizont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en-US" altLang="zh-CN" sz="1400" b="1"/>
              <a:t>In the right site</a:t>
            </a:r>
            <a:endParaRPr lang="en-US" altLang="zh-CN" sz="1400" b="1"/>
          </a:p>
          <a:p>
            <a:pPr algn="l"/>
            <a:r>
              <a:rPr lang="en-US" altLang="zh-CN" sz="1400" b="1"/>
              <a:t>Eg. I like to have everything in place.</a:t>
            </a:r>
            <a:endParaRPr lang="en-US" altLang="zh-CN" sz="1400" b="1"/>
          </a:p>
          <a:p>
            <a:pPr algn="ctr"/>
            <a:r>
              <a:rPr lang="en-US" altLang="zh-CN" sz="1400" b="1"/>
              <a:t>(</a:t>
            </a:r>
            <a:r>
              <a:rPr lang="zh-CN" altLang="en-US" sz="1400" b="1">
                <a:ea typeface="宋体" charset="0"/>
              </a:rPr>
              <a:t>我钟爱井然有序。）</a:t>
            </a:r>
            <a:endParaRPr lang="zh-CN" altLang="en-US" sz="1400" b="1"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4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4" decel="100000"/>
                                        <p:tgtEl>
                                          <p:spTgt spid="194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4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4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1" animBg="1"/>
      <p:bldP spid="5" grpId="0" animBg="1"/>
      <p:bldP spid="19487" grpId="0" animBg="1"/>
      <p:bldP spid="1948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WordArt 3"/>
          <p:cNvSpPr>
            <a:spLocks noTextEdit="1"/>
          </p:cNvSpPr>
          <p:nvPr/>
        </p:nvSpPr>
        <p:spPr>
          <a:xfrm>
            <a:off x="4267200" y="4953000"/>
            <a:ext cx="41910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 eaLnBrk="0" hangingPunct="0"/>
            <a:r>
              <a:rPr lang="zh-CN" altLang="en-US" sz="5400" b="1">
                <a:ln w="2857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dist="71842" dir="2699999" algn="ctr" rotWithShape="0">
                    <a:schemeClr val="bg2">
                      <a:alpha val="50000"/>
                    </a:schemeClr>
                  </a:outerShdw>
                </a:effectLst>
                <a:latin typeface="Verdana" pitchFamily="2" charset="0"/>
                <a:ea typeface="Verdana" pitchFamily="2" charset="0"/>
              </a:rPr>
              <a:t>Thank You !</a:t>
            </a:r>
            <a:endParaRPr lang="zh-CN" altLang="en-US" sz="5400" b="1">
              <a:ln w="285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effectLst>
                <a:outerShdw dist="71842" dir="2699999" algn="ctr" rotWithShape="0">
                  <a:schemeClr val="bg2">
                    <a:alpha val="50000"/>
                  </a:schemeClr>
                </a:outerShdw>
              </a:effectLst>
              <a:latin typeface="Verdana" pitchFamily="2" charset="0"/>
              <a:ea typeface="Verda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scotlan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548640"/>
            <a:ext cx="3329940" cy="3620135"/>
          </a:xfrm>
          <a:prstGeom prst="rect">
            <a:avLst/>
          </a:prstGeom>
        </p:spPr>
      </p:pic>
      <p:pic>
        <p:nvPicPr>
          <p:cNvPr id="5" name="图片 4" descr="engla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2277110"/>
            <a:ext cx="2985135" cy="3747135"/>
          </a:xfrm>
          <a:prstGeom prst="rect">
            <a:avLst/>
          </a:prstGeom>
        </p:spPr>
      </p:pic>
      <p:pic>
        <p:nvPicPr>
          <p:cNvPr id="6" name="图片 5" descr="northern Irela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3861435"/>
            <a:ext cx="1918335" cy="1588135"/>
          </a:xfrm>
          <a:prstGeom prst="rect">
            <a:avLst/>
          </a:prstGeom>
        </p:spPr>
      </p:pic>
      <p:pic>
        <p:nvPicPr>
          <p:cNvPr id="7" name="图片 6" descr="wal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920" y="3861435"/>
            <a:ext cx="2190115" cy="2710180"/>
          </a:xfrm>
          <a:prstGeom prst="rect">
            <a:avLst/>
          </a:prstGeom>
        </p:spPr>
      </p:pic>
      <p:pic>
        <p:nvPicPr>
          <p:cNvPr id="8" name="图片 7" descr="1329570249he5bet0V_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880" y="-57785"/>
            <a:ext cx="9190355" cy="69564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75740" y="2997200"/>
            <a:ext cx="6210935" cy="15544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9600" b="1">
                <a:solidFill>
                  <a:srgbClr val="FF0000"/>
                </a:solidFill>
                <a:uFillTx/>
              </a:rPr>
              <a:t>the Britain</a:t>
            </a:r>
            <a:endParaRPr lang="en-US" altLang="zh-CN" sz="9600" b="1">
              <a:solidFill>
                <a:srgbClr val="FF0000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Rectangle 2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pPr lvl="0" algn="l" eaLnBrk="0" hangingPunct="0">
              <a:buFont typeface="Arial" charset="0"/>
            </a:pPr>
            <a:r>
              <a:rPr lang="en-US" altLang="zh-CN" b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Proper Noun.</a:t>
            </a:r>
            <a:endParaRPr lang="en-US" altLang="zh-CN">
              <a:ea typeface="宋体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6325" y="1700530"/>
            <a:ext cx="2623820" cy="2326640"/>
            <a:chOff x="9672" y="2548"/>
            <a:chExt cx="4132" cy="3664"/>
          </a:xfrm>
        </p:grpSpPr>
        <p:grpSp>
          <p:nvGrpSpPr>
            <p:cNvPr id="7" name="组合 6"/>
            <p:cNvGrpSpPr/>
            <p:nvPr/>
          </p:nvGrpSpPr>
          <p:grpSpPr>
            <a:xfrm>
              <a:off x="10446" y="2548"/>
              <a:ext cx="3358" cy="3664"/>
              <a:chOff x="10446" y="2548"/>
              <a:chExt cx="3358" cy="3664"/>
            </a:xfrm>
          </p:grpSpPr>
          <p:sp>
            <p:nvSpPr>
              <p:cNvPr id="7172" name="Rectangle 4"/>
              <p:cNvSpPr/>
              <p:nvPr/>
            </p:nvSpPr>
            <p:spPr>
              <a:xfrm rot="3419336">
                <a:off x="10970" y="2426"/>
                <a:ext cx="1870" cy="2115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9581D"/>
                  </a:gs>
                </a:gsLst>
                <a:lin ang="540000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179605" dir="487806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7173" name="Text Box 5"/>
              <p:cNvSpPr txBox="1"/>
              <p:nvPr/>
            </p:nvSpPr>
            <p:spPr>
              <a:xfrm>
                <a:off x="10716" y="5060"/>
                <a:ext cx="3088" cy="1152"/>
              </a:xfrm>
              <a:prstGeom prst="rect">
                <a:avLst/>
              </a:prstGeom>
              <a:gradFill>
                <a:gsLst>
                  <a:gs pos="0">
                    <a:srgbClr val="9EE256"/>
                  </a:gs>
                  <a:gs pos="100000">
                    <a:srgbClr val="52762D">
                      <a:lumMod val="5000"/>
                      <a:lumOff val="95000"/>
                    </a:srgbClr>
                  </a:gs>
                </a:gsLst>
                <a:lin ang="16200000" scaled="0"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p>
                <a:pPr lvl="0" algn="l" eaLnBrk="0" hangingPunct="0"/>
                <a:r>
                  <a:rPr lang="en-US" altLang="x-none" sz="1400" dirty="0">
                    <a:solidFill>
                      <a:schemeClr val="tx2"/>
                    </a:solidFill>
                    <a:latin typeface="Arial" charset="0"/>
                    <a:ea typeface="宋体" charset="-122"/>
                  </a:rPr>
                  <a:t>世界著名的宗教圣地，</a:t>
                </a:r>
                <a:endParaRPr lang="en-US" altLang="x-none" sz="1400" dirty="0">
                  <a:solidFill>
                    <a:schemeClr val="tx2"/>
                  </a:solidFill>
                  <a:latin typeface="Arial" charset="0"/>
                  <a:ea typeface="宋体" charset="-122"/>
                </a:endParaRPr>
              </a:p>
              <a:p>
                <a:pPr lvl="0" algn="l" eaLnBrk="0" hangingPunct="0"/>
                <a:r>
                  <a:rPr lang="en-US" altLang="x-none" sz="1400" dirty="0">
                    <a:solidFill>
                      <a:schemeClr val="tx2"/>
                    </a:solidFill>
                    <a:latin typeface="Arial" charset="0"/>
                    <a:ea typeface="宋体" charset="-122"/>
                  </a:rPr>
                  <a:t>世界第五大教堂，英</a:t>
                </a:r>
                <a:endParaRPr lang="en-US" altLang="x-none" sz="1400" dirty="0">
                  <a:solidFill>
                    <a:schemeClr val="tx2"/>
                  </a:solidFill>
                  <a:latin typeface="Arial" charset="0"/>
                  <a:ea typeface="宋体" charset="-122"/>
                </a:endParaRPr>
              </a:p>
              <a:p>
                <a:pPr lvl="0" algn="l" eaLnBrk="0" hangingPunct="0"/>
                <a:r>
                  <a:rPr lang="en-US" altLang="x-none" sz="1400" dirty="0">
                    <a:solidFill>
                      <a:schemeClr val="tx2"/>
                    </a:solidFill>
                    <a:latin typeface="Arial" charset="0"/>
                    <a:ea typeface="宋体" charset="-122"/>
                  </a:rPr>
                  <a:t>国第二大教堂</a:t>
                </a:r>
                <a:endParaRPr lang="en-US" altLang="x-none" sz="1400" dirty="0">
                  <a:solidFill>
                    <a:schemeClr val="tx2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7180" name="Text Box 12"/>
              <p:cNvSpPr txBox="1"/>
              <p:nvPr/>
            </p:nvSpPr>
            <p:spPr>
              <a:xfrm>
                <a:off x="10446" y="2678"/>
                <a:ext cx="3168" cy="144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>
                <a:spAutoFit/>
              </a:bodyPr>
              <a:p>
                <a:pPr lvl="0" algn="ctr" eaLnBrk="0" hangingPunct="0"/>
                <a:r>
                  <a:rPr lang="en-US" altLang="x-none" b="1" dirty="0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St.Paul's </a:t>
                </a:r>
                <a:endPara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endParaRPr>
              </a:p>
              <a:p>
                <a:pPr lvl="0" algn="ctr" eaLnBrk="0" hangingPunct="0"/>
                <a:r>
                  <a:rPr lang="en-US" altLang="x-none" b="1" dirty="0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Cathedral</a:t>
                </a:r>
                <a:endPara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endParaRPr>
              </a:p>
              <a:p>
                <a:pPr lvl="0" algn="ctr" eaLnBrk="0" hangingPunct="0"/>
                <a:r>
                  <a:rPr lang="zh-CN" altLang="en-US" b="1" dirty="0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（圣保罗大教堂）</a:t>
                </a:r>
                <a:endParaRPr lang="zh-CN" altLang="en-US" b="1" dirty="0">
                  <a:solidFill>
                    <a:srgbClr val="FFFFFF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7183" name="Line 15"/>
            <p:cNvSpPr/>
            <p:nvPr/>
          </p:nvSpPr>
          <p:spPr>
            <a:xfrm flipV="1">
              <a:off x="9672" y="4139"/>
              <a:ext cx="1306" cy="898"/>
            </a:xfrm>
            <a:prstGeom prst="line">
              <a:avLst/>
            </a:prstGeom>
            <a:ln w="57150" cap="rnd" cmpd="sng">
              <a:solidFill>
                <a:srgbClr val="80808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184" name="Text Box 16"/>
          <p:cNvSpPr txBox="1"/>
          <p:nvPr/>
        </p:nvSpPr>
        <p:spPr>
          <a:xfrm>
            <a:off x="971550" y="1124585"/>
            <a:ext cx="699135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algn="ctr" eaLnBrk="0" hangingPunct="0"/>
            <a:r>
              <a:rPr lang="en-US" altLang="x-none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charset="0"/>
                <a:ea typeface="宋体" charset="-122"/>
              </a:rPr>
              <a:t>Historical Sites along the Thames River</a:t>
            </a:r>
            <a:endParaRPr lang="en-US" altLang="x-none" sz="2800" b="1" dirty="0">
              <a:effectLst>
                <a:outerShdw blurRad="38100" dist="38100" dir="2700000">
                  <a:srgbClr val="C0C0C0"/>
                </a:outerShdw>
              </a:effectLst>
              <a:latin typeface="Arial" charset="0"/>
              <a:ea typeface="宋体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339975" y="3854450"/>
            <a:ext cx="3068955" cy="2540635"/>
            <a:chOff x="3685" y="6070"/>
            <a:chExt cx="4833" cy="4001"/>
          </a:xfrm>
        </p:grpSpPr>
        <p:sp>
          <p:nvSpPr>
            <p:cNvPr id="7176" name="Rectangle 8"/>
            <p:cNvSpPr/>
            <p:nvPr/>
          </p:nvSpPr>
          <p:spPr>
            <a:xfrm rot="3419336">
              <a:off x="4507" y="6456"/>
              <a:ext cx="2076" cy="2386"/>
            </a:xfrm>
            <a:prstGeom prst="rect">
              <a:avLst/>
            </a:prstGeom>
            <a:gradFill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7177" name="Text Box 9"/>
            <p:cNvSpPr txBox="1"/>
            <p:nvPr/>
          </p:nvSpPr>
          <p:spPr>
            <a:xfrm>
              <a:off x="4001" y="6874"/>
              <a:ext cx="3168" cy="144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Palace of </a:t>
              </a:r>
              <a:endParaRPr lang="en-US" altLang="x-none" b="1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Westminster</a:t>
              </a:r>
              <a:endParaRPr lang="en-US" altLang="x-none" b="1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  <a:p>
              <a:pPr lvl="0" algn="ctr" eaLnBrk="0" hangingPunct="0"/>
              <a:r>
                <a:rPr lang="zh-CN" altLang="en-US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（</a:t>
              </a:r>
              <a:r>
                <a: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威斯敏斯特宫</a:t>
              </a:r>
              <a:r>
                <a:rPr lang="zh-CN" altLang="en-US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）</a:t>
              </a:r>
              <a:endParaRPr lang="zh-CN" altLang="en-US" b="1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7182" name="Line 14"/>
            <p:cNvSpPr/>
            <p:nvPr/>
          </p:nvSpPr>
          <p:spPr>
            <a:xfrm flipV="1">
              <a:off x="6624" y="6070"/>
              <a:ext cx="1056" cy="681"/>
            </a:xfrm>
            <a:prstGeom prst="line">
              <a:avLst/>
            </a:prstGeom>
            <a:ln w="57150" cap="rnd" cmpd="sng">
              <a:solidFill>
                <a:srgbClr val="80808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85" name="Text Box 17"/>
            <p:cNvSpPr txBox="1"/>
            <p:nvPr/>
          </p:nvSpPr>
          <p:spPr>
            <a:xfrm>
              <a:off x="3685" y="9255"/>
              <a:ext cx="4833" cy="8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p>
              <a:pPr lvl="0" algn="l" eaLnBrk="0" hangingPunct="0"/>
              <a:r>
                <a:rPr lang="en-US" altLang="x-none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又称国会大厦(Houses of Parliament)</a:t>
              </a:r>
              <a:endParaRPr lang="en-US" altLang="x-none" sz="1400" dirty="0">
                <a:solidFill>
                  <a:schemeClr val="tx2"/>
                </a:solidFill>
                <a:latin typeface="Arial" charset="0"/>
                <a:ea typeface="宋体" charset="-122"/>
              </a:endParaRPr>
            </a:p>
            <a:p>
              <a:pPr lvl="0" algn="l" eaLnBrk="0" hangingPunct="0"/>
              <a:r>
                <a:rPr lang="zh-CN" altLang="en-US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哥特复兴式建筑的代表作之一。</a:t>
              </a:r>
              <a:endParaRPr lang="zh-CN" altLang="en-US" sz="1400" dirty="0">
                <a:solidFill>
                  <a:schemeClr val="tx2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59655" y="3001010"/>
            <a:ext cx="1788160" cy="1812925"/>
            <a:chOff x="7653" y="4726"/>
            <a:chExt cx="2816" cy="2855"/>
          </a:xfrm>
        </p:grpSpPr>
        <p:sp>
          <p:nvSpPr>
            <p:cNvPr id="7178" name="Rectangle 10"/>
            <p:cNvSpPr/>
            <p:nvPr/>
          </p:nvSpPr>
          <p:spPr>
            <a:xfrm rot="3419336">
              <a:off x="7664" y="4719"/>
              <a:ext cx="1921" cy="1934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394D5F"/>
                </a:gs>
              </a:gsLst>
              <a:lin ang="54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7179" name="Text Box 11"/>
            <p:cNvSpPr txBox="1"/>
            <p:nvPr/>
          </p:nvSpPr>
          <p:spPr>
            <a:xfrm>
              <a:off x="7653" y="4946"/>
              <a:ext cx="2088" cy="144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Tower of </a:t>
              </a:r>
              <a:endParaRPr lang="en-US" altLang="x-none" b="1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London</a:t>
              </a:r>
              <a:endParaRPr lang="en-US" altLang="x-none" b="1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  <a:p>
              <a:pPr lvl="0" algn="ctr" eaLnBrk="0" hangingPunct="0"/>
              <a:r>
                <a:rPr lang="zh-CN" altLang="en-US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（伦敦塔）</a:t>
              </a:r>
              <a:endParaRPr lang="zh-CN" altLang="en-US" b="1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7186" name="Text Box 18"/>
            <p:cNvSpPr txBox="1"/>
            <p:nvPr/>
          </p:nvSpPr>
          <p:spPr>
            <a:xfrm>
              <a:off x="8221" y="7101"/>
              <a:ext cx="2248" cy="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p>
              <a:pPr lvl="0" algn="l" eaLnBrk="0" hangingPunct="0"/>
              <a:r>
                <a:rPr lang="zh-CN" altLang="en-US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英国皇室的象征</a:t>
              </a:r>
              <a:endParaRPr lang="zh-CN" altLang="en-US" sz="1400" dirty="0">
                <a:solidFill>
                  <a:schemeClr val="tx2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3215" y="2165985"/>
            <a:ext cx="2794000" cy="2353945"/>
            <a:chOff x="396" y="3525"/>
            <a:chExt cx="4400" cy="3707"/>
          </a:xfrm>
        </p:grpSpPr>
        <p:sp>
          <p:nvSpPr>
            <p:cNvPr id="7174" name="Rectangle 6"/>
            <p:cNvSpPr/>
            <p:nvPr/>
          </p:nvSpPr>
          <p:spPr>
            <a:xfrm rot="3419336">
              <a:off x="2348" y="3499"/>
              <a:ext cx="2267" cy="2319"/>
            </a:xfrm>
            <a:prstGeom prst="rect">
              <a:avLst/>
            </a:prstGeom>
            <a:gradFill rotWithShape="1">
              <a:gsLst>
                <a:gs pos="0">
                  <a:srgbClr val="FE4444"/>
                </a:gs>
                <a:gs pos="100000">
                  <a:srgbClr val="832B2B">
                    <a:alpha val="100000"/>
                    <a:lumMod val="39000"/>
                    <a:lumOff val="61000"/>
                  </a:srgbClr>
                </a:gs>
              </a:gsLst>
              <a:lin ang="5400000" scaled="0"/>
            </a:gradFill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en-US" altLang="zh-CN" dirty="0">
                <a:latin typeface="Arial" charset="0"/>
                <a:ea typeface="Arial" charset="0"/>
              </a:endParaRPr>
            </a:p>
          </p:txBody>
        </p:sp>
        <p:sp>
          <p:nvSpPr>
            <p:cNvPr id="7181" name="Line 13"/>
            <p:cNvSpPr/>
            <p:nvPr/>
          </p:nvSpPr>
          <p:spPr>
            <a:xfrm>
              <a:off x="4122" y="6086"/>
              <a:ext cx="559" cy="825"/>
            </a:xfrm>
            <a:prstGeom prst="line">
              <a:avLst/>
            </a:prstGeom>
            <a:ln w="57150" cap="rnd" cmpd="sng">
              <a:solidFill>
                <a:srgbClr val="80808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87" name="Text Box 19"/>
            <p:cNvSpPr txBox="1"/>
            <p:nvPr/>
          </p:nvSpPr>
          <p:spPr>
            <a:xfrm>
              <a:off x="396" y="6080"/>
              <a:ext cx="2776" cy="11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l" eaLnBrk="0" hangingPunct="0"/>
              <a:r>
                <a:rPr lang="zh-CN" altLang="en-US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建于</a:t>
              </a:r>
              <a:r>
                <a:rPr lang="en-US" altLang="zh-CN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1886</a:t>
              </a:r>
              <a:r>
                <a:rPr lang="zh-CN" altLang="en-US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年，伦敦的象征，有</a:t>
              </a:r>
              <a:r>
                <a:rPr lang="en-US" altLang="zh-CN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“</a:t>
              </a:r>
              <a:r>
                <a:rPr lang="zh-CN" altLang="en-US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伦敦正门</a:t>
              </a:r>
              <a:r>
                <a:rPr lang="en-US" altLang="zh-CN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”</a:t>
              </a:r>
              <a:r>
                <a:rPr lang="zh-CN" altLang="en-US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之称</a:t>
              </a:r>
              <a:endParaRPr lang="zh-CN" altLang="en-US" sz="1400" dirty="0">
                <a:solidFill>
                  <a:schemeClr val="tx2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984" y="4153"/>
              <a:ext cx="2812" cy="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000" b="1"/>
                <a:t>Tower Bridge</a:t>
              </a:r>
              <a:endParaRPr lang="en-US" altLang="zh-CN" sz="2000" b="1"/>
            </a:p>
            <a:p>
              <a:r>
                <a:rPr lang="en-US" altLang="zh-CN" sz="2000" b="1"/>
                <a:t>(</a:t>
              </a:r>
              <a:r>
                <a:rPr lang="zh-CN" altLang="en-US" sz="2000" b="1">
                  <a:ea typeface="宋体" charset="0"/>
                </a:rPr>
                <a:t>伦敦塔桥）</a:t>
              </a:r>
              <a:endParaRPr lang="zh-CN" altLang="en-US" sz="2000" b="1">
                <a:ea typeface="宋体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15695" y="404495"/>
            <a:ext cx="272859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/>
              <a:t>Proper Noun.</a:t>
            </a:r>
            <a:endParaRPr lang="en-US" altLang="zh-CN" sz="3200" b="1"/>
          </a:p>
        </p:txBody>
      </p:sp>
      <p:sp>
        <p:nvSpPr>
          <p:cNvPr id="5" name="文本框 4"/>
          <p:cNvSpPr txBox="1"/>
          <p:nvPr/>
        </p:nvSpPr>
        <p:spPr>
          <a:xfrm>
            <a:off x="1908810" y="1196975"/>
            <a:ext cx="4685665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x-none" sz="2800" b="1" dirty="0">
                <a:effectLst>
                  <a:outerShdw blurRad="38100" dist="38100" dir="2700000">
                    <a:srgbClr val="C0C0C0"/>
                  </a:outerShdw>
                </a:effectLst>
                <a:ea typeface="宋体" charset="-122"/>
                <a:cs typeface="+mn-cs"/>
                <a:sym typeface="+mn-ea"/>
              </a:rPr>
              <a:t>Historical Sites in London</a:t>
            </a: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470150" y="2637155"/>
            <a:ext cx="2428240" cy="2932430"/>
            <a:chOff x="3890" y="4153"/>
            <a:chExt cx="3824" cy="4618"/>
          </a:xfrm>
        </p:grpSpPr>
        <p:sp>
          <p:nvSpPr>
            <p:cNvPr id="14344" name="AutoShape 8"/>
            <p:cNvSpPr/>
            <p:nvPr/>
          </p:nvSpPr>
          <p:spPr>
            <a:xfrm flipH="1">
              <a:off x="3890" y="5445"/>
              <a:ext cx="3825" cy="1018"/>
            </a:xfrm>
            <a:prstGeom prst="parallelogram">
              <a:avLst>
                <a:gd name="adj" fmla="val 9632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76A6D7"/>
                </a:gs>
              </a:gsLst>
              <a:lin ang="0" scaled="1"/>
              <a:tileRect/>
            </a:gradFill>
            <a:ln w="9525">
              <a:noFill/>
              <a:miter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912" y="4153"/>
              <a:ext cx="3798" cy="4619"/>
              <a:chOff x="3912" y="4153"/>
              <a:chExt cx="3798" cy="4619"/>
            </a:xfrm>
          </p:grpSpPr>
          <p:sp>
            <p:nvSpPr>
              <p:cNvPr id="14341" name="Rectangle 5"/>
              <p:cNvSpPr/>
              <p:nvPr/>
            </p:nvSpPr>
            <p:spPr>
              <a:xfrm>
                <a:off x="4865" y="6435"/>
                <a:ext cx="2845" cy="680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1A6BBC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4347" name="Freeform 11"/>
              <p:cNvSpPr/>
              <p:nvPr/>
            </p:nvSpPr>
            <p:spPr>
              <a:xfrm>
                <a:off x="6740" y="4625"/>
                <a:ext cx="970" cy="1833"/>
              </a:xfrm>
              <a:custGeom>
                <a:avLst/>
                <a:gdLst/>
                <a:ahLst/>
                <a:cxnLst>
                  <a:cxn ang="0">
                    <a:pos x="0" y="525210"/>
                  </a:cxn>
                  <a:cxn ang="0">
                    <a:pos x="615950" y="1163638"/>
                  </a:cxn>
                  <a:cxn ang="0">
                    <a:pos x="615950" y="660443"/>
                  </a:cxn>
                  <a:cxn ang="0">
                    <a:pos x="0" y="0"/>
                  </a:cxn>
                  <a:cxn ang="0">
                    <a:pos x="0" y="525210"/>
                  </a:cxn>
                </a:cxnLst>
                <a:pathLst>
                  <a:path w="201" h="370">
                    <a:moveTo>
                      <a:pt x="0" y="167"/>
                    </a:moveTo>
                    <a:lnTo>
                      <a:pt x="201" y="370"/>
                    </a:lnTo>
                    <a:lnTo>
                      <a:pt x="201" y="210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9581D">
                      <a:alpha val="100000"/>
                    </a:srgbClr>
                  </a:gs>
                  <a:gs pos="100000">
                    <a:schemeClr val="folHlink">
                      <a:alpha val="10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pic>
            <p:nvPicPr>
              <p:cNvPr id="14352" name="Picture 16" descr="light_shadow"/>
              <p:cNvPicPr>
                <a:picLocks noChangeAspect="1"/>
              </p:cNvPicPr>
              <p:nvPr/>
            </p:nvPicPr>
            <p:blipFill>
              <a:blip r:embed="rId1">
                <a:grayscl/>
                <a:lum bright="-76001" contrast="-3999"/>
              </a:blip>
              <a:stretch>
                <a:fillRect/>
              </a:stretch>
            </p:blipFill>
            <p:spPr>
              <a:xfrm>
                <a:off x="4913" y="5698"/>
                <a:ext cx="1587" cy="44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4353" name="Picture 17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75" y="4185"/>
                <a:ext cx="1815" cy="179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14354" name="Oval 18"/>
              <p:cNvSpPr/>
              <p:nvPr/>
            </p:nvSpPr>
            <p:spPr>
              <a:xfrm>
                <a:off x="4775" y="4185"/>
                <a:ext cx="1803" cy="1800"/>
              </a:xfrm>
              <a:prstGeom prst="ellipse">
                <a:avLst/>
              </a:prstGeom>
              <a:gradFill rotWithShape="1">
                <a:gsLst>
                  <a:gs pos="0">
                    <a:srgbClr val="00182F">
                      <a:alpha val="89999"/>
                    </a:srgbClr>
                  </a:gs>
                  <a:gs pos="50000">
                    <a:schemeClr val="accent1">
                      <a:alpha val="45000"/>
                    </a:schemeClr>
                  </a:gs>
                  <a:gs pos="100000">
                    <a:srgbClr val="00182F">
                      <a:alpha val="89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4355" name="Freeform 19"/>
              <p:cNvSpPr/>
              <p:nvPr/>
            </p:nvSpPr>
            <p:spPr>
              <a:xfrm>
                <a:off x="4963" y="4223"/>
                <a:ext cx="1415" cy="622"/>
              </a:xfrm>
              <a:custGeom>
                <a:avLst/>
                <a:gdLst/>
                <a:ahLst/>
                <a:cxnLst>
                  <a:cxn ang="0">
                    <a:pos x="884921" y="222627"/>
                  </a:cxn>
                  <a:cxn ang="0">
                    <a:pos x="895804" y="245389"/>
                  </a:cxn>
                  <a:cxn ang="0">
                    <a:pos x="898525" y="267041"/>
                  </a:cxn>
                  <a:cxn ang="0">
                    <a:pos x="894444" y="286472"/>
                  </a:cxn>
                  <a:cxn ang="0">
                    <a:pos x="882881" y="305348"/>
                  </a:cxn>
                  <a:cxn ang="0">
                    <a:pos x="865196" y="321448"/>
                  </a:cxn>
                  <a:cxn ang="0">
                    <a:pos x="842750" y="335328"/>
                  </a:cxn>
                  <a:cxn ang="0">
                    <a:pos x="813502" y="348652"/>
                  </a:cxn>
                  <a:cxn ang="0">
                    <a:pos x="780173" y="360311"/>
                  </a:cxn>
                  <a:cxn ang="0">
                    <a:pos x="742763" y="370304"/>
                  </a:cxn>
                  <a:cxn ang="0">
                    <a:pos x="701271" y="379187"/>
                  </a:cxn>
                  <a:cxn ang="0">
                    <a:pos x="657739" y="385294"/>
                  </a:cxn>
                  <a:cxn ang="0">
                    <a:pos x="609446" y="390846"/>
                  </a:cxn>
                  <a:cxn ang="0">
                    <a:pos x="560473" y="394177"/>
                  </a:cxn>
                  <a:cxn ang="0">
                    <a:pos x="540747" y="395287"/>
                  </a:cxn>
                  <a:cxn ang="0">
                    <a:pos x="323768" y="395287"/>
                  </a:cxn>
                  <a:cxn ang="0">
                    <a:pos x="321048" y="395287"/>
                  </a:cxn>
                  <a:cxn ang="0">
                    <a:pos x="278196" y="393066"/>
                  </a:cxn>
                  <a:cxn ang="0">
                    <a:pos x="236705" y="390846"/>
                  </a:cxn>
                  <a:cxn ang="0">
                    <a:pos x="197254" y="386404"/>
                  </a:cxn>
                  <a:cxn ang="0">
                    <a:pos x="159844" y="382518"/>
                  </a:cxn>
                  <a:cxn ang="0">
                    <a:pos x="126514" y="375856"/>
                  </a:cxn>
                  <a:cxn ang="0">
                    <a:pos x="95906" y="368083"/>
                  </a:cxn>
                  <a:cxn ang="0">
                    <a:pos x="69379" y="359756"/>
                  </a:cxn>
                  <a:cxn ang="0">
                    <a:pos x="45572" y="349762"/>
                  </a:cxn>
                  <a:cxn ang="0">
                    <a:pos x="26527" y="337548"/>
                  </a:cxn>
                  <a:cxn ang="0">
                    <a:pos x="12243" y="323669"/>
                  </a:cxn>
                  <a:cxn ang="0">
                    <a:pos x="4081" y="307569"/>
                  </a:cxn>
                  <a:cxn ang="0">
                    <a:pos x="0" y="290913"/>
                  </a:cxn>
                  <a:cxn ang="0">
                    <a:pos x="0" y="288693"/>
                  </a:cxn>
                  <a:cxn ang="0">
                    <a:pos x="2721" y="270372"/>
                  </a:cxn>
                  <a:cxn ang="0">
                    <a:pos x="10883" y="247610"/>
                  </a:cxn>
                  <a:cxn ang="0">
                    <a:pos x="34689" y="205416"/>
                  </a:cxn>
                  <a:cxn ang="0">
                    <a:pos x="63937" y="165998"/>
                  </a:cxn>
                  <a:cxn ang="0">
                    <a:pos x="99987" y="130467"/>
                  </a:cxn>
                  <a:cxn ang="0">
                    <a:pos x="138758" y="97711"/>
                  </a:cxn>
                  <a:cxn ang="0">
                    <a:pos x="183650" y="69397"/>
                  </a:cxn>
                  <a:cxn ang="0">
                    <a:pos x="231943" y="45525"/>
                  </a:cxn>
                  <a:cxn ang="0">
                    <a:pos x="282277" y="26093"/>
                  </a:cxn>
                  <a:cxn ang="0">
                    <a:pos x="338052" y="11659"/>
                  </a:cxn>
                  <a:cxn ang="0">
                    <a:pos x="395188" y="3331"/>
                  </a:cxn>
                  <a:cxn ang="0">
                    <a:pos x="453684" y="0"/>
                  </a:cxn>
                  <a:cxn ang="0">
                    <a:pos x="453684" y="0"/>
                  </a:cxn>
                  <a:cxn ang="0">
                    <a:pos x="516261" y="3331"/>
                  </a:cxn>
                  <a:cxn ang="0">
                    <a:pos x="576117" y="12769"/>
                  </a:cxn>
                  <a:cxn ang="0">
                    <a:pos x="633933" y="29424"/>
                  </a:cxn>
                  <a:cxn ang="0">
                    <a:pos x="686987" y="49966"/>
                  </a:cxn>
                  <a:cxn ang="0">
                    <a:pos x="735961" y="76059"/>
                  </a:cxn>
                  <a:cxn ang="0">
                    <a:pos x="781533" y="107705"/>
                  </a:cxn>
                  <a:cxn ang="0">
                    <a:pos x="821664" y="142126"/>
                  </a:cxn>
                  <a:cxn ang="0">
                    <a:pos x="855673" y="180433"/>
                  </a:cxn>
                  <a:cxn ang="0">
                    <a:pos x="884921" y="222627"/>
                  </a:cxn>
                  <a:cxn ang="0">
                    <a:pos x="884921" y="222627"/>
                  </a:cxn>
                </a:cxnLst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7999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64" name="Text Box 28"/>
              <p:cNvSpPr txBox="1"/>
              <p:nvPr/>
            </p:nvSpPr>
            <p:spPr>
              <a:xfrm>
                <a:off x="4968" y="6780"/>
                <a:ext cx="2742" cy="199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p>
                <a:pPr marL="120650" lvl="0" indent="-120650" algn="l" eaLnBrk="1" hangingPunct="1">
                  <a:spcBef>
                    <a:spcPct val="50000"/>
                  </a:spcBef>
                  <a:buClr>
                    <a:srgbClr val="1C1C1C"/>
                  </a:buClr>
                  <a:buChar char="•"/>
                </a:pPr>
                <a:r>
                  <a: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</a:rPr>
                  <a:t>英国的皇家居所和女王办公地</a:t>
                </a:r>
                <a:endParaRPr lang="en-US" altLang="x-none" sz="1000" b="1" dirty="0">
                  <a:solidFill>
                    <a:srgbClr val="333333"/>
                  </a:solidFill>
                  <a:latin typeface="Arial" charset="0"/>
                  <a:ea typeface="宋体" charset="-122"/>
                </a:endParaRPr>
              </a:p>
              <a:p>
                <a:pPr marL="120650" lvl="0" indent="-120650" algn="l" eaLnBrk="1" hangingPunct="1">
                  <a:spcBef>
                    <a:spcPct val="50000"/>
                  </a:spcBef>
                  <a:buClr>
                    <a:srgbClr val="1C1C1C"/>
                  </a:buClr>
                  <a:buChar char="•"/>
                </a:pPr>
                <a:r>
                  <a: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</a:rPr>
                  <a:t>每天清晨都会进行著名的禁卫军交接典礼，成为英国王室文化的一大景观</a:t>
                </a:r>
                <a:endParaRPr lang="en-US" altLang="x-none" sz="1000" b="1" dirty="0">
                  <a:solidFill>
                    <a:srgbClr val="333333"/>
                  </a:solidFill>
                  <a:latin typeface="Arial" charset="0"/>
                  <a:ea typeface="宋体" charset="-122"/>
                </a:endParaRPr>
              </a:p>
              <a:p>
                <a:pPr marL="120650" lvl="0" indent="-120650" algn="l" eaLnBrk="1" hangingPunct="1">
                  <a:spcBef>
                    <a:spcPct val="50000"/>
                  </a:spcBef>
                  <a:buClr>
                    <a:srgbClr val="1C1C1C"/>
                  </a:buClr>
                  <a:buChar char="•"/>
                </a:pPr>
                <a:endParaRPr lang="en-US" altLang="x-none" sz="800" b="1" dirty="0">
                  <a:solidFill>
                    <a:srgbClr val="333333"/>
                  </a:solidFill>
                  <a:latin typeface="Arial" charset="0"/>
                  <a:ea typeface="宋体" charset="-122"/>
                </a:endParaRPr>
              </a:p>
              <a:p>
                <a:pPr marL="120650" lvl="0" indent="-120650" algn="l" eaLnBrk="1" hangingPunct="1"/>
                <a:r>
                  <a:rPr lang="en-US" altLang="x-none" sz="1000" dirty="0">
                    <a:latin typeface="Arial" charset="0"/>
                    <a:ea typeface="宋体" charset="-122"/>
                  </a:rPr>
                  <a:t>     </a:t>
                </a:r>
                <a:endParaRPr lang="en-US" altLang="x-none" sz="1000" dirty="0">
                  <a:solidFill>
                    <a:srgbClr val="333333"/>
                  </a:solidFill>
                  <a:latin typeface="Arial" charset="0"/>
                  <a:ea typeface="宋体" charset="-122"/>
                </a:endParaRPr>
              </a:p>
            </p:txBody>
          </p:sp>
          <p:grpSp>
            <p:nvGrpSpPr>
              <p:cNvPr id="14377" name="组合 14376"/>
              <p:cNvGrpSpPr/>
              <p:nvPr/>
            </p:nvGrpSpPr>
            <p:grpSpPr>
              <a:xfrm rot="-1297425" flipH="1" flipV="1">
                <a:off x="4955" y="5550"/>
                <a:ext cx="1673" cy="400"/>
                <a:chOff x="0" y="0"/>
                <a:chExt cx="893" cy="246"/>
              </a:xfrm>
            </p:grpSpPr>
            <p:grpSp>
              <p:nvGrpSpPr>
                <p:cNvPr id="14378" name="组合 14377"/>
                <p:cNvGrpSpPr/>
                <p:nvPr/>
              </p:nvGrpSpPr>
              <p:grpSpPr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4379" name="AutoShape 43"/>
                  <p:cNvSpPr/>
                  <p:nvPr/>
                </p:nvSpPr>
                <p:spPr>
                  <a:xfrm rot="5263130">
                    <a:off x="292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  <p:sp>
                <p:nvSpPr>
                  <p:cNvPr id="14380" name="AutoShape 44"/>
                  <p:cNvSpPr/>
                  <p:nvPr/>
                </p:nvSpPr>
                <p:spPr>
                  <a:xfrm rot="6078281">
                    <a:off x="428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  <p:sp>
                <p:nvSpPr>
                  <p:cNvPr id="14381" name="AutoShape 45"/>
                  <p:cNvSpPr/>
                  <p:nvPr/>
                </p:nvSpPr>
                <p:spPr>
                  <a:xfrm rot="6373927">
                    <a:off x="504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  <p:sp>
                <p:nvSpPr>
                  <p:cNvPr id="14382" name="AutoShape 46"/>
                  <p:cNvSpPr/>
                  <p:nvPr/>
                </p:nvSpPr>
                <p:spPr>
                  <a:xfrm rot="6906312">
                    <a:off x="594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</p:grpSp>
            <p:grpSp>
              <p:nvGrpSpPr>
                <p:cNvPr id="14383" name="组合 14382"/>
                <p:cNvGrpSpPr/>
                <p:nvPr/>
              </p:nvGrpSpPr>
              <p:grpSpPr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4384" name="AutoShape 48"/>
                  <p:cNvSpPr/>
                  <p:nvPr/>
                </p:nvSpPr>
                <p:spPr>
                  <a:xfrm rot="5263130">
                    <a:off x="292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  <p:sp>
                <p:nvSpPr>
                  <p:cNvPr id="14385" name="AutoShape 49"/>
                  <p:cNvSpPr/>
                  <p:nvPr/>
                </p:nvSpPr>
                <p:spPr>
                  <a:xfrm rot="6078281">
                    <a:off x="428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  <p:sp>
                <p:nvSpPr>
                  <p:cNvPr id="14386" name="AutoShape 50"/>
                  <p:cNvSpPr/>
                  <p:nvPr/>
                </p:nvSpPr>
                <p:spPr>
                  <a:xfrm rot="6373927">
                    <a:off x="504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  <p:sp>
                <p:nvSpPr>
                  <p:cNvPr id="14387" name="AutoShape 51"/>
                  <p:cNvSpPr/>
                  <p:nvPr/>
                </p:nvSpPr>
                <p:spPr>
                  <a:xfrm rot="6906312">
                    <a:off x="594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</p:grpSp>
          </p:grpSp>
          <p:sp>
            <p:nvSpPr>
              <p:cNvPr id="6" name="文本框 5"/>
              <p:cNvSpPr txBox="1"/>
              <p:nvPr/>
            </p:nvSpPr>
            <p:spPr>
              <a:xfrm>
                <a:off x="3912" y="4153"/>
                <a:ext cx="3688" cy="1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r"/>
                <a:r>
                  <a:rPr lang="zh-CN" altLang="en-US" b="1" dirty="0">
                    <a:sym typeface="+mn-ea"/>
                  </a:rPr>
                  <a:t>Buckingham Palace</a:t>
                </a:r>
                <a:endParaRPr lang="zh-CN" altLang="en-US" b="1" dirty="0">
                  <a:sym typeface="+mn-ea"/>
                </a:endParaRPr>
              </a:p>
              <a:p>
                <a:pPr algn="ctr"/>
                <a:r>
                  <a:rPr lang="zh-CN" altLang="en-US" b="1" dirty="0">
                    <a:latin typeface="Arial" charset="0"/>
                    <a:ea typeface="Arial" charset="0"/>
                  </a:rPr>
                  <a:t>（白金汉宫）</a:t>
                </a:r>
                <a:endParaRPr lang="zh-CN" altLang="en-US" b="1" dirty="0">
                  <a:latin typeface="Arial" charset="0"/>
                  <a:ea typeface="Arial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283075" y="2170430"/>
            <a:ext cx="2447925" cy="3192780"/>
            <a:chOff x="6745" y="3418"/>
            <a:chExt cx="3855" cy="5028"/>
          </a:xfrm>
        </p:grpSpPr>
        <p:sp>
          <p:nvSpPr>
            <p:cNvPr id="14340" name="Rectangle 4"/>
            <p:cNvSpPr/>
            <p:nvPr/>
          </p:nvSpPr>
          <p:spPr>
            <a:xfrm>
              <a:off x="7710" y="5665"/>
              <a:ext cx="2890" cy="680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C7C553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4346" name="AutoShape 10"/>
            <p:cNvSpPr/>
            <p:nvPr/>
          </p:nvSpPr>
          <p:spPr>
            <a:xfrm flipH="1">
              <a:off x="6745" y="4633"/>
              <a:ext cx="3840" cy="1035"/>
            </a:xfrm>
            <a:prstGeom prst="parallelogram">
              <a:avLst>
                <a:gd name="adj" fmla="val 9225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DEDC98"/>
                </a:gs>
              </a:gsLst>
              <a:lin ang="0" scaled="1"/>
              <a:tileRect/>
            </a:gradFill>
            <a:ln w="9525">
              <a:noFill/>
              <a:miter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pic>
          <p:nvPicPr>
            <p:cNvPr id="14356" name="Picture 20" descr="light_shadow"/>
            <p:cNvPicPr>
              <a:picLocks noChangeAspect="1"/>
            </p:cNvPicPr>
            <p:nvPr/>
          </p:nvPicPr>
          <p:blipFill>
            <a:blip r:embed="rId1">
              <a:grayscl/>
              <a:lum bright="-76001" contrast="-3999"/>
            </a:blip>
            <a:stretch>
              <a:fillRect/>
            </a:stretch>
          </p:blipFill>
          <p:spPr>
            <a:xfrm>
              <a:off x="7938" y="4930"/>
              <a:ext cx="1587" cy="443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4357" name="Picture 21" descr="circuler_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0" y="3418"/>
              <a:ext cx="1815" cy="179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4358" name="Oval 22"/>
            <p:cNvSpPr/>
            <p:nvPr/>
          </p:nvSpPr>
          <p:spPr>
            <a:xfrm>
              <a:off x="7800" y="3418"/>
              <a:ext cx="1803" cy="1800"/>
            </a:xfrm>
            <a:prstGeom prst="ellipse">
              <a:avLst/>
            </a:prstGeom>
            <a:gradFill rotWithShape="1">
              <a:gsLst>
                <a:gs pos="0">
                  <a:srgbClr val="333211">
                    <a:alpha val="89999"/>
                  </a:srgbClr>
                </a:gs>
                <a:gs pos="50000">
                  <a:schemeClr val="folHlink">
                    <a:alpha val="45000"/>
                  </a:schemeClr>
                </a:gs>
                <a:gs pos="100000">
                  <a:srgbClr val="333211">
                    <a:alpha val="89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4359" name="Freeform 23"/>
            <p:cNvSpPr/>
            <p:nvPr/>
          </p:nvSpPr>
          <p:spPr>
            <a:xfrm>
              <a:off x="7988" y="3455"/>
              <a:ext cx="1415" cy="623"/>
            </a:xfrm>
            <a:custGeom>
              <a:avLst/>
              <a:gdLst/>
              <a:ahLst/>
              <a:cxnLst>
                <a:cxn ang="0">
                  <a:pos x="884921" y="222627"/>
                </a:cxn>
                <a:cxn ang="0">
                  <a:pos x="895804" y="245389"/>
                </a:cxn>
                <a:cxn ang="0">
                  <a:pos x="898525" y="267041"/>
                </a:cxn>
                <a:cxn ang="0">
                  <a:pos x="894444" y="286473"/>
                </a:cxn>
                <a:cxn ang="0">
                  <a:pos x="882881" y="305349"/>
                </a:cxn>
                <a:cxn ang="0">
                  <a:pos x="865196" y="321449"/>
                </a:cxn>
                <a:cxn ang="0">
                  <a:pos x="842750" y="335329"/>
                </a:cxn>
                <a:cxn ang="0">
                  <a:pos x="813502" y="348653"/>
                </a:cxn>
                <a:cxn ang="0">
                  <a:pos x="780173" y="360312"/>
                </a:cxn>
                <a:cxn ang="0">
                  <a:pos x="742763" y="370305"/>
                </a:cxn>
                <a:cxn ang="0">
                  <a:pos x="701271" y="379188"/>
                </a:cxn>
                <a:cxn ang="0">
                  <a:pos x="657739" y="385295"/>
                </a:cxn>
                <a:cxn ang="0">
                  <a:pos x="609446" y="390847"/>
                </a:cxn>
                <a:cxn ang="0">
                  <a:pos x="560473" y="394178"/>
                </a:cxn>
                <a:cxn ang="0">
                  <a:pos x="540747" y="395288"/>
                </a:cxn>
                <a:cxn ang="0">
                  <a:pos x="323768" y="395288"/>
                </a:cxn>
                <a:cxn ang="0">
                  <a:pos x="321048" y="395288"/>
                </a:cxn>
                <a:cxn ang="0">
                  <a:pos x="278196" y="393067"/>
                </a:cxn>
                <a:cxn ang="0">
                  <a:pos x="236705" y="390847"/>
                </a:cxn>
                <a:cxn ang="0">
                  <a:pos x="197254" y="386405"/>
                </a:cxn>
                <a:cxn ang="0">
                  <a:pos x="159844" y="382519"/>
                </a:cxn>
                <a:cxn ang="0">
                  <a:pos x="126514" y="375857"/>
                </a:cxn>
                <a:cxn ang="0">
                  <a:pos x="95906" y="368084"/>
                </a:cxn>
                <a:cxn ang="0">
                  <a:pos x="69379" y="359756"/>
                </a:cxn>
                <a:cxn ang="0">
                  <a:pos x="45572" y="349763"/>
                </a:cxn>
                <a:cxn ang="0">
                  <a:pos x="26527" y="337549"/>
                </a:cxn>
                <a:cxn ang="0">
                  <a:pos x="12243" y="323670"/>
                </a:cxn>
                <a:cxn ang="0">
                  <a:pos x="4081" y="307570"/>
                </a:cxn>
                <a:cxn ang="0">
                  <a:pos x="0" y="290914"/>
                </a:cxn>
                <a:cxn ang="0">
                  <a:pos x="0" y="288693"/>
                </a:cxn>
                <a:cxn ang="0">
                  <a:pos x="2721" y="270373"/>
                </a:cxn>
                <a:cxn ang="0">
                  <a:pos x="10883" y="247610"/>
                </a:cxn>
                <a:cxn ang="0">
                  <a:pos x="34689" y="205417"/>
                </a:cxn>
                <a:cxn ang="0">
                  <a:pos x="63937" y="165999"/>
                </a:cxn>
                <a:cxn ang="0">
                  <a:pos x="99987" y="130467"/>
                </a:cxn>
                <a:cxn ang="0">
                  <a:pos x="138758" y="97712"/>
                </a:cxn>
                <a:cxn ang="0">
                  <a:pos x="183650" y="69397"/>
                </a:cxn>
                <a:cxn ang="0">
                  <a:pos x="231943" y="45525"/>
                </a:cxn>
                <a:cxn ang="0">
                  <a:pos x="282277" y="26093"/>
                </a:cxn>
                <a:cxn ang="0">
                  <a:pos x="338052" y="11659"/>
                </a:cxn>
                <a:cxn ang="0">
                  <a:pos x="395188" y="3331"/>
                </a:cxn>
                <a:cxn ang="0">
                  <a:pos x="453684" y="0"/>
                </a:cxn>
                <a:cxn ang="0">
                  <a:pos x="453684" y="0"/>
                </a:cxn>
                <a:cxn ang="0">
                  <a:pos x="516261" y="3331"/>
                </a:cxn>
                <a:cxn ang="0">
                  <a:pos x="576117" y="12769"/>
                </a:cxn>
                <a:cxn ang="0">
                  <a:pos x="633933" y="29425"/>
                </a:cxn>
                <a:cxn ang="0">
                  <a:pos x="686987" y="49966"/>
                </a:cxn>
                <a:cxn ang="0">
                  <a:pos x="735961" y="76060"/>
                </a:cxn>
                <a:cxn ang="0">
                  <a:pos x="781533" y="107705"/>
                </a:cxn>
                <a:cxn ang="0">
                  <a:pos x="821664" y="142126"/>
                </a:cxn>
                <a:cxn ang="0">
                  <a:pos x="855673" y="180433"/>
                </a:cxn>
                <a:cxn ang="0">
                  <a:pos x="884921" y="222627"/>
                </a:cxn>
                <a:cxn ang="0">
                  <a:pos x="884921" y="222627"/>
                </a:cxn>
              </a:cxnLst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folHlink">
                    <a:alpha val="17999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5" name="Text Box 29"/>
            <p:cNvSpPr txBox="1"/>
            <p:nvPr/>
          </p:nvSpPr>
          <p:spPr>
            <a:xfrm>
              <a:off x="7810" y="6190"/>
              <a:ext cx="2775" cy="225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marL="120650" lvl="0" indent="-120650" algn="l" eaLnBrk="1" hangingPunct="1">
                <a:spcBef>
                  <a:spcPct val="50000"/>
                </a:spcBef>
                <a:buClr>
                  <a:srgbClr val="1C1C1C"/>
                </a:buClr>
                <a:buChar char="•"/>
              </a:pPr>
              <a:r>
                <a:rPr lang="en-US" altLang="x-none" sz="1000" b="1" dirty="0">
                  <a:solidFill>
                    <a:srgbClr val="333333"/>
                  </a:solidFill>
                  <a:latin typeface="Arial" charset="0"/>
                  <a:ea typeface="宋体" charset="-122"/>
                </a:rPr>
                <a:t>又称为千禧之轮（Millennium Wheel）</a:t>
              </a:r>
              <a:endParaRPr lang="en-US" altLang="x-none" sz="1000" b="1" dirty="0">
                <a:solidFill>
                  <a:srgbClr val="333333"/>
                </a:solidFill>
                <a:latin typeface="Arial" charset="0"/>
                <a:ea typeface="宋体" charset="-122"/>
              </a:endParaRPr>
            </a:p>
            <a:p>
              <a:pPr marL="120650" lvl="0" indent="-120650" algn="l" eaLnBrk="1" hangingPunct="1">
                <a:spcBef>
                  <a:spcPct val="50000"/>
                </a:spcBef>
                <a:buClr>
                  <a:srgbClr val="1C1C1C"/>
                </a:buClr>
                <a:buChar char="•"/>
              </a:pPr>
              <a:r>
                <a:rPr lang="en-US" altLang="x-none" sz="1000" b="1" dirty="0">
                  <a:solidFill>
                    <a:srgbClr val="333333"/>
                  </a:solidFill>
                  <a:latin typeface="Arial" charset="0"/>
                  <a:ea typeface="宋体" charset="-122"/>
                </a:rPr>
                <a:t>是世界上首座、也曾经是世界最大的观景摩天轮，仅次于南昌之星与新加坡观景轮。</a:t>
              </a:r>
              <a:endParaRPr lang="en-US" altLang="x-none" sz="1000" b="1" dirty="0">
                <a:solidFill>
                  <a:srgbClr val="333333"/>
                </a:solidFill>
                <a:latin typeface="Arial" charset="0"/>
                <a:ea typeface="宋体" charset="-122"/>
              </a:endParaRPr>
            </a:p>
            <a:p>
              <a:pPr marL="120650" lvl="0" indent="-120650" algn="l" eaLnBrk="1" hangingPunct="1">
                <a:spcBef>
                  <a:spcPct val="50000"/>
                </a:spcBef>
                <a:buClr>
                  <a:srgbClr val="1C1C1C"/>
                </a:buClr>
                <a:buChar char="•"/>
              </a:pPr>
              <a:endParaRPr lang="en-US" altLang="x-none" sz="800" b="1" dirty="0">
                <a:solidFill>
                  <a:srgbClr val="333333"/>
                </a:solidFill>
                <a:latin typeface="Arial" charset="0"/>
                <a:ea typeface="宋体" charset="-122"/>
              </a:endParaRPr>
            </a:p>
            <a:p>
              <a:pPr marL="120650" lvl="0" indent="-120650" algn="l" eaLnBrk="1" hangingPunct="1">
                <a:lnSpc>
                  <a:spcPct val="60000"/>
                </a:lnSpc>
                <a:spcBef>
                  <a:spcPct val="50000"/>
                </a:spcBef>
                <a:buClr>
                  <a:srgbClr val="1C1C1C"/>
                </a:buClr>
              </a:pPr>
              <a:r>
                <a:rPr lang="en-US" altLang="x-none" sz="1000" dirty="0">
                  <a:solidFill>
                    <a:srgbClr val="333333"/>
                  </a:solidFill>
                  <a:latin typeface="Arial" charset="0"/>
                  <a:ea typeface="宋体" charset="-122"/>
                </a:rPr>
                <a:t>      </a:t>
              </a:r>
              <a:endParaRPr lang="en-US" altLang="x-none" sz="1000" dirty="0">
                <a:solidFill>
                  <a:srgbClr val="333333"/>
                </a:solidFill>
                <a:latin typeface="Arial" charset="0"/>
                <a:ea typeface="宋体" charset="-122"/>
              </a:endParaRPr>
            </a:p>
          </p:txBody>
        </p:sp>
        <p:grpSp>
          <p:nvGrpSpPr>
            <p:cNvPr id="14388" name="组合 14387"/>
            <p:cNvGrpSpPr/>
            <p:nvPr/>
          </p:nvGrpSpPr>
          <p:grpSpPr>
            <a:xfrm rot="-1297425" flipH="1" flipV="1">
              <a:off x="7868" y="4758"/>
              <a:ext cx="1672" cy="400"/>
              <a:chOff x="0" y="0"/>
              <a:chExt cx="893" cy="246"/>
            </a:xfrm>
          </p:grpSpPr>
          <p:grpSp>
            <p:nvGrpSpPr>
              <p:cNvPr id="14389" name="组合 14388"/>
              <p:cNvGrpSpPr/>
              <p:nvPr/>
            </p:nvGrpSpPr>
            <p:grpSpPr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4390" name="AutoShape 54"/>
                <p:cNvSpPr/>
                <p:nvPr/>
              </p:nvSpPr>
              <p:spPr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91" name="AutoShape 55"/>
                <p:cNvSpPr/>
                <p:nvPr/>
              </p:nvSpPr>
              <p:spPr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92" name="AutoShape 56"/>
                <p:cNvSpPr/>
                <p:nvPr/>
              </p:nvSpPr>
              <p:spPr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93" name="AutoShape 57"/>
                <p:cNvSpPr/>
                <p:nvPr/>
              </p:nvSpPr>
              <p:spPr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</p:grpSp>
          <p:grpSp>
            <p:nvGrpSpPr>
              <p:cNvPr id="14394" name="组合 14393"/>
              <p:cNvGrpSpPr/>
              <p:nvPr/>
            </p:nvGrpSpPr>
            <p:grpSpPr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14395" name="AutoShape 59"/>
                <p:cNvSpPr/>
                <p:nvPr/>
              </p:nvSpPr>
              <p:spPr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96" name="AutoShape 60"/>
                <p:cNvSpPr/>
                <p:nvPr/>
              </p:nvSpPr>
              <p:spPr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97" name="AutoShape 61"/>
                <p:cNvSpPr/>
                <p:nvPr/>
              </p:nvSpPr>
              <p:spPr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98" name="AutoShape 62"/>
                <p:cNvSpPr/>
                <p:nvPr/>
              </p:nvSpPr>
              <p:spPr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</p:grpSp>
        </p:grpSp>
        <p:sp>
          <p:nvSpPr>
            <p:cNvPr id="14402" name="Freeform 66"/>
            <p:cNvSpPr/>
            <p:nvPr/>
          </p:nvSpPr>
          <p:spPr>
            <a:xfrm>
              <a:off x="9630" y="3848"/>
              <a:ext cx="970" cy="1832"/>
            </a:xfrm>
            <a:custGeom>
              <a:avLst/>
              <a:gdLst/>
              <a:ahLst/>
              <a:cxnLst>
                <a:cxn ang="0">
                  <a:pos x="0" y="525209"/>
                </a:cxn>
                <a:cxn ang="0">
                  <a:pos x="615950" y="1163637"/>
                </a:cxn>
                <a:cxn ang="0">
                  <a:pos x="615950" y="660443"/>
                </a:cxn>
                <a:cxn ang="0">
                  <a:pos x="0" y="0"/>
                </a:cxn>
                <a:cxn ang="0">
                  <a:pos x="0" y="525209"/>
                </a:cxn>
              </a:cxnLst>
              <a:pathLst>
                <a:path w="201" h="370">
                  <a:moveTo>
                    <a:pt x="0" y="167"/>
                  </a:moveTo>
                  <a:lnTo>
                    <a:pt x="201" y="370"/>
                  </a:lnTo>
                  <a:lnTo>
                    <a:pt x="201" y="210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gradFill rotWithShape="1">
              <a:gsLst>
                <a:gs pos="0">
                  <a:srgbClr val="002A53">
                    <a:alpha val="100000"/>
                  </a:srgbClr>
                </a:gs>
                <a:gs pos="100000">
                  <a:schemeClr val="accent1">
                    <a:alpha val="100000"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76" y="3472"/>
              <a:ext cx="3205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/>
                <a:t>The London Eye</a:t>
              </a:r>
              <a:endParaRPr lang="zh-CN" altLang="en-US" b="1"/>
            </a:p>
            <a:p>
              <a:pPr algn="ctr"/>
              <a:r>
                <a:rPr lang="zh-CN" altLang="en-US" b="1"/>
                <a:t>（伦敦眼）</a:t>
              </a:r>
              <a:endParaRPr lang="zh-CN" altLang="en-US" b="1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18225" y="1676400"/>
            <a:ext cx="2447925" cy="2934335"/>
            <a:chOff x="9635" y="2640"/>
            <a:chExt cx="3855" cy="4621"/>
          </a:xfrm>
        </p:grpSpPr>
        <p:sp>
          <p:nvSpPr>
            <p:cNvPr id="14400" name="Rectangle 64"/>
            <p:cNvSpPr/>
            <p:nvPr/>
          </p:nvSpPr>
          <p:spPr>
            <a:xfrm>
              <a:off x="10600" y="4888"/>
              <a:ext cx="2890" cy="68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A6BBC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4401" name="AutoShape 65"/>
            <p:cNvSpPr/>
            <p:nvPr/>
          </p:nvSpPr>
          <p:spPr>
            <a:xfrm flipH="1">
              <a:off x="9635" y="3855"/>
              <a:ext cx="3840" cy="1035"/>
            </a:xfrm>
            <a:prstGeom prst="parallelogram">
              <a:avLst>
                <a:gd name="adj" fmla="val 9225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76A6D7"/>
                </a:gs>
              </a:gsLst>
              <a:lin ang="0" scaled="1"/>
              <a:tileRect/>
            </a:gradFill>
            <a:ln w="9525">
              <a:noFill/>
              <a:miter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pic>
          <p:nvPicPr>
            <p:cNvPr id="14403" name="Picture 67" descr="light_shadow"/>
            <p:cNvPicPr>
              <a:picLocks noChangeAspect="1"/>
            </p:cNvPicPr>
            <p:nvPr/>
          </p:nvPicPr>
          <p:blipFill>
            <a:blip r:embed="rId1">
              <a:grayscl/>
              <a:lum bright="-76001" contrast="-3999"/>
            </a:blip>
            <a:stretch>
              <a:fillRect/>
            </a:stretch>
          </p:blipFill>
          <p:spPr>
            <a:xfrm>
              <a:off x="10828" y="4153"/>
              <a:ext cx="1587" cy="442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4404" name="Picture 68" descr="circuler_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90" y="2640"/>
              <a:ext cx="1815" cy="179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4405" name="Oval 69"/>
            <p:cNvSpPr/>
            <p:nvPr/>
          </p:nvSpPr>
          <p:spPr>
            <a:xfrm>
              <a:off x="10690" y="2640"/>
              <a:ext cx="1803" cy="1800"/>
            </a:xfrm>
            <a:prstGeom prst="ellipse">
              <a:avLst/>
            </a:prstGeom>
            <a:gradFill rotWithShape="1">
              <a:gsLst>
                <a:gs pos="0">
                  <a:srgbClr val="00182F">
                    <a:alpha val="89999"/>
                  </a:srgbClr>
                </a:gs>
                <a:gs pos="50000">
                  <a:schemeClr val="accent1">
                    <a:alpha val="45000"/>
                  </a:schemeClr>
                </a:gs>
                <a:gs pos="100000">
                  <a:srgbClr val="00182F">
                    <a:alpha val="89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4406" name="Freeform 70"/>
            <p:cNvSpPr/>
            <p:nvPr/>
          </p:nvSpPr>
          <p:spPr>
            <a:xfrm>
              <a:off x="10878" y="2678"/>
              <a:ext cx="1415" cy="622"/>
            </a:xfrm>
            <a:custGeom>
              <a:avLst/>
              <a:gdLst/>
              <a:ahLst/>
              <a:cxnLst>
                <a:cxn ang="0">
                  <a:pos x="884921" y="222627"/>
                </a:cxn>
                <a:cxn ang="0">
                  <a:pos x="895804" y="245389"/>
                </a:cxn>
                <a:cxn ang="0">
                  <a:pos x="898525" y="267041"/>
                </a:cxn>
                <a:cxn ang="0">
                  <a:pos x="894444" y="286472"/>
                </a:cxn>
                <a:cxn ang="0">
                  <a:pos x="882881" y="305348"/>
                </a:cxn>
                <a:cxn ang="0">
                  <a:pos x="865196" y="321448"/>
                </a:cxn>
                <a:cxn ang="0">
                  <a:pos x="842750" y="335328"/>
                </a:cxn>
                <a:cxn ang="0">
                  <a:pos x="813502" y="348652"/>
                </a:cxn>
                <a:cxn ang="0">
                  <a:pos x="780173" y="360311"/>
                </a:cxn>
                <a:cxn ang="0">
                  <a:pos x="742763" y="370304"/>
                </a:cxn>
                <a:cxn ang="0">
                  <a:pos x="701271" y="379187"/>
                </a:cxn>
                <a:cxn ang="0">
                  <a:pos x="657739" y="385294"/>
                </a:cxn>
                <a:cxn ang="0">
                  <a:pos x="609446" y="390846"/>
                </a:cxn>
                <a:cxn ang="0">
                  <a:pos x="560473" y="394177"/>
                </a:cxn>
                <a:cxn ang="0">
                  <a:pos x="540747" y="395287"/>
                </a:cxn>
                <a:cxn ang="0">
                  <a:pos x="323768" y="395287"/>
                </a:cxn>
                <a:cxn ang="0">
                  <a:pos x="321048" y="395287"/>
                </a:cxn>
                <a:cxn ang="0">
                  <a:pos x="278196" y="393066"/>
                </a:cxn>
                <a:cxn ang="0">
                  <a:pos x="236705" y="390846"/>
                </a:cxn>
                <a:cxn ang="0">
                  <a:pos x="197254" y="386404"/>
                </a:cxn>
                <a:cxn ang="0">
                  <a:pos x="159844" y="382518"/>
                </a:cxn>
                <a:cxn ang="0">
                  <a:pos x="126514" y="375856"/>
                </a:cxn>
                <a:cxn ang="0">
                  <a:pos x="95906" y="368083"/>
                </a:cxn>
                <a:cxn ang="0">
                  <a:pos x="69379" y="359756"/>
                </a:cxn>
                <a:cxn ang="0">
                  <a:pos x="45572" y="349762"/>
                </a:cxn>
                <a:cxn ang="0">
                  <a:pos x="26527" y="337548"/>
                </a:cxn>
                <a:cxn ang="0">
                  <a:pos x="12243" y="323669"/>
                </a:cxn>
                <a:cxn ang="0">
                  <a:pos x="4081" y="307569"/>
                </a:cxn>
                <a:cxn ang="0">
                  <a:pos x="0" y="290913"/>
                </a:cxn>
                <a:cxn ang="0">
                  <a:pos x="0" y="288693"/>
                </a:cxn>
                <a:cxn ang="0">
                  <a:pos x="2721" y="270372"/>
                </a:cxn>
                <a:cxn ang="0">
                  <a:pos x="10883" y="247610"/>
                </a:cxn>
                <a:cxn ang="0">
                  <a:pos x="34689" y="205416"/>
                </a:cxn>
                <a:cxn ang="0">
                  <a:pos x="63937" y="165998"/>
                </a:cxn>
                <a:cxn ang="0">
                  <a:pos x="99987" y="130467"/>
                </a:cxn>
                <a:cxn ang="0">
                  <a:pos x="138758" y="97711"/>
                </a:cxn>
                <a:cxn ang="0">
                  <a:pos x="183650" y="69397"/>
                </a:cxn>
                <a:cxn ang="0">
                  <a:pos x="231943" y="45525"/>
                </a:cxn>
                <a:cxn ang="0">
                  <a:pos x="282277" y="26093"/>
                </a:cxn>
                <a:cxn ang="0">
                  <a:pos x="338052" y="11659"/>
                </a:cxn>
                <a:cxn ang="0">
                  <a:pos x="395188" y="3331"/>
                </a:cxn>
                <a:cxn ang="0">
                  <a:pos x="453684" y="0"/>
                </a:cxn>
                <a:cxn ang="0">
                  <a:pos x="453684" y="0"/>
                </a:cxn>
                <a:cxn ang="0">
                  <a:pos x="516261" y="3331"/>
                </a:cxn>
                <a:cxn ang="0">
                  <a:pos x="576117" y="12769"/>
                </a:cxn>
                <a:cxn ang="0">
                  <a:pos x="633933" y="29424"/>
                </a:cxn>
                <a:cxn ang="0">
                  <a:pos x="686987" y="49966"/>
                </a:cxn>
                <a:cxn ang="0">
                  <a:pos x="735961" y="76059"/>
                </a:cxn>
                <a:cxn ang="0">
                  <a:pos x="781533" y="107705"/>
                </a:cxn>
                <a:cxn ang="0">
                  <a:pos x="821664" y="142126"/>
                </a:cxn>
                <a:cxn ang="0">
                  <a:pos x="855673" y="180433"/>
                </a:cxn>
                <a:cxn ang="0">
                  <a:pos x="884921" y="222627"/>
                </a:cxn>
                <a:cxn ang="0">
                  <a:pos x="884921" y="222627"/>
                </a:cxn>
              </a:cxnLst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accent1">
                    <a:alpha val="17999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8" name="Text Box 72"/>
            <p:cNvSpPr txBox="1"/>
            <p:nvPr/>
          </p:nvSpPr>
          <p:spPr>
            <a:xfrm>
              <a:off x="10700" y="5413"/>
              <a:ext cx="2775" cy="184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marL="120650" lvl="0" indent="-120650" algn="l" eaLnBrk="1" hangingPunct="1">
                <a:spcBef>
                  <a:spcPct val="50000"/>
                </a:spcBef>
                <a:buClr>
                  <a:srgbClr val="1C1C1C"/>
                </a:buClr>
                <a:buChar char="•"/>
              </a:pPr>
              <a:r>
                <a:rPr lang="zh-CN" altLang="x-none" sz="1000" b="1" dirty="0">
                  <a:solidFill>
                    <a:srgbClr val="333333"/>
                  </a:solidFill>
                  <a:ea typeface="宋体" charset="-122"/>
                </a:rPr>
                <a:t>又称</a:t>
              </a:r>
              <a:r>
                <a:rPr lang="en-US" altLang="zh-CN" sz="1000" b="1" dirty="0">
                  <a:solidFill>
                    <a:srgbClr val="333333"/>
                  </a:solidFill>
                  <a:ea typeface="宋体" charset="-122"/>
                </a:rPr>
                <a:t>“</a:t>
              </a:r>
              <a:r>
                <a:rPr lang="zh-CN" altLang="en-US" sz="1000" b="1" dirty="0">
                  <a:solidFill>
                    <a:srgbClr val="333333"/>
                  </a:solidFill>
                  <a:ea typeface="宋体" charset="-122"/>
                </a:rPr>
                <a:t>伊丽莎白塔</a:t>
              </a:r>
              <a:r>
                <a:rPr lang="en-US" altLang="zh-CN" sz="1000" b="1" dirty="0">
                  <a:solidFill>
                    <a:srgbClr val="333333"/>
                  </a:solidFill>
                  <a:ea typeface="宋体" charset="-122"/>
                </a:rPr>
                <a:t>”</a:t>
              </a:r>
              <a:endParaRPr lang="en-US" altLang="zh-CN" sz="1000" b="1" dirty="0">
                <a:solidFill>
                  <a:srgbClr val="333333"/>
                </a:solidFill>
                <a:ea typeface="宋体" charset="-122"/>
              </a:endParaRPr>
            </a:p>
            <a:p>
              <a:pPr marL="120650" lvl="0" indent="-120650" algn="l" eaLnBrk="1" hangingPunct="1">
                <a:spcBef>
                  <a:spcPct val="50000"/>
                </a:spcBef>
                <a:buClr>
                  <a:srgbClr val="1C1C1C"/>
                </a:buClr>
                <a:buChar char="•"/>
              </a:pPr>
              <a:r>
                <a:rPr lang="en-US" altLang="zh-CN" sz="1000" b="1" dirty="0">
                  <a:solidFill>
                    <a:srgbClr val="333333"/>
                  </a:solidFill>
                  <a:ea typeface="宋体" charset="-122"/>
                </a:rPr>
                <a:t>伦敦著名的古钟（即威斯敏斯特宫报时钟）</a:t>
              </a:r>
              <a:endParaRPr lang="en-US" altLang="zh-CN" sz="1000" b="1" dirty="0">
                <a:solidFill>
                  <a:srgbClr val="333333"/>
                </a:solidFill>
                <a:ea typeface="宋体" charset="-122"/>
              </a:endParaRPr>
            </a:p>
            <a:p>
              <a:pPr marL="120650" lvl="0" indent="-120650" algn="l" eaLnBrk="1" hangingPunct="1">
                <a:spcBef>
                  <a:spcPct val="50000"/>
                </a:spcBef>
                <a:buClr>
                  <a:srgbClr val="1C1C1C"/>
                </a:buClr>
                <a:buChar char="•"/>
              </a:pPr>
              <a:r>
                <a:rPr lang="en-US" altLang="zh-CN" sz="1000" b="1" dirty="0">
                  <a:solidFill>
                    <a:srgbClr val="333333"/>
                  </a:solidFill>
                  <a:ea typeface="宋体" charset="-122"/>
                </a:rPr>
                <a:t>英国国会会议厅附属的钟楼</a:t>
              </a:r>
              <a:endParaRPr lang="en-US" altLang="zh-CN" sz="1000" b="1" dirty="0">
                <a:solidFill>
                  <a:srgbClr val="333333"/>
                </a:solidFill>
                <a:ea typeface="宋体" charset="-122"/>
              </a:endParaRPr>
            </a:p>
            <a:p>
              <a:pPr marL="120650" lvl="0" indent="-120650" algn="l" eaLnBrk="1" hangingPunct="1">
                <a:lnSpc>
                  <a:spcPct val="60000"/>
                </a:lnSpc>
                <a:spcBef>
                  <a:spcPct val="50000"/>
                </a:spcBef>
                <a:buClr>
                  <a:srgbClr val="1C1C1C"/>
                </a:buClr>
              </a:pPr>
              <a:r>
                <a:rPr lang="en-US" altLang="x-none" sz="1000" dirty="0">
                  <a:solidFill>
                    <a:srgbClr val="333333"/>
                  </a:solidFill>
                  <a:latin typeface="Arial" charset="0"/>
                  <a:ea typeface="宋体" charset="-122"/>
                </a:rPr>
                <a:t>      </a:t>
              </a:r>
              <a:endParaRPr lang="en-US" altLang="x-none" sz="1000" dirty="0">
                <a:solidFill>
                  <a:srgbClr val="333333"/>
                </a:solidFill>
                <a:latin typeface="Arial" charset="0"/>
                <a:ea typeface="宋体" charset="-122"/>
              </a:endParaRPr>
            </a:p>
          </p:txBody>
        </p:sp>
        <p:grpSp>
          <p:nvGrpSpPr>
            <p:cNvPr id="14409" name="组合 14408"/>
            <p:cNvGrpSpPr/>
            <p:nvPr/>
          </p:nvGrpSpPr>
          <p:grpSpPr>
            <a:xfrm rot="-1297425" flipH="1" flipV="1">
              <a:off x="10758" y="3980"/>
              <a:ext cx="1672" cy="400"/>
              <a:chOff x="0" y="0"/>
              <a:chExt cx="893" cy="246"/>
            </a:xfrm>
          </p:grpSpPr>
          <p:grpSp>
            <p:nvGrpSpPr>
              <p:cNvPr id="14410" name="组合 14409"/>
              <p:cNvGrpSpPr/>
              <p:nvPr/>
            </p:nvGrpSpPr>
            <p:grpSpPr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4411" name="AutoShape 75"/>
                <p:cNvSpPr/>
                <p:nvPr/>
              </p:nvSpPr>
              <p:spPr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412" name="AutoShape 76"/>
                <p:cNvSpPr/>
                <p:nvPr/>
              </p:nvSpPr>
              <p:spPr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413" name="AutoShape 77"/>
                <p:cNvSpPr/>
                <p:nvPr/>
              </p:nvSpPr>
              <p:spPr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414" name="AutoShape 78"/>
                <p:cNvSpPr/>
                <p:nvPr/>
              </p:nvSpPr>
              <p:spPr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</p:grpSp>
          <p:grpSp>
            <p:nvGrpSpPr>
              <p:cNvPr id="14415" name="组合 14414"/>
              <p:cNvGrpSpPr/>
              <p:nvPr/>
            </p:nvGrpSpPr>
            <p:grpSpPr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14416" name="AutoShape 80"/>
                <p:cNvSpPr/>
                <p:nvPr/>
              </p:nvSpPr>
              <p:spPr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417" name="AutoShape 81"/>
                <p:cNvSpPr/>
                <p:nvPr/>
              </p:nvSpPr>
              <p:spPr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418" name="AutoShape 82"/>
                <p:cNvSpPr/>
                <p:nvPr/>
              </p:nvSpPr>
              <p:spPr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419" name="AutoShape 83"/>
                <p:cNvSpPr/>
                <p:nvPr/>
              </p:nvSpPr>
              <p:spPr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</p:grpSp>
        </p:grpSp>
        <p:sp>
          <p:nvSpPr>
            <p:cNvPr id="8" name="文本框 7"/>
            <p:cNvSpPr txBox="1"/>
            <p:nvPr/>
          </p:nvSpPr>
          <p:spPr>
            <a:xfrm>
              <a:off x="10602" y="2905"/>
              <a:ext cx="1978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b="1"/>
                <a:t>Big Ben</a:t>
              </a:r>
              <a:endParaRPr lang="zh-CN" altLang="en-US" b="1"/>
            </a:p>
            <a:p>
              <a:pPr algn="ctr"/>
              <a:r>
                <a:rPr lang="zh-CN" altLang="en-US" b="1"/>
                <a:t>（大本钟）</a:t>
              </a:r>
              <a:endParaRPr lang="zh-CN" altLang="en-US" b="1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5955" y="3140710"/>
            <a:ext cx="2430780" cy="2604770"/>
            <a:chOff x="1033" y="4946"/>
            <a:chExt cx="3828" cy="4102"/>
          </a:xfrm>
        </p:grpSpPr>
        <p:grpSp>
          <p:nvGrpSpPr>
            <p:cNvPr id="3" name="组合 2"/>
            <p:cNvGrpSpPr/>
            <p:nvPr/>
          </p:nvGrpSpPr>
          <p:grpSpPr>
            <a:xfrm>
              <a:off x="1033" y="4946"/>
              <a:ext cx="3828" cy="4102"/>
              <a:chOff x="1035" y="4978"/>
              <a:chExt cx="3828" cy="4102"/>
            </a:xfrm>
          </p:grpSpPr>
          <p:sp>
            <p:nvSpPr>
              <p:cNvPr id="14343" name="AutoShape 7"/>
              <p:cNvSpPr/>
              <p:nvPr/>
            </p:nvSpPr>
            <p:spPr>
              <a:xfrm flipH="1">
                <a:off x="1035" y="6248"/>
                <a:ext cx="3825" cy="970"/>
              </a:xfrm>
              <a:prstGeom prst="parallelogram">
                <a:avLst>
                  <a:gd name="adj" fmla="val 98582"/>
                </a:avLst>
              </a:prstGeom>
              <a:gradFill rotWithShape="1">
                <a:gsLst>
                  <a:gs pos="0">
                    <a:srgbClr val="DDDC96">
                      <a:alpha val="81999"/>
                    </a:srgbClr>
                  </a:gs>
                  <a:gs pos="100000">
                    <a:schemeClr val="folHlink">
                      <a:alpha val="50000"/>
                    </a:schemeClr>
                  </a:gs>
                </a:gsLst>
                <a:lin ang="2700000" scaled="1"/>
                <a:tileRect/>
              </a:gra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1871" y="4978"/>
                <a:ext cx="2993" cy="4103"/>
                <a:chOff x="1871" y="4978"/>
                <a:chExt cx="2993" cy="4103"/>
              </a:xfrm>
            </p:grpSpPr>
            <p:sp>
              <p:nvSpPr>
                <p:cNvPr id="14342" name="Rectangle 6"/>
                <p:cNvSpPr/>
                <p:nvPr/>
              </p:nvSpPr>
              <p:spPr>
                <a:xfrm>
                  <a:off x="1985" y="7213"/>
                  <a:ext cx="2875" cy="68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>
                        <a:alpha val="60999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ln w="9525">
                  <a:noFill/>
                  <a:miter/>
                </a:ln>
              </p:spPr>
              <p:txBody>
                <a:bodyPr wrap="none" anchor="ctr"/>
                <a:p>
                  <a:pPr lvl="0" algn="ctr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45" name="Freeform 9"/>
                <p:cNvSpPr/>
                <p:nvPr/>
              </p:nvSpPr>
              <p:spPr>
                <a:xfrm>
                  <a:off x="3900" y="5448"/>
                  <a:ext cx="965" cy="1780"/>
                </a:xfrm>
                <a:custGeom>
                  <a:avLst/>
                  <a:gdLst/>
                  <a:ahLst/>
                  <a:cxnLst>
                    <a:cxn ang="0">
                      <a:pos x="0" y="510162"/>
                    </a:cxn>
                    <a:cxn ang="0">
                      <a:pos x="612775" y="1130300"/>
                    </a:cxn>
                    <a:cxn ang="0">
                      <a:pos x="612775" y="641522"/>
                    </a:cxn>
                    <a:cxn ang="0">
                      <a:pos x="0" y="0"/>
                    </a:cxn>
                    <a:cxn ang="0">
                      <a:pos x="0" y="510162"/>
                    </a:cxn>
                  </a:cxnLst>
                  <a:pathLst>
                    <a:path w="201" h="370">
                      <a:moveTo>
                        <a:pt x="0" y="167"/>
                      </a:moveTo>
                      <a:lnTo>
                        <a:pt x="201" y="370"/>
                      </a:lnTo>
                      <a:lnTo>
                        <a:pt x="201" y="210"/>
                      </a:lnTo>
                      <a:lnTo>
                        <a:pt x="0" y="0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2A53">
                        <a:alpha val="100000"/>
                      </a:srgb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pic>
              <p:nvPicPr>
                <p:cNvPr id="14348" name="Picture 12" descr="light_shadow"/>
                <p:cNvPicPr>
                  <a:picLocks noChangeAspect="1"/>
                </p:cNvPicPr>
                <p:nvPr/>
              </p:nvPicPr>
              <p:blipFill>
                <a:blip r:embed="rId1">
                  <a:grayscl/>
                  <a:lum bright="-76001" contrast="-3999"/>
                </a:blip>
                <a:stretch>
                  <a:fillRect/>
                </a:stretch>
              </p:blipFill>
              <p:spPr>
                <a:xfrm>
                  <a:off x="2010" y="6490"/>
                  <a:ext cx="1588" cy="443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</p:pic>
            <p:pic>
              <p:nvPicPr>
                <p:cNvPr id="14349" name="Picture 13" descr="circuler_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873" y="4978"/>
                  <a:ext cx="1815" cy="1795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</p:pic>
            <p:sp>
              <p:nvSpPr>
                <p:cNvPr id="14350" name="Oval 14"/>
                <p:cNvSpPr/>
                <p:nvPr/>
              </p:nvSpPr>
              <p:spPr>
                <a:xfrm>
                  <a:off x="1873" y="4978"/>
                  <a:ext cx="1802" cy="18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alpha val="45000"/>
                      </a:schemeClr>
                    </a:gs>
                    <a:gs pos="50000">
                      <a:srgbClr val="DDDC96">
                        <a:alpha val="89999"/>
                      </a:srgbClr>
                    </a:gs>
                    <a:gs pos="100000">
                      <a:schemeClr val="folHlink">
                        <a:alpha val="4500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pPr lvl="0" algn="r" eaLnBrk="1" hangingPunct="1"/>
                  <a:endParaRPr lang="zh-CN" altLang="en-US" b="1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51" name="Freeform 15"/>
                <p:cNvSpPr/>
                <p:nvPr/>
              </p:nvSpPr>
              <p:spPr>
                <a:xfrm>
                  <a:off x="2060" y="5015"/>
                  <a:ext cx="1415" cy="623"/>
                </a:xfrm>
                <a:custGeom>
                  <a:avLst/>
                  <a:gdLst/>
                  <a:ahLst/>
                  <a:cxnLst>
                    <a:cxn ang="0">
                      <a:pos x="884921" y="222627"/>
                    </a:cxn>
                    <a:cxn ang="0">
                      <a:pos x="895804" y="245389"/>
                    </a:cxn>
                    <a:cxn ang="0">
                      <a:pos x="898525" y="267041"/>
                    </a:cxn>
                    <a:cxn ang="0">
                      <a:pos x="894444" y="286473"/>
                    </a:cxn>
                    <a:cxn ang="0">
                      <a:pos x="882881" y="305349"/>
                    </a:cxn>
                    <a:cxn ang="0">
                      <a:pos x="865196" y="321449"/>
                    </a:cxn>
                    <a:cxn ang="0">
                      <a:pos x="842750" y="335329"/>
                    </a:cxn>
                    <a:cxn ang="0">
                      <a:pos x="813502" y="348653"/>
                    </a:cxn>
                    <a:cxn ang="0">
                      <a:pos x="780173" y="360312"/>
                    </a:cxn>
                    <a:cxn ang="0">
                      <a:pos x="742763" y="370305"/>
                    </a:cxn>
                    <a:cxn ang="0">
                      <a:pos x="701271" y="379188"/>
                    </a:cxn>
                    <a:cxn ang="0">
                      <a:pos x="657739" y="385295"/>
                    </a:cxn>
                    <a:cxn ang="0">
                      <a:pos x="609446" y="390847"/>
                    </a:cxn>
                    <a:cxn ang="0">
                      <a:pos x="560473" y="394178"/>
                    </a:cxn>
                    <a:cxn ang="0">
                      <a:pos x="540747" y="395288"/>
                    </a:cxn>
                    <a:cxn ang="0">
                      <a:pos x="323768" y="395288"/>
                    </a:cxn>
                    <a:cxn ang="0">
                      <a:pos x="321048" y="395288"/>
                    </a:cxn>
                    <a:cxn ang="0">
                      <a:pos x="278196" y="393067"/>
                    </a:cxn>
                    <a:cxn ang="0">
                      <a:pos x="236705" y="390847"/>
                    </a:cxn>
                    <a:cxn ang="0">
                      <a:pos x="197254" y="386405"/>
                    </a:cxn>
                    <a:cxn ang="0">
                      <a:pos x="159844" y="382519"/>
                    </a:cxn>
                    <a:cxn ang="0">
                      <a:pos x="126514" y="375857"/>
                    </a:cxn>
                    <a:cxn ang="0">
                      <a:pos x="95906" y="368084"/>
                    </a:cxn>
                    <a:cxn ang="0">
                      <a:pos x="69379" y="359756"/>
                    </a:cxn>
                    <a:cxn ang="0">
                      <a:pos x="45572" y="349763"/>
                    </a:cxn>
                    <a:cxn ang="0">
                      <a:pos x="26527" y="337549"/>
                    </a:cxn>
                    <a:cxn ang="0">
                      <a:pos x="12243" y="323670"/>
                    </a:cxn>
                    <a:cxn ang="0">
                      <a:pos x="4081" y="307570"/>
                    </a:cxn>
                    <a:cxn ang="0">
                      <a:pos x="0" y="290914"/>
                    </a:cxn>
                    <a:cxn ang="0">
                      <a:pos x="0" y="288693"/>
                    </a:cxn>
                    <a:cxn ang="0">
                      <a:pos x="2721" y="270373"/>
                    </a:cxn>
                    <a:cxn ang="0">
                      <a:pos x="10883" y="247610"/>
                    </a:cxn>
                    <a:cxn ang="0">
                      <a:pos x="34689" y="205417"/>
                    </a:cxn>
                    <a:cxn ang="0">
                      <a:pos x="63937" y="165999"/>
                    </a:cxn>
                    <a:cxn ang="0">
                      <a:pos x="99987" y="130467"/>
                    </a:cxn>
                    <a:cxn ang="0">
                      <a:pos x="138758" y="97712"/>
                    </a:cxn>
                    <a:cxn ang="0">
                      <a:pos x="183650" y="69397"/>
                    </a:cxn>
                    <a:cxn ang="0">
                      <a:pos x="231943" y="45525"/>
                    </a:cxn>
                    <a:cxn ang="0">
                      <a:pos x="282277" y="26093"/>
                    </a:cxn>
                    <a:cxn ang="0">
                      <a:pos x="338052" y="11659"/>
                    </a:cxn>
                    <a:cxn ang="0">
                      <a:pos x="395188" y="3331"/>
                    </a:cxn>
                    <a:cxn ang="0">
                      <a:pos x="453684" y="0"/>
                    </a:cxn>
                    <a:cxn ang="0">
                      <a:pos x="453684" y="0"/>
                    </a:cxn>
                    <a:cxn ang="0">
                      <a:pos x="516261" y="3331"/>
                    </a:cxn>
                    <a:cxn ang="0">
                      <a:pos x="576117" y="12769"/>
                    </a:cxn>
                    <a:cxn ang="0">
                      <a:pos x="633933" y="29425"/>
                    </a:cxn>
                    <a:cxn ang="0">
                      <a:pos x="686987" y="49966"/>
                    </a:cxn>
                    <a:cxn ang="0">
                      <a:pos x="735961" y="76060"/>
                    </a:cxn>
                    <a:cxn ang="0">
                      <a:pos x="781533" y="107705"/>
                    </a:cxn>
                    <a:cxn ang="0">
                      <a:pos x="821664" y="142126"/>
                    </a:cxn>
                    <a:cxn ang="0">
                      <a:pos x="855673" y="180433"/>
                    </a:cxn>
                    <a:cxn ang="0">
                      <a:pos x="884921" y="222627"/>
                    </a:cxn>
                    <a:cxn ang="0">
                      <a:pos x="884921" y="222627"/>
                    </a:cxn>
                  </a:cxnLst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chemeClr val="folHlink">
                        <a:alpha val="17999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4363" name="Text Box 27"/>
                <p:cNvSpPr txBox="1"/>
                <p:nvPr/>
              </p:nvSpPr>
              <p:spPr>
                <a:xfrm>
                  <a:off x="1871" y="7667"/>
                  <a:ext cx="2893" cy="1414"/>
                </a:xfrm>
                <a:prstGeom prst="rect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p>
                  <a:pPr marL="120650" lvl="0" indent="-120650" algn="l" eaLnBrk="1" hangingPunct="1">
                    <a:lnSpc>
                      <a:spcPct val="60000"/>
                    </a:lnSpc>
                    <a:spcBef>
                      <a:spcPct val="50000"/>
                    </a:spcBef>
                    <a:buClr>
                      <a:srgbClr val="1C1C1C"/>
                    </a:buClr>
                  </a:pPr>
                  <a:r>
                    <a:rPr lang="zh-CN" altLang="en-US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· 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又名不列颠博物馆,</a:t>
                  </a:r>
                  <a:endPara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</a:endParaRPr>
                </a:p>
                <a:p>
                  <a:pPr marL="120650" lvl="0" indent="-120650" algn="l" eaLnBrk="1" hangingPunct="1">
                    <a:lnSpc>
                      <a:spcPct val="60000"/>
                    </a:lnSpc>
                    <a:spcBef>
                      <a:spcPct val="50000"/>
                    </a:spcBef>
                    <a:buClr>
                      <a:srgbClr val="1C1C1C"/>
                    </a:buClr>
                  </a:pPr>
                  <a:r>
                    <a:rPr lang="zh-CN" altLang="en-US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· 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是世界上历史最悠久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  <a:cs typeface="+mn-ea"/>
                    </a:rPr>
                    <a:t>、</a:t>
                  </a:r>
                  <a:endPara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  <a:cs typeface="+mn-ea"/>
                  </a:endParaRPr>
                </a:p>
                <a:p>
                  <a:pPr marL="120650" lvl="0" indent="-120650" algn="l" eaLnBrk="1" hangingPunct="1">
                    <a:lnSpc>
                      <a:spcPct val="60000"/>
                    </a:lnSpc>
                    <a:spcBef>
                      <a:spcPct val="50000"/>
                    </a:spcBef>
                    <a:buClr>
                      <a:srgbClr val="1C1C1C"/>
                    </a:buClr>
                  </a:pPr>
                  <a:r>
                    <a:rPr lang="zh-CN" altLang="en-US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· 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最宏伟的综合性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  <a:cs typeface="+mn-ea"/>
                    </a:rPr>
                    <a:t>博物馆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，</a:t>
                  </a:r>
                  <a:endPara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</a:endParaRPr>
                </a:p>
                <a:p>
                  <a:pPr marL="120650" lvl="0" indent="-120650" algn="l" eaLnBrk="1" hangingPunct="1">
                    <a:lnSpc>
                      <a:spcPct val="60000"/>
                    </a:lnSpc>
                    <a:spcBef>
                      <a:spcPct val="50000"/>
                    </a:spcBef>
                    <a:buClr>
                      <a:srgbClr val="1C1C1C"/>
                    </a:buClr>
                  </a:pPr>
                  <a:r>
                    <a:rPr lang="zh-CN" altLang="en-US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· 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也是世界上规模最大、最著</a:t>
                  </a:r>
                  <a:endPara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</a:endParaRPr>
                </a:p>
                <a:p>
                  <a:pPr marL="120650" lvl="0" indent="-120650" algn="l" eaLnBrk="1" hangingPunct="1">
                    <a:lnSpc>
                      <a:spcPct val="60000"/>
                    </a:lnSpc>
                    <a:spcBef>
                      <a:spcPct val="50000"/>
                    </a:spcBef>
                    <a:buClr>
                      <a:srgbClr val="1C1C1C"/>
                    </a:buClr>
                  </a:pP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  名的世界四大博物馆之一。</a:t>
                  </a:r>
                  <a:endPara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</a:endParaRPr>
                </a:p>
              </p:txBody>
            </p:sp>
            <p:grpSp>
              <p:nvGrpSpPr>
                <p:cNvPr id="14366" name="组合 14365"/>
                <p:cNvGrpSpPr/>
                <p:nvPr/>
              </p:nvGrpSpPr>
              <p:grpSpPr>
                <a:xfrm rot="-1297425" flipH="1" flipV="1">
                  <a:off x="1978" y="6298"/>
                  <a:ext cx="1672" cy="400"/>
                  <a:chOff x="0" y="0"/>
                  <a:chExt cx="893" cy="246"/>
                </a:xfrm>
              </p:grpSpPr>
              <p:grpSp>
                <p:nvGrpSpPr>
                  <p:cNvPr id="14367" name="组合 14366"/>
                  <p:cNvGrpSpPr/>
                  <p:nvPr/>
                </p:nvGrpSpPr>
                <p:grpSpPr>
                  <a:xfrm>
                    <a:off x="0" y="0"/>
                    <a:ext cx="743" cy="185"/>
                    <a:chOff x="0" y="0"/>
                    <a:chExt cx="1118" cy="279"/>
                  </a:xfrm>
                </p:grpSpPr>
                <p:sp>
                  <p:nvSpPr>
                    <p:cNvPr id="14368" name="AutoShape 32"/>
                    <p:cNvSpPr/>
                    <p:nvPr/>
                  </p:nvSpPr>
                  <p:spPr>
                    <a:xfrm rot="5263130">
                      <a:off x="292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  <p:sp>
                  <p:nvSpPr>
                    <p:cNvPr id="14369" name="AutoShape 33"/>
                    <p:cNvSpPr/>
                    <p:nvPr/>
                  </p:nvSpPr>
                  <p:spPr>
                    <a:xfrm rot="6078281">
                      <a:off x="428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  <p:sp>
                  <p:nvSpPr>
                    <p:cNvPr id="14370" name="AutoShape 34"/>
                    <p:cNvSpPr/>
                    <p:nvPr/>
                  </p:nvSpPr>
                  <p:spPr>
                    <a:xfrm rot="6373927">
                      <a:off x="504" y="-27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  <p:sp>
                  <p:nvSpPr>
                    <p:cNvPr id="14371" name="AutoShape 35"/>
                    <p:cNvSpPr/>
                    <p:nvPr/>
                  </p:nvSpPr>
                  <p:spPr>
                    <a:xfrm rot="6906312">
                      <a:off x="594" y="-24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</p:grpSp>
              <p:grpSp>
                <p:nvGrpSpPr>
                  <p:cNvPr id="14372" name="组合 14371"/>
                  <p:cNvGrpSpPr/>
                  <p:nvPr/>
                </p:nvGrpSpPr>
                <p:grpSpPr>
                  <a:xfrm rot="1353540">
                    <a:off x="150" y="60"/>
                    <a:ext cx="743" cy="186"/>
                    <a:chOff x="0" y="0"/>
                    <a:chExt cx="1118" cy="279"/>
                  </a:xfrm>
                </p:grpSpPr>
                <p:sp>
                  <p:nvSpPr>
                    <p:cNvPr id="14373" name="AutoShape 37"/>
                    <p:cNvSpPr/>
                    <p:nvPr/>
                  </p:nvSpPr>
                  <p:spPr>
                    <a:xfrm rot="5263130">
                      <a:off x="292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  <p:sp>
                  <p:nvSpPr>
                    <p:cNvPr id="14374" name="AutoShape 38"/>
                    <p:cNvSpPr/>
                    <p:nvPr/>
                  </p:nvSpPr>
                  <p:spPr>
                    <a:xfrm rot="6078281">
                      <a:off x="428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  <p:sp>
                  <p:nvSpPr>
                    <p:cNvPr id="14375" name="AutoShape 39"/>
                    <p:cNvSpPr/>
                    <p:nvPr/>
                  </p:nvSpPr>
                  <p:spPr>
                    <a:xfrm rot="6373927">
                      <a:off x="504" y="-27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  <p:sp>
                  <p:nvSpPr>
                    <p:cNvPr id="14376" name="AutoShape 40"/>
                    <p:cNvSpPr/>
                    <p:nvPr/>
                  </p:nvSpPr>
                  <p:spPr>
                    <a:xfrm rot="6906312">
                      <a:off x="594" y="-24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0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</p:grpSp>
            </p:grpSp>
          </p:grpSp>
          <p:sp>
            <p:nvSpPr>
              <p:cNvPr id="14420" name="Freeform 84"/>
              <p:cNvSpPr/>
              <p:nvPr/>
            </p:nvSpPr>
            <p:spPr>
              <a:xfrm>
                <a:off x="1035" y="6223"/>
                <a:ext cx="965" cy="1780"/>
              </a:xfrm>
              <a:custGeom>
                <a:avLst/>
                <a:gdLst/>
                <a:ahLst/>
                <a:cxnLst>
                  <a:cxn ang="0">
                    <a:pos x="4763" y="463550"/>
                  </a:cxn>
                  <a:cxn ang="0">
                    <a:pos x="612775" y="1130300"/>
                  </a:cxn>
                  <a:cxn ang="0">
                    <a:pos x="612775" y="641350"/>
                  </a:cxn>
                  <a:cxn ang="0">
                    <a:pos x="0" y="0"/>
                  </a:cxn>
                  <a:cxn ang="0">
                    <a:pos x="4763" y="463550"/>
                  </a:cxn>
                </a:cxnLst>
                <a:pathLst>
                  <a:path w="386" h="712">
                    <a:moveTo>
                      <a:pt x="3" y="292"/>
                    </a:moveTo>
                    <a:lnTo>
                      <a:pt x="386" y="712"/>
                    </a:lnTo>
                    <a:lnTo>
                      <a:pt x="386" y="404"/>
                    </a:lnTo>
                    <a:lnTo>
                      <a:pt x="0" y="0"/>
                    </a:lnTo>
                    <a:lnTo>
                      <a:pt x="3" y="2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alpha val="79999"/>
                    </a:schemeClr>
                  </a:gs>
                  <a:gs pos="100000">
                    <a:srgbClr val="E1DFA2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62" y="5287"/>
              <a:ext cx="2795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/>
                <a:t>British Museum</a:t>
              </a:r>
              <a:endParaRPr lang="zh-CN" altLang="en-US"/>
            </a:p>
            <a:p>
              <a:r>
                <a:rPr lang="en-US" altLang="zh-CN"/>
                <a:t>(</a:t>
              </a:r>
              <a:r>
                <a:rPr lang="zh-CN" altLang="en-US">
                  <a:ea typeface="宋体" charset="0"/>
                </a:rPr>
                <a:t>大英博物馆）</a:t>
              </a:r>
              <a:endParaRPr lang="zh-CN" altLang="en-US">
                <a:ea typeface="宋体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页脚占位符 4"/>
          <p:cNvSpPr txBox="1">
            <a:spLocks noGrp="1"/>
          </p:cNvSpPr>
          <p:nvPr/>
        </p:nvSpPr>
        <p:spPr>
          <a:xfrm>
            <a:off x="6057900" y="6467475"/>
            <a:ext cx="2895600" cy="2444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eaLnBrk="1" hangingPunct="1"/>
            <a:endParaRPr lang="en-US" altLang="x-none" sz="2000" b="1" i="1" dirty="0">
              <a:solidFill>
                <a:srgbClr val="CC33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2" name="图片 1" descr="userid373416time20130210064306at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" y="240030"/>
            <a:ext cx="4468495" cy="3199130"/>
          </a:xfrm>
          <a:prstGeom prst="rect">
            <a:avLst/>
          </a:prstGeom>
        </p:spPr>
      </p:pic>
      <p:pic>
        <p:nvPicPr>
          <p:cNvPr id="3" name="图片 2" descr="11-10-49-75-1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188595"/>
            <a:ext cx="4888865" cy="3364230"/>
          </a:xfrm>
          <a:prstGeom prst="rect">
            <a:avLst/>
          </a:prstGeom>
        </p:spPr>
      </p:pic>
      <p:pic>
        <p:nvPicPr>
          <p:cNvPr id="4" name="图片 3" descr="597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185285" cy="3394075"/>
          </a:xfrm>
          <a:prstGeom prst="rect">
            <a:avLst/>
          </a:prstGeom>
        </p:spPr>
      </p:pic>
      <p:pic>
        <p:nvPicPr>
          <p:cNvPr id="5" name="图片 4" descr="597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3429000"/>
            <a:ext cx="5001260" cy="353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97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0"/>
            <a:ext cx="5372735" cy="3334385"/>
          </a:xfrm>
          <a:prstGeom prst="rect">
            <a:avLst/>
          </a:prstGeom>
        </p:spPr>
      </p:pic>
      <p:pic>
        <p:nvPicPr>
          <p:cNvPr id="3" name="图片 2" descr="597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55" y="44450"/>
            <a:ext cx="5172710" cy="3410585"/>
          </a:xfrm>
          <a:prstGeom prst="rect">
            <a:avLst/>
          </a:prstGeom>
        </p:spPr>
      </p:pic>
      <p:pic>
        <p:nvPicPr>
          <p:cNvPr id="4" name="图片 3" descr="219049-120930204020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" y="3282950"/>
            <a:ext cx="4244975" cy="3657600"/>
          </a:xfrm>
          <a:prstGeom prst="rect">
            <a:avLst/>
          </a:prstGeom>
        </p:spPr>
      </p:pic>
      <p:pic>
        <p:nvPicPr>
          <p:cNvPr id="6" name="图片 5" descr="219049-120930203F0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240" y="3253740"/>
            <a:ext cx="5048885" cy="361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页脚占位符 4"/>
          <p:cNvSpPr txBox="1">
            <a:spLocks noGrp="1"/>
          </p:cNvSpPr>
          <p:nvPr/>
        </p:nvSpPr>
        <p:spPr>
          <a:xfrm>
            <a:off x="6057900" y="6467475"/>
            <a:ext cx="2895600" cy="2444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eaLnBrk="1" hangingPunct="1"/>
            <a:endParaRPr lang="en-US" altLang="x-none" sz="2000" b="1" i="1" dirty="0">
              <a:solidFill>
                <a:srgbClr val="CC3300"/>
              </a:solidFill>
              <a:latin typeface="Arial" charset="0"/>
              <a:ea typeface="宋体" charset="-122"/>
            </a:endParaRPr>
          </a:p>
        </p:txBody>
      </p:sp>
      <p:sp>
        <p:nvSpPr>
          <p:cNvPr id="5123" name="Rectangle 2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pPr lvl="0"/>
            <a:r>
              <a:rPr lang="en-US" altLang="zh-CN">
                <a:ea typeface="宋体" charset="-122"/>
              </a:rPr>
              <a:t>Contents</a:t>
            </a:r>
            <a:endParaRPr lang="en-US" altLang="zh-CN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5124" name="Text Box 3"/>
          <p:cNvSpPr txBox="1"/>
          <p:nvPr/>
        </p:nvSpPr>
        <p:spPr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algn="l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89430" y="1598295"/>
            <a:ext cx="5257800" cy="685800"/>
            <a:chOff x="2880" y="3293"/>
            <a:chExt cx="8280" cy="1080"/>
          </a:xfrm>
        </p:grpSpPr>
        <p:sp>
          <p:nvSpPr>
            <p:cNvPr id="5125" name="AutoShape 5"/>
            <p:cNvSpPr/>
            <p:nvPr/>
          </p:nvSpPr>
          <p:spPr>
            <a:xfrm>
              <a:off x="3360" y="3480"/>
              <a:ext cx="7800" cy="720"/>
            </a:xfrm>
            <a:prstGeom prst="roundRect">
              <a:avLst>
                <a:gd name="adj" fmla="val 16667"/>
              </a:avLst>
            </a:prstGeom>
            <a:solidFill>
              <a:srgbClr val="74A1DE"/>
            </a:solidFill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71842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lvl="0" algn="ctr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26" name="AutoShape 6"/>
            <p:cNvSpPr/>
            <p:nvPr/>
          </p:nvSpPr>
          <p:spPr>
            <a:xfrm>
              <a:off x="2880" y="3293"/>
              <a:ext cx="1080" cy="1080"/>
            </a:xfrm>
            <a:prstGeom prst="diamond">
              <a:avLst/>
            </a:prstGeom>
            <a:solidFill>
              <a:srgbClr val="74A1DE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76200" algn="ctr" rotWithShape="0">
                <a:schemeClr val="bg2"/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27" name="Text Box 7"/>
            <p:cNvSpPr txBox="1"/>
            <p:nvPr/>
          </p:nvSpPr>
          <p:spPr>
            <a:xfrm>
              <a:off x="4200" y="3568"/>
              <a:ext cx="6480" cy="57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lvl="0" algn="ctr" eaLnBrk="0" hangingPunct="0"/>
              <a:r>
                <a:rPr lang="en-US" altLang="x-none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consist of </a:t>
              </a:r>
              <a:endParaRPr lang="en-US" altLang="x-none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28" name="Text Box 8"/>
            <p:cNvSpPr txBox="1"/>
            <p:nvPr/>
          </p:nvSpPr>
          <p:spPr>
            <a:xfrm>
              <a:off x="3124" y="3448"/>
              <a:ext cx="555" cy="7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sz="2400" b="1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1</a:t>
              </a:r>
              <a:endParaRPr lang="en-US" altLang="x-none" sz="2400" b="1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89430" y="2462213"/>
            <a:ext cx="5257800" cy="685800"/>
            <a:chOff x="2880" y="4613"/>
            <a:chExt cx="8280" cy="1080"/>
          </a:xfrm>
        </p:grpSpPr>
        <p:sp>
          <p:nvSpPr>
            <p:cNvPr id="5129" name="AutoShape 9"/>
            <p:cNvSpPr/>
            <p:nvPr/>
          </p:nvSpPr>
          <p:spPr>
            <a:xfrm>
              <a:off x="3360" y="4800"/>
              <a:ext cx="7800" cy="72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71842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lvl="0" algn="ctr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30" name="AutoShape 10"/>
            <p:cNvSpPr/>
            <p:nvPr/>
          </p:nvSpPr>
          <p:spPr>
            <a:xfrm>
              <a:off x="2880" y="4613"/>
              <a:ext cx="1080" cy="1080"/>
            </a:xfrm>
            <a:prstGeom prst="diamond">
              <a:avLst/>
            </a:prstGeom>
            <a:solidFill>
              <a:schemeClr val="accent2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76200" algn="ctr" rotWithShape="0">
                <a:schemeClr val="bg2"/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31" name="Text Box 11"/>
            <p:cNvSpPr txBox="1"/>
            <p:nvPr/>
          </p:nvSpPr>
          <p:spPr>
            <a:xfrm>
              <a:off x="4200" y="4888"/>
              <a:ext cx="6480" cy="57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lvl="0" algn="ctr" eaLnBrk="0" hangingPunct="0"/>
              <a:r>
                <a:rPr lang="en-US" altLang="x-none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break away/down</a:t>
              </a:r>
              <a:endParaRPr lang="en-US" altLang="x-none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32" name="Text Box 12"/>
            <p:cNvSpPr txBox="1"/>
            <p:nvPr/>
          </p:nvSpPr>
          <p:spPr>
            <a:xfrm>
              <a:off x="3123" y="4768"/>
              <a:ext cx="557" cy="7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sz="2400" b="1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2</a:t>
              </a:r>
              <a:endParaRPr lang="en-US" altLang="x-none" sz="2400" b="1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89430" y="3325813"/>
            <a:ext cx="5257800" cy="685800"/>
            <a:chOff x="2880" y="5933"/>
            <a:chExt cx="8280" cy="1080"/>
          </a:xfrm>
        </p:grpSpPr>
        <p:sp>
          <p:nvSpPr>
            <p:cNvPr id="5133" name="AutoShape 13"/>
            <p:cNvSpPr/>
            <p:nvPr/>
          </p:nvSpPr>
          <p:spPr>
            <a:xfrm>
              <a:off x="3360" y="6120"/>
              <a:ext cx="7800" cy="7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71842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lvl="0" algn="ctr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34" name="AutoShape 14"/>
            <p:cNvSpPr/>
            <p:nvPr/>
          </p:nvSpPr>
          <p:spPr>
            <a:xfrm>
              <a:off x="2880" y="5933"/>
              <a:ext cx="1080" cy="1080"/>
            </a:xfrm>
            <a:prstGeom prst="diamond">
              <a:avLst/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76200" algn="ctr" rotWithShape="0">
                <a:schemeClr val="bg2"/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35" name="Text Box 15"/>
            <p:cNvSpPr txBox="1"/>
            <p:nvPr/>
          </p:nvSpPr>
          <p:spPr>
            <a:xfrm>
              <a:off x="4200" y="6208"/>
              <a:ext cx="6480" cy="57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lvl="0" algn="ctr" eaLnBrk="0" hangingPunct="0"/>
              <a:r>
                <a:rPr lang="en-US" altLang="zh-CN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to one's credit/surprise</a:t>
              </a:r>
              <a:endParaRPr lang="en-US" altLang="zh-CN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36" name="Text Box 16"/>
            <p:cNvSpPr txBox="1"/>
            <p:nvPr/>
          </p:nvSpPr>
          <p:spPr>
            <a:xfrm>
              <a:off x="3123" y="6088"/>
              <a:ext cx="557" cy="7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sz="2400" b="1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3</a:t>
              </a:r>
              <a:endParaRPr lang="en-US" altLang="x-none" sz="2400" b="1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89113" y="4190365"/>
            <a:ext cx="5257800" cy="685800"/>
            <a:chOff x="2878" y="7320"/>
            <a:chExt cx="8280" cy="1080"/>
          </a:xfrm>
        </p:grpSpPr>
        <p:sp>
          <p:nvSpPr>
            <p:cNvPr id="5137" name="AutoShape 17"/>
            <p:cNvSpPr/>
            <p:nvPr/>
          </p:nvSpPr>
          <p:spPr>
            <a:xfrm>
              <a:off x="3358" y="7508"/>
              <a:ext cx="7800" cy="72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71842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lvl="0" algn="ctr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38" name="AutoShape 18"/>
            <p:cNvSpPr/>
            <p:nvPr/>
          </p:nvSpPr>
          <p:spPr>
            <a:xfrm>
              <a:off x="2878" y="7320"/>
              <a:ext cx="1080" cy="1080"/>
            </a:xfrm>
            <a:prstGeom prst="diamond">
              <a:avLst/>
            </a:prstGeom>
            <a:solidFill>
              <a:schemeClr val="folHlink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76200" algn="ctr" rotWithShape="0">
                <a:schemeClr val="bg2"/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39" name="Text Box 19"/>
            <p:cNvSpPr txBox="1"/>
            <p:nvPr/>
          </p:nvSpPr>
          <p:spPr>
            <a:xfrm>
              <a:off x="4198" y="7595"/>
              <a:ext cx="6480" cy="57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lvl="0" algn="ctr" eaLnBrk="0" hangingPunct="0"/>
              <a:r>
                <a:rPr lang="en-US" altLang="x-none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leave</a:t>
              </a:r>
              <a:endParaRPr lang="en-US" altLang="x-none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40" name="Text Box 20"/>
            <p:cNvSpPr txBox="1"/>
            <p:nvPr/>
          </p:nvSpPr>
          <p:spPr>
            <a:xfrm>
              <a:off x="3120" y="7475"/>
              <a:ext cx="558" cy="7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sz="2400" b="1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4</a:t>
              </a:r>
              <a:endParaRPr lang="en-US" altLang="x-none" sz="2400" b="1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19275" y="5037455"/>
            <a:ext cx="5257800" cy="685800"/>
            <a:chOff x="2878" y="7320"/>
            <a:chExt cx="8280" cy="1080"/>
          </a:xfrm>
        </p:grpSpPr>
        <p:sp>
          <p:nvSpPr>
            <p:cNvPr id="4" name="AutoShape 17"/>
            <p:cNvSpPr/>
            <p:nvPr/>
          </p:nvSpPr>
          <p:spPr>
            <a:xfrm>
              <a:off x="3358" y="7508"/>
              <a:ext cx="7800" cy="720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take the place of</a:t>
              </a:r>
              <a:endParaRPr lang="en-US" altLang="zh-CN" dirty="0">
                <a:latin typeface="Arial" charset="0"/>
                <a:ea typeface="Arial" charset="0"/>
              </a:endParaRPr>
            </a:p>
          </p:txBody>
        </p:sp>
        <p:sp>
          <p:nvSpPr>
            <p:cNvPr id="5" name="AutoShape 18"/>
            <p:cNvSpPr/>
            <p:nvPr/>
          </p:nvSpPr>
          <p:spPr>
            <a:xfrm>
              <a:off x="2878" y="7320"/>
              <a:ext cx="1080" cy="1080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p>
              <a:pPr lvl="0" eaLnBrk="1" hangingPunct="1"/>
              <a:r>
                <a:rPr lang="en-US" altLang="zh-CN" dirty="0">
                  <a:latin typeface="Arial" charset="0"/>
                  <a:ea typeface="Arial" charset="0"/>
                </a:rPr>
                <a:t>5</a:t>
              </a:r>
              <a:endParaRPr lang="en-US" altLang="zh-CN" dirty="0">
                <a:latin typeface="Arial" charset="0"/>
                <a:ea typeface="Arial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83895" y="2277110"/>
            <a:ext cx="7428230" cy="2133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</a:t>
            </a:r>
            <a:r>
              <a:rPr lang="en-US" altLang="zh-CN" sz="2400" b="1">
                <a:latin typeface="Times New Roman" charset="0"/>
                <a:ea typeface="楷体" charset="0"/>
              </a:rPr>
              <a:t>consist of...: </a:t>
            </a:r>
            <a:r>
              <a:rPr lang="zh-CN" altLang="zh-CN" sz="2400" b="1">
                <a:latin typeface="Times New Roman" charset="0"/>
                <a:ea typeface="楷体" charset="0"/>
              </a:rPr>
              <a:t>等于</a:t>
            </a:r>
            <a:r>
              <a:rPr lang="en-US" altLang="zh-CN" sz="2400" b="1">
                <a:latin typeface="Times New Roman" charset="0"/>
                <a:ea typeface="楷体" charset="0"/>
              </a:rPr>
              <a:t>be made up of...(</a:t>
            </a:r>
            <a:r>
              <a:rPr lang="zh-CN" altLang="en-US" sz="2400" b="1">
                <a:latin typeface="Times New Roman" charset="0"/>
                <a:ea typeface="楷体" charset="0"/>
              </a:rPr>
              <a:t>后接构成部分）</a:t>
            </a:r>
            <a:endParaRPr lang="zh-CN" altLang="en-US" sz="2400" b="1">
              <a:latin typeface="Times New Roman" charset="0"/>
              <a:ea typeface="楷体" charset="0"/>
            </a:endParaRPr>
          </a:p>
          <a:p>
            <a:pPr algn="l"/>
            <a:endParaRPr lang="zh-CN" altLang="en-US" sz="2400" b="1">
              <a:latin typeface="Times New Roman" charset="0"/>
              <a:ea typeface="楷体" charset="0"/>
            </a:endParaRPr>
          </a:p>
          <a:p>
            <a:pPr algn="l"/>
            <a:r>
              <a:rPr lang="en-US" altLang="zh-CN" sz="2400" b="1">
                <a:latin typeface="Times New Roman" charset="0"/>
                <a:ea typeface="宋体" charset="0"/>
              </a:rPr>
              <a:t> consist </a:t>
            </a:r>
            <a:r>
              <a:rPr lang="zh-CN" altLang="en-US" sz="2400" b="1">
                <a:latin typeface="Times New Roman" charset="0"/>
                <a:ea typeface="宋体" charset="0"/>
              </a:rPr>
              <a:t>为不及物动词，不可做被动语态</a:t>
            </a:r>
            <a:r>
              <a:rPr lang="en-US" altLang="zh-CN" sz="2400" b="1">
                <a:latin typeface="Times New Roman" charset="0"/>
              </a:rPr>
              <a:t> </a:t>
            </a:r>
            <a:r>
              <a:rPr lang="en-US" altLang="zh-CN"/>
              <a:t> </a:t>
            </a:r>
            <a:endParaRPr lang="en-US" altLang="zh-CN"/>
          </a:p>
          <a:p>
            <a:pPr algn="l"/>
            <a:endParaRPr lang="en-US" altLang="zh-CN"/>
          </a:p>
          <a:p>
            <a:pPr algn="just"/>
            <a:r>
              <a:rPr lang="en-US" altLang="zh-CN" sz="2400" b="1">
                <a:latin typeface="Times New Roman" charset="0"/>
              </a:rPr>
              <a:t>E.g:</a:t>
            </a:r>
            <a:r>
              <a:rPr lang="en-US" altLang="zh-CN" sz="2000" b="1">
                <a:latin typeface="Times New Roman" charset="0"/>
              </a:rPr>
              <a:t> </a:t>
            </a:r>
            <a:r>
              <a:rPr lang="en-US" altLang="zh-CN" sz="2000" b="1" i="1">
                <a:latin typeface="Times New Roman" charset="0"/>
              </a:rPr>
              <a:t>The United Kindom consists of four parts ------Scotland,    England, Wales, Northern Ireland.</a:t>
            </a:r>
            <a:endParaRPr lang="en-US" altLang="zh-CN" sz="2000" b="1" i="1">
              <a:latin typeface="Times New Roman" charset="0"/>
            </a:endParaRPr>
          </a:p>
        </p:txBody>
      </p:sp>
      <p:sp>
        <p:nvSpPr>
          <p:cNvPr id="8" name="爆炸形 2 7"/>
          <p:cNvSpPr/>
          <p:nvPr/>
        </p:nvSpPr>
        <p:spPr>
          <a:xfrm>
            <a:off x="612775" y="692785"/>
            <a:ext cx="4836795" cy="1224280"/>
          </a:xfrm>
          <a:prstGeom prst="irregularSeal2">
            <a:avLst/>
          </a:prstGeom>
          <a:solidFill>
            <a:schemeClr val="accent6">
              <a:alpha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latin typeface="Arial Black" charset="0"/>
              </a:rPr>
              <a:t>consist of</a:t>
            </a:r>
            <a:endParaRPr lang="en-US" altLang="zh-CN" sz="2400">
              <a:latin typeface="Arial Black" charset="0"/>
            </a:endParaRPr>
          </a:p>
        </p:txBody>
      </p:sp>
      <p:pic>
        <p:nvPicPr>
          <p:cNvPr id="10" name="图片 9" descr="JWTX_1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0305" y="4424680"/>
            <a:ext cx="5965825" cy="278193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8" grpId="3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爆炸形 2 20"/>
          <p:cNvSpPr/>
          <p:nvPr/>
        </p:nvSpPr>
        <p:spPr>
          <a:xfrm>
            <a:off x="-246380" y="-209550"/>
            <a:ext cx="4192905" cy="2015490"/>
          </a:xfrm>
          <a:prstGeom prst="irregularSeal2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400"/>
              <a:t>collocations</a:t>
            </a:r>
            <a:endParaRPr lang="en-US" altLang="zh-CN" sz="2400"/>
          </a:p>
        </p:txBody>
      </p:sp>
      <p:sp>
        <p:nvSpPr>
          <p:cNvPr id="9" name="圆角矩形 8"/>
          <p:cNvSpPr/>
          <p:nvPr/>
        </p:nvSpPr>
        <p:spPr>
          <a:xfrm>
            <a:off x="1043305" y="3644900"/>
            <a:ext cx="1584325" cy="558800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/>
              <a:t>consist</a:t>
            </a:r>
            <a:endParaRPr lang="en-US" altLang="zh-CN" sz="2400"/>
          </a:p>
        </p:txBody>
      </p:sp>
      <p:grpSp>
        <p:nvGrpSpPr>
          <p:cNvPr id="27" name="组合 26"/>
          <p:cNvGrpSpPr/>
          <p:nvPr/>
        </p:nvGrpSpPr>
        <p:grpSpPr>
          <a:xfrm>
            <a:off x="2620010" y="2637155"/>
            <a:ext cx="5263515" cy="899795"/>
            <a:chOff x="4126" y="4153"/>
            <a:chExt cx="8289" cy="1417"/>
          </a:xfrm>
          <a:gradFill>
            <a:gsLst>
              <a:gs pos="0">
                <a:srgbClr val="FE4444">
                  <a:lumMod val="52000"/>
                  <a:lumOff val="48000"/>
                </a:srgbClr>
              </a:gs>
              <a:gs pos="100000">
                <a:srgbClr val="832B2B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1" name="圆角矩形 10"/>
            <p:cNvSpPr/>
            <p:nvPr/>
          </p:nvSpPr>
          <p:spPr>
            <a:xfrm>
              <a:off x="5044" y="4153"/>
              <a:ext cx="1474" cy="775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>
                  <a:solidFill>
                    <a:schemeClr val="accent1">
                      <a:lumMod val="75000"/>
                    </a:schemeClr>
                  </a:solidFill>
                </a:rPr>
                <a:t>of</a:t>
              </a:r>
              <a:endParaRPr lang="en-US" altLang="zh-CN" sz="2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4126" y="4946"/>
              <a:ext cx="804" cy="625"/>
            </a:xfrm>
            <a:prstGeom prst="line">
              <a:avLst/>
            </a:prstGeom>
            <a:grpFill/>
            <a:ln w="28575" cmpd="thickThin">
              <a:solidFill>
                <a:srgbClr val="FF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圆角矩形 17"/>
            <p:cNvSpPr/>
            <p:nvPr/>
          </p:nvSpPr>
          <p:spPr>
            <a:xfrm>
              <a:off x="7313" y="4186"/>
              <a:ext cx="5103" cy="761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 sz="2400">
                  <a:solidFill>
                    <a:schemeClr val="accent1">
                      <a:lumMod val="75000"/>
                    </a:schemeClr>
                  </a:solidFill>
                  <a:sym typeface="+mn-ea"/>
                </a:rPr>
                <a:t>由······组成</a:t>
              </a:r>
              <a:endParaRPr lang="en-US" altLang="zh-CN" sz="2400">
                <a:solidFill>
                  <a:schemeClr val="accent1">
                    <a:lumMod val="75000"/>
                  </a:schemeClr>
                </a:solidFill>
                <a:sym typeface="+mn-ea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633" y="4606"/>
              <a:ext cx="567" cy="0"/>
            </a:xfrm>
            <a:prstGeom prst="line">
              <a:avLst/>
            </a:prstGeom>
            <a:grpFill/>
            <a:ln w="28575" cmpd="thickThin">
              <a:solidFill>
                <a:srgbClr val="FF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2700020" y="3717290"/>
            <a:ext cx="5184140" cy="482600"/>
            <a:chOff x="4250" y="5853"/>
            <a:chExt cx="8164" cy="760"/>
          </a:xfrm>
        </p:grpSpPr>
        <p:sp>
          <p:nvSpPr>
            <p:cNvPr id="12" name="圆角矩形 11"/>
            <p:cNvSpPr/>
            <p:nvPr/>
          </p:nvSpPr>
          <p:spPr>
            <a:xfrm>
              <a:off x="5044" y="5853"/>
              <a:ext cx="1474" cy="750"/>
            </a:xfrm>
            <a:prstGeom prst="roundRect">
              <a:avLst/>
            </a:prstGeom>
            <a:gradFill>
              <a:gsLst>
                <a:gs pos="0">
                  <a:srgbClr val="FE4444">
                    <a:lumMod val="52000"/>
                    <a:lumOff val="48000"/>
                  </a:srgbClr>
                </a:gs>
                <a:gs pos="100000">
                  <a:srgbClr val="832B2B"/>
                </a:gs>
              </a:gsLst>
              <a:path path="circle">
                <a:fillToRect l="50000" t="50000" r="50000" b="50000"/>
              </a:path>
              <a:tileRect/>
            </a:gradFill>
            <a:ln w="28575" cmpd="thickThin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 sz="2400">
                  <a:sym typeface="+mn-ea"/>
                </a:rPr>
                <a:t>in</a:t>
              </a:r>
              <a:endParaRPr lang="en-US" altLang="zh-CN" sz="2400">
                <a:sym typeface="+mn-ea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250" y="6193"/>
              <a:ext cx="680" cy="0"/>
            </a:xfrm>
            <a:prstGeom prst="line">
              <a:avLst/>
            </a:prstGeom>
            <a:gradFill>
              <a:gsLst>
                <a:gs pos="0">
                  <a:srgbClr val="FE4444">
                    <a:lumMod val="52000"/>
                    <a:lumOff val="48000"/>
                  </a:srgbClr>
                </a:gs>
                <a:gs pos="100000">
                  <a:srgbClr val="832B2B"/>
                </a:gs>
              </a:gsLst>
              <a:path path="circle">
                <a:fillToRect l="50000" t="50000" r="50000" b="50000"/>
              </a:path>
              <a:tileRect/>
            </a:gradFill>
            <a:ln w="28575" cmpd="thickThin">
              <a:solidFill>
                <a:srgbClr val="FF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圆角矩形 18"/>
            <p:cNvSpPr/>
            <p:nvPr/>
          </p:nvSpPr>
          <p:spPr>
            <a:xfrm>
              <a:off x="7312" y="5853"/>
              <a:ext cx="5103" cy="761"/>
            </a:xfrm>
            <a:prstGeom prst="roundRect">
              <a:avLst/>
            </a:prstGeom>
            <a:gradFill>
              <a:gsLst>
                <a:gs pos="0">
                  <a:srgbClr val="FE4444">
                    <a:lumMod val="52000"/>
                    <a:lumOff val="48000"/>
                  </a:srgbClr>
                </a:gs>
                <a:gs pos="100000">
                  <a:srgbClr val="832B2B"/>
                </a:gs>
              </a:gsLst>
              <a:path path="circle">
                <a:fillToRect l="50000" t="50000" r="50000" b="50000"/>
              </a:path>
              <a:tileRect/>
            </a:gradFill>
            <a:ln w="12700" cmpd="thickThin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 sz="2400">
                  <a:sym typeface="+mn-ea"/>
                </a:rPr>
                <a:t>在于······</a:t>
              </a:r>
              <a:endParaRPr lang="en-US" altLang="zh-CN" sz="2400">
                <a:sym typeface="+mn-ea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6633" y="6194"/>
              <a:ext cx="567" cy="0"/>
            </a:xfrm>
            <a:prstGeom prst="line">
              <a:avLst/>
            </a:prstGeom>
            <a:gradFill>
              <a:gsLst>
                <a:gs pos="0">
                  <a:srgbClr val="FE4444">
                    <a:lumMod val="52000"/>
                    <a:lumOff val="48000"/>
                  </a:srgbClr>
                </a:gs>
                <a:gs pos="100000">
                  <a:srgbClr val="832B2B"/>
                </a:gs>
              </a:gsLst>
              <a:path path="circle">
                <a:fillToRect l="50000" t="50000" r="50000" b="50000"/>
              </a:path>
              <a:tileRect/>
            </a:gradFill>
            <a:ln w="28575" cmpd="thickThin">
              <a:solidFill>
                <a:srgbClr val="FF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2628265" y="4364990"/>
            <a:ext cx="5254625" cy="914400"/>
            <a:chOff x="4139" y="6874"/>
            <a:chExt cx="8275" cy="1440"/>
          </a:xfrm>
        </p:grpSpPr>
        <p:grpSp>
          <p:nvGrpSpPr>
            <p:cNvPr id="29" name="组合 28"/>
            <p:cNvGrpSpPr/>
            <p:nvPr/>
          </p:nvGrpSpPr>
          <p:grpSpPr>
            <a:xfrm>
              <a:off x="5044" y="7554"/>
              <a:ext cx="7371" cy="761"/>
              <a:chOff x="5044" y="7554"/>
              <a:chExt cx="7371" cy="761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5044" y="7554"/>
                <a:ext cx="1474" cy="690"/>
              </a:xfrm>
              <a:prstGeom prst="roundRect">
                <a:avLst/>
              </a:prstGeom>
              <a:gradFill>
                <a:gsLst>
                  <a:gs pos="0">
                    <a:srgbClr val="FE4444">
                      <a:lumMod val="52000"/>
                      <a:lumOff val="48000"/>
                    </a:srgbClr>
                  </a:gs>
                  <a:gs pos="100000">
                    <a:srgbClr val="832B2B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thickThin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p>
                <a:pPr lvl="0" algn="ctr"/>
                <a:r>
                  <a:rPr lang="en-US" altLang="zh-CN" sz="2400">
                    <a:sym typeface="+mn-ea"/>
                  </a:rPr>
                  <a:t>with</a:t>
                </a:r>
                <a:endParaRPr lang="en-US" altLang="zh-CN" sz="2400">
                  <a:sym typeface="+mn-ea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312" y="7554"/>
                <a:ext cx="5103" cy="761"/>
              </a:xfrm>
              <a:prstGeom prst="roundRect">
                <a:avLst/>
              </a:prstGeom>
              <a:gradFill>
                <a:gsLst>
                  <a:gs pos="0">
                    <a:srgbClr val="FE4444">
                      <a:lumMod val="52000"/>
                      <a:lumOff val="48000"/>
                    </a:srgbClr>
                  </a:gs>
                  <a:gs pos="100000">
                    <a:srgbClr val="832B2B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thickThin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p>
                <a:pPr lvl="0" algn="ctr"/>
                <a:r>
                  <a:rPr lang="en-US" altLang="zh-CN" sz="2400">
                    <a:sym typeface="+mn-ea"/>
                  </a:rPr>
                  <a:t>与······相一致</a:t>
                </a:r>
                <a:endParaRPr lang="en-US" altLang="zh-CN" sz="2400">
                  <a:sym typeface="+mn-ea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4139" y="6874"/>
              <a:ext cx="680" cy="681"/>
            </a:xfrm>
            <a:prstGeom prst="line">
              <a:avLst/>
            </a:prstGeom>
            <a:gradFill>
              <a:gsLst>
                <a:gs pos="0">
                  <a:srgbClr val="FE4444">
                    <a:lumMod val="52000"/>
                    <a:lumOff val="48000"/>
                  </a:srgbClr>
                </a:gs>
                <a:gs pos="100000">
                  <a:srgbClr val="832B2B"/>
                </a:gs>
              </a:gsLst>
              <a:path path="circle">
                <a:fillToRect l="50000" t="50000" r="50000" b="50000"/>
              </a:path>
              <a:tileRect/>
            </a:gradFill>
            <a:ln w="28575" cmpd="thickThin">
              <a:solidFill>
                <a:srgbClr val="FF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633" y="7895"/>
              <a:ext cx="680" cy="0"/>
            </a:xfrm>
            <a:prstGeom prst="line">
              <a:avLst/>
            </a:prstGeom>
            <a:gradFill>
              <a:gsLst>
                <a:gs pos="0">
                  <a:srgbClr val="FE4444">
                    <a:lumMod val="52000"/>
                    <a:lumOff val="48000"/>
                  </a:srgbClr>
                </a:gs>
                <a:gs pos="100000">
                  <a:srgbClr val="832B2B"/>
                </a:gs>
              </a:gsLst>
              <a:path path="circle">
                <a:fillToRect l="50000" t="50000" r="50000" b="50000"/>
              </a:path>
              <a:tileRect/>
            </a:gradFill>
            <a:ln w="28575" cmpd="thickThin">
              <a:solidFill>
                <a:srgbClr val="FF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图片 32" descr="9375339_094909258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5300980"/>
            <a:ext cx="8792210" cy="166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bldLvl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  <p:bldP spid="9" grpId="14" animBg="1"/>
      <p:bldP spid="9" grpId="15" bldLvl="0" animBg="1"/>
    </p:bldLst>
  </p:timing>
</p:sld>
</file>

<file path=ppt/theme/theme1.xml><?xml version="1.0" encoding="utf-8"?>
<a:theme xmlns:a="http://schemas.openxmlformats.org/drawingml/2006/main" name="精美模板——教育">
  <a:themeElements>
    <a:clrScheme name="">
      <a:dk1>
        <a:srgbClr val="2A487E"/>
      </a:dk1>
      <a:lt1>
        <a:srgbClr val="FFFFFF"/>
      </a:lt1>
      <a:dk2>
        <a:srgbClr val="000000"/>
      </a:dk2>
      <a:lt2>
        <a:srgbClr val="DDDDDD"/>
      </a:lt2>
      <a:accent1>
        <a:srgbClr val="005AB4"/>
      </a:accent1>
      <a:accent2>
        <a:srgbClr val="DE9254"/>
      </a:accent2>
      <a:accent3>
        <a:srgbClr val="FFFFFF"/>
      </a:accent3>
      <a:accent4>
        <a:srgbClr val="233D6C"/>
      </a:accent4>
      <a:accent5>
        <a:srgbClr val="AAB5D6"/>
      </a:accent5>
      <a:accent6>
        <a:srgbClr val="C7824B"/>
      </a:accent6>
      <a:hlink>
        <a:srgbClr val="7CA7CE"/>
      </a:hlink>
      <a:folHlink>
        <a:srgbClr val="C1BE3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2A4C41"/>
        </a:dk1>
        <a:lt1>
          <a:srgbClr val="FFFFFF"/>
        </a:lt1>
        <a:dk2>
          <a:srgbClr val="000000"/>
        </a:dk2>
        <a:lt2>
          <a:srgbClr val="DDDDDD"/>
        </a:lt2>
        <a:accent1>
          <a:srgbClr val="42A693"/>
        </a:accent1>
        <a:accent2>
          <a:srgbClr val="BDC761"/>
        </a:accent2>
        <a:accent3>
          <a:srgbClr val="FFFFFF"/>
        </a:accent3>
        <a:accent4>
          <a:srgbClr val="234037"/>
        </a:accent4>
        <a:accent5>
          <a:srgbClr val="B0D0C8"/>
        </a:accent5>
        <a:accent6>
          <a:srgbClr val="A9B256"/>
        </a:accent6>
        <a:hlink>
          <a:srgbClr val="91CB65"/>
        </a:hlink>
        <a:folHlink>
          <a:srgbClr val="749B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B5437"/>
        </a:dk1>
        <a:lt1>
          <a:srgbClr val="FFFFFF"/>
        </a:lt1>
        <a:dk2>
          <a:srgbClr val="000000"/>
        </a:dk2>
        <a:lt2>
          <a:srgbClr val="DDDDDD"/>
        </a:lt2>
        <a:accent1>
          <a:srgbClr val="DA740E"/>
        </a:accent1>
        <a:accent2>
          <a:srgbClr val="E4C244"/>
        </a:accent2>
        <a:accent3>
          <a:srgbClr val="FFFFFF"/>
        </a:accent3>
        <a:accent4>
          <a:srgbClr val="69472E"/>
        </a:accent4>
        <a:accent5>
          <a:srgbClr val="E9BDAA"/>
        </a:accent5>
        <a:accent6>
          <a:srgbClr val="CCAE3C"/>
        </a:accent6>
        <a:hlink>
          <a:srgbClr val="C3D15F"/>
        </a:hlink>
        <a:folHlink>
          <a:srgbClr val="3B70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A487E"/>
        </a:dk1>
        <a:lt1>
          <a:srgbClr val="FFFFFF"/>
        </a:lt1>
        <a:dk2>
          <a:srgbClr val="000000"/>
        </a:dk2>
        <a:lt2>
          <a:srgbClr val="DDDDDD"/>
        </a:lt2>
        <a:accent1>
          <a:srgbClr val="005AB4"/>
        </a:accent1>
        <a:accent2>
          <a:srgbClr val="DE9254"/>
        </a:accent2>
        <a:accent3>
          <a:srgbClr val="FFFFFF"/>
        </a:accent3>
        <a:accent4>
          <a:srgbClr val="233D6C"/>
        </a:accent4>
        <a:accent5>
          <a:srgbClr val="AAB5D6"/>
        </a:accent5>
        <a:accent6>
          <a:srgbClr val="C7824B"/>
        </a:accent6>
        <a:hlink>
          <a:srgbClr val="7CA7CE"/>
        </a:hlink>
        <a:folHlink>
          <a:srgbClr val="C1BE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精美模板——教育">
  <a:themeElements>
    <a:clrScheme name="">
      <a:dk1>
        <a:srgbClr val="2A487E"/>
      </a:dk1>
      <a:lt1>
        <a:srgbClr val="FFFFFF"/>
      </a:lt1>
      <a:dk2>
        <a:srgbClr val="000000"/>
      </a:dk2>
      <a:lt2>
        <a:srgbClr val="DDDDDD"/>
      </a:lt2>
      <a:accent1>
        <a:srgbClr val="005AB4"/>
      </a:accent1>
      <a:accent2>
        <a:srgbClr val="DE9254"/>
      </a:accent2>
      <a:accent3>
        <a:srgbClr val="FFFFFF"/>
      </a:accent3>
      <a:accent4>
        <a:srgbClr val="233D6C"/>
      </a:accent4>
      <a:accent5>
        <a:srgbClr val="AAB5D6"/>
      </a:accent5>
      <a:accent6>
        <a:srgbClr val="C7824B"/>
      </a:accent6>
      <a:hlink>
        <a:srgbClr val="7CA7CE"/>
      </a:hlink>
      <a:folHlink>
        <a:srgbClr val="C1BE3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2A4C41"/>
        </a:dk1>
        <a:lt1>
          <a:srgbClr val="FFFFFF"/>
        </a:lt1>
        <a:dk2>
          <a:srgbClr val="000000"/>
        </a:dk2>
        <a:lt2>
          <a:srgbClr val="DDDDDD"/>
        </a:lt2>
        <a:accent1>
          <a:srgbClr val="42A693"/>
        </a:accent1>
        <a:accent2>
          <a:srgbClr val="BDC761"/>
        </a:accent2>
        <a:accent3>
          <a:srgbClr val="FFFFFF"/>
        </a:accent3>
        <a:accent4>
          <a:srgbClr val="234037"/>
        </a:accent4>
        <a:accent5>
          <a:srgbClr val="B0D0C8"/>
        </a:accent5>
        <a:accent6>
          <a:srgbClr val="A9B256"/>
        </a:accent6>
        <a:hlink>
          <a:srgbClr val="91CB65"/>
        </a:hlink>
        <a:folHlink>
          <a:srgbClr val="749B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B5437"/>
        </a:dk1>
        <a:lt1>
          <a:srgbClr val="FFFFFF"/>
        </a:lt1>
        <a:dk2>
          <a:srgbClr val="000000"/>
        </a:dk2>
        <a:lt2>
          <a:srgbClr val="DDDDDD"/>
        </a:lt2>
        <a:accent1>
          <a:srgbClr val="DA740E"/>
        </a:accent1>
        <a:accent2>
          <a:srgbClr val="E4C244"/>
        </a:accent2>
        <a:accent3>
          <a:srgbClr val="FFFFFF"/>
        </a:accent3>
        <a:accent4>
          <a:srgbClr val="69472E"/>
        </a:accent4>
        <a:accent5>
          <a:srgbClr val="E9BDAA"/>
        </a:accent5>
        <a:accent6>
          <a:srgbClr val="CCAE3C"/>
        </a:accent6>
        <a:hlink>
          <a:srgbClr val="C3D15F"/>
        </a:hlink>
        <a:folHlink>
          <a:srgbClr val="3B70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A487E"/>
        </a:dk1>
        <a:lt1>
          <a:srgbClr val="FFFFFF"/>
        </a:lt1>
        <a:dk2>
          <a:srgbClr val="000000"/>
        </a:dk2>
        <a:lt2>
          <a:srgbClr val="DDDDDD"/>
        </a:lt2>
        <a:accent1>
          <a:srgbClr val="005AB4"/>
        </a:accent1>
        <a:accent2>
          <a:srgbClr val="DE9254"/>
        </a:accent2>
        <a:accent3>
          <a:srgbClr val="FFFFFF"/>
        </a:accent3>
        <a:accent4>
          <a:srgbClr val="233D6C"/>
        </a:accent4>
        <a:accent5>
          <a:srgbClr val="AAB5D6"/>
        </a:accent5>
        <a:accent6>
          <a:srgbClr val="C7824B"/>
        </a:accent6>
        <a:hlink>
          <a:srgbClr val="7CA7CE"/>
        </a:hlink>
        <a:folHlink>
          <a:srgbClr val="C1BE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精美模板——教育</Template>
  <TotalTime>0</TotalTime>
  <Words>2422</Words>
  <Application>Kingsoft Office WPP</Application>
  <PresentationFormat>全屏显示(4:3)</PresentationFormat>
  <Paragraphs>267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精美模板——教育</vt:lpstr>
      <vt:lpstr>1_精美模板——教育</vt:lpstr>
      <vt:lpstr>Office 主题</vt:lpstr>
      <vt:lpstr>The Great Britain</vt:lpstr>
      <vt:lpstr>PowerPoint 演示文稿</vt:lpstr>
      <vt:lpstr>Proper Noun.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take the place of</vt:lpstr>
      <vt:lpstr>PowerPoint 演示文稿</vt:lpstr>
    </vt:vector>
  </TitlesOfParts>
  <Company>eccom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zhangxi</dc:creator>
  <cp:lastModifiedBy>Administrator</cp:lastModifiedBy>
  <cp:revision>6</cp:revision>
  <dcterms:created xsi:type="dcterms:W3CDTF">2012-11-16T08:40:00Z</dcterms:created>
  <dcterms:modified xsi:type="dcterms:W3CDTF">2016-02-24T18:14:33Z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