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6"/>
  </p:notesMasterIdLst>
  <p:sldIdLst>
    <p:sldId id="256" r:id="rId5"/>
    <p:sldId id="258" r:id="rId7"/>
    <p:sldId id="315" r:id="rId8"/>
    <p:sldId id="268" r:id="rId9"/>
    <p:sldId id="320" r:id="rId10"/>
    <p:sldId id="321" r:id="rId11"/>
    <p:sldId id="319" r:id="rId12"/>
    <p:sldId id="276" r:id="rId13"/>
    <p:sldId id="298" r:id="rId14"/>
    <p:sldId id="277" r:id="rId15"/>
    <p:sldId id="323" r:id="rId16"/>
    <p:sldId id="299" r:id="rId17"/>
    <p:sldId id="281" r:id="rId18"/>
    <p:sldId id="324" r:id="rId19"/>
    <p:sldId id="339" r:id="rId20"/>
    <p:sldId id="286" r:id="rId21"/>
    <p:sldId id="287" r:id="rId22"/>
    <p:sldId id="288" r:id="rId23"/>
    <p:sldId id="326" r:id="rId24"/>
    <p:sldId id="259" r:id="rId25"/>
  </p:sldIdLst>
  <p:sldSz cx="9144000" cy="6858000" type="screen4x3"/>
  <p:notesSz cx="6858000" cy="9144000"/>
  <p:defaultTextStyle>
    <a:defPPr>
      <a:defRPr lang="zh-CN"/>
    </a:defPPr>
    <a:lvl1pPr marL="0" lvl="0"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Arial" charset="0"/>
        <a:ea typeface="宋体"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99FF"/>
    <a:srgbClr val="FF0000"/>
    <a:srgbClr val="D9E890"/>
    <a:srgbClr val="0F5922"/>
    <a:srgbClr val="FFFF99"/>
    <a:srgbClr val="BFD844"/>
    <a:srgbClr val="095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09"/>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4098" name="页眉占位符 1"/>
          <p:cNvSpPr>
            <a:spLocks noGrp="1"/>
          </p:cNvSpPr>
          <p:nvPr>
            <p:ph type="hdr" sz="quarter"/>
          </p:nvPr>
        </p:nvSpPr>
        <p:spPr>
          <a:xfrm>
            <a:off x="0" y="0"/>
            <a:ext cx="2971800" cy="457200"/>
          </a:xfrm>
          <a:prstGeom prst="rect">
            <a:avLst/>
          </a:prstGeom>
          <a:noFill/>
          <a:ln w="9525">
            <a:noFill/>
            <a:miter/>
          </a:ln>
        </p:spPr>
        <p:txBody>
          <a:bodyPr/>
          <a:p>
            <a:pPr lvl="0" eaLnBrk="1" hangingPunct="1"/>
            <a:endParaRPr lang="zh-CN" altLang="en-US" sz="1200" dirty="0"/>
          </a:p>
        </p:txBody>
      </p:sp>
      <p:sp>
        <p:nvSpPr>
          <p:cNvPr id="4099" name="日期占位符 2"/>
          <p:cNvSpPr>
            <a:spLocks noGrp="1"/>
          </p:cNvSpPr>
          <p:nvPr>
            <p:ph type="dt" idx="1"/>
          </p:nvPr>
        </p:nvSpPr>
        <p:spPr>
          <a:xfrm>
            <a:off x="3884613" y="0"/>
            <a:ext cx="2971800" cy="457200"/>
          </a:xfrm>
          <a:prstGeom prst="rect">
            <a:avLst/>
          </a:prstGeom>
          <a:noFill/>
          <a:ln w="9525">
            <a:noFill/>
            <a:miter/>
          </a:ln>
        </p:spPr>
        <p:txBody>
          <a:bodyPr/>
          <a:p>
            <a:pPr lvl="0" algn="r" eaLnBrk="1" hangingPunct="1"/>
            <a:fld id="{BB962C8B-B14F-4D97-AF65-F5344CB8AC3E}" type="datetimeFigureOut">
              <a:rPr lang="zh-CN" altLang="en-US" sz="1200" dirty="0"/>
            </a:fld>
            <a:endParaRPr lang="zh-CN" altLang="en-US" sz="1200" dirty="0"/>
          </a:p>
        </p:txBody>
      </p:sp>
      <p:sp>
        <p:nvSpPr>
          <p:cNvPr id="4100" name="幻灯片图像占位符 3"/>
          <p:cNvSpPr>
            <a:spLocks noGrp="1"/>
          </p:cNvSpPr>
          <p:nvPr>
            <p:ph type="sldImg" idx="2"/>
          </p:nvPr>
        </p:nvSpPr>
        <p:spPr>
          <a:xfrm>
            <a:off x="1143000" y="685800"/>
            <a:ext cx="4572000" cy="3429000"/>
          </a:xfrm>
          <a:prstGeom prst="rect">
            <a:avLst/>
          </a:prstGeom>
          <a:noFill/>
          <a:ln w="9525">
            <a:noFill/>
            <a:miter/>
          </a:ln>
        </p:spPr>
        <p:txBody>
          <a:bodyPr/>
          <a:p>
            <a:endParaRPr lang="zh-CN" altLang="en-US"/>
          </a:p>
        </p:txBody>
      </p:sp>
      <p:sp>
        <p:nvSpPr>
          <p:cNvPr id="4101" name="备注占位符 4"/>
          <p:cNvSpPr>
            <a:spLocks noGrp="1"/>
          </p:cNvSpPr>
          <p:nvPr>
            <p:ph type="body" sz="quarter" idx="3"/>
          </p:nvPr>
        </p:nvSpPr>
        <p:spPr>
          <a:xfrm>
            <a:off x="685800" y="4343400"/>
            <a:ext cx="5486400" cy="4114800"/>
          </a:xfrm>
          <a:prstGeom prst="rect">
            <a:avLst/>
          </a:prstGeom>
          <a:noFill/>
          <a:ln w="9525">
            <a:noFill/>
            <a:miter/>
          </a:ln>
        </p:spPr>
        <p:txBody>
          <a:bodyPr anchor="ct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02" name="页脚占位符 5"/>
          <p:cNvSpPr>
            <a:spLocks noGrp="1"/>
          </p:cNvSpPr>
          <p:nvPr>
            <p:ph type="ftr" sz="quarter" idx="4"/>
          </p:nvPr>
        </p:nvSpPr>
        <p:spPr>
          <a:xfrm>
            <a:off x="0" y="8685213"/>
            <a:ext cx="2971800" cy="457200"/>
          </a:xfrm>
          <a:prstGeom prst="rect">
            <a:avLst/>
          </a:prstGeom>
          <a:noFill/>
          <a:ln w="9525">
            <a:noFill/>
            <a:miter/>
          </a:ln>
        </p:spPr>
        <p:txBody>
          <a:bodyPr anchor="b"/>
          <a:p>
            <a:pPr lvl="0" eaLnBrk="1" hangingPunct="1"/>
            <a:endParaRPr lang="zh-CN" altLang="en-US" sz="1200" dirty="0"/>
          </a:p>
        </p:txBody>
      </p:sp>
      <p:sp>
        <p:nvSpPr>
          <p:cNvPr id="4103" name="灯片编号占位符 6"/>
          <p:cNvSpPr>
            <a:spLocks noGrp="1"/>
          </p:cNvSpPr>
          <p:nvPr>
            <p:ph type="sldNum" sz="quarter" idx="5"/>
          </p:nvPr>
        </p:nvSpPr>
        <p:spPr>
          <a:xfrm>
            <a:off x="3884613" y="8685213"/>
            <a:ext cx="2971800" cy="457200"/>
          </a:xfrm>
          <a:prstGeom prst="rect">
            <a:avLst/>
          </a:prstGeom>
          <a:noFill/>
          <a:ln w="9525">
            <a:noFill/>
            <a:miter/>
          </a:ln>
        </p:spPr>
        <p:txBody>
          <a:bodyPr anchor="b"/>
          <a:p>
            <a:pPr lvl="0" algn="r" eaLnBrk="1" hangingPunct="1"/>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1pPr>
    <a:lvl2pPr marL="457200" lvl="1"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2pPr>
    <a:lvl3pPr marL="914400" lvl="2"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3pPr>
    <a:lvl4pPr marL="1371600" lvl="3"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4pPr>
    <a:lvl5pPr marL="1828800" lvl="4"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5pPr>
    <a:lvl6pPr marL="2286000" lvl="5"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6pPr>
    <a:lvl7pPr marL="2743200" lvl="6"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7pPr>
    <a:lvl8pPr marL="3200400" lvl="7"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8pPr>
    <a:lvl9pPr marL="3657600" lvl="8" indent="0" algn="l" defTabSz="914400" eaLnBrk="1" fontAlgn="base" latinLnBrk="0" hangingPunct="1">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6146" name="幻灯片图像占位符 1"/>
          <p:cNvSpPr>
            <a:spLocks noGrp="1" noRot="1" noChangeAspect="1" noTextEdit="1"/>
          </p:cNvSpPr>
          <p:nvPr>
            <p:ph type="sldImg"/>
          </p:nvPr>
        </p:nvSpPr>
        <p:spPr/>
        <p:txBody>
          <a:bodyPr/>
          <a:p>
            <a:endParaRPr lang="zh-CN" altLang="en-US"/>
          </a:p>
        </p:txBody>
      </p:sp>
      <p:sp>
        <p:nvSpPr>
          <p:cNvPr id="6147" name="备注占位符 2"/>
          <p:cNvSpPr>
            <a:spLocks noGrp="1"/>
          </p:cNvSpPr>
          <p:nvPr>
            <p:ph type="body" idx="1"/>
          </p:nvPr>
        </p:nvSpPr>
        <p:spPr/>
        <p:txBody>
          <a:bodyPr vert="horz" wrap="square" anchor="t"/>
          <a:p>
            <a:pPr lvl="0">
              <a:lnSpc>
                <a:spcPct val="90000"/>
              </a:lnSpc>
              <a:spcBef>
                <a:spcPct val="0"/>
              </a:spcBef>
            </a:pPr>
            <a:endParaRPr lang="zh-CN" altLang="en-US" dirty="0"/>
          </a:p>
          <a:p>
            <a:pPr lvl="0">
              <a:lnSpc>
                <a:spcPct val="90000"/>
              </a:lnSpc>
              <a:spcBef>
                <a:spcPct val="0"/>
              </a:spcBef>
            </a:pPr>
            <a:endParaRPr lang="zh-CN" altLang="en-US" dirty="0"/>
          </a:p>
          <a:p>
            <a:pPr lvl="0">
              <a:lnSpc>
                <a:spcPct val="90000"/>
              </a:lnSpc>
              <a:spcBef>
                <a:spcPct val="0"/>
              </a:spcBef>
            </a:pPr>
            <a:endParaRPr lang="zh-CN" altLang="en-US" dirty="0"/>
          </a:p>
        </p:txBody>
      </p:sp>
      <p:sp>
        <p:nvSpPr>
          <p:cNvPr id="6148" name="灯片编号占位符 3"/>
          <p:cNvSpPr txBox="1">
            <a:spLocks noGrp="1"/>
          </p:cNvSpPr>
          <p:nvPr/>
        </p:nvSpPr>
        <p:spPr>
          <a:xfrm>
            <a:off x="3884613" y="8685213"/>
            <a:ext cx="2971800" cy="457200"/>
          </a:xfrm>
          <a:prstGeom prst="rect">
            <a:avLst/>
          </a:prstGeom>
          <a:noFill/>
          <a:ln w="9525">
            <a:noFill/>
            <a:miter/>
          </a:ln>
        </p:spPr>
        <p:txBody>
          <a:bodyPr anchor="b"/>
          <a:p>
            <a:pPr lvl="0" algn="r" eaLnBrk="1" hangingPunct="1"/>
            <a:fld id="{9A0DB2DC-4C9A-4742-B13C-FB6460FD3503}" type="slidenum">
              <a:rPr lang="zh-CN" altLang="en-US" sz="1200" dirty="0"/>
            </a:fld>
            <a:endParaRPr lang="zh-CN" altLang="en-US" sz="1200"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2256" y="214313"/>
            <a:ext cx="2064544" cy="59118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28625" y="214313"/>
            <a:ext cx="6073948" cy="591185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93669" y="214313"/>
            <a:ext cx="2021681" cy="596265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28625" y="214313"/>
            <a:ext cx="5947845" cy="5962650"/>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8" name="页脚占位符 7"/>
          <p:cNvSpPr>
            <a:spLocks noGrp="1"/>
          </p:cNvSpPr>
          <p:nvPr>
            <p:ph type="ftr" sz="quarter" idx="11"/>
          </p:nvPr>
        </p:nvSpPr>
        <p:spPr/>
        <p:txBody>
          <a:bodyPr/>
          <a:lstStyle/>
          <a:p>
            <a:pPr lvl="0"/>
            <a:endParaRPr lang="zh-CN"/>
          </a:p>
        </p:txBody>
      </p:sp>
      <p:sp>
        <p:nvSpPr>
          <p:cNvPr id="9" name="灯片编号占位符 8"/>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4" name="页脚占位符 3"/>
          <p:cNvSpPr>
            <a:spLocks noGrp="1"/>
          </p:cNvSpPr>
          <p:nvPr>
            <p:ph type="ftr" sz="quarter" idx="11"/>
          </p:nvPr>
        </p:nvSpPr>
        <p:spPr/>
        <p:txBody>
          <a:bodyPr/>
          <a:lstStyle/>
          <a:p>
            <a:pPr lvl="0"/>
            <a:endParaRPr lang="zh-CN"/>
          </a:p>
        </p:txBody>
      </p:sp>
      <p:sp>
        <p:nvSpPr>
          <p:cNvPr id="5" name="灯片编号占位符 4"/>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3" name="页脚占位符 2"/>
          <p:cNvSpPr>
            <a:spLocks noGrp="1"/>
          </p:cNvSpPr>
          <p:nvPr>
            <p:ph type="ftr" sz="quarter" idx="11"/>
          </p:nvPr>
        </p:nvSpPr>
        <p:spPr/>
        <p:txBody>
          <a:bodyPr/>
          <a:lstStyle/>
          <a:p>
            <a:pPr lvl="0"/>
            <a:endParaRPr lang="zh-CN"/>
          </a:p>
        </p:txBody>
      </p:sp>
      <p:sp>
        <p:nvSpPr>
          <p:cNvPr id="4" name="灯片编号占位符 3"/>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5" name="页脚占位符 4"/>
          <p:cNvSpPr>
            <a:spLocks noGrp="1"/>
          </p:cNvSpPr>
          <p:nvPr>
            <p:ph type="ftr" sz="quarter" idx="11"/>
          </p:nvPr>
        </p:nvSpPr>
        <p:spPr/>
        <p:txBody>
          <a:bodyPr/>
          <a:lstStyle/>
          <a:p>
            <a:pPr lvl="0" eaLnBrk="1" hangingPunct="1"/>
            <a:endParaRPr lang="zh-CN" altLang="en-US" dirty="0"/>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6" name="页脚占位符 5"/>
          <p:cNvSpPr>
            <a:spLocks noGrp="1"/>
          </p:cNvSpPr>
          <p:nvPr>
            <p:ph type="ftr" sz="quarter" idx="11"/>
          </p:nvPr>
        </p:nvSpPr>
        <p:spPr/>
        <p:txBody>
          <a:bodyPr/>
          <a:lstStyle/>
          <a:p>
            <a:pPr lvl="0"/>
            <a:endParaRPr lang="zh-CN"/>
          </a:p>
        </p:txBody>
      </p:sp>
      <p:sp>
        <p:nvSpPr>
          <p:cNvPr id="7" name="灯片编号占位符 6"/>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zh-CN" altLang="en-US"/>
            </a:fld>
            <a:endParaRPr lang="zh-CN" altLang="en-US"/>
          </a:p>
        </p:txBody>
      </p:sp>
      <p:sp>
        <p:nvSpPr>
          <p:cNvPr id="5" name="页脚占位符 4"/>
          <p:cNvSpPr>
            <a:spLocks noGrp="1"/>
          </p:cNvSpPr>
          <p:nvPr>
            <p:ph type="ftr" sz="quarter" idx="11"/>
          </p:nvPr>
        </p:nvSpPr>
        <p:spPr/>
        <p:txBody>
          <a:bodyPr/>
          <a:lstStyle/>
          <a:p>
            <a:pPr lvl="0"/>
            <a:endParaRPr lang="zh-CN"/>
          </a:p>
        </p:txBody>
      </p:sp>
      <p:sp>
        <p:nvSpPr>
          <p:cNvPr id="6" name="灯片编号占位符 5"/>
          <p:cNvSpPr>
            <a:spLocks noGrp="1"/>
          </p:cNvSpPr>
          <p:nvPr>
            <p:ph type="sldNum" sz="quarter" idx="12"/>
          </p:nvPr>
        </p:nvSpPr>
        <p:spPr/>
        <p:txBody>
          <a:bodyPr/>
          <a:lstStyle/>
          <a:p>
            <a:pPr lvl="0"/>
            <a:fld id="{9A0DB2DC-4C9A-4742-B13C-FB6460FD3503}" type="slidenum">
              <a:rPr lang="zh-CN"/>
            </a:fld>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500188"/>
            <a:ext cx="4032504" cy="4625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500188"/>
            <a:ext cx="4032504" cy="46259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8" name="页脚占位符 7"/>
          <p:cNvSpPr>
            <a:spLocks noGrp="1"/>
          </p:cNvSpPr>
          <p:nvPr>
            <p:ph type="ftr" sz="quarter" idx="11"/>
          </p:nvPr>
        </p:nvSpPr>
        <p:spPr/>
        <p:txBody>
          <a:bodyPr/>
          <a:lstStyle/>
          <a:p>
            <a:pPr lvl="0" eaLnBrk="1" hangingPunct="1"/>
            <a:endParaRPr lang="zh-CN" altLang="en-US" dirty="0"/>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4" name="页脚占位符 3"/>
          <p:cNvSpPr>
            <a:spLocks noGrp="1"/>
          </p:cNvSpPr>
          <p:nvPr>
            <p:ph type="ftr" sz="quarter" idx="11"/>
          </p:nvPr>
        </p:nvSpPr>
        <p:spPr/>
        <p:txBody>
          <a:bodyPr/>
          <a:lstStyle/>
          <a:p>
            <a:pPr lvl="0" eaLnBrk="1" hangingPunct="1"/>
            <a:endParaRPr lang="zh-CN" altLang="en-US" dirty="0"/>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3" name="页脚占位符 2"/>
          <p:cNvSpPr>
            <a:spLocks noGrp="1"/>
          </p:cNvSpPr>
          <p:nvPr>
            <p:ph type="ftr" sz="quarter" idx="11"/>
          </p:nvPr>
        </p:nvSpPr>
        <p:spPr/>
        <p:txBody>
          <a:bodyPr/>
          <a:lstStyle/>
          <a:p>
            <a:pPr lvl="0" eaLnBrk="1" hangingPunct="1"/>
            <a:endParaRPr lang="zh-CN" altLang="en-US" dirty="0"/>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eaLnBrk="1" hangingPunct="1"/>
            <a:fld id="{BB962C8B-B14F-4D97-AF65-F5344CB8AC3E}" type="datetimeFigureOut">
              <a:rPr lang="zh-CN" altLang="en-US" dirty="0"/>
            </a:fld>
            <a:endParaRPr lang="zh-CN" altLang="en-US" dirty="0"/>
          </a:p>
        </p:txBody>
      </p:sp>
      <p:sp>
        <p:nvSpPr>
          <p:cNvPr id="6" name="页脚占位符 5"/>
          <p:cNvSpPr>
            <a:spLocks noGrp="1"/>
          </p:cNvSpPr>
          <p:nvPr>
            <p:ph type="ftr" sz="quarter" idx="11"/>
          </p:nvPr>
        </p:nvSpPr>
        <p:spPr/>
        <p:txBody>
          <a:bodyPr/>
          <a:lstStyle/>
          <a:p>
            <a:pPr lvl="0" eaLnBrk="1" hangingPunct="1"/>
            <a:endParaRPr lang="zh-CN" altLang="en-US" dirty="0"/>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6" Type="http://schemas.openxmlformats.org/officeDocument/2006/relationships/theme" Target="../theme/theme2.xml"/><Relationship Id="rId15" Type="http://schemas.openxmlformats.org/officeDocument/2006/relationships/image" Target="../media/image4.jpeg"/><Relationship Id="rId14" Type="http://schemas.openxmlformats.org/officeDocument/2006/relationships/image" Target="../media/image3.png"/><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1026" name="矩形 12"/>
          <p:cNvSpPr/>
          <p:nvPr/>
        </p:nvSpPr>
        <p:spPr>
          <a:xfrm>
            <a:off x="0" y="0"/>
            <a:ext cx="9144000" cy="1143000"/>
          </a:xfrm>
          <a:prstGeom prst="rect">
            <a:avLst/>
          </a:prstGeom>
          <a:solidFill>
            <a:srgbClr val="BFD844"/>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sp>
        <p:nvSpPr>
          <p:cNvPr id="1027" name="标题占位符 1"/>
          <p:cNvSpPr>
            <a:spLocks noGrp="1"/>
          </p:cNvSpPr>
          <p:nvPr>
            <p:ph type="title"/>
          </p:nvPr>
        </p:nvSpPr>
        <p:spPr>
          <a:xfrm>
            <a:off x="428625" y="214313"/>
            <a:ext cx="6215063" cy="868362"/>
          </a:xfrm>
          <a:prstGeom prst="rect">
            <a:avLst/>
          </a:prstGeom>
          <a:noFill/>
          <a:ln w="9525">
            <a:noFill/>
            <a:miter/>
          </a:ln>
        </p:spPr>
        <p:txBody>
          <a:bodyPr anchor="ctr"/>
          <a:p>
            <a:pPr lvl="0"/>
            <a:r>
              <a:rPr lang="zh-CN" altLang="en-US"/>
              <a:t>单击此处编辑母版标题</a:t>
            </a:r>
            <a:endParaRPr lang="zh-CN" altLang="en-US"/>
          </a:p>
        </p:txBody>
      </p:sp>
      <p:sp>
        <p:nvSpPr>
          <p:cNvPr id="1028" name="文本占位符 2"/>
          <p:cNvSpPr>
            <a:spLocks noGrp="1"/>
          </p:cNvSpPr>
          <p:nvPr>
            <p:ph type="body" idx="1"/>
          </p:nvPr>
        </p:nvSpPr>
        <p:spPr>
          <a:xfrm>
            <a:off x="457200" y="1500188"/>
            <a:ext cx="8229600" cy="4625975"/>
          </a:xfrm>
          <a:prstGeom prst="rect">
            <a:avLst/>
          </a:prstGeom>
          <a:noFill/>
          <a:ln w="9525">
            <a:noFill/>
            <a:miter/>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9" name="日期占位符 3"/>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a:solidFill>
                  <a:srgbClr val="898989"/>
                </a:solidFill>
                <a:latin typeface="Calibri" pitchFamily="2" charset="0"/>
              </a:defRPr>
            </a:lvl1pPr>
          </a:lstStyle>
          <a:p>
            <a:pPr lvl="0" eaLnBrk="1" hangingPunct="1"/>
            <a:fld id="{BB962C8B-B14F-4D97-AF65-F5344CB8AC3E}" type="datetimeFigureOut">
              <a:rPr lang="zh-CN" altLang="en-US" dirty="0"/>
            </a:fld>
            <a:endParaRPr lang="zh-CN" altLang="en-US" dirty="0"/>
          </a:p>
        </p:txBody>
      </p:sp>
      <p:sp>
        <p:nvSpPr>
          <p:cNvPr id="1030" name="页脚占位符 4"/>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a:solidFill>
                  <a:srgbClr val="898989"/>
                </a:solidFill>
                <a:latin typeface="Calibri" pitchFamily="2" charset="0"/>
              </a:defRPr>
            </a:lvl1pPr>
          </a:lstStyle>
          <a:p>
            <a:pPr lvl="0" eaLnBrk="1" hangingPunct="1"/>
            <a:endParaRPr lang="zh-CN" altLang="en-US" dirty="0"/>
          </a:p>
        </p:txBody>
      </p:sp>
      <p:sp>
        <p:nvSpPr>
          <p:cNvPr id="1031" name="灯片编号占位符 5"/>
          <p:cNvSpPr>
            <a:spLocks noGrp="1"/>
          </p:cNvSpPr>
          <p:nvPr>
            <p:ph type="sldNum" sz="quarter" idx="4"/>
          </p:nvPr>
        </p:nvSpPr>
        <p:spPr>
          <a:xfrm>
            <a:off x="6553200" y="6356350"/>
            <a:ext cx="2133600" cy="365125"/>
          </a:xfrm>
          <a:prstGeom prst="rect">
            <a:avLst/>
          </a:prstGeom>
          <a:noFill/>
          <a:ln w="9525">
            <a:noFill/>
            <a:miter/>
          </a:ln>
        </p:spPr>
        <p:txBody>
          <a:bodyPr anchor="ctr"/>
          <a:lstStyle>
            <a:lvl1pPr algn="r">
              <a:defRPr sz="1200">
                <a:solidFill>
                  <a:srgbClr val="898989"/>
                </a:solidFill>
                <a:latin typeface="Calibri" pitchFamily="2" charset="0"/>
              </a:defRPr>
            </a:lvl1pPr>
          </a:lstStyle>
          <a:p>
            <a:pPr lvl="0" eaLnBrk="1" hangingPunct="1"/>
            <a:fld id="{9A0DB2DC-4C9A-4742-B13C-FB6460FD3503}" type="slidenum">
              <a:rPr lang="zh-CN" altLang="en-US" dirty="0"/>
            </a:fld>
            <a:endParaRPr lang="zh-CN" altLang="en-US" dirty="0"/>
          </a:p>
        </p:txBody>
      </p:sp>
      <p:pic>
        <p:nvPicPr>
          <p:cNvPr id="1032"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miter/>
          </a:ln>
        </p:spPr>
      </p:pic>
      <p:sp>
        <p:nvSpPr>
          <p:cNvPr id="1033" name="矩形 7"/>
          <p:cNvSpPr/>
          <p:nvPr/>
        </p:nvSpPr>
        <p:spPr>
          <a:xfrm>
            <a:off x="0" y="6719888"/>
            <a:ext cx="9144000" cy="138112"/>
          </a:xfrm>
          <a:prstGeom prst="rect">
            <a:avLst/>
          </a:prstGeom>
          <a:solidFill>
            <a:srgbClr val="09532A"/>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1034"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miter/>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l" defTabSz="914400" eaLnBrk="0" fontAlgn="base" latinLnBrk="0" hangingPunct="0">
        <a:spcBef>
          <a:spcPct val="0"/>
        </a:spcBef>
        <a:spcAft>
          <a:spcPct val="0"/>
        </a:spcAft>
        <a:buClr>
          <a:srgbClr val="000000"/>
        </a:buClr>
        <a:buNone/>
        <a:defRPr sz="2800" b="0" i="0" u="none" kern="1200" baseline="0">
          <a:solidFill>
            <a:srgbClr val="09532A"/>
          </a:solidFill>
          <a:latin typeface="+mj-lt"/>
          <a:ea typeface="+mj-ea"/>
          <a:cs typeface="+mj-cs"/>
        </a:defRPr>
      </a:lvl1pPr>
    </p:titleStyle>
    <p:bodyStyle>
      <a:lvl1pPr marL="342900" lvl="0" indent="-342900" algn="l" defTabSz="914400" eaLnBrk="0" fontAlgn="base" latinLnBrk="0" hangingPunct="0">
        <a:spcBef>
          <a:spcPct val="20000"/>
        </a:spcBef>
        <a:spcAft>
          <a:spcPct val="0"/>
        </a:spcAft>
        <a:buFont typeface="Arial" charset="0"/>
        <a:buChar char="•"/>
        <a:defRPr sz="2200" b="0" i="0" u="none" kern="1200" baseline="0">
          <a:solidFill>
            <a:schemeClr val="tx1"/>
          </a:solidFill>
          <a:latin typeface="+mn-lt"/>
          <a:ea typeface="+mn-ea"/>
          <a:cs typeface="+mn-cs"/>
        </a:defRPr>
      </a:lvl1pPr>
      <a:lvl2pPr marL="742950" lvl="1" indent="-285750" algn="l" defTabSz="914400" eaLnBrk="0" fontAlgn="base" latinLnBrk="0" hangingPunct="0">
        <a:spcBef>
          <a:spcPct val="20000"/>
        </a:spcBef>
        <a:spcAft>
          <a:spcPct val="0"/>
        </a:spcAft>
        <a:buFont typeface="Arial"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spcBef>
          <a:spcPct val="20000"/>
        </a:spcBef>
        <a:spcAft>
          <a:spcPct val="0"/>
        </a:spcAft>
        <a:buFont typeface="Arial"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2050" name="矩形 12"/>
          <p:cNvSpPr/>
          <p:nvPr/>
        </p:nvSpPr>
        <p:spPr>
          <a:xfrm>
            <a:off x="0" y="0"/>
            <a:ext cx="9144000" cy="1143000"/>
          </a:xfrm>
          <a:prstGeom prst="rect">
            <a:avLst/>
          </a:prstGeom>
          <a:solidFill>
            <a:srgbClr val="BFD844"/>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2051"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miter/>
          </a:ln>
        </p:spPr>
      </p:pic>
      <p:sp>
        <p:nvSpPr>
          <p:cNvPr id="2052" name="矩形 7"/>
          <p:cNvSpPr/>
          <p:nvPr/>
        </p:nvSpPr>
        <p:spPr>
          <a:xfrm>
            <a:off x="0" y="6719888"/>
            <a:ext cx="9144000" cy="138112"/>
          </a:xfrm>
          <a:prstGeom prst="rect">
            <a:avLst/>
          </a:prstGeom>
          <a:solidFill>
            <a:srgbClr val="09532A"/>
          </a:solidFill>
          <a:ln w="9525">
            <a:noFill/>
            <a:miter/>
          </a:ln>
        </p:spPr>
        <p:txBody>
          <a:bodyPr anchor="ctr"/>
          <a:p>
            <a:pPr lvl="0" algn="ctr" eaLnBrk="1" hangingPunct="1"/>
            <a:endParaRPr lang="zh-CN" altLang="en-US" dirty="0">
              <a:solidFill>
                <a:srgbClr val="FFFFFF"/>
              </a:solidFill>
              <a:latin typeface="Calibri" pitchFamily="2" charset="0"/>
              <a:ea typeface="宋体" charset="-122"/>
            </a:endParaRPr>
          </a:p>
        </p:txBody>
      </p:sp>
      <p:pic>
        <p:nvPicPr>
          <p:cNvPr id="2053"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miter/>
          </a:ln>
        </p:spPr>
      </p:pic>
      <p:pic>
        <p:nvPicPr>
          <p:cNvPr id="2054" name="TextBox 10"/>
          <p:cNvPicPr/>
          <p:nvPr/>
        </p:nvPicPr>
        <p:blipFill>
          <a:blip r:embed="rId14"/>
          <a:stretch>
            <a:fillRect/>
          </a:stretch>
        </p:blipFill>
        <p:spPr>
          <a:xfrm>
            <a:off x="6334125" y="5522913"/>
            <a:ext cx="2260600" cy="439737"/>
          </a:xfrm>
          <a:prstGeom prst="rect">
            <a:avLst/>
          </a:prstGeom>
          <a:noFill/>
          <a:ln w="9525">
            <a:noFill/>
            <a:miter/>
          </a:ln>
        </p:spPr>
      </p:pic>
      <p:pic>
        <p:nvPicPr>
          <p:cNvPr id="2055" name="Picture 3" descr="D:\花纹\2.jpg"/>
          <p:cNvPicPr>
            <a:picLocks noChangeAspect="1"/>
          </p:cNvPicPr>
          <p:nvPr/>
        </p:nvPicPr>
        <p:blipFill>
          <a:blip r:embed="rId15"/>
          <a:stretch>
            <a:fillRect/>
          </a:stretch>
        </p:blipFill>
        <p:spPr>
          <a:xfrm>
            <a:off x="0" y="0"/>
            <a:ext cx="9144000" cy="6858000"/>
          </a:xfrm>
          <a:prstGeom prst="rect">
            <a:avLst/>
          </a:prstGeom>
          <a:noFill/>
          <a:ln w="9525">
            <a:noFill/>
            <a:miter/>
          </a:ln>
        </p:spPr>
      </p:pic>
      <p:sp>
        <p:nvSpPr>
          <p:cNvPr id="2056" name="标题占位符 1"/>
          <p:cNvSpPr>
            <a:spLocks noGrp="1"/>
          </p:cNvSpPr>
          <p:nvPr>
            <p:ph type="title"/>
          </p:nvPr>
        </p:nvSpPr>
        <p:spPr>
          <a:xfrm>
            <a:off x="428625" y="214313"/>
            <a:ext cx="6215063" cy="868362"/>
          </a:xfrm>
          <a:prstGeom prst="rect">
            <a:avLst/>
          </a:prstGeom>
          <a:noFill/>
          <a:ln w="9525">
            <a:noFill/>
            <a:miter/>
          </a:ln>
        </p:spPr>
        <p:txBody>
          <a:bodyPr anchor="ctr"/>
          <a:p>
            <a:pPr lvl="0"/>
            <a:r>
              <a:rPr lang="zh-CN" altLang="en-US"/>
              <a:t>单击此处编辑母版标题</a:t>
            </a:r>
            <a:endParaRPr lang="zh-CN" altLang="en-US"/>
          </a:p>
        </p:txBody>
      </p:sp>
      <p:sp>
        <p:nvSpPr>
          <p:cNvPr id="2057" name="日期占位符 3"/>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a:solidFill>
                  <a:srgbClr val="898989"/>
                </a:solidFill>
                <a:latin typeface="Calibri" pitchFamily="2" charset="0"/>
              </a:defRPr>
            </a:lvl1pPr>
          </a:lstStyle>
          <a:p>
            <a:pPr lvl="0" eaLnBrk="1" hangingPunct="1"/>
            <a:fld id="{BB962C8B-B14F-4D97-AF65-F5344CB8AC3E}" type="datetimeFigureOut">
              <a:rPr lang="zh-CN" altLang="en-US" dirty="0"/>
            </a:fld>
            <a:endParaRPr lang="zh-CN" altLang="en-US" dirty="0"/>
          </a:p>
        </p:txBody>
      </p:sp>
      <p:sp>
        <p:nvSpPr>
          <p:cNvPr id="2058" name="页脚占位符 4"/>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a:solidFill>
                  <a:srgbClr val="898989"/>
                </a:solidFill>
                <a:latin typeface="Calibri" pitchFamily="2" charset="0"/>
              </a:defRPr>
            </a:lvl1pPr>
          </a:lstStyle>
          <a:p>
            <a:pPr lvl="0" eaLnBrk="1" hangingPunct="1"/>
            <a:endParaRPr lang="zh-CN" altLang="en-US" dirty="0"/>
          </a:p>
        </p:txBody>
      </p:sp>
      <p:sp>
        <p:nvSpPr>
          <p:cNvPr id="2059" name="灯片编号占位符 5"/>
          <p:cNvSpPr>
            <a:spLocks noGrp="1"/>
          </p:cNvSpPr>
          <p:nvPr>
            <p:ph type="sldNum" sz="quarter" idx="4"/>
          </p:nvPr>
        </p:nvSpPr>
        <p:spPr>
          <a:xfrm>
            <a:off x="6553200" y="6356350"/>
            <a:ext cx="2133600" cy="365125"/>
          </a:xfrm>
          <a:prstGeom prst="rect">
            <a:avLst/>
          </a:prstGeom>
          <a:noFill/>
          <a:ln w="9525">
            <a:noFill/>
            <a:miter/>
          </a:ln>
        </p:spPr>
        <p:txBody>
          <a:bodyPr anchor="ctr"/>
          <a:lstStyle>
            <a:lvl1pPr algn="r">
              <a:defRPr sz="1200">
                <a:solidFill>
                  <a:srgbClr val="898989"/>
                </a:solidFill>
                <a:latin typeface="Calibri" pitchFamily="2" charset="0"/>
              </a:defRPr>
            </a:lvl1pPr>
          </a:lstStyle>
          <a:p>
            <a:pPr lvl="0" eaLnBrk="1" hangingPunct="1"/>
            <a:fld id="{9A0DB2DC-4C9A-4742-B13C-FB6460FD3503}" type="slidenum">
              <a:rPr lang="zh-CN" altLang="en-US" dirty="0"/>
            </a:fld>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l" defTabSz="914400" eaLnBrk="0" fontAlgn="base" latinLnBrk="0" hangingPunct="0">
        <a:spcBef>
          <a:spcPct val="0"/>
        </a:spcBef>
        <a:spcAft>
          <a:spcPct val="0"/>
        </a:spcAft>
        <a:buClr>
          <a:srgbClr val="000000"/>
        </a:buClr>
        <a:buNone/>
        <a:defRPr sz="2800" b="0" i="0" u="none" kern="1200" baseline="0">
          <a:solidFill>
            <a:srgbClr val="09532A"/>
          </a:solidFill>
          <a:latin typeface="+mj-lt"/>
          <a:ea typeface="+mj-ea"/>
          <a:cs typeface="+mj-cs"/>
        </a:defRPr>
      </a:lvl1pPr>
    </p:titleStyle>
    <p:bodyStyle>
      <a:lvl1pPr marL="342900" lvl="0" indent="-342900" algn="l" defTabSz="914400" eaLnBrk="0" fontAlgn="base" latinLnBrk="0" hangingPunct="0">
        <a:spcBef>
          <a:spcPct val="20000"/>
        </a:spcBef>
        <a:spcAft>
          <a:spcPct val="0"/>
        </a:spcAft>
        <a:buFont typeface="Arial" charset="0"/>
        <a:buChar char="•"/>
        <a:defRPr sz="2200" b="0" i="0" u="none" kern="1200" baseline="0">
          <a:solidFill>
            <a:schemeClr val="tx1"/>
          </a:solidFill>
          <a:latin typeface="+mn-lt"/>
          <a:ea typeface="+mn-ea"/>
          <a:cs typeface="+mn-cs"/>
        </a:defRPr>
      </a:lvl1pPr>
      <a:lvl2pPr marL="742950" lvl="1" indent="-285750" algn="l" defTabSz="914400" eaLnBrk="0" fontAlgn="base" latinLnBrk="0" hangingPunct="0">
        <a:spcBef>
          <a:spcPct val="20000"/>
        </a:spcBef>
        <a:spcAft>
          <a:spcPct val="0"/>
        </a:spcAft>
        <a:buFont typeface="Arial"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spcBef>
          <a:spcPct val="20000"/>
        </a:spcBef>
        <a:spcAft>
          <a:spcPct val="0"/>
        </a:spcAft>
        <a:buFont typeface="Arial"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spcBef>
          <a:spcPct val="20000"/>
        </a:spcBef>
        <a:spcAft>
          <a:spcPct val="0"/>
        </a:spcAft>
        <a:buFont typeface="Arial" charset="0"/>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00000"/>
          </a:schemeClr>
        </a:solidFill>
        <a:effectLst/>
      </p:bgPr>
    </p:bg>
    <p:spTree>
      <p:nvGrpSpPr>
        <p:cNvPr id="1" name=""/>
        <p:cNvGrpSpPr/>
        <p:nvPr/>
      </p:nvGrpSpPr>
      <p:grpSpPr/>
      <p:sp>
        <p:nvSpPr>
          <p:cNvPr id="3074" name="标题 3073"/>
          <p:cNvSpPr>
            <a:spLocks noGrp="1"/>
          </p:cNvSpPr>
          <p:nvPr>
            <p:ph type="title"/>
          </p:nvPr>
        </p:nvSpPr>
        <p:spPr>
          <a:xfrm>
            <a:off x="457200" y="274638"/>
            <a:ext cx="8229600" cy="1143000"/>
          </a:xfrm>
          <a:prstGeom prst="rect">
            <a:avLst/>
          </a:prstGeom>
          <a:noFill/>
          <a:ln w="9525">
            <a:noFill/>
            <a:miter/>
          </a:ln>
        </p:spPr>
        <p:txBody>
          <a:bodyPr anchor="ctr"/>
          <a:p>
            <a:pPr lvl="0"/>
            <a:r>
              <a:rPr lang="zh-CN" altLang="en-US"/>
              <a:t>单击此处编辑母版标题样式</a:t>
            </a:r>
            <a:endParaRPr lang="zh-CN" altLang="en-US"/>
          </a:p>
        </p:txBody>
      </p:sp>
      <p:sp>
        <p:nvSpPr>
          <p:cNvPr id="3075" name="文本占位符 3074"/>
          <p:cNvSpPr>
            <a:spLocks noGrp="1"/>
          </p:cNvSpPr>
          <p:nvPr>
            <p:ph type="body" idx="1"/>
          </p:nvPr>
        </p:nvSpPr>
        <p:spPr>
          <a:xfrm>
            <a:off x="457200" y="1600200"/>
            <a:ext cx="8229600" cy="4525963"/>
          </a:xfrm>
          <a:prstGeom prst="rect">
            <a:avLst/>
          </a:prstGeom>
          <a:noFill/>
          <a:ln w="9525">
            <a:noFill/>
            <a:miter/>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076" name="日期占位符 3075"/>
          <p:cNvSpPr>
            <a:spLocks noGrp="1"/>
          </p:cNvSpPr>
          <p:nvPr>
            <p:ph type="dt" sz="half" idx="2"/>
          </p:nvPr>
        </p:nvSpPr>
        <p:spPr>
          <a:xfrm>
            <a:off x="457200" y="6245225"/>
            <a:ext cx="2133600" cy="476250"/>
          </a:xfrm>
          <a:prstGeom prst="rect">
            <a:avLst/>
          </a:prstGeom>
          <a:noFill/>
          <a:ln w="9525">
            <a:noFill/>
            <a:miter/>
          </a:ln>
        </p:spPr>
        <p:txBody>
          <a:bodyPr/>
          <a:lstStyle>
            <a:lvl1pPr>
              <a:defRPr sz="1400"/>
            </a:lvl1pPr>
          </a:lstStyle>
          <a:p>
            <a:pPr lvl="0"/>
            <a:fld id="{BB962C8B-B14F-4D97-AF65-F5344CB8AC3E}" type="datetimeFigureOut">
              <a:rPr lang="zh-CN" altLang="en-US"/>
            </a:fld>
            <a:endParaRPr lang="zh-CN" altLang="en-US"/>
          </a:p>
        </p:txBody>
      </p:sp>
      <p:sp>
        <p:nvSpPr>
          <p:cNvPr id="3077" name="页脚占位符 3076"/>
          <p:cNvSpPr>
            <a:spLocks noGrp="1"/>
          </p:cNvSpPr>
          <p:nvPr>
            <p:ph type="ftr" sz="quarter" idx="3"/>
          </p:nvPr>
        </p:nvSpPr>
        <p:spPr>
          <a:xfrm>
            <a:off x="3124200" y="6245225"/>
            <a:ext cx="2895600" cy="476250"/>
          </a:xfrm>
          <a:prstGeom prst="rect">
            <a:avLst/>
          </a:prstGeom>
          <a:noFill/>
          <a:ln w="9525">
            <a:noFill/>
            <a:miter/>
          </a:ln>
        </p:spPr>
        <p:txBody>
          <a:bodyPr/>
          <a:lstStyle>
            <a:lvl1pPr algn="ctr">
              <a:defRPr sz="1400"/>
            </a:lvl1pPr>
          </a:lstStyle>
          <a:p>
            <a:pPr lvl="0"/>
            <a:endParaRPr lang="zh-CN"/>
          </a:p>
        </p:txBody>
      </p:sp>
      <p:sp>
        <p:nvSpPr>
          <p:cNvPr id="3078" name="灯片编号占位符 3077"/>
          <p:cNvSpPr>
            <a:spLocks noGrp="1"/>
          </p:cNvSpPr>
          <p:nvPr>
            <p:ph type="sldNum" sz="quarter" idx="4"/>
          </p:nvPr>
        </p:nvSpPr>
        <p:spPr>
          <a:xfrm>
            <a:off x="6553200" y="6245225"/>
            <a:ext cx="2133600" cy="476250"/>
          </a:xfrm>
          <a:prstGeom prst="rect">
            <a:avLst/>
          </a:prstGeom>
          <a:noFill/>
          <a:ln w="9525">
            <a:noFill/>
            <a:miter/>
          </a:ln>
        </p:spPr>
        <p:txBody>
          <a:bodyPr/>
          <a:lstStyle>
            <a:lvl1pPr algn="r">
              <a:defRPr sz="1400"/>
            </a:lvl1pPr>
          </a:lstStyle>
          <a:p>
            <a:pPr lvl="0"/>
            <a:fld id="{9A0DB2DC-4C9A-4742-B13C-FB6460FD3503}" type="slidenum">
              <a:rPr lang="zh-CN"/>
            </a:fld>
            <a:endParaRPr 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marL="0" lvl="0" indent="0" algn="ctr" defTabSz="914400" eaLnBrk="1" fontAlgn="base" latinLnBrk="0" hangingPunct="1">
        <a:spcBef>
          <a:spcPct val="0"/>
        </a:spcBef>
        <a:spcAft>
          <a:spcPct val="0"/>
        </a:spcAft>
        <a:buClr>
          <a:srgbClr val="000000"/>
        </a:buClr>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0" fontAlgn="base" latinLnBrk="0" hangingPunct="0">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8.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png"/><Relationship Id="rId1" Type="http://schemas.openxmlformats.org/officeDocument/2006/relationships/image" Target="../media/image6.png"/></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10.jpeg"/><Relationship Id="rId3" Type="http://schemas.openxmlformats.org/officeDocument/2006/relationships/hyperlink" Target="http://www.zcool.com.cn/img.html?src=/g/30/43/1243698588245.jpg" TargetMode="External"/><Relationship Id="rId2" Type="http://schemas.openxmlformats.org/officeDocument/2006/relationships/image" Target="../media/image9.png"/><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组合 6"/>
          <p:cNvPicPr/>
          <p:nvPr/>
        </p:nvPicPr>
        <p:blipFill>
          <a:blip r:embed="rId1"/>
          <a:stretch>
            <a:fillRect/>
          </a:stretch>
        </p:blipFill>
        <p:spPr>
          <a:xfrm>
            <a:off x="0" y="-7620"/>
            <a:ext cx="5031740" cy="2138045"/>
          </a:xfrm>
          <a:prstGeom prst="rect">
            <a:avLst/>
          </a:prstGeom>
          <a:noFill/>
          <a:ln w="9525">
            <a:noFill/>
            <a:miter/>
          </a:ln>
        </p:spPr>
      </p:pic>
      <p:sp>
        <p:nvSpPr>
          <p:cNvPr id="5123" name="副标题 2"/>
          <p:cNvSpPr>
            <a:spLocks noGrp="1"/>
          </p:cNvSpPr>
          <p:nvPr>
            <p:ph type="subTitle"/>
          </p:nvPr>
        </p:nvSpPr>
        <p:spPr>
          <a:xfrm>
            <a:off x="1357313" y="3071813"/>
            <a:ext cx="4786312" cy="571500"/>
          </a:xfrm>
          <a:prstGeom prst="rect">
            <a:avLst/>
          </a:prstGeom>
          <a:noFill/>
          <a:ln w="9525">
            <a:noFill/>
            <a:miter/>
          </a:ln>
        </p:spPr>
        <p:txBody>
          <a:bodyPr vert="horz" wrap="square" anchor="t"/>
          <a:lstStyle>
            <a:lvl1pPr marL="0" lvl="0" indent="0" algn="ctr">
              <a:buNone/>
              <a:defRPr kern="1200"/>
            </a:lvl1pPr>
            <a:lvl2pPr marL="457200" lvl="1" indent="-457200" algn="ctr">
              <a:buNone/>
              <a:defRPr kern="1200"/>
            </a:lvl2pPr>
            <a:lvl3pPr marL="914400" lvl="2" indent="-914400" algn="ctr">
              <a:buNone/>
              <a:defRPr kern="1200"/>
            </a:lvl3pPr>
            <a:lvl4pPr marL="1371600" lvl="3" indent="-1371600" algn="ctr">
              <a:buNone/>
              <a:defRPr kern="1200"/>
            </a:lvl4pPr>
            <a:lvl5pPr marL="1828800" lvl="4" indent="-1828800" algn="ctr">
              <a:buNone/>
              <a:defRPr kern="1200"/>
            </a:lvl5pPr>
          </a:lstStyle>
          <a:p>
            <a:pPr lvl="0" algn="l" eaLnBrk="1" hangingPunct="1"/>
            <a:r>
              <a:rPr lang="zh-CN" altLang="en-US" dirty="0">
                <a:solidFill>
                  <a:srgbClr val="898989"/>
                </a:solidFill>
              </a:rPr>
              <a:t>          </a:t>
            </a:r>
            <a:endParaRPr lang="zh-CN" altLang="en-US" b="1" dirty="0">
              <a:solidFill>
                <a:srgbClr val="FF0000"/>
              </a:solidFill>
            </a:endParaRPr>
          </a:p>
        </p:txBody>
      </p:sp>
      <p:pic>
        <p:nvPicPr>
          <p:cNvPr id="5124" name="Picture 2" descr="D:\花纹\天使.png"/>
          <p:cNvPicPr>
            <a:picLocks noChangeAspect="1"/>
          </p:cNvPicPr>
          <p:nvPr/>
        </p:nvPicPr>
        <p:blipFill>
          <a:blip r:embed="rId2"/>
          <a:stretch>
            <a:fillRect/>
          </a:stretch>
        </p:blipFill>
        <p:spPr>
          <a:xfrm rot="19997552">
            <a:off x="1068388" y="1539875"/>
            <a:ext cx="681037" cy="785813"/>
          </a:xfrm>
          <a:prstGeom prst="rect">
            <a:avLst/>
          </a:prstGeom>
          <a:noFill/>
          <a:ln w="9525">
            <a:noFill/>
            <a:miter/>
          </a:ln>
        </p:spPr>
      </p:pic>
      <p:pic>
        <p:nvPicPr>
          <p:cNvPr id="5125" name="Picture 2" descr="D:\花纹\儿童.png"/>
          <p:cNvPicPr>
            <a:picLocks noChangeAspect="1"/>
          </p:cNvPicPr>
          <p:nvPr/>
        </p:nvPicPr>
        <p:blipFill>
          <a:blip r:embed="rId3"/>
          <a:stretch>
            <a:fillRect/>
          </a:stretch>
        </p:blipFill>
        <p:spPr>
          <a:xfrm>
            <a:off x="714375" y="4767263"/>
            <a:ext cx="2786063" cy="1093787"/>
          </a:xfrm>
          <a:prstGeom prst="rect">
            <a:avLst/>
          </a:prstGeom>
          <a:noFill/>
          <a:ln w="9525">
            <a:noFill/>
            <a:miter/>
          </a:ln>
        </p:spPr>
      </p:pic>
      <p:sp>
        <p:nvSpPr>
          <p:cNvPr id="5126" name="标题 8"/>
          <p:cNvSpPr>
            <a:spLocks noGrp="1"/>
          </p:cNvSpPr>
          <p:nvPr>
            <p:ph type="ctrTitle"/>
          </p:nvPr>
        </p:nvSpPr>
        <p:spPr>
          <a:xfrm>
            <a:off x="-252730" y="332105"/>
            <a:ext cx="5467985" cy="1256665"/>
          </a:xfrm>
        </p:spPr>
        <p:txBody>
          <a:bodyPr vert="horz" wrap="square" anchor="ctr"/>
          <a:lstStyle>
            <a:lvl1pPr lvl="0">
              <a:defRPr kern="1200"/>
            </a:lvl1pPr>
          </a:lstStyle>
          <a:p>
            <a:pPr lvl="0"/>
            <a:r>
              <a:rPr lang="zh-CN" altLang="en-US" sz="3600" b="1" dirty="0"/>
              <a:t>    </a:t>
            </a:r>
            <a:r>
              <a:rPr lang="en-US" altLang="zh-CN" sz="4800" b="1" dirty="0"/>
              <a:t>Body language</a:t>
            </a:r>
            <a:br>
              <a:rPr lang="en-US" altLang="zh-CN" sz="4800" b="1" dirty="0"/>
            </a:br>
            <a:r>
              <a:rPr lang="zh-CN" altLang="en-US" sz="4400" b="1" dirty="0"/>
              <a:t>    </a:t>
            </a:r>
            <a:r>
              <a:rPr lang="zh-CN" altLang="en-US" sz="1800" b="1" dirty="0"/>
              <a:t>人教版 Book 4 Unit4 Body Language</a:t>
            </a:r>
            <a:endParaRPr lang="zh-CN" altLang="en-US" sz="1800" b="1" dirty="0"/>
          </a:p>
        </p:txBody>
      </p:sp>
      <p:sp>
        <p:nvSpPr>
          <p:cNvPr id="2" name="文本框 1"/>
          <p:cNvSpPr txBox="1"/>
          <p:nvPr/>
        </p:nvSpPr>
        <p:spPr>
          <a:xfrm>
            <a:off x="276860" y="2421255"/>
            <a:ext cx="3606165" cy="1371600"/>
          </a:xfrm>
          <a:prstGeom prst="rect">
            <a:avLst/>
          </a:prstGeom>
          <a:noFill/>
        </p:spPr>
        <p:txBody>
          <a:bodyPr wrap="square" rtlCol="0">
            <a:spAutoFit/>
          </a:bodyPr>
          <a:p>
            <a:r>
              <a:rPr lang="zh-CN" altLang="en-US" sz="2800">
                <a:sym typeface="+mn-ea"/>
              </a:rPr>
              <a:t>东源中学    唐苏秀</a:t>
            </a:r>
            <a:endParaRPr lang="zh-CN" altLang="en-US" sz="2800"/>
          </a:p>
          <a:p>
            <a:r>
              <a:rPr lang="zh-CN" altLang="en-US" sz="2800">
                <a:sym typeface="+mn-ea"/>
              </a:rPr>
              <a:t>华南师范大学 </a:t>
            </a:r>
            <a:endParaRPr lang="zh-CN" altLang="en-US" sz="2800"/>
          </a:p>
          <a:p>
            <a:r>
              <a:rPr lang="zh-CN" altLang="en-US" sz="2800">
                <a:sym typeface="+mn-ea"/>
              </a:rPr>
              <a:t>许绮珊    颜郁静</a:t>
            </a:r>
            <a:endParaRPr lang="zh-CN" altLang="en-US"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116205"/>
            <a:ext cx="8182610" cy="640080"/>
          </a:xfrm>
          <a:prstGeom prst="rect">
            <a:avLst/>
          </a:prstGeom>
          <a:noFill/>
        </p:spPr>
        <p:txBody>
          <a:bodyPr wrap="square" rtlCol="0">
            <a:spAutoFit/>
          </a:bodyPr>
          <a:p>
            <a:r>
              <a:rPr lang="en-US" altLang="zh-CN" sz="3600"/>
              <a:t>6. </a:t>
            </a:r>
            <a:r>
              <a:rPr lang="en-US" altLang="zh-CN" sz="3600">
                <a:sym typeface="+mn-ea"/>
              </a:rPr>
              <a:t>in denfence of  </a:t>
            </a:r>
            <a:endParaRPr lang="en-US" altLang="zh-CN" sz="3600"/>
          </a:p>
        </p:txBody>
      </p:sp>
      <p:sp>
        <p:nvSpPr>
          <p:cNvPr id="6" name="文本框 5"/>
          <p:cNvSpPr txBox="1"/>
          <p:nvPr/>
        </p:nvSpPr>
        <p:spPr>
          <a:xfrm>
            <a:off x="251460" y="4292600"/>
            <a:ext cx="6433185" cy="2225040"/>
          </a:xfrm>
          <a:prstGeom prst="rect">
            <a:avLst/>
          </a:prstGeom>
          <a:noFill/>
        </p:spPr>
        <p:txBody>
          <a:bodyPr wrap="square" rtlCol="0">
            <a:spAutoFit/>
          </a:bodyPr>
          <a:p>
            <a:r>
              <a:rPr lang="en-US" altLang="zh-CN" sz="2800"/>
              <a:t>Useful  grammar patterns:</a:t>
            </a:r>
            <a:endParaRPr lang="en-US" altLang="zh-CN" sz="2800"/>
          </a:p>
          <a:p>
            <a:r>
              <a:rPr lang="en-US" altLang="zh-CN" sz="2800"/>
              <a:t>in denfence  </a:t>
            </a:r>
            <a:r>
              <a:rPr lang="zh-CN" altLang="en-US" sz="2800"/>
              <a:t>防守中；处于防御状态</a:t>
            </a:r>
            <a:endParaRPr lang="zh-CN" altLang="en-US" sz="2800"/>
          </a:p>
          <a:p>
            <a:r>
              <a:rPr lang="en-US" altLang="zh-CN" sz="2800"/>
              <a:t>denfend against  </a:t>
            </a:r>
            <a:r>
              <a:rPr lang="zh-CN" altLang="en-US" sz="2800"/>
              <a:t>保卫</a:t>
            </a:r>
            <a:r>
              <a:rPr lang="en-US" altLang="zh-CN" sz="2800"/>
              <a:t>...</a:t>
            </a:r>
            <a:r>
              <a:rPr lang="zh-CN" altLang="en-US" sz="2800"/>
              <a:t>以免受</a:t>
            </a:r>
            <a:endParaRPr lang="zh-CN" altLang="en-US" sz="2800"/>
          </a:p>
          <a:p>
            <a:r>
              <a:rPr lang="en-US" altLang="zh-CN" sz="2800"/>
              <a:t>national defence  </a:t>
            </a:r>
            <a:r>
              <a:rPr lang="zh-CN" altLang="en-US" sz="2800"/>
              <a:t>国防</a:t>
            </a:r>
            <a:endParaRPr lang="zh-CN" altLang="en-US" sz="2800"/>
          </a:p>
          <a:p>
            <a:r>
              <a:rPr lang="en-US" altLang="zh-CN" sz="2800"/>
              <a:t>defence construction  </a:t>
            </a:r>
            <a:r>
              <a:rPr lang="zh-CN" altLang="en-US" sz="2800"/>
              <a:t>国防工程</a:t>
            </a:r>
            <a:endParaRPr lang="zh-CN" altLang="en-US" sz="2800"/>
          </a:p>
        </p:txBody>
      </p:sp>
      <p:sp>
        <p:nvSpPr>
          <p:cNvPr id="3" name="文本框 2"/>
          <p:cNvSpPr txBox="1"/>
          <p:nvPr/>
        </p:nvSpPr>
        <p:spPr>
          <a:xfrm>
            <a:off x="179705" y="1196340"/>
            <a:ext cx="7696200" cy="701040"/>
          </a:xfrm>
          <a:prstGeom prst="rect">
            <a:avLst/>
          </a:prstGeom>
          <a:noFill/>
        </p:spPr>
        <p:txBody>
          <a:bodyPr wrap="square" rtlCol="0">
            <a:spAutoFit/>
          </a:bodyPr>
          <a:p>
            <a:r>
              <a:rPr lang="zh-CN" altLang="en-US" sz="4000">
                <a:sym typeface="+mn-ea"/>
              </a:rPr>
              <a:t>保护；防护；为</a:t>
            </a:r>
            <a:r>
              <a:rPr lang="en-US" altLang="zh-CN" sz="4000">
                <a:sym typeface="+mn-ea"/>
              </a:rPr>
              <a:t>...</a:t>
            </a:r>
            <a:r>
              <a:rPr lang="zh-CN" altLang="en-US" sz="4000">
                <a:sym typeface="+mn-ea"/>
              </a:rPr>
              <a:t>辩护</a:t>
            </a:r>
            <a:endParaRPr lang="zh-CN" altLang="en-US" sz="4000"/>
          </a:p>
        </p:txBody>
      </p:sp>
      <p:sp>
        <p:nvSpPr>
          <p:cNvPr id="7" name="文本框 6"/>
          <p:cNvSpPr txBox="1"/>
          <p:nvPr/>
        </p:nvSpPr>
        <p:spPr>
          <a:xfrm>
            <a:off x="179705" y="2276475"/>
            <a:ext cx="8138160" cy="1798320"/>
          </a:xfrm>
          <a:prstGeom prst="rect">
            <a:avLst/>
          </a:prstGeom>
          <a:noFill/>
        </p:spPr>
        <p:txBody>
          <a:bodyPr wrap="square" rtlCol="0">
            <a:spAutoFit/>
          </a:bodyPr>
          <a:p>
            <a:r>
              <a:rPr lang="en-US" altLang="zh-CN" sz="2800">
                <a:sym typeface="+mn-ea"/>
              </a:rPr>
              <a:t>e.g</a:t>
            </a:r>
            <a:r>
              <a:rPr lang="zh-CN" altLang="en-US" sz="2800"/>
              <a:t>：In defence of his policy, the Minister pointed to the sharp decrease in road deaths.</a:t>
            </a:r>
            <a:endParaRPr lang="zh-CN" altLang="en-US" sz="2800"/>
          </a:p>
          <a:p>
            <a:r>
              <a:rPr lang="zh-CN" altLang="en-US" sz="2800"/>
              <a:t>部长在为自己的政策辩护时指出，交通死亡事故已经锐减。</a:t>
            </a:r>
            <a:endParaRPr lang="zh-CN" altLang="en-U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332105"/>
            <a:ext cx="2820035" cy="701040"/>
          </a:xfrm>
          <a:prstGeom prst="rect">
            <a:avLst/>
          </a:prstGeom>
          <a:noFill/>
        </p:spPr>
        <p:txBody>
          <a:bodyPr wrap="square" rtlCol="0">
            <a:spAutoFit/>
          </a:bodyPr>
          <a:p>
            <a:r>
              <a:rPr lang="en-US" altLang="zh-CN" sz="4000"/>
              <a:t>3rd para.</a:t>
            </a:r>
            <a:endParaRPr lang="zh-CN" altLang="en-US" sz="4000"/>
          </a:p>
        </p:txBody>
      </p:sp>
      <p:sp>
        <p:nvSpPr>
          <p:cNvPr id="5" name="文本框 4"/>
          <p:cNvSpPr txBox="1"/>
          <p:nvPr/>
        </p:nvSpPr>
        <p:spPr>
          <a:xfrm>
            <a:off x="683895" y="1124585"/>
            <a:ext cx="7508240" cy="4846320"/>
          </a:xfrm>
          <a:prstGeom prst="rect">
            <a:avLst/>
          </a:prstGeom>
          <a:noFill/>
        </p:spPr>
        <p:txBody>
          <a:bodyPr wrap="square" rtlCol="0" anchor="t">
            <a:spAutoFit/>
          </a:bodyPr>
          <a:p>
            <a:r>
              <a:rPr lang="zh-CN" altLang="en-US" sz="2400"/>
              <a:t>Ahmed Aziz, another international student, was from Jordan. When we met yesterday, he moved very close to me as I introduced myself. I moved back a bit, but he came closer to ask a question and then shook my hand. When Darlene Coulon from France came </a:t>
            </a:r>
            <a:r>
              <a:rPr lang="zh-CN" altLang="en-US" sz="2400">
                <a:solidFill>
                  <a:srgbClr val="FF0000"/>
                </a:solidFill>
              </a:rPr>
              <a:t>dashing</a:t>
            </a:r>
            <a:r>
              <a:rPr lang="zh-CN" altLang="en-US" sz="2400"/>
              <a:t> through the door, she recognized Tony Garcia's smiling face. They shook hands and then kissed each other twice on each cheek, since that is the French custom when adults meet people they know. Ahmed Aziz., </a:t>
            </a:r>
            <a:r>
              <a:rPr lang="zh-CN" altLang="en-US" sz="2400">
                <a:solidFill>
                  <a:srgbClr val="FF0000"/>
                </a:solidFill>
              </a:rPr>
              <a:t>on the contrary</a:t>
            </a:r>
            <a:r>
              <a:rPr lang="zh-CN" altLang="en-US" sz="2400"/>
              <a:t>, simply nodded at the girls. Men from Middle Eastern and other Muslim countries will often stand quite close to other men to talk but will usually not touch women. </a:t>
            </a:r>
            <a:endParaRPr lang="zh-CN"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1853565" cy="640080"/>
          </a:xfrm>
          <a:prstGeom prst="rect">
            <a:avLst/>
          </a:prstGeom>
          <a:noFill/>
        </p:spPr>
        <p:txBody>
          <a:bodyPr wrap="square" rtlCol="0">
            <a:spAutoFit/>
          </a:bodyPr>
          <a:p>
            <a:r>
              <a:rPr lang="en-US" altLang="zh-CN" sz="3600"/>
              <a:t>7. dash</a:t>
            </a:r>
            <a:endParaRPr lang="en-US" altLang="zh-CN" sz="3600"/>
          </a:p>
        </p:txBody>
      </p:sp>
      <p:sp>
        <p:nvSpPr>
          <p:cNvPr id="3" name="文本框 2"/>
          <p:cNvSpPr txBox="1"/>
          <p:nvPr/>
        </p:nvSpPr>
        <p:spPr>
          <a:xfrm>
            <a:off x="2124075" y="476250"/>
            <a:ext cx="1576070" cy="518160"/>
          </a:xfrm>
          <a:prstGeom prst="rect">
            <a:avLst/>
          </a:prstGeom>
          <a:noFill/>
        </p:spPr>
        <p:txBody>
          <a:bodyPr wrap="square" rtlCol="0">
            <a:spAutoFit/>
          </a:bodyPr>
          <a:p>
            <a:r>
              <a:rPr lang="zh-CN" altLang="en-US" sz="2800"/>
              <a:t> [dæʃ]</a:t>
            </a:r>
            <a:endParaRPr lang="zh-CN" altLang="en-US" sz="2800"/>
          </a:p>
        </p:txBody>
      </p:sp>
      <p:sp>
        <p:nvSpPr>
          <p:cNvPr id="4" name="文本框 3"/>
          <p:cNvSpPr txBox="1"/>
          <p:nvPr/>
        </p:nvSpPr>
        <p:spPr>
          <a:xfrm>
            <a:off x="578485" y="1251585"/>
            <a:ext cx="4857750" cy="1371600"/>
          </a:xfrm>
          <a:prstGeom prst="rect">
            <a:avLst/>
          </a:prstGeom>
          <a:noFill/>
        </p:spPr>
        <p:txBody>
          <a:bodyPr wrap="square" rtlCol="0">
            <a:spAutoFit/>
          </a:bodyPr>
          <a:p>
            <a:r>
              <a:rPr lang="zh-CN" altLang="en-US" sz="2800"/>
              <a:t>n. 破折号；冲撞</a:t>
            </a:r>
            <a:endParaRPr lang="zh-CN" altLang="en-US" sz="2800"/>
          </a:p>
          <a:p>
            <a:r>
              <a:rPr lang="zh-CN" altLang="en-US" sz="2800"/>
              <a:t>vt. 使…破灭；猛撞；泼溅</a:t>
            </a:r>
            <a:endParaRPr lang="zh-CN" altLang="en-US" sz="2800"/>
          </a:p>
          <a:p>
            <a:r>
              <a:rPr lang="zh-CN" altLang="en-US" sz="2800"/>
              <a:t>vi. 猛冲；撞击</a:t>
            </a:r>
            <a:endParaRPr lang="zh-CN" altLang="en-US" sz="2800"/>
          </a:p>
        </p:txBody>
      </p:sp>
      <p:sp>
        <p:nvSpPr>
          <p:cNvPr id="5" name="文本框 4"/>
          <p:cNvSpPr txBox="1"/>
          <p:nvPr/>
        </p:nvSpPr>
        <p:spPr>
          <a:xfrm>
            <a:off x="323215" y="3212465"/>
            <a:ext cx="7192010" cy="1859280"/>
          </a:xfrm>
          <a:prstGeom prst="rect">
            <a:avLst/>
          </a:prstGeom>
          <a:noFill/>
        </p:spPr>
        <p:txBody>
          <a:bodyPr wrap="square" rtlCol="0">
            <a:spAutoFit/>
          </a:bodyPr>
          <a:p>
            <a:r>
              <a:rPr lang="en-US" altLang="zh-CN" sz="3200">
                <a:solidFill>
                  <a:schemeClr val="tx2"/>
                </a:solidFill>
              </a:rPr>
              <a:t>collocations:</a:t>
            </a:r>
            <a:endParaRPr lang="en-US" altLang="zh-CN" sz="3200">
              <a:solidFill>
                <a:schemeClr val="tx2"/>
              </a:solidFill>
            </a:endParaRPr>
          </a:p>
          <a:p>
            <a:r>
              <a:rPr lang="zh-CN" altLang="en-US" sz="2800">
                <a:solidFill>
                  <a:schemeClr val="tx2"/>
                </a:solidFill>
              </a:rPr>
              <a:t>dash forward     插上；向前冲</a:t>
            </a:r>
            <a:endParaRPr lang="zh-CN" altLang="en-US" sz="2800">
              <a:solidFill>
                <a:schemeClr val="tx2"/>
              </a:solidFill>
            </a:endParaRPr>
          </a:p>
          <a:p>
            <a:r>
              <a:rPr lang="zh-CN" altLang="en-US" sz="2800">
                <a:solidFill>
                  <a:schemeClr val="tx2"/>
                </a:solidFill>
              </a:rPr>
              <a:t>dash out    v. 冲出，跑开；删去，勾掉</a:t>
            </a:r>
            <a:endParaRPr lang="zh-CN" altLang="en-US" sz="2800">
              <a:solidFill>
                <a:schemeClr val="tx2"/>
              </a:solidFill>
            </a:endParaRPr>
          </a:p>
          <a:p>
            <a:r>
              <a:rPr lang="zh-CN" altLang="en-US" sz="2800">
                <a:solidFill>
                  <a:schemeClr val="tx2"/>
                </a:solidFill>
              </a:rPr>
              <a:t>a dash of      少许；一点儿</a:t>
            </a:r>
            <a:endParaRPr lang="zh-CN" altLang="en-US" sz="280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3790950" cy="640080"/>
          </a:xfrm>
          <a:prstGeom prst="rect">
            <a:avLst/>
          </a:prstGeom>
          <a:noFill/>
        </p:spPr>
        <p:txBody>
          <a:bodyPr wrap="square" rtlCol="0">
            <a:spAutoFit/>
          </a:bodyPr>
          <a:p>
            <a:r>
              <a:rPr lang="en-US" altLang="zh-CN" sz="3600"/>
              <a:t>8. on the contrary</a:t>
            </a:r>
            <a:endParaRPr lang="en-US" altLang="zh-CN" sz="3600"/>
          </a:p>
        </p:txBody>
      </p:sp>
      <p:sp>
        <p:nvSpPr>
          <p:cNvPr id="3" name="文本框 2"/>
          <p:cNvSpPr txBox="1"/>
          <p:nvPr/>
        </p:nvSpPr>
        <p:spPr>
          <a:xfrm>
            <a:off x="4427855" y="476250"/>
            <a:ext cx="2542540" cy="518160"/>
          </a:xfrm>
          <a:prstGeom prst="rect">
            <a:avLst/>
          </a:prstGeom>
          <a:noFill/>
        </p:spPr>
        <p:txBody>
          <a:bodyPr wrap="square" rtlCol="0">
            <a:spAutoFit/>
          </a:bodyPr>
          <a:p>
            <a:r>
              <a:rPr lang="zh-CN" altLang="en-US" sz="2800"/>
              <a:t>反之；正相反</a:t>
            </a:r>
            <a:endParaRPr lang="zh-CN" altLang="en-US" sz="2800"/>
          </a:p>
        </p:txBody>
      </p:sp>
      <p:sp>
        <p:nvSpPr>
          <p:cNvPr id="4" name="文本框 3"/>
          <p:cNvSpPr txBox="1"/>
          <p:nvPr/>
        </p:nvSpPr>
        <p:spPr>
          <a:xfrm>
            <a:off x="210185" y="1442720"/>
            <a:ext cx="7938135" cy="3931920"/>
          </a:xfrm>
          <a:prstGeom prst="rect">
            <a:avLst/>
          </a:prstGeom>
          <a:noFill/>
        </p:spPr>
        <p:txBody>
          <a:bodyPr wrap="square" rtlCol="0" anchor="t">
            <a:spAutoFit/>
          </a:bodyPr>
          <a:p>
            <a:r>
              <a:rPr lang="en-US" altLang="zh-CN" sz="2800">
                <a:sym typeface="+mn-ea"/>
              </a:rPr>
              <a:t>e.g.</a:t>
            </a:r>
            <a:endParaRPr lang="zh-CN" altLang="en-US" sz="2800"/>
          </a:p>
          <a:p>
            <a:r>
              <a:rPr lang="en-US" altLang="zh-CN" sz="2800"/>
              <a:t>1.</a:t>
            </a:r>
            <a:r>
              <a:rPr lang="zh-CN" altLang="en-US" sz="2800"/>
              <a:t>Nothing wrong with this kind of migration, on the contrary.  </a:t>
            </a:r>
            <a:endParaRPr lang="zh-CN" altLang="en-US" sz="2800"/>
          </a:p>
          <a:p>
            <a:r>
              <a:rPr lang="zh-CN" altLang="en-US" sz="2800"/>
              <a:t>这种迁移并没有任何错误，实际情况正相反。</a:t>
            </a:r>
            <a:endParaRPr lang="zh-CN" altLang="en-US" sz="2800"/>
          </a:p>
          <a:p>
            <a:endParaRPr lang="en-US" altLang="zh-CN" sz="2800"/>
          </a:p>
          <a:p>
            <a:r>
              <a:rPr lang="en-US" altLang="zh-CN" sz="2800"/>
              <a:t>2.</a:t>
            </a:r>
            <a:r>
              <a:rPr lang="zh-CN" altLang="en-US" sz="2800"/>
              <a:t>It's no trouble at all; on the contrary, it will be a great pleasure to help you.</a:t>
            </a:r>
            <a:endParaRPr lang="zh-CN" altLang="en-US" sz="2800"/>
          </a:p>
          <a:p>
            <a:r>
              <a:rPr lang="zh-CN" altLang="en-US" sz="2800"/>
              <a:t>根本不费事，恰恰相反，非常荣幸能帮到你。</a:t>
            </a:r>
            <a:endParaRPr lang="zh-CN" altLang="en-US" sz="2800"/>
          </a:p>
          <a:p>
            <a:r>
              <a:rPr lang="zh-CN" altLang="en-US" sz="2800"/>
              <a:t>柯林斯例句库</a:t>
            </a:r>
            <a:endParaRPr lang="zh-CN"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2706370" cy="701040"/>
          </a:xfrm>
          <a:prstGeom prst="rect">
            <a:avLst/>
          </a:prstGeom>
          <a:noFill/>
        </p:spPr>
        <p:txBody>
          <a:bodyPr wrap="square" rtlCol="0">
            <a:spAutoFit/>
          </a:bodyPr>
          <a:p>
            <a:r>
              <a:rPr lang="en-US" altLang="zh-CN" sz="4000"/>
              <a:t>4th para.</a:t>
            </a:r>
            <a:endParaRPr lang="en-US" altLang="zh-CN" sz="4000"/>
          </a:p>
        </p:txBody>
      </p:sp>
      <p:sp>
        <p:nvSpPr>
          <p:cNvPr id="8" name="文本框 7"/>
          <p:cNvSpPr txBox="1"/>
          <p:nvPr/>
        </p:nvSpPr>
        <p:spPr>
          <a:xfrm>
            <a:off x="395605" y="1052195"/>
            <a:ext cx="8368030" cy="5212080"/>
          </a:xfrm>
          <a:prstGeom prst="rect">
            <a:avLst/>
          </a:prstGeom>
          <a:noFill/>
        </p:spPr>
        <p:txBody>
          <a:bodyPr wrap="square" rtlCol="0" anchor="t">
            <a:spAutoFit/>
          </a:bodyPr>
          <a:p>
            <a:r>
              <a:rPr lang="zh-CN" altLang="en-US" sz="2400"/>
              <a:t>As I get to know more international friends, I learn more about this cultural "body language". </a:t>
            </a:r>
            <a:r>
              <a:rPr lang="zh-CN" altLang="en-US" sz="2400">
                <a:solidFill>
                  <a:srgbClr val="FF0000"/>
                </a:solidFill>
              </a:rPr>
              <a:t>Not all</a:t>
            </a:r>
            <a:r>
              <a:rPr lang="zh-CN" altLang="en-US" sz="2400"/>
              <a:t> cultures greet each other the same way, </a:t>
            </a:r>
            <a:r>
              <a:rPr lang="zh-CN" altLang="en-US" sz="2400">
                <a:solidFill>
                  <a:srgbClr val="FF0000"/>
                </a:solidFill>
              </a:rPr>
              <a:t>nor are they</a:t>
            </a:r>
            <a:r>
              <a:rPr lang="zh-CN" altLang="en-US" sz="2400"/>
              <a:t> comfortable in the same way with touching or distance between people. </a:t>
            </a:r>
            <a:r>
              <a:rPr lang="zh-CN" altLang="en-US" sz="2400">
                <a:solidFill>
                  <a:srgbClr val="FF0000"/>
                </a:solidFill>
              </a:rPr>
              <a:t>In the same way</a:t>
            </a:r>
            <a:r>
              <a:rPr lang="zh-CN" altLang="en-US" sz="2400"/>
              <a:t> that people communicate with spoken language, they also express their feelings using unspoken "language" through physical distance, actions or posture. English people, </a:t>
            </a:r>
            <a:r>
              <a:rPr lang="zh-CN" altLang="en-US" sz="2400">
                <a:solidFill>
                  <a:srgbClr val="FF0000"/>
                </a:solidFill>
              </a:rPr>
              <a:t>for example</a:t>
            </a:r>
            <a:r>
              <a:rPr lang="zh-CN" altLang="en-US" sz="2400"/>
              <a:t>, do not usually stand very close to others or touch strangers </a:t>
            </a:r>
            <a:r>
              <a:rPr lang="zh-CN" altLang="en-US" sz="2400">
                <a:solidFill>
                  <a:srgbClr val="FF0000"/>
                </a:solidFill>
              </a:rPr>
              <a:t>as soon as</a:t>
            </a:r>
            <a:r>
              <a:rPr lang="zh-CN" altLang="en-US" sz="2400"/>
              <a:t> they meet. However, people from places like Spain, Italy or South American countries approach others closely and </a:t>
            </a:r>
            <a:r>
              <a:rPr lang="zh-CN" altLang="en-US" sz="2400">
                <a:solidFill>
                  <a:srgbClr val="FF0000"/>
                </a:solidFill>
              </a:rPr>
              <a:t>are more likely to</a:t>
            </a:r>
            <a:r>
              <a:rPr lang="zh-CN" altLang="en-US" sz="2400"/>
              <a:t> touch them. Most people around the world now greet each other by shaking hands, but some cultures use other greetings as well, </a:t>
            </a:r>
            <a:r>
              <a:rPr lang="zh-CN" altLang="en-US" sz="2400">
                <a:solidFill>
                  <a:srgbClr val="FF0000"/>
                </a:solidFill>
              </a:rPr>
              <a:t>such as</a:t>
            </a:r>
            <a:r>
              <a:rPr lang="zh-CN" altLang="en-US" sz="2400"/>
              <a:t> the Japanese, who prefer to bow. </a:t>
            </a:r>
            <a:r>
              <a:rPr lang="zh-CN" altLang="en-US"/>
              <a:t>       </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4281805" cy="640080"/>
          </a:xfrm>
          <a:prstGeom prst="rect">
            <a:avLst/>
          </a:prstGeom>
          <a:noFill/>
        </p:spPr>
        <p:txBody>
          <a:bodyPr wrap="square" rtlCol="0">
            <a:spAutoFit/>
          </a:bodyPr>
          <a:p>
            <a:r>
              <a:rPr lang="en-US" altLang="zh-CN" sz="3600"/>
              <a:t>9. be likely to</a:t>
            </a:r>
            <a:r>
              <a:rPr lang="en-US" altLang="zh-CN"/>
              <a:t> </a:t>
            </a:r>
            <a:endParaRPr lang="en-US" altLang="zh-CN"/>
          </a:p>
        </p:txBody>
      </p:sp>
      <p:sp>
        <p:nvSpPr>
          <p:cNvPr id="3" name="文本框 2"/>
          <p:cNvSpPr txBox="1"/>
          <p:nvPr/>
        </p:nvSpPr>
        <p:spPr>
          <a:xfrm>
            <a:off x="3707765" y="476250"/>
            <a:ext cx="3136900" cy="518160"/>
          </a:xfrm>
          <a:prstGeom prst="rect">
            <a:avLst/>
          </a:prstGeom>
          <a:noFill/>
        </p:spPr>
        <p:txBody>
          <a:bodyPr wrap="square" rtlCol="0">
            <a:spAutoFit/>
          </a:bodyPr>
          <a:p>
            <a:r>
              <a:rPr lang="zh-CN" altLang="en-US" sz="2800"/>
              <a:t>很可能</a:t>
            </a:r>
            <a:r>
              <a:rPr lang="en-US" altLang="zh-CN" sz="2800"/>
              <a:t>... </a:t>
            </a:r>
            <a:r>
              <a:rPr lang="zh-CN" altLang="en-US" sz="2800"/>
              <a:t>有希望</a:t>
            </a:r>
            <a:r>
              <a:rPr lang="en-US" altLang="zh-CN" sz="2800"/>
              <a:t>...</a:t>
            </a:r>
            <a:endParaRPr lang="en-US" altLang="zh-CN" sz="2800"/>
          </a:p>
        </p:txBody>
      </p:sp>
      <p:sp>
        <p:nvSpPr>
          <p:cNvPr id="4" name="文本框 3"/>
          <p:cNvSpPr txBox="1"/>
          <p:nvPr/>
        </p:nvSpPr>
        <p:spPr>
          <a:xfrm>
            <a:off x="565150" y="1359535"/>
            <a:ext cx="6815455" cy="1920240"/>
          </a:xfrm>
          <a:prstGeom prst="rect">
            <a:avLst/>
          </a:prstGeom>
          <a:noFill/>
        </p:spPr>
        <p:txBody>
          <a:bodyPr wrap="square" rtlCol="0">
            <a:spAutoFit/>
          </a:bodyPr>
          <a:p>
            <a:r>
              <a:rPr lang="en-US" altLang="zh-CN" sz="2400">
                <a:solidFill>
                  <a:schemeClr val="tx2"/>
                </a:solidFill>
              </a:rPr>
              <a:t>Common use:</a:t>
            </a:r>
            <a:endParaRPr lang="en-US" altLang="zh-CN" sz="2400">
              <a:solidFill>
                <a:schemeClr val="tx2"/>
              </a:solidFill>
            </a:endParaRPr>
          </a:p>
          <a:p>
            <a:r>
              <a:rPr lang="en-US" altLang="zh-CN" sz="2400">
                <a:solidFill>
                  <a:schemeClr val="tx2"/>
                </a:solidFill>
              </a:rPr>
              <a:t>sth./sb. be likely to do ...</a:t>
            </a:r>
            <a:endParaRPr lang="en-US" altLang="zh-CN" sz="2400">
              <a:solidFill>
                <a:schemeClr val="tx2"/>
              </a:solidFill>
            </a:endParaRPr>
          </a:p>
          <a:p>
            <a:r>
              <a:rPr lang="en-US" altLang="zh-CN" sz="2400">
                <a:solidFill>
                  <a:schemeClr val="tx2"/>
                </a:solidFill>
              </a:rPr>
              <a:t>It is likely that ...</a:t>
            </a:r>
            <a:endParaRPr lang="en-US" altLang="zh-CN" sz="2400">
              <a:solidFill>
                <a:schemeClr val="tx2"/>
              </a:solidFill>
            </a:endParaRPr>
          </a:p>
          <a:p>
            <a:r>
              <a:rPr lang="en-US" altLang="zh-CN" sz="2400">
                <a:solidFill>
                  <a:schemeClr val="tx2"/>
                </a:solidFill>
              </a:rPr>
              <a:t>be more likely to 很有可能 ; 更可能</a:t>
            </a:r>
            <a:endParaRPr lang="en-US" altLang="zh-CN" sz="2400">
              <a:solidFill>
                <a:schemeClr val="tx2"/>
              </a:solidFill>
            </a:endParaRPr>
          </a:p>
          <a:p>
            <a:r>
              <a:rPr lang="en-US" altLang="zh-CN" sz="2400">
                <a:solidFill>
                  <a:schemeClr val="tx2"/>
                </a:solidFill>
              </a:rPr>
              <a:t>be less likely to 不太可能去做某事</a:t>
            </a:r>
            <a:endParaRPr lang="en-US" altLang="zh-CN" sz="2400">
              <a:solidFill>
                <a:schemeClr val="tx2"/>
              </a:solidFill>
            </a:endParaRPr>
          </a:p>
        </p:txBody>
      </p:sp>
      <p:sp>
        <p:nvSpPr>
          <p:cNvPr id="6" name="文本框 5"/>
          <p:cNvSpPr txBox="1"/>
          <p:nvPr/>
        </p:nvSpPr>
        <p:spPr>
          <a:xfrm>
            <a:off x="759460" y="3863975"/>
            <a:ext cx="7166610" cy="822960"/>
          </a:xfrm>
          <a:prstGeom prst="rect">
            <a:avLst/>
          </a:prstGeom>
          <a:noFill/>
        </p:spPr>
        <p:txBody>
          <a:bodyPr wrap="square" rtlCol="0">
            <a:spAutoFit/>
          </a:bodyPr>
          <a:p>
            <a:r>
              <a:rPr lang="en-US" altLang="zh-CN" sz="2400">
                <a:solidFill>
                  <a:schemeClr val="accent6"/>
                </a:solidFill>
              </a:rPr>
              <a:t>e.g. This firm is likely to get a big profit this year.</a:t>
            </a:r>
            <a:endParaRPr lang="en-US" altLang="zh-CN" sz="2400">
              <a:solidFill>
                <a:schemeClr val="accent6"/>
              </a:solidFill>
            </a:endParaRPr>
          </a:p>
          <a:p>
            <a:r>
              <a:rPr lang="en-US" altLang="zh-CN" sz="2400">
                <a:solidFill>
                  <a:schemeClr val="accent6"/>
                </a:solidFill>
              </a:rPr>
              <a:t>       It is likely that he will win this year.</a:t>
            </a:r>
            <a:endParaRPr lang="en-US" altLang="zh-CN" sz="2400">
              <a:solidFill>
                <a:schemeClr val="accent6"/>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4266565" cy="640080"/>
          </a:xfrm>
          <a:prstGeom prst="rect">
            <a:avLst/>
          </a:prstGeom>
          <a:noFill/>
        </p:spPr>
        <p:txBody>
          <a:bodyPr wrap="square" rtlCol="0">
            <a:spAutoFit/>
          </a:bodyPr>
          <a:p>
            <a:r>
              <a:rPr lang="en-US" altLang="zh-CN" sz="3600"/>
              <a:t>10. in the same way</a:t>
            </a:r>
            <a:endParaRPr lang="en-US" altLang="zh-CN" sz="3600"/>
          </a:p>
        </p:txBody>
      </p:sp>
      <p:sp>
        <p:nvSpPr>
          <p:cNvPr id="4" name="文本框 3"/>
          <p:cNvSpPr txBox="1"/>
          <p:nvPr/>
        </p:nvSpPr>
        <p:spPr>
          <a:xfrm>
            <a:off x="4644390" y="548640"/>
            <a:ext cx="4130040" cy="518160"/>
          </a:xfrm>
          <a:prstGeom prst="rect">
            <a:avLst/>
          </a:prstGeom>
          <a:noFill/>
        </p:spPr>
        <p:txBody>
          <a:bodyPr wrap="square" rtlCol="0">
            <a:spAutoFit/>
          </a:bodyPr>
          <a:p>
            <a:r>
              <a:rPr lang="zh-CN" altLang="en-US" sz="2800"/>
              <a:t>同样地；以同样的方式</a:t>
            </a:r>
            <a:endParaRPr lang="zh-CN" altLang="en-US" sz="2800"/>
          </a:p>
        </p:txBody>
      </p:sp>
      <p:sp>
        <p:nvSpPr>
          <p:cNvPr id="5" name="文本框 4"/>
          <p:cNvSpPr txBox="1"/>
          <p:nvPr/>
        </p:nvSpPr>
        <p:spPr>
          <a:xfrm>
            <a:off x="395605" y="3500755"/>
            <a:ext cx="7408545" cy="2225040"/>
          </a:xfrm>
          <a:prstGeom prst="rect">
            <a:avLst/>
          </a:prstGeom>
          <a:noFill/>
        </p:spPr>
        <p:txBody>
          <a:bodyPr wrap="square" rtlCol="0">
            <a:spAutoFit/>
          </a:bodyPr>
          <a:p>
            <a:r>
              <a:rPr lang="en-US" altLang="zh-CN" sz="2800">
                <a:solidFill>
                  <a:schemeClr val="tx2"/>
                </a:solidFill>
              </a:rPr>
              <a:t>Relative patterns:</a:t>
            </a:r>
            <a:endParaRPr lang="en-US" altLang="zh-CN" sz="2800">
              <a:solidFill>
                <a:schemeClr val="tx2"/>
              </a:solidFill>
            </a:endParaRPr>
          </a:p>
          <a:p>
            <a:r>
              <a:rPr lang="en-US" altLang="zh-CN" sz="2800">
                <a:solidFill>
                  <a:schemeClr val="tx2"/>
                </a:solidFill>
              </a:rPr>
              <a:t>in much the same way 大致同样</a:t>
            </a:r>
            <a:endParaRPr lang="en-US" altLang="zh-CN" sz="2800">
              <a:solidFill>
                <a:schemeClr val="tx2"/>
              </a:solidFill>
            </a:endParaRPr>
          </a:p>
          <a:p>
            <a:r>
              <a:rPr lang="en-US" altLang="zh-CN" sz="2800">
                <a:solidFill>
                  <a:schemeClr val="tx2"/>
                </a:solidFill>
              </a:rPr>
              <a:t>in exactly the same way 在完全相同的方式 ; 在完全一样的方式</a:t>
            </a:r>
            <a:endParaRPr lang="en-US" altLang="zh-CN" sz="2800">
              <a:solidFill>
                <a:schemeClr val="tx2"/>
              </a:solidFill>
            </a:endParaRPr>
          </a:p>
          <a:p>
            <a:r>
              <a:rPr lang="en-US" altLang="zh-CN" sz="2800">
                <a:solidFill>
                  <a:schemeClr val="tx2"/>
                </a:solidFill>
              </a:rPr>
              <a:t>in the same old way 照样</a:t>
            </a:r>
            <a:endParaRPr lang="en-US" altLang="zh-CN" sz="2800">
              <a:solidFill>
                <a:schemeClr val="tx2"/>
              </a:solidFill>
            </a:endParaRPr>
          </a:p>
        </p:txBody>
      </p:sp>
      <p:sp>
        <p:nvSpPr>
          <p:cNvPr id="3" name="文本框 2"/>
          <p:cNvSpPr txBox="1"/>
          <p:nvPr/>
        </p:nvSpPr>
        <p:spPr>
          <a:xfrm>
            <a:off x="179705" y="1485265"/>
            <a:ext cx="8863330" cy="1920240"/>
          </a:xfrm>
          <a:prstGeom prst="rect">
            <a:avLst/>
          </a:prstGeom>
          <a:noFill/>
        </p:spPr>
        <p:txBody>
          <a:bodyPr wrap="square" rtlCol="0">
            <a:spAutoFit/>
          </a:bodyPr>
          <a:p>
            <a:r>
              <a:rPr lang="en-US" altLang="zh-CN" sz="2400"/>
              <a:t>e.g: </a:t>
            </a:r>
            <a:endParaRPr lang="en-US" altLang="zh-CN" sz="2400"/>
          </a:p>
          <a:p>
            <a:r>
              <a:rPr lang="zh-CN" altLang="en-US" sz="2400"/>
              <a:t>People don't look after other people's property in the same way as they look after their own.</a:t>
            </a:r>
            <a:endParaRPr lang="zh-CN" altLang="en-US" sz="2400"/>
          </a:p>
          <a:p>
            <a:r>
              <a:rPr lang="zh-CN" altLang="en-US" sz="2400"/>
              <a:t>人们是不会像照管自己的房产那样照管别人的房产的。</a:t>
            </a:r>
            <a:endParaRPr lang="zh-CN" altLang="en-US" sz="2400"/>
          </a:p>
          <a:p>
            <a:r>
              <a:rPr lang="zh-CN" altLang="en-US" sz="2400"/>
              <a:t>柯林斯例句库</a:t>
            </a:r>
            <a:endParaRPr lang="zh-CN"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1460" y="404495"/>
            <a:ext cx="6162040" cy="640080"/>
          </a:xfrm>
          <a:prstGeom prst="rect">
            <a:avLst/>
          </a:prstGeom>
          <a:noFill/>
        </p:spPr>
        <p:txBody>
          <a:bodyPr wrap="square" rtlCol="0">
            <a:spAutoFit/>
          </a:bodyPr>
          <a:p>
            <a:r>
              <a:rPr lang="en-US" altLang="zh-CN" sz="3600"/>
              <a:t>11. for example/ such as</a:t>
            </a:r>
            <a:endParaRPr lang="en-US" altLang="zh-CN" sz="3600"/>
          </a:p>
        </p:txBody>
      </p:sp>
      <p:sp>
        <p:nvSpPr>
          <p:cNvPr id="3" name="文本框 2"/>
          <p:cNvSpPr txBox="1"/>
          <p:nvPr/>
        </p:nvSpPr>
        <p:spPr>
          <a:xfrm>
            <a:off x="5652135" y="476250"/>
            <a:ext cx="2241550" cy="518160"/>
          </a:xfrm>
          <a:prstGeom prst="rect">
            <a:avLst/>
          </a:prstGeom>
          <a:noFill/>
        </p:spPr>
        <p:txBody>
          <a:bodyPr wrap="square" rtlCol="0">
            <a:spAutoFit/>
          </a:bodyPr>
          <a:p>
            <a:r>
              <a:rPr lang="zh-CN" altLang="en-US" sz="2800"/>
              <a:t>例如；比如</a:t>
            </a:r>
            <a:endParaRPr lang="zh-CN" altLang="en-US" sz="2800"/>
          </a:p>
        </p:txBody>
      </p:sp>
      <p:sp>
        <p:nvSpPr>
          <p:cNvPr id="5" name="文本框 4"/>
          <p:cNvSpPr txBox="1"/>
          <p:nvPr/>
        </p:nvSpPr>
        <p:spPr>
          <a:xfrm>
            <a:off x="592455" y="1276350"/>
            <a:ext cx="6715760" cy="518160"/>
          </a:xfrm>
          <a:prstGeom prst="rect">
            <a:avLst/>
          </a:prstGeom>
          <a:noFill/>
        </p:spPr>
        <p:txBody>
          <a:bodyPr wrap="square" rtlCol="0">
            <a:spAutoFit/>
          </a:bodyPr>
          <a:p>
            <a:r>
              <a:rPr lang="en-US" altLang="zh-CN" sz="2800"/>
              <a:t>for example = for instance    </a:t>
            </a:r>
            <a:r>
              <a:rPr lang="zh-CN" altLang="en-US" sz="2800"/>
              <a:t>例如</a:t>
            </a:r>
            <a:endParaRPr lang="zh-CN" altLang="en-US" sz="2800"/>
          </a:p>
        </p:txBody>
      </p:sp>
      <p:sp>
        <p:nvSpPr>
          <p:cNvPr id="6" name="文本框 5"/>
          <p:cNvSpPr txBox="1"/>
          <p:nvPr/>
        </p:nvSpPr>
        <p:spPr>
          <a:xfrm>
            <a:off x="755650" y="1845310"/>
            <a:ext cx="8011160" cy="4114800"/>
          </a:xfrm>
          <a:prstGeom prst="rect">
            <a:avLst/>
          </a:prstGeom>
          <a:noFill/>
        </p:spPr>
        <p:txBody>
          <a:bodyPr wrap="square" rtlCol="0">
            <a:spAutoFit/>
          </a:bodyPr>
          <a:p>
            <a:r>
              <a:rPr lang="en-US" altLang="zh-CN" sz="2400">
                <a:solidFill>
                  <a:schemeClr val="tx2"/>
                </a:solidFill>
              </a:rPr>
              <a:t>Comparison:</a:t>
            </a:r>
            <a:endParaRPr lang="en-US" altLang="zh-CN" sz="2400">
              <a:solidFill>
                <a:schemeClr val="tx2"/>
              </a:solidFill>
            </a:endParaRPr>
          </a:p>
          <a:p>
            <a:r>
              <a:rPr lang="en-US" altLang="zh-CN" sz="2400">
                <a:solidFill>
                  <a:schemeClr val="accent6"/>
                </a:solidFill>
              </a:rPr>
              <a:t>for example用来举例说明某一论点或情况,一般只举同类人或物中的"一个"为例,作插入语,可位于句首、句中或句末.</a:t>
            </a:r>
            <a:endParaRPr lang="en-US" altLang="zh-CN" sz="2400">
              <a:solidFill>
                <a:schemeClr val="accent6"/>
              </a:solidFill>
            </a:endParaRPr>
          </a:p>
          <a:p>
            <a:r>
              <a:rPr lang="en-US" altLang="zh-CN" sz="2400">
                <a:solidFill>
                  <a:schemeClr val="tx2"/>
                </a:solidFill>
              </a:rPr>
              <a:t>e.g:</a:t>
            </a:r>
            <a:endParaRPr lang="en-US" altLang="zh-CN" sz="2400">
              <a:solidFill>
                <a:schemeClr val="tx2"/>
              </a:solidFill>
            </a:endParaRPr>
          </a:p>
          <a:p>
            <a:r>
              <a:rPr lang="en-US" altLang="zh-CN" sz="2400">
                <a:solidFill>
                  <a:schemeClr val="tx2"/>
                </a:solidFill>
              </a:rPr>
              <a:t>Ball games,for example,have spread around the world.</a:t>
            </a:r>
            <a:endParaRPr lang="en-US" altLang="zh-CN" sz="2400">
              <a:solidFill>
                <a:schemeClr val="tx2"/>
              </a:solidFill>
            </a:endParaRPr>
          </a:p>
          <a:p>
            <a:r>
              <a:rPr lang="en-US" altLang="zh-CN" sz="2400">
                <a:solidFill>
                  <a:schemeClr val="accent6"/>
                </a:solidFill>
              </a:rPr>
              <a:t>such as用来列举事物时,一般列举同类人或事物中的几个例子.插在被列举的事物与前面的名词之间,as后面不可有逗号.</a:t>
            </a:r>
            <a:endParaRPr lang="en-US" altLang="zh-CN" sz="2400">
              <a:solidFill>
                <a:schemeClr val="accent6"/>
              </a:solidFill>
            </a:endParaRPr>
          </a:p>
          <a:p>
            <a:r>
              <a:rPr lang="en-US" altLang="zh-CN" sz="2400">
                <a:solidFill>
                  <a:schemeClr val="tx2"/>
                </a:solidFill>
              </a:rPr>
              <a:t>e.g:</a:t>
            </a:r>
            <a:endParaRPr lang="en-US" altLang="zh-CN" sz="2400">
              <a:solidFill>
                <a:schemeClr val="tx2"/>
              </a:solidFill>
            </a:endParaRPr>
          </a:p>
          <a:p>
            <a:r>
              <a:rPr lang="en-US" altLang="zh-CN" sz="2400">
                <a:solidFill>
                  <a:schemeClr val="tx2"/>
                </a:solidFill>
              </a:rPr>
              <a:t>Some of the rubbish,such as food,paper and iron,rots away over a long period of time.</a:t>
            </a:r>
            <a:endParaRPr lang="en-US" altLang="zh-CN" sz="24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1460" y="332105"/>
            <a:ext cx="3245485" cy="640080"/>
          </a:xfrm>
          <a:prstGeom prst="rect">
            <a:avLst/>
          </a:prstGeom>
          <a:noFill/>
        </p:spPr>
        <p:txBody>
          <a:bodyPr wrap="square" rtlCol="0">
            <a:spAutoFit/>
          </a:bodyPr>
          <a:p>
            <a:r>
              <a:rPr lang="en-US" altLang="zh-CN" sz="3600"/>
              <a:t>12. as soon as</a:t>
            </a:r>
            <a:endParaRPr lang="en-US" altLang="zh-CN" sz="3600"/>
          </a:p>
        </p:txBody>
      </p:sp>
      <p:sp>
        <p:nvSpPr>
          <p:cNvPr id="3" name="文本框 2"/>
          <p:cNvSpPr txBox="1"/>
          <p:nvPr/>
        </p:nvSpPr>
        <p:spPr>
          <a:xfrm>
            <a:off x="3564255" y="404495"/>
            <a:ext cx="1946275" cy="579120"/>
          </a:xfrm>
          <a:prstGeom prst="rect">
            <a:avLst/>
          </a:prstGeom>
          <a:noFill/>
        </p:spPr>
        <p:txBody>
          <a:bodyPr wrap="square" rtlCol="0">
            <a:spAutoFit/>
          </a:bodyPr>
          <a:p>
            <a:r>
              <a:rPr lang="zh-CN" altLang="en-US" sz="3200"/>
              <a:t>一</a:t>
            </a:r>
            <a:r>
              <a:rPr lang="en-US" altLang="zh-CN" sz="3200"/>
              <a:t>...</a:t>
            </a:r>
            <a:r>
              <a:rPr lang="zh-CN" altLang="en-US" sz="3200"/>
              <a:t>就</a:t>
            </a:r>
            <a:r>
              <a:rPr lang="en-US" altLang="zh-CN" sz="3200"/>
              <a:t>..</a:t>
            </a:r>
            <a:r>
              <a:rPr lang="en-US" altLang="zh-CN"/>
              <a:t>.</a:t>
            </a:r>
            <a:endParaRPr lang="en-US" altLang="zh-CN"/>
          </a:p>
        </p:txBody>
      </p:sp>
      <p:sp>
        <p:nvSpPr>
          <p:cNvPr id="4" name="文本框 3"/>
          <p:cNvSpPr txBox="1"/>
          <p:nvPr/>
        </p:nvSpPr>
        <p:spPr>
          <a:xfrm>
            <a:off x="828675" y="1270000"/>
            <a:ext cx="7967345" cy="944880"/>
          </a:xfrm>
          <a:prstGeom prst="rect">
            <a:avLst/>
          </a:prstGeom>
          <a:noFill/>
        </p:spPr>
        <p:txBody>
          <a:bodyPr wrap="square" rtlCol="0" anchor="t">
            <a:spAutoFit/>
          </a:bodyPr>
          <a:p>
            <a:r>
              <a:rPr lang="zh-CN" altLang="en-US" sz="2800">
                <a:solidFill>
                  <a:schemeClr val="tx2"/>
                </a:solidFill>
              </a:rPr>
              <a:t>既可以引导时间状语从句，表过去，又可以表示将来。</a:t>
            </a:r>
            <a:endParaRPr lang="zh-CN" altLang="en-US" sz="2800">
              <a:solidFill>
                <a:schemeClr val="tx2"/>
              </a:solidFill>
            </a:endParaRPr>
          </a:p>
        </p:txBody>
      </p:sp>
      <p:sp>
        <p:nvSpPr>
          <p:cNvPr id="5" name="文本框 4"/>
          <p:cNvSpPr txBox="1"/>
          <p:nvPr/>
        </p:nvSpPr>
        <p:spPr>
          <a:xfrm>
            <a:off x="539750" y="2780665"/>
            <a:ext cx="8130540" cy="822960"/>
          </a:xfrm>
          <a:prstGeom prst="rect">
            <a:avLst/>
          </a:prstGeom>
          <a:noFill/>
        </p:spPr>
        <p:txBody>
          <a:bodyPr wrap="square" rtlCol="0" anchor="t">
            <a:spAutoFit/>
          </a:bodyPr>
          <a:p>
            <a:r>
              <a:rPr lang="zh-CN" altLang="en-US" sz="2400">
                <a:solidFill>
                  <a:schemeClr val="accent6"/>
                </a:solidFill>
              </a:rPr>
              <a:t>（</a:t>
            </a:r>
            <a:r>
              <a:rPr lang="en-US" altLang="zh-CN" sz="2400">
                <a:solidFill>
                  <a:schemeClr val="accent6"/>
                </a:solidFill>
              </a:rPr>
              <a:t>1</a:t>
            </a:r>
            <a:r>
              <a:rPr lang="zh-CN" altLang="en-US" sz="2400">
                <a:solidFill>
                  <a:schemeClr val="accent6"/>
                </a:solidFill>
              </a:rPr>
              <a:t>）指紧接着发生的两个短动作，主从句都用一般过去时</a:t>
            </a:r>
            <a:endParaRPr lang="zh-CN" altLang="en-US" sz="2400">
              <a:solidFill>
                <a:schemeClr val="accent6"/>
              </a:solidFill>
            </a:endParaRPr>
          </a:p>
          <a:p>
            <a:r>
              <a:rPr lang="zh-CN" altLang="en-US" sz="2400">
                <a:solidFill>
                  <a:schemeClr val="accent6"/>
                </a:solidFill>
              </a:rPr>
              <a:t>     He took out his English books as soon as he sat down.</a:t>
            </a:r>
            <a:endParaRPr lang="zh-CN" altLang="en-US" sz="2400">
              <a:solidFill>
                <a:schemeClr val="accent6"/>
              </a:solidFill>
            </a:endParaRPr>
          </a:p>
        </p:txBody>
      </p:sp>
      <p:sp>
        <p:nvSpPr>
          <p:cNvPr id="6" name="文本框 5"/>
          <p:cNvSpPr txBox="1"/>
          <p:nvPr/>
        </p:nvSpPr>
        <p:spPr>
          <a:xfrm>
            <a:off x="827405" y="3932555"/>
            <a:ext cx="7610475" cy="1188720"/>
          </a:xfrm>
          <a:prstGeom prst="rect">
            <a:avLst/>
          </a:prstGeom>
          <a:noFill/>
        </p:spPr>
        <p:txBody>
          <a:bodyPr wrap="square" rtlCol="0" anchor="t">
            <a:spAutoFit/>
          </a:bodyPr>
          <a:p>
            <a:r>
              <a:rPr lang="zh-CN" altLang="en-US" sz="2400">
                <a:solidFill>
                  <a:schemeClr val="accent6"/>
                </a:solidFill>
              </a:rPr>
              <a:t>（</a:t>
            </a:r>
            <a:r>
              <a:rPr lang="en-US" altLang="zh-CN" sz="2400">
                <a:solidFill>
                  <a:schemeClr val="accent6"/>
                </a:solidFill>
              </a:rPr>
              <a:t>2</a:t>
            </a:r>
            <a:r>
              <a:rPr lang="zh-CN" altLang="en-US" sz="2400">
                <a:solidFill>
                  <a:schemeClr val="accent6"/>
                </a:solidFill>
              </a:rPr>
              <a:t>）指未发生的动作，规律是：主句一般将来时,从句用一般现在时代替一般将来时</a:t>
            </a:r>
            <a:endParaRPr lang="zh-CN" altLang="en-US" sz="2400">
              <a:solidFill>
                <a:schemeClr val="accent6"/>
              </a:solidFill>
            </a:endParaRPr>
          </a:p>
          <a:p>
            <a:r>
              <a:rPr lang="zh-CN" altLang="en-US" sz="2400">
                <a:solidFill>
                  <a:schemeClr val="accent6"/>
                </a:solidFill>
              </a:rPr>
              <a:t>　I will tell him the news as soon as he comes back.</a:t>
            </a:r>
            <a:endParaRPr lang="zh-CN" altLang="en-US" sz="2400">
              <a:solidFill>
                <a:schemeClr val="accent6"/>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67360" y="404495"/>
            <a:ext cx="4430395" cy="640080"/>
          </a:xfrm>
          <a:prstGeom prst="rect">
            <a:avLst/>
          </a:prstGeom>
          <a:noFill/>
        </p:spPr>
        <p:txBody>
          <a:bodyPr wrap="square" rtlCol="0">
            <a:spAutoFit/>
          </a:bodyPr>
          <a:p>
            <a:r>
              <a:rPr lang="en-US" altLang="zh-CN" sz="3600"/>
              <a:t>Have a review</a:t>
            </a:r>
            <a:r>
              <a:rPr lang="en-US" altLang="zh-CN"/>
              <a:t> </a:t>
            </a:r>
            <a:endParaRPr lang="en-US" altLang="zh-CN"/>
          </a:p>
        </p:txBody>
      </p:sp>
      <p:sp>
        <p:nvSpPr>
          <p:cNvPr id="4" name="文本框 3"/>
          <p:cNvSpPr txBox="1"/>
          <p:nvPr/>
        </p:nvSpPr>
        <p:spPr>
          <a:xfrm>
            <a:off x="691515" y="1431290"/>
            <a:ext cx="4174490" cy="3870960"/>
          </a:xfrm>
          <a:prstGeom prst="rect">
            <a:avLst/>
          </a:prstGeom>
          <a:noFill/>
        </p:spPr>
        <p:txBody>
          <a:bodyPr wrap="square" rtlCol="0">
            <a:spAutoFit/>
          </a:bodyPr>
          <a:p>
            <a:r>
              <a:rPr lang="en-US" altLang="zh-CN" sz="3200"/>
              <a:t>1. represent</a:t>
            </a:r>
            <a:endParaRPr lang="en-US" altLang="zh-CN" sz="3200"/>
          </a:p>
          <a:p>
            <a:r>
              <a:rPr lang="en-US" altLang="zh-CN" sz="3200"/>
              <a:t>2. be curious about</a:t>
            </a:r>
            <a:endParaRPr lang="en-US" altLang="zh-CN" sz="3200"/>
          </a:p>
          <a:p>
            <a:r>
              <a:rPr lang="en-US" altLang="zh-CN" sz="3200"/>
              <a:t>3. see sb. do sth.</a:t>
            </a:r>
            <a:endParaRPr lang="en-US" altLang="zh-CN" sz="3200"/>
          </a:p>
          <a:p>
            <a:r>
              <a:rPr lang="en-US" altLang="zh-CN" sz="3200"/>
              <a:t>4. approach</a:t>
            </a:r>
            <a:endParaRPr lang="en-US" altLang="zh-CN" sz="3200"/>
          </a:p>
          <a:p>
            <a:r>
              <a:rPr lang="en-US" altLang="zh-CN" sz="3200"/>
              <a:t>5. major</a:t>
            </a:r>
            <a:endParaRPr lang="en-US" altLang="zh-CN" sz="3200"/>
          </a:p>
          <a:p>
            <a:r>
              <a:rPr lang="en-US" altLang="zh-CN" sz="3200"/>
              <a:t>6. in defence of</a:t>
            </a:r>
            <a:endParaRPr lang="en-US" altLang="zh-CN" sz="3200"/>
          </a:p>
          <a:p>
            <a:r>
              <a:rPr lang="en-US" altLang="zh-CN" sz="3200"/>
              <a:t>7. dash</a:t>
            </a:r>
            <a:endParaRPr lang="en-US" altLang="zh-CN" sz="3200"/>
          </a:p>
          <a:p>
            <a:endParaRPr lang="en-US" altLang="zh-CN" sz="2400"/>
          </a:p>
        </p:txBody>
      </p:sp>
      <p:sp>
        <p:nvSpPr>
          <p:cNvPr id="5" name="文本框 4"/>
          <p:cNvSpPr txBox="1"/>
          <p:nvPr/>
        </p:nvSpPr>
        <p:spPr>
          <a:xfrm>
            <a:off x="4427855" y="1340485"/>
            <a:ext cx="4578350" cy="3992880"/>
          </a:xfrm>
          <a:prstGeom prst="rect">
            <a:avLst/>
          </a:prstGeom>
          <a:noFill/>
        </p:spPr>
        <p:txBody>
          <a:bodyPr wrap="square" rtlCol="0">
            <a:spAutoFit/>
          </a:bodyPr>
          <a:p>
            <a:r>
              <a:rPr lang="zh-CN" altLang="en-US" sz="3200"/>
              <a:t>8. on the contrary</a:t>
            </a:r>
            <a:endParaRPr lang="zh-CN" altLang="en-US" sz="3200"/>
          </a:p>
          <a:p>
            <a:r>
              <a:rPr lang="zh-CN" altLang="en-US" sz="3200"/>
              <a:t>9. </a:t>
            </a:r>
            <a:r>
              <a:rPr lang="zh-CN" altLang="en-US" sz="3200">
                <a:sym typeface="+mn-ea"/>
              </a:rPr>
              <a:t> be likely to</a:t>
            </a:r>
            <a:endParaRPr lang="zh-CN" altLang="en-US" sz="3200"/>
          </a:p>
          <a:p>
            <a:r>
              <a:rPr lang="zh-CN" altLang="en-US" sz="3200"/>
              <a:t>10. in the same way</a:t>
            </a:r>
            <a:endParaRPr lang="zh-CN" altLang="en-US" sz="3200"/>
          </a:p>
          <a:p>
            <a:r>
              <a:rPr lang="zh-CN" altLang="en-US" sz="3200"/>
              <a:t>11. for example/such as</a:t>
            </a:r>
            <a:endParaRPr lang="zh-CN" altLang="en-US" sz="3200"/>
          </a:p>
          <a:p>
            <a:r>
              <a:rPr lang="zh-CN" altLang="en-US" sz="3200"/>
              <a:t>12. as soon as</a:t>
            </a:r>
            <a:endParaRPr lang="zh-CN" altLang="en-US" sz="3200"/>
          </a:p>
          <a:p>
            <a:endParaRPr lang="zh-CN" altLang="en-US" sz="3200"/>
          </a:p>
          <a:p>
            <a:endParaRPr lang="zh-CN" altLang="en-US" sz="3200"/>
          </a:p>
          <a:p>
            <a:endParaRPr lang="zh-CN" altLang="en-US" sz="3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7169"/>
          <p:cNvGrpSpPr/>
          <p:nvPr/>
        </p:nvGrpSpPr>
        <p:grpSpPr>
          <a:xfrm>
            <a:off x="888683" y="1605280"/>
            <a:ext cx="7770812" cy="5097463"/>
            <a:chOff x="0" y="0"/>
            <a:chExt cx="7771177" cy="5097655"/>
          </a:xfrm>
        </p:grpSpPr>
        <p:grpSp>
          <p:nvGrpSpPr>
            <p:cNvPr id="7171" name="组合 7170"/>
            <p:cNvGrpSpPr/>
            <p:nvPr/>
          </p:nvGrpSpPr>
          <p:grpSpPr>
            <a:xfrm>
              <a:off x="10939" y="239871"/>
              <a:ext cx="6715172" cy="4143404"/>
              <a:chOff x="0" y="0"/>
              <a:chExt cx="4786346" cy="1071570"/>
            </a:xfrm>
          </p:grpSpPr>
          <p:sp>
            <p:nvSpPr>
              <p:cNvPr id="7172" name="圆角矩形 19"/>
              <p:cNvSpPr/>
              <p:nvPr/>
            </p:nvSpPr>
            <p:spPr>
              <a:xfrm>
                <a:off x="124" y="-39"/>
                <a:ext cx="4786537" cy="1071603"/>
              </a:xfrm>
              <a:prstGeom prst="roundRect">
                <a:avLst>
                  <a:gd name="adj" fmla="val 16667"/>
                </a:avLst>
              </a:prstGeom>
              <a:solidFill>
                <a:srgbClr val="D9E890"/>
              </a:solidFill>
              <a:ln w="9525">
                <a:noFill/>
              </a:ln>
            </p:spPr>
            <p:txBody>
              <a:bodyPr anchor="ctr"/>
              <a:p>
                <a:pPr lvl="0" algn="ctr" eaLnBrk="1" hangingPunct="1"/>
                <a:endParaRPr lang="zh-CN" altLang="en-US" dirty="0">
                  <a:solidFill>
                    <a:srgbClr val="FFFFFF"/>
                  </a:solidFill>
                  <a:latin typeface="Calibri" pitchFamily="2" charset="0"/>
                  <a:ea typeface="宋体" charset="-122"/>
                </a:endParaRPr>
              </a:p>
            </p:txBody>
          </p:sp>
          <p:sp>
            <p:nvSpPr>
              <p:cNvPr id="7173" name="圆角矩形 20"/>
              <p:cNvSpPr/>
              <p:nvPr/>
            </p:nvSpPr>
            <p:spPr>
              <a:xfrm>
                <a:off x="142702" y="55389"/>
                <a:ext cx="4501382" cy="960748"/>
              </a:xfrm>
              <a:prstGeom prst="roundRect">
                <a:avLst>
                  <a:gd name="adj" fmla="val 16667"/>
                </a:avLst>
              </a:prstGeom>
              <a:noFill/>
              <a:ln w="12700" cap="flat" cmpd="sng">
                <a:solidFill>
                  <a:srgbClr val="0F5922"/>
                </a:solidFill>
                <a:prstDash val="solid"/>
                <a:headEnd type="none" w="med" len="med"/>
                <a:tailEnd type="none" w="med" len="med"/>
              </a:ln>
            </p:spPr>
            <p:txBody>
              <a:bodyPr anchor="ctr"/>
              <a:p>
                <a:pPr lvl="0" algn="ctr" eaLnBrk="1" hangingPunct="1"/>
                <a:endParaRPr lang="zh-CN" altLang="en-US" dirty="0">
                  <a:solidFill>
                    <a:srgbClr val="FFFFFF"/>
                  </a:solidFill>
                  <a:latin typeface="Calibri" pitchFamily="2" charset="0"/>
                  <a:ea typeface="宋体" charset="-122"/>
                </a:endParaRPr>
              </a:p>
            </p:txBody>
          </p:sp>
        </p:grpSp>
        <p:pic>
          <p:nvPicPr>
            <p:cNvPr id="7174" name="Picture 2" descr="D:\花纹\天使.png"/>
            <p:cNvPicPr>
              <a:picLocks noChangeAspect="1"/>
            </p:cNvPicPr>
            <p:nvPr/>
          </p:nvPicPr>
          <p:blipFill>
            <a:blip r:embed="rId1"/>
            <a:stretch>
              <a:fillRect/>
            </a:stretch>
          </p:blipFill>
          <p:spPr>
            <a:xfrm rot="-21156460" flipH="1">
              <a:off x="0" y="0"/>
              <a:ext cx="786874" cy="908784"/>
            </a:xfrm>
            <a:prstGeom prst="rect">
              <a:avLst/>
            </a:prstGeom>
            <a:noFill/>
            <a:ln w="9525">
              <a:noFill/>
              <a:miter/>
            </a:ln>
          </p:spPr>
        </p:pic>
        <p:pic>
          <p:nvPicPr>
            <p:cNvPr id="7175" name="Picture 2" descr="D:\花纹\儿童.png"/>
            <p:cNvPicPr>
              <a:picLocks noChangeAspect="1"/>
            </p:cNvPicPr>
            <p:nvPr/>
          </p:nvPicPr>
          <p:blipFill>
            <a:blip r:embed="rId2"/>
            <a:stretch>
              <a:fillRect/>
            </a:stretch>
          </p:blipFill>
          <p:spPr>
            <a:xfrm>
              <a:off x="4797285" y="3930685"/>
              <a:ext cx="2973892" cy="1166970"/>
            </a:xfrm>
            <a:prstGeom prst="rect">
              <a:avLst/>
            </a:prstGeom>
            <a:noFill/>
            <a:ln w="9525">
              <a:noFill/>
              <a:miter/>
            </a:ln>
          </p:spPr>
        </p:pic>
      </p:grpSp>
      <p:sp>
        <p:nvSpPr>
          <p:cNvPr id="7188" name="标题 1"/>
          <p:cNvSpPr>
            <a:spLocks noGrp="1"/>
          </p:cNvSpPr>
          <p:nvPr>
            <p:ph type="title"/>
          </p:nvPr>
        </p:nvSpPr>
        <p:spPr>
          <a:xfrm>
            <a:off x="395605" y="188595"/>
            <a:ext cx="7527290" cy="820420"/>
          </a:xfrm>
        </p:spPr>
        <p:txBody>
          <a:bodyPr vert="horz" wrap="square" anchor="ctr"/>
          <a:p>
            <a:pPr lvl="0" eaLnBrk="1" hangingPunct="1"/>
            <a:r>
              <a:rPr lang="en-US" altLang="x-none" dirty="0"/>
              <a:t> </a:t>
            </a:r>
            <a:r>
              <a:rPr lang="en-US" altLang="x-none" sz="6000" dirty="0"/>
              <a:t>Learning</a:t>
            </a:r>
            <a:r>
              <a:rPr lang="en-US" altLang="x-none" sz="5400" dirty="0"/>
              <a:t>:</a:t>
            </a:r>
            <a:r>
              <a:rPr lang="en-US" altLang="x-none" dirty="0"/>
              <a:t>  </a:t>
            </a:r>
            <a:endParaRPr lang="zh-CN" altLang="en-US" dirty="0"/>
          </a:p>
        </p:txBody>
      </p:sp>
      <p:sp>
        <p:nvSpPr>
          <p:cNvPr id="7189" name="文本框 7188"/>
          <p:cNvSpPr txBox="1"/>
          <p:nvPr/>
        </p:nvSpPr>
        <p:spPr>
          <a:xfrm>
            <a:off x="4416425" y="3246438"/>
            <a:ext cx="311150" cy="365125"/>
          </a:xfrm>
          <a:prstGeom prst="rect">
            <a:avLst/>
          </a:prstGeom>
          <a:noFill/>
          <a:ln w="9525">
            <a:noFill/>
            <a:miter/>
          </a:ln>
        </p:spPr>
        <p:txBody>
          <a:bodyPr wrap="none" anchor="t">
            <a:spAutoFit/>
          </a:bodyPr>
          <a:p>
            <a:pPr lvl="0" eaLnBrk="1" latinLnBrk="0" hangingPunct="1"/>
            <a:endParaRPr>
              <a:latin typeface="Arial" charset="0"/>
              <a:ea typeface="宋体" charset="-122"/>
            </a:endParaRPr>
          </a:p>
        </p:txBody>
      </p:sp>
      <p:sp>
        <p:nvSpPr>
          <p:cNvPr id="3" name="文本框 2"/>
          <p:cNvSpPr txBox="1"/>
          <p:nvPr/>
        </p:nvSpPr>
        <p:spPr>
          <a:xfrm>
            <a:off x="1475740" y="2780665"/>
            <a:ext cx="5674360" cy="1920240"/>
          </a:xfrm>
          <a:prstGeom prst="rect">
            <a:avLst/>
          </a:prstGeom>
          <a:noFill/>
        </p:spPr>
        <p:txBody>
          <a:bodyPr wrap="square" rtlCol="0">
            <a:spAutoFit/>
          </a:bodyPr>
          <a:p>
            <a:r>
              <a:rPr lang="en-US" altLang="zh-CN" sz="6000"/>
              <a:t>L</a:t>
            </a:r>
            <a:r>
              <a:rPr lang="zh-CN" altLang="en-US" sz="6000"/>
              <a:t>exical chunks</a:t>
            </a:r>
            <a:endParaRPr lang="zh-CN" altLang="en-US" sz="6000"/>
          </a:p>
          <a:p>
            <a:r>
              <a:rPr lang="zh-CN" altLang="en-US" sz="6000"/>
              <a:t>（词块）</a:t>
            </a:r>
            <a:endParaRPr lang="zh-CN" altLang="en-US" sz="6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组合 5"/>
          <p:cNvPicPr/>
          <p:nvPr/>
        </p:nvPicPr>
        <p:blipFill>
          <a:blip r:embed="rId1"/>
          <a:stretch>
            <a:fillRect/>
          </a:stretch>
        </p:blipFill>
        <p:spPr>
          <a:xfrm>
            <a:off x="323215" y="1484630"/>
            <a:ext cx="3768725" cy="1841500"/>
          </a:xfrm>
          <a:prstGeom prst="rect">
            <a:avLst/>
          </a:prstGeom>
          <a:noFill/>
          <a:ln w="9525">
            <a:noFill/>
            <a:miter/>
          </a:ln>
        </p:spPr>
      </p:pic>
      <p:pic>
        <p:nvPicPr>
          <p:cNvPr id="10243" name="标题 2"/>
          <p:cNvPicPr>
            <a:picLocks noGrp="1"/>
          </p:cNvPicPr>
          <p:nvPr>
            <p:ph type="ctrTitle"/>
          </p:nvPr>
        </p:nvPicPr>
        <p:blipFill>
          <a:blip r:embed="rId2"/>
          <a:stretch>
            <a:fillRect/>
          </a:stretch>
        </p:blipFill>
        <p:spPr>
          <a:xfrm>
            <a:off x="683260" y="1771968"/>
            <a:ext cx="3163888" cy="1590675"/>
          </a:xfrm>
        </p:spPr>
      </p:pic>
      <p:pic>
        <p:nvPicPr>
          <p:cNvPr id="10244" name="Picture 4" descr="喜庆节日图标矢量素材">
            <a:hlinkClick r:id="rId3" tooltip="点击放大图片"/>
          </p:cNvPr>
          <p:cNvPicPr>
            <a:picLocks noChangeAspect="1"/>
          </p:cNvPicPr>
          <p:nvPr/>
        </p:nvPicPr>
        <p:blipFill>
          <a:blip r:embed="rId4">
            <a:clrChange>
              <a:clrFrom>
                <a:srgbClr val="FFFFFF"/>
              </a:clrFrom>
              <a:clrTo>
                <a:srgbClr val="FFFFFF">
                  <a:alpha val="0"/>
                </a:srgbClr>
              </a:clrTo>
            </a:clrChange>
          </a:blip>
          <a:srcRect l="68005" t="48640" r="896" b="33696"/>
          <a:stretch>
            <a:fillRect/>
          </a:stretch>
        </p:blipFill>
        <p:spPr>
          <a:xfrm>
            <a:off x="250825" y="333375"/>
            <a:ext cx="1158875" cy="1050925"/>
          </a:xfrm>
          <a:prstGeom prst="rect">
            <a:avLst/>
          </a:prstGeom>
          <a:noFill/>
          <a:ln w="9525">
            <a:noFill/>
            <a:miter/>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260350"/>
            <a:ext cx="2891790" cy="762000"/>
          </a:xfrm>
          <a:prstGeom prst="rect">
            <a:avLst/>
          </a:prstGeom>
          <a:noFill/>
        </p:spPr>
        <p:txBody>
          <a:bodyPr wrap="square" rtlCol="0">
            <a:spAutoFit/>
          </a:bodyPr>
          <a:p>
            <a:r>
              <a:rPr lang="en-US" altLang="zh-CN" sz="4400"/>
              <a:t>1st para.</a:t>
            </a:r>
            <a:endParaRPr lang="en-US" altLang="zh-CN" sz="4400"/>
          </a:p>
        </p:txBody>
      </p:sp>
      <p:sp>
        <p:nvSpPr>
          <p:cNvPr id="6" name="文本框 5"/>
          <p:cNvSpPr txBox="1"/>
          <p:nvPr/>
        </p:nvSpPr>
        <p:spPr>
          <a:xfrm>
            <a:off x="705485" y="1153795"/>
            <a:ext cx="8098790" cy="4358640"/>
          </a:xfrm>
          <a:prstGeom prst="rect">
            <a:avLst/>
          </a:prstGeom>
          <a:noFill/>
        </p:spPr>
        <p:txBody>
          <a:bodyPr wrap="square" rtlCol="0" anchor="t">
            <a:spAutoFit/>
          </a:bodyPr>
          <a:p>
            <a:r>
              <a:rPr lang="zh-CN" altLang="en-US" sz="2800"/>
              <a:t>Yesterday, another student and I, </a:t>
            </a:r>
            <a:r>
              <a:rPr lang="zh-CN" altLang="en-US" sz="2800">
                <a:solidFill>
                  <a:srgbClr val="FF0000"/>
                </a:solidFill>
              </a:rPr>
              <a:t>representing</a:t>
            </a:r>
            <a:r>
              <a:rPr lang="zh-CN" altLang="en-US" sz="2800"/>
              <a:t> our university's student association, went to the Capital International Airport to meet this year's international students. They were coming to study at Beijing University. We would take them first to their dormitories and then to the student canteen. After half an hour of waiting for their flight to arrive, I </a:t>
            </a:r>
            <a:r>
              <a:rPr lang="zh-CN" altLang="en-US" sz="2800">
                <a:solidFill>
                  <a:srgbClr val="FF0000"/>
                </a:solidFill>
              </a:rPr>
              <a:t>saw several young people enter</a:t>
            </a:r>
            <a:r>
              <a:rPr lang="zh-CN" altLang="en-US" sz="2800"/>
              <a:t> the waiting area looking around </a:t>
            </a:r>
            <a:r>
              <a:rPr lang="zh-CN" altLang="en-US" sz="2800">
                <a:solidFill>
                  <a:srgbClr val="FF0000"/>
                </a:solidFill>
              </a:rPr>
              <a:t>curiously</a:t>
            </a:r>
            <a:r>
              <a:rPr lang="zh-CN" altLang="en-US" sz="2800"/>
              <a:t>. I stood for a minute watching them and then went to greet them. </a:t>
            </a:r>
            <a:r>
              <a:rPr lang="zh-CN" altLang="en-US"/>
              <a:t>        </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51460" y="476250"/>
            <a:ext cx="2980690" cy="640080"/>
          </a:xfrm>
          <a:prstGeom prst="rect">
            <a:avLst/>
          </a:prstGeom>
          <a:noFill/>
        </p:spPr>
        <p:txBody>
          <a:bodyPr wrap="square" rtlCol="0">
            <a:spAutoFit/>
          </a:bodyPr>
          <a:p>
            <a:r>
              <a:rPr lang="en-US" altLang="zh-CN" sz="3600"/>
              <a:t>1.represent</a:t>
            </a:r>
            <a:endParaRPr lang="en-US" altLang="zh-CN" sz="3600"/>
          </a:p>
        </p:txBody>
      </p:sp>
      <p:sp>
        <p:nvSpPr>
          <p:cNvPr id="5" name="文本框 4"/>
          <p:cNvSpPr txBox="1"/>
          <p:nvPr/>
        </p:nvSpPr>
        <p:spPr>
          <a:xfrm>
            <a:off x="2844165" y="548640"/>
            <a:ext cx="2540000" cy="518160"/>
          </a:xfrm>
          <a:prstGeom prst="rect">
            <a:avLst/>
          </a:prstGeom>
          <a:noFill/>
        </p:spPr>
        <p:txBody>
          <a:bodyPr wrap="square" rtlCol="0" anchor="t">
            <a:spAutoFit/>
          </a:bodyPr>
          <a:p>
            <a:r>
              <a:rPr lang="zh-CN" altLang="en-US"/>
              <a:t> </a:t>
            </a:r>
            <a:r>
              <a:rPr lang="zh-CN" altLang="en-US" sz="2800"/>
              <a:t>[reprɪ'zent]</a:t>
            </a:r>
            <a:endParaRPr lang="zh-CN" altLang="en-US" sz="2800"/>
          </a:p>
        </p:txBody>
      </p:sp>
      <p:sp>
        <p:nvSpPr>
          <p:cNvPr id="6" name="文本框 5"/>
          <p:cNvSpPr txBox="1"/>
          <p:nvPr/>
        </p:nvSpPr>
        <p:spPr>
          <a:xfrm>
            <a:off x="251460" y="1412240"/>
            <a:ext cx="8462010" cy="944880"/>
          </a:xfrm>
          <a:prstGeom prst="rect">
            <a:avLst/>
          </a:prstGeom>
          <a:noFill/>
        </p:spPr>
        <p:txBody>
          <a:bodyPr wrap="square" rtlCol="0">
            <a:spAutoFit/>
          </a:bodyPr>
          <a:p>
            <a:r>
              <a:rPr lang="zh-CN" altLang="en-US" sz="2800"/>
              <a:t>vt. 代表；表现；描绘；回忆；再赠送</a:t>
            </a:r>
            <a:endParaRPr lang="zh-CN" altLang="en-US" sz="2800"/>
          </a:p>
          <a:p>
            <a:r>
              <a:rPr lang="zh-CN" altLang="en-US" sz="2800"/>
              <a:t>vi. 代表；提出异议</a:t>
            </a:r>
            <a:endParaRPr lang="zh-CN" altLang="en-US" sz="2800"/>
          </a:p>
        </p:txBody>
      </p:sp>
      <p:sp>
        <p:nvSpPr>
          <p:cNvPr id="7" name="文本框 6"/>
          <p:cNvSpPr txBox="1"/>
          <p:nvPr/>
        </p:nvSpPr>
        <p:spPr>
          <a:xfrm>
            <a:off x="395605" y="2708910"/>
            <a:ext cx="7264400" cy="640080"/>
          </a:xfrm>
          <a:prstGeom prst="rect">
            <a:avLst/>
          </a:prstGeom>
          <a:noFill/>
        </p:spPr>
        <p:txBody>
          <a:bodyPr wrap="square" rtlCol="0">
            <a:spAutoFit/>
          </a:bodyPr>
          <a:p>
            <a:r>
              <a:rPr lang="en-US" altLang="zh-CN" sz="3600">
                <a:solidFill>
                  <a:schemeClr val="tx1"/>
                </a:solidFill>
              </a:rPr>
              <a:t>e.g: This mark represents a village.</a:t>
            </a:r>
            <a:endParaRPr lang="en-US" altLang="zh-CN" sz="3600">
              <a:solidFill>
                <a:schemeClr val="tx1"/>
              </a:solidFill>
            </a:endParaRPr>
          </a:p>
        </p:txBody>
      </p:sp>
      <p:sp>
        <p:nvSpPr>
          <p:cNvPr id="8" name="文本框 7"/>
          <p:cNvSpPr txBox="1"/>
          <p:nvPr/>
        </p:nvSpPr>
        <p:spPr>
          <a:xfrm>
            <a:off x="467360" y="3644900"/>
            <a:ext cx="6820535" cy="2529840"/>
          </a:xfrm>
          <a:prstGeom prst="rect">
            <a:avLst/>
          </a:prstGeom>
          <a:noFill/>
        </p:spPr>
        <p:txBody>
          <a:bodyPr wrap="square" rtlCol="0">
            <a:spAutoFit/>
          </a:bodyPr>
          <a:p>
            <a:r>
              <a:rPr lang="en-US" altLang="zh-CN" sz="3200"/>
              <a:t>Collocations:</a:t>
            </a:r>
            <a:endParaRPr lang="en-US" altLang="zh-CN" sz="3200"/>
          </a:p>
          <a:p>
            <a:r>
              <a:rPr lang="en-US" altLang="zh-CN" sz="3200"/>
              <a:t>represent for </a:t>
            </a:r>
            <a:r>
              <a:rPr lang="zh-CN" altLang="en-US" sz="3200"/>
              <a:t>代表；象征</a:t>
            </a:r>
            <a:endParaRPr lang="zh-CN" altLang="en-US" sz="3200"/>
          </a:p>
          <a:p>
            <a:r>
              <a:rPr lang="en-US" altLang="zh-CN" sz="3200"/>
              <a:t>represent ... as </a:t>
            </a:r>
            <a:r>
              <a:rPr lang="zh-CN" altLang="en-US" sz="3200"/>
              <a:t>把</a:t>
            </a:r>
            <a:r>
              <a:rPr lang="en-US" altLang="zh-CN" sz="3200"/>
              <a:t>...</a:t>
            </a:r>
            <a:r>
              <a:rPr lang="zh-CN" altLang="en-US" sz="3200"/>
              <a:t>描绘成</a:t>
            </a:r>
            <a:endParaRPr lang="zh-CN" altLang="en-US" sz="3200"/>
          </a:p>
          <a:p>
            <a:r>
              <a:rPr lang="en-US" altLang="zh-CN" sz="3200"/>
              <a:t>represent oneself to be </a:t>
            </a:r>
            <a:r>
              <a:rPr lang="zh-CN" altLang="en-US" sz="3200"/>
              <a:t>自称是</a:t>
            </a:r>
            <a:endParaRPr lang="zh-CN" altLang="en-US" sz="3200"/>
          </a:p>
          <a:p>
            <a:endParaRPr lang="zh-CN" altLang="en-US" sz="3200"/>
          </a:p>
        </p:txBody>
      </p:sp>
      <p:sp>
        <p:nvSpPr>
          <p:cNvPr id="3" name="标题 2"/>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文本框 10"/>
          <p:cNvSpPr txBox="1"/>
          <p:nvPr/>
        </p:nvSpPr>
        <p:spPr>
          <a:xfrm>
            <a:off x="179705" y="3213100"/>
            <a:ext cx="7531100" cy="3017520"/>
          </a:xfrm>
          <a:prstGeom prst="rect">
            <a:avLst/>
          </a:prstGeom>
          <a:noFill/>
        </p:spPr>
        <p:txBody>
          <a:bodyPr wrap="square" rtlCol="0">
            <a:spAutoFit/>
          </a:bodyPr>
          <a:p>
            <a:r>
              <a:rPr lang="en-US" altLang="zh-CN" sz="3200">
                <a:solidFill>
                  <a:schemeClr val="accent2"/>
                </a:solidFill>
              </a:rPr>
              <a:t>Collocations:</a:t>
            </a:r>
            <a:endParaRPr lang="en-US" altLang="zh-CN" sz="3200">
              <a:solidFill>
                <a:schemeClr val="accent2"/>
              </a:solidFill>
            </a:endParaRPr>
          </a:p>
          <a:p>
            <a:r>
              <a:rPr lang="en-US" altLang="zh-CN" sz="3200">
                <a:solidFill>
                  <a:schemeClr val="accent2"/>
                </a:solidFill>
              </a:rPr>
              <a:t>It is curious that...    ....</a:t>
            </a:r>
            <a:r>
              <a:rPr lang="zh-CN" altLang="en-US" sz="3200">
                <a:solidFill>
                  <a:schemeClr val="accent2"/>
                </a:solidFill>
              </a:rPr>
              <a:t>真奇怪</a:t>
            </a:r>
            <a:endParaRPr lang="zh-CN" altLang="en-US" sz="3200">
              <a:solidFill>
                <a:schemeClr val="accent2"/>
              </a:solidFill>
            </a:endParaRPr>
          </a:p>
          <a:p>
            <a:r>
              <a:rPr lang="en-US" altLang="zh-CN" sz="3200">
                <a:solidFill>
                  <a:schemeClr val="accent2"/>
                </a:solidFill>
              </a:rPr>
              <a:t>be curious to do sth.   </a:t>
            </a:r>
            <a:r>
              <a:rPr lang="zh-CN" altLang="en-US" sz="3200">
                <a:solidFill>
                  <a:schemeClr val="accent2"/>
                </a:solidFill>
              </a:rPr>
              <a:t>极想做某事</a:t>
            </a:r>
            <a:endParaRPr lang="zh-CN" altLang="en-US" sz="3200">
              <a:solidFill>
                <a:schemeClr val="accent2"/>
              </a:solidFill>
            </a:endParaRPr>
          </a:p>
          <a:p>
            <a:r>
              <a:rPr lang="en-US" altLang="zh-CN" sz="3200">
                <a:solidFill>
                  <a:schemeClr val="accent2"/>
                </a:solidFill>
              </a:rPr>
              <a:t>from/out of one's curiosity  </a:t>
            </a:r>
            <a:r>
              <a:rPr lang="zh-CN" altLang="en-US" sz="3200">
                <a:solidFill>
                  <a:schemeClr val="accent2"/>
                </a:solidFill>
              </a:rPr>
              <a:t>出于好奇</a:t>
            </a:r>
            <a:endParaRPr lang="zh-CN" altLang="en-US" sz="3200">
              <a:solidFill>
                <a:schemeClr val="accent2"/>
              </a:solidFill>
            </a:endParaRPr>
          </a:p>
          <a:p>
            <a:r>
              <a:rPr lang="en-US" altLang="zh-CN" sz="3200">
                <a:solidFill>
                  <a:schemeClr val="accent2"/>
                </a:solidFill>
              </a:rPr>
              <a:t>satisfy one's curiosity   </a:t>
            </a:r>
            <a:r>
              <a:rPr lang="zh-CN" altLang="en-US" sz="3200">
                <a:solidFill>
                  <a:schemeClr val="accent2"/>
                </a:solidFill>
              </a:rPr>
              <a:t>满足某人的好奇心</a:t>
            </a:r>
            <a:endParaRPr lang="zh-CN" altLang="en-US" sz="3200">
              <a:solidFill>
                <a:schemeClr val="accent2"/>
              </a:solidFill>
            </a:endParaRPr>
          </a:p>
        </p:txBody>
      </p:sp>
      <p:sp>
        <p:nvSpPr>
          <p:cNvPr id="12" name="文本框 11"/>
          <p:cNvSpPr txBox="1"/>
          <p:nvPr/>
        </p:nvSpPr>
        <p:spPr>
          <a:xfrm>
            <a:off x="236855" y="316230"/>
            <a:ext cx="8341995" cy="701040"/>
          </a:xfrm>
          <a:prstGeom prst="rect">
            <a:avLst/>
          </a:prstGeom>
          <a:noFill/>
        </p:spPr>
        <p:txBody>
          <a:bodyPr wrap="square" rtlCol="0">
            <a:spAutoFit/>
          </a:bodyPr>
          <a:p>
            <a:r>
              <a:rPr lang="en-US" altLang="zh-CN" sz="4000">
                <a:solidFill>
                  <a:schemeClr val="tx1"/>
                </a:solidFill>
                <a:latin typeface="+mn-lt"/>
                <a:ea typeface="+mn-ea"/>
                <a:cs typeface="+mn-cs"/>
                <a:sym typeface="+mn-ea"/>
              </a:rPr>
              <a:t>2.be curious about   </a:t>
            </a:r>
            <a:r>
              <a:rPr lang="zh-CN" altLang="en-US" sz="4000">
                <a:solidFill>
                  <a:schemeClr val="tx1"/>
                </a:solidFill>
                <a:latin typeface="+mn-lt"/>
                <a:ea typeface="+mn-ea"/>
                <a:cs typeface="+mn-cs"/>
                <a:sym typeface="+mn-ea"/>
              </a:rPr>
              <a:t>对</a:t>
            </a:r>
            <a:r>
              <a:rPr lang="en-US" altLang="zh-CN" sz="4000">
                <a:solidFill>
                  <a:schemeClr val="tx1"/>
                </a:solidFill>
                <a:latin typeface="+mn-lt"/>
                <a:ea typeface="+mn-ea"/>
                <a:cs typeface="+mn-cs"/>
                <a:sym typeface="+mn-ea"/>
              </a:rPr>
              <a:t>....</a:t>
            </a:r>
            <a:r>
              <a:rPr lang="zh-CN" altLang="en-US" sz="4000">
                <a:solidFill>
                  <a:schemeClr val="tx1"/>
                </a:solidFill>
                <a:latin typeface="+mn-lt"/>
                <a:ea typeface="+mn-ea"/>
                <a:cs typeface="+mn-cs"/>
                <a:sym typeface="+mn-ea"/>
              </a:rPr>
              <a:t>感兴趣</a:t>
            </a:r>
            <a:endParaRPr lang="zh-CN" altLang="en-US" sz="4000">
              <a:solidFill>
                <a:schemeClr val="tx1"/>
              </a:solidFill>
              <a:latin typeface="+mn-lt"/>
              <a:ea typeface="+mn-ea"/>
              <a:cs typeface="+mn-cs"/>
              <a:sym typeface="+mn-ea"/>
            </a:endParaRPr>
          </a:p>
        </p:txBody>
      </p:sp>
      <p:sp>
        <p:nvSpPr>
          <p:cNvPr id="14" name="标题 13"/>
          <p:cNvSpPr>
            <a:spLocks noGrp="1"/>
          </p:cNvSpPr>
          <p:nvPr>
            <p:ph type="title"/>
          </p:nvPr>
        </p:nvSpPr>
        <p:spPr>
          <a:xfrm>
            <a:off x="838200" y="365760"/>
            <a:ext cx="10515600" cy="1329055"/>
          </a:xfrm>
          <a:prstGeom prst="rect">
            <a:avLst/>
          </a:prstGeom>
        </p:spPr>
        <p:txBody>
          <a:bodyPr vert="horz" lIns="91440" tIns="45720" rIns="91440" bIns="45720" rtlCol="0" anchor="ctr">
            <a:normAutofit/>
          </a:bodyPr>
          <a:p>
            <a:endParaRPr lang="zh-CN" altLang="en-US"/>
          </a:p>
        </p:txBody>
      </p:sp>
      <p:sp>
        <p:nvSpPr>
          <p:cNvPr id="2" name="文本框 1"/>
          <p:cNvSpPr txBox="1"/>
          <p:nvPr/>
        </p:nvSpPr>
        <p:spPr>
          <a:xfrm>
            <a:off x="35560" y="1485265"/>
            <a:ext cx="8079740" cy="1371600"/>
          </a:xfrm>
          <a:prstGeom prst="rect">
            <a:avLst/>
          </a:prstGeom>
          <a:noFill/>
        </p:spPr>
        <p:txBody>
          <a:bodyPr wrap="square" rtlCol="0">
            <a:spAutoFit/>
          </a:bodyPr>
          <a:p>
            <a:r>
              <a:rPr lang="en-US" altLang="zh-CN" sz="2800"/>
              <a:t>e.g: </a:t>
            </a:r>
            <a:endParaRPr lang="en-US" altLang="zh-CN" sz="2800"/>
          </a:p>
          <a:p>
            <a:r>
              <a:rPr lang="zh-CN" altLang="en-US" sz="2800"/>
              <a:t>People were curious about the flying machine.</a:t>
            </a:r>
            <a:endParaRPr lang="zh-CN" altLang="en-US" sz="2800"/>
          </a:p>
          <a:p>
            <a:r>
              <a:rPr lang="zh-CN" altLang="en-US" sz="2800"/>
              <a:t>人们对飞行器感到好奇。</a:t>
            </a:r>
            <a:endParaRPr lang="zh-CN" altLang="en-US"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79705" y="404495"/>
            <a:ext cx="4116705" cy="640080"/>
          </a:xfrm>
          <a:prstGeom prst="rect">
            <a:avLst/>
          </a:prstGeom>
          <a:noFill/>
        </p:spPr>
        <p:txBody>
          <a:bodyPr wrap="square" rtlCol="0">
            <a:spAutoFit/>
          </a:bodyPr>
          <a:p>
            <a:r>
              <a:rPr lang="en-US" altLang="zh-CN" sz="3600"/>
              <a:t>3. see sb. do sth.</a:t>
            </a:r>
            <a:endParaRPr lang="en-US" altLang="zh-CN" sz="3600"/>
          </a:p>
        </p:txBody>
      </p:sp>
      <p:sp>
        <p:nvSpPr>
          <p:cNvPr id="3" name="文本框 2"/>
          <p:cNvSpPr txBox="1"/>
          <p:nvPr/>
        </p:nvSpPr>
        <p:spPr>
          <a:xfrm>
            <a:off x="107315" y="1484630"/>
            <a:ext cx="8842375" cy="1554480"/>
          </a:xfrm>
          <a:prstGeom prst="rect">
            <a:avLst/>
          </a:prstGeom>
          <a:noFill/>
        </p:spPr>
        <p:txBody>
          <a:bodyPr wrap="square" rtlCol="0" anchor="t">
            <a:spAutoFit/>
          </a:bodyPr>
          <a:p>
            <a:r>
              <a:rPr lang="en-US" altLang="zh-CN" sz="2400"/>
              <a:t>   </a:t>
            </a:r>
            <a:r>
              <a:rPr lang="zh-CN" altLang="en-US" sz="2400"/>
              <a:t>see sb do sth 看见某人做某事（全部过程或全过程持续时间很短）</a:t>
            </a:r>
            <a:endParaRPr lang="zh-CN" altLang="en-US" sz="2400"/>
          </a:p>
          <a:p>
            <a:endParaRPr lang="zh-CN" altLang="en-US" sz="2400"/>
          </a:p>
          <a:p>
            <a:r>
              <a:rPr lang="en-US" altLang="zh-CN" sz="2400">
                <a:sym typeface="+mn-ea"/>
              </a:rPr>
              <a:t>e.g. </a:t>
            </a:r>
            <a:r>
              <a:rPr lang="zh-CN" altLang="en-US" sz="2400"/>
              <a:t>I saw him pick an apple. (pick an apple持续时间很短）</a:t>
            </a:r>
            <a:endParaRPr lang="zh-CN" altLang="en-US" sz="2400"/>
          </a:p>
        </p:txBody>
      </p:sp>
      <p:sp>
        <p:nvSpPr>
          <p:cNvPr id="4" name="文本框 3"/>
          <p:cNvSpPr txBox="1"/>
          <p:nvPr/>
        </p:nvSpPr>
        <p:spPr>
          <a:xfrm>
            <a:off x="179705" y="3429000"/>
            <a:ext cx="8403590" cy="1554480"/>
          </a:xfrm>
          <a:prstGeom prst="rect">
            <a:avLst/>
          </a:prstGeom>
          <a:noFill/>
        </p:spPr>
        <p:txBody>
          <a:bodyPr wrap="square" rtlCol="0">
            <a:spAutoFit/>
          </a:bodyPr>
          <a:p>
            <a:r>
              <a:rPr lang="en-US" altLang="zh-CN" sz="2400"/>
              <a:t>   </a:t>
            </a:r>
            <a:r>
              <a:rPr lang="zh-CN" altLang="en-US" sz="2400"/>
              <a:t>see sb doing sth 看见某人做某事（其中一部分过程）</a:t>
            </a:r>
            <a:endParaRPr lang="zh-CN" altLang="en-US" sz="2400"/>
          </a:p>
          <a:p>
            <a:endParaRPr lang="zh-CN" altLang="en-US" sz="2400"/>
          </a:p>
          <a:p>
            <a:r>
              <a:rPr lang="en-US" altLang="zh-CN" sz="2400">
                <a:sym typeface="+mn-ea"/>
              </a:rPr>
              <a:t>e.g</a:t>
            </a:r>
            <a:r>
              <a:rPr lang="zh-CN" altLang="en-US" sz="2400"/>
              <a:t>：When I passed her room, I saw her cleaning her room.</a:t>
            </a:r>
            <a:endParaRPr lang="zh-CN" altLang="en-US" sz="2400"/>
          </a:p>
          <a:p>
            <a:r>
              <a:rPr lang="zh-CN" altLang="en-US" sz="2400"/>
              <a:t>(看到一部分</a:t>
            </a:r>
            <a:r>
              <a:rPr lang="zh-CN" altLang="en-US"/>
              <a:t>）</a:t>
            </a:r>
            <a:endParaRPr lang="zh-CN" altLang="en-US"/>
          </a:p>
        </p:txBody>
      </p:sp>
      <p:sp>
        <p:nvSpPr>
          <p:cNvPr id="5" name="等腰三角形 4"/>
          <p:cNvSpPr/>
          <p:nvPr/>
        </p:nvSpPr>
        <p:spPr>
          <a:xfrm>
            <a:off x="179705" y="1629410"/>
            <a:ext cx="186690" cy="1936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 </a:t>
            </a:r>
            <a:endParaRPr lang="en-US" altLang="zh-CN"/>
          </a:p>
        </p:txBody>
      </p:sp>
      <p:sp>
        <p:nvSpPr>
          <p:cNvPr id="6" name="等腰三角形 5"/>
          <p:cNvSpPr/>
          <p:nvPr/>
        </p:nvSpPr>
        <p:spPr>
          <a:xfrm>
            <a:off x="251460" y="3572510"/>
            <a:ext cx="186690" cy="19367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 </a:t>
            </a:r>
            <a:endParaRPr lang="en-US" altLang="zh-C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332105"/>
            <a:ext cx="3093085" cy="762000"/>
          </a:xfrm>
          <a:prstGeom prst="rect">
            <a:avLst/>
          </a:prstGeom>
          <a:noFill/>
        </p:spPr>
        <p:txBody>
          <a:bodyPr wrap="square" rtlCol="0">
            <a:spAutoFit/>
          </a:bodyPr>
          <a:p>
            <a:r>
              <a:rPr lang="en-US" altLang="zh-CN" sz="4400"/>
              <a:t>2nd para.</a:t>
            </a:r>
            <a:endParaRPr lang="en-US" altLang="zh-CN" sz="4400"/>
          </a:p>
        </p:txBody>
      </p:sp>
      <p:sp>
        <p:nvSpPr>
          <p:cNvPr id="100" name="文本框 99"/>
          <p:cNvSpPr txBox="1"/>
          <p:nvPr/>
        </p:nvSpPr>
        <p:spPr>
          <a:xfrm>
            <a:off x="467360" y="1196340"/>
            <a:ext cx="7854315" cy="4846320"/>
          </a:xfrm>
          <a:prstGeom prst="rect">
            <a:avLst/>
          </a:prstGeom>
          <a:noFill/>
          <a:ln w="9525">
            <a:noFill/>
            <a:miter/>
          </a:ln>
        </p:spPr>
        <p:txBody>
          <a:bodyPr wrap="square">
            <a:spAutoFit/>
          </a:bodyPr>
          <a:p>
            <a:pPr marL="0" indent="0" algn="l"/>
            <a:r>
              <a:rPr lang="en-US" altLang="zh-CN" sz="2400" b="0" u="none">
                <a:latin typeface="+mj-lt"/>
                <a:ea typeface="宋体" charset="0"/>
                <a:cs typeface="宋体" charset="0"/>
              </a:rPr>
              <a:t>The first person to arrive was Tony Garcia from Colombia, closely followed by Julia Smith from Britain. After I met them and then introduced them to each other, I was very surprised. Tony </a:t>
            </a:r>
            <a:r>
              <a:rPr lang="en-US" altLang="zh-CN" sz="2400" b="0" u="none">
                <a:solidFill>
                  <a:srgbClr val="FF0000"/>
                </a:solidFill>
                <a:latin typeface="+mj-lt"/>
                <a:ea typeface="宋体" charset="0"/>
                <a:cs typeface="宋体" charset="0"/>
              </a:rPr>
              <a:t>approached </a:t>
            </a:r>
            <a:r>
              <a:rPr lang="en-US" altLang="zh-CN" sz="2400" b="0" u="none">
                <a:latin typeface="+mj-lt"/>
                <a:ea typeface="宋体" charset="0"/>
                <a:cs typeface="宋体" charset="0"/>
              </a:rPr>
              <a:t>Julia, touched her shoulder and kissed her on the cheek! She stepped back appearing surprised and put up her hands, as if </a:t>
            </a:r>
            <a:r>
              <a:rPr lang="en-US" altLang="zh-CN" sz="2400" b="0" u="none">
                <a:solidFill>
                  <a:srgbClr val="FF0000"/>
                </a:solidFill>
                <a:latin typeface="+mj-lt"/>
                <a:ea typeface="宋体" charset="0"/>
                <a:cs typeface="宋体" charset="0"/>
              </a:rPr>
              <a:t>in defence</a:t>
            </a:r>
            <a:r>
              <a:rPr lang="en-US" altLang="zh-CN" sz="2400" b="0" u="none">
                <a:latin typeface="+mj-lt"/>
                <a:ea typeface="宋体" charset="0"/>
                <a:cs typeface="宋体" charset="0"/>
              </a:rPr>
              <a:t>. I guessed that there was probably a </a:t>
            </a:r>
            <a:r>
              <a:rPr lang="en-US" altLang="zh-CN" sz="2400" b="0" u="none">
                <a:solidFill>
                  <a:srgbClr val="FF0000"/>
                </a:solidFill>
                <a:latin typeface="+mj-lt"/>
                <a:ea typeface="宋体" charset="0"/>
                <a:cs typeface="宋体" charset="0"/>
              </a:rPr>
              <a:t>major </a:t>
            </a:r>
            <a:r>
              <a:rPr lang="en-US" altLang="zh-CN" sz="2400" b="0" u="none">
                <a:latin typeface="+mj-lt"/>
                <a:ea typeface="宋体" charset="0"/>
                <a:cs typeface="宋体" charset="0"/>
              </a:rPr>
              <a:t>misunderstanding. Then Akira Nagata from Japan came in smiling, together with George Cook from Canada. As they were introduced, George reached his hand out to the Japanese student. Just at that moment, however, Akira bowed so his nose touched George's moving hand. They both apologized - another cultural mistake!</a:t>
            </a:r>
            <a:endParaRPr lang="zh-CN" altLang="en-US" sz="240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3850" y="404495"/>
            <a:ext cx="6287135" cy="640080"/>
          </a:xfrm>
          <a:prstGeom prst="rect">
            <a:avLst/>
          </a:prstGeom>
          <a:noFill/>
        </p:spPr>
        <p:txBody>
          <a:bodyPr wrap="square" rtlCol="0">
            <a:spAutoFit/>
          </a:bodyPr>
          <a:p>
            <a:r>
              <a:rPr lang="en-US" altLang="zh-CN" sz="3600"/>
              <a:t>4. approach</a:t>
            </a:r>
            <a:endParaRPr lang="en-US" altLang="zh-CN" sz="3600"/>
          </a:p>
        </p:txBody>
      </p:sp>
      <p:sp>
        <p:nvSpPr>
          <p:cNvPr id="4" name="文本框 3"/>
          <p:cNvSpPr txBox="1"/>
          <p:nvPr/>
        </p:nvSpPr>
        <p:spPr>
          <a:xfrm>
            <a:off x="251460" y="2492375"/>
            <a:ext cx="8769350" cy="3048000"/>
          </a:xfrm>
          <a:prstGeom prst="rect">
            <a:avLst/>
          </a:prstGeom>
          <a:noFill/>
        </p:spPr>
        <p:txBody>
          <a:bodyPr wrap="square" rtlCol="0">
            <a:spAutoFit/>
          </a:bodyPr>
          <a:p>
            <a:endParaRPr lang="en-US" altLang="zh-CN" sz="3200"/>
          </a:p>
          <a:p>
            <a:r>
              <a:rPr lang="en-US" altLang="zh-CN" sz="3200"/>
              <a:t>Collocations:</a:t>
            </a:r>
            <a:endParaRPr lang="en-US" altLang="zh-CN" sz="3200"/>
          </a:p>
          <a:p>
            <a:r>
              <a:rPr lang="en-US" altLang="zh-CN" sz="2800"/>
              <a:t>an approach to   ...的入门; ...的途径;</a:t>
            </a:r>
            <a:r>
              <a:rPr lang="zh-CN" altLang="en-US" sz="2800"/>
              <a:t>对</a:t>
            </a:r>
            <a:r>
              <a:rPr lang="en-US" altLang="zh-CN" sz="2800"/>
              <a:t>...</a:t>
            </a:r>
            <a:r>
              <a:rPr lang="zh-CN" altLang="en-US" sz="2800"/>
              <a:t>进行探讨； </a:t>
            </a:r>
            <a:endParaRPr lang="zh-CN" altLang="en-US" sz="2800"/>
          </a:p>
          <a:p>
            <a:r>
              <a:rPr lang="en-US" altLang="zh-CN" sz="2800"/>
              <a:t>at the approach of   </a:t>
            </a:r>
            <a:r>
              <a:rPr lang="zh-CN" altLang="en-US" sz="2800"/>
              <a:t>在快到</a:t>
            </a:r>
            <a:r>
              <a:rPr lang="en-US" altLang="zh-CN" sz="2800"/>
              <a:t>...</a:t>
            </a:r>
            <a:r>
              <a:rPr lang="zh-CN" altLang="en-US" sz="2800"/>
              <a:t>的时候</a:t>
            </a:r>
            <a:endParaRPr lang="zh-CN" altLang="en-US" sz="2800"/>
          </a:p>
          <a:p>
            <a:endParaRPr lang="en-US" altLang="zh-CN" sz="2800"/>
          </a:p>
          <a:p>
            <a:endParaRPr lang="en-US" altLang="zh-CN" sz="2800"/>
          </a:p>
          <a:p>
            <a:r>
              <a:rPr lang="en-US" altLang="zh-CN"/>
              <a:t>       </a:t>
            </a:r>
            <a:endParaRPr lang="zh-CN" altLang="en-US"/>
          </a:p>
        </p:txBody>
      </p:sp>
      <p:sp>
        <p:nvSpPr>
          <p:cNvPr id="7" name="文本框 6"/>
          <p:cNvSpPr txBox="1"/>
          <p:nvPr/>
        </p:nvSpPr>
        <p:spPr>
          <a:xfrm>
            <a:off x="2987675" y="476250"/>
            <a:ext cx="2766060" cy="518160"/>
          </a:xfrm>
          <a:prstGeom prst="rect">
            <a:avLst/>
          </a:prstGeom>
          <a:noFill/>
        </p:spPr>
        <p:txBody>
          <a:bodyPr wrap="square" rtlCol="0">
            <a:spAutoFit/>
          </a:bodyPr>
          <a:p>
            <a:r>
              <a:rPr lang="zh-CN" altLang="en-US" sz="2800"/>
              <a:t>[ə'prəʊtʃ]</a:t>
            </a:r>
            <a:endParaRPr lang="zh-CN" altLang="en-US" sz="2800"/>
          </a:p>
        </p:txBody>
      </p:sp>
      <p:sp>
        <p:nvSpPr>
          <p:cNvPr id="8" name="文本框 7"/>
          <p:cNvSpPr txBox="1"/>
          <p:nvPr/>
        </p:nvSpPr>
        <p:spPr>
          <a:xfrm>
            <a:off x="539750" y="1196340"/>
            <a:ext cx="3804920" cy="1371600"/>
          </a:xfrm>
          <a:prstGeom prst="rect">
            <a:avLst/>
          </a:prstGeom>
          <a:noFill/>
        </p:spPr>
        <p:txBody>
          <a:bodyPr wrap="square" rtlCol="0">
            <a:spAutoFit/>
          </a:bodyPr>
          <a:p>
            <a:r>
              <a:rPr lang="zh-CN" altLang="en-US" sz="2800"/>
              <a:t>n. 方法；途径；接近</a:t>
            </a:r>
            <a:endParaRPr lang="zh-CN" altLang="en-US" sz="2800"/>
          </a:p>
          <a:p>
            <a:r>
              <a:rPr lang="zh-CN" altLang="en-US" sz="2800"/>
              <a:t>vt. 接近；着手处理</a:t>
            </a:r>
            <a:endParaRPr lang="zh-CN" altLang="en-US" sz="2800"/>
          </a:p>
          <a:p>
            <a:r>
              <a:rPr lang="zh-CN" altLang="en-US" sz="2800"/>
              <a:t>vi. 靠近</a:t>
            </a:r>
            <a:endParaRPr lang="zh-CN" altLang="en-US" sz="2800"/>
          </a:p>
        </p:txBody>
      </p:sp>
      <p:sp>
        <p:nvSpPr>
          <p:cNvPr id="10" name="文本框 9"/>
          <p:cNvSpPr txBox="1"/>
          <p:nvPr/>
        </p:nvSpPr>
        <p:spPr>
          <a:xfrm>
            <a:off x="107950" y="4221480"/>
            <a:ext cx="9119235" cy="1798320"/>
          </a:xfrm>
          <a:prstGeom prst="rect">
            <a:avLst/>
          </a:prstGeom>
          <a:noFill/>
        </p:spPr>
        <p:txBody>
          <a:bodyPr wrap="square" rtlCol="0">
            <a:spAutoFit/>
          </a:bodyPr>
          <a:p>
            <a:endParaRPr lang="en-US" altLang="zh-CN" sz="2800"/>
          </a:p>
          <a:p>
            <a:r>
              <a:rPr lang="en-US" altLang="zh-CN" sz="2800"/>
              <a:t>e.g:</a:t>
            </a:r>
            <a:endParaRPr lang="en-US" altLang="zh-CN" sz="2800"/>
          </a:p>
          <a:p>
            <a:r>
              <a:rPr lang="en-US" altLang="zh-CN" sz="2800">
                <a:solidFill>
                  <a:srgbClr val="0070C0"/>
                </a:solidFill>
              </a:rPr>
              <a:t>He thought of a new approach to solve the problem.</a:t>
            </a:r>
            <a:endParaRPr lang="en-US" altLang="zh-CN" sz="2800">
              <a:solidFill>
                <a:srgbClr val="0070C0"/>
              </a:solidFill>
            </a:endParaRPr>
          </a:p>
          <a:p>
            <a:r>
              <a:rPr lang="en-US" altLang="zh-CN" sz="2800">
                <a:solidFill>
                  <a:srgbClr val="0070C0"/>
                </a:solidFill>
              </a:rPr>
              <a:t>People are busy shopping at the approach of Christmas.</a:t>
            </a:r>
            <a:endParaRPr lang="en-US" altLang="zh-CN" sz="2800">
              <a:solidFill>
                <a:srgbClr val="0070C0"/>
              </a:solidFill>
            </a:endParaRPr>
          </a:p>
        </p:txBody>
      </p:sp>
      <p:sp>
        <p:nvSpPr>
          <p:cNvPr id="3" name="标题 2"/>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5605" y="404495"/>
            <a:ext cx="2035175" cy="640080"/>
          </a:xfrm>
          <a:prstGeom prst="rect">
            <a:avLst/>
          </a:prstGeom>
          <a:noFill/>
        </p:spPr>
        <p:txBody>
          <a:bodyPr wrap="square" rtlCol="0">
            <a:spAutoFit/>
          </a:bodyPr>
          <a:p>
            <a:r>
              <a:rPr lang="en-US" altLang="zh-CN" sz="3600"/>
              <a:t>5. major</a:t>
            </a:r>
            <a:endParaRPr lang="en-US" altLang="zh-CN" sz="3600"/>
          </a:p>
        </p:txBody>
      </p:sp>
      <p:sp>
        <p:nvSpPr>
          <p:cNvPr id="3" name="文本框 2"/>
          <p:cNvSpPr txBox="1"/>
          <p:nvPr/>
        </p:nvSpPr>
        <p:spPr>
          <a:xfrm>
            <a:off x="2339975" y="476250"/>
            <a:ext cx="2291715" cy="518160"/>
          </a:xfrm>
          <a:prstGeom prst="rect">
            <a:avLst/>
          </a:prstGeom>
          <a:noFill/>
        </p:spPr>
        <p:txBody>
          <a:bodyPr wrap="square" rtlCol="0">
            <a:spAutoFit/>
          </a:bodyPr>
          <a:p>
            <a:r>
              <a:rPr lang="zh-CN" altLang="en-US" sz="2800"/>
              <a:t>['meɪdʒə]</a:t>
            </a:r>
            <a:endParaRPr lang="zh-CN" altLang="en-US" sz="2800"/>
          </a:p>
        </p:txBody>
      </p:sp>
      <p:sp>
        <p:nvSpPr>
          <p:cNvPr id="4" name="文本框 3"/>
          <p:cNvSpPr txBox="1"/>
          <p:nvPr/>
        </p:nvSpPr>
        <p:spPr>
          <a:xfrm>
            <a:off x="467995" y="1341120"/>
            <a:ext cx="7073900" cy="1371600"/>
          </a:xfrm>
          <a:prstGeom prst="rect">
            <a:avLst/>
          </a:prstGeom>
          <a:noFill/>
        </p:spPr>
        <p:txBody>
          <a:bodyPr wrap="square" rtlCol="0" anchor="t">
            <a:spAutoFit/>
          </a:bodyPr>
          <a:p>
            <a:r>
              <a:rPr lang="zh-CN" altLang="en-US" sz="2800"/>
              <a:t>adj. 主要的；重要的；主修的；较多的</a:t>
            </a:r>
            <a:endParaRPr lang="zh-CN" altLang="en-US" sz="2800"/>
          </a:p>
          <a:p>
            <a:r>
              <a:rPr lang="zh-CN" altLang="en-US" sz="2800"/>
              <a:t>n. [人类] 成年人；主修科目；陆军少校</a:t>
            </a:r>
            <a:endParaRPr lang="zh-CN" altLang="en-US" sz="2800"/>
          </a:p>
          <a:p>
            <a:r>
              <a:rPr lang="zh-CN" altLang="en-US" sz="2800"/>
              <a:t>vi. 主修</a:t>
            </a:r>
            <a:endParaRPr lang="zh-CN" altLang="en-US" sz="2800"/>
          </a:p>
        </p:txBody>
      </p:sp>
      <p:sp>
        <p:nvSpPr>
          <p:cNvPr id="5" name="文本框 4"/>
          <p:cNvSpPr txBox="1"/>
          <p:nvPr/>
        </p:nvSpPr>
        <p:spPr>
          <a:xfrm>
            <a:off x="252095" y="2908300"/>
            <a:ext cx="7602855" cy="2225040"/>
          </a:xfrm>
          <a:prstGeom prst="rect">
            <a:avLst/>
          </a:prstGeom>
          <a:noFill/>
        </p:spPr>
        <p:txBody>
          <a:bodyPr wrap="square" rtlCol="0">
            <a:spAutoFit/>
          </a:bodyPr>
          <a:p>
            <a:r>
              <a:rPr lang="en-US" altLang="zh-CN" sz="2800">
                <a:solidFill>
                  <a:schemeClr val="accent6"/>
                </a:solidFill>
              </a:rPr>
              <a:t>Common use:</a:t>
            </a:r>
            <a:endParaRPr lang="en-US" altLang="zh-CN" sz="2800">
              <a:solidFill>
                <a:schemeClr val="accent6"/>
              </a:solidFill>
            </a:endParaRPr>
          </a:p>
          <a:p>
            <a:r>
              <a:rPr lang="en-US" altLang="zh-CN" sz="2800">
                <a:solidFill>
                  <a:schemeClr val="accent6"/>
                </a:solidFill>
              </a:rPr>
              <a:t>major in sth.   </a:t>
            </a:r>
            <a:r>
              <a:rPr lang="zh-CN" altLang="en-US" sz="2800">
                <a:solidFill>
                  <a:schemeClr val="accent6"/>
                </a:solidFill>
              </a:rPr>
              <a:t>主修</a:t>
            </a:r>
            <a:endParaRPr lang="zh-CN" altLang="en-US" sz="2800">
              <a:solidFill>
                <a:schemeClr val="accent6"/>
              </a:solidFill>
            </a:endParaRPr>
          </a:p>
          <a:p>
            <a:r>
              <a:rPr lang="en-US" altLang="zh-CN" sz="2800">
                <a:solidFill>
                  <a:schemeClr val="accent6"/>
                </a:solidFill>
              </a:rPr>
              <a:t>play a major role in sth.  </a:t>
            </a:r>
            <a:r>
              <a:rPr lang="zh-CN" altLang="en-US" sz="2800">
                <a:solidFill>
                  <a:schemeClr val="accent6"/>
                </a:solidFill>
              </a:rPr>
              <a:t>在某事中起重要作用</a:t>
            </a:r>
            <a:endParaRPr lang="zh-CN" altLang="en-US" sz="2800">
              <a:solidFill>
                <a:schemeClr val="accent6"/>
              </a:solidFill>
            </a:endParaRPr>
          </a:p>
          <a:p>
            <a:r>
              <a:rPr lang="en-US" altLang="zh-CN" sz="2800">
                <a:solidFill>
                  <a:schemeClr val="accent6"/>
                </a:solidFill>
              </a:rPr>
              <a:t>major factor  </a:t>
            </a:r>
            <a:r>
              <a:rPr lang="zh-CN" altLang="en-US" sz="2800">
                <a:solidFill>
                  <a:schemeClr val="accent6"/>
                </a:solidFill>
              </a:rPr>
              <a:t>主要因素</a:t>
            </a:r>
            <a:endParaRPr lang="zh-CN" altLang="en-US" sz="2800">
              <a:solidFill>
                <a:schemeClr val="accent6"/>
              </a:solidFill>
            </a:endParaRPr>
          </a:p>
          <a:p>
            <a:endParaRPr lang="zh-CN" altLang="en-US" sz="2800">
              <a:solidFill>
                <a:schemeClr val="accent6"/>
              </a:solidFill>
            </a:endParaRPr>
          </a:p>
        </p:txBody>
      </p:sp>
      <p:sp>
        <p:nvSpPr>
          <p:cNvPr id="6" name="标题 5"/>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p>
            <a:endParaRPr lang="zh-CN" altLang="en-US"/>
          </a:p>
        </p:txBody>
      </p:sp>
    </p:spTree>
  </p:cSld>
  <p:clrMapOvr>
    <a:masterClrMapping/>
  </p:clrMapOvr>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5680</Words>
  <Application>Kingsoft Office WPP</Application>
  <PresentationFormat>全屏显示(4:3)</PresentationFormat>
  <Paragraphs>215</Paragraphs>
  <Slides>20</Slides>
  <Notes>1</Notes>
  <HiddenSlides>0</HiddenSlides>
  <MMClips>0</MMClips>
  <ScaleCrop>false</ScaleCrop>
  <HeadingPairs>
    <vt:vector size="4" baseType="variant">
      <vt:variant>
        <vt:lpstr>主题</vt:lpstr>
      </vt:variant>
      <vt:variant>
        <vt:i4>3</vt:i4>
      </vt:variant>
      <vt:variant>
        <vt:lpstr>幻灯片标题</vt:lpstr>
      </vt:variant>
      <vt:variant>
        <vt:i4>20</vt:i4>
      </vt:variant>
    </vt:vector>
  </HeadingPairs>
  <TitlesOfParts>
    <vt:vector size="23" baseType="lpstr">
      <vt:lpstr>Office 主题</vt:lpstr>
      <vt:lpstr>1_Office 主题</vt:lpstr>
      <vt:lpstr>默认设计模板</vt:lpstr>
      <vt:lpstr>    Body language     人教版 Book 4 Unit4 Body Language</vt:lpstr>
      <vt:lpstr> Learning: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WPS在线模板</dc:title>
  <dc:creator/>
  <cp:lastModifiedBy>yanyujing</cp:lastModifiedBy>
  <cp:revision>31</cp:revision>
  <dcterms:created xsi:type="dcterms:W3CDTF">2009-10-09T12:25:00Z</dcterms:created>
  <dcterms:modified xsi:type="dcterms:W3CDTF">2016-02-24T15:59:31Z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2052-10.1.0.5457</vt:lpwstr>
  </property>
</Properties>
</file>