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3"/>
  </p:sldMasterIdLst>
  <p:notesMasterIdLst>
    <p:notesMasterId r:id="rId23"/>
  </p:notesMasterIdLst>
  <p:sldIdLst>
    <p:sldId id="25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113"/>
    <a:srgbClr val="04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954" y="2416809"/>
            <a:ext cx="6633796" cy="1535346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5954" y="3990974"/>
            <a:ext cx="6633796" cy="771525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-1" y="2416809"/>
            <a:ext cx="2675251" cy="4455"/>
          </a:xfrm>
          <a:prstGeom prst="line">
            <a:avLst/>
          </a:prstGeom>
          <a:ln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9507155" y="3952156"/>
            <a:ext cx="2675251" cy="4455"/>
          </a:xfrm>
          <a:prstGeom prst="line">
            <a:avLst/>
          </a:prstGeom>
          <a:ln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44419" y="530709"/>
            <a:ext cx="11609388" cy="606901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0765" y="1524661"/>
            <a:ext cx="6375077" cy="2537644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65" y="4298080"/>
            <a:ext cx="6311820" cy="85782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29" y="927100"/>
            <a:ext cx="5642371" cy="5274770"/>
          </a:xfrm>
          <a:prstGeom prst="rect">
            <a:avLst/>
          </a:prstGeom>
        </p:spPr>
      </p:pic>
      <p:grpSp>
        <p:nvGrpSpPr>
          <p:cNvPr id="64" name="组合 38"/>
          <p:cNvGrpSpPr/>
          <p:nvPr/>
        </p:nvGrpSpPr>
        <p:grpSpPr bwMode="auto">
          <a:xfrm>
            <a:off x="248443" y="252109"/>
            <a:ext cx="1375742" cy="573392"/>
            <a:chOff x="615950" y="458788"/>
            <a:chExt cx="2657475" cy="11080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Freeform 5"/>
            <p:cNvSpPr/>
            <p:nvPr/>
          </p:nvSpPr>
          <p:spPr bwMode="auto">
            <a:xfrm>
              <a:off x="3015755" y="974351"/>
              <a:ext cx="257670" cy="557884"/>
            </a:xfrm>
            <a:custGeom>
              <a:avLst/>
              <a:gdLst>
                <a:gd name="T0" fmla="*/ 48 w 210"/>
                <a:gd name="T1" fmla="*/ 208 h 453"/>
                <a:gd name="T2" fmla="*/ 46 w 210"/>
                <a:gd name="T3" fmla="*/ 208 h 453"/>
                <a:gd name="T4" fmla="*/ 46 w 210"/>
                <a:gd name="T5" fmla="*/ 451 h 453"/>
                <a:gd name="T6" fmla="*/ 0 w 210"/>
                <a:gd name="T7" fmla="*/ 453 h 453"/>
                <a:gd name="T8" fmla="*/ 0 w 210"/>
                <a:gd name="T9" fmla="*/ 208 h 453"/>
                <a:gd name="T10" fmla="*/ 0 w 210"/>
                <a:gd name="T11" fmla="*/ 204 h 453"/>
                <a:gd name="T12" fmla="*/ 0 w 210"/>
                <a:gd name="T13" fmla="*/ 164 h 453"/>
                <a:gd name="T14" fmla="*/ 210 w 210"/>
                <a:gd name="T15" fmla="*/ 0 h 453"/>
                <a:gd name="T16" fmla="*/ 210 w 210"/>
                <a:gd name="T17" fmla="*/ 55 h 453"/>
                <a:gd name="T18" fmla="*/ 48 w 210"/>
                <a:gd name="T19" fmla="*/ 2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53">
                  <a:moveTo>
                    <a:pt x="48" y="208"/>
                  </a:moveTo>
                  <a:cubicBezTo>
                    <a:pt x="46" y="208"/>
                    <a:pt x="46" y="208"/>
                    <a:pt x="46" y="208"/>
                  </a:cubicBezTo>
                  <a:cubicBezTo>
                    <a:pt x="46" y="451"/>
                    <a:pt x="46" y="451"/>
                    <a:pt x="46" y="451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70"/>
                    <a:pt x="109" y="0"/>
                    <a:pt x="210" y="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125" y="57"/>
                    <a:pt x="56" y="123"/>
                    <a:pt x="48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154205" y="566518"/>
              <a:ext cx="99992" cy="319340"/>
            </a:xfrm>
            <a:custGeom>
              <a:avLst/>
              <a:gdLst>
                <a:gd name="T0" fmla="*/ 0 w 79"/>
                <a:gd name="T1" fmla="*/ 185 h 258"/>
                <a:gd name="T2" fmla="*/ 0 w 79"/>
                <a:gd name="T3" fmla="*/ 185 h 258"/>
                <a:gd name="T4" fmla="*/ 0 w 79"/>
                <a:gd name="T5" fmla="*/ 0 h 258"/>
                <a:gd name="T6" fmla="*/ 21 w 79"/>
                <a:gd name="T7" fmla="*/ 0 h 258"/>
                <a:gd name="T8" fmla="*/ 21 w 79"/>
                <a:gd name="T9" fmla="*/ 186 h 258"/>
                <a:gd name="T10" fmla="*/ 79 w 79"/>
                <a:gd name="T11" fmla="*/ 240 h 258"/>
                <a:gd name="T12" fmla="*/ 79 w 79"/>
                <a:gd name="T13" fmla="*/ 258 h 258"/>
                <a:gd name="T14" fmla="*/ 76 w 79"/>
                <a:gd name="T15" fmla="*/ 258 h 258"/>
                <a:gd name="T16" fmla="*/ 0 w 79"/>
                <a:gd name="T17" fmla="*/ 18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58"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4" y="216"/>
                    <a:pt x="48" y="240"/>
                    <a:pt x="79" y="240"/>
                  </a:cubicBezTo>
                  <a:cubicBezTo>
                    <a:pt x="79" y="258"/>
                    <a:pt x="79" y="258"/>
                    <a:pt x="79" y="258"/>
                  </a:cubicBezTo>
                  <a:cubicBezTo>
                    <a:pt x="78" y="258"/>
                    <a:pt x="77" y="258"/>
                    <a:pt x="76" y="258"/>
                  </a:cubicBezTo>
                  <a:cubicBezTo>
                    <a:pt x="35" y="258"/>
                    <a:pt x="1" y="226"/>
                    <a:pt x="0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2969605" y="566518"/>
              <a:ext cx="96145" cy="319340"/>
            </a:xfrm>
            <a:custGeom>
              <a:avLst/>
              <a:gdLst>
                <a:gd name="T0" fmla="*/ 79 w 79"/>
                <a:gd name="T1" fmla="*/ 188 h 258"/>
                <a:gd name="T2" fmla="*/ 79 w 79"/>
                <a:gd name="T3" fmla="*/ 188 h 258"/>
                <a:gd name="T4" fmla="*/ 3 w 79"/>
                <a:gd name="T5" fmla="*/ 258 h 258"/>
                <a:gd name="T6" fmla="*/ 0 w 79"/>
                <a:gd name="T7" fmla="*/ 258 h 258"/>
                <a:gd name="T8" fmla="*/ 0 w 79"/>
                <a:gd name="T9" fmla="*/ 240 h 258"/>
                <a:gd name="T10" fmla="*/ 57 w 79"/>
                <a:gd name="T11" fmla="*/ 186 h 258"/>
                <a:gd name="T12" fmla="*/ 57 w 79"/>
                <a:gd name="T13" fmla="*/ 0 h 258"/>
                <a:gd name="T14" fmla="*/ 79 w 79"/>
                <a:gd name="T15" fmla="*/ 0 h 258"/>
                <a:gd name="T16" fmla="*/ 79 w 79"/>
                <a:gd name="T17" fmla="*/ 185 h 258"/>
                <a:gd name="T18" fmla="*/ 79 w 79"/>
                <a:gd name="T19" fmla="*/ 185 h 258"/>
                <a:gd name="T20" fmla="*/ 79 w 79"/>
                <a:gd name="T21" fmla="*/ 186 h 258"/>
                <a:gd name="T22" fmla="*/ 79 w 79"/>
                <a:gd name="T23" fmla="*/ 18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258">
                  <a:moveTo>
                    <a:pt x="79" y="188"/>
                  </a:moveTo>
                  <a:cubicBezTo>
                    <a:pt x="79" y="188"/>
                    <a:pt x="79" y="188"/>
                    <a:pt x="79" y="188"/>
                  </a:cubicBezTo>
                  <a:cubicBezTo>
                    <a:pt x="76" y="227"/>
                    <a:pt x="44" y="258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0" y="240"/>
                    <a:pt x="55" y="216"/>
                    <a:pt x="57" y="18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6"/>
                    <a:pt x="79" y="186"/>
                    <a:pt x="79" y="186"/>
                  </a:cubicBezTo>
                  <a:lnTo>
                    <a:pt x="79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2419648" y="955112"/>
              <a:ext cx="584568" cy="611751"/>
            </a:xfrm>
            <a:custGeom>
              <a:avLst/>
              <a:gdLst>
                <a:gd name="T0" fmla="*/ 463 w 478"/>
                <a:gd name="T1" fmla="*/ 211 h 498"/>
                <a:gd name="T2" fmla="*/ 409 w 478"/>
                <a:gd name="T3" fmla="*/ 220 h 498"/>
                <a:gd name="T4" fmla="*/ 330 w 478"/>
                <a:gd name="T5" fmla="*/ 391 h 498"/>
                <a:gd name="T6" fmla="*/ 108 w 478"/>
                <a:gd name="T7" fmla="*/ 332 h 498"/>
                <a:gd name="T8" fmla="*/ 417 w 478"/>
                <a:gd name="T9" fmla="*/ 153 h 498"/>
                <a:gd name="T10" fmla="*/ 417 w 478"/>
                <a:gd name="T11" fmla="*/ 153 h 498"/>
                <a:gd name="T12" fmla="*/ 438 w 478"/>
                <a:gd name="T13" fmla="*/ 141 h 498"/>
                <a:gd name="T14" fmla="*/ 437 w 478"/>
                <a:gd name="T15" fmla="*/ 140 h 498"/>
                <a:gd name="T16" fmla="*/ 140 w 478"/>
                <a:gd name="T17" fmla="*/ 60 h 498"/>
                <a:gd name="T18" fmla="*/ 60 w 478"/>
                <a:gd name="T19" fmla="*/ 358 h 498"/>
                <a:gd name="T20" fmla="*/ 357 w 478"/>
                <a:gd name="T21" fmla="*/ 437 h 498"/>
                <a:gd name="T22" fmla="*/ 463 w 478"/>
                <a:gd name="T23" fmla="*/ 211 h 498"/>
                <a:gd name="T24" fmla="*/ 87 w 478"/>
                <a:gd name="T25" fmla="*/ 274 h 498"/>
                <a:gd name="T26" fmla="*/ 167 w 478"/>
                <a:gd name="T27" fmla="*/ 108 h 498"/>
                <a:gd name="T28" fmla="*/ 350 w 478"/>
                <a:gd name="T29" fmla="*/ 122 h 498"/>
                <a:gd name="T30" fmla="*/ 87 w 478"/>
                <a:gd name="T31" fmla="*/ 27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498">
                  <a:moveTo>
                    <a:pt x="463" y="211"/>
                  </a:moveTo>
                  <a:cubicBezTo>
                    <a:pt x="409" y="220"/>
                    <a:pt x="409" y="220"/>
                    <a:pt x="409" y="220"/>
                  </a:cubicBezTo>
                  <a:cubicBezTo>
                    <a:pt x="421" y="286"/>
                    <a:pt x="392" y="356"/>
                    <a:pt x="330" y="391"/>
                  </a:cubicBezTo>
                  <a:cubicBezTo>
                    <a:pt x="252" y="436"/>
                    <a:pt x="153" y="410"/>
                    <a:pt x="108" y="332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38" y="141"/>
                    <a:pt x="438" y="141"/>
                    <a:pt x="438" y="141"/>
                  </a:cubicBezTo>
                  <a:cubicBezTo>
                    <a:pt x="437" y="141"/>
                    <a:pt x="437" y="140"/>
                    <a:pt x="437" y="140"/>
                  </a:cubicBezTo>
                  <a:cubicBezTo>
                    <a:pt x="377" y="35"/>
                    <a:pt x="244" y="0"/>
                    <a:pt x="140" y="60"/>
                  </a:cubicBezTo>
                  <a:cubicBezTo>
                    <a:pt x="35" y="120"/>
                    <a:pt x="0" y="253"/>
                    <a:pt x="60" y="358"/>
                  </a:cubicBezTo>
                  <a:cubicBezTo>
                    <a:pt x="120" y="462"/>
                    <a:pt x="253" y="498"/>
                    <a:pt x="357" y="437"/>
                  </a:cubicBezTo>
                  <a:cubicBezTo>
                    <a:pt x="439" y="390"/>
                    <a:pt x="478" y="299"/>
                    <a:pt x="463" y="211"/>
                  </a:cubicBezTo>
                  <a:close/>
                  <a:moveTo>
                    <a:pt x="87" y="274"/>
                  </a:moveTo>
                  <a:cubicBezTo>
                    <a:pt x="78" y="209"/>
                    <a:pt x="107" y="142"/>
                    <a:pt x="167" y="108"/>
                  </a:cubicBezTo>
                  <a:cubicBezTo>
                    <a:pt x="227" y="73"/>
                    <a:pt x="299" y="81"/>
                    <a:pt x="350" y="122"/>
                  </a:cubicBezTo>
                  <a:lnTo>
                    <a:pt x="87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2619632" y="728112"/>
              <a:ext cx="307667" cy="157746"/>
            </a:xfrm>
            <a:custGeom>
              <a:avLst/>
              <a:gdLst>
                <a:gd name="T0" fmla="*/ 172 w 251"/>
                <a:gd name="T1" fmla="*/ 58 h 128"/>
                <a:gd name="T2" fmla="*/ 172 w 251"/>
                <a:gd name="T3" fmla="*/ 58 h 128"/>
                <a:gd name="T4" fmla="*/ 172 w 251"/>
                <a:gd name="T5" fmla="*/ 56 h 128"/>
                <a:gd name="T6" fmla="*/ 172 w 251"/>
                <a:gd name="T7" fmla="*/ 55 h 128"/>
                <a:gd name="T8" fmla="*/ 172 w 251"/>
                <a:gd name="T9" fmla="*/ 55 h 128"/>
                <a:gd name="T10" fmla="*/ 172 w 251"/>
                <a:gd name="T11" fmla="*/ 22 h 128"/>
                <a:gd name="T12" fmla="*/ 79 w 251"/>
                <a:gd name="T13" fmla="*/ 22 h 128"/>
                <a:gd name="T14" fmla="*/ 79 w 251"/>
                <a:gd name="T15" fmla="*/ 55 h 128"/>
                <a:gd name="T16" fmla="*/ 79 w 251"/>
                <a:gd name="T17" fmla="*/ 55 h 128"/>
                <a:gd name="T18" fmla="*/ 79 w 251"/>
                <a:gd name="T19" fmla="*/ 56 h 128"/>
                <a:gd name="T20" fmla="*/ 79 w 251"/>
                <a:gd name="T21" fmla="*/ 58 h 128"/>
                <a:gd name="T22" fmla="*/ 79 w 251"/>
                <a:gd name="T23" fmla="*/ 58 h 128"/>
                <a:gd name="T24" fmla="*/ 3 w 251"/>
                <a:gd name="T25" fmla="*/ 128 h 128"/>
                <a:gd name="T26" fmla="*/ 0 w 251"/>
                <a:gd name="T27" fmla="*/ 128 h 128"/>
                <a:gd name="T28" fmla="*/ 0 w 251"/>
                <a:gd name="T29" fmla="*/ 110 h 128"/>
                <a:gd name="T30" fmla="*/ 57 w 251"/>
                <a:gd name="T31" fmla="*/ 56 h 128"/>
                <a:gd name="T32" fmla="*/ 57 w 251"/>
                <a:gd name="T33" fmla="*/ 22 h 128"/>
                <a:gd name="T34" fmla="*/ 57 w 251"/>
                <a:gd name="T35" fmla="*/ 0 h 128"/>
                <a:gd name="T36" fmla="*/ 79 w 251"/>
                <a:gd name="T37" fmla="*/ 0 h 128"/>
                <a:gd name="T38" fmla="*/ 172 w 251"/>
                <a:gd name="T39" fmla="*/ 0 h 128"/>
                <a:gd name="T40" fmla="*/ 179 w 251"/>
                <a:gd name="T41" fmla="*/ 0 h 128"/>
                <a:gd name="T42" fmla="*/ 194 w 251"/>
                <a:gd name="T43" fmla="*/ 0 h 128"/>
                <a:gd name="T44" fmla="*/ 194 w 251"/>
                <a:gd name="T45" fmla="*/ 56 h 128"/>
                <a:gd name="T46" fmla="*/ 251 w 251"/>
                <a:gd name="T47" fmla="*/ 110 h 128"/>
                <a:gd name="T48" fmla="*/ 251 w 251"/>
                <a:gd name="T49" fmla="*/ 128 h 128"/>
                <a:gd name="T50" fmla="*/ 248 w 251"/>
                <a:gd name="T51" fmla="*/ 128 h 128"/>
                <a:gd name="T52" fmla="*/ 172 w 251"/>
                <a:gd name="T53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128">
                  <a:moveTo>
                    <a:pt x="172" y="58"/>
                  </a:moveTo>
                  <a:cubicBezTo>
                    <a:pt x="172" y="58"/>
                    <a:pt x="172" y="58"/>
                    <a:pt x="172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6" y="97"/>
                    <a:pt x="43" y="128"/>
                    <a:pt x="3" y="128"/>
                  </a:cubicBezTo>
                  <a:cubicBezTo>
                    <a:pt x="2" y="128"/>
                    <a:pt x="1" y="128"/>
                    <a:pt x="0" y="1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0" y="110"/>
                    <a:pt x="55" y="86"/>
                    <a:pt x="57" y="56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6" y="86"/>
                    <a:pt x="221" y="110"/>
                    <a:pt x="251" y="110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0" y="128"/>
                    <a:pt x="249" y="128"/>
                    <a:pt x="248" y="128"/>
                  </a:cubicBezTo>
                  <a:cubicBezTo>
                    <a:pt x="208" y="128"/>
                    <a:pt x="175" y="97"/>
                    <a:pt x="172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2627324" y="678093"/>
              <a:ext cx="292284" cy="42324"/>
            </a:xfrm>
            <a:custGeom>
              <a:avLst/>
              <a:gdLst>
                <a:gd name="T0" fmla="*/ 166 w 183"/>
                <a:gd name="T1" fmla="*/ 16 h 28"/>
                <a:gd name="T2" fmla="*/ 17 w 183"/>
                <a:gd name="T3" fmla="*/ 16 h 28"/>
                <a:gd name="T4" fmla="*/ 17 w 183"/>
                <a:gd name="T5" fmla="*/ 28 h 28"/>
                <a:gd name="T6" fmla="*/ 0 w 183"/>
                <a:gd name="T7" fmla="*/ 28 h 28"/>
                <a:gd name="T8" fmla="*/ 0 w 183"/>
                <a:gd name="T9" fmla="*/ 16 h 28"/>
                <a:gd name="T10" fmla="*/ 0 w 183"/>
                <a:gd name="T11" fmla="*/ 0 h 28"/>
                <a:gd name="T12" fmla="*/ 17 w 183"/>
                <a:gd name="T13" fmla="*/ 0 h 28"/>
                <a:gd name="T14" fmla="*/ 166 w 183"/>
                <a:gd name="T15" fmla="*/ 0 h 28"/>
                <a:gd name="T16" fmla="*/ 183 w 183"/>
                <a:gd name="T17" fmla="*/ 0 h 28"/>
                <a:gd name="T18" fmla="*/ 183 w 183"/>
                <a:gd name="T19" fmla="*/ 16 h 28"/>
                <a:gd name="T20" fmla="*/ 183 w 183"/>
                <a:gd name="T21" fmla="*/ 28 h 28"/>
                <a:gd name="T22" fmla="*/ 166 w 183"/>
                <a:gd name="T23" fmla="*/ 28 h 28"/>
                <a:gd name="T24" fmla="*/ 166 w 183"/>
                <a:gd name="T25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28">
                  <a:moveTo>
                    <a:pt x="166" y="16"/>
                  </a:moveTo>
                  <a:lnTo>
                    <a:pt x="17" y="16"/>
                  </a:lnTo>
                  <a:lnTo>
                    <a:pt x="17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66" y="0"/>
                  </a:lnTo>
                  <a:lnTo>
                    <a:pt x="183" y="0"/>
                  </a:lnTo>
                  <a:lnTo>
                    <a:pt x="183" y="16"/>
                  </a:lnTo>
                  <a:lnTo>
                    <a:pt x="183" y="28"/>
                  </a:lnTo>
                  <a:lnTo>
                    <a:pt x="166" y="28"/>
                  </a:lnTo>
                  <a:lnTo>
                    <a:pt x="16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2635015" y="535738"/>
              <a:ext cx="273056" cy="123119"/>
            </a:xfrm>
            <a:custGeom>
              <a:avLst/>
              <a:gdLst>
                <a:gd name="T0" fmla="*/ 94 w 172"/>
                <a:gd name="T1" fmla="*/ 61 h 77"/>
                <a:gd name="T2" fmla="*/ 144 w 172"/>
                <a:gd name="T3" fmla="*/ 61 h 77"/>
                <a:gd name="T4" fmla="*/ 144 w 172"/>
                <a:gd name="T5" fmla="*/ 77 h 77"/>
                <a:gd name="T6" fmla="*/ 27 w 172"/>
                <a:gd name="T7" fmla="*/ 77 h 77"/>
                <a:gd name="T8" fmla="*/ 27 w 172"/>
                <a:gd name="T9" fmla="*/ 61 h 77"/>
                <a:gd name="T10" fmla="*/ 78 w 172"/>
                <a:gd name="T11" fmla="*/ 61 h 77"/>
                <a:gd name="T12" fmla="*/ 78 w 172"/>
                <a:gd name="T13" fmla="*/ 44 h 77"/>
                <a:gd name="T14" fmla="*/ 0 w 172"/>
                <a:gd name="T15" fmla="*/ 44 h 77"/>
                <a:gd name="T16" fmla="*/ 0 w 172"/>
                <a:gd name="T17" fmla="*/ 28 h 77"/>
                <a:gd name="T18" fmla="*/ 78 w 172"/>
                <a:gd name="T19" fmla="*/ 28 h 77"/>
                <a:gd name="T20" fmla="*/ 78 w 172"/>
                <a:gd name="T21" fmla="*/ 0 h 77"/>
                <a:gd name="T22" fmla="*/ 94 w 172"/>
                <a:gd name="T23" fmla="*/ 0 h 77"/>
                <a:gd name="T24" fmla="*/ 94 w 172"/>
                <a:gd name="T25" fmla="*/ 28 h 77"/>
                <a:gd name="T26" fmla="*/ 172 w 172"/>
                <a:gd name="T27" fmla="*/ 28 h 77"/>
                <a:gd name="T28" fmla="*/ 172 w 172"/>
                <a:gd name="T29" fmla="*/ 44 h 77"/>
                <a:gd name="T30" fmla="*/ 94 w 172"/>
                <a:gd name="T31" fmla="*/ 44 h 77"/>
                <a:gd name="T32" fmla="*/ 94 w 172"/>
                <a:gd name="T33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77">
                  <a:moveTo>
                    <a:pt x="94" y="61"/>
                  </a:moveTo>
                  <a:lnTo>
                    <a:pt x="144" y="61"/>
                  </a:lnTo>
                  <a:lnTo>
                    <a:pt x="144" y="77"/>
                  </a:lnTo>
                  <a:lnTo>
                    <a:pt x="27" y="77"/>
                  </a:lnTo>
                  <a:lnTo>
                    <a:pt x="27" y="61"/>
                  </a:lnTo>
                  <a:lnTo>
                    <a:pt x="78" y="61"/>
                  </a:lnTo>
                  <a:lnTo>
                    <a:pt x="78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78" y="28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94" y="28"/>
                  </a:lnTo>
                  <a:lnTo>
                    <a:pt x="172" y="28"/>
                  </a:lnTo>
                  <a:lnTo>
                    <a:pt x="172" y="44"/>
                  </a:lnTo>
                  <a:lnTo>
                    <a:pt x="94" y="44"/>
                  </a:lnTo>
                  <a:lnTo>
                    <a:pt x="94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2373498" y="685788"/>
              <a:ext cx="192292" cy="200069"/>
            </a:xfrm>
            <a:custGeom>
              <a:avLst/>
              <a:gdLst>
                <a:gd name="T0" fmla="*/ 17 w 123"/>
                <a:gd name="T1" fmla="*/ 128 h 128"/>
                <a:gd name="T2" fmla="*/ 0 w 123"/>
                <a:gd name="T3" fmla="*/ 128 h 128"/>
                <a:gd name="T4" fmla="*/ 0 w 123"/>
                <a:gd name="T5" fmla="*/ 112 h 128"/>
                <a:gd name="T6" fmla="*/ 0 w 123"/>
                <a:gd name="T7" fmla="*/ 11 h 128"/>
                <a:gd name="T8" fmla="*/ 15 w 123"/>
                <a:gd name="T9" fmla="*/ 11 h 128"/>
                <a:gd name="T10" fmla="*/ 34 w 123"/>
                <a:gd name="T11" fmla="*/ 0 h 128"/>
                <a:gd name="T12" fmla="*/ 43 w 123"/>
                <a:gd name="T13" fmla="*/ 15 h 128"/>
                <a:gd name="T14" fmla="*/ 17 w 123"/>
                <a:gd name="T15" fmla="*/ 29 h 128"/>
                <a:gd name="T16" fmla="*/ 17 w 123"/>
                <a:gd name="T17" fmla="*/ 61 h 128"/>
                <a:gd name="T18" fmla="*/ 50 w 123"/>
                <a:gd name="T19" fmla="*/ 61 h 128"/>
                <a:gd name="T20" fmla="*/ 50 w 123"/>
                <a:gd name="T21" fmla="*/ 78 h 128"/>
                <a:gd name="T22" fmla="*/ 17 w 123"/>
                <a:gd name="T23" fmla="*/ 78 h 128"/>
                <a:gd name="T24" fmla="*/ 17 w 123"/>
                <a:gd name="T25" fmla="*/ 112 h 128"/>
                <a:gd name="T26" fmla="*/ 106 w 123"/>
                <a:gd name="T27" fmla="*/ 112 h 128"/>
                <a:gd name="T28" fmla="*/ 106 w 123"/>
                <a:gd name="T29" fmla="*/ 78 h 128"/>
                <a:gd name="T30" fmla="*/ 73 w 123"/>
                <a:gd name="T31" fmla="*/ 78 h 128"/>
                <a:gd name="T32" fmla="*/ 73 w 123"/>
                <a:gd name="T33" fmla="*/ 61 h 128"/>
                <a:gd name="T34" fmla="*/ 106 w 123"/>
                <a:gd name="T35" fmla="*/ 61 h 128"/>
                <a:gd name="T36" fmla="*/ 106 w 123"/>
                <a:gd name="T37" fmla="*/ 28 h 128"/>
                <a:gd name="T38" fmla="*/ 73 w 123"/>
                <a:gd name="T39" fmla="*/ 28 h 128"/>
                <a:gd name="T40" fmla="*/ 73 w 123"/>
                <a:gd name="T41" fmla="*/ 11 h 128"/>
                <a:gd name="T42" fmla="*/ 106 w 123"/>
                <a:gd name="T43" fmla="*/ 11 h 128"/>
                <a:gd name="T44" fmla="*/ 123 w 123"/>
                <a:gd name="T45" fmla="*/ 11 h 128"/>
                <a:gd name="T46" fmla="*/ 123 w 123"/>
                <a:gd name="T47" fmla="*/ 128 h 128"/>
                <a:gd name="T48" fmla="*/ 106 w 123"/>
                <a:gd name="T49" fmla="*/ 128 h 128"/>
                <a:gd name="T50" fmla="*/ 17 w 123"/>
                <a:gd name="T5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8">
                  <a:moveTo>
                    <a:pt x="17" y="128"/>
                  </a:moveTo>
                  <a:lnTo>
                    <a:pt x="0" y="128"/>
                  </a:lnTo>
                  <a:lnTo>
                    <a:pt x="0" y="112"/>
                  </a:lnTo>
                  <a:lnTo>
                    <a:pt x="0" y="11"/>
                  </a:lnTo>
                  <a:lnTo>
                    <a:pt x="15" y="11"/>
                  </a:lnTo>
                  <a:lnTo>
                    <a:pt x="34" y="0"/>
                  </a:lnTo>
                  <a:lnTo>
                    <a:pt x="43" y="15"/>
                  </a:lnTo>
                  <a:lnTo>
                    <a:pt x="17" y="29"/>
                  </a:lnTo>
                  <a:lnTo>
                    <a:pt x="17" y="61"/>
                  </a:lnTo>
                  <a:lnTo>
                    <a:pt x="50" y="61"/>
                  </a:lnTo>
                  <a:lnTo>
                    <a:pt x="50" y="78"/>
                  </a:lnTo>
                  <a:lnTo>
                    <a:pt x="17" y="78"/>
                  </a:lnTo>
                  <a:lnTo>
                    <a:pt x="17" y="112"/>
                  </a:lnTo>
                  <a:lnTo>
                    <a:pt x="106" y="112"/>
                  </a:lnTo>
                  <a:lnTo>
                    <a:pt x="106" y="78"/>
                  </a:lnTo>
                  <a:lnTo>
                    <a:pt x="73" y="78"/>
                  </a:lnTo>
                  <a:lnTo>
                    <a:pt x="73" y="61"/>
                  </a:lnTo>
                  <a:lnTo>
                    <a:pt x="106" y="61"/>
                  </a:lnTo>
                  <a:lnTo>
                    <a:pt x="106" y="28"/>
                  </a:lnTo>
                  <a:lnTo>
                    <a:pt x="73" y="28"/>
                  </a:lnTo>
                  <a:lnTo>
                    <a:pt x="73" y="11"/>
                  </a:lnTo>
                  <a:lnTo>
                    <a:pt x="106" y="11"/>
                  </a:lnTo>
                  <a:lnTo>
                    <a:pt x="123" y="11"/>
                  </a:lnTo>
                  <a:lnTo>
                    <a:pt x="123" y="128"/>
                  </a:lnTo>
                  <a:lnTo>
                    <a:pt x="106" y="128"/>
                  </a:lnTo>
                  <a:lnTo>
                    <a:pt x="17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2511948" y="612687"/>
              <a:ext cx="53842" cy="61560"/>
            </a:xfrm>
            <a:custGeom>
              <a:avLst/>
              <a:gdLst>
                <a:gd name="T0" fmla="*/ 0 w 34"/>
                <a:gd name="T1" fmla="*/ 31 h 40"/>
                <a:gd name="T2" fmla="*/ 19 w 34"/>
                <a:gd name="T3" fmla="*/ 0 h 40"/>
                <a:gd name="T4" fmla="*/ 34 w 34"/>
                <a:gd name="T5" fmla="*/ 8 h 40"/>
                <a:gd name="T6" fmla="*/ 14 w 34"/>
                <a:gd name="T7" fmla="*/ 40 h 40"/>
                <a:gd name="T8" fmla="*/ 0 w 34"/>
                <a:gd name="T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31"/>
                  </a:moveTo>
                  <a:lnTo>
                    <a:pt x="19" y="0"/>
                  </a:lnTo>
                  <a:lnTo>
                    <a:pt x="34" y="8"/>
                  </a:lnTo>
                  <a:lnTo>
                    <a:pt x="14" y="4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2435032" y="601144"/>
              <a:ext cx="53842" cy="65408"/>
            </a:xfrm>
            <a:custGeom>
              <a:avLst/>
              <a:gdLst>
                <a:gd name="T0" fmla="*/ 34 w 34"/>
                <a:gd name="T1" fmla="*/ 32 h 40"/>
                <a:gd name="T2" fmla="*/ 20 w 34"/>
                <a:gd name="T3" fmla="*/ 40 h 40"/>
                <a:gd name="T4" fmla="*/ 0 w 34"/>
                <a:gd name="T5" fmla="*/ 8 h 40"/>
                <a:gd name="T6" fmla="*/ 14 w 34"/>
                <a:gd name="T7" fmla="*/ 0 h 40"/>
                <a:gd name="T8" fmla="*/ 34 w 34"/>
                <a:gd name="T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32"/>
                  </a:moveTo>
                  <a:lnTo>
                    <a:pt x="20" y="40"/>
                  </a:lnTo>
                  <a:lnTo>
                    <a:pt x="0" y="8"/>
                  </a:lnTo>
                  <a:lnTo>
                    <a:pt x="14" y="0"/>
                  </a:lnTo>
                  <a:lnTo>
                    <a:pt x="34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2381190" y="612687"/>
              <a:ext cx="53842" cy="61560"/>
            </a:xfrm>
            <a:custGeom>
              <a:avLst/>
              <a:gdLst>
                <a:gd name="T0" fmla="*/ 0 w 33"/>
                <a:gd name="T1" fmla="*/ 8 h 40"/>
                <a:gd name="T2" fmla="*/ 14 w 33"/>
                <a:gd name="T3" fmla="*/ 0 h 40"/>
                <a:gd name="T4" fmla="*/ 33 w 33"/>
                <a:gd name="T5" fmla="*/ 31 h 40"/>
                <a:gd name="T6" fmla="*/ 20 w 33"/>
                <a:gd name="T7" fmla="*/ 40 h 40"/>
                <a:gd name="T8" fmla="*/ 0 w 33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8"/>
                  </a:moveTo>
                  <a:lnTo>
                    <a:pt x="14" y="0"/>
                  </a:lnTo>
                  <a:lnTo>
                    <a:pt x="33" y="31"/>
                  </a:lnTo>
                  <a:lnTo>
                    <a:pt x="20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16"/>
            <p:cNvSpPr/>
            <p:nvPr/>
          </p:nvSpPr>
          <p:spPr bwMode="auto">
            <a:xfrm>
              <a:off x="2373498" y="535738"/>
              <a:ext cx="184600" cy="61560"/>
            </a:xfrm>
            <a:custGeom>
              <a:avLst/>
              <a:gdLst>
                <a:gd name="T0" fmla="*/ 0 w 117"/>
                <a:gd name="T1" fmla="*/ 23 h 39"/>
                <a:gd name="T2" fmla="*/ 112 w 117"/>
                <a:gd name="T3" fmla="*/ 0 h 39"/>
                <a:gd name="T4" fmla="*/ 117 w 117"/>
                <a:gd name="T5" fmla="*/ 15 h 39"/>
                <a:gd name="T6" fmla="*/ 4 w 117"/>
                <a:gd name="T7" fmla="*/ 39 h 39"/>
                <a:gd name="T8" fmla="*/ 0 w 117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9">
                  <a:moveTo>
                    <a:pt x="0" y="23"/>
                  </a:moveTo>
                  <a:lnTo>
                    <a:pt x="112" y="0"/>
                  </a:lnTo>
                  <a:lnTo>
                    <a:pt x="117" y="15"/>
                  </a:lnTo>
                  <a:lnTo>
                    <a:pt x="4" y="39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2204281" y="604992"/>
              <a:ext cx="157681" cy="280865"/>
            </a:xfrm>
            <a:custGeom>
              <a:avLst/>
              <a:gdLst>
                <a:gd name="T0" fmla="*/ 62 w 101"/>
                <a:gd name="T1" fmla="*/ 67 h 178"/>
                <a:gd name="T2" fmla="*/ 65 w 101"/>
                <a:gd name="T3" fmla="*/ 65 h 178"/>
                <a:gd name="T4" fmla="*/ 96 w 101"/>
                <a:gd name="T5" fmla="*/ 119 h 178"/>
                <a:gd name="T6" fmla="*/ 81 w 101"/>
                <a:gd name="T7" fmla="*/ 127 h 178"/>
                <a:gd name="T8" fmla="*/ 62 w 101"/>
                <a:gd name="T9" fmla="*/ 93 h 178"/>
                <a:gd name="T10" fmla="*/ 62 w 101"/>
                <a:gd name="T11" fmla="*/ 178 h 178"/>
                <a:gd name="T12" fmla="*/ 45 w 101"/>
                <a:gd name="T13" fmla="*/ 178 h 178"/>
                <a:gd name="T14" fmla="*/ 45 w 101"/>
                <a:gd name="T15" fmla="*/ 79 h 178"/>
                <a:gd name="T16" fmla="*/ 15 w 101"/>
                <a:gd name="T17" fmla="*/ 133 h 178"/>
                <a:gd name="T18" fmla="*/ 0 w 101"/>
                <a:gd name="T19" fmla="*/ 124 h 178"/>
                <a:gd name="T20" fmla="*/ 45 w 101"/>
                <a:gd name="T21" fmla="*/ 46 h 178"/>
                <a:gd name="T22" fmla="*/ 45 w 101"/>
                <a:gd name="T23" fmla="*/ 33 h 178"/>
                <a:gd name="T24" fmla="*/ 7 w 101"/>
                <a:gd name="T25" fmla="*/ 33 h 178"/>
                <a:gd name="T26" fmla="*/ 7 w 101"/>
                <a:gd name="T27" fmla="*/ 17 h 178"/>
                <a:gd name="T28" fmla="*/ 45 w 101"/>
                <a:gd name="T29" fmla="*/ 17 h 178"/>
                <a:gd name="T30" fmla="*/ 45 w 101"/>
                <a:gd name="T31" fmla="*/ 0 h 178"/>
                <a:gd name="T32" fmla="*/ 62 w 101"/>
                <a:gd name="T33" fmla="*/ 0 h 178"/>
                <a:gd name="T34" fmla="*/ 62 w 101"/>
                <a:gd name="T35" fmla="*/ 17 h 178"/>
                <a:gd name="T36" fmla="*/ 101 w 101"/>
                <a:gd name="T37" fmla="*/ 17 h 178"/>
                <a:gd name="T38" fmla="*/ 101 w 101"/>
                <a:gd name="T39" fmla="*/ 33 h 178"/>
                <a:gd name="T40" fmla="*/ 62 w 101"/>
                <a:gd name="T41" fmla="*/ 33 h 178"/>
                <a:gd name="T42" fmla="*/ 62 w 101"/>
                <a:gd name="T43" fmla="*/ 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78">
                  <a:moveTo>
                    <a:pt x="62" y="67"/>
                  </a:moveTo>
                  <a:lnTo>
                    <a:pt x="65" y="65"/>
                  </a:lnTo>
                  <a:lnTo>
                    <a:pt x="96" y="119"/>
                  </a:lnTo>
                  <a:lnTo>
                    <a:pt x="81" y="127"/>
                  </a:lnTo>
                  <a:lnTo>
                    <a:pt x="62" y="93"/>
                  </a:lnTo>
                  <a:lnTo>
                    <a:pt x="62" y="178"/>
                  </a:lnTo>
                  <a:lnTo>
                    <a:pt x="45" y="178"/>
                  </a:lnTo>
                  <a:lnTo>
                    <a:pt x="45" y="79"/>
                  </a:lnTo>
                  <a:lnTo>
                    <a:pt x="15" y="133"/>
                  </a:lnTo>
                  <a:lnTo>
                    <a:pt x="0" y="124"/>
                  </a:lnTo>
                  <a:lnTo>
                    <a:pt x="45" y="46"/>
                  </a:lnTo>
                  <a:lnTo>
                    <a:pt x="45" y="33"/>
                  </a:lnTo>
                  <a:lnTo>
                    <a:pt x="7" y="33"/>
                  </a:lnTo>
                  <a:lnTo>
                    <a:pt x="7" y="17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62" y="17"/>
                  </a:lnTo>
                  <a:lnTo>
                    <a:pt x="101" y="17"/>
                  </a:lnTo>
                  <a:lnTo>
                    <a:pt x="101" y="33"/>
                  </a:lnTo>
                  <a:lnTo>
                    <a:pt x="62" y="33"/>
                  </a:lnTo>
                  <a:lnTo>
                    <a:pt x="6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18"/>
            <p:cNvSpPr/>
            <p:nvPr/>
          </p:nvSpPr>
          <p:spPr bwMode="auto">
            <a:xfrm>
              <a:off x="2211973" y="535738"/>
              <a:ext cx="142297" cy="61560"/>
            </a:xfrm>
            <a:custGeom>
              <a:avLst/>
              <a:gdLst>
                <a:gd name="T0" fmla="*/ 0 w 89"/>
                <a:gd name="T1" fmla="*/ 22 h 38"/>
                <a:gd name="T2" fmla="*/ 84 w 89"/>
                <a:gd name="T3" fmla="*/ 0 h 38"/>
                <a:gd name="T4" fmla="*/ 89 w 89"/>
                <a:gd name="T5" fmla="*/ 16 h 38"/>
                <a:gd name="T6" fmla="*/ 4 w 89"/>
                <a:gd name="T7" fmla="*/ 38 h 38"/>
                <a:gd name="T8" fmla="*/ 0 w 8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">
                  <a:moveTo>
                    <a:pt x="0" y="22"/>
                  </a:moveTo>
                  <a:lnTo>
                    <a:pt x="84" y="0"/>
                  </a:lnTo>
                  <a:lnTo>
                    <a:pt x="89" y="16"/>
                  </a:lnTo>
                  <a:lnTo>
                    <a:pt x="4" y="38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19"/>
            <p:cNvSpPr>
              <a:spLocks noEditPoints="1"/>
            </p:cNvSpPr>
            <p:nvPr/>
          </p:nvSpPr>
          <p:spPr bwMode="auto">
            <a:xfrm>
              <a:off x="1538952" y="993587"/>
              <a:ext cx="949922" cy="534801"/>
            </a:xfrm>
            <a:custGeom>
              <a:avLst/>
              <a:gdLst>
                <a:gd name="T0" fmla="*/ 740 w 776"/>
                <a:gd name="T1" fmla="*/ 336 h 436"/>
                <a:gd name="T2" fmla="*/ 626 w 776"/>
                <a:gd name="T3" fmla="*/ 383 h 436"/>
                <a:gd name="T4" fmla="*/ 462 w 776"/>
                <a:gd name="T5" fmla="*/ 218 h 436"/>
                <a:gd name="T6" fmla="*/ 626 w 776"/>
                <a:gd name="T7" fmla="*/ 54 h 436"/>
                <a:gd name="T8" fmla="*/ 738 w 776"/>
                <a:gd name="T9" fmla="*/ 99 h 436"/>
                <a:gd name="T10" fmla="*/ 774 w 776"/>
                <a:gd name="T11" fmla="*/ 58 h 436"/>
                <a:gd name="T12" fmla="*/ 626 w 776"/>
                <a:gd name="T13" fmla="*/ 0 h 436"/>
                <a:gd name="T14" fmla="*/ 422 w 776"/>
                <a:gd name="T15" fmla="*/ 141 h 436"/>
                <a:gd name="T16" fmla="*/ 218 w 776"/>
                <a:gd name="T17" fmla="*/ 0 h 436"/>
                <a:gd name="T18" fmla="*/ 0 w 776"/>
                <a:gd name="T19" fmla="*/ 218 h 436"/>
                <a:gd name="T20" fmla="*/ 218 w 776"/>
                <a:gd name="T21" fmla="*/ 436 h 436"/>
                <a:gd name="T22" fmla="*/ 422 w 776"/>
                <a:gd name="T23" fmla="*/ 294 h 436"/>
                <a:gd name="T24" fmla="*/ 626 w 776"/>
                <a:gd name="T25" fmla="*/ 436 h 436"/>
                <a:gd name="T26" fmla="*/ 776 w 776"/>
                <a:gd name="T27" fmla="*/ 375 h 436"/>
                <a:gd name="T28" fmla="*/ 740 w 776"/>
                <a:gd name="T29" fmla="*/ 336 h 436"/>
                <a:gd name="T30" fmla="*/ 218 w 776"/>
                <a:gd name="T31" fmla="*/ 382 h 436"/>
                <a:gd name="T32" fmla="*/ 55 w 776"/>
                <a:gd name="T33" fmla="*/ 219 h 436"/>
                <a:gd name="T34" fmla="*/ 218 w 776"/>
                <a:gd name="T35" fmla="*/ 55 h 436"/>
                <a:gd name="T36" fmla="*/ 381 w 776"/>
                <a:gd name="T37" fmla="*/ 219 h 436"/>
                <a:gd name="T38" fmla="*/ 218 w 776"/>
                <a:gd name="T39" fmla="*/ 3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6" h="436">
                  <a:moveTo>
                    <a:pt x="740" y="336"/>
                  </a:moveTo>
                  <a:cubicBezTo>
                    <a:pt x="710" y="365"/>
                    <a:pt x="670" y="383"/>
                    <a:pt x="626" y="383"/>
                  </a:cubicBezTo>
                  <a:cubicBezTo>
                    <a:pt x="536" y="383"/>
                    <a:pt x="462" y="309"/>
                    <a:pt x="462" y="218"/>
                  </a:cubicBezTo>
                  <a:cubicBezTo>
                    <a:pt x="462" y="128"/>
                    <a:pt x="536" y="54"/>
                    <a:pt x="626" y="54"/>
                  </a:cubicBezTo>
                  <a:cubicBezTo>
                    <a:pt x="670" y="54"/>
                    <a:pt x="709" y="71"/>
                    <a:pt x="738" y="99"/>
                  </a:cubicBezTo>
                  <a:cubicBezTo>
                    <a:pt x="774" y="58"/>
                    <a:pt x="774" y="58"/>
                    <a:pt x="774" y="58"/>
                  </a:cubicBezTo>
                  <a:cubicBezTo>
                    <a:pt x="735" y="22"/>
                    <a:pt x="683" y="0"/>
                    <a:pt x="626" y="0"/>
                  </a:cubicBezTo>
                  <a:cubicBezTo>
                    <a:pt x="532" y="0"/>
                    <a:pt x="453" y="58"/>
                    <a:pt x="422" y="141"/>
                  </a:cubicBezTo>
                  <a:cubicBezTo>
                    <a:pt x="391" y="58"/>
                    <a:pt x="311" y="0"/>
                    <a:pt x="218" y="0"/>
                  </a:cubicBezTo>
                  <a:cubicBezTo>
                    <a:pt x="98" y="0"/>
                    <a:pt x="0" y="97"/>
                    <a:pt x="0" y="218"/>
                  </a:cubicBezTo>
                  <a:cubicBezTo>
                    <a:pt x="0" y="338"/>
                    <a:pt x="98" y="436"/>
                    <a:pt x="218" y="436"/>
                  </a:cubicBezTo>
                  <a:cubicBezTo>
                    <a:pt x="311" y="436"/>
                    <a:pt x="391" y="377"/>
                    <a:pt x="422" y="294"/>
                  </a:cubicBezTo>
                  <a:cubicBezTo>
                    <a:pt x="453" y="377"/>
                    <a:pt x="532" y="436"/>
                    <a:pt x="626" y="436"/>
                  </a:cubicBezTo>
                  <a:cubicBezTo>
                    <a:pt x="684" y="436"/>
                    <a:pt x="737" y="413"/>
                    <a:pt x="776" y="375"/>
                  </a:cubicBezTo>
                  <a:lnTo>
                    <a:pt x="740" y="336"/>
                  </a:lnTo>
                  <a:close/>
                  <a:moveTo>
                    <a:pt x="218" y="382"/>
                  </a:moveTo>
                  <a:cubicBezTo>
                    <a:pt x="128" y="382"/>
                    <a:pt x="55" y="309"/>
                    <a:pt x="55" y="219"/>
                  </a:cubicBezTo>
                  <a:cubicBezTo>
                    <a:pt x="55" y="128"/>
                    <a:pt x="128" y="55"/>
                    <a:pt x="218" y="55"/>
                  </a:cubicBezTo>
                  <a:cubicBezTo>
                    <a:pt x="308" y="55"/>
                    <a:pt x="381" y="128"/>
                    <a:pt x="381" y="219"/>
                  </a:cubicBezTo>
                  <a:cubicBezTo>
                    <a:pt x="381" y="309"/>
                    <a:pt x="308" y="382"/>
                    <a:pt x="218" y="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615950" y="458788"/>
              <a:ext cx="926846" cy="1088836"/>
            </a:xfrm>
            <a:custGeom>
              <a:avLst/>
              <a:gdLst>
                <a:gd name="T0" fmla="*/ 313 w 756"/>
                <a:gd name="T1" fmla="*/ 0 h 888"/>
                <a:gd name="T2" fmla="*/ 296 w 756"/>
                <a:gd name="T3" fmla="*/ 1 h 888"/>
                <a:gd name="T4" fmla="*/ 296 w 756"/>
                <a:gd name="T5" fmla="*/ 0 h 888"/>
                <a:gd name="T6" fmla="*/ 0 w 756"/>
                <a:gd name="T7" fmla="*/ 0 h 888"/>
                <a:gd name="T8" fmla="*/ 0 w 756"/>
                <a:gd name="T9" fmla="*/ 888 h 888"/>
                <a:gd name="T10" fmla="*/ 296 w 756"/>
                <a:gd name="T11" fmla="*/ 888 h 888"/>
                <a:gd name="T12" fmla="*/ 296 w 756"/>
                <a:gd name="T13" fmla="*/ 888 h 888"/>
                <a:gd name="T14" fmla="*/ 311 w 756"/>
                <a:gd name="T15" fmla="*/ 888 h 888"/>
                <a:gd name="T16" fmla="*/ 756 w 756"/>
                <a:gd name="T17" fmla="*/ 442 h 888"/>
                <a:gd name="T18" fmla="*/ 313 w 756"/>
                <a:gd name="T19" fmla="*/ 0 h 888"/>
                <a:gd name="T20" fmla="*/ 257 w 756"/>
                <a:gd name="T21" fmla="*/ 326 h 888"/>
                <a:gd name="T22" fmla="*/ 349 w 756"/>
                <a:gd name="T23" fmla="*/ 92 h 888"/>
                <a:gd name="T24" fmla="*/ 411 w 756"/>
                <a:gd name="T25" fmla="*/ 341 h 888"/>
                <a:gd name="T26" fmla="*/ 317 w 756"/>
                <a:gd name="T27" fmla="*/ 578 h 888"/>
                <a:gd name="T28" fmla="*/ 257 w 756"/>
                <a:gd name="T29" fmla="*/ 326 h 888"/>
                <a:gd name="T30" fmla="*/ 234 w 756"/>
                <a:gd name="T31" fmla="*/ 790 h 888"/>
                <a:gd name="T32" fmla="*/ 118 w 756"/>
                <a:gd name="T33" fmla="*/ 558 h 888"/>
                <a:gd name="T34" fmla="*/ 212 w 756"/>
                <a:gd name="T35" fmla="*/ 279 h 888"/>
                <a:gd name="T36" fmla="*/ 273 w 756"/>
                <a:gd name="T37" fmla="*/ 573 h 888"/>
                <a:gd name="T38" fmla="*/ 278 w 756"/>
                <a:gd name="T39" fmla="*/ 667 h 888"/>
                <a:gd name="T40" fmla="*/ 234 w 756"/>
                <a:gd name="T41" fmla="*/ 790 h 888"/>
                <a:gd name="T42" fmla="*/ 505 w 756"/>
                <a:gd name="T43" fmla="*/ 664 h 888"/>
                <a:gd name="T44" fmla="*/ 278 w 756"/>
                <a:gd name="T45" fmla="*/ 789 h 888"/>
                <a:gd name="T46" fmla="*/ 395 w 756"/>
                <a:gd name="T47" fmla="*/ 559 h 888"/>
                <a:gd name="T48" fmla="*/ 616 w 756"/>
                <a:gd name="T49" fmla="*/ 426 h 888"/>
                <a:gd name="T50" fmla="*/ 505 w 756"/>
                <a:gd name="T51" fmla="*/ 66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6" h="888">
                  <a:moveTo>
                    <a:pt x="313" y="0"/>
                  </a:moveTo>
                  <a:cubicBezTo>
                    <a:pt x="307" y="0"/>
                    <a:pt x="302" y="0"/>
                    <a:pt x="296" y="1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296" y="888"/>
                    <a:pt x="296" y="888"/>
                    <a:pt x="296" y="888"/>
                  </a:cubicBezTo>
                  <a:cubicBezTo>
                    <a:pt x="296" y="888"/>
                    <a:pt x="296" y="888"/>
                    <a:pt x="296" y="888"/>
                  </a:cubicBezTo>
                  <a:cubicBezTo>
                    <a:pt x="301" y="888"/>
                    <a:pt x="306" y="888"/>
                    <a:pt x="311" y="888"/>
                  </a:cubicBezTo>
                  <a:cubicBezTo>
                    <a:pt x="556" y="888"/>
                    <a:pt x="756" y="686"/>
                    <a:pt x="756" y="442"/>
                  </a:cubicBezTo>
                  <a:cubicBezTo>
                    <a:pt x="756" y="197"/>
                    <a:pt x="557" y="1"/>
                    <a:pt x="313" y="0"/>
                  </a:cubicBezTo>
                  <a:close/>
                  <a:moveTo>
                    <a:pt x="257" y="326"/>
                  </a:moveTo>
                  <a:cubicBezTo>
                    <a:pt x="268" y="192"/>
                    <a:pt x="349" y="92"/>
                    <a:pt x="349" y="92"/>
                  </a:cubicBezTo>
                  <a:cubicBezTo>
                    <a:pt x="349" y="92"/>
                    <a:pt x="427" y="188"/>
                    <a:pt x="411" y="341"/>
                  </a:cubicBezTo>
                  <a:cubicBezTo>
                    <a:pt x="396" y="491"/>
                    <a:pt x="317" y="578"/>
                    <a:pt x="317" y="578"/>
                  </a:cubicBezTo>
                  <a:cubicBezTo>
                    <a:pt x="317" y="578"/>
                    <a:pt x="245" y="459"/>
                    <a:pt x="257" y="326"/>
                  </a:cubicBezTo>
                  <a:close/>
                  <a:moveTo>
                    <a:pt x="234" y="790"/>
                  </a:moveTo>
                  <a:cubicBezTo>
                    <a:pt x="234" y="790"/>
                    <a:pt x="127" y="667"/>
                    <a:pt x="118" y="558"/>
                  </a:cubicBezTo>
                  <a:cubicBezTo>
                    <a:pt x="105" y="410"/>
                    <a:pt x="212" y="279"/>
                    <a:pt x="212" y="279"/>
                  </a:cubicBezTo>
                  <a:cubicBezTo>
                    <a:pt x="205" y="483"/>
                    <a:pt x="273" y="573"/>
                    <a:pt x="273" y="573"/>
                  </a:cubicBezTo>
                  <a:cubicBezTo>
                    <a:pt x="273" y="573"/>
                    <a:pt x="289" y="597"/>
                    <a:pt x="278" y="667"/>
                  </a:cubicBezTo>
                  <a:cubicBezTo>
                    <a:pt x="267" y="736"/>
                    <a:pt x="234" y="790"/>
                    <a:pt x="234" y="790"/>
                  </a:cubicBezTo>
                  <a:close/>
                  <a:moveTo>
                    <a:pt x="505" y="664"/>
                  </a:moveTo>
                  <a:cubicBezTo>
                    <a:pt x="408" y="771"/>
                    <a:pt x="278" y="789"/>
                    <a:pt x="278" y="789"/>
                  </a:cubicBezTo>
                  <a:cubicBezTo>
                    <a:pt x="278" y="789"/>
                    <a:pt x="282" y="666"/>
                    <a:pt x="395" y="559"/>
                  </a:cubicBezTo>
                  <a:cubicBezTo>
                    <a:pt x="508" y="453"/>
                    <a:pt x="616" y="426"/>
                    <a:pt x="616" y="426"/>
                  </a:cubicBezTo>
                  <a:cubicBezTo>
                    <a:pt x="616" y="426"/>
                    <a:pt x="601" y="557"/>
                    <a:pt x="505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rot="2449892">
            <a:off x="3443670" y="489602"/>
            <a:ext cx="1558018" cy="934183"/>
            <a:chOff x="1767055" y="2294192"/>
            <a:chExt cx="1044992" cy="626574"/>
          </a:xfrm>
          <a:solidFill>
            <a:schemeClr val="accent1">
              <a:lumMod val="40000"/>
              <a:lumOff val="60000"/>
              <a:alpha val="48000"/>
            </a:schemeClr>
          </a:solidFill>
        </p:grpSpPr>
        <p:sp>
          <p:nvSpPr>
            <p:cNvPr id="84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Freeform 8"/>
          <p:cNvSpPr>
            <a:spLocks noEditPoints="1"/>
          </p:cNvSpPr>
          <p:nvPr/>
        </p:nvSpPr>
        <p:spPr bwMode="auto">
          <a:xfrm rot="1214091">
            <a:off x="6477077" y="5468983"/>
            <a:ext cx="522009" cy="520678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2147483647 w 240"/>
              <a:gd name="T43" fmla="*/ 2147483647 h 240"/>
              <a:gd name="T44" fmla="*/ 2147483647 w 240"/>
              <a:gd name="T45" fmla="*/ 2147483647 h 240"/>
              <a:gd name="T46" fmla="*/ 2147483647 w 240"/>
              <a:gd name="T47" fmla="*/ 2147483647 h 240"/>
              <a:gd name="T48" fmla="*/ 2147483647 w 240"/>
              <a:gd name="T49" fmla="*/ 2147483647 h 240"/>
              <a:gd name="T50" fmla="*/ 2147483647 w 240"/>
              <a:gd name="T51" fmla="*/ 2147483647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2147483647 h 240"/>
              <a:gd name="T62" fmla="*/ 2147483647 w 240"/>
              <a:gd name="T63" fmla="*/ 2147483647 h 240"/>
              <a:gd name="T64" fmla="*/ 2147483647 w 240"/>
              <a:gd name="T65" fmla="*/ 2147483647 h 240"/>
              <a:gd name="T66" fmla="*/ 2147483647 w 240"/>
              <a:gd name="T67" fmla="*/ 2147483647 h 240"/>
              <a:gd name="T68" fmla="*/ 2147483647 w 240"/>
              <a:gd name="T69" fmla="*/ 2147483647 h 240"/>
              <a:gd name="T70" fmla="*/ 2147483647 w 240"/>
              <a:gd name="T71" fmla="*/ 2147483647 h 240"/>
              <a:gd name="T72" fmla="*/ 2147483647 w 240"/>
              <a:gd name="T73" fmla="*/ 2147483647 h 240"/>
              <a:gd name="T74" fmla="*/ 2147483647 w 240"/>
              <a:gd name="T75" fmla="*/ 2147483647 h 240"/>
              <a:gd name="T76" fmla="*/ 2147483647 w 240"/>
              <a:gd name="T77" fmla="*/ 2147483647 h 240"/>
              <a:gd name="T78" fmla="*/ 2147483647 w 240"/>
              <a:gd name="T79" fmla="*/ 2147483647 h 240"/>
              <a:gd name="T80" fmla="*/ 2147483647 w 240"/>
              <a:gd name="T81" fmla="*/ 2147483647 h 240"/>
              <a:gd name="T82" fmla="*/ 2147483647 w 240"/>
              <a:gd name="T83" fmla="*/ 2147483647 h 240"/>
              <a:gd name="T84" fmla="*/ 2147483647 w 240"/>
              <a:gd name="T85" fmla="*/ 2147483647 h 240"/>
              <a:gd name="T86" fmla="*/ 2147483647 w 240"/>
              <a:gd name="T87" fmla="*/ 2147483647 h 240"/>
              <a:gd name="T88" fmla="*/ 2147483647 w 240"/>
              <a:gd name="T89" fmla="*/ 2147483647 h 240"/>
              <a:gd name="T90" fmla="*/ 2147483647 w 240"/>
              <a:gd name="T91" fmla="*/ 2147483647 h 240"/>
              <a:gd name="T92" fmla="*/ 2147483647 w 240"/>
              <a:gd name="T93" fmla="*/ 2147483647 h 240"/>
              <a:gd name="T94" fmla="*/ 2147483647 w 240"/>
              <a:gd name="T95" fmla="*/ 2147483647 h 240"/>
              <a:gd name="T96" fmla="*/ 2147483647 w 240"/>
              <a:gd name="T97" fmla="*/ 2147483647 h 2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240" y="153"/>
                  <a:pt x="228" y="182"/>
                  <a:pt x="205" y="205"/>
                </a:cubicBezTo>
                <a:cubicBezTo>
                  <a:pt x="182" y="228"/>
                  <a:pt x="153" y="240"/>
                  <a:pt x="120" y="240"/>
                </a:cubicBezTo>
                <a:cubicBezTo>
                  <a:pt x="86" y="240"/>
                  <a:pt x="58" y="228"/>
                  <a:pt x="35" y="205"/>
                </a:cubicBezTo>
                <a:cubicBezTo>
                  <a:pt x="12" y="182"/>
                  <a:pt x="0" y="153"/>
                  <a:pt x="0" y="120"/>
                </a:cubicBezTo>
                <a:cubicBezTo>
                  <a:pt x="0" y="86"/>
                  <a:pt x="12" y="58"/>
                  <a:pt x="35" y="35"/>
                </a:cubicBezTo>
                <a:cubicBezTo>
                  <a:pt x="58" y="11"/>
                  <a:pt x="86" y="0"/>
                  <a:pt x="120" y="0"/>
                </a:cubicBezTo>
                <a:cubicBezTo>
                  <a:pt x="153" y="0"/>
                  <a:pt x="182" y="11"/>
                  <a:pt x="205" y="35"/>
                </a:cubicBezTo>
                <a:cubicBezTo>
                  <a:pt x="228" y="58"/>
                  <a:pt x="240" y="86"/>
                  <a:pt x="240" y="120"/>
                </a:cubicBezTo>
                <a:cubicBezTo>
                  <a:pt x="240" y="120"/>
                  <a:pt x="240" y="120"/>
                  <a:pt x="240" y="120"/>
                </a:cubicBezTo>
                <a:close/>
                <a:moveTo>
                  <a:pt x="194" y="39"/>
                </a:moveTo>
                <a:cubicBezTo>
                  <a:pt x="181" y="28"/>
                  <a:pt x="166" y="19"/>
                  <a:pt x="150" y="15"/>
                </a:cubicBezTo>
                <a:cubicBezTo>
                  <a:pt x="158" y="26"/>
                  <a:pt x="165" y="38"/>
                  <a:pt x="170" y="52"/>
                </a:cubicBezTo>
                <a:cubicBezTo>
                  <a:pt x="180" y="48"/>
                  <a:pt x="187" y="44"/>
                  <a:pt x="194" y="39"/>
                </a:cubicBezTo>
                <a:cubicBezTo>
                  <a:pt x="194" y="39"/>
                  <a:pt x="194" y="39"/>
                  <a:pt x="194" y="39"/>
                </a:cubicBezTo>
                <a:close/>
                <a:moveTo>
                  <a:pt x="228" y="114"/>
                </a:moveTo>
                <a:cubicBezTo>
                  <a:pt x="228" y="89"/>
                  <a:pt x="218" y="66"/>
                  <a:pt x="201" y="46"/>
                </a:cubicBezTo>
                <a:cubicBezTo>
                  <a:pt x="194" y="51"/>
                  <a:pt x="185" y="56"/>
                  <a:pt x="174" y="61"/>
                </a:cubicBezTo>
                <a:cubicBezTo>
                  <a:pt x="182" y="82"/>
                  <a:pt x="186" y="100"/>
                  <a:pt x="186" y="114"/>
                </a:cubicBezTo>
                <a:cubicBezTo>
                  <a:pt x="228" y="114"/>
                  <a:pt x="228" y="114"/>
                  <a:pt x="228" y="114"/>
                </a:cubicBezTo>
                <a:close/>
                <a:moveTo>
                  <a:pt x="161" y="56"/>
                </a:moveTo>
                <a:cubicBezTo>
                  <a:pt x="155" y="42"/>
                  <a:pt x="146" y="25"/>
                  <a:pt x="136" y="12"/>
                </a:cubicBezTo>
                <a:cubicBezTo>
                  <a:pt x="133" y="11"/>
                  <a:pt x="129" y="11"/>
                  <a:pt x="125" y="11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36" y="64"/>
                  <a:pt x="148" y="61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lose/>
                <a:moveTo>
                  <a:pt x="175" y="114"/>
                </a:moveTo>
                <a:cubicBezTo>
                  <a:pt x="175" y="99"/>
                  <a:pt x="171" y="82"/>
                  <a:pt x="164" y="65"/>
                </a:cubicBezTo>
                <a:cubicBezTo>
                  <a:pt x="150" y="71"/>
                  <a:pt x="136" y="75"/>
                  <a:pt x="125" y="7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75" y="114"/>
                  <a:pt x="175" y="114"/>
                  <a:pt x="175" y="114"/>
                </a:cubicBezTo>
                <a:close/>
                <a:moveTo>
                  <a:pt x="115" y="64"/>
                </a:moveTo>
                <a:cubicBezTo>
                  <a:pt x="115" y="11"/>
                  <a:pt x="115" y="11"/>
                  <a:pt x="115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6" y="11"/>
                  <a:pt x="105" y="12"/>
                  <a:pt x="104" y="12"/>
                </a:cubicBezTo>
                <a:cubicBezTo>
                  <a:pt x="94" y="26"/>
                  <a:pt x="85" y="40"/>
                  <a:pt x="79" y="56"/>
                </a:cubicBezTo>
                <a:cubicBezTo>
                  <a:pt x="92" y="61"/>
                  <a:pt x="103" y="64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lose/>
                <a:moveTo>
                  <a:pt x="228" y="125"/>
                </a:moveTo>
                <a:cubicBezTo>
                  <a:pt x="186" y="125"/>
                  <a:pt x="186" y="125"/>
                  <a:pt x="186" y="125"/>
                </a:cubicBezTo>
                <a:cubicBezTo>
                  <a:pt x="186" y="140"/>
                  <a:pt x="182" y="159"/>
                  <a:pt x="174" y="178"/>
                </a:cubicBezTo>
                <a:cubicBezTo>
                  <a:pt x="184" y="182"/>
                  <a:pt x="194" y="188"/>
                  <a:pt x="201" y="193"/>
                </a:cubicBezTo>
                <a:cubicBezTo>
                  <a:pt x="218" y="175"/>
                  <a:pt x="228" y="150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lose/>
                <a:moveTo>
                  <a:pt x="89" y="15"/>
                </a:moveTo>
                <a:cubicBezTo>
                  <a:pt x="73" y="19"/>
                  <a:pt x="59" y="27"/>
                  <a:pt x="46" y="39"/>
                </a:cubicBezTo>
                <a:cubicBezTo>
                  <a:pt x="52" y="44"/>
                  <a:pt x="61" y="49"/>
                  <a:pt x="70" y="52"/>
                </a:cubicBezTo>
                <a:cubicBezTo>
                  <a:pt x="75" y="38"/>
                  <a:pt x="82" y="2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75" y="125"/>
                </a:moveTo>
                <a:cubicBezTo>
                  <a:pt x="125" y="125"/>
                  <a:pt x="125" y="125"/>
                  <a:pt x="125" y="12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36" y="165"/>
                  <a:pt x="150" y="168"/>
                  <a:pt x="164" y="175"/>
                </a:cubicBezTo>
                <a:cubicBezTo>
                  <a:pt x="171" y="157"/>
                  <a:pt x="175" y="140"/>
                  <a:pt x="175" y="125"/>
                </a:cubicBezTo>
                <a:cubicBezTo>
                  <a:pt x="175" y="125"/>
                  <a:pt x="175" y="125"/>
                  <a:pt x="175" y="125"/>
                </a:cubicBezTo>
                <a:close/>
                <a:moveTo>
                  <a:pt x="115" y="114"/>
                </a:moveTo>
                <a:cubicBezTo>
                  <a:pt x="115" y="75"/>
                  <a:pt x="115" y="75"/>
                  <a:pt x="115" y="75"/>
                </a:cubicBezTo>
                <a:cubicBezTo>
                  <a:pt x="104" y="75"/>
                  <a:pt x="90" y="71"/>
                  <a:pt x="76" y="65"/>
                </a:cubicBezTo>
                <a:cubicBezTo>
                  <a:pt x="69" y="83"/>
                  <a:pt x="65" y="99"/>
                  <a:pt x="65" y="114"/>
                </a:cubicBezTo>
                <a:cubicBezTo>
                  <a:pt x="115" y="114"/>
                  <a:pt x="115" y="114"/>
                  <a:pt x="115" y="114"/>
                </a:cubicBezTo>
                <a:close/>
                <a:moveTo>
                  <a:pt x="194" y="200"/>
                </a:moveTo>
                <a:cubicBezTo>
                  <a:pt x="187" y="195"/>
                  <a:pt x="179" y="191"/>
                  <a:pt x="170" y="187"/>
                </a:cubicBezTo>
                <a:cubicBezTo>
                  <a:pt x="165" y="201"/>
                  <a:pt x="158" y="213"/>
                  <a:pt x="150" y="224"/>
                </a:cubicBezTo>
                <a:cubicBezTo>
                  <a:pt x="167" y="220"/>
                  <a:pt x="181" y="212"/>
                  <a:pt x="194" y="200"/>
                </a:cubicBezTo>
                <a:cubicBezTo>
                  <a:pt x="194" y="200"/>
                  <a:pt x="194" y="200"/>
                  <a:pt x="194" y="200"/>
                </a:cubicBezTo>
                <a:close/>
                <a:moveTo>
                  <a:pt x="66" y="61"/>
                </a:moveTo>
                <a:cubicBezTo>
                  <a:pt x="55" y="56"/>
                  <a:pt x="45" y="51"/>
                  <a:pt x="38" y="46"/>
                </a:cubicBezTo>
                <a:cubicBezTo>
                  <a:pt x="21" y="65"/>
                  <a:pt x="11" y="89"/>
                  <a:pt x="11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0"/>
                  <a:pt x="58" y="82"/>
                  <a:pt x="66" y="61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161" y="183"/>
                </a:moveTo>
                <a:cubicBezTo>
                  <a:pt x="148" y="179"/>
                  <a:pt x="135" y="176"/>
                  <a:pt x="125" y="176"/>
                </a:cubicBezTo>
                <a:cubicBezTo>
                  <a:pt x="125" y="229"/>
                  <a:pt x="125" y="229"/>
                  <a:pt x="125" y="229"/>
                </a:cubicBezTo>
                <a:cubicBezTo>
                  <a:pt x="129" y="229"/>
                  <a:pt x="133" y="228"/>
                  <a:pt x="136" y="228"/>
                </a:cubicBezTo>
                <a:cubicBezTo>
                  <a:pt x="146" y="214"/>
                  <a:pt x="154" y="200"/>
                  <a:pt x="161" y="183"/>
                </a:cubicBezTo>
                <a:cubicBezTo>
                  <a:pt x="161" y="183"/>
                  <a:pt x="161" y="183"/>
                  <a:pt x="161" y="183"/>
                </a:cubicBezTo>
                <a:close/>
                <a:moveTo>
                  <a:pt x="115" y="165"/>
                </a:moveTo>
                <a:cubicBezTo>
                  <a:pt x="115" y="125"/>
                  <a:pt x="115" y="125"/>
                  <a:pt x="115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40"/>
                  <a:pt x="69" y="157"/>
                  <a:pt x="76" y="175"/>
                </a:cubicBezTo>
                <a:cubicBezTo>
                  <a:pt x="90" y="168"/>
                  <a:pt x="103" y="165"/>
                  <a:pt x="115" y="165"/>
                </a:cubicBezTo>
                <a:cubicBezTo>
                  <a:pt x="115" y="165"/>
                  <a:pt x="115" y="165"/>
                  <a:pt x="115" y="165"/>
                </a:cubicBezTo>
                <a:close/>
                <a:moveTo>
                  <a:pt x="115" y="229"/>
                </a:moveTo>
                <a:cubicBezTo>
                  <a:pt x="115" y="176"/>
                  <a:pt x="115" y="176"/>
                  <a:pt x="115" y="176"/>
                </a:cubicBezTo>
                <a:cubicBezTo>
                  <a:pt x="103" y="176"/>
                  <a:pt x="93" y="178"/>
                  <a:pt x="79" y="183"/>
                </a:cubicBezTo>
                <a:cubicBezTo>
                  <a:pt x="86" y="200"/>
                  <a:pt x="93" y="214"/>
                  <a:pt x="104" y="228"/>
                </a:cubicBezTo>
                <a:cubicBezTo>
                  <a:pt x="107" y="228"/>
                  <a:pt x="111" y="229"/>
                  <a:pt x="115" y="229"/>
                </a:cubicBezTo>
                <a:cubicBezTo>
                  <a:pt x="115" y="229"/>
                  <a:pt x="115" y="229"/>
                  <a:pt x="115" y="229"/>
                </a:cubicBezTo>
                <a:close/>
                <a:moveTo>
                  <a:pt x="66" y="178"/>
                </a:moveTo>
                <a:cubicBezTo>
                  <a:pt x="58" y="158"/>
                  <a:pt x="54" y="140"/>
                  <a:pt x="54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51"/>
                  <a:pt x="21" y="174"/>
                  <a:pt x="38" y="193"/>
                </a:cubicBezTo>
                <a:cubicBezTo>
                  <a:pt x="45" y="188"/>
                  <a:pt x="55" y="183"/>
                  <a:pt x="66" y="178"/>
                </a:cubicBezTo>
                <a:cubicBezTo>
                  <a:pt x="66" y="178"/>
                  <a:pt x="66" y="178"/>
                  <a:pt x="66" y="178"/>
                </a:cubicBezTo>
                <a:close/>
                <a:moveTo>
                  <a:pt x="89" y="224"/>
                </a:moveTo>
                <a:cubicBezTo>
                  <a:pt x="82" y="213"/>
                  <a:pt x="75" y="201"/>
                  <a:pt x="70" y="187"/>
                </a:cubicBezTo>
                <a:cubicBezTo>
                  <a:pt x="60" y="191"/>
                  <a:pt x="53" y="195"/>
                  <a:pt x="46" y="200"/>
                </a:cubicBezTo>
                <a:cubicBezTo>
                  <a:pt x="59" y="213"/>
                  <a:pt x="72" y="220"/>
                  <a:pt x="89" y="224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2334723" y="1155257"/>
            <a:ext cx="983174" cy="610114"/>
            <a:chOff x="2479709" y="3190806"/>
            <a:chExt cx="983174" cy="610114"/>
          </a:xfrm>
          <a:solidFill>
            <a:schemeClr val="accent1">
              <a:lumMod val="20000"/>
              <a:lumOff val="80000"/>
              <a:alpha val="25000"/>
            </a:schemeClr>
          </a:solidFill>
        </p:grpSpPr>
        <p:sp>
          <p:nvSpPr>
            <p:cNvPr id="89" name="Freeform 18"/>
            <p:cNvSpPr>
              <a:spLocks noEditPoints="1"/>
            </p:cNvSpPr>
            <p:nvPr/>
          </p:nvSpPr>
          <p:spPr bwMode="auto">
            <a:xfrm rot="20888383">
              <a:off x="2479709" y="3190806"/>
              <a:ext cx="595199" cy="36731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8"/>
            <p:cNvSpPr>
              <a:spLocks noEditPoints="1"/>
            </p:cNvSpPr>
            <p:nvPr/>
          </p:nvSpPr>
          <p:spPr bwMode="auto">
            <a:xfrm rot="1963220">
              <a:off x="3137257" y="3599968"/>
              <a:ext cx="325626" cy="200952"/>
            </a:xfrm>
            <a:custGeom>
              <a:avLst/>
              <a:gdLst>
                <a:gd name="T0" fmla="*/ 2147483647 w 223"/>
                <a:gd name="T1" fmla="*/ 2147483647 h 164"/>
                <a:gd name="T2" fmla="*/ 0 w 223"/>
                <a:gd name="T3" fmla="*/ 2147483647 h 164"/>
                <a:gd name="T4" fmla="*/ 0 w 223"/>
                <a:gd name="T5" fmla="*/ 0 h 164"/>
                <a:gd name="T6" fmla="*/ 2147483647 w 223"/>
                <a:gd name="T7" fmla="*/ 0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3" h="164">
                  <a:moveTo>
                    <a:pt x="223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164"/>
                    <a:pt x="223" y="164"/>
                    <a:pt x="223" y="164"/>
                  </a:cubicBezTo>
                  <a:close/>
                  <a:moveTo>
                    <a:pt x="213" y="146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213" y="146"/>
                    <a:pt x="213" y="146"/>
                    <a:pt x="213" y="146"/>
                  </a:cubicBezTo>
                  <a:close/>
                  <a:moveTo>
                    <a:pt x="205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4" y="96"/>
                    <a:pt x="108" y="98"/>
                    <a:pt x="112" y="98"/>
                  </a:cubicBezTo>
                  <a:cubicBezTo>
                    <a:pt x="115" y="98"/>
                    <a:pt x="119" y="96"/>
                    <a:pt x="124" y="92"/>
                  </a:cubicBezTo>
                  <a:cubicBezTo>
                    <a:pt x="205" y="10"/>
                    <a:pt x="205" y="10"/>
                    <a:pt x="205" y="10"/>
                  </a:cubicBezTo>
                  <a:close/>
                  <a:moveTo>
                    <a:pt x="205" y="153"/>
                  </a:moveTo>
                  <a:cubicBezTo>
                    <a:pt x="141" y="89"/>
                    <a:pt x="141" y="89"/>
                    <a:pt x="141" y="89"/>
                  </a:cubicBezTo>
                  <a:cubicBezTo>
                    <a:pt x="133" y="97"/>
                    <a:pt x="128" y="102"/>
                    <a:pt x="125" y="104"/>
                  </a:cubicBezTo>
                  <a:cubicBezTo>
                    <a:pt x="120" y="108"/>
                    <a:pt x="115" y="110"/>
                    <a:pt x="112" y="110"/>
                  </a:cubicBezTo>
                  <a:cubicBezTo>
                    <a:pt x="107" y="110"/>
                    <a:pt x="101" y="107"/>
                    <a:pt x="95" y="101"/>
                  </a:cubicBezTo>
                  <a:cubicBezTo>
                    <a:pt x="92" y="99"/>
                    <a:pt x="88" y="95"/>
                    <a:pt x="82" y="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74" y="82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74" y="82"/>
                    <a:pt x="74" y="82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60765" y="4191000"/>
            <a:ext cx="637507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879200" y="1393200"/>
            <a:ext cx="8434800" cy="2019472"/>
          </a:xfrm>
          <a:ln>
            <a:solidFill>
              <a:schemeClr val="tx1"/>
            </a:solidFill>
          </a:ln>
        </p:spPr>
        <p:txBody>
          <a:bodyPr lIns="36000" tIns="36000" rIns="36000" bIns="3600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64066" y="1055422"/>
            <a:ext cx="6815538" cy="2051955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93552" y="3164114"/>
            <a:ext cx="6786052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62130" y="2195465"/>
            <a:ext cx="2467075" cy="2467070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rgbClr val="FE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914723" y="3528121"/>
              <a:ext cx="654620" cy="73060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E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800" y="162000"/>
            <a:ext cx="10515600" cy="1072800"/>
          </a:xfrm>
        </p:spPr>
        <p:txBody>
          <a:bodyPr lIns="90000" tIns="46800" rIns="90000" bIns="4680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496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958800" y="1418123"/>
            <a:ext cx="4384800" cy="1911231"/>
          </a:xfrm>
          <a:ln>
            <a:solidFill>
              <a:schemeClr val="tx1"/>
            </a:solidFill>
          </a:ln>
        </p:spPr>
        <p:txBody>
          <a:bodyPr lIns="36000" tIns="36000" rIns="36000" bIns="36000" anchor="t" anchorCtr="0"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 rot="3363398">
            <a:off x="162175" y="207717"/>
            <a:ext cx="775787" cy="465160"/>
            <a:chOff x="1767055" y="2294192"/>
            <a:chExt cx="1044992" cy="6265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Freeform 3"/>
            <p:cNvSpPr/>
            <p:nvPr/>
          </p:nvSpPr>
          <p:spPr>
            <a:xfrm>
              <a:off x="1889961" y="2450099"/>
              <a:ext cx="304860" cy="304323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1767055" y="2697228"/>
              <a:ext cx="223933" cy="223538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2194821" y="2294192"/>
              <a:ext cx="617226" cy="616137"/>
            </a:xfrm>
            <a:custGeom>
              <a:avLst/>
              <a:gdLst>
                <a:gd name="connsiteX0" fmla="*/ 644410 w 2261019"/>
                <a:gd name="connsiteY0" fmla="*/ 388518 h 2257031"/>
                <a:gd name="connsiteX1" fmla="*/ 424382 w 2261019"/>
                <a:gd name="connsiteY1" fmla="*/ 590295 h 2257031"/>
                <a:gd name="connsiteX2" fmla="*/ 128993 w 2261019"/>
                <a:gd name="connsiteY2" fmla="*/ 526021 h 2257031"/>
                <a:gd name="connsiteX3" fmla="*/ 24485 w 2261019"/>
                <a:gd name="connsiteY3" fmla="*/ 750163 h 2257031"/>
                <a:gd name="connsiteX4" fmla="*/ 259574 w 2261019"/>
                <a:gd name="connsiteY4" fmla="*/ 943736 h 2257031"/>
                <a:gd name="connsiteX5" fmla="*/ 259092 w 2261019"/>
                <a:gd name="connsiteY5" fmla="*/ 1237386 h 2257031"/>
                <a:gd name="connsiteX6" fmla="*/ 0 w 2261019"/>
                <a:gd name="connsiteY6" fmla="*/ 1410423 h 2257031"/>
                <a:gd name="connsiteX7" fmla="*/ 78778 w 2261019"/>
                <a:gd name="connsiteY7" fmla="*/ 1646567 h 2257031"/>
                <a:gd name="connsiteX8" fmla="*/ 392518 w 2261019"/>
                <a:gd name="connsiteY8" fmla="*/ 1603946 h 2257031"/>
                <a:gd name="connsiteX9" fmla="*/ 594270 w 2261019"/>
                <a:gd name="connsiteY9" fmla="*/ 1823986 h 2257031"/>
                <a:gd name="connsiteX10" fmla="*/ 530008 w 2261019"/>
                <a:gd name="connsiteY10" fmla="*/ 2119363 h 2257031"/>
                <a:gd name="connsiteX11" fmla="*/ 754138 w 2261019"/>
                <a:gd name="connsiteY11" fmla="*/ 2223884 h 2257031"/>
                <a:gd name="connsiteX12" fmla="*/ 947737 w 2261019"/>
                <a:gd name="connsiteY12" fmla="*/ 1988807 h 2257031"/>
                <a:gd name="connsiteX13" fmla="*/ 1245958 w 2261019"/>
                <a:gd name="connsiteY13" fmla="*/ 2001926 h 2257031"/>
                <a:gd name="connsiteX14" fmla="*/ 1410398 w 2261019"/>
                <a:gd name="connsiteY14" fmla="*/ 2257031 h 2257031"/>
                <a:gd name="connsiteX15" fmla="*/ 1650568 w 2261019"/>
                <a:gd name="connsiteY15" fmla="*/ 2169616 h 2257031"/>
                <a:gd name="connsiteX16" fmla="*/ 1612544 w 2261019"/>
                <a:gd name="connsiteY16" fmla="*/ 1868512 h 2257031"/>
                <a:gd name="connsiteX17" fmla="*/ 1616570 w 2261019"/>
                <a:gd name="connsiteY17" fmla="*/ 1859876 h 2257031"/>
                <a:gd name="connsiteX18" fmla="*/ 1827974 w 2261019"/>
                <a:gd name="connsiteY18" fmla="*/ 1654098 h 2257031"/>
                <a:gd name="connsiteX19" fmla="*/ 2123351 w 2261019"/>
                <a:gd name="connsiteY19" fmla="*/ 1718373 h 2257031"/>
                <a:gd name="connsiteX20" fmla="*/ 2227884 w 2261019"/>
                <a:gd name="connsiteY20" fmla="*/ 1494231 h 2257031"/>
                <a:gd name="connsiteX21" fmla="*/ 1988769 w 2261019"/>
                <a:gd name="connsiteY21" fmla="*/ 1309268 h 2257031"/>
                <a:gd name="connsiteX22" fmla="*/ 1992782 w 2261019"/>
                <a:gd name="connsiteY22" fmla="*/ 1300670 h 2257031"/>
                <a:gd name="connsiteX23" fmla="*/ 2001901 w 2261019"/>
                <a:gd name="connsiteY23" fmla="*/ 1011047 h 2257031"/>
                <a:gd name="connsiteX24" fmla="*/ 2261018 w 2261019"/>
                <a:gd name="connsiteY24" fmla="*/ 837984 h 2257031"/>
                <a:gd name="connsiteX25" fmla="*/ 2169566 w 2261019"/>
                <a:gd name="connsiteY25" fmla="*/ 606450 h 2257031"/>
                <a:gd name="connsiteX26" fmla="*/ 1868474 w 2261019"/>
                <a:gd name="connsiteY26" fmla="*/ 644448 h 2257031"/>
                <a:gd name="connsiteX27" fmla="*/ 1666709 w 2261019"/>
                <a:gd name="connsiteY27" fmla="*/ 424408 h 2257031"/>
                <a:gd name="connsiteX28" fmla="*/ 1722373 w 2261019"/>
                <a:gd name="connsiteY28" fmla="*/ 125031 h 2257031"/>
                <a:gd name="connsiteX29" fmla="*/ 1498206 w 2261019"/>
                <a:gd name="connsiteY29" fmla="*/ 20523 h 2257031"/>
                <a:gd name="connsiteX30" fmla="*/ 1313256 w 2261019"/>
                <a:gd name="connsiteY30" fmla="*/ 259638 h 2257031"/>
                <a:gd name="connsiteX31" fmla="*/ 1011008 w 2261019"/>
                <a:gd name="connsiteY31" fmla="*/ 255104 h 2257031"/>
                <a:gd name="connsiteX32" fmla="*/ 846569 w 2261019"/>
                <a:gd name="connsiteY32" fmla="*/ 0 h 2257031"/>
                <a:gd name="connsiteX33" fmla="*/ 610450 w 2261019"/>
                <a:gd name="connsiteY33" fmla="*/ 78816 h 2257031"/>
                <a:gd name="connsiteX34" fmla="*/ 644410 w 2261019"/>
                <a:gd name="connsiteY34" fmla="*/ 388518 h 22570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  <a:cxn ang="27">
                  <a:pos x="connsiteX27" y="connsiteY27"/>
                </a:cxn>
                <a:cxn ang="28">
                  <a:pos x="connsiteX28" y="connsiteY28"/>
                </a:cxn>
                <a:cxn ang="29">
                  <a:pos x="connsiteX29" y="connsiteY29"/>
                </a:cxn>
                <a:cxn ang="30">
                  <a:pos x="connsiteX30" y="connsiteY30"/>
                </a:cxn>
                <a:cxn ang="31">
                  <a:pos x="connsiteX31" y="connsiteY31"/>
                </a:cxn>
                <a:cxn ang="32">
                  <a:pos x="connsiteX32" y="connsiteY32"/>
                </a:cxn>
                <a:cxn ang="33">
                  <a:pos x="connsiteX33" y="connsiteY33"/>
                </a:cxn>
                <a:cxn ang="34">
                  <a:pos x="connsiteX34" y="connsiteY34"/>
                </a:cxn>
              </a:cxnLst>
              <a:rect l="l" t="t" r="r" b="b"/>
              <a:pathLst>
                <a:path w="2261019" h="2257031">
                  <a:moveTo>
                    <a:pt x="644410" y="388518"/>
                  </a:moveTo>
                  <a:cubicBezTo>
                    <a:pt x="510578" y="473036"/>
                    <a:pt x="506526" y="481660"/>
                    <a:pt x="424382" y="590295"/>
                  </a:cubicBezTo>
                  <a:lnTo>
                    <a:pt x="128993" y="526021"/>
                  </a:lnTo>
                  <a:cubicBezTo>
                    <a:pt x="108915" y="569112"/>
                    <a:pt x="24485" y="750163"/>
                    <a:pt x="24485" y="750163"/>
                  </a:cubicBezTo>
                  <a:lnTo>
                    <a:pt x="259574" y="943736"/>
                  </a:lnTo>
                  <a:cubicBezTo>
                    <a:pt x="248678" y="1012126"/>
                    <a:pt x="234924" y="1131658"/>
                    <a:pt x="259092" y="1237386"/>
                  </a:cubicBezTo>
                  <a:lnTo>
                    <a:pt x="0" y="1410423"/>
                  </a:lnTo>
                  <a:cubicBezTo>
                    <a:pt x="13779" y="1448345"/>
                    <a:pt x="78778" y="1646567"/>
                    <a:pt x="78778" y="1646567"/>
                  </a:cubicBezTo>
                  <a:lnTo>
                    <a:pt x="392518" y="1603946"/>
                  </a:lnTo>
                  <a:cubicBezTo>
                    <a:pt x="485660" y="1741843"/>
                    <a:pt x="481609" y="1750466"/>
                    <a:pt x="594270" y="1823986"/>
                  </a:cubicBezTo>
                  <a:lnTo>
                    <a:pt x="530008" y="2119363"/>
                  </a:lnTo>
                  <a:cubicBezTo>
                    <a:pt x="573125" y="2139467"/>
                    <a:pt x="754138" y="2223884"/>
                    <a:pt x="754138" y="2223884"/>
                  </a:cubicBezTo>
                  <a:lnTo>
                    <a:pt x="947737" y="1988807"/>
                  </a:lnTo>
                  <a:cubicBezTo>
                    <a:pt x="1012101" y="2008327"/>
                    <a:pt x="1135646" y="2013470"/>
                    <a:pt x="1245958" y="2001926"/>
                  </a:cubicBezTo>
                  <a:lnTo>
                    <a:pt x="1410398" y="2257031"/>
                  </a:lnTo>
                  <a:cubicBezTo>
                    <a:pt x="1452333" y="2234602"/>
                    <a:pt x="1650568" y="2169616"/>
                    <a:pt x="1650568" y="2169616"/>
                  </a:cubicBezTo>
                  <a:lnTo>
                    <a:pt x="1612544" y="1868512"/>
                  </a:lnTo>
                  <a:lnTo>
                    <a:pt x="1616570" y="1859876"/>
                  </a:lnTo>
                  <a:cubicBezTo>
                    <a:pt x="1675167" y="1824215"/>
                    <a:pt x="1766506" y="1740877"/>
                    <a:pt x="1827974" y="1654098"/>
                  </a:cubicBezTo>
                  <a:lnTo>
                    <a:pt x="2123351" y="1718373"/>
                  </a:lnTo>
                  <a:cubicBezTo>
                    <a:pt x="2143455" y="1675282"/>
                    <a:pt x="2227884" y="1494231"/>
                    <a:pt x="2227884" y="1494231"/>
                  </a:cubicBezTo>
                  <a:lnTo>
                    <a:pt x="1988769" y="1309268"/>
                  </a:lnTo>
                  <a:lnTo>
                    <a:pt x="1992782" y="1300670"/>
                  </a:lnTo>
                  <a:cubicBezTo>
                    <a:pt x="2012301" y="1236281"/>
                    <a:pt x="2017445" y="1112735"/>
                    <a:pt x="2001901" y="1011047"/>
                  </a:cubicBezTo>
                  <a:lnTo>
                    <a:pt x="2261018" y="837984"/>
                  </a:lnTo>
                  <a:cubicBezTo>
                    <a:pt x="2238603" y="796048"/>
                    <a:pt x="2169566" y="606450"/>
                    <a:pt x="2169566" y="606450"/>
                  </a:cubicBezTo>
                  <a:lnTo>
                    <a:pt x="1868474" y="644448"/>
                  </a:lnTo>
                  <a:cubicBezTo>
                    <a:pt x="1832825" y="585863"/>
                    <a:pt x="1753513" y="485889"/>
                    <a:pt x="1666709" y="424408"/>
                  </a:cubicBezTo>
                  <a:lnTo>
                    <a:pt x="1722373" y="125031"/>
                  </a:lnTo>
                  <a:cubicBezTo>
                    <a:pt x="1687867" y="108940"/>
                    <a:pt x="1498206" y="20523"/>
                    <a:pt x="1498206" y="20523"/>
                  </a:cubicBezTo>
                  <a:lnTo>
                    <a:pt x="1313256" y="259638"/>
                  </a:lnTo>
                  <a:cubicBezTo>
                    <a:pt x="1244879" y="248716"/>
                    <a:pt x="1116723" y="230949"/>
                    <a:pt x="1011008" y="255104"/>
                  </a:cubicBezTo>
                  <a:lnTo>
                    <a:pt x="846569" y="0"/>
                  </a:lnTo>
                  <a:cubicBezTo>
                    <a:pt x="800023" y="9804"/>
                    <a:pt x="610450" y="78816"/>
                    <a:pt x="610450" y="78816"/>
                  </a:cubicBezTo>
                  <a:lnTo>
                    <a:pt x="644410" y="388518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800" y="162000"/>
            <a:ext cx="10515600" cy="1072800"/>
          </a:xfrm>
        </p:spPr>
        <p:txBody>
          <a:bodyPr lIns="0" rIns="0" bIns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48443" y="252109"/>
            <a:ext cx="11109580" cy="6093697"/>
            <a:chOff x="248443" y="252109"/>
            <a:chExt cx="11109580" cy="6093697"/>
          </a:xfrm>
        </p:grpSpPr>
        <p:grpSp>
          <p:nvGrpSpPr>
            <p:cNvPr id="10" name="组合 38"/>
            <p:cNvGrpSpPr/>
            <p:nvPr userDrawn="1"/>
          </p:nvGrpSpPr>
          <p:grpSpPr bwMode="auto">
            <a:xfrm>
              <a:off x="248443" y="252109"/>
              <a:ext cx="1375742" cy="573392"/>
              <a:chOff x="615950" y="458788"/>
              <a:chExt cx="2657475" cy="110807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3015755" y="974351"/>
                <a:ext cx="257670" cy="557884"/>
              </a:xfrm>
              <a:custGeom>
                <a:avLst/>
                <a:gdLst>
                  <a:gd name="T0" fmla="*/ 48 w 210"/>
                  <a:gd name="T1" fmla="*/ 208 h 453"/>
                  <a:gd name="T2" fmla="*/ 46 w 210"/>
                  <a:gd name="T3" fmla="*/ 208 h 453"/>
                  <a:gd name="T4" fmla="*/ 46 w 210"/>
                  <a:gd name="T5" fmla="*/ 451 h 453"/>
                  <a:gd name="T6" fmla="*/ 0 w 210"/>
                  <a:gd name="T7" fmla="*/ 453 h 453"/>
                  <a:gd name="T8" fmla="*/ 0 w 210"/>
                  <a:gd name="T9" fmla="*/ 208 h 453"/>
                  <a:gd name="T10" fmla="*/ 0 w 210"/>
                  <a:gd name="T11" fmla="*/ 204 h 453"/>
                  <a:gd name="T12" fmla="*/ 0 w 210"/>
                  <a:gd name="T13" fmla="*/ 164 h 453"/>
                  <a:gd name="T14" fmla="*/ 210 w 210"/>
                  <a:gd name="T15" fmla="*/ 0 h 453"/>
                  <a:gd name="T16" fmla="*/ 210 w 210"/>
                  <a:gd name="T17" fmla="*/ 55 h 453"/>
                  <a:gd name="T18" fmla="*/ 48 w 210"/>
                  <a:gd name="T19" fmla="*/ 20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53">
                    <a:moveTo>
                      <a:pt x="48" y="208"/>
                    </a:moveTo>
                    <a:cubicBezTo>
                      <a:pt x="46" y="208"/>
                      <a:pt x="46" y="208"/>
                      <a:pt x="46" y="208"/>
                    </a:cubicBezTo>
                    <a:cubicBezTo>
                      <a:pt x="46" y="451"/>
                      <a:pt x="46" y="451"/>
                      <a:pt x="46" y="451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70"/>
                      <a:pt x="109" y="0"/>
                      <a:pt x="210" y="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125" y="57"/>
                      <a:pt x="56" y="123"/>
                      <a:pt x="48" y="2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3154205" y="566518"/>
                <a:ext cx="99992" cy="319340"/>
              </a:xfrm>
              <a:custGeom>
                <a:avLst/>
                <a:gdLst>
                  <a:gd name="T0" fmla="*/ 0 w 79"/>
                  <a:gd name="T1" fmla="*/ 185 h 258"/>
                  <a:gd name="T2" fmla="*/ 0 w 79"/>
                  <a:gd name="T3" fmla="*/ 185 h 258"/>
                  <a:gd name="T4" fmla="*/ 0 w 79"/>
                  <a:gd name="T5" fmla="*/ 0 h 258"/>
                  <a:gd name="T6" fmla="*/ 21 w 79"/>
                  <a:gd name="T7" fmla="*/ 0 h 258"/>
                  <a:gd name="T8" fmla="*/ 21 w 79"/>
                  <a:gd name="T9" fmla="*/ 186 h 258"/>
                  <a:gd name="T10" fmla="*/ 79 w 79"/>
                  <a:gd name="T11" fmla="*/ 240 h 258"/>
                  <a:gd name="T12" fmla="*/ 79 w 79"/>
                  <a:gd name="T13" fmla="*/ 258 h 258"/>
                  <a:gd name="T14" fmla="*/ 76 w 79"/>
                  <a:gd name="T15" fmla="*/ 258 h 258"/>
                  <a:gd name="T16" fmla="*/ 0 w 79"/>
                  <a:gd name="T17" fmla="*/ 18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58">
                    <a:moveTo>
                      <a:pt x="0" y="185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24" y="216"/>
                      <a:pt x="48" y="240"/>
                      <a:pt x="79" y="240"/>
                    </a:cubicBezTo>
                    <a:cubicBezTo>
                      <a:pt x="79" y="258"/>
                      <a:pt x="79" y="258"/>
                      <a:pt x="79" y="258"/>
                    </a:cubicBezTo>
                    <a:cubicBezTo>
                      <a:pt x="78" y="258"/>
                      <a:pt x="77" y="258"/>
                      <a:pt x="76" y="258"/>
                    </a:cubicBezTo>
                    <a:cubicBezTo>
                      <a:pt x="35" y="258"/>
                      <a:pt x="1" y="22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2969605" y="566518"/>
                <a:ext cx="96145" cy="319340"/>
              </a:xfrm>
              <a:custGeom>
                <a:avLst/>
                <a:gdLst>
                  <a:gd name="T0" fmla="*/ 79 w 79"/>
                  <a:gd name="T1" fmla="*/ 188 h 258"/>
                  <a:gd name="T2" fmla="*/ 79 w 79"/>
                  <a:gd name="T3" fmla="*/ 188 h 258"/>
                  <a:gd name="T4" fmla="*/ 3 w 79"/>
                  <a:gd name="T5" fmla="*/ 258 h 258"/>
                  <a:gd name="T6" fmla="*/ 0 w 79"/>
                  <a:gd name="T7" fmla="*/ 258 h 258"/>
                  <a:gd name="T8" fmla="*/ 0 w 79"/>
                  <a:gd name="T9" fmla="*/ 240 h 258"/>
                  <a:gd name="T10" fmla="*/ 57 w 79"/>
                  <a:gd name="T11" fmla="*/ 186 h 258"/>
                  <a:gd name="T12" fmla="*/ 57 w 79"/>
                  <a:gd name="T13" fmla="*/ 0 h 258"/>
                  <a:gd name="T14" fmla="*/ 79 w 79"/>
                  <a:gd name="T15" fmla="*/ 0 h 258"/>
                  <a:gd name="T16" fmla="*/ 79 w 79"/>
                  <a:gd name="T17" fmla="*/ 185 h 258"/>
                  <a:gd name="T18" fmla="*/ 79 w 79"/>
                  <a:gd name="T19" fmla="*/ 185 h 258"/>
                  <a:gd name="T20" fmla="*/ 79 w 79"/>
                  <a:gd name="T21" fmla="*/ 186 h 258"/>
                  <a:gd name="T22" fmla="*/ 79 w 79"/>
                  <a:gd name="T23" fmla="*/ 18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258">
                    <a:moveTo>
                      <a:pt x="79" y="188"/>
                    </a:moveTo>
                    <a:cubicBezTo>
                      <a:pt x="79" y="188"/>
                      <a:pt x="79" y="188"/>
                      <a:pt x="79" y="188"/>
                    </a:cubicBezTo>
                    <a:cubicBezTo>
                      <a:pt x="76" y="227"/>
                      <a:pt x="44" y="258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30" y="240"/>
                      <a:pt x="55" y="216"/>
                      <a:pt x="57" y="186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5"/>
                      <a:pt x="79" y="185"/>
                      <a:pt x="79" y="185"/>
                    </a:cubicBezTo>
                    <a:cubicBezTo>
                      <a:pt x="79" y="186"/>
                      <a:pt x="79" y="186"/>
                      <a:pt x="79" y="186"/>
                    </a:cubicBezTo>
                    <a:lnTo>
                      <a:pt x="7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 8"/>
              <p:cNvSpPr>
                <a:spLocks noEditPoints="1"/>
              </p:cNvSpPr>
              <p:nvPr/>
            </p:nvSpPr>
            <p:spPr bwMode="auto">
              <a:xfrm>
                <a:off x="2419648" y="955112"/>
                <a:ext cx="584568" cy="611751"/>
              </a:xfrm>
              <a:custGeom>
                <a:avLst/>
                <a:gdLst>
                  <a:gd name="T0" fmla="*/ 463 w 478"/>
                  <a:gd name="T1" fmla="*/ 211 h 498"/>
                  <a:gd name="T2" fmla="*/ 409 w 478"/>
                  <a:gd name="T3" fmla="*/ 220 h 498"/>
                  <a:gd name="T4" fmla="*/ 330 w 478"/>
                  <a:gd name="T5" fmla="*/ 391 h 498"/>
                  <a:gd name="T6" fmla="*/ 108 w 478"/>
                  <a:gd name="T7" fmla="*/ 332 h 498"/>
                  <a:gd name="T8" fmla="*/ 417 w 478"/>
                  <a:gd name="T9" fmla="*/ 153 h 498"/>
                  <a:gd name="T10" fmla="*/ 417 w 478"/>
                  <a:gd name="T11" fmla="*/ 153 h 498"/>
                  <a:gd name="T12" fmla="*/ 438 w 478"/>
                  <a:gd name="T13" fmla="*/ 141 h 498"/>
                  <a:gd name="T14" fmla="*/ 437 w 478"/>
                  <a:gd name="T15" fmla="*/ 140 h 498"/>
                  <a:gd name="T16" fmla="*/ 140 w 478"/>
                  <a:gd name="T17" fmla="*/ 60 h 498"/>
                  <a:gd name="T18" fmla="*/ 60 w 478"/>
                  <a:gd name="T19" fmla="*/ 358 h 498"/>
                  <a:gd name="T20" fmla="*/ 357 w 478"/>
                  <a:gd name="T21" fmla="*/ 437 h 498"/>
                  <a:gd name="T22" fmla="*/ 463 w 478"/>
                  <a:gd name="T23" fmla="*/ 211 h 498"/>
                  <a:gd name="T24" fmla="*/ 87 w 478"/>
                  <a:gd name="T25" fmla="*/ 274 h 498"/>
                  <a:gd name="T26" fmla="*/ 167 w 478"/>
                  <a:gd name="T27" fmla="*/ 108 h 498"/>
                  <a:gd name="T28" fmla="*/ 350 w 478"/>
                  <a:gd name="T29" fmla="*/ 122 h 498"/>
                  <a:gd name="T30" fmla="*/ 87 w 478"/>
                  <a:gd name="T31" fmla="*/ 27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8" h="498">
                    <a:moveTo>
                      <a:pt x="463" y="211"/>
                    </a:moveTo>
                    <a:cubicBezTo>
                      <a:pt x="409" y="220"/>
                      <a:pt x="409" y="220"/>
                      <a:pt x="409" y="220"/>
                    </a:cubicBezTo>
                    <a:cubicBezTo>
                      <a:pt x="421" y="286"/>
                      <a:pt x="392" y="356"/>
                      <a:pt x="330" y="391"/>
                    </a:cubicBezTo>
                    <a:cubicBezTo>
                      <a:pt x="252" y="436"/>
                      <a:pt x="153" y="410"/>
                      <a:pt x="108" y="332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38" y="141"/>
                      <a:pt x="438" y="141"/>
                      <a:pt x="438" y="141"/>
                    </a:cubicBezTo>
                    <a:cubicBezTo>
                      <a:pt x="437" y="141"/>
                      <a:pt x="437" y="140"/>
                      <a:pt x="437" y="140"/>
                    </a:cubicBezTo>
                    <a:cubicBezTo>
                      <a:pt x="377" y="35"/>
                      <a:pt x="244" y="0"/>
                      <a:pt x="140" y="60"/>
                    </a:cubicBezTo>
                    <a:cubicBezTo>
                      <a:pt x="35" y="120"/>
                      <a:pt x="0" y="253"/>
                      <a:pt x="60" y="358"/>
                    </a:cubicBezTo>
                    <a:cubicBezTo>
                      <a:pt x="120" y="462"/>
                      <a:pt x="253" y="498"/>
                      <a:pt x="357" y="437"/>
                    </a:cubicBezTo>
                    <a:cubicBezTo>
                      <a:pt x="439" y="390"/>
                      <a:pt x="478" y="299"/>
                      <a:pt x="463" y="211"/>
                    </a:cubicBezTo>
                    <a:close/>
                    <a:moveTo>
                      <a:pt x="87" y="274"/>
                    </a:moveTo>
                    <a:cubicBezTo>
                      <a:pt x="78" y="209"/>
                      <a:pt x="107" y="142"/>
                      <a:pt x="167" y="108"/>
                    </a:cubicBezTo>
                    <a:cubicBezTo>
                      <a:pt x="227" y="73"/>
                      <a:pt x="299" y="81"/>
                      <a:pt x="350" y="122"/>
                    </a:cubicBezTo>
                    <a:lnTo>
                      <a:pt x="87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2619632" y="728112"/>
                <a:ext cx="307667" cy="157746"/>
              </a:xfrm>
              <a:custGeom>
                <a:avLst/>
                <a:gdLst>
                  <a:gd name="T0" fmla="*/ 172 w 251"/>
                  <a:gd name="T1" fmla="*/ 58 h 128"/>
                  <a:gd name="T2" fmla="*/ 172 w 251"/>
                  <a:gd name="T3" fmla="*/ 58 h 128"/>
                  <a:gd name="T4" fmla="*/ 172 w 251"/>
                  <a:gd name="T5" fmla="*/ 56 h 128"/>
                  <a:gd name="T6" fmla="*/ 172 w 251"/>
                  <a:gd name="T7" fmla="*/ 55 h 128"/>
                  <a:gd name="T8" fmla="*/ 172 w 251"/>
                  <a:gd name="T9" fmla="*/ 55 h 128"/>
                  <a:gd name="T10" fmla="*/ 172 w 251"/>
                  <a:gd name="T11" fmla="*/ 22 h 128"/>
                  <a:gd name="T12" fmla="*/ 79 w 251"/>
                  <a:gd name="T13" fmla="*/ 22 h 128"/>
                  <a:gd name="T14" fmla="*/ 79 w 251"/>
                  <a:gd name="T15" fmla="*/ 55 h 128"/>
                  <a:gd name="T16" fmla="*/ 79 w 251"/>
                  <a:gd name="T17" fmla="*/ 55 h 128"/>
                  <a:gd name="T18" fmla="*/ 79 w 251"/>
                  <a:gd name="T19" fmla="*/ 56 h 128"/>
                  <a:gd name="T20" fmla="*/ 79 w 251"/>
                  <a:gd name="T21" fmla="*/ 58 h 128"/>
                  <a:gd name="T22" fmla="*/ 79 w 251"/>
                  <a:gd name="T23" fmla="*/ 58 h 128"/>
                  <a:gd name="T24" fmla="*/ 3 w 251"/>
                  <a:gd name="T25" fmla="*/ 128 h 128"/>
                  <a:gd name="T26" fmla="*/ 0 w 251"/>
                  <a:gd name="T27" fmla="*/ 128 h 128"/>
                  <a:gd name="T28" fmla="*/ 0 w 251"/>
                  <a:gd name="T29" fmla="*/ 110 h 128"/>
                  <a:gd name="T30" fmla="*/ 57 w 251"/>
                  <a:gd name="T31" fmla="*/ 56 h 128"/>
                  <a:gd name="T32" fmla="*/ 57 w 251"/>
                  <a:gd name="T33" fmla="*/ 22 h 128"/>
                  <a:gd name="T34" fmla="*/ 57 w 251"/>
                  <a:gd name="T35" fmla="*/ 0 h 128"/>
                  <a:gd name="T36" fmla="*/ 79 w 251"/>
                  <a:gd name="T37" fmla="*/ 0 h 128"/>
                  <a:gd name="T38" fmla="*/ 172 w 251"/>
                  <a:gd name="T39" fmla="*/ 0 h 128"/>
                  <a:gd name="T40" fmla="*/ 179 w 251"/>
                  <a:gd name="T41" fmla="*/ 0 h 128"/>
                  <a:gd name="T42" fmla="*/ 194 w 251"/>
                  <a:gd name="T43" fmla="*/ 0 h 128"/>
                  <a:gd name="T44" fmla="*/ 194 w 251"/>
                  <a:gd name="T45" fmla="*/ 56 h 128"/>
                  <a:gd name="T46" fmla="*/ 251 w 251"/>
                  <a:gd name="T47" fmla="*/ 110 h 128"/>
                  <a:gd name="T48" fmla="*/ 251 w 251"/>
                  <a:gd name="T49" fmla="*/ 128 h 128"/>
                  <a:gd name="T50" fmla="*/ 248 w 251"/>
                  <a:gd name="T51" fmla="*/ 128 h 128"/>
                  <a:gd name="T52" fmla="*/ 172 w 251"/>
                  <a:gd name="T53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1" h="128">
                    <a:moveTo>
                      <a:pt x="172" y="58"/>
                    </a:moveTo>
                    <a:cubicBezTo>
                      <a:pt x="172" y="58"/>
                      <a:pt x="172" y="58"/>
                      <a:pt x="172" y="58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2" y="56"/>
                      <a:pt x="172" y="55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6" y="97"/>
                      <a:pt x="43" y="128"/>
                      <a:pt x="3" y="128"/>
                    </a:cubicBezTo>
                    <a:cubicBezTo>
                      <a:pt x="2" y="128"/>
                      <a:pt x="1" y="128"/>
                      <a:pt x="0" y="128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0" y="110"/>
                      <a:pt x="55" y="86"/>
                      <a:pt x="57" y="56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6" y="86"/>
                      <a:pt x="221" y="110"/>
                      <a:pt x="251" y="110"/>
                    </a:cubicBezTo>
                    <a:cubicBezTo>
                      <a:pt x="251" y="128"/>
                      <a:pt x="251" y="128"/>
                      <a:pt x="251" y="128"/>
                    </a:cubicBezTo>
                    <a:cubicBezTo>
                      <a:pt x="250" y="128"/>
                      <a:pt x="249" y="128"/>
                      <a:pt x="248" y="128"/>
                    </a:cubicBezTo>
                    <a:cubicBezTo>
                      <a:pt x="208" y="128"/>
                      <a:pt x="175" y="97"/>
                      <a:pt x="172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2627324" y="678093"/>
                <a:ext cx="292284" cy="42324"/>
              </a:xfrm>
              <a:custGeom>
                <a:avLst/>
                <a:gdLst>
                  <a:gd name="T0" fmla="*/ 166 w 183"/>
                  <a:gd name="T1" fmla="*/ 16 h 28"/>
                  <a:gd name="T2" fmla="*/ 17 w 183"/>
                  <a:gd name="T3" fmla="*/ 16 h 28"/>
                  <a:gd name="T4" fmla="*/ 17 w 183"/>
                  <a:gd name="T5" fmla="*/ 28 h 28"/>
                  <a:gd name="T6" fmla="*/ 0 w 183"/>
                  <a:gd name="T7" fmla="*/ 28 h 28"/>
                  <a:gd name="T8" fmla="*/ 0 w 183"/>
                  <a:gd name="T9" fmla="*/ 16 h 28"/>
                  <a:gd name="T10" fmla="*/ 0 w 183"/>
                  <a:gd name="T11" fmla="*/ 0 h 28"/>
                  <a:gd name="T12" fmla="*/ 17 w 183"/>
                  <a:gd name="T13" fmla="*/ 0 h 28"/>
                  <a:gd name="T14" fmla="*/ 166 w 183"/>
                  <a:gd name="T15" fmla="*/ 0 h 28"/>
                  <a:gd name="T16" fmla="*/ 183 w 183"/>
                  <a:gd name="T17" fmla="*/ 0 h 28"/>
                  <a:gd name="T18" fmla="*/ 183 w 183"/>
                  <a:gd name="T19" fmla="*/ 16 h 28"/>
                  <a:gd name="T20" fmla="*/ 183 w 183"/>
                  <a:gd name="T21" fmla="*/ 28 h 28"/>
                  <a:gd name="T22" fmla="*/ 166 w 183"/>
                  <a:gd name="T23" fmla="*/ 28 h 28"/>
                  <a:gd name="T24" fmla="*/ 166 w 183"/>
                  <a:gd name="T25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28">
                    <a:moveTo>
                      <a:pt x="166" y="16"/>
                    </a:moveTo>
                    <a:lnTo>
                      <a:pt x="17" y="16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66" y="0"/>
                    </a:lnTo>
                    <a:lnTo>
                      <a:pt x="183" y="0"/>
                    </a:lnTo>
                    <a:lnTo>
                      <a:pt x="183" y="16"/>
                    </a:lnTo>
                    <a:lnTo>
                      <a:pt x="183" y="28"/>
                    </a:lnTo>
                    <a:lnTo>
                      <a:pt x="166" y="28"/>
                    </a:lnTo>
                    <a:lnTo>
                      <a:pt x="16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2635015" y="535738"/>
                <a:ext cx="273056" cy="123119"/>
              </a:xfrm>
              <a:custGeom>
                <a:avLst/>
                <a:gdLst>
                  <a:gd name="T0" fmla="*/ 94 w 172"/>
                  <a:gd name="T1" fmla="*/ 61 h 77"/>
                  <a:gd name="T2" fmla="*/ 144 w 172"/>
                  <a:gd name="T3" fmla="*/ 61 h 77"/>
                  <a:gd name="T4" fmla="*/ 144 w 172"/>
                  <a:gd name="T5" fmla="*/ 77 h 77"/>
                  <a:gd name="T6" fmla="*/ 27 w 172"/>
                  <a:gd name="T7" fmla="*/ 77 h 77"/>
                  <a:gd name="T8" fmla="*/ 27 w 172"/>
                  <a:gd name="T9" fmla="*/ 61 h 77"/>
                  <a:gd name="T10" fmla="*/ 78 w 172"/>
                  <a:gd name="T11" fmla="*/ 61 h 77"/>
                  <a:gd name="T12" fmla="*/ 78 w 172"/>
                  <a:gd name="T13" fmla="*/ 44 h 77"/>
                  <a:gd name="T14" fmla="*/ 0 w 172"/>
                  <a:gd name="T15" fmla="*/ 44 h 77"/>
                  <a:gd name="T16" fmla="*/ 0 w 172"/>
                  <a:gd name="T17" fmla="*/ 28 h 77"/>
                  <a:gd name="T18" fmla="*/ 78 w 172"/>
                  <a:gd name="T19" fmla="*/ 28 h 77"/>
                  <a:gd name="T20" fmla="*/ 78 w 172"/>
                  <a:gd name="T21" fmla="*/ 0 h 77"/>
                  <a:gd name="T22" fmla="*/ 94 w 172"/>
                  <a:gd name="T23" fmla="*/ 0 h 77"/>
                  <a:gd name="T24" fmla="*/ 94 w 172"/>
                  <a:gd name="T25" fmla="*/ 28 h 77"/>
                  <a:gd name="T26" fmla="*/ 172 w 172"/>
                  <a:gd name="T27" fmla="*/ 28 h 77"/>
                  <a:gd name="T28" fmla="*/ 172 w 172"/>
                  <a:gd name="T29" fmla="*/ 44 h 77"/>
                  <a:gd name="T30" fmla="*/ 94 w 172"/>
                  <a:gd name="T31" fmla="*/ 44 h 77"/>
                  <a:gd name="T32" fmla="*/ 94 w 172"/>
                  <a:gd name="T33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77">
                    <a:moveTo>
                      <a:pt x="94" y="61"/>
                    </a:moveTo>
                    <a:lnTo>
                      <a:pt x="144" y="61"/>
                    </a:lnTo>
                    <a:lnTo>
                      <a:pt x="144" y="77"/>
                    </a:lnTo>
                    <a:lnTo>
                      <a:pt x="27" y="77"/>
                    </a:lnTo>
                    <a:lnTo>
                      <a:pt x="27" y="61"/>
                    </a:lnTo>
                    <a:lnTo>
                      <a:pt x="78" y="61"/>
                    </a:lnTo>
                    <a:lnTo>
                      <a:pt x="78" y="44"/>
                    </a:lnTo>
                    <a:lnTo>
                      <a:pt x="0" y="44"/>
                    </a:lnTo>
                    <a:lnTo>
                      <a:pt x="0" y="28"/>
                    </a:lnTo>
                    <a:lnTo>
                      <a:pt x="78" y="28"/>
                    </a:lnTo>
                    <a:lnTo>
                      <a:pt x="78" y="0"/>
                    </a:lnTo>
                    <a:lnTo>
                      <a:pt x="94" y="0"/>
                    </a:lnTo>
                    <a:lnTo>
                      <a:pt x="94" y="28"/>
                    </a:lnTo>
                    <a:lnTo>
                      <a:pt x="172" y="28"/>
                    </a:lnTo>
                    <a:lnTo>
                      <a:pt x="172" y="44"/>
                    </a:lnTo>
                    <a:lnTo>
                      <a:pt x="94" y="44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2373498" y="685788"/>
                <a:ext cx="192292" cy="200069"/>
              </a:xfrm>
              <a:custGeom>
                <a:avLst/>
                <a:gdLst>
                  <a:gd name="T0" fmla="*/ 17 w 123"/>
                  <a:gd name="T1" fmla="*/ 128 h 128"/>
                  <a:gd name="T2" fmla="*/ 0 w 123"/>
                  <a:gd name="T3" fmla="*/ 128 h 128"/>
                  <a:gd name="T4" fmla="*/ 0 w 123"/>
                  <a:gd name="T5" fmla="*/ 112 h 128"/>
                  <a:gd name="T6" fmla="*/ 0 w 123"/>
                  <a:gd name="T7" fmla="*/ 11 h 128"/>
                  <a:gd name="T8" fmla="*/ 15 w 123"/>
                  <a:gd name="T9" fmla="*/ 11 h 128"/>
                  <a:gd name="T10" fmla="*/ 34 w 123"/>
                  <a:gd name="T11" fmla="*/ 0 h 128"/>
                  <a:gd name="T12" fmla="*/ 43 w 123"/>
                  <a:gd name="T13" fmla="*/ 15 h 128"/>
                  <a:gd name="T14" fmla="*/ 17 w 123"/>
                  <a:gd name="T15" fmla="*/ 29 h 128"/>
                  <a:gd name="T16" fmla="*/ 17 w 123"/>
                  <a:gd name="T17" fmla="*/ 61 h 128"/>
                  <a:gd name="T18" fmla="*/ 50 w 123"/>
                  <a:gd name="T19" fmla="*/ 61 h 128"/>
                  <a:gd name="T20" fmla="*/ 50 w 123"/>
                  <a:gd name="T21" fmla="*/ 78 h 128"/>
                  <a:gd name="T22" fmla="*/ 17 w 123"/>
                  <a:gd name="T23" fmla="*/ 78 h 128"/>
                  <a:gd name="T24" fmla="*/ 17 w 123"/>
                  <a:gd name="T25" fmla="*/ 112 h 128"/>
                  <a:gd name="T26" fmla="*/ 106 w 123"/>
                  <a:gd name="T27" fmla="*/ 112 h 128"/>
                  <a:gd name="T28" fmla="*/ 106 w 123"/>
                  <a:gd name="T29" fmla="*/ 78 h 128"/>
                  <a:gd name="T30" fmla="*/ 73 w 123"/>
                  <a:gd name="T31" fmla="*/ 78 h 128"/>
                  <a:gd name="T32" fmla="*/ 73 w 123"/>
                  <a:gd name="T33" fmla="*/ 61 h 128"/>
                  <a:gd name="T34" fmla="*/ 106 w 123"/>
                  <a:gd name="T35" fmla="*/ 61 h 128"/>
                  <a:gd name="T36" fmla="*/ 106 w 123"/>
                  <a:gd name="T37" fmla="*/ 28 h 128"/>
                  <a:gd name="T38" fmla="*/ 73 w 123"/>
                  <a:gd name="T39" fmla="*/ 28 h 128"/>
                  <a:gd name="T40" fmla="*/ 73 w 123"/>
                  <a:gd name="T41" fmla="*/ 11 h 128"/>
                  <a:gd name="T42" fmla="*/ 106 w 123"/>
                  <a:gd name="T43" fmla="*/ 11 h 128"/>
                  <a:gd name="T44" fmla="*/ 123 w 123"/>
                  <a:gd name="T45" fmla="*/ 11 h 128"/>
                  <a:gd name="T46" fmla="*/ 123 w 123"/>
                  <a:gd name="T47" fmla="*/ 128 h 128"/>
                  <a:gd name="T48" fmla="*/ 106 w 123"/>
                  <a:gd name="T49" fmla="*/ 128 h 128"/>
                  <a:gd name="T50" fmla="*/ 17 w 123"/>
                  <a:gd name="T5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28">
                    <a:moveTo>
                      <a:pt x="17" y="128"/>
                    </a:moveTo>
                    <a:lnTo>
                      <a:pt x="0" y="128"/>
                    </a:lnTo>
                    <a:lnTo>
                      <a:pt x="0" y="112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34" y="0"/>
                    </a:lnTo>
                    <a:lnTo>
                      <a:pt x="43" y="15"/>
                    </a:lnTo>
                    <a:lnTo>
                      <a:pt x="17" y="29"/>
                    </a:lnTo>
                    <a:lnTo>
                      <a:pt x="17" y="61"/>
                    </a:lnTo>
                    <a:lnTo>
                      <a:pt x="50" y="61"/>
                    </a:lnTo>
                    <a:lnTo>
                      <a:pt x="50" y="78"/>
                    </a:lnTo>
                    <a:lnTo>
                      <a:pt x="17" y="78"/>
                    </a:lnTo>
                    <a:lnTo>
                      <a:pt x="17" y="112"/>
                    </a:lnTo>
                    <a:lnTo>
                      <a:pt x="106" y="112"/>
                    </a:lnTo>
                    <a:lnTo>
                      <a:pt x="106" y="78"/>
                    </a:lnTo>
                    <a:lnTo>
                      <a:pt x="73" y="78"/>
                    </a:lnTo>
                    <a:lnTo>
                      <a:pt x="73" y="61"/>
                    </a:lnTo>
                    <a:lnTo>
                      <a:pt x="106" y="61"/>
                    </a:lnTo>
                    <a:lnTo>
                      <a:pt x="106" y="28"/>
                    </a:lnTo>
                    <a:lnTo>
                      <a:pt x="73" y="28"/>
                    </a:lnTo>
                    <a:lnTo>
                      <a:pt x="73" y="11"/>
                    </a:lnTo>
                    <a:lnTo>
                      <a:pt x="106" y="11"/>
                    </a:lnTo>
                    <a:lnTo>
                      <a:pt x="123" y="11"/>
                    </a:lnTo>
                    <a:lnTo>
                      <a:pt x="123" y="128"/>
                    </a:lnTo>
                    <a:lnTo>
                      <a:pt x="106" y="128"/>
                    </a:lnTo>
                    <a:lnTo>
                      <a:pt x="17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2511948" y="612687"/>
                <a:ext cx="53842" cy="61560"/>
              </a:xfrm>
              <a:custGeom>
                <a:avLst/>
                <a:gdLst>
                  <a:gd name="T0" fmla="*/ 0 w 34"/>
                  <a:gd name="T1" fmla="*/ 31 h 40"/>
                  <a:gd name="T2" fmla="*/ 19 w 34"/>
                  <a:gd name="T3" fmla="*/ 0 h 40"/>
                  <a:gd name="T4" fmla="*/ 34 w 34"/>
                  <a:gd name="T5" fmla="*/ 8 h 40"/>
                  <a:gd name="T6" fmla="*/ 14 w 34"/>
                  <a:gd name="T7" fmla="*/ 40 h 40"/>
                  <a:gd name="T8" fmla="*/ 0 w 34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0" y="31"/>
                    </a:moveTo>
                    <a:lnTo>
                      <a:pt x="19" y="0"/>
                    </a:lnTo>
                    <a:lnTo>
                      <a:pt x="34" y="8"/>
                    </a:lnTo>
                    <a:lnTo>
                      <a:pt x="14" y="4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2435032" y="601144"/>
                <a:ext cx="53842" cy="65408"/>
              </a:xfrm>
              <a:custGeom>
                <a:avLst/>
                <a:gdLst>
                  <a:gd name="T0" fmla="*/ 34 w 34"/>
                  <a:gd name="T1" fmla="*/ 32 h 40"/>
                  <a:gd name="T2" fmla="*/ 20 w 34"/>
                  <a:gd name="T3" fmla="*/ 40 h 40"/>
                  <a:gd name="T4" fmla="*/ 0 w 34"/>
                  <a:gd name="T5" fmla="*/ 8 h 40"/>
                  <a:gd name="T6" fmla="*/ 14 w 34"/>
                  <a:gd name="T7" fmla="*/ 0 h 40"/>
                  <a:gd name="T8" fmla="*/ 34 w 34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34" y="32"/>
                    </a:moveTo>
                    <a:lnTo>
                      <a:pt x="20" y="40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3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2381190" y="612687"/>
                <a:ext cx="53842" cy="61560"/>
              </a:xfrm>
              <a:custGeom>
                <a:avLst/>
                <a:gdLst>
                  <a:gd name="T0" fmla="*/ 0 w 33"/>
                  <a:gd name="T1" fmla="*/ 8 h 40"/>
                  <a:gd name="T2" fmla="*/ 14 w 33"/>
                  <a:gd name="T3" fmla="*/ 0 h 40"/>
                  <a:gd name="T4" fmla="*/ 33 w 33"/>
                  <a:gd name="T5" fmla="*/ 31 h 40"/>
                  <a:gd name="T6" fmla="*/ 20 w 33"/>
                  <a:gd name="T7" fmla="*/ 40 h 40"/>
                  <a:gd name="T8" fmla="*/ 0 w 33"/>
                  <a:gd name="T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8"/>
                    </a:moveTo>
                    <a:lnTo>
                      <a:pt x="14" y="0"/>
                    </a:lnTo>
                    <a:lnTo>
                      <a:pt x="33" y="31"/>
                    </a:lnTo>
                    <a:lnTo>
                      <a:pt x="20" y="4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2373498" y="535738"/>
                <a:ext cx="184600" cy="61560"/>
              </a:xfrm>
              <a:custGeom>
                <a:avLst/>
                <a:gdLst>
                  <a:gd name="T0" fmla="*/ 0 w 117"/>
                  <a:gd name="T1" fmla="*/ 23 h 39"/>
                  <a:gd name="T2" fmla="*/ 112 w 117"/>
                  <a:gd name="T3" fmla="*/ 0 h 39"/>
                  <a:gd name="T4" fmla="*/ 117 w 117"/>
                  <a:gd name="T5" fmla="*/ 15 h 39"/>
                  <a:gd name="T6" fmla="*/ 4 w 117"/>
                  <a:gd name="T7" fmla="*/ 39 h 39"/>
                  <a:gd name="T8" fmla="*/ 0 w 117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9">
                    <a:moveTo>
                      <a:pt x="0" y="23"/>
                    </a:moveTo>
                    <a:lnTo>
                      <a:pt x="112" y="0"/>
                    </a:lnTo>
                    <a:lnTo>
                      <a:pt x="117" y="15"/>
                    </a:lnTo>
                    <a:lnTo>
                      <a:pt x="4" y="39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2204281" y="604992"/>
                <a:ext cx="157681" cy="280865"/>
              </a:xfrm>
              <a:custGeom>
                <a:avLst/>
                <a:gdLst>
                  <a:gd name="T0" fmla="*/ 62 w 101"/>
                  <a:gd name="T1" fmla="*/ 67 h 178"/>
                  <a:gd name="T2" fmla="*/ 65 w 101"/>
                  <a:gd name="T3" fmla="*/ 65 h 178"/>
                  <a:gd name="T4" fmla="*/ 96 w 101"/>
                  <a:gd name="T5" fmla="*/ 119 h 178"/>
                  <a:gd name="T6" fmla="*/ 81 w 101"/>
                  <a:gd name="T7" fmla="*/ 127 h 178"/>
                  <a:gd name="T8" fmla="*/ 62 w 101"/>
                  <a:gd name="T9" fmla="*/ 93 h 178"/>
                  <a:gd name="T10" fmla="*/ 62 w 101"/>
                  <a:gd name="T11" fmla="*/ 178 h 178"/>
                  <a:gd name="T12" fmla="*/ 45 w 101"/>
                  <a:gd name="T13" fmla="*/ 178 h 178"/>
                  <a:gd name="T14" fmla="*/ 45 w 101"/>
                  <a:gd name="T15" fmla="*/ 79 h 178"/>
                  <a:gd name="T16" fmla="*/ 15 w 101"/>
                  <a:gd name="T17" fmla="*/ 133 h 178"/>
                  <a:gd name="T18" fmla="*/ 0 w 101"/>
                  <a:gd name="T19" fmla="*/ 124 h 178"/>
                  <a:gd name="T20" fmla="*/ 45 w 101"/>
                  <a:gd name="T21" fmla="*/ 46 h 178"/>
                  <a:gd name="T22" fmla="*/ 45 w 101"/>
                  <a:gd name="T23" fmla="*/ 33 h 178"/>
                  <a:gd name="T24" fmla="*/ 7 w 101"/>
                  <a:gd name="T25" fmla="*/ 33 h 178"/>
                  <a:gd name="T26" fmla="*/ 7 w 101"/>
                  <a:gd name="T27" fmla="*/ 17 h 178"/>
                  <a:gd name="T28" fmla="*/ 45 w 101"/>
                  <a:gd name="T29" fmla="*/ 17 h 178"/>
                  <a:gd name="T30" fmla="*/ 45 w 101"/>
                  <a:gd name="T31" fmla="*/ 0 h 178"/>
                  <a:gd name="T32" fmla="*/ 62 w 101"/>
                  <a:gd name="T33" fmla="*/ 0 h 178"/>
                  <a:gd name="T34" fmla="*/ 62 w 101"/>
                  <a:gd name="T35" fmla="*/ 17 h 178"/>
                  <a:gd name="T36" fmla="*/ 101 w 101"/>
                  <a:gd name="T37" fmla="*/ 17 h 178"/>
                  <a:gd name="T38" fmla="*/ 101 w 101"/>
                  <a:gd name="T39" fmla="*/ 33 h 178"/>
                  <a:gd name="T40" fmla="*/ 62 w 101"/>
                  <a:gd name="T41" fmla="*/ 33 h 178"/>
                  <a:gd name="T42" fmla="*/ 62 w 101"/>
                  <a:gd name="T43" fmla="*/ 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78">
                    <a:moveTo>
                      <a:pt x="62" y="67"/>
                    </a:moveTo>
                    <a:lnTo>
                      <a:pt x="65" y="65"/>
                    </a:lnTo>
                    <a:lnTo>
                      <a:pt x="96" y="119"/>
                    </a:lnTo>
                    <a:lnTo>
                      <a:pt x="81" y="127"/>
                    </a:lnTo>
                    <a:lnTo>
                      <a:pt x="62" y="93"/>
                    </a:lnTo>
                    <a:lnTo>
                      <a:pt x="62" y="178"/>
                    </a:lnTo>
                    <a:lnTo>
                      <a:pt x="45" y="178"/>
                    </a:lnTo>
                    <a:lnTo>
                      <a:pt x="45" y="79"/>
                    </a:lnTo>
                    <a:lnTo>
                      <a:pt x="15" y="133"/>
                    </a:lnTo>
                    <a:lnTo>
                      <a:pt x="0" y="124"/>
                    </a:lnTo>
                    <a:lnTo>
                      <a:pt x="45" y="46"/>
                    </a:lnTo>
                    <a:lnTo>
                      <a:pt x="45" y="33"/>
                    </a:lnTo>
                    <a:lnTo>
                      <a:pt x="7" y="33"/>
                    </a:lnTo>
                    <a:lnTo>
                      <a:pt x="7" y="17"/>
                    </a:lnTo>
                    <a:lnTo>
                      <a:pt x="45" y="17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62" y="17"/>
                    </a:lnTo>
                    <a:lnTo>
                      <a:pt x="101" y="17"/>
                    </a:lnTo>
                    <a:lnTo>
                      <a:pt x="101" y="33"/>
                    </a:lnTo>
                    <a:lnTo>
                      <a:pt x="62" y="33"/>
                    </a:lnTo>
                    <a:lnTo>
                      <a:pt x="62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2211973" y="535738"/>
                <a:ext cx="142297" cy="61560"/>
              </a:xfrm>
              <a:custGeom>
                <a:avLst/>
                <a:gdLst>
                  <a:gd name="T0" fmla="*/ 0 w 89"/>
                  <a:gd name="T1" fmla="*/ 22 h 38"/>
                  <a:gd name="T2" fmla="*/ 84 w 89"/>
                  <a:gd name="T3" fmla="*/ 0 h 38"/>
                  <a:gd name="T4" fmla="*/ 89 w 89"/>
                  <a:gd name="T5" fmla="*/ 16 h 38"/>
                  <a:gd name="T6" fmla="*/ 4 w 89"/>
                  <a:gd name="T7" fmla="*/ 38 h 38"/>
                  <a:gd name="T8" fmla="*/ 0 w 8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8">
                    <a:moveTo>
                      <a:pt x="0" y="22"/>
                    </a:moveTo>
                    <a:lnTo>
                      <a:pt x="84" y="0"/>
                    </a:lnTo>
                    <a:lnTo>
                      <a:pt x="89" y="16"/>
                    </a:lnTo>
                    <a:lnTo>
                      <a:pt x="4" y="3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19"/>
              <p:cNvSpPr>
                <a:spLocks noEditPoints="1"/>
              </p:cNvSpPr>
              <p:nvPr/>
            </p:nvSpPr>
            <p:spPr bwMode="auto">
              <a:xfrm>
                <a:off x="1538952" y="993587"/>
                <a:ext cx="949922" cy="534801"/>
              </a:xfrm>
              <a:custGeom>
                <a:avLst/>
                <a:gdLst>
                  <a:gd name="T0" fmla="*/ 740 w 776"/>
                  <a:gd name="T1" fmla="*/ 336 h 436"/>
                  <a:gd name="T2" fmla="*/ 626 w 776"/>
                  <a:gd name="T3" fmla="*/ 383 h 436"/>
                  <a:gd name="T4" fmla="*/ 462 w 776"/>
                  <a:gd name="T5" fmla="*/ 218 h 436"/>
                  <a:gd name="T6" fmla="*/ 626 w 776"/>
                  <a:gd name="T7" fmla="*/ 54 h 436"/>
                  <a:gd name="T8" fmla="*/ 738 w 776"/>
                  <a:gd name="T9" fmla="*/ 99 h 436"/>
                  <a:gd name="T10" fmla="*/ 774 w 776"/>
                  <a:gd name="T11" fmla="*/ 58 h 436"/>
                  <a:gd name="T12" fmla="*/ 626 w 776"/>
                  <a:gd name="T13" fmla="*/ 0 h 436"/>
                  <a:gd name="T14" fmla="*/ 422 w 776"/>
                  <a:gd name="T15" fmla="*/ 141 h 436"/>
                  <a:gd name="T16" fmla="*/ 218 w 776"/>
                  <a:gd name="T17" fmla="*/ 0 h 436"/>
                  <a:gd name="T18" fmla="*/ 0 w 776"/>
                  <a:gd name="T19" fmla="*/ 218 h 436"/>
                  <a:gd name="T20" fmla="*/ 218 w 776"/>
                  <a:gd name="T21" fmla="*/ 436 h 436"/>
                  <a:gd name="T22" fmla="*/ 422 w 776"/>
                  <a:gd name="T23" fmla="*/ 294 h 436"/>
                  <a:gd name="T24" fmla="*/ 626 w 776"/>
                  <a:gd name="T25" fmla="*/ 436 h 436"/>
                  <a:gd name="T26" fmla="*/ 776 w 776"/>
                  <a:gd name="T27" fmla="*/ 375 h 436"/>
                  <a:gd name="T28" fmla="*/ 740 w 776"/>
                  <a:gd name="T29" fmla="*/ 336 h 436"/>
                  <a:gd name="T30" fmla="*/ 218 w 776"/>
                  <a:gd name="T31" fmla="*/ 382 h 436"/>
                  <a:gd name="T32" fmla="*/ 55 w 776"/>
                  <a:gd name="T33" fmla="*/ 219 h 436"/>
                  <a:gd name="T34" fmla="*/ 218 w 776"/>
                  <a:gd name="T35" fmla="*/ 55 h 436"/>
                  <a:gd name="T36" fmla="*/ 381 w 776"/>
                  <a:gd name="T37" fmla="*/ 219 h 436"/>
                  <a:gd name="T38" fmla="*/ 218 w 776"/>
                  <a:gd name="T39" fmla="*/ 38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6" h="436">
                    <a:moveTo>
                      <a:pt x="740" y="336"/>
                    </a:moveTo>
                    <a:cubicBezTo>
                      <a:pt x="710" y="365"/>
                      <a:pt x="670" y="383"/>
                      <a:pt x="626" y="383"/>
                    </a:cubicBezTo>
                    <a:cubicBezTo>
                      <a:pt x="536" y="383"/>
                      <a:pt x="462" y="309"/>
                      <a:pt x="462" y="218"/>
                    </a:cubicBezTo>
                    <a:cubicBezTo>
                      <a:pt x="462" y="128"/>
                      <a:pt x="536" y="54"/>
                      <a:pt x="626" y="54"/>
                    </a:cubicBezTo>
                    <a:cubicBezTo>
                      <a:pt x="670" y="54"/>
                      <a:pt x="709" y="71"/>
                      <a:pt x="738" y="99"/>
                    </a:cubicBezTo>
                    <a:cubicBezTo>
                      <a:pt x="774" y="58"/>
                      <a:pt x="774" y="58"/>
                      <a:pt x="774" y="58"/>
                    </a:cubicBezTo>
                    <a:cubicBezTo>
                      <a:pt x="735" y="22"/>
                      <a:pt x="683" y="0"/>
                      <a:pt x="626" y="0"/>
                    </a:cubicBezTo>
                    <a:cubicBezTo>
                      <a:pt x="532" y="0"/>
                      <a:pt x="453" y="58"/>
                      <a:pt x="422" y="141"/>
                    </a:cubicBezTo>
                    <a:cubicBezTo>
                      <a:pt x="391" y="58"/>
                      <a:pt x="311" y="0"/>
                      <a:pt x="218" y="0"/>
                    </a:cubicBezTo>
                    <a:cubicBezTo>
                      <a:pt x="98" y="0"/>
                      <a:pt x="0" y="97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cubicBezTo>
                      <a:pt x="311" y="436"/>
                      <a:pt x="391" y="377"/>
                      <a:pt x="422" y="294"/>
                    </a:cubicBezTo>
                    <a:cubicBezTo>
                      <a:pt x="453" y="377"/>
                      <a:pt x="532" y="436"/>
                      <a:pt x="626" y="436"/>
                    </a:cubicBezTo>
                    <a:cubicBezTo>
                      <a:pt x="684" y="436"/>
                      <a:pt x="737" y="413"/>
                      <a:pt x="776" y="375"/>
                    </a:cubicBezTo>
                    <a:lnTo>
                      <a:pt x="740" y="336"/>
                    </a:lnTo>
                    <a:close/>
                    <a:moveTo>
                      <a:pt x="218" y="382"/>
                    </a:moveTo>
                    <a:cubicBezTo>
                      <a:pt x="128" y="382"/>
                      <a:pt x="55" y="309"/>
                      <a:pt x="55" y="219"/>
                    </a:cubicBezTo>
                    <a:cubicBezTo>
                      <a:pt x="55" y="128"/>
                      <a:pt x="128" y="55"/>
                      <a:pt x="218" y="55"/>
                    </a:cubicBezTo>
                    <a:cubicBezTo>
                      <a:pt x="308" y="55"/>
                      <a:pt x="381" y="128"/>
                      <a:pt x="381" y="219"/>
                    </a:cubicBezTo>
                    <a:cubicBezTo>
                      <a:pt x="381" y="309"/>
                      <a:pt x="308" y="382"/>
                      <a:pt x="218" y="3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20"/>
              <p:cNvSpPr>
                <a:spLocks noEditPoints="1"/>
              </p:cNvSpPr>
              <p:nvPr/>
            </p:nvSpPr>
            <p:spPr bwMode="auto">
              <a:xfrm>
                <a:off x="615950" y="458788"/>
                <a:ext cx="926846" cy="1088836"/>
              </a:xfrm>
              <a:custGeom>
                <a:avLst/>
                <a:gdLst>
                  <a:gd name="T0" fmla="*/ 313 w 756"/>
                  <a:gd name="T1" fmla="*/ 0 h 888"/>
                  <a:gd name="T2" fmla="*/ 296 w 756"/>
                  <a:gd name="T3" fmla="*/ 1 h 888"/>
                  <a:gd name="T4" fmla="*/ 296 w 756"/>
                  <a:gd name="T5" fmla="*/ 0 h 888"/>
                  <a:gd name="T6" fmla="*/ 0 w 756"/>
                  <a:gd name="T7" fmla="*/ 0 h 888"/>
                  <a:gd name="T8" fmla="*/ 0 w 756"/>
                  <a:gd name="T9" fmla="*/ 888 h 888"/>
                  <a:gd name="T10" fmla="*/ 296 w 756"/>
                  <a:gd name="T11" fmla="*/ 888 h 888"/>
                  <a:gd name="T12" fmla="*/ 296 w 756"/>
                  <a:gd name="T13" fmla="*/ 888 h 888"/>
                  <a:gd name="T14" fmla="*/ 311 w 756"/>
                  <a:gd name="T15" fmla="*/ 888 h 888"/>
                  <a:gd name="T16" fmla="*/ 756 w 756"/>
                  <a:gd name="T17" fmla="*/ 442 h 888"/>
                  <a:gd name="T18" fmla="*/ 313 w 756"/>
                  <a:gd name="T19" fmla="*/ 0 h 888"/>
                  <a:gd name="T20" fmla="*/ 257 w 756"/>
                  <a:gd name="T21" fmla="*/ 326 h 888"/>
                  <a:gd name="T22" fmla="*/ 349 w 756"/>
                  <a:gd name="T23" fmla="*/ 92 h 888"/>
                  <a:gd name="T24" fmla="*/ 411 w 756"/>
                  <a:gd name="T25" fmla="*/ 341 h 888"/>
                  <a:gd name="T26" fmla="*/ 317 w 756"/>
                  <a:gd name="T27" fmla="*/ 578 h 888"/>
                  <a:gd name="T28" fmla="*/ 257 w 756"/>
                  <a:gd name="T29" fmla="*/ 326 h 888"/>
                  <a:gd name="T30" fmla="*/ 234 w 756"/>
                  <a:gd name="T31" fmla="*/ 790 h 888"/>
                  <a:gd name="T32" fmla="*/ 118 w 756"/>
                  <a:gd name="T33" fmla="*/ 558 h 888"/>
                  <a:gd name="T34" fmla="*/ 212 w 756"/>
                  <a:gd name="T35" fmla="*/ 279 h 888"/>
                  <a:gd name="T36" fmla="*/ 273 w 756"/>
                  <a:gd name="T37" fmla="*/ 573 h 888"/>
                  <a:gd name="T38" fmla="*/ 278 w 756"/>
                  <a:gd name="T39" fmla="*/ 667 h 888"/>
                  <a:gd name="T40" fmla="*/ 234 w 756"/>
                  <a:gd name="T41" fmla="*/ 790 h 888"/>
                  <a:gd name="T42" fmla="*/ 505 w 756"/>
                  <a:gd name="T43" fmla="*/ 664 h 888"/>
                  <a:gd name="T44" fmla="*/ 278 w 756"/>
                  <a:gd name="T45" fmla="*/ 789 h 888"/>
                  <a:gd name="T46" fmla="*/ 395 w 756"/>
                  <a:gd name="T47" fmla="*/ 559 h 888"/>
                  <a:gd name="T48" fmla="*/ 616 w 756"/>
                  <a:gd name="T49" fmla="*/ 426 h 888"/>
                  <a:gd name="T50" fmla="*/ 505 w 756"/>
                  <a:gd name="T51" fmla="*/ 664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6" h="888">
                    <a:moveTo>
                      <a:pt x="313" y="0"/>
                    </a:moveTo>
                    <a:cubicBezTo>
                      <a:pt x="307" y="0"/>
                      <a:pt x="302" y="0"/>
                      <a:pt x="296" y="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8"/>
                      <a:pt x="0" y="888"/>
                      <a:pt x="0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301" y="888"/>
                      <a:pt x="306" y="888"/>
                      <a:pt x="311" y="888"/>
                    </a:cubicBezTo>
                    <a:cubicBezTo>
                      <a:pt x="556" y="888"/>
                      <a:pt x="756" y="686"/>
                      <a:pt x="756" y="442"/>
                    </a:cubicBezTo>
                    <a:cubicBezTo>
                      <a:pt x="756" y="197"/>
                      <a:pt x="557" y="1"/>
                      <a:pt x="313" y="0"/>
                    </a:cubicBezTo>
                    <a:close/>
                    <a:moveTo>
                      <a:pt x="257" y="326"/>
                    </a:moveTo>
                    <a:cubicBezTo>
                      <a:pt x="268" y="192"/>
                      <a:pt x="349" y="92"/>
                      <a:pt x="349" y="92"/>
                    </a:cubicBezTo>
                    <a:cubicBezTo>
                      <a:pt x="349" y="92"/>
                      <a:pt x="427" y="188"/>
                      <a:pt x="411" y="341"/>
                    </a:cubicBezTo>
                    <a:cubicBezTo>
                      <a:pt x="396" y="491"/>
                      <a:pt x="317" y="578"/>
                      <a:pt x="317" y="578"/>
                    </a:cubicBezTo>
                    <a:cubicBezTo>
                      <a:pt x="317" y="578"/>
                      <a:pt x="245" y="459"/>
                      <a:pt x="257" y="326"/>
                    </a:cubicBezTo>
                    <a:close/>
                    <a:moveTo>
                      <a:pt x="234" y="790"/>
                    </a:moveTo>
                    <a:cubicBezTo>
                      <a:pt x="234" y="790"/>
                      <a:pt x="127" y="667"/>
                      <a:pt x="118" y="558"/>
                    </a:cubicBezTo>
                    <a:cubicBezTo>
                      <a:pt x="105" y="410"/>
                      <a:pt x="212" y="279"/>
                      <a:pt x="212" y="279"/>
                    </a:cubicBezTo>
                    <a:cubicBezTo>
                      <a:pt x="205" y="483"/>
                      <a:pt x="273" y="573"/>
                      <a:pt x="273" y="573"/>
                    </a:cubicBezTo>
                    <a:cubicBezTo>
                      <a:pt x="273" y="573"/>
                      <a:pt x="289" y="597"/>
                      <a:pt x="278" y="667"/>
                    </a:cubicBezTo>
                    <a:cubicBezTo>
                      <a:pt x="267" y="736"/>
                      <a:pt x="234" y="790"/>
                      <a:pt x="234" y="790"/>
                    </a:cubicBezTo>
                    <a:close/>
                    <a:moveTo>
                      <a:pt x="505" y="664"/>
                    </a:moveTo>
                    <a:cubicBezTo>
                      <a:pt x="408" y="771"/>
                      <a:pt x="278" y="789"/>
                      <a:pt x="278" y="789"/>
                    </a:cubicBezTo>
                    <a:cubicBezTo>
                      <a:pt x="278" y="789"/>
                      <a:pt x="282" y="666"/>
                      <a:pt x="395" y="559"/>
                    </a:cubicBezTo>
                    <a:cubicBezTo>
                      <a:pt x="508" y="453"/>
                      <a:pt x="616" y="426"/>
                      <a:pt x="616" y="426"/>
                    </a:cubicBezTo>
                    <a:cubicBezTo>
                      <a:pt x="616" y="426"/>
                      <a:pt x="601" y="557"/>
                      <a:pt x="505" y="6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 userDrawn="1"/>
          </p:nvGrpSpPr>
          <p:grpSpPr>
            <a:xfrm rot="2449892">
              <a:off x="3443670" y="489602"/>
              <a:ext cx="1558018" cy="934183"/>
              <a:chOff x="1767055" y="2294192"/>
              <a:chExt cx="1044992" cy="626574"/>
            </a:xfrm>
            <a:solidFill>
              <a:schemeClr val="accent1">
                <a:lumMod val="40000"/>
                <a:lumOff val="60000"/>
                <a:alpha val="48000"/>
              </a:schemeClr>
            </a:solidFill>
          </p:grpSpPr>
          <p:sp>
            <p:nvSpPr>
              <p:cNvPr id="32" name="Freeform 3"/>
              <p:cNvSpPr/>
              <p:nvPr/>
            </p:nvSpPr>
            <p:spPr>
              <a:xfrm>
                <a:off x="1889961" y="2450099"/>
                <a:ext cx="304860" cy="304323"/>
              </a:xfrm>
              <a:custGeom>
                <a:avLst/>
                <a:gdLst>
                  <a:gd name="connsiteX0" fmla="*/ 644410 w 2261019"/>
                  <a:gd name="connsiteY0" fmla="*/ 388518 h 2257031"/>
                  <a:gd name="connsiteX1" fmla="*/ 424382 w 2261019"/>
                  <a:gd name="connsiteY1" fmla="*/ 590295 h 2257031"/>
                  <a:gd name="connsiteX2" fmla="*/ 128993 w 2261019"/>
                  <a:gd name="connsiteY2" fmla="*/ 526021 h 2257031"/>
                  <a:gd name="connsiteX3" fmla="*/ 24485 w 2261019"/>
                  <a:gd name="connsiteY3" fmla="*/ 750163 h 2257031"/>
                  <a:gd name="connsiteX4" fmla="*/ 259574 w 2261019"/>
                  <a:gd name="connsiteY4" fmla="*/ 943736 h 2257031"/>
                  <a:gd name="connsiteX5" fmla="*/ 259092 w 2261019"/>
                  <a:gd name="connsiteY5" fmla="*/ 1237386 h 2257031"/>
                  <a:gd name="connsiteX6" fmla="*/ 0 w 2261019"/>
                  <a:gd name="connsiteY6" fmla="*/ 1410423 h 2257031"/>
                  <a:gd name="connsiteX7" fmla="*/ 78778 w 2261019"/>
                  <a:gd name="connsiteY7" fmla="*/ 1646567 h 2257031"/>
                  <a:gd name="connsiteX8" fmla="*/ 392518 w 2261019"/>
                  <a:gd name="connsiteY8" fmla="*/ 1603946 h 2257031"/>
                  <a:gd name="connsiteX9" fmla="*/ 594270 w 2261019"/>
                  <a:gd name="connsiteY9" fmla="*/ 1823986 h 2257031"/>
                  <a:gd name="connsiteX10" fmla="*/ 530008 w 2261019"/>
                  <a:gd name="connsiteY10" fmla="*/ 2119363 h 2257031"/>
                  <a:gd name="connsiteX11" fmla="*/ 754138 w 2261019"/>
                  <a:gd name="connsiteY11" fmla="*/ 2223884 h 2257031"/>
                  <a:gd name="connsiteX12" fmla="*/ 947737 w 2261019"/>
                  <a:gd name="connsiteY12" fmla="*/ 1988807 h 2257031"/>
                  <a:gd name="connsiteX13" fmla="*/ 1245958 w 2261019"/>
                  <a:gd name="connsiteY13" fmla="*/ 2001926 h 2257031"/>
                  <a:gd name="connsiteX14" fmla="*/ 1410398 w 2261019"/>
                  <a:gd name="connsiteY14" fmla="*/ 2257031 h 2257031"/>
                  <a:gd name="connsiteX15" fmla="*/ 1650568 w 2261019"/>
                  <a:gd name="connsiteY15" fmla="*/ 2169616 h 2257031"/>
                  <a:gd name="connsiteX16" fmla="*/ 1612544 w 2261019"/>
                  <a:gd name="connsiteY16" fmla="*/ 1868512 h 2257031"/>
                  <a:gd name="connsiteX17" fmla="*/ 1616570 w 2261019"/>
                  <a:gd name="connsiteY17" fmla="*/ 1859876 h 2257031"/>
                  <a:gd name="connsiteX18" fmla="*/ 1827974 w 2261019"/>
                  <a:gd name="connsiteY18" fmla="*/ 1654098 h 2257031"/>
                  <a:gd name="connsiteX19" fmla="*/ 2123351 w 2261019"/>
                  <a:gd name="connsiteY19" fmla="*/ 1718373 h 2257031"/>
                  <a:gd name="connsiteX20" fmla="*/ 2227884 w 2261019"/>
                  <a:gd name="connsiteY20" fmla="*/ 1494231 h 2257031"/>
                  <a:gd name="connsiteX21" fmla="*/ 1988769 w 2261019"/>
                  <a:gd name="connsiteY21" fmla="*/ 1309268 h 2257031"/>
                  <a:gd name="connsiteX22" fmla="*/ 1992782 w 2261019"/>
                  <a:gd name="connsiteY22" fmla="*/ 1300670 h 2257031"/>
                  <a:gd name="connsiteX23" fmla="*/ 2001901 w 2261019"/>
                  <a:gd name="connsiteY23" fmla="*/ 1011047 h 2257031"/>
                  <a:gd name="connsiteX24" fmla="*/ 2261018 w 2261019"/>
                  <a:gd name="connsiteY24" fmla="*/ 837984 h 2257031"/>
                  <a:gd name="connsiteX25" fmla="*/ 2169566 w 2261019"/>
                  <a:gd name="connsiteY25" fmla="*/ 606450 h 2257031"/>
                  <a:gd name="connsiteX26" fmla="*/ 1868474 w 2261019"/>
                  <a:gd name="connsiteY26" fmla="*/ 644448 h 2257031"/>
                  <a:gd name="connsiteX27" fmla="*/ 1666709 w 2261019"/>
                  <a:gd name="connsiteY27" fmla="*/ 424408 h 2257031"/>
                  <a:gd name="connsiteX28" fmla="*/ 1722373 w 2261019"/>
                  <a:gd name="connsiteY28" fmla="*/ 125031 h 2257031"/>
                  <a:gd name="connsiteX29" fmla="*/ 1498206 w 2261019"/>
                  <a:gd name="connsiteY29" fmla="*/ 20523 h 2257031"/>
                  <a:gd name="connsiteX30" fmla="*/ 1313256 w 2261019"/>
                  <a:gd name="connsiteY30" fmla="*/ 259638 h 2257031"/>
                  <a:gd name="connsiteX31" fmla="*/ 1011008 w 2261019"/>
                  <a:gd name="connsiteY31" fmla="*/ 255104 h 2257031"/>
                  <a:gd name="connsiteX32" fmla="*/ 846569 w 2261019"/>
                  <a:gd name="connsiteY32" fmla="*/ 0 h 2257031"/>
                  <a:gd name="connsiteX33" fmla="*/ 610450 w 2261019"/>
                  <a:gd name="connsiteY33" fmla="*/ 78816 h 2257031"/>
                  <a:gd name="connsiteX34" fmla="*/ 644410 w 2261019"/>
                  <a:gd name="connsiteY34" fmla="*/ 388518 h 2257031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  <a:cxn ang="13">
                    <a:pos x="connsiteX13" y="connsiteY13"/>
                  </a:cxn>
                  <a:cxn ang="14">
                    <a:pos x="connsiteX14" y="connsiteY14"/>
                  </a:cxn>
                  <a:cxn ang="15">
                    <a:pos x="connsiteX15" y="connsiteY15"/>
                  </a:cxn>
                  <a:cxn ang="16">
                    <a:pos x="connsiteX16" y="connsiteY16"/>
                  </a:cxn>
                  <a:cxn ang="17">
                    <a:pos x="connsiteX17" y="connsiteY17"/>
                  </a:cxn>
                  <a:cxn ang="18">
                    <a:pos x="connsiteX18" y="connsiteY18"/>
                  </a:cxn>
                  <a:cxn ang="19">
                    <a:pos x="connsiteX19" y="connsiteY19"/>
                  </a:cxn>
                  <a:cxn ang="20">
                    <a:pos x="connsiteX20" y="connsiteY20"/>
                  </a:cxn>
                  <a:cxn ang="21">
                    <a:pos x="connsiteX21" y="connsiteY21"/>
                  </a:cxn>
                  <a:cxn ang="22">
                    <a:pos x="connsiteX22" y="connsiteY22"/>
                  </a:cxn>
                  <a:cxn ang="23">
                    <a:pos x="connsiteX23" y="connsiteY23"/>
                  </a:cxn>
                  <a:cxn ang="24">
                    <a:pos x="connsiteX24" y="connsiteY24"/>
                  </a:cxn>
                  <a:cxn ang="25">
                    <a:pos x="connsiteX25" y="connsiteY25"/>
                  </a:cxn>
                  <a:cxn ang="26">
                    <a:pos x="connsiteX26" y="connsiteY26"/>
                  </a:cxn>
                  <a:cxn ang="27">
                    <a:pos x="connsiteX27" y="connsiteY27"/>
                  </a:cxn>
                  <a:cxn ang="28">
                    <a:pos x="connsiteX28" y="connsiteY28"/>
                  </a:cxn>
                  <a:cxn ang="29">
                    <a:pos x="connsiteX29" y="connsiteY29"/>
                  </a:cxn>
                  <a:cxn ang="30">
                    <a:pos x="connsiteX30" y="connsiteY30"/>
                  </a:cxn>
                  <a:cxn ang="31">
                    <a:pos x="connsiteX31" y="connsiteY31"/>
                  </a:cxn>
                  <a:cxn ang="32">
                    <a:pos x="connsiteX32" y="connsiteY32"/>
                  </a:cxn>
                  <a:cxn ang="33">
                    <a:pos x="connsiteX33" y="connsiteY33"/>
                  </a:cxn>
                  <a:cxn ang="34">
                    <a:pos x="connsiteX34" y="connsiteY34"/>
                  </a:cxn>
                </a:cxnLst>
                <a:rect l="l" t="t" r="r" b="b"/>
                <a:pathLst>
                  <a:path w="2261019" h="2257031">
                    <a:moveTo>
                      <a:pt x="644410" y="388518"/>
                    </a:moveTo>
                    <a:cubicBezTo>
                      <a:pt x="510578" y="473036"/>
                      <a:pt x="506526" y="481660"/>
                      <a:pt x="424382" y="590295"/>
                    </a:cubicBezTo>
                    <a:lnTo>
                      <a:pt x="128993" y="526021"/>
                    </a:lnTo>
                    <a:cubicBezTo>
                      <a:pt x="108915" y="569112"/>
                      <a:pt x="24485" y="750163"/>
                      <a:pt x="24485" y="750163"/>
                    </a:cubicBezTo>
                    <a:lnTo>
                      <a:pt x="259574" y="943736"/>
                    </a:lnTo>
                    <a:cubicBezTo>
                      <a:pt x="248678" y="1012126"/>
                      <a:pt x="234924" y="1131658"/>
                      <a:pt x="259092" y="1237386"/>
                    </a:cubicBezTo>
                    <a:lnTo>
                      <a:pt x="0" y="1410423"/>
                    </a:lnTo>
                    <a:cubicBezTo>
                      <a:pt x="13779" y="1448345"/>
                      <a:pt x="78778" y="1646567"/>
                      <a:pt x="78778" y="1646567"/>
                    </a:cubicBezTo>
                    <a:lnTo>
                      <a:pt x="392518" y="1603946"/>
                    </a:lnTo>
                    <a:cubicBezTo>
                      <a:pt x="485660" y="1741843"/>
                      <a:pt x="481609" y="1750466"/>
                      <a:pt x="594270" y="1823986"/>
                    </a:cubicBezTo>
                    <a:lnTo>
                      <a:pt x="530008" y="2119363"/>
                    </a:lnTo>
                    <a:cubicBezTo>
                      <a:pt x="573125" y="2139467"/>
                      <a:pt x="754138" y="2223884"/>
                      <a:pt x="754138" y="2223884"/>
                    </a:cubicBezTo>
                    <a:lnTo>
                      <a:pt x="947737" y="1988807"/>
                    </a:lnTo>
                    <a:cubicBezTo>
                      <a:pt x="1012101" y="2008327"/>
                      <a:pt x="1135646" y="2013470"/>
                      <a:pt x="1245958" y="2001926"/>
                    </a:cubicBezTo>
                    <a:lnTo>
                      <a:pt x="1410398" y="2257031"/>
                    </a:lnTo>
                    <a:cubicBezTo>
                      <a:pt x="1452333" y="2234602"/>
                      <a:pt x="1650568" y="2169616"/>
                      <a:pt x="1650568" y="2169616"/>
                    </a:cubicBezTo>
                    <a:lnTo>
                      <a:pt x="1612544" y="1868512"/>
                    </a:lnTo>
                    <a:lnTo>
                      <a:pt x="1616570" y="1859876"/>
                    </a:lnTo>
                    <a:cubicBezTo>
                      <a:pt x="1675167" y="1824215"/>
                      <a:pt x="1766506" y="1740877"/>
                      <a:pt x="1827974" y="1654098"/>
                    </a:cubicBezTo>
                    <a:lnTo>
                      <a:pt x="2123351" y="1718373"/>
                    </a:lnTo>
                    <a:cubicBezTo>
                      <a:pt x="2143455" y="1675282"/>
                      <a:pt x="2227884" y="1494231"/>
                      <a:pt x="2227884" y="1494231"/>
                    </a:cubicBezTo>
                    <a:lnTo>
                      <a:pt x="1988769" y="1309268"/>
                    </a:lnTo>
                    <a:lnTo>
                      <a:pt x="1992782" y="1300670"/>
                    </a:lnTo>
                    <a:cubicBezTo>
                      <a:pt x="2012301" y="1236281"/>
                      <a:pt x="2017445" y="1112735"/>
                      <a:pt x="2001901" y="1011047"/>
                    </a:cubicBezTo>
                    <a:lnTo>
                      <a:pt x="2261018" y="837984"/>
                    </a:lnTo>
                    <a:cubicBezTo>
                      <a:pt x="2238603" y="796048"/>
                      <a:pt x="2169566" y="606450"/>
                      <a:pt x="2169566" y="606450"/>
                    </a:cubicBezTo>
                    <a:lnTo>
                      <a:pt x="1868474" y="644448"/>
                    </a:lnTo>
                    <a:cubicBezTo>
                      <a:pt x="1832825" y="585863"/>
                      <a:pt x="1753513" y="485889"/>
                      <a:pt x="1666709" y="424408"/>
                    </a:cubicBezTo>
                    <a:lnTo>
                      <a:pt x="1722373" y="125031"/>
                    </a:lnTo>
                    <a:cubicBezTo>
                      <a:pt x="1687867" y="108940"/>
                      <a:pt x="1498206" y="20523"/>
                      <a:pt x="1498206" y="20523"/>
                    </a:cubicBezTo>
                    <a:lnTo>
                      <a:pt x="1313256" y="259638"/>
                    </a:lnTo>
                    <a:cubicBezTo>
                      <a:pt x="1244879" y="248716"/>
                      <a:pt x="1116723" y="230949"/>
                      <a:pt x="1011008" y="255104"/>
                    </a:cubicBezTo>
                    <a:lnTo>
                      <a:pt x="846569" y="0"/>
                    </a:lnTo>
                    <a:cubicBezTo>
                      <a:pt x="800023" y="9804"/>
                      <a:pt x="610450" y="78816"/>
                      <a:pt x="610450" y="78816"/>
                    </a:cubicBezTo>
                    <a:lnTo>
                      <a:pt x="644410" y="388518"/>
                    </a:lnTo>
                  </a:path>
                </a:pathLst>
              </a:custGeom>
              <a:grpFill/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Freeform 3"/>
              <p:cNvSpPr/>
              <p:nvPr/>
            </p:nvSpPr>
            <p:spPr>
              <a:xfrm>
                <a:off x="1767055" y="2697228"/>
                <a:ext cx="223933" cy="223538"/>
              </a:xfrm>
              <a:custGeom>
                <a:avLst/>
                <a:gdLst>
                  <a:gd name="connsiteX0" fmla="*/ 644410 w 2261019"/>
                  <a:gd name="connsiteY0" fmla="*/ 388518 h 2257031"/>
                  <a:gd name="connsiteX1" fmla="*/ 424382 w 2261019"/>
                  <a:gd name="connsiteY1" fmla="*/ 590295 h 2257031"/>
                  <a:gd name="connsiteX2" fmla="*/ 128993 w 2261019"/>
                  <a:gd name="connsiteY2" fmla="*/ 526021 h 2257031"/>
                  <a:gd name="connsiteX3" fmla="*/ 24485 w 2261019"/>
                  <a:gd name="connsiteY3" fmla="*/ 750163 h 2257031"/>
                  <a:gd name="connsiteX4" fmla="*/ 259574 w 2261019"/>
                  <a:gd name="connsiteY4" fmla="*/ 943736 h 2257031"/>
                  <a:gd name="connsiteX5" fmla="*/ 259092 w 2261019"/>
                  <a:gd name="connsiteY5" fmla="*/ 1237386 h 2257031"/>
                  <a:gd name="connsiteX6" fmla="*/ 0 w 2261019"/>
                  <a:gd name="connsiteY6" fmla="*/ 1410423 h 2257031"/>
                  <a:gd name="connsiteX7" fmla="*/ 78778 w 2261019"/>
                  <a:gd name="connsiteY7" fmla="*/ 1646567 h 2257031"/>
                  <a:gd name="connsiteX8" fmla="*/ 392518 w 2261019"/>
                  <a:gd name="connsiteY8" fmla="*/ 1603946 h 2257031"/>
                  <a:gd name="connsiteX9" fmla="*/ 594270 w 2261019"/>
                  <a:gd name="connsiteY9" fmla="*/ 1823986 h 2257031"/>
                  <a:gd name="connsiteX10" fmla="*/ 530008 w 2261019"/>
                  <a:gd name="connsiteY10" fmla="*/ 2119363 h 2257031"/>
                  <a:gd name="connsiteX11" fmla="*/ 754138 w 2261019"/>
                  <a:gd name="connsiteY11" fmla="*/ 2223884 h 2257031"/>
                  <a:gd name="connsiteX12" fmla="*/ 947737 w 2261019"/>
                  <a:gd name="connsiteY12" fmla="*/ 1988807 h 2257031"/>
                  <a:gd name="connsiteX13" fmla="*/ 1245958 w 2261019"/>
                  <a:gd name="connsiteY13" fmla="*/ 2001926 h 2257031"/>
                  <a:gd name="connsiteX14" fmla="*/ 1410398 w 2261019"/>
                  <a:gd name="connsiteY14" fmla="*/ 2257031 h 2257031"/>
                  <a:gd name="connsiteX15" fmla="*/ 1650568 w 2261019"/>
                  <a:gd name="connsiteY15" fmla="*/ 2169616 h 2257031"/>
                  <a:gd name="connsiteX16" fmla="*/ 1612544 w 2261019"/>
                  <a:gd name="connsiteY16" fmla="*/ 1868512 h 2257031"/>
                  <a:gd name="connsiteX17" fmla="*/ 1616570 w 2261019"/>
                  <a:gd name="connsiteY17" fmla="*/ 1859876 h 2257031"/>
                  <a:gd name="connsiteX18" fmla="*/ 1827974 w 2261019"/>
                  <a:gd name="connsiteY18" fmla="*/ 1654098 h 2257031"/>
                  <a:gd name="connsiteX19" fmla="*/ 2123351 w 2261019"/>
                  <a:gd name="connsiteY19" fmla="*/ 1718373 h 2257031"/>
                  <a:gd name="connsiteX20" fmla="*/ 2227884 w 2261019"/>
                  <a:gd name="connsiteY20" fmla="*/ 1494231 h 2257031"/>
                  <a:gd name="connsiteX21" fmla="*/ 1988769 w 2261019"/>
                  <a:gd name="connsiteY21" fmla="*/ 1309268 h 2257031"/>
                  <a:gd name="connsiteX22" fmla="*/ 1992782 w 2261019"/>
                  <a:gd name="connsiteY22" fmla="*/ 1300670 h 2257031"/>
                  <a:gd name="connsiteX23" fmla="*/ 2001901 w 2261019"/>
                  <a:gd name="connsiteY23" fmla="*/ 1011047 h 2257031"/>
                  <a:gd name="connsiteX24" fmla="*/ 2261018 w 2261019"/>
                  <a:gd name="connsiteY24" fmla="*/ 837984 h 2257031"/>
                  <a:gd name="connsiteX25" fmla="*/ 2169566 w 2261019"/>
                  <a:gd name="connsiteY25" fmla="*/ 606450 h 2257031"/>
                  <a:gd name="connsiteX26" fmla="*/ 1868474 w 2261019"/>
                  <a:gd name="connsiteY26" fmla="*/ 644448 h 2257031"/>
                  <a:gd name="connsiteX27" fmla="*/ 1666709 w 2261019"/>
                  <a:gd name="connsiteY27" fmla="*/ 424408 h 2257031"/>
                  <a:gd name="connsiteX28" fmla="*/ 1722373 w 2261019"/>
                  <a:gd name="connsiteY28" fmla="*/ 125031 h 2257031"/>
                  <a:gd name="connsiteX29" fmla="*/ 1498206 w 2261019"/>
                  <a:gd name="connsiteY29" fmla="*/ 20523 h 2257031"/>
                  <a:gd name="connsiteX30" fmla="*/ 1313256 w 2261019"/>
                  <a:gd name="connsiteY30" fmla="*/ 259638 h 2257031"/>
                  <a:gd name="connsiteX31" fmla="*/ 1011008 w 2261019"/>
                  <a:gd name="connsiteY31" fmla="*/ 255104 h 2257031"/>
                  <a:gd name="connsiteX32" fmla="*/ 846569 w 2261019"/>
                  <a:gd name="connsiteY32" fmla="*/ 0 h 2257031"/>
                  <a:gd name="connsiteX33" fmla="*/ 610450 w 2261019"/>
                  <a:gd name="connsiteY33" fmla="*/ 78816 h 2257031"/>
                  <a:gd name="connsiteX34" fmla="*/ 644410 w 2261019"/>
                  <a:gd name="connsiteY34" fmla="*/ 388518 h 2257031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  <a:cxn ang="13">
                    <a:pos x="connsiteX13" y="connsiteY13"/>
                  </a:cxn>
                  <a:cxn ang="14">
                    <a:pos x="connsiteX14" y="connsiteY14"/>
                  </a:cxn>
                  <a:cxn ang="15">
                    <a:pos x="connsiteX15" y="connsiteY15"/>
                  </a:cxn>
                  <a:cxn ang="16">
                    <a:pos x="connsiteX16" y="connsiteY16"/>
                  </a:cxn>
                  <a:cxn ang="17">
                    <a:pos x="connsiteX17" y="connsiteY17"/>
                  </a:cxn>
                  <a:cxn ang="18">
                    <a:pos x="connsiteX18" y="connsiteY18"/>
                  </a:cxn>
                  <a:cxn ang="19">
                    <a:pos x="connsiteX19" y="connsiteY19"/>
                  </a:cxn>
                  <a:cxn ang="20">
                    <a:pos x="connsiteX20" y="connsiteY20"/>
                  </a:cxn>
                  <a:cxn ang="21">
                    <a:pos x="connsiteX21" y="connsiteY21"/>
                  </a:cxn>
                  <a:cxn ang="22">
                    <a:pos x="connsiteX22" y="connsiteY22"/>
                  </a:cxn>
                  <a:cxn ang="23">
                    <a:pos x="connsiteX23" y="connsiteY23"/>
                  </a:cxn>
                  <a:cxn ang="24">
                    <a:pos x="connsiteX24" y="connsiteY24"/>
                  </a:cxn>
                  <a:cxn ang="25">
                    <a:pos x="connsiteX25" y="connsiteY25"/>
                  </a:cxn>
                  <a:cxn ang="26">
                    <a:pos x="connsiteX26" y="connsiteY26"/>
                  </a:cxn>
                  <a:cxn ang="27">
                    <a:pos x="connsiteX27" y="connsiteY27"/>
                  </a:cxn>
                  <a:cxn ang="28">
                    <a:pos x="connsiteX28" y="connsiteY28"/>
                  </a:cxn>
                  <a:cxn ang="29">
                    <a:pos x="connsiteX29" y="connsiteY29"/>
                  </a:cxn>
                  <a:cxn ang="30">
                    <a:pos x="connsiteX30" y="connsiteY30"/>
                  </a:cxn>
                  <a:cxn ang="31">
                    <a:pos x="connsiteX31" y="connsiteY31"/>
                  </a:cxn>
                  <a:cxn ang="32">
                    <a:pos x="connsiteX32" y="connsiteY32"/>
                  </a:cxn>
                  <a:cxn ang="33">
                    <a:pos x="connsiteX33" y="connsiteY33"/>
                  </a:cxn>
                  <a:cxn ang="34">
                    <a:pos x="connsiteX34" y="connsiteY34"/>
                  </a:cxn>
                </a:cxnLst>
                <a:rect l="l" t="t" r="r" b="b"/>
                <a:pathLst>
                  <a:path w="2261019" h="2257031">
                    <a:moveTo>
                      <a:pt x="644410" y="388518"/>
                    </a:moveTo>
                    <a:cubicBezTo>
                      <a:pt x="510578" y="473036"/>
                      <a:pt x="506526" y="481660"/>
                      <a:pt x="424382" y="590295"/>
                    </a:cubicBezTo>
                    <a:lnTo>
                      <a:pt x="128993" y="526021"/>
                    </a:lnTo>
                    <a:cubicBezTo>
                      <a:pt x="108915" y="569112"/>
                      <a:pt x="24485" y="750163"/>
                      <a:pt x="24485" y="750163"/>
                    </a:cubicBezTo>
                    <a:lnTo>
                      <a:pt x="259574" y="943736"/>
                    </a:lnTo>
                    <a:cubicBezTo>
                      <a:pt x="248678" y="1012126"/>
                      <a:pt x="234924" y="1131658"/>
                      <a:pt x="259092" y="1237386"/>
                    </a:cubicBezTo>
                    <a:lnTo>
                      <a:pt x="0" y="1410423"/>
                    </a:lnTo>
                    <a:cubicBezTo>
                      <a:pt x="13779" y="1448345"/>
                      <a:pt x="78778" y="1646567"/>
                      <a:pt x="78778" y="1646567"/>
                    </a:cubicBezTo>
                    <a:lnTo>
                      <a:pt x="392518" y="1603946"/>
                    </a:lnTo>
                    <a:cubicBezTo>
                      <a:pt x="485660" y="1741843"/>
                      <a:pt x="481609" y="1750466"/>
                      <a:pt x="594270" y="1823986"/>
                    </a:cubicBezTo>
                    <a:lnTo>
                      <a:pt x="530008" y="2119363"/>
                    </a:lnTo>
                    <a:cubicBezTo>
                      <a:pt x="573125" y="2139467"/>
                      <a:pt x="754138" y="2223884"/>
                      <a:pt x="754138" y="2223884"/>
                    </a:cubicBezTo>
                    <a:lnTo>
                      <a:pt x="947737" y="1988807"/>
                    </a:lnTo>
                    <a:cubicBezTo>
                      <a:pt x="1012101" y="2008327"/>
                      <a:pt x="1135646" y="2013470"/>
                      <a:pt x="1245958" y="2001926"/>
                    </a:cubicBezTo>
                    <a:lnTo>
                      <a:pt x="1410398" y="2257031"/>
                    </a:lnTo>
                    <a:cubicBezTo>
                      <a:pt x="1452333" y="2234602"/>
                      <a:pt x="1650568" y="2169616"/>
                      <a:pt x="1650568" y="2169616"/>
                    </a:cubicBezTo>
                    <a:lnTo>
                      <a:pt x="1612544" y="1868512"/>
                    </a:lnTo>
                    <a:lnTo>
                      <a:pt x="1616570" y="1859876"/>
                    </a:lnTo>
                    <a:cubicBezTo>
                      <a:pt x="1675167" y="1824215"/>
                      <a:pt x="1766506" y="1740877"/>
                      <a:pt x="1827974" y="1654098"/>
                    </a:cubicBezTo>
                    <a:lnTo>
                      <a:pt x="2123351" y="1718373"/>
                    </a:lnTo>
                    <a:cubicBezTo>
                      <a:pt x="2143455" y="1675282"/>
                      <a:pt x="2227884" y="1494231"/>
                      <a:pt x="2227884" y="1494231"/>
                    </a:cubicBezTo>
                    <a:lnTo>
                      <a:pt x="1988769" y="1309268"/>
                    </a:lnTo>
                    <a:lnTo>
                      <a:pt x="1992782" y="1300670"/>
                    </a:lnTo>
                    <a:cubicBezTo>
                      <a:pt x="2012301" y="1236281"/>
                      <a:pt x="2017445" y="1112735"/>
                      <a:pt x="2001901" y="1011047"/>
                    </a:cubicBezTo>
                    <a:lnTo>
                      <a:pt x="2261018" y="837984"/>
                    </a:lnTo>
                    <a:cubicBezTo>
                      <a:pt x="2238603" y="796048"/>
                      <a:pt x="2169566" y="606450"/>
                      <a:pt x="2169566" y="606450"/>
                    </a:cubicBezTo>
                    <a:lnTo>
                      <a:pt x="1868474" y="644448"/>
                    </a:lnTo>
                    <a:cubicBezTo>
                      <a:pt x="1832825" y="585863"/>
                      <a:pt x="1753513" y="485889"/>
                      <a:pt x="1666709" y="424408"/>
                    </a:cubicBezTo>
                    <a:lnTo>
                      <a:pt x="1722373" y="125031"/>
                    </a:lnTo>
                    <a:cubicBezTo>
                      <a:pt x="1687867" y="108940"/>
                      <a:pt x="1498206" y="20523"/>
                      <a:pt x="1498206" y="20523"/>
                    </a:cubicBezTo>
                    <a:lnTo>
                      <a:pt x="1313256" y="259638"/>
                    </a:lnTo>
                    <a:cubicBezTo>
                      <a:pt x="1244879" y="248716"/>
                      <a:pt x="1116723" y="230949"/>
                      <a:pt x="1011008" y="255104"/>
                    </a:cubicBezTo>
                    <a:lnTo>
                      <a:pt x="846569" y="0"/>
                    </a:lnTo>
                    <a:cubicBezTo>
                      <a:pt x="800023" y="9804"/>
                      <a:pt x="610450" y="78816"/>
                      <a:pt x="610450" y="78816"/>
                    </a:cubicBezTo>
                    <a:lnTo>
                      <a:pt x="644410" y="388518"/>
                    </a:lnTo>
                  </a:path>
                </a:pathLst>
              </a:custGeom>
              <a:grpFill/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Freeform 3"/>
              <p:cNvSpPr/>
              <p:nvPr/>
            </p:nvSpPr>
            <p:spPr>
              <a:xfrm>
                <a:off x="2194821" y="2294192"/>
                <a:ext cx="617226" cy="616137"/>
              </a:xfrm>
              <a:custGeom>
                <a:avLst/>
                <a:gdLst>
                  <a:gd name="connsiteX0" fmla="*/ 644410 w 2261019"/>
                  <a:gd name="connsiteY0" fmla="*/ 388518 h 2257031"/>
                  <a:gd name="connsiteX1" fmla="*/ 424382 w 2261019"/>
                  <a:gd name="connsiteY1" fmla="*/ 590295 h 2257031"/>
                  <a:gd name="connsiteX2" fmla="*/ 128993 w 2261019"/>
                  <a:gd name="connsiteY2" fmla="*/ 526021 h 2257031"/>
                  <a:gd name="connsiteX3" fmla="*/ 24485 w 2261019"/>
                  <a:gd name="connsiteY3" fmla="*/ 750163 h 2257031"/>
                  <a:gd name="connsiteX4" fmla="*/ 259574 w 2261019"/>
                  <a:gd name="connsiteY4" fmla="*/ 943736 h 2257031"/>
                  <a:gd name="connsiteX5" fmla="*/ 259092 w 2261019"/>
                  <a:gd name="connsiteY5" fmla="*/ 1237386 h 2257031"/>
                  <a:gd name="connsiteX6" fmla="*/ 0 w 2261019"/>
                  <a:gd name="connsiteY6" fmla="*/ 1410423 h 2257031"/>
                  <a:gd name="connsiteX7" fmla="*/ 78778 w 2261019"/>
                  <a:gd name="connsiteY7" fmla="*/ 1646567 h 2257031"/>
                  <a:gd name="connsiteX8" fmla="*/ 392518 w 2261019"/>
                  <a:gd name="connsiteY8" fmla="*/ 1603946 h 2257031"/>
                  <a:gd name="connsiteX9" fmla="*/ 594270 w 2261019"/>
                  <a:gd name="connsiteY9" fmla="*/ 1823986 h 2257031"/>
                  <a:gd name="connsiteX10" fmla="*/ 530008 w 2261019"/>
                  <a:gd name="connsiteY10" fmla="*/ 2119363 h 2257031"/>
                  <a:gd name="connsiteX11" fmla="*/ 754138 w 2261019"/>
                  <a:gd name="connsiteY11" fmla="*/ 2223884 h 2257031"/>
                  <a:gd name="connsiteX12" fmla="*/ 947737 w 2261019"/>
                  <a:gd name="connsiteY12" fmla="*/ 1988807 h 2257031"/>
                  <a:gd name="connsiteX13" fmla="*/ 1245958 w 2261019"/>
                  <a:gd name="connsiteY13" fmla="*/ 2001926 h 2257031"/>
                  <a:gd name="connsiteX14" fmla="*/ 1410398 w 2261019"/>
                  <a:gd name="connsiteY14" fmla="*/ 2257031 h 2257031"/>
                  <a:gd name="connsiteX15" fmla="*/ 1650568 w 2261019"/>
                  <a:gd name="connsiteY15" fmla="*/ 2169616 h 2257031"/>
                  <a:gd name="connsiteX16" fmla="*/ 1612544 w 2261019"/>
                  <a:gd name="connsiteY16" fmla="*/ 1868512 h 2257031"/>
                  <a:gd name="connsiteX17" fmla="*/ 1616570 w 2261019"/>
                  <a:gd name="connsiteY17" fmla="*/ 1859876 h 2257031"/>
                  <a:gd name="connsiteX18" fmla="*/ 1827974 w 2261019"/>
                  <a:gd name="connsiteY18" fmla="*/ 1654098 h 2257031"/>
                  <a:gd name="connsiteX19" fmla="*/ 2123351 w 2261019"/>
                  <a:gd name="connsiteY19" fmla="*/ 1718373 h 2257031"/>
                  <a:gd name="connsiteX20" fmla="*/ 2227884 w 2261019"/>
                  <a:gd name="connsiteY20" fmla="*/ 1494231 h 2257031"/>
                  <a:gd name="connsiteX21" fmla="*/ 1988769 w 2261019"/>
                  <a:gd name="connsiteY21" fmla="*/ 1309268 h 2257031"/>
                  <a:gd name="connsiteX22" fmla="*/ 1992782 w 2261019"/>
                  <a:gd name="connsiteY22" fmla="*/ 1300670 h 2257031"/>
                  <a:gd name="connsiteX23" fmla="*/ 2001901 w 2261019"/>
                  <a:gd name="connsiteY23" fmla="*/ 1011047 h 2257031"/>
                  <a:gd name="connsiteX24" fmla="*/ 2261018 w 2261019"/>
                  <a:gd name="connsiteY24" fmla="*/ 837984 h 2257031"/>
                  <a:gd name="connsiteX25" fmla="*/ 2169566 w 2261019"/>
                  <a:gd name="connsiteY25" fmla="*/ 606450 h 2257031"/>
                  <a:gd name="connsiteX26" fmla="*/ 1868474 w 2261019"/>
                  <a:gd name="connsiteY26" fmla="*/ 644448 h 2257031"/>
                  <a:gd name="connsiteX27" fmla="*/ 1666709 w 2261019"/>
                  <a:gd name="connsiteY27" fmla="*/ 424408 h 2257031"/>
                  <a:gd name="connsiteX28" fmla="*/ 1722373 w 2261019"/>
                  <a:gd name="connsiteY28" fmla="*/ 125031 h 2257031"/>
                  <a:gd name="connsiteX29" fmla="*/ 1498206 w 2261019"/>
                  <a:gd name="connsiteY29" fmla="*/ 20523 h 2257031"/>
                  <a:gd name="connsiteX30" fmla="*/ 1313256 w 2261019"/>
                  <a:gd name="connsiteY30" fmla="*/ 259638 h 2257031"/>
                  <a:gd name="connsiteX31" fmla="*/ 1011008 w 2261019"/>
                  <a:gd name="connsiteY31" fmla="*/ 255104 h 2257031"/>
                  <a:gd name="connsiteX32" fmla="*/ 846569 w 2261019"/>
                  <a:gd name="connsiteY32" fmla="*/ 0 h 2257031"/>
                  <a:gd name="connsiteX33" fmla="*/ 610450 w 2261019"/>
                  <a:gd name="connsiteY33" fmla="*/ 78816 h 2257031"/>
                  <a:gd name="connsiteX34" fmla="*/ 644410 w 2261019"/>
                  <a:gd name="connsiteY34" fmla="*/ 388518 h 2257031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  <a:cxn ang="7">
                    <a:pos x="connsiteX7" y="connsiteY7"/>
                  </a:cxn>
                  <a:cxn ang="8">
                    <a:pos x="connsiteX8" y="connsiteY8"/>
                  </a:cxn>
                  <a:cxn ang="9">
                    <a:pos x="connsiteX9" y="connsiteY9"/>
                  </a:cxn>
                  <a:cxn ang="10">
                    <a:pos x="connsiteX10" y="connsiteY10"/>
                  </a:cxn>
                  <a:cxn ang="11">
                    <a:pos x="connsiteX11" y="connsiteY11"/>
                  </a:cxn>
                  <a:cxn ang="12">
                    <a:pos x="connsiteX12" y="connsiteY12"/>
                  </a:cxn>
                  <a:cxn ang="13">
                    <a:pos x="connsiteX13" y="connsiteY13"/>
                  </a:cxn>
                  <a:cxn ang="14">
                    <a:pos x="connsiteX14" y="connsiteY14"/>
                  </a:cxn>
                  <a:cxn ang="15">
                    <a:pos x="connsiteX15" y="connsiteY15"/>
                  </a:cxn>
                  <a:cxn ang="16">
                    <a:pos x="connsiteX16" y="connsiteY16"/>
                  </a:cxn>
                  <a:cxn ang="17">
                    <a:pos x="connsiteX17" y="connsiteY17"/>
                  </a:cxn>
                  <a:cxn ang="18">
                    <a:pos x="connsiteX18" y="connsiteY18"/>
                  </a:cxn>
                  <a:cxn ang="19">
                    <a:pos x="connsiteX19" y="connsiteY19"/>
                  </a:cxn>
                  <a:cxn ang="20">
                    <a:pos x="connsiteX20" y="connsiteY20"/>
                  </a:cxn>
                  <a:cxn ang="21">
                    <a:pos x="connsiteX21" y="connsiteY21"/>
                  </a:cxn>
                  <a:cxn ang="22">
                    <a:pos x="connsiteX22" y="connsiteY22"/>
                  </a:cxn>
                  <a:cxn ang="23">
                    <a:pos x="connsiteX23" y="connsiteY23"/>
                  </a:cxn>
                  <a:cxn ang="24">
                    <a:pos x="connsiteX24" y="connsiteY24"/>
                  </a:cxn>
                  <a:cxn ang="25">
                    <a:pos x="connsiteX25" y="connsiteY25"/>
                  </a:cxn>
                  <a:cxn ang="26">
                    <a:pos x="connsiteX26" y="connsiteY26"/>
                  </a:cxn>
                  <a:cxn ang="27">
                    <a:pos x="connsiteX27" y="connsiteY27"/>
                  </a:cxn>
                  <a:cxn ang="28">
                    <a:pos x="connsiteX28" y="connsiteY28"/>
                  </a:cxn>
                  <a:cxn ang="29">
                    <a:pos x="connsiteX29" y="connsiteY29"/>
                  </a:cxn>
                  <a:cxn ang="30">
                    <a:pos x="connsiteX30" y="connsiteY30"/>
                  </a:cxn>
                  <a:cxn ang="31">
                    <a:pos x="connsiteX31" y="connsiteY31"/>
                  </a:cxn>
                  <a:cxn ang="32">
                    <a:pos x="connsiteX32" y="connsiteY32"/>
                  </a:cxn>
                  <a:cxn ang="33">
                    <a:pos x="connsiteX33" y="connsiteY33"/>
                  </a:cxn>
                  <a:cxn ang="34">
                    <a:pos x="connsiteX34" y="connsiteY34"/>
                  </a:cxn>
                </a:cxnLst>
                <a:rect l="l" t="t" r="r" b="b"/>
                <a:pathLst>
                  <a:path w="2261019" h="2257031">
                    <a:moveTo>
                      <a:pt x="644410" y="388518"/>
                    </a:moveTo>
                    <a:cubicBezTo>
                      <a:pt x="510578" y="473036"/>
                      <a:pt x="506526" y="481660"/>
                      <a:pt x="424382" y="590295"/>
                    </a:cubicBezTo>
                    <a:lnTo>
                      <a:pt x="128993" y="526021"/>
                    </a:lnTo>
                    <a:cubicBezTo>
                      <a:pt x="108915" y="569112"/>
                      <a:pt x="24485" y="750163"/>
                      <a:pt x="24485" y="750163"/>
                    </a:cubicBezTo>
                    <a:lnTo>
                      <a:pt x="259574" y="943736"/>
                    </a:lnTo>
                    <a:cubicBezTo>
                      <a:pt x="248678" y="1012126"/>
                      <a:pt x="234924" y="1131658"/>
                      <a:pt x="259092" y="1237386"/>
                    </a:cubicBezTo>
                    <a:lnTo>
                      <a:pt x="0" y="1410423"/>
                    </a:lnTo>
                    <a:cubicBezTo>
                      <a:pt x="13779" y="1448345"/>
                      <a:pt x="78778" y="1646567"/>
                      <a:pt x="78778" y="1646567"/>
                    </a:cubicBezTo>
                    <a:lnTo>
                      <a:pt x="392518" y="1603946"/>
                    </a:lnTo>
                    <a:cubicBezTo>
                      <a:pt x="485660" y="1741843"/>
                      <a:pt x="481609" y="1750466"/>
                      <a:pt x="594270" y="1823986"/>
                    </a:cubicBezTo>
                    <a:lnTo>
                      <a:pt x="530008" y="2119363"/>
                    </a:lnTo>
                    <a:cubicBezTo>
                      <a:pt x="573125" y="2139467"/>
                      <a:pt x="754138" y="2223884"/>
                      <a:pt x="754138" y="2223884"/>
                    </a:cubicBezTo>
                    <a:lnTo>
                      <a:pt x="947737" y="1988807"/>
                    </a:lnTo>
                    <a:cubicBezTo>
                      <a:pt x="1012101" y="2008327"/>
                      <a:pt x="1135646" y="2013470"/>
                      <a:pt x="1245958" y="2001926"/>
                    </a:cubicBezTo>
                    <a:lnTo>
                      <a:pt x="1410398" y="2257031"/>
                    </a:lnTo>
                    <a:cubicBezTo>
                      <a:pt x="1452333" y="2234602"/>
                      <a:pt x="1650568" y="2169616"/>
                      <a:pt x="1650568" y="2169616"/>
                    </a:cubicBezTo>
                    <a:lnTo>
                      <a:pt x="1612544" y="1868512"/>
                    </a:lnTo>
                    <a:lnTo>
                      <a:pt x="1616570" y="1859876"/>
                    </a:lnTo>
                    <a:cubicBezTo>
                      <a:pt x="1675167" y="1824215"/>
                      <a:pt x="1766506" y="1740877"/>
                      <a:pt x="1827974" y="1654098"/>
                    </a:cubicBezTo>
                    <a:lnTo>
                      <a:pt x="2123351" y="1718373"/>
                    </a:lnTo>
                    <a:cubicBezTo>
                      <a:pt x="2143455" y="1675282"/>
                      <a:pt x="2227884" y="1494231"/>
                      <a:pt x="2227884" y="1494231"/>
                    </a:cubicBezTo>
                    <a:lnTo>
                      <a:pt x="1988769" y="1309268"/>
                    </a:lnTo>
                    <a:lnTo>
                      <a:pt x="1992782" y="1300670"/>
                    </a:lnTo>
                    <a:cubicBezTo>
                      <a:pt x="2012301" y="1236281"/>
                      <a:pt x="2017445" y="1112735"/>
                      <a:pt x="2001901" y="1011047"/>
                    </a:cubicBezTo>
                    <a:lnTo>
                      <a:pt x="2261018" y="837984"/>
                    </a:lnTo>
                    <a:cubicBezTo>
                      <a:pt x="2238603" y="796048"/>
                      <a:pt x="2169566" y="606450"/>
                      <a:pt x="2169566" y="606450"/>
                    </a:cubicBezTo>
                    <a:lnTo>
                      <a:pt x="1868474" y="644448"/>
                    </a:lnTo>
                    <a:cubicBezTo>
                      <a:pt x="1832825" y="585863"/>
                      <a:pt x="1753513" y="485889"/>
                      <a:pt x="1666709" y="424408"/>
                    </a:cubicBezTo>
                    <a:lnTo>
                      <a:pt x="1722373" y="125031"/>
                    </a:lnTo>
                    <a:cubicBezTo>
                      <a:pt x="1687867" y="108940"/>
                      <a:pt x="1498206" y="20523"/>
                      <a:pt x="1498206" y="20523"/>
                    </a:cubicBezTo>
                    <a:lnTo>
                      <a:pt x="1313256" y="259638"/>
                    </a:lnTo>
                    <a:cubicBezTo>
                      <a:pt x="1244879" y="248716"/>
                      <a:pt x="1116723" y="230949"/>
                      <a:pt x="1011008" y="255104"/>
                    </a:cubicBezTo>
                    <a:lnTo>
                      <a:pt x="846569" y="0"/>
                    </a:lnTo>
                    <a:cubicBezTo>
                      <a:pt x="800023" y="9804"/>
                      <a:pt x="610450" y="78816"/>
                      <a:pt x="610450" y="78816"/>
                    </a:cubicBezTo>
                    <a:lnTo>
                      <a:pt x="644410" y="388518"/>
                    </a:lnTo>
                  </a:path>
                </a:pathLst>
              </a:custGeom>
              <a:grpFill/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Freeform 8"/>
            <p:cNvSpPr>
              <a:spLocks noEditPoints="1"/>
            </p:cNvSpPr>
            <p:nvPr userDrawn="1"/>
          </p:nvSpPr>
          <p:spPr bwMode="auto">
            <a:xfrm rot="1214091">
              <a:off x="6581193" y="5825128"/>
              <a:ext cx="522009" cy="520678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2147483647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2147483647 w 240"/>
                <a:gd name="T71" fmla="*/ 2147483647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2147483647 w 240"/>
                <a:gd name="T93" fmla="*/ 2147483647 h 240"/>
                <a:gd name="T94" fmla="*/ 2147483647 w 240"/>
                <a:gd name="T95" fmla="*/ 2147483647 h 240"/>
                <a:gd name="T96" fmla="*/ 2147483647 w 240"/>
                <a:gd name="T97" fmla="*/ 2147483647 h 2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cubicBezTo>
                    <a:pt x="240" y="153"/>
                    <a:pt x="228" y="182"/>
                    <a:pt x="205" y="205"/>
                  </a:cubicBezTo>
                  <a:cubicBezTo>
                    <a:pt x="182" y="228"/>
                    <a:pt x="153" y="240"/>
                    <a:pt x="120" y="240"/>
                  </a:cubicBezTo>
                  <a:cubicBezTo>
                    <a:pt x="86" y="240"/>
                    <a:pt x="58" y="228"/>
                    <a:pt x="35" y="205"/>
                  </a:cubicBezTo>
                  <a:cubicBezTo>
                    <a:pt x="12" y="182"/>
                    <a:pt x="0" y="153"/>
                    <a:pt x="0" y="120"/>
                  </a:cubicBezTo>
                  <a:cubicBezTo>
                    <a:pt x="0" y="86"/>
                    <a:pt x="12" y="58"/>
                    <a:pt x="35" y="35"/>
                  </a:cubicBezTo>
                  <a:cubicBezTo>
                    <a:pt x="58" y="11"/>
                    <a:pt x="86" y="0"/>
                    <a:pt x="120" y="0"/>
                  </a:cubicBezTo>
                  <a:cubicBezTo>
                    <a:pt x="153" y="0"/>
                    <a:pt x="182" y="11"/>
                    <a:pt x="205" y="35"/>
                  </a:cubicBezTo>
                  <a:cubicBezTo>
                    <a:pt x="228" y="58"/>
                    <a:pt x="240" y="86"/>
                    <a:pt x="240" y="120"/>
                  </a:cubicBezTo>
                  <a:cubicBezTo>
                    <a:pt x="240" y="120"/>
                    <a:pt x="240" y="120"/>
                    <a:pt x="240" y="120"/>
                  </a:cubicBezTo>
                  <a:close/>
                  <a:moveTo>
                    <a:pt x="194" y="39"/>
                  </a:moveTo>
                  <a:cubicBezTo>
                    <a:pt x="181" y="28"/>
                    <a:pt x="166" y="19"/>
                    <a:pt x="150" y="15"/>
                  </a:cubicBezTo>
                  <a:cubicBezTo>
                    <a:pt x="158" y="26"/>
                    <a:pt x="165" y="38"/>
                    <a:pt x="170" y="52"/>
                  </a:cubicBezTo>
                  <a:cubicBezTo>
                    <a:pt x="180" y="48"/>
                    <a:pt x="187" y="44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lose/>
                  <a:moveTo>
                    <a:pt x="228" y="114"/>
                  </a:moveTo>
                  <a:cubicBezTo>
                    <a:pt x="228" y="89"/>
                    <a:pt x="218" y="66"/>
                    <a:pt x="201" y="46"/>
                  </a:cubicBezTo>
                  <a:cubicBezTo>
                    <a:pt x="194" y="51"/>
                    <a:pt x="185" y="56"/>
                    <a:pt x="174" y="61"/>
                  </a:cubicBezTo>
                  <a:cubicBezTo>
                    <a:pt x="182" y="82"/>
                    <a:pt x="186" y="100"/>
                    <a:pt x="186" y="114"/>
                  </a:cubicBezTo>
                  <a:cubicBezTo>
                    <a:pt x="228" y="114"/>
                    <a:pt x="228" y="114"/>
                    <a:pt x="228" y="114"/>
                  </a:cubicBezTo>
                  <a:close/>
                  <a:moveTo>
                    <a:pt x="161" y="56"/>
                  </a:moveTo>
                  <a:cubicBezTo>
                    <a:pt x="155" y="42"/>
                    <a:pt x="146" y="25"/>
                    <a:pt x="136" y="12"/>
                  </a:cubicBezTo>
                  <a:cubicBezTo>
                    <a:pt x="133" y="11"/>
                    <a:pt x="129" y="11"/>
                    <a:pt x="125" y="11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36" y="64"/>
                    <a:pt x="148" y="61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lose/>
                  <a:moveTo>
                    <a:pt x="175" y="114"/>
                  </a:moveTo>
                  <a:cubicBezTo>
                    <a:pt x="175" y="99"/>
                    <a:pt x="171" y="82"/>
                    <a:pt x="164" y="65"/>
                  </a:cubicBezTo>
                  <a:cubicBezTo>
                    <a:pt x="150" y="71"/>
                    <a:pt x="136" y="75"/>
                    <a:pt x="125" y="75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75" y="114"/>
                    <a:pt x="175" y="114"/>
                    <a:pt x="175" y="114"/>
                  </a:cubicBezTo>
                  <a:close/>
                  <a:moveTo>
                    <a:pt x="115" y="64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6" y="11"/>
                    <a:pt x="105" y="12"/>
                    <a:pt x="104" y="12"/>
                  </a:cubicBezTo>
                  <a:cubicBezTo>
                    <a:pt x="94" y="26"/>
                    <a:pt x="85" y="40"/>
                    <a:pt x="79" y="56"/>
                  </a:cubicBezTo>
                  <a:cubicBezTo>
                    <a:pt x="92" y="61"/>
                    <a:pt x="103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228" y="125"/>
                  </a:moveTo>
                  <a:cubicBezTo>
                    <a:pt x="186" y="125"/>
                    <a:pt x="186" y="125"/>
                    <a:pt x="186" y="125"/>
                  </a:cubicBezTo>
                  <a:cubicBezTo>
                    <a:pt x="186" y="140"/>
                    <a:pt x="182" y="159"/>
                    <a:pt x="174" y="178"/>
                  </a:cubicBezTo>
                  <a:cubicBezTo>
                    <a:pt x="184" y="182"/>
                    <a:pt x="194" y="188"/>
                    <a:pt x="201" y="193"/>
                  </a:cubicBezTo>
                  <a:cubicBezTo>
                    <a:pt x="218" y="175"/>
                    <a:pt x="228" y="150"/>
                    <a:pt x="228" y="125"/>
                  </a:cubicBezTo>
                  <a:cubicBezTo>
                    <a:pt x="228" y="125"/>
                    <a:pt x="228" y="125"/>
                    <a:pt x="228" y="125"/>
                  </a:cubicBezTo>
                  <a:close/>
                  <a:moveTo>
                    <a:pt x="89" y="15"/>
                  </a:moveTo>
                  <a:cubicBezTo>
                    <a:pt x="73" y="19"/>
                    <a:pt x="59" y="27"/>
                    <a:pt x="46" y="39"/>
                  </a:cubicBezTo>
                  <a:cubicBezTo>
                    <a:pt x="52" y="44"/>
                    <a:pt x="61" y="49"/>
                    <a:pt x="70" y="52"/>
                  </a:cubicBezTo>
                  <a:cubicBezTo>
                    <a:pt x="75" y="38"/>
                    <a:pt x="82" y="26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lose/>
                  <a:moveTo>
                    <a:pt x="175" y="125"/>
                  </a:moveTo>
                  <a:cubicBezTo>
                    <a:pt x="125" y="125"/>
                    <a:pt x="125" y="125"/>
                    <a:pt x="125" y="125"/>
                  </a:cubicBezTo>
                  <a:cubicBezTo>
                    <a:pt x="125" y="165"/>
                    <a:pt x="125" y="165"/>
                    <a:pt x="125" y="165"/>
                  </a:cubicBezTo>
                  <a:cubicBezTo>
                    <a:pt x="136" y="165"/>
                    <a:pt x="150" y="168"/>
                    <a:pt x="164" y="175"/>
                  </a:cubicBezTo>
                  <a:cubicBezTo>
                    <a:pt x="171" y="157"/>
                    <a:pt x="175" y="140"/>
                    <a:pt x="175" y="125"/>
                  </a:cubicBezTo>
                  <a:cubicBezTo>
                    <a:pt x="175" y="125"/>
                    <a:pt x="175" y="125"/>
                    <a:pt x="175" y="125"/>
                  </a:cubicBezTo>
                  <a:close/>
                  <a:moveTo>
                    <a:pt x="115" y="114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04" y="75"/>
                    <a:pt x="90" y="71"/>
                    <a:pt x="76" y="65"/>
                  </a:cubicBezTo>
                  <a:cubicBezTo>
                    <a:pt x="69" y="83"/>
                    <a:pt x="65" y="99"/>
                    <a:pt x="65" y="114"/>
                  </a:cubicBezTo>
                  <a:cubicBezTo>
                    <a:pt x="115" y="114"/>
                    <a:pt x="115" y="114"/>
                    <a:pt x="115" y="114"/>
                  </a:cubicBezTo>
                  <a:close/>
                  <a:moveTo>
                    <a:pt x="194" y="200"/>
                  </a:moveTo>
                  <a:cubicBezTo>
                    <a:pt x="187" y="195"/>
                    <a:pt x="179" y="191"/>
                    <a:pt x="170" y="187"/>
                  </a:cubicBezTo>
                  <a:cubicBezTo>
                    <a:pt x="165" y="201"/>
                    <a:pt x="158" y="213"/>
                    <a:pt x="150" y="224"/>
                  </a:cubicBezTo>
                  <a:cubicBezTo>
                    <a:pt x="167" y="220"/>
                    <a:pt x="181" y="212"/>
                    <a:pt x="194" y="200"/>
                  </a:cubicBezTo>
                  <a:cubicBezTo>
                    <a:pt x="194" y="200"/>
                    <a:pt x="194" y="200"/>
                    <a:pt x="194" y="200"/>
                  </a:cubicBezTo>
                  <a:close/>
                  <a:moveTo>
                    <a:pt x="66" y="61"/>
                  </a:moveTo>
                  <a:cubicBezTo>
                    <a:pt x="55" y="56"/>
                    <a:pt x="45" y="51"/>
                    <a:pt x="38" y="46"/>
                  </a:cubicBezTo>
                  <a:cubicBezTo>
                    <a:pt x="21" y="65"/>
                    <a:pt x="11" y="89"/>
                    <a:pt x="11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00"/>
                    <a:pt x="58" y="82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lose/>
                  <a:moveTo>
                    <a:pt x="161" y="183"/>
                  </a:moveTo>
                  <a:cubicBezTo>
                    <a:pt x="148" y="179"/>
                    <a:pt x="135" y="176"/>
                    <a:pt x="125" y="176"/>
                  </a:cubicBezTo>
                  <a:cubicBezTo>
                    <a:pt x="125" y="229"/>
                    <a:pt x="125" y="229"/>
                    <a:pt x="125" y="229"/>
                  </a:cubicBezTo>
                  <a:cubicBezTo>
                    <a:pt x="129" y="229"/>
                    <a:pt x="133" y="228"/>
                    <a:pt x="136" y="228"/>
                  </a:cubicBezTo>
                  <a:cubicBezTo>
                    <a:pt x="146" y="214"/>
                    <a:pt x="154" y="200"/>
                    <a:pt x="161" y="183"/>
                  </a:cubicBezTo>
                  <a:cubicBezTo>
                    <a:pt x="161" y="183"/>
                    <a:pt x="161" y="183"/>
                    <a:pt x="161" y="183"/>
                  </a:cubicBezTo>
                  <a:close/>
                  <a:moveTo>
                    <a:pt x="115" y="165"/>
                  </a:moveTo>
                  <a:cubicBezTo>
                    <a:pt x="115" y="125"/>
                    <a:pt x="115" y="125"/>
                    <a:pt x="11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40"/>
                    <a:pt x="69" y="157"/>
                    <a:pt x="76" y="175"/>
                  </a:cubicBezTo>
                  <a:cubicBezTo>
                    <a:pt x="90" y="168"/>
                    <a:pt x="103" y="165"/>
                    <a:pt x="115" y="165"/>
                  </a:cubicBezTo>
                  <a:cubicBezTo>
                    <a:pt x="115" y="165"/>
                    <a:pt x="115" y="165"/>
                    <a:pt x="115" y="165"/>
                  </a:cubicBezTo>
                  <a:close/>
                  <a:moveTo>
                    <a:pt x="115" y="229"/>
                  </a:moveTo>
                  <a:cubicBezTo>
                    <a:pt x="115" y="176"/>
                    <a:pt x="115" y="176"/>
                    <a:pt x="115" y="176"/>
                  </a:cubicBezTo>
                  <a:cubicBezTo>
                    <a:pt x="103" y="176"/>
                    <a:pt x="93" y="178"/>
                    <a:pt x="79" y="183"/>
                  </a:cubicBezTo>
                  <a:cubicBezTo>
                    <a:pt x="86" y="200"/>
                    <a:pt x="93" y="214"/>
                    <a:pt x="104" y="228"/>
                  </a:cubicBezTo>
                  <a:cubicBezTo>
                    <a:pt x="107" y="228"/>
                    <a:pt x="111" y="229"/>
                    <a:pt x="115" y="229"/>
                  </a:cubicBezTo>
                  <a:cubicBezTo>
                    <a:pt x="115" y="229"/>
                    <a:pt x="115" y="229"/>
                    <a:pt x="115" y="229"/>
                  </a:cubicBezTo>
                  <a:close/>
                  <a:moveTo>
                    <a:pt x="66" y="178"/>
                  </a:moveTo>
                  <a:cubicBezTo>
                    <a:pt x="58" y="158"/>
                    <a:pt x="54" y="140"/>
                    <a:pt x="54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51"/>
                    <a:pt x="21" y="174"/>
                    <a:pt x="38" y="193"/>
                  </a:cubicBezTo>
                  <a:cubicBezTo>
                    <a:pt x="45" y="188"/>
                    <a:pt x="55" y="183"/>
                    <a:pt x="66" y="178"/>
                  </a:cubicBezTo>
                  <a:cubicBezTo>
                    <a:pt x="66" y="178"/>
                    <a:pt x="66" y="178"/>
                    <a:pt x="66" y="178"/>
                  </a:cubicBezTo>
                  <a:close/>
                  <a:moveTo>
                    <a:pt x="89" y="224"/>
                  </a:moveTo>
                  <a:cubicBezTo>
                    <a:pt x="82" y="213"/>
                    <a:pt x="75" y="201"/>
                    <a:pt x="70" y="187"/>
                  </a:cubicBezTo>
                  <a:cubicBezTo>
                    <a:pt x="60" y="191"/>
                    <a:pt x="53" y="195"/>
                    <a:pt x="46" y="200"/>
                  </a:cubicBezTo>
                  <a:cubicBezTo>
                    <a:pt x="59" y="213"/>
                    <a:pt x="72" y="220"/>
                    <a:pt x="89" y="224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 userDrawn="1"/>
          </p:nvGrpSpPr>
          <p:grpSpPr>
            <a:xfrm>
              <a:off x="2334723" y="1155257"/>
              <a:ext cx="983174" cy="610114"/>
              <a:chOff x="2479709" y="3190806"/>
              <a:chExt cx="983174" cy="610114"/>
            </a:xfrm>
            <a:solidFill>
              <a:schemeClr val="accent1">
                <a:lumMod val="20000"/>
                <a:lumOff val="80000"/>
                <a:alpha val="25000"/>
              </a:schemeClr>
            </a:solidFill>
          </p:grpSpPr>
          <p:sp>
            <p:nvSpPr>
              <p:cNvPr id="37" name="Freeform 18"/>
              <p:cNvSpPr>
                <a:spLocks noEditPoints="1"/>
              </p:cNvSpPr>
              <p:nvPr/>
            </p:nvSpPr>
            <p:spPr bwMode="auto">
              <a:xfrm rot="20888383">
                <a:off x="2479709" y="3190806"/>
                <a:ext cx="595199" cy="367312"/>
              </a:xfrm>
              <a:custGeom>
                <a:avLst/>
                <a:gdLst>
                  <a:gd name="T0" fmla="*/ 2147483647 w 223"/>
                  <a:gd name="T1" fmla="*/ 2147483647 h 164"/>
                  <a:gd name="T2" fmla="*/ 0 w 223"/>
                  <a:gd name="T3" fmla="*/ 2147483647 h 164"/>
                  <a:gd name="T4" fmla="*/ 0 w 223"/>
                  <a:gd name="T5" fmla="*/ 0 h 164"/>
                  <a:gd name="T6" fmla="*/ 2147483647 w 223"/>
                  <a:gd name="T7" fmla="*/ 0 h 164"/>
                  <a:gd name="T8" fmla="*/ 2147483647 w 223"/>
                  <a:gd name="T9" fmla="*/ 2147483647 h 164"/>
                  <a:gd name="T10" fmla="*/ 2147483647 w 223"/>
                  <a:gd name="T11" fmla="*/ 2147483647 h 164"/>
                  <a:gd name="T12" fmla="*/ 2147483647 w 223"/>
                  <a:gd name="T13" fmla="*/ 2147483647 h 164"/>
                  <a:gd name="T14" fmla="*/ 2147483647 w 223"/>
                  <a:gd name="T15" fmla="*/ 2147483647 h 164"/>
                  <a:gd name="T16" fmla="*/ 2147483647 w 223"/>
                  <a:gd name="T17" fmla="*/ 2147483647 h 164"/>
                  <a:gd name="T18" fmla="*/ 2147483647 w 223"/>
                  <a:gd name="T19" fmla="*/ 2147483647 h 164"/>
                  <a:gd name="T20" fmla="*/ 2147483647 w 223"/>
                  <a:gd name="T21" fmla="*/ 2147483647 h 164"/>
                  <a:gd name="T22" fmla="*/ 2147483647 w 223"/>
                  <a:gd name="T23" fmla="*/ 2147483647 h 164"/>
                  <a:gd name="T24" fmla="*/ 2147483647 w 223"/>
                  <a:gd name="T25" fmla="*/ 2147483647 h 164"/>
                  <a:gd name="T26" fmla="*/ 2147483647 w 223"/>
                  <a:gd name="T27" fmla="*/ 2147483647 h 164"/>
                  <a:gd name="T28" fmla="*/ 2147483647 w 223"/>
                  <a:gd name="T29" fmla="*/ 2147483647 h 164"/>
                  <a:gd name="T30" fmla="*/ 2147483647 w 223"/>
                  <a:gd name="T31" fmla="*/ 2147483647 h 164"/>
                  <a:gd name="T32" fmla="*/ 2147483647 w 223"/>
                  <a:gd name="T33" fmla="*/ 2147483647 h 164"/>
                  <a:gd name="T34" fmla="*/ 2147483647 w 223"/>
                  <a:gd name="T35" fmla="*/ 2147483647 h 164"/>
                  <a:gd name="T36" fmla="*/ 2147483647 w 223"/>
                  <a:gd name="T37" fmla="*/ 2147483647 h 164"/>
                  <a:gd name="T38" fmla="*/ 2147483647 w 223"/>
                  <a:gd name="T39" fmla="*/ 2147483647 h 164"/>
                  <a:gd name="T40" fmla="*/ 2147483647 w 223"/>
                  <a:gd name="T41" fmla="*/ 2147483647 h 164"/>
                  <a:gd name="T42" fmla="*/ 2147483647 w 223"/>
                  <a:gd name="T43" fmla="*/ 2147483647 h 164"/>
                  <a:gd name="T44" fmla="*/ 2147483647 w 223"/>
                  <a:gd name="T45" fmla="*/ 2147483647 h 164"/>
                  <a:gd name="T46" fmla="*/ 2147483647 w 223"/>
                  <a:gd name="T47" fmla="*/ 2147483647 h 164"/>
                  <a:gd name="T48" fmla="*/ 2147483647 w 223"/>
                  <a:gd name="T49" fmla="*/ 2147483647 h 164"/>
                  <a:gd name="T50" fmla="*/ 2147483647 w 223"/>
                  <a:gd name="T51" fmla="*/ 2147483647 h 164"/>
                  <a:gd name="T52" fmla="*/ 2147483647 w 223"/>
                  <a:gd name="T53" fmla="*/ 2147483647 h 1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3" h="164">
                    <a:moveTo>
                      <a:pt x="223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164"/>
                      <a:pt x="223" y="164"/>
                      <a:pt x="223" y="164"/>
                    </a:cubicBezTo>
                    <a:close/>
                    <a:moveTo>
                      <a:pt x="213" y="146"/>
                    </a:moveTo>
                    <a:cubicBezTo>
                      <a:pt x="213" y="18"/>
                      <a:pt x="213" y="18"/>
                      <a:pt x="213" y="18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213" y="146"/>
                      <a:pt x="213" y="146"/>
                      <a:pt x="213" y="146"/>
                    </a:cubicBezTo>
                    <a:close/>
                    <a:moveTo>
                      <a:pt x="205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4" y="96"/>
                      <a:pt x="108" y="98"/>
                      <a:pt x="112" y="98"/>
                    </a:cubicBezTo>
                    <a:cubicBezTo>
                      <a:pt x="115" y="98"/>
                      <a:pt x="119" y="96"/>
                      <a:pt x="124" y="92"/>
                    </a:cubicBezTo>
                    <a:cubicBezTo>
                      <a:pt x="205" y="10"/>
                      <a:pt x="205" y="10"/>
                      <a:pt x="205" y="10"/>
                    </a:cubicBezTo>
                    <a:close/>
                    <a:moveTo>
                      <a:pt x="205" y="153"/>
                    </a:moveTo>
                    <a:cubicBezTo>
                      <a:pt x="141" y="89"/>
                      <a:pt x="141" y="89"/>
                      <a:pt x="141" y="89"/>
                    </a:cubicBezTo>
                    <a:cubicBezTo>
                      <a:pt x="133" y="97"/>
                      <a:pt x="128" y="102"/>
                      <a:pt x="125" y="104"/>
                    </a:cubicBezTo>
                    <a:cubicBezTo>
                      <a:pt x="120" y="108"/>
                      <a:pt x="115" y="110"/>
                      <a:pt x="112" y="110"/>
                    </a:cubicBezTo>
                    <a:cubicBezTo>
                      <a:pt x="107" y="110"/>
                      <a:pt x="101" y="107"/>
                      <a:pt x="95" y="101"/>
                    </a:cubicBezTo>
                    <a:cubicBezTo>
                      <a:pt x="92" y="99"/>
                      <a:pt x="88" y="95"/>
                      <a:pt x="82" y="89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205" y="153"/>
                      <a:pt x="205" y="153"/>
                      <a:pt x="205" y="153"/>
                    </a:cubicBezTo>
                    <a:close/>
                    <a:moveTo>
                      <a:pt x="74" y="82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74" y="82"/>
                      <a:pt x="74" y="82"/>
                      <a:pt x="7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 noEditPoints="1"/>
              </p:cNvSpPr>
              <p:nvPr/>
            </p:nvSpPr>
            <p:spPr bwMode="auto">
              <a:xfrm rot="1963220">
                <a:off x="3137257" y="3599968"/>
                <a:ext cx="325626" cy="200952"/>
              </a:xfrm>
              <a:custGeom>
                <a:avLst/>
                <a:gdLst>
                  <a:gd name="T0" fmla="*/ 2147483647 w 223"/>
                  <a:gd name="T1" fmla="*/ 2147483647 h 164"/>
                  <a:gd name="T2" fmla="*/ 0 w 223"/>
                  <a:gd name="T3" fmla="*/ 2147483647 h 164"/>
                  <a:gd name="T4" fmla="*/ 0 w 223"/>
                  <a:gd name="T5" fmla="*/ 0 h 164"/>
                  <a:gd name="T6" fmla="*/ 2147483647 w 223"/>
                  <a:gd name="T7" fmla="*/ 0 h 164"/>
                  <a:gd name="T8" fmla="*/ 2147483647 w 223"/>
                  <a:gd name="T9" fmla="*/ 2147483647 h 164"/>
                  <a:gd name="T10" fmla="*/ 2147483647 w 223"/>
                  <a:gd name="T11" fmla="*/ 2147483647 h 164"/>
                  <a:gd name="T12" fmla="*/ 2147483647 w 223"/>
                  <a:gd name="T13" fmla="*/ 2147483647 h 164"/>
                  <a:gd name="T14" fmla="*/ 2147483647 w 223"/>
                  <a:gd name="T15" fmla="*/ 2147483647 h 164"/>
                  <a:gd name="T16" fmla="*/ 2147483647 w 223"/>
                  <a:gd name="T17" fmla="*/ 2147483647 h 164"/>
                  <a:gd name="T18" fmla="*/ 2147483647 w 223"/>
                  <a:gd name="T19" fmla="*/ 2147483647 h 164"/>
                  <a:gd name="T20" fmla="*/ 2147483647 w 223"/>
                  <a:gd name="T21" fmla="*/ 2147483647 h 164"/>
                  <a:gd name="T22" fmla="*/ 2147483647 w 223"/>
                  <a:gd name="T23" fmla="*/ 2147483647 h 164"/>
                  <a:gd name="T24" fmla="*/ 2147483647 w 223"/>
                  <a:gd name="T25" fmla="*/ 2147483647 h 164"/>
                  <a:gd name="T26" fmla="*/ 2147483647 w 223"/>
                  <a:gd name="T27" fmla="*/ 2147483647 h 164"/>
                  <a:gd name="T28" fmla="*/ 2147483647 w 223"/>
                  <a:gd name="T29" fmla="*/ 2147483647 h 164"/>
                  <a:gd name="T30" fmla="*/ 2147483647 w 223"/>
                  <a:gd name="T31" fmla="*/ 2147483647 h 164"/>
                  <a:gd name="T32" fmla="*/ 2147483647 w 223"/>
                  <a:gd name="T33" fmla="*/ 2147483647 h 164"/>
                  <a:gd name="T34" fmla="*/ 2147483647 w 223"/>
                  <a:gd name="T35" fmla="*/ 2147483647 h 164"/>
                  <a:gd name="T36" fmla="*/ 2147483647 w 223"/>
                  <a:gd name="T37" fmla="*/ 2147483647 h 164"/>
                  <a:gd name="T38" fmla="*/ 2147483647 w 223"/>
                  <a:gd name="T39" fmla="*/ 2147483647 h 164"/>
                  <a:gd name="T40" fmla="*/ 2147483647 w 223"/>
                  <a:gd name="T41" fmla="*/ 2147483647 h 164"/>
                  <a:gd name="T42" fmla="*/ 2147483647 w 223"/>
                  <a:gd name="T43" fmla="*/ 2147483647 h 164"/>
                  <a:gd name="T44" fmla="*/ 2147483647 w 223"/>
                  <a:gd name="T45" fmla="*/ 2147483647 h 164"/>
                  <a:gd name="T46" fmla="*/ 2147483647 w 223"/>
                  <a:gd name="T47" fmla="*/ 2147483647 h 164"/>
                  <a:gd name="T48" fmla="*/ 2147483647 w 223"/>
                  <a:gd name="T49" fmla="*/ 2147483647 h 164"/>
                  <a:gd name="T50" fmla="*/ 2147483647 w 223"/>
                  <a:gd name="T51" fmla="*/ 2147483647 h 164"/>
                  <a:gd name="T52" fmla="*/ 2147483647 w 223"/>
                  <a:gd name="T53" fmla="*/ 2147483647 h 1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23" h="164">
                    <a:moveTo>
                      <a:pt x="223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164"/>
                      <a:pt x="223" y="164"/>
                      <a:pt x="223" y="164"/>
                    </a:cubicBezTo>
                    <a:close/>
                    <a:moveTo>
                      <a:pt x="213" y="146"/>
                    </a:moveTo>
                    <a:cubicBezTo>
                      <a:pt x="213" y="18"/>
                      <a:pt x="213" y="18"/>
                      <a:pt x="213" y="18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213" y="146"/>
                      <a:pt x="213" y="146"/>
                      <a:pt x="213" y="146"/>
                    </a:cubicBezTo>
                    <a:close/>
                    <a:moveTo>
                      <a:pt x="205" y="10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4" y="96"/>
                      <a:pt x="108" y="98"/>
                      <a:pt x="112" y="98"/>
                    </a:cubicBezTo>
                    <a:cubicBezTo>
                      <a:pt x="115" y="98"/>
                      <a:pt x="119" y="96"/>
                      <a:pt x="124" y="92"/>
                    </a:cubicBezTo>
                    <a:cubicBezTo>
                      <a:pt x="205" y="10"/>
                      <a:pt x="205" y="10"/>
                      <a:pt x="205" y="10"/>
                    </a:cubicBezTo>
                    <a:close/>
                    <a:moveTo>
                      <a:pt x="205" y="153"/>
                    </a:moveTo>
                    <a:cubicBezTo>
                      <a:pt x="141" y="89"/>
                      <a:pt x="141" y="89"/>
                      <a:pt x="141" y="89"/>
                    </a:cubicBezTo>
                    <a:cubicBezTo>
                      <a:pt x="133" y="97"/>
                      <a:pt x="128" y="102"/>
                      <a:pt x="125" y="104"/>
                    </a:cubicBezTo>
                    <a:cubicBezTo>
                      <a:pt x="120" y="108"/>
                      <a:pt x="115" y="110"/>
                      <a:pt x="112" y="110"/>
                    </a:cubicBezTo>
                    <a:cubicBezTo>
                      <a:pt x="107" y="110"/>
                      <a:pt x="101" y="107"/>
                      <a:pt x="95" y="101"/>
                    </a:cubicBezTo>
                    <a:cubicBezTo>
                      <a:pt x="92" y="99"/>
                      <a:pt x="88" y="95"/>
                      <a:pt x="82" y="89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205" y="153"/>
                      <a:pt x="205" y="153"/>
                      <a:pt x="205" y="153"/>
                    </a:cubicBezTo>
                    <a:close/>
                    <a:moveTo>
                      <a:pt x="74" y="82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74" y="82"/>
                      <a:pt x="74" y="82"/>
                      <a:pt x="7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KSO_Shape"/>
            <p:cNvSpPr/>
            <p:nvPr userDrawn="1"/>
          </p:nvSpPr>
          <p:spPr>
            <a:xfrm>
              <a:off x="5810236" y="1490236"/>
              <a:ext cx="459936" cy="525641"/>
            </a:xfrm>
            <a:prstGeom prst="star6">
              <a:avLst/>
            </a:prstGeom>
            <a:solidFill>
              <a:schemeClr val="accent1">
                <a:lumMod val="20000"/>
                <a:lumOff val="8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KSO_Shape"/>
            <p:cNvSpPr/>
            <p:nvPr userDrawn="1"/>
          </p:nvSpPr>
          <p:spPr>
            <a:xfrm rot="19141107">
              <a:off x="1483685" y="1925746"/>
              <a:ext cx="2216900" cy="3912177"/>
            </a:xfrm>
            <a:custGeom>
              <a:avLst/>
              <a:gdLst>
                <a:gd name="connsiteX0" fmla="*/ 119442 w 2112807"/>
                <a:gd name="connsiteY0" fmla="*/ 0 h 3733939"/>
                <a:gd name="connsiteX1" fmla="*/ 238884 w 2112807"/>
                <a:gd name="connsiteY1" fmla="*/ 119442 h 3733939"/>
                <a:gd name="connsiteX2" fmla="*/ 165934 w 2112807"/>
                <a:gd name="connsiteY2" fmla="*/ 229498 h 3733939"/>
                <a:gd name="connsiteX3" fmla="*/ 142301 w 2112807"/>
                <a:gd name="connsiteY3" fmla="*/ 234269 h 3733939"/>
                <a:gd name="connsiteX4" fmla="*/ 142301 w 2112807"/>
                <a:gd name="connsiteY4" fmla="*/ 412408 h 3733939"/>
                <a:gd name="connsiteX5" fmla="*/ 159590 w 2112807"/>
                <a:gd name="connsiteY5" fmla="*/ 392780 h 3733939"/>
                <a:gd name="connsiteX6" fmla="*/ 2112807 w 2112807"/>
                <a:gd name="connsiteY6" fmla="*/ 464309 h 3733939"/>
                <a:gd name="connsiteX7" fmla="*/ 2112807 w 2112807"/>
                <a:gd name="connsiteY7" fmla="*/ 1976477 h 3733939"/>
                <a:gd name="connsiteX8" fmla="*/ 159590 w 2112807"/>
                <a:gd name="connsiteY8" fmla="*/ 1904948 h 3733939"/>
                <a:gd name="connsiteX9" fmla="*/ 142301 w 2112807"/>
                <a:gd name="connsiteY9" fmla="*/ 1924576 h 3733939"/>
                <a:gd name="connsiteX10" fmla="*/ 142301 w 2112807"/>
                <a:gd name="connsiteY10" fmla="*/ 3733939 h 3733939"/>
                <a:gd name="connsiteX11" fmla="*/ 96582 w 2112807"/>
                <a:gd name="connsiteY11" fmla="*/ 3733939 h 3733939"/>
                <a:gd name="connsiteX12" fmla="*/ 96582 w 2112807"/>
                <a:gd name="connsiteY12" fmla="*/ 234269 h 3733939"/>
                <a:gd name="connsiteX13" fmla="*/ 72950 w 2112807"/>
                <a:gd name="connsiteY13" fmla="*/ 229498 h 3733939"/>
                <a:gd name="connsiteX14" fmla="*/ 0 w 2112807"/>
                <a:gd name="connsiteY14" fmla="*/ 119442 h 3733939"/>
                <a:gd name="connsiteX15" fmla="*/ 119442 w 2112807"/>
                <a:gd name="connsiteY15" fmla="*/ 0 h 37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2807" h="3733939">
                  <a:moveTo>
                    <a:pt x="119442" y="0"/>
                  </a:moveTo>
                  <a:cubicBezTo>
                    <a:pt x="185408" y="0"/>
                    <a:pt x="238884" y="53476"/>
                    <a:pt x="238884" y="119442"/>
                  </a:cubicBezTo>
                  <a:cubicBezTo>
                    <a:pt x="238884" y="168916"/>
                    <a:pt x="208804" y="211365"/>
                    <a:pt x="165934" y="229498"/>
                  </a:cubicBezTo>
                  <a:lnTo>
                    <a:pt x="142301" y="234269"/>
                  </a:lnTo>
                  <a:lnTo>
                    <a:pt x="142301" y="412408"/>
                  </a:lnTo>
                  <a:lnTo>
                    <a:pt x="159590" y="392780"/>
                  </a:lnTo>
                  <a:cubicBezTo>
                    <a:pt x="810663" y="-273233"/>
                    <a:pt x="1461735" y="1278149"/>
                    <a:pt x="2112807" y="464309"/>
                  </a:cubicBezTo>
                  <a:lnTo>
                    <a:pt x="2112807" y="1976477"/>
                  </a:lnTo>
                  <a:cubicBezTo>
                    <a:pt x="1461735" y="2790317"/>
                    <a:pt x="810663" y="1238935"/>
                    <a:pt x="159590" y="1904948"/>
                  </a:cubicBezTo>
                  <a:lnTo>
                    <a:pt x="142301" y="1924576"/>
                  </a:lnTo>
                  <a:lnTo>
                    <a:pt x="142301" y="3733939"/>
                  </a:lnTo>
                  <a:lnTo>
                    <a:pt x="96582" y="3733939"/>
                  </a:lnTo>
                  <a:lnTo>
                    <a:pt x="96582" y="234269"/>
                  </a:lnTo>
                  <a:lnTo>
                    <a:pt x="72950" y="229498"/>
                  </a:lnTo>
                  <a:cubicBezTo>
                    <a:pt x="30080" y="211365"/>
                    <a:pt x="0" y="168916"/>
                    <a:pt x="0" y="119442"/>
                  </a:cubicBezTo>
                  <a:cubicBezTo>
                    <a:pt x="0" y="53476"/>
                    <a:pt x="53476" y="0"/>
                    <a:pt x="11944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684000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KSO_Shape"/>
            <p:cNvSpPr/>
            <p:nvPr userDrawn="1"/>
          </p:nvSpPr>
          <p:spPr>
            <a:xfrm>
              <a:off x="11087099" y="748139"/>
              <a:ext cx="270924" cy="270924"/>
            </a:xfrm>
            <a:prstGeom prst="star4">
              <a:avLst>
                <a:gd name="adj" fmla="val 8348"/>
              </a:avLst>
            </a:pr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KSO_Shape"/>
            <p:cNvSpPr/>
            <p:nvPr userDrawn="1"/>
          </p:nvSpPr>
          <p:spPr>
            <a:xfrm>
              <a:off x="10625158" y="5018057"/>
              <a:ext cx="732865" cy="732865"/>
            </a:xfrm>
            <a:prstGeom prst="sun">
              <a:avLst/>
            </a:pr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KSO_Shape"/>
            <p:cNvSpPr/>
            <p:nvPr userDrawn="1"/>
          </p:nvSpPr>
          <p:spPr>
            <a:xfrm>
              <a:off x="10600762" y="421337"/>
              <a:ext cx="484097" cy="484097"/>
            </a:xfrm>
            <a:prstGeom prst="star4">
              <a:avLst>
                <a:gd name="adj" fmla="val 8348"/>
              </a:avLst>
            </a:pr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KSO_Shape"/>
            <p:cNvSpPr/>
            <p:nvPr userDrawn="1"/>
          </p:nvSpPr>
          <p:spPr>
            <a:xfrm>
              <a:off x="11019865" y="1030114"/>
              <a:ext cx="219635" cy="219635"/>
            </a:xfrm>
            <a:prstGeom prst="star4">
              <a:avLst>
                <a:gd name="adj" fmla="val 8348"/>
              </a:avLst>
            </a:pr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KSO_Shape"/>
            <p:cNvSpPr/>
            <p:nvPr userDrawn="1"/>
          </p:nvSpPr>
          <p:spPr>
            <a:xfrm>
              <a:off x="10703859" y="988195"/>
              <a:ext cx="155763" cy="155763"/>
            </a:xfrm>
            <a:prstGeom prst="star4">
              <a:avLst>
                <a:gd name="adj" fmla="val 8348"/>
              </a:avLst>
            </a:pr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13@|5FFC:5855577|FBC:16777215|LFC:16777215|LBC:16777215"/>
            <p:cNvSpPr>
              <a:spLocks noChangeAspect="1" noEditPoints="1"/>
            </p:cNvSpPr>
            <p:nvPr userDrawn="1"/>
          </p:nvSpPr>
          <p:spPr bwMode="auto">
            <a:xfrm>
              <a:off x="10017280" y="2529362"/>
              <a:ext cx="358557" cy="270055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4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7" name="Freeform 158@|5FFC:14657585|FBC:16777215|LFC:16777215|LBC:16777215"/>
            <p:cNvSpPr>
              <a:spLocks noEditPoints="1"/>
            </p:cNvSpPr>
            <p:nvPr userDrawn="1"/>
          </p:nvSpPr>
          <p:spPr bwMode="auto">
            <a:xfrm>
              <a:off x="8164280" y="1227031"/>
              <a:ext cx="411580" cy="352782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4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31999" y="3985200"/>
            <a:ext cx="7952859" cy="1324800"/>
          </a:xfrm>
        </p:spPr>
        <p:txBody>
          <a:bodyPr anchor="ctr" anchorCtr="0">
            <a:normAutofit/>
          </a:bodyPr>
          <a:lstStyle>
            <a:lvl1pPr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800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89408" y="365125"/>
            <a:ext cx="226439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087436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812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767600"/>
            <a:ext cx="9439200" cy="261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424" y="2597932"/>
            <a:ext cx="7185025" cy="1077575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424" y="3695700"/>
            <a:ext cx="7185026" cy="552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矩形 6"/>
          <p:cNvSpPr/>
          <p:nvPr userDrawn="1"/>
        </p:nvSpPr>
        <p:spPr>
          <a:xfrm>
            <a:off x="602756" y="2597932"/>
            <a:ext cx="2467881" cy="1077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0"/>
          </a:p>
        </p:txBody>
      </p:sp>
      <p:sp>
        <p:nvSpPr>
          <p:cNvPr id="8" name="矩形 7"/>
          <p:cNvSpPr/>
          <p:nvPr userDrawn="1"/>
        </p:nvSpPr>
        <p:spPr>
          <a:xfrm>
            <a:off x="389221" y="2597932"/>
            <a:ext cx="84940" cy="1077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071918" y="3132265"/>
            <a:ext cx="951011" cy="4455"/>
          </a:xfrm>
          <a:prstGeom prst="line">
            <a:avLst/>
          </a:prstGeom>
          <a:ln w="5715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9999"/>
            <a:ext cx="10040400" cy="213480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800" y="3949302"/>
            <a:ext cx="10040400" cy="229247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" y="3133014"/>
            <a:ext cx="12191999" cy="11429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4" name="椭圆形标注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437392">
            <a:off x="6545254" y="1967814"/>
            <a:ext cx="1757325" cy="1604929"/>
          </a:xfrm>
          <a:prstGeom prst="wedgeEllipseCallout">
            <a:avLst>
              <a:gd name="adj1" fmla="val -40199"/>
              <a:gd name="adj2" fmla="val 53991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itchFamily="34" charset="0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8343" y="3038742"/>
            <a:ext cx="2278457" cy="1324800"/>
          </a:xfrm>
        </p:spPr>
        <p:txBody>
          <a:bodyPr>
            <a:normAutofit/>
          </a:bodyPr>
          <a:lstStyle>
            <a:lvl1pPr algn="r">
              <a:defRPr sz="8000">
                <a:solidFill>
                  <a:schemeClr val="bg1"/>
                </a:solidFill>
                <a:latin typeface="Modern No. 20" pitchFamily="18" charset="0"/>
              </a:defRPr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536744" y="2512971"/>
            <a:ext cx="1751701" cy="7092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None/>
              <a:defRPr sz="4000">
                <a:solidFill>
                  <a:schemeClr val="bg1"/>
                </a:solidFill>
                <a:latin typeface="Modern No. 20" pitchFamily="18" charset="0"/>
              </a:defRPr>
            </a:lvl1pPr>
          </a:lstStyle>
          <a:p>
            <a:pPr lvl="0"/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400" y="727440"/>
            <a:ext cx="7956000" cy="504000"/>
          </a:xfrm>
        </p:spPr>
        <p:txBody>
          <a:bodyPr anchor="ctr" anchorCtr="0">
            <a:normAutofit/>
          </a:bodyPr>
          <a:lstStyle>
            <a:lvl1pPr algn="ctr">
              <a:defRPr sz="2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0400" y="1825200"/>
            <a:ext cx="5756400" cy="3787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7912504" y="1824473"/>
            <a:ext cx="2160836" cy="378737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8221786" y="2067692"/>
            <a:ext cx="144331" cy="14433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945495" y="1813810"/>
            <a:ext cx="387632" cy="38763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8440345" y="1959117"/>
            <a:ext cx="387632" cy="38762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8555809" y="1824473"/>
            <a:ext cx="259793" cy="25979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9500143" y="5170610"/>
            <a:ext cx="387632" cy="38762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9621793" y="5422158"/>
            <a:ext cx="144331" cy="14433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flipH="1">
            <a:off x="9813549" y="5224300"/>
            <a:ext cx="259793" cy="25979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600" y="2379600"/>
            <a:ext cx="2671200" cy="2674800"/>
          </a:xfrm>
        </p:spPr>
        <p:txBody>
          <a:bodyPr lIns="608400" anchor="ctr" anchorCtr="0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8609" y="537401"/>
            <a:ext cx="1103240" cy="5942912"/>
          </a:xfrm>
        </p:spPr>
        <p:txBody>
          <a:bodyPr vert="eaVert" anchor="ctr" anchorCtr="0">
            <a:normAutofit/>
          </a:bodyPr>
          <a:lstStyle>
            <a:lvl1pPr marL="0" indent="0">
              <a:buFont typeface="Arial" pitchFamily="34" charset="0"/>
              <a:buNone/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590" y="537401"/>
            <a:ext cx="9819861" cy="5942912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2224"/>
            <a:ext cx="10515600" cy="499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F731-F1D9-405D-9569-D30D95C59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1296-2E93-47A3-B509-9CB210ECF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85000"/>
        <a:buFont typeface="Wingdings" pitchFamily="2" charset="2"/>
        <a:buChar char="!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tags" Target="../tags/tag104.xml"/><Relationship Id="rId98" Type="http://schemas.openxmlformats.org/officeDocument/2006/relationships/tags" Target="../tags/tag103.xml"/><Relationship Id="rId97" Type="http://schemas.openxmlformats.org/officeDocument/2006/relationships/tags" Target="../tags/tag102.xml"/><Relationship Id="rId96" Type="http://schemas.openxmlformats.org/officeDocument/2006/relationships/tags" Target="../tags/tag101.xml"/><Relationship Id="rId95" Type="http://schemas.openxmlformats.org/officeDocument/2006/relationships/tags" Target="../tags/tag100.xml"/><Relationship Id="rId94" Type="http://schemas.openxmlformats.org/officeDocument/2006/relationships/tags" Target="../tags/tag99.xml"/><Relationship Id="rId93" Type="http://schemas.openxmlformats.org/officeDocument/2006/relationships/tags" Target="../tags/tag98.xml"/><Relationship Id="rId92" Type="http://schemas.openxmlformats.org/officeDocument/2006/relationships/tags" Target="../tags/tag97.xml"/><Relationship Id="rId91" Type="http://schemas.openxmlformats.org/officeDocument/2006/relationships/tags" Target="../tags/tag96.xml"/><Relationship Id="rId90" Type="http://schemas.openxmlformats.org/officeDocument/2006/relationships/tags" Target="../tags/tag95.xml"/><Relationship Id="rId9" Type="http://schemas.openxmlformats.org/officeDocument/2006/relationships/tags" Target="../tags/tag14.xml"/><Relationship Id="rId89" Type="http://schemas.openxmlformats.org/officeDocument/2006/relationships/tags" Target="../tags/tag94.xml"/><Relationship Id="rId88" Type="http://schemas.openxmlformats.org/officeDocument/2006/relationships/tags" Target="../tags/tag93.xml"/><Relationship Id="rId87" Type="http://schemas.openxmlformats.org/officeDocument/2006/relationships/tags" Target="../tags/tag92.xml"/><Relationship Id="rId86" Type="http://schemas.openxmlformats.org/officeDocument/2006/relationships/tags" Target="../tags/tag91.xml"/><Relationship Id="rId85" Type="http://schemas.openxmlformats.org/officeDocument/2006/relationships/tags" Target="../tags/tag90.xml"/><Relationship Id="rId84" Type="http://schemas.openxmlformats.org/officeDocument/2006/relationships/tags" Target="../tags/tag89.xml"/><Relationship Id="rId83" Type="http://schemas.openxmlformats.org/officeDocument/2006/relationships/tags" Target="../tags/tag88.xml"/><Relationship Id="rId82" Type="http://schemas.openxmlformats.org/officeDocument/2006/relationships/tags" Target="../tags/tag87.xml"/><Relationship Id="rId81" Type="http://schemas.openxmlformats.org/officeDocument/2006/relationships/tags" Target="../tags/tag86.xml"/><Relationship Id="rId80" Type="http://schemas.openxmlformats.org/officeDocument/2006/relationships/tags" Target="../tags/tag85.xml"/><Relationship Id="rId8" Type="http://schemas.openxmlformats.org/officeDocument/2006/relationships/tags" Target="../tags/tag13.xml"/><Relationship Id="rId79" Type="http://schemas.openxmlformats.org/officeDocument/2006/relationships/tags" Target="../tags/tag84.xml"/><Relationship Id="rId78" Type="http://schemas.openxmlformats.org/officeDocument/2006/relationships/tags" Target="../tags/tag83.xml"/><Relationship Id="rId77" Type="http://schemas.openxmlformats.org/officeDocument/2006/relationships/tags" Target="../tags/tag82.xml"/><Relationship Id="rId76" Type="http://schemas.openxmlformats.org/officeDocument/2006/relationships/tags" Target="../tags/tag81.xml"/><Relationship Id="rId75" Type="http://schemas.openxmlformats.org/officeDocument/2006/relationships/tags" Target="../tags/tag80.xml"/><Relationship Id="rId74" Type="http://schemas.openxmlformats.org/officeDocument/2006/relationships/tags" Target="../tags/tag79.xml"/><Relationship Id="rId73" Type="http://schemas.openxmlformats.org/officeDocument/2006/relationships/tags" Target="../tags/tag78.xml"/><Relationship Id="rId72" Type="http://schemas.openxmlformats.org/officeDocument/2006/relationships/tags" Target="../tags/tag77.xml"/><Relationship Id="rId71" Type="http://schemas.openxmlformats.org/officeDocument/2006/relationships/tags" Target="../tags/tag76.xml"/><Relationship Id="rId70" Type="http://schemas.openxmlformats.org/officeDocument/2006/relationships/tags" Target="../tags/tag75.xml"/><Relationship Id="rId7" Type="http://schemas.openxmlformats.org/officeDocument/2006/relationships/tags" Target="../tags/tag12.xml"/><Relationship Id="rId69" Type="http://schemas.openxmlformats.org/officeDocument/2006/relationships/tags" Target="../tags/tag74.xml"/><Relationship Id="rId68" Type="http://schemas.openxmlformats.org/officeDocument/2006/relationships/tags" Target="../tags/tag73.xml"/><Relationship Id="rId67" Type="http://schemas.openxmlformats.org/officeDocument/2006/relationships/tags" Target="../tags/tag72.xml"/><Relationship Id="rId66" Type="http://schemas.openxmlformats.org/officeDocument/2006/relationships/tags" Target="../tags/tag71.xml"/><Relationship Id="rId65" Type="http://schemas.openxmlformats.org/officeDocument/2006/relationships/tags" Target="../tags/tag70.xml"/><Relationship Id="rId64" Type="http://schemas.openxmlformats.org/officeDocument/2006/relationships/tags" Target="../tags/tag69.xml"/><Relationship Id="rId63" Type="http://schemas.openxmlformats.org/officeDocument/2006/relationships/tags" Target="../tags/tag68.xml"/><Relationship Id="rId62" Type="http://schemas.openxmlformats.org/officeDocument/2006/relationships/tags" Target="../tags/tag67.xml"/><Relationship Id="rId61" Type="http://schemas.openxmlformats.org/officeDocument/2006/relationships/tags" Target="../tags/tag66.xml"/><Relationship Id="rId60" Type="http://schemas.openxmlformats.org/officeDocument/2006/relationships/tags" Target="../tags/tag65.xml"/><Relationship Id="rId6" Type="http://schemas.openxmlformats.org/officeDocument/2006/relationships/tags" Target="../tags/tag11.xml"/><Relationship Id="rId59" Type="http://schemas.openxmlformats.org/officeDocument/2006/relationships/tags" Target="../tags/tag64.xml"/><Relationship Id="rId58" Type="http://schemas.openxmlformats.org/officeDocument/2006/relationships/tags" Target="../tags/tag63.xml"/><Relationship Id="rId57" Type="http://schemas.openxmlformats.org/officeDocument/2006/relationships/tags" Target="../tags/tag62.xml"/><Relationship Id="rId56" Type="http://schemas.openxmlformats.org/officeDocument/2006/relationships/tags" Target="../tags/tag61.xml"/><Relationship Id="rId55" Type="http://schemas.openxmlformats.org/officeDocument/2006/relationships/tags" Target="../tags/tag60.xml"/><Relationship Id="rId54" Type="http://schemas.openxmlformats.org/officeDocument/2006/relationships/tags" Target="../tags/tag59.xml"/><Relationship Id="rId53" Type="http://schemas.openxmlformats.org/officeDocument/2006/relationships/tags" Target="../tags/tag58.xml"/><Relationship Id="rId52" Type="http://schemas.openxmlformats.org/officeDocument/2006/relationships/tags" Target="../tags/tag57.xml"/><Relationship Id="rId51" Type="http://schemas.openxmlformats.org/officeDocument/2006/relationships/tags" Target="../tags/tag56.xml"/><Relationship Id="rId50" Type="http://schemas.openxmlformats.org/officeDocument/2006/relationships/tags" Target="../tags/tag55.xml"/><Relationship Id="rId5" Type="http://schemas.openxmlformats.org/officeDocument/2006/relationships/tags" Target="../tags/tag10.xml"/><Relationship Id="rId49" Type="http://schemas.openxmlformats.org/officeDocument/2006/relationships/tags" Target="../tags/tag54.xml"/><Relationship Id="rId48" Type="http://schemas.openxmlformats.org/officeDocument/2006/relationships/tags" Target="../tags/tag53.xml"/><Relationship Id="rId47" Type="http://schemas.openxmlformats.org/officeDocument/2006/relationships/tags" Target="../tags/tag52.xml"/><Relationship Id="rId46" Type="http://schemas.openxmlformats.org/officeDocument/2006/relationships/tags" Target="../tags/tag51.xml"/><Relationship Id="rId45" Type="http://schemas.openxmlformats.org/officeDocument/2006/relationships/tags" Target="../tags/tag50.xml"/><Relationship Id="rId44" Type="http://schemas.openxmlformats.org/officeDocument/2006/relationships/tags" Target="../tags/tag49.xml"/><Relationship Id="rId43" Type="http://schemas.openxmlformats.org/officeDocument/2006/relationships/tags" Target="../tags/tag48.xml"/><Relationship Id="rId42" Type="http://schemas.openxmlformats.org/officeDocument/2006/relationships/tags" Target="../tags/tag47.xml"/><Relationship Id="rId41" Type="http://schemas.openxmlformats.org/officeDocument/2006/relationships/tags" Target="../tags/tag46.xml"/><Relationship Id="rId40" Type="http://schemas.openxmlformats.org/officeDocument/2006/relationships/tags" Target="../tags/tag45.xml"/><Relationship Id="rId4" Type="http://schemas.openxmlformats.org/officeDocument/2006/relationships/tags" Target="../tags/tag9.xml"/><Relationship Id="rId39" Type="http://schemas.openxmlformats.org/officeDocument/2006/relationships/tags" Target="../tags/tag44.xml"/><Relationship Id="rId38" Type="http://schemas.openxmlformats.org/officeDocument/2006/relationships/tags" Target="../tags/tag43.xml"/><Relationship Id="rId37" Type="http://schemas.openxmlformats.org/officeDocument/2006/relationships/tags" Target="../tags/tag42.xml"/><Relationship Id="rId36" Type="http://schemas.openxmlformats.org/officeDocument/2006/relationships/tags" Target="../tags/tag41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3" Type="http://schemas.openxmlformats.org/officeDocument/2006/relationships/slideLayout" Target="../slideLayouts/slideLayout12.xml"/><Relationship Id="rId162" Type="http://schemas.openxmlformats.org/officeDocument/2006/relationships/tags" Target="../tags/tag167.xml"/><Relationship Id="rId161" Type="http://schemas.openxmlformats.org/officeDocument/2006/relationships/tags" Target="../tags/tag166.xml"/><Relationship Id="rId160" Type="http://schemas.openxmlformats.org/officeDocument/2006/relationships/tags" Target="../tags/tag165.xml"/><Relationship Id="rId16" Type="http://schemas.openxmlformats.org/officeDocument/2006/relationships/tags" Target="../tags/tag21.xml"/><Relationship Id="rId159" Type="http://schemas.openxmlformats.org/officeDocument/2006/relationships/tags" Target="../tags/tag164.xml"/><Relationship Id="rId158" Type="http://schemas.openxmlformats.org/officeDocument/2006/relationships/tags" Target="../tags/tag163.xml"/><Relationship Id="rId157" Type="http://schemas.openxmlformats.org/officeDocument/2006/relationships/tags" Target="../tags/tag162.xml"/><Relationship Id="rId156" Type="http://schemas.openxmlformats.org/officeDocument/2006/relationships/tags" Target="../tags/tag161.xml"/><Relationship Id="rId155" Type="http://schemas.openxmlformats.org/officeDocument/2006/relationships/tags" Target="../tags/tag160.xml"/><Relationship Id="rId154" Type="http://schemas.openxmlformats.org/officeDocument/2006/relationships/tags" Target="../tags/tag159.xml"/><Relationship Id="rId153" Type="http://schemas.openxmlformats.org/officeDocument/2006/relationships/tags" Target="../tags/tag158.xml"/><Relationship Id="rId152" Type="http://schemas.openxmlformats.org/officeDocument/2006/relationships/tags" Target="../tags/tag157.xml"/><Relationship Id="rId151" Type="http://schemas.openxmlformats.org/officeDocument/2006/relationships/tags" Target="../tags/tag156.xml"/><Relationship Id="rId150" Type="http://schemas.openxmlformats.org/officeDocument/2006/relationships/tags" Target="../tags/tag155.xml"/><Relationship Id="rId15" Type="http://schemas.openxmlformats.org/officeDocument/2006/relationships/tags" Target="../tags/tag20.xml"/><Relationship Id="rId149" Type="http://schemas.openxmlformats.org/officeDocument/2006/relationships/tags" Target="../tags/tag154.xml"/><Relationship Id="rId148" Type="http://schemas.openxmlformats.org/officeDocument/2006/relationships/tags" Target="../tags/tag153.xml"/><Relationship Id="rId147" Type="http://schemas.openxmlformats.org/officeDocument/2006/relationships/tags" Target="../tags/tag152.xml"/><Relationship Id="rId146" Type="http://schemas.openxmlformats.org/officeDocument/2006/relationships/tags" Target="../tags/tag151.xml"/><Relationship Id="rId145" Type="http://schemas.openxmlformats.org/officeDocument/2006/relationships/tags" Target="../tags/tag150.xml"/><Relationship Id="rId144" Type="http://schemas.openxmlformats.org/officeDocument/2006/relationships/tags" Target="../tags/tag149.xml"/><Relationship Id="rId143" Type="http://schemas.openxmlformats.org/officeDocument/2006/relationships/tags" Target="../tags/tag148.xml"/><Relationship Id="rId142" Type="http://schemas.openxmlformats.org/officeDocument/2006/relationships/tags" Target="../tags/tag147.xml"/><Relationship Id="rId141" Type="http://schemas.openxmlformats.org/officeDocument/2006/relationships/tags" Target="../tags/tag146.xml"/><Relationship Id="rId140" Type="http://schemas.openxmlformats.org/officeDocument/2006/relationships/tags" Target="../tags/tag145.xml"/><Relationship Id="rId14" Type="http://schemas.openxmlformats.org/officeDocument/2006/relationships/tags" Target="../tags/tag19.xml"/><Relationship Id="rId139" Type="http://schemas.openxmlformats.org/officeDocument/2006/relationships/tags" Target="../tags/tag144.xml"/><Relationship Id="rId138" Type="http://schemas.openxmlformats.org/officeDocument/2006/relationships/tags" Target="../tags/tag143.xml"/><Relationship Id="rId137" Type="http://schemas.openxmlformats.org/officeDocument/2006/relationships/tags" Target="../tags/tag142.xml"/><Relationship Id="rId136" Type="http://schemas.openxmlformats.org/officeDocument/2006/relationships/tags" Target="../tags/tag141.xml"/><Relationship Id="rId135" Type="http://schemas.openxmlformats.org/officeDocument/2006/relationships/tags" Target="../tags/tag140.xml"/><Relationship Id="rId134" Type="http://schemas.openxmlformats.org/officeDocument/2006/relationships/tags" Target="../tags/tag139.xml"/><Relationship Id="rId133" Type="http://schemas.openxmlformats.org/officeDocument/2006/relationships/tags" Target="../tags/tag138.xml"/><Relationship Id="rId132" Type="http://schemas.openxmlformats.org/officeDocument/2006/relationships/tags" Target="../tags/tag137.xml"/><Relationship Id="rId131" Type="http://schemas.openxmlformats.org/officeDocument/2006/relationships/tags" Target="../tags/tag136.xml"/><Relationship Id="rId130" Type="http://schemas.openxmlformats.org/officeDocument/2006/relationships/tags" Target="../tags/tag135.xml"/><Relationship Id="rId13" Type="http://schemas.openxmlformats.org/officeDocument/2006/relationships/tags" Target="../tags/tag18.xml"/><Relationship Id="rId129" Type="http://schemas.openxmlformats.org/officeDocument/2006/relationships/tags" Target="../tags/tag134.xml"/><Relationship Id="rId128" Type="http://schemas.openxmlformats.org/officeDocument/2006/relationships/tags" Target="../tags/tag133.xml"/><Relationship Id="rId127" Type="http://schemas.openxmlformats.org/officeDocument/2006/relationships/tags" Target="../tags/tag132.xml"/><Relationship Id="rId126" Type="http://schemas.openxmlformats.org/officeDocument/2006/relationships/tags" Target="../tags/tag131.xml"/><Relationship Id="rId125" Type="http://schemas.openxmlformats.org/officeDocument/2006/relationships/tags" Target="../tags/tag130.xml"/><Relationship Id="rId124" Type="http://schemas.openxmlformats.org/officeDocument/2006/relationships/tags" Target="../tags/tag129.xml"/><Relationship Id="rId123" Type="http://schemas.openxmlformats.org/officeDocument/2006/relationships/tags" Target="../tags/tag128.xml"/><Relationship Id="rId122" Type="http://schemas.openxmlformats.org/officeDocument/2006/relationships/tags" Target="../tags/tag127.xml"/><Relationship Id="rId121" Type="http://schemas.openxmlformats.org/officeDocument/2006/relationships/tags" Target="../tags/tag126.xml"/><Relationship Id="rId120" Type="http://schemas.openxmlformats.org/officeDocument/2006/relationships/tags" Target="../tags/tag125.xml"/><Relationship Id="rId12" Type="http://schemas.openxmlformats.org/officeDocument/2006/relationships/tags" Target="../tags/tag17.xml"/><Relationship Id="rId119" Type="http://schemas.openxmlformats.org/officeDocument/2006/relationships/tags" Target="../tags/tag124.xml"/><Relationship Id="rId118" Type="http://schemas.openxmlformats.org/officeDocument/2006/relationships/tags" Target="../tags/tag123.xml"/><Relationship Id="rId117" Type="http://schemas.openxmlformats.org/officeDocument/2006/relationships/tags" Target="../tags/tag122.xml"/><Relationship Id="rId116" Type="http://schemas.openxmlformats.org/officeDocument/2006/relationships/tags" Target="../tags/tag121.xml"/><Relationship Id="rId115" Type="http://schemas.openxmlformats.org/officeDocument/2006/relationships/tags" Target="../tags/tag120.xml"/><Relationship Id="rId114" Type="http://schemas.openxmlformats.org/officeDocument/2006/relationships/tags" Target="../tags/tag119.xml"/><Relationship Id="rId113" Type="http://schemas.openxmlformats.org/officeDocument/2006/relationships/tags" Target="../tags/tag118.xml"/><Relationship Id="rId112" Type="http://schemas.openxmlformats.org/officeDocument/2006/relationships/tags" Target="../tags/tag117.xml"/><Relationship Id="rId111" Type="http://schemas.openxmlformats.org/officeDocument/2006/relationships/tags" Target="../tags/tag116.xml"/><Relationship Id="rId110" Type="http://schemas.openxmlformats.org/officeDocument/2006/relationships/tags" Target="../tags/tag115.xml"/><Relationship Id="rId11" Type="http://schemas.openxmlformats.org/officeDocument/2006/relationships/tags" Target="../tags/tag16.xml"/><Relationship Id="rId109" Type="http://schemas.openxmlformats.org/officeDocument/2006/relationships/tags" Target="../tags/tag114.xml"/><Relationship Id="rId108" Type="http://schemas.openxmlformats.org/officeDocument/2006/relationships/tags" Target="../tags/tag113.xml"/><Relationship Id="rId107" Type="http://schemas.openxmlformats.org/officeDocument/2006/relationships/tags" Target="../tags/tag112.xml"/><Relationship Id="rId106" Type="http://schemas.openxmlformats.org/officeDocument/2006/relationships/tags" Target="../tags/tag111.xml"/><Relationship Id="rId105" Type="http://schemas.openxmlformats.org/officeDocument/2006/relationships/tags" Target="../tags/tag110.xml"/><Relationship Id="rId104" Type="http://schemas.openxmlformats.org/officeDocument/2006/relationships/tags" Target="../tags/tag109.xml"/><Relationship Id="rId103" Type="http://schemas.openxmlformats.org/officeDocument/2006/relationships/tags" Target="../tags/tag108.xml"/><Relationship Id="rId102" Type="http://schemas.openxmlformats.org/officeDocument/2006/relationships/tags" Target="../tags/tag107.xml"/><Relationship Id="rId101" Type="http://schemas.openxmlformats.org/officeDocument/2006/relationships/tags" Target="../tags/tag106.xml"/><Relationship Id="rId100" Type="http://schemas.openxmlformats.org/officeDocument/2006/relationships/tags" Target="../tags/tag105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 dirty="0"/>
              <a:t>词块</a:t>
            </a:r>
            <a:br>
              <a:rPr lang="zh-CN" altLang="en-US" dirty="0"/>
            </a:br>
            <a:r>
              <a:rPr lang="en-US" altLang="zh-CN" dirty="0"/>
              <a:t>L</a:t>
            </a:r>
            <a:r>
              <a:rPr lang="zh-CN" altLang="en-US" dirty="0"/>
              <a:t>exical </a:t>
            </a:r>
            <a:r>
              <a:rPr lang="en-US" altLang="zh-CN" dirty="0"/>
              <a:t>C</a:t>
            </a:r>
            <a:r>
              <a:rPr lang="zh-CN" altLang="en-US" dirty="0"/>
              <a:t>hunks 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dirty="0"/>
              <a:t>B3U2   Healthy Eating</a:t>
            </a: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6339205" y="5292725"/>
            <a:ext cx="51168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rgbClr val="040301"/>
                </a:solidFill>
                <a:sym typeface="+mn-ea"/>
              </a:rPr>
              <a:t>河源市</a:t>
            </a:r>
            <a:r>
              <a:rPr lang="zh-CN" altLang="zh-CN">
                <a:solidFill>
                  <a:srgbClr val="040301"/>
                </a:solidFill>
                <a:sym typeface="+mn-ea"/>
              </a:rPr>
              <a:t>河源中学                            </a:t>
            </a:r>
            <a:r>
              <a:rPr lang="zh-CN" altLang="zh-CN">
                <a:solidFill>
                  <a:srgbClr val="040301"/>
                </a:solidFill>
                <a:sym typeface="+mn-ea"/>
              </a:rPr>
              <a:t>张志栋 </a:t>
            </a:r>
            <a:endParaRPr lang="zh-CN" altLang="zh-CN">
              <a:solidFill>
                <a:srgbClr val="040301"/>
              </a:solidFill>
              <a:sym typeface="+mn-ea"/>
            </a:endParaRPr>
          </a:p>
          <a:p>
            <a:r>
              <a:rPr lang="zh-CN" altLang="zh-CN">
                <a:solidFill>
                  <a:srgbClr val="040301"/>
                </a:solidFill>
                <a:sym typeface="+mn-ea"/>
              </a:rPr>
              <a:t>华南师范大学外国语言文化学院   </a:t>
            </a:r>
            <a:r>
              <a:rPr lang="zh-CN" altLang="zh-CN">
                <a:solidFill>
                  <a:srgbClr val="040301"/>
                </a:solidFill>
              </a:rPr>
              <a:t>李丽希  </a:t>
            </a:r>
            <a:endParaRPr lang="zh-CN" altLang="zh-CN">
              <a:solidFill>
                <a:srgbClr val="040301"/>
              </a:solidFill>
            </a:endParaRPr>
          </a:p>
          <a:p>
            <a:r>
              <a:rPr lang="zh-CN" altLang="zh-CN">
                <a:solidFill>
                  <a:srgbClr val="040301"/>
                </a:solidFill>
              </a:rPr>
              <a:t>华南师范大学外国语言文化学院   刘颖虹</a:t>
            </a:r>
            <a:endParaRPr lang="zh-CN" altLang="zh-CN">
              <a:solidFill>
                <a:srgbClr val="04030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205" y="975995"/>
            <a:ext cx="11536045" cy="238125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...they didn't have to </a:t>
            </a:r>
            <a:r>
              <a:rPr lang="en-US" altLang="zh-CN">
                <a:sym typeface="+mn-ea"/>
              </a:rPr>
              <a:t>go on a diet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to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lose weight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anymore. 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be/go on a diet 节食 </a:t>
            </a: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I' ve been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on a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diet for two months and I' ve lost 6 kilo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gram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s.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V="1">
            <a:off x="11735435" y="6080125"/>
            <a:ext cx="2322830" cy="76200"/>
          </a:xfrm>
        </p:spPr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5280" y="3246120"/>
            <a:ext cx="11303635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9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diet </a:t>
            </a:r>
            <a:r>
              <a:rPr lang="zh-CN" altLang="en-US" sz="29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vi. 节食  (limit the amount and type of food so as to lose weight) </a:t>
            </a:r>
            <a:br>
              <a:rPr lang="zh-CN" altLang="en-US" sz="29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</a:br>
            <a:r>
              <a:rPr lang="zh-CN" altLang="en-US" sz="29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       n. 日常饮食；(the usual food and drink of a person) </a:t>
            </a:r>
            <a:b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</a:b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       </a:t>
            </a:r>
            <a:b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</a:b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have/eat a healthy diet 健康饮食</a:t>
            </a:r>
            <a:b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</a:b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have/eat a balanced diet 均衡饮食</a:t>
            </a:r>
            <a:b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</a:b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keep a balanced diet 保持饮食平衡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90" y="109220"/>
            <a:ext cx="11443970" cy="4285615"/>
          </a:xfrm>
        </p:spPr>
        <p:txBody>
          <a:bodyPr/>
          <a:p>
            <a:pPr algn="l"/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tx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...they didn't have to go on a diet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to</a:t>
            </a:r>
            <a:r>
              <a:rPr lang="en-US" altLang="zh-CN">
                <a:sym typeface="+mn-ea"/>
              </a:rPr>
              <a:t> lose weight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anymore. 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l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ose weight 减轻体重</a:t>
            </a: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It will make a great difference to your health if you lose weight.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endParaRPr lang="zh-CN" altLang="en-US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55275" y="6355080"/>
            <a:ext cx="707390" cy="1330325"/>
          </a:xfrm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120" y="3840480"/>
            <a:ext cx="113995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</a:rPr>
              <a:t>反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</a:rPr>
              <a:t>义：put on weight  增加体重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7760"/>
            <a:ext cx="10515600" cy="262636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>
                <a:solidFill>
                  <a:schemeClr val="tx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In order to</a:t>
            </a:r>
            <a:r>
              <a:rPr lang="en-US" altLang="zh-CN">
                <a:sym typeface="+mn-ea"/>
              </a:rPr>
              <a:t> benefit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more</a:t>
            </a:r>
            <a:r>
              <a:rPr lang="en-US" altLang="zh-CN">
                <a:sym typeface="+mn-ea"/>
              </a:rPr>
              <a:t> from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the customer ...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benefit from 从……中受益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You will benefit from a holiday in the mountain.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33150" y="6141720"/>
            <a:ext cx="630555" cy="461645"/>
          </a:xfrm>
        </p:spPr>
        <p:txBody>
          <a:bodyPr>
            <a:normAutofit lnSpcReduction="20000"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4360" y="3307080"/>
            <a:ext cx="10561320" cy="318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归纳总结：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benefit sb./sth.使某人/某物受益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benefit from 从……中受益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for the benefit of 为了……的利益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be of benefit to 对……有益；有好处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be beneficial to 对……有益 </a:t>
            </a:r>
            <a:br>
              <a:rPr lang="en-US" altLang="zh-CN" sz="2900" b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  <a:sym typeface="+mn-ea"/>
              </a:rPr>
            </a:br>
            <a:endParaRPr lang="en-US" altLang="zh-CN" sz="2900" b="1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6760" y="930275"/>
            <a:ext cx="10515600" cy="1635760"/>
          </a:xfrm>
        </p:spPr>
        <p:txBody>
          <a:bodyPr>
            <a:normAutofit fontScale="90000"/>
          </a:bodyPr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［灵活运用］一句多译:</a:t>
            </a:r>
            <a:b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新鲜空气有益于健康。</a:t>
            </a:r>
            <a:b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endParaRPr lang="zh-CN" alt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3230" y="6339840"/>
            <a:ext cx="112395" cy="476885"/>
          </a:xfrm>
        </p:spPr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7200" y="2057400"/>
            <a:ext cx="10500360" cy="420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Fresh air is of great benefit to our health.</a:t>
            </a: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Fresh air benefits our health.</a:t>
            </a: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Our health benefits from fresh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air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.</a:t>
            </a: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Fresh air is beneficial to our health.</a:t>
            </a: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Fresh air does good to our health.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1937385"/>
            <a:ext cx="10515600" cy="873125"/>
          </a:xfrm>
        </p:spPr>
        <p:txBody>
          <a:bodyPr>
            <a:normAutofit fontScale="90000"/>
          </a:bodyPr>
          <a:p>
            <a:r>
              <a:rPr lang="zh-CN" altLang="en-US"/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zh-CN" altLang="en-US"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Mike began to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cut down 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the amount of green food...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 b="1">
                <a:solidFill>
                  <a:srgbClr val="040301"/>
                </a:solidFill>
                <a:sym typeface="+mn-ea"/>
              </a:rPr>
            </a:br>
            <a:r>
              <a:rPr lang="en-US" altLang="zh-CN" b="1">
                <a:solidFill>
                  <a:srgbClr val="040301"/>
                </a:solidFill>
                <a:sym typeface="+mn-ea"/>
              </a:rPr>
              <a:t>c</a:t>
            </a: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ut down 削减；删节(reduce，shorten)</a:t>
            </a:r>
            <a:b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They have to cut down the office staff.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0" y="5684520"/>
            <a:ext cx="646430" cy="1299845"/>
          </a:xfrm>
        </p:spPr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8160" y="2529840"/>
            <a:ext cx="105003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If all the trees are cut down, the land will be ruined seriously.  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518160" y="3124200"/>
            <a:ext cx="104698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sym typeface="+mn-ea"/>
              </a:rPr>
              <a:t>砍倒(cause sth. to fall down by cutting it)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563880" y="3977640"/>
            <a:ext cx="9875520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sym typeface="+mn-ea"/>
              </a:rPr>
              <a:t>总结归纳</a:t>
            </a:r>
            <a:b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cut in 插嘴</a:t>
            </a:r>
            <a:b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cut off 切断</a:t>
            </a:r>
            <a:b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cut out 删掉；戒掉；裁剪</a:t>
            </a:r>
            <a:b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cut up 切碎 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9330"/>
          </a:xfrm>
        </p:spPr>
        <p:txBody>
          <a:bodyPr>
            <a:normAutofit/>
          </a:bodyPr>
          <a:p>
            <a:pPr algn="l"/>
            <a:r>
              <a:rPr lang="en-US" altLang="zh-CN">
                <a:solidFill>
                  <a:srgbClr val="040301"/>
                </a:solidFill>
                <a:sym typeface="+mn-ea"/>
              </a:rPr>
              <a:t>6</a:t>
            </a:r>
            <a:r>
              <a:rPr lang="zh-CN" altLang="en-US">
                <a:solidFill>
                  <a:srgbClr val="040301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However, it was impossible for Mike to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win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them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back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.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en-US" altLang="zh-CN" b="1">
                <a:solidFill>
                  <a:schemeClr val="tx1">
                    <a:lumMod val="50000"/>
                  </a:schemeClr>
                </a:solidFill>
                <a:sym typeface="+mn-ea"/>
              </a:rPr>
              <a:t>win...back 赢回，重新获得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b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We should get to the heart of this meeting, which is how to win customers back.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16105" y="5775960"/>
            <a:ext cx="76200" cy="37020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520" y="1724025"/>
            <a:ext cx="10515600" cy="1238885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7</a:t>
            </a:r>
            <a:r>
              <a:rPr lang="zh-CN" altLang="en-US">
                <a:solidFill>
                  <a:schemeClr val="tx1">
                    <a:lumMod val="50000"/>
                  </a:schemeClr>
                </a:solidFill>
                <a:sym typeface="+mn-ea"/>
              </a:rPr>
              <a:t>、</a:t>
            </a:r>
            <a:r>
              <a:rPr lang="en-US" altLang="zh-CN">
                <a:sym typeface="+mn-ea"/>
              </a:rPr>
              <a:t>Before long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, Mike was in heavy debt ..</a:t>
            </a:r>
            <a:r>
              <a:rPr lang="en-US">
                <a:solidFill>
                  <a:srgbClr val="040301"/>
                </a:solidFill>
                <a:sym typeface="+mn-ea"/>
              </a:rPr>
              <a:t>.</a:t>
            </a:r>
            <a:br>
              <a:rPr lang="en-US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r>
              <a:rPr lang="en-US" b="1">
                <a:solidFill>
                  <a:srgbClr val="040301"/>
                </a:solidFill>
                <a:sym typeface="+mn-ea"/>
              </a:rPr>
              <a:t>before long 不久以后 (soon) </a:t>
            </a:r>
            <a:br>
              <a:rPr lang="en-US" b="1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The dictionary will be published before long.</a:t>
            </a:r>
            <a:br>
              <a:rPr lang="en-US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endParaRPr lang="zh-CN" alt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14150" y="6450965"/>
            <a:ext cx="356235" cy="76200"/>
          </a:xfrm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6280" y="3093720"/>
            <a:ext cx="9966960" cy="1493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040301"/>
                </a:solidFill>
                <a:sym typeface="+mn-ea"/>
              </a:rPr>
              <a:t>long before 很久之前 (long long ago)</a:t>
            </a:r>
            <a:endParaRPr lang="en-US" sz="2800" b="1">
              <a:solidFill>
                <a:srgbClr val="040301"/>
              </a:solidFill>
              <a:sym typeface="+mn-ea"/>
            </a:endParaRPr>
          </a:p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I had heard of him long before I came here.</a:t>
            </a:r>
            <a:br>
              <a:rPr lang="en-US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1520" y="4648200"/>
            <a:ext cx="10073640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040301"/>
                </a:solidFill>
                <a:sym typeface="+mn-ea"/>
              </a:rPr>
              <a:t>区分before long 和 long before</a:t>
            </a:r>
            <a:br>
              <a:rPr lang="en-US" sz="2800">
                <a:solidFill>
                  <a:srgbClr val="040301"/>
                </a:solidFill>
                <a:sym typeface="+mn-ea"/>
              </a:rPr>
            </a:br>
            <a:br>
              <a:rPr lang="en-US">
                <a:solidFill>
                  <a:srgbClr val="040301"/>
                </a:solidFill>
                <a:sym typeface="+mn-ea"/>
              </a:rPr>
            </a:br>
            <a:r>
              <a:rPr lang="en-US" sz="2800">
                <a:solidFill>
                  <a:srgbClr val="040301"/>
                </a:solidFill>
                <a:sym typeface="+mn-ea"/>
              </a:rPr>
              <a:t>巧记：long前为前, long后为后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98525"/>
            <a:ext cx="10515600" cy="366141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040301"/>
                </a:solidFill>
                <a:sym typeface="+mn-ea"/>
              </a:rPr>
              <a:t>8</a:t>
            </a:r>
            <a:r>
              <a:rPr lang="zh-CN" altLang="en-US">
                <a:solidFill>
                  <a:srgbClr val="040301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Mike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was in 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heavy</a:t>
            </a:r>
            <a:r>
              <a:rPr lang="en-US" altLang="zh-CN">
                <a:sym typeface="+mn-ea"/>
              </a:rPr>
              <a:t> debt 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because of the failing restaurant. 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r>
              <a:rPr lang="en-US" altLang="zh-CN" b="1">
                <a:solidFill>
                  <a:srgbClr val="040301"/>
                </a:solidFill>
                <a:sym typeface="+mn-ea"/>
              </a:rPr>
              <a:t>in debt 欠债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I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'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m afraid that I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'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ll be in debt all my life.</a:t>
            </a:r>
            <a:br>
              <a:rPr lang="en-US" altLang="zh-CN" sz="2800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endParaRPr lang="en-US" altLang="zh-CN" b="1">
              <a:solidFill>
                <a:srgbClr val="04030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V="1">
            <a:off x="10196195" y="4378960"/>
            <a:ext cx="143510" cy="929005"/>
          </a:xfrm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4710" y="4290060"/>
            <a:ext cx="9173845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40301"/>
                </a:solidFill>
                <a:sym typeface="+mn-ea"/>
              </a:rPr>
              <a:t>out of debt 不欠债</a:t>
            </a:r>
            <a:endParaRPr lang="en-US" altLang="zh-CN" sz="2800" b="1">
              <a:solidFill>
                <a:srgbClr val="040301"/>
              </a:solidFill>
              <a:sym typeface="+mn-ea"/>
            </a:endParaRPr>
          </a:p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He was in debt when he was poor, but has been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out of debt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j-cs"/>
                <a:sym typeface="+mn-ea"/>
              </a:rPr>
              <a:t> since he got rich.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sym typeface="+mn-ea"/>
              </a:rPr>
              <a:t> </a:t>
            </a:r>
            <a:endParaRPr lang="en-US" altLang="zh-CN" b="1" dirty="0">
              <a:latin typeface="Times New Roman" pitchFamily="18" charset="0"/>
              <a:ea typeface="宋体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" y="579120"/>
            <a:ext cx="10515600" cy="3235325"/>
          </a:xfrm>
        </p:spPr>
        <p:txBody>
          <a:bodyPr/>
          <a:p>
            <a:r>
              <a:rPr lang="en-US" altLang="zh-CN">
                <a:solidFill>
                  <a:srgbClr val="040301"/>
                </a:solidFill>
                <a:sym typeface="+mn-ea"/>
              </a:rPr>
              <a:t>9</a:t>
            </a:r>
            <a:r>
              <a:rPr lang="zh-CN" altLang="en-US">
                <a:solidFill>
                  <a:srgbClr val="040301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Nobody can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get away with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 cheating.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r>
              <a:rPr lang="en-US" altLang="zh-CN" b="1">
                <a:solidFill>
                  <a:srgbClr val="040301"/>
                </a:solidFill>
                <a:sym typeface="+mn-ea"/>
              </a:rPr>
              <a:t>get away with 被放过；(做坏事)不受惩罚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How did he get away with cheating in the exam？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endParaRPr lang="en-US" altLang="zh-CN">
              <a:solidFill>
                <a:srgbClr val="04030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02670" y="5821680"/>
            <a:ext cx="706755" cy="918845"/>
          </a:xfrm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1520" y="3779520"/>
            <a:ext cx="10561320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40301"/>
                </a:solidFill>
                <a:sym typeface="+mn-ea"/>
              </a:rPr>
              <a:t>The gangsters got away with more than ＄20.000.</a:t>
            </a:r>
            <a:br>
              <a:rPr lang="en-US" altLang="zh-CN" sz="2800">
                <a:solidFill>
                  <a:srgbClr val="040301"/>
                </a:solidFill>
                <a:sym typeface="+mn-ea"/>
              </a:rPr>
            </a:br>
            <a:br>
              <a:rPr lang="en-US" altLang="zh-CN" sz="2800">
                <a:solidFill>
                  <a:srgbClr val="040301"/>
                </a:solidFill>
                <a:sym typeface="+mn-ea"/>
              </a:rPr>
            </a:br>
            <a:endParaRPr lang="en-US" altLang="zh-CN" sz="2800">
              <a:solidFill>
                <a:srgbClr val="040301"/>
              </a:solidFill>
              <a:sym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1520" y="4541520"/>
            <a:ext cx="84734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40301"/>
                </a:solidFill>
                <a:sym typeface="+mn-ea"/>
              </a:rPr>
              <a:t>get away with        带着……逃跑了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88160" y="1454785"/>
            <a:ext cx="7886700" cy="2263775"/>
          </a:xfrm>
        </p:spPr>
        <p:txBody>
          <a:bodyPr>
            <a:normAutofit/>
          </a:bodyPr>
          <a:p>
            <a:pPr algn="ctr"/>
            <a:r>
              <a:rPr lang="en-US" altLang="zh-CN" sz="6000" b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lt"/>
              </a:rPr>
              <a:t>Thank You</a:t>
            </a:r>
            <a:endParaRPr lang="en-US" altLang="zh-CN" sz="6000" b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lt"/>
            </a:endParaRPr>
          </a:p>
          <a:p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220095" y="3090612"/>
            <a:ext cx="7407983" cy="3767389"/>
            <a:chOff x="2220095" y="3090612"/>
            <a:chExt cx="7407983" cy="3767389"/>
          </a:xfrm>
        </p:grpSpPr>
        <p:sp>
          <p:nvSpPr>
            <p:cNvPr id="60" name="Freeform 6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90462" y="5053099"/>
              <a:ext cx="184624" cy="622252"/>
            </a:xfrm>
            <a:custGeom>
              <a:avLst/>
              <a:gdLst>
                <a:gd name="T0" fmla="*/ 38 w 478"/>
                <a:gd name="T1" fmla="*/ 1604 h 1605"/>
                <a:gd name="T2" fmla="*/ 477 w 478"/>
                <a:gd name="T3" fmla="*/ 1604 h 1605"/>
                <a:gd name="T4" fmla="*/ 458 w 478"/>
                <a:gd name="T5" fmla="*/ 0 h 1605"/>
                <a:gd name="T6" fmla="*/ 0 w 478"/>
                <a:gd name="T7" fmla="*/ 0 h 1605"/>
                <a:gd name="T8" fmla="*/ 38 w 478"/>
                <a:gd name="T9" fmla="*/ 1604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1605">
                  <a:moveTo>
                    <a:pt x="38" y="1604"/>
                  </a:moveTo>
                  <a:lnTo>
                    <a:pt x="477" y="1604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38" y="160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1" name="Freeform 6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090462" y="4964206"/>
              <a:ext cx="177786" cy="184624"/>
            </a:xfrm>
            <a:custGeom>
              <a:avLst/>
              <a:gdLst>
                <a:gd name="T0" fmla="*/ 0 w 459"/>
                <a:gd name="T1" fmla="*/ 248 h 478"/>
                <a:gd name="T2" fmla="*/ 0 w 459"/>
                <a:gd name="T3" fmla="*/ 248 h 478"/>
                <a:gd name="T4" fmla="*/ 229 w 459"/>
                <a:gd name="T5" fmla="*/ 477 h 478"/>
                <a:gd name="T6" fmla="*/ 439 w 459"/>
                <a:gd name="T7" fmla="*/ 229 h 478"/>
                <a:gd name="T8" fmla="*/ 229 w 459"/>
                <a:gd name="T9" fmla="*/ 0 h 478"/>
                <a:gd name="T10" fmla="*/ 0 w 459"/>
                <a:gd name="T11" fmla="*/ 24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78">
                  <a:moveTo>
                    <a:pt x="0" y="248"/>
                  </a:moveTo>
                  <a:lnTo>
                    <a:pt x="0" y="248"/>
                  </a:lnTo>
                  <a:cubicBezTo>
                    <a:pt x="19" y="363"/>
                    <a:pt x="114" y="477"/>
                    <a:pt x="229" y="477"/>
                  </a:cubicBezTo>
                  <a:cubicBezTo>
                    <a:pt x="363" y="477"/>
                    <a:pt x="458" y="363"/>
                    <a:pt x="439" y="229"/>
                  </a:cubicBezTo>
                  <a:cubicBezTo>
                    <a:pt x="439" y="114"/>
                    <a:pt x="343" y="0"/>
                    <a:pt x="229" y="0"/>
                  </a:cubicBezTo>
                  <a:cubicBezTo>
                    <a:pt x="95" y="0"/>
                    <a:pt x="0" y="114"/>
                    <a:pt x="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2" name="Freeform 6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10976" y="4979591"/>
              <a:ext cx="133340" cy="111117"/>
            </a:xfrm>
            <a:custGeom>
              <a:avLst/>
              <a:gdLst>
                <a:gd name="T0" fmla="*/ 172 w 345"/>
                <a:gd name="T1" fmla="*/ 287 h 288"/>
                <a:gd name="T2" fmla="*/ 172 w 345"/>
                <a:gd name="T3" fmla="*/ 287 h 288"/>
                <a:gd name="T4" fmla="*/ 344 w 345"/>
                <a:gd name="T5" fmla="*/ 134 h 288"/>
                <a:gd name="T6" fmla="*/ 172 w 345"/>
                <a:gd name="T7" fmla="*/ 0 h 288"/>
                <a:gd name="T8" fmla="*/ 0 w 345"/>
                <a:gd name="T9" fmla="*/ 134 h 288"/>
                <a:gd name="T10" fmla="*/ 172 w 345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4" y="210"/>
                    <a:pt x="344" y="134"/>
                  </a:cubicBezTo>
                  <a:cubicBezTo>
                    <a:pt x="344" y="57"/>
                    <a:pt x="267" y="0"/>
                    <a:pt x="172" y="0"/>
                  </a:cubicBezTo>
                  <a:cubicBezTo>
                    <a:pt x="77" y="0"/>
                    <a:pt x="0" y="57"/>
                    <a:pt x="0" y="134"/>
                  </a:cubicBezTo>
                  <a:cubicBezTo>
                    <a:pt x="0" y="210"/>
                    <a:pt x="77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3" name="Freeform 6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904128" y="4979591"/>
              <a:ext cx="200010" cy="755592"/>
            </a:xfrm>
            <a:custGeom>
              <a:avLst/>
              <a:gdLst>
                <a:gd name="T0" fmla="*/ 38 w 516"/>
                <a:gd name="T1" fmla="*/ 1947 h 1948"/>
                <a:gd name="T2" fmla="*/ 515 w 516"/>
                <a:gd name="T3" fmla="*/ 1928 h 1948"/>
                <a:gd name="T4" fmla="*/ 477 w 516"/>
                <a:gd name="T5" fmla="*/ 0 h 1948"/>
                <a:gd name="T6" fmla="*/ 0 w 516"/>
                <a:gd name="T7" fmla="*/ 20 h 1948"/>
                <a:gd name="T8" fmla="*/ 38 w 516"/>
                <a:gd name="T9" fmla="*/ 19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1948">
                  <a:moveTo>
                    <a:pt x="38" y="1947"/>
                  </a:moveTo>
                  <a:lnTo>
                    <a:pt x="515" y="1928"/>
                  </a:lnTo>
                  <a:lnTo>
                    <a:pt x="477" y="0"/>
                  </a:lnTo>
                  <a:lnTo>
                    <a:pt x="0" y="20"/>
                  </a:lnTo>
                  <a:lnTo>
                    <a:pt x="38" y="1947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04128" y="4890698"/>
              <a:ext cx="193172" cy="186334"/>
            </a:xfrm>
            <a:custGeom>
              <a:avLst/>
              <a:gdLst>
                <a:gd name="T0" fmla="*/ 0 w 497"/>
                <a:gd name="T1" fmla="*/ 249 h 479"/>
                <a:gd name="T2" fmla="*/ 0 w 497"/>
                <a:gd name="T3" fmla="*/ 249 h 479"/>
                <a:gd name="T4" fmla="*/ 248 w 497"/>
                <a:gd name="T5" fmla="*/ 478 h 479"/>
                <a:gd name="T6" fmla="*/ 477 w 497"/>
                <a:gd name="T7" fmla="*/ 229 h 479"/>
                <a:gd name="T8" fmla="*/ 229 w 497"/>
                <a:gd name="T9" fmla="*/ 0 h 479"/>
                <a:gd name="T10" fmla="*/ 0 w 497"/>
                <a:gd name="T11" fmla="*/ 24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79">
                  <a:moveTo>
                    <a:pt x="0" y="249"/>
                  </a:moveTo>
                  <a:lnTo>
                    <a:pt x="0" y="249"/>
                  </a:lnTo>
                  <a:cubicBezTo>
                    <a:pt x="0" y="382"/>
                    <a:pt x="114" y="478"/>
                    <a:pt x="248" y="478"/>
                  </a:cubicBezTo>
                  <a:cubicBezTo>
                    <a:pt x="382" y="478"/>
                    <a:pt x="496" y="363"/>
                    <a:pt x="477" y="229"/>
                  </a:cubicBezTo>
                  <a:cubicBezTo>
                    <a:pt x="477" y="96"/>
                    <a:pt x="362" y="0"/>
                    <a:pt x="229" y="0"/>
                  </a:cubicBezTo>
                  <a:cubicBezTo>
                    <a:pt x="95" y="0"/>
                    <a:pt x="0" y="115"/>
                    <a:pt x="0" y="24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5" name="Freeform 6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34890" y="5037714"/>
              <a:ext cx="186333" cy="695760"/>
            </a:xfrm>
            <a:custGeom>
              <a:avLst/>
              <a:gdLst>
                <a:gd name="T0" fmla="*/ 38 w 479"/>
                <a:gd name="T1" fmla="*/ 1794 h 1795"/>
                <a:gd name="T2" fmla="*/ 478 w 479"/>
                <a:gd name="T3" fmla="*/ 1794 h 1795"/>
                <a:gd name="T4" fmla="*/ 440 w 479"/>
                <a:gd name="T5" fmla="*/ 0 h 1795"/>
                <a:gd name="T6" fmla="*/ 0 w 479"/>
                <a:gd name="T7" fmla="*/ 19 h 1795"/>
                <a:gd name="T8" fmla="*/ 38 w 479"/>
                <a:gd name="T9" fmla="*/ 1794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795">
                  <a:moveTo>
                    <a:pt x="38" y="1794"/>
                  </a:moveTo>
                  <a:lnTo>
                    <a:pt x="478" y="1794"/>
                  </a:lnTo>
                  <a:lnTo>
                    <a:pt x="440" y="0"/>
                  </a:lnTo>
                  <a:lnTo>
                    <a:pt x="0" y="19"/>
                  </a:lnTo>
                  <a:lnTo>
                    <a:pt x="38" y="179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7" name="Freeform 7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4890" y="4957368"/>
              <a:ext cx="170948" cy="170948"/>
            </a:xfrm>
            <a:custGeom>
              <a:avLst/>
              <a:gdLst>
                <a:gd name="T0" fmla="*/ 0 w 441"/>
                <a:gd name="T1" fmla="*/ 229 h 440"/>
                <a:gd name="T2" fmla="*/ 0 w 441"/>
                <a:gd name="T3" fmla="*/ 229 h 440"/>
                <a:gd name="T4" fmla="*/ 230 w 441"/>
                <a:gd name="T5" fmla="*/ 439 h 440"/>
                <a:gd name="T6" fmla="*/ 440 w 441"/>
                <a:gd name="T7" fmla="*/ 210 h 440"/>
                <a:gd name="T8" fmla="*/ 230 w 441"/>
                <a:gd name="T9" fmla="*/ 0 h 440"/>
                <a:gd name="T10" fmla="*/ 0 w 441"/>
                <a:gd name="T11" fmla="*/ 22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40">
                  <a:moveTo>
                    <a:pt x="0" y="229"/>
                  </a:moveTo>
                  <a:lnTo>
                    <a:pt x="0" y="229"/>
                  </a:lnTo>
                  <a:cubicBezTo>
                    <a:pt x="0" y="344"/>
                    <a:pt x="96" y="439"/>
                    <a:pt x="230" y="439"/>
                  </a:cubicBezTo>
                  <a:cubicBezTo>
                    <a:pt x="344" y="439"/>
                    <a:pt x="440" y="344"/>
                    <a:pt x="440" y="210"/>
                  </a:cubicBezTo>
                  <a:cubicBezTo>
                    <a:pt x="440" y="96"/>
                    <a:pt x="344" y="0"/>
                    <a:pt x="230" y="0"/>
                  </a:cubicBezTo>
                  <a:cubicBezTo>
                    <a:pt x="96" y="0"/>
                    <a:pt x="0" y="96"/>
                    <a:pt x="0" y="229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8" name="Freeform 7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6164" y="5208662"/>
              <a:ext cx="162401" cy="533359"/>
            </a:xfrm>
            <a:custGeom>
              <a:avLst/>
              <a:gdLst>
                <a:gd name="T0" fmla="*/ 19 w 420"/>
                <a:gd name="T1" fmla="*/ 1374 h 1375"/>
                <a:gd name="T2" fmla="*/ 419 w 420"/>
                <a:gd name="T3" fmla="*/ 1355 h 1375"/>
                <a:gd name="T4" fmla="*/ 400 w 420"/>
                <a:gd name="T5" fmla="*/ 0 h 1375"/>
                <a:gd name="T6" fmla="*/ 0 w 420"/>
                <a:gd name="T7" fmla="*/ 0 h 1375"/>
                <a:gd name="T8" fmla="*/ 19 w 420"/>
                <a:gd name="T9" fmla="*/ 1374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375">
                  <a:moveTo>
                    <a:pt x="19" y="1374"/>
                  </a:moveTo>
                  <a:lnTo>
                    <a:pt x="419" y="1355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19" y="13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69" name="Freeform 7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86164" y="5126607"/>
              <a:ext cx="155564" cy="155564"/>
            </a:xfrm>
            <a:custGeom>
              <a:avLst/>
              <a:gdLst>
                <a:gd name="T0" fmla="*/ 0 w 401"/>
                <a:gd name="T1" fmla="*/ 210 h 402"/>
                <a:gd name="T2" fmla="*/ 0 w 401"/>
                <a:gd name="T3" fmla="*/ 210 h 402"/>
                <a:gd name="T4" fmla="*/ 210 w 401"/>
                <a:gd name="T5" fmla="*/ 401 h 402"/>
                <a:gd name="T6" fmla="*/ 400 w 401"/>
                <a:gd name="T7" fmla="*/ 210 h 402"/>
                <a:gd name="T8" fmla="*/ 190 w 401"/>
                <a:gd name="T9" fmla="*/ 0 h 402"/>
                <a:gd name="T10" fmla="*/ 0 w 401"/>
                <a:gd name="T11" fmla="*/ 2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02">
                  <a:moveTo>
                    <a:pt x="0" y="210"/>
                  </a:moveTo>
                  <a:lnTo>
                    <a:pt x="0" y="210"/>
                  </a:lnTo>
                  <a:cubicBezTo>
                    <a:pt x="0" y="325"/>
                    <a:pt x="95" y="401"/>
                    <a:pt x="210" y="401"/>
                  </a:cubicBezTo>
                  <a:cubicBezTo>
                    <a:pt x="305" y="401"/>
                    <a:pt x="400" y="305"/>
                    <a:pt x="400" y="210"/>
                  </a:cubicBezTo>
                  <a:cubicBezTo>
                    <a:pt x="400" y="96"/>
                    <a:pt x="305" y="0"/>
                    <a:pt x="190" y="0"/>
                  </a:cubicBezTo>
                  <a:cubicBezTo>
                    <a:pt x="76" y="0"/>
                    <a:pt x="0" y="96"/>
                    <a:pt x="0" y="21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0" name="Freeform 7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44316" y="5608681"/>
              <a:ext cx="66669" cy="75217"/>
            </a:xfrm>
            <a:custGeom>
              <a:avLst/>
              <a:gdLst>
                <a:gd name="T0" fmla="*/ 115 w 172"/>
                <a:gd name="T1" fmla="*/ 0 h 192"/>
                <a:gd name="T2" fmla="*/ 0 w 172"/>
                <a:gd name="T3" fmla="*/ 172 h 192"/>
                <a:gd name="T4" fmla="*/ 76 w 172"/>
                <a:gd name="T5" fmla="*/ 191 h 192"/>
                <a:gd name="T6" fmla="*/ 171 w 172"/>
                <a:gd name="T7" fmla="*/ 191 h 192"/>
                <a:gd name="T8" fmla="*/ 171 w 172"/>
                <a:gd name="T9" fmla="*/ 115 h 192"/>
                <a:gd name="T10" fmla="*/ 115 w 17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92">
                  <a:moveTo>
                    <a:pt x="115" y="0"/>
                  </a:moveTo>
                  <a:lnTo>
                    <a:pt x="0" y="172"/>
                  </a:lnTo>
                  <a:lnTo>
                    <a:pt x="76" y="191"/>
                  </a:lnTo>
                  <a:lnTo>
                    <a:pt x="171" y="191"/>
                  </a:lnTo>
                  <a:lnTo>
                    <a:pt x="171" y="115"/>
                  </a:lnTo>
                  <a:lnTo>
                    <a:pt x="11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1" name="Freeform 7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81925" y="5415510"/>
              <a:ext cx="259842" cy="562420"/>
            </a:xfrm>
            <a:custGeom>
              <a:avLst/>
              <a:gdLst>
                <a:gd name="T0" fmla="*/ 516 w 669"/>
                <a:gd name="T1" fmla="*/ 496 h 1451"/>
                <a:gd name="T2" fmla="*/ 516 w 669"/>
                <a:gd name="T3" fmla="*/ 496 h 1451"/>
                <a:gd name="T4" fmla="*/ 631 w 669"/>
                <a:gd name="T5" fmla="*/ 248 h 1451"/>
                <a:gd name="T6" fmla="*/ 497 w 669"/>
                <a:gd name="T7" fmla="*/ 38 h 1451"/>
                <a:gd name="T8" fmla="*/ 229 w 669"/>
                <a:gd name="T9" fmla="*/ 152 h 1451"/>
                <a:gd name="T10" fmla="*/ 0 w 669"/>
                <a:gd name="T11" fmla="*/ 515 h 1451"/>
                <a:gd name="T12" fmla="*/ 0 w 669"/>
                <a:gd name="T13" fmla="*/ 1450 h 1451"/>
                <a:gd name="T14" fmla="*/ 516 w 669"/>
                <a:gd name="T15" fmla="*/ 49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1451">
                  <a:moveTo>
                    <a:pt x="516" y="496"/>
                  </a:moveTo>
                  <a:lnTo>
                    <a:pt x="516" y="496"/>
                  </a:lnTo>
                  <a:cubicBezTo>
                    <a:pt x="631" y="248"/>
                    <a:pt x="631" y="248"/>
                    <a:pt x="631" y="248"/>
                  </a:cubicBezTo>
                  <a:cubicBezTo>
                    <a:pt x="631" y="248"/>
                    <a:pt x="668" y="114"/>
                    <a:pt x="497" y="38"/>
                  </a:cubicBezTo>
                  <a:cubicBezTo>
                    <a:pt x="497" y="38"/>
                    <a:pt x="344" y="0"/>
                    <a:pt x="229" y="152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1450"/>
                    <a:pt x="0" y="1450"/>
                    <a:pt x="0" y="1450"/>
                  </a:cubicBezTo>
                  <a:lnTo>
                    <a:pt x="516" y="49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2" name="Freeform 7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408426" y="5459957"/>
              <a:ext cx="111116" cy="148725"/>
            </a:xfrm>
            <a:custGeom>
              <a:avLst/>
              <a:gdLst>
                <a:gd name="T0" fmla="*/ 286 w 287"/>
                <a:gd name="T1" fmla="*/ 134 h 383"/>
                <a:gd name="T2" fmla="*/ 286 w 287"/>
                <a:gd name="T3" fmla="*/ 134 h 383"/>
                <a:gd name="T4" fmla="*/ 191 w 287"/>
                <a:gd name="T5" fmla="*/ 0 h 383"/>
                <a:gd name="T6" fmla="*/ 38 w 287"/>
                <a:gd name="T7" fmla="*/ 230 h 383"/>
                <a:gd name="T8" fmla="*/ 114 w 287"/>
                <a:gd name="T9" fmla="*/ 382 h 383"/>
                <a:gd name="T10" fmla="*/ 153 w 287"/>
                <a:gd name="T11" fmla="*/ 382 h 383"/>
                <a:gd name="T12" fmla="*/ 286 w 287"/>
                <a:gd name="T13" fmla="*/ 13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83">
                  <a:moveTo>
                    <a:pt x="286" y="134"/>
                  </a:moveTo>
                  <a:lnTo>
                    <a:pt x="286" y="134"/>
                  </a:lnTo>
                  <a:cubicBezTo>
                    <a:pt x="286" y="134"/>
                    <a:pt x="286" y="0"/>
                    <a:pt x="191" y="0"/>
                  </a:cubicBezTo>
                  <a:cubicBezTo>
                    <a:pt x="191" y="0"/>
                    <a:pt x="133" y="19"/>
                    <a:pt x="38" y="230"/>
                  </a:cubicBezTo>
                  <a:cubicBezTo>
                    <a:pt x="38" y="230"/>
                    <a:pt x="0" y="344"/>
                    <a:pt x="114" y="382"/>
                  </a:cubicBezTo>
                  <a:cubicBezTo>
                    <a:pt x="153" y="382"/>
                    <a:pt x="153" y="382"/>
                    <a:pt x="153" y="382"/>
                  </a:cubicBezTo>
                  <a:lnTo>
                    <a:pt x="286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3" name="Freeform 7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594712" y="5659966"/>
              <a:ext cx="733368" cy="422243"/>
            </a:xfrm>
            <a:custGeom>
              <a:avLst/>
              <a:gdLst>
                <a:gd name="T0" fmla="*/ 1795 w 1891"/>
                <a:gd name="T1" fmla="*/ 0 h 1088"/>
                <a:gd name="T2" fmla="*/ 1795 w 1891"/>
                <a:gd name="T3" fmla="*/ 0 h 1088"/>
                <a:gd name="T4" fmla="*/ 1814 w 1891"/>
                <a:gd name="T5" fmla="*/ 572 h 1088"/>
                <a:gd name="T6" fmla="*/ 1890 w 1891"/>
                <a:gd name="T7" fmla="*/ 572 h 1088"/>
                <a:gd name="T8" fmla="*/ 1795 w 1891"/>
                <a:gd name="T9" fmla="*/ 705 h 1088"/>
                <a:gd name="T10" fmla="*/ 1775 w 1891"/>
                <a:gd name="T11" fmla="*/ 782 h 1088"/>
                <a:gd name="T12" fmla="*/ 1279 w 1891"/>
                <a:gd name="T13" fmla="*/ 1049 h 1088"/>
                <a:gd name="T14" fmla="*/ 1279 w 1891"/>
                <a:gd name="T15" fmla="*/ 1049 h 1088"/>
                <a:gd name="T16" fmla="*/ 1164 w 1891"/>
                <a:gd name="T17" fmla="*/ 1068 h 1088"/>
                <a:gd name="T18" fmla="*/ 553 w 1891"/>
                <a:gd name="T19" fmla="*/ 1087 h 1088"/>
                <a:gd name="T20" fmla="*/ 18 w 1891"/>
                <a:gd name="T21" fmla="*/ 686 h 1088"/>
                <a:gd name="T22" fmla="*/ 18 w 1891"/>
                <a:gd name="T23" fmla="*/ 629 h 1088"/>
                <a:gd name="T24" fmla="*/ 0 w 1891"/>
                <a:gd name="T25" fmla="*/ 19 h 1088"/>
                <a:gd name="T26" fmla="*/ 1795 w 1891"/>
                <a:gd name="T2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1088">
                  <a:moveTo>
                    <a:pt x="1795" y="0"/>
                  </a:moveTo>
                  <a:lnTo>
                    <a:pt x="1795" y="0"/>
                  </a:lnTo>
                  <a:cubicBezTo>
                    <a:pt x="1814" y="572"/>
                    <a:pt x="1814" y="572"/>
                    <a:pt x="1814" y="572"/>
                  </a:cubicBezTo>
                  <a:cubicBezTo>
                    <a:pt x="1890" y="572"/>
                    <a:pt x="1890" y="572"/>
                    <a:pt x="1890" y="572"/>
                  </a:cubicBezTo>
                  <a:cubicBezTo>
                    <a:pt x="1890" y="572"/>
                    <a:pt x="1851" y="629"/>
                    <a:pt x="1795" y="705"/>
                  </a:cubicBezTo>
                  <a:cubicBezTo>
                    <a:pt x="1775" y="782"/>
                    <a:pt x="1775" y="782"/>
                    <a:pt x="1775" y="782"/>
                  </a:cubicBezTo>
                  <a:cubicBezTo>
                    <a:pt x="1775" y="782"/>
                    <a:pt x="1680" y="1030"/>
                    <a:pt x="1279" y="1049"/>
                  </a:cubicBezTo>
                  <a:lnTo>
                    <a:pt x="1279" y="1049"/>
                  </a:lnTo>
                  <a:cubicBezTo>
                    <a:pt x="1240" y="1068"/>
                    <a:pt x="1203" y="1068"/>
                    <a:pt x="1164" y="1068"/>
                  </a:cubicBezTo>
                  <a:cubicBezTo>
                    <a:pt x="553" y="1087"/>
                    <a:pt x="553" y="1087"/>
                    <a:pt x="553" y="1087"/>
                  </a:cubicBezTo>
                  <a:cubicBezTo>
                    <a:pt x="553" y="1087"/>
                    <a:pt x="114" y="1087"/>
                    <a:pt x="18" y="686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795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4" name="Freeform 7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8052" y="5984768"/>
              <a:ext cx="437628" cy="659861"/>
            </a:xfrm>
            <a:custGeom>
              <a:avLst/>
              <a:gdLst>
                <a:gd name="T0" fmla="*/ 37 w 1127"/>
                <a:gd name="T1" fmla="*/ 1699 h 1700"/>
                <a:gd name="T2" fmla="*/ 1126 w 1127"/>
                <a:gd name="T3" fmla="*/ 1680 h 1700"/>
                <a:gd name="T4" fmla="*/ 1107 w 1127"/>
                <a:gd name="T5" fmla="*/ 0 h 1700"/>
                <a:gd name="T6" fmla="*/ 0 w 1127"/>
                <a:gd name="T7" fmla="*/ 19 h 1700"/>
                <a:gd name="T8" fmla="*/ 37 w 1127"/>
                <a:gd name="T9" fmla="*/ 169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7" h="1700">
                  <a:moveTo>
                    <a:pt x="37" y="1699"/>
                  </a:moveTo>
                  <a:lnTo>
                    <a:pt x="1126" y="1680"/>
                  </a:lnTo>
                  <a:lnTo>
                    <a:pt x="1107" y="0"/>
                  </a:lnTo>
                  <a:lnTo>
                    <a:pt x="0" y="19"/>
                  </a:lnTo>
                  <a:lnTo>
                    <a:pt x="37" y="1699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5" name="Freeform 7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34899" y="4904374"/>
              <a:ext cx="133340" cy="111117"/>
            </a:xfrm>
            <a:custGeom>
              <a:avLst/>
              <a:gdLst>
                <a:gd name="T0" fmla="*/ 172 w 344"/>
                <a:gd name="T1" fmla="*/ 287 h 288"/>
                <a:gd name="T2" fmla="*/ 172 w 344"/>
                <a:gd name="T3" fmla="*/ 287 h 288"/>
                <a:gd name="T4" fmla="*/ 343 w 344"/>
                <a:gd name="T5" fmla="*/ 134 h 288"/>
                <a:gd name="T6" fmla="*/ 172 w 344"/>
                <a:gd name="T7" fmla="*/ 0 h 288"/>
                <a:gd name="T8" fmla="*/ 0 w 344"/>
                <a:gd name="T9" fmla="*/ 134 h 288"/>
                <a:gd name="T10" fmla="*/ 172 w 34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288">
                  <a:moveTo>
                    <a:pt x="172" y="287"/>
                  </a:moveTo>
                  <a:lnTo>
                    <a:pt x="172" y="287"/>
                  </a:lnTo>
                  <a:cubicBezTo>
                    <a:pt x="267" y="287"/>
                    <a:pt x="343" y="211"/>
                    <a:pt x="343" y="134"/>
                  </a:cubicBezTo>
                  <a:cubicBezTo>
                    <a:pt x="343" y="58"/>
                    <a:pt x="267" y="0"/>
                    <a:pt x="172" y="0"/>
                  </a:cubicBezTo>
                  <a:cubicBezTo>
                    <a:pt x="76" y="0"/>
                    <a:pt x="0" y="58"/>
                    <a:pt x="0" y="134"/>
                  </a:cubicBezTo>
                  <a:cubicBezTo>
                    <a:pt x="0" y="211"/>
                    <a:pt x="76" y="287"/>
                    <a:pt x="17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6" name="Freeform 7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48566" y="4979591"/>
              <a:ext cx="141887" cy="111117"/>
            </a:xfrm>
            <a:custGeom>
              <a:avLst/>
              <a:gdLst>
                <a:gd name="T0" fmla="*/ 192 w 364"/>
                <a:gd name="T1" fmla="*/ 287 h 288"/>
                <a:gd name="T2" fmla="*/ 192 w 364"/>
                <a:gd name="T3" fmla="*/ 287 h 288"/>
                <a:gd name="T4" fmla="*/ 363 w 364"/>
                <a:gd name="T5" fmla="*/ 134 h 288"/>
                <a:gd name="T6" fmla="*/ 192 w 364"/>
                <a:gd name="T7" fmla="*/ 0 h 288"/>
                <a:gd name="T8" fmla="*/ 0 w 364"/>
                <a:gd name="T9" fmla="*/ 134 h 288"/>
                <a:gd name="T10" fmla="*/ 192 w 364"/>
                <a:gd name="T1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88">
                  <a:moveTo>
                    <a:pt x="192" y="287"/>
                  </a:moveTo>
                  <a:lnTo>
                    <a:pt x="192" y="287"/>
                  </a:lnTo>
                  <a:cubicBezTo>
                    <a:pt x="287" y="287"/>
                    <a:pt x="363" y="229"/>
                    <a:pt x="363" y="134"/>
                  </a:cubicBezTo>
                  <a:cubicBezTo>
                    <a:pt x="363" y="57"/>
                    <a:pt x="287" y="0"/>
                    <a:pt x="192" y="0"/>
                  </a:cubicBezTo>
                  <a:cubicBezTo>
                    <a:pt x="96" y="0"/>
                    <a:pt x="0" y="57"/>
                    <a:pt x="0" y="134"/>
                  </a:cubicBezTo>
                  <a:cubicBezTo>
                    <a:pt x="0" y="229"/>
                    <a:pt x="96" y="287"/>
                    <a:pt x="192" y="287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7" name="Freeform 8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01550" y="5148831"/>
              <a:ext cx="119664" cy="95731"/>
            </a:xfrm>
            <a:custGeom>
              <a:avLst/>
              <a:gdLst>
                <a:gd name="T0" fmla="*/ 153 w 307"/>
                <a:gd name="T1" fmla="*/ 248 h 249"/>
                <a:gd name="T2" fmla="*/ 153 w 307"/>
                <a:gd name="T3" fmla="*/ 248 h 249"/>
                <a:gd name="T4" fmla="*/ 306 w 307"/>
                <a:gd name="T5" fmla="*/ 134 h 249"/>
                <a:gd name="T6" fmla="*/ 153 w 307"/>
                <a:gd name="T7" fmla="*/ 0 h 249"/>
                <a:gd name="T8" fmla="*/ 0 w 307"/>
                <a:gd name="T9" fmla="*/ 134 h 249"/>
                <a:gd name="T10" fmla="*/ 153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53" y="248"/>
                  </a:moveTo>
                  <a:lnTo>
                    <a:pt x="153" y="248"/>
                  </a:lnTo>
                  <a:cubicBezTo>
                    <a:pt x="249" y="248"/>
                    <a:pt x="306" y="192"/>
                    <a:pt x="306" y="134"/>
                  </a:cubicBezTo>
                  <a:cubicBezTo>
                    <a:pt x="306" y="58"/>
                    <a:pt x="249" y="0"/>
                    <a:pt x="153" y="0"/>
                  </a:cubicBezTo>
                  <a:cubicBezTo>
                    <a:pt x="77" y="0"/>
                    <a:pt x="0" y="58"/>
                    <a:pt x="0" y="134"/>
                  </a:cubicBezTo>
                  <a:cubicBezTo>
                    <a:pt x="0" y="192"/>
                    <a:pt x="77" y="248"/>
                    <a:pt x="153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8" name="Freeform 8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41747" y="5386448"/>
              <a:ext cx="111116" cy="15386"/>
            </a:xfrm>
            <a:custGeom>
              <a:avLst/>
              <a:gdLst>
                <a:gd name="T0" fmla="*/ 0 w 287"/>
                <a:gd name="T1" fmla="*/ 19 h 40"/>
                <a:gd name="T2" fmla="*/ 0 w 287"/>
                <a:gd name="T3" fmla="*/ 19 h 40"/>
                <a:gd name="T4" fmla="*/ 38 w 287"/>
                <a:gd name="T5" fmla="*/ 19 h 40"/>
                <a:gd name="T6" fmla="*/ 133 w 287"/>
                <a:gd name="T7" fmla="*/ 0 h 40"/>
                <a:gd name="T8" fmla="*/ 229 w 287"/>
                <a:gd name="T9" fmla="*/ 19 h 40"/>
                <a:gd name="T10" fmla="*/ 286 w 287"/>
                <a:gd name="T11" fmla="*/ 19 h 40"/>
                <a:gd name="T12" fmla="*/ 229 w 287"/>
                <a:gd name="T13" fmla="*/ 19 h 40"/>
                <a:gd name="T14" fmla="*/ 133 w 287"/>
                <a:gd name="T15" fmla="*/ 19 h 40"/>
                <a:gd name="T16" fmla="*/ 38 w 287"/>
                <a:gd name="T17" fmla="*/ 19 h 40"/>
                <a:gd name="T18" fmla="*/ 0 w 287"/>
                <a:gd name="T1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76" y="0"/>
                    <a:pt x="95" y="0"/>
                    <a:pt x="133" y="0"/>
                  </a:cubicBezTo>
                  <a:cubicBezTo>
                    <a:pt x="171" y="0"/>
                    <a:pt x="209" y="19"/>
                    <a:pt x="229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29" y="19"/>
                  </a:cubicBezTo>
                  <a:cubicBezTo>
                    <a:pt x="209" y="19"/>
                    <a:pt x="171" y="39"/>
                    <a:pt x="133" y="19"/>
                  </a:cubicBezTo>
                  <a:cubicBezTo>
                    <a:pt x="9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79" name="Freeform 8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148585" y="5377901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4 w 230"/>
                <a:gd name="T7" fmla="*/ 0 h 20"/>
                <a:gd name="T8" fmla="*/ 190 w 230"/>
                <a:gd name="T9" fmla="*/ 0 h 20"/>
                <a:gd name="T10" fmla="*/ 229 w 230"/>
                <a:gd name="T11" fmla="*/ 0 h 20"/>
                <a:gd name="T12" fmla="*/ 190 w 230"/>
                <a:gd name="T13" fmla="*/ 19 h 20"/>
                <a:gd name="T14" fmla="*/ 114 w 230"/>
                <a:gd name="T15" fmla="*/ 19 h 20"/>
                <a:gd name="T16" fmla="*/ 38 w 230"/>
                <a:gd name="T17" fmla="*/ 19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76" y="0"/>
                    <a:pt x="114" y="0"/>
                  </a:cubicBezTo>
                  <a:cubicBezTo>
                    <a:pt x="133" y="0"/>
                    <a:pt x="171" y="0"/>
                    <a:pt x="190" y="0"/>
                  </a:cubicBezTo>
                  <a:cubicBezTo>
                    <a:pt x="210" y="0"/>
                    <a:pt x="229" y="0"/>
                    <a:pt x="229" y="0"/>
                  </a:cubicBezTo>
                  <a:cubicBezTo>
                    <a:pt x="229" y="0"/>
                    <a:pt x="210" y="19"/>
                    <a:pt x="190" y="19"/>
                  </a:cubicBezTo>
                  <a:cubicBezTo>
                    <a:pt x="171" y="19"/>
                    <a:pt x="133" y="19"/>
                    <a:pt x="114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0" name="Freeform 8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963961" y="5355678"/>
              <a:ext cx="104278" cy="15386"/>
            </a:xfrm>
            <a:custGeom>
              <a:avLst/>
              <a:gdLst>
                <a:gd name="T0" fmla="*/ 0 w 268"/>
                <a:gd name="T1" fmla="*/ 19 h 39"/>
                <a:gd name="T2" fmla="*/ 0 w 268"/>
                <a:gd name="T3" fmla="*/ 19 h 39"/>
                <a:gd name="T4" fmla="*/ 38 w 268"/>
                <a:gd name="T5" fmla="*/ 19 h 39"/>
                <a:gd name="T6" fmla="*/ 134 w 268"/>
                <a:gd name="T7" fmla="*/ 0 h 39"/>
                <a:gd name="T8" fmla="*/ 230 w 268"/>
                <a:gd name="T9" fmla="*/ 19 h 39"/>
                <a:gd name="T10" fmla="*/ 267 w 268"/>
                <a:gd name="T11" fmla="*/ 19 h 39"/>
                <a:gd name="T12" fmla="*/ 230 w 268"/>
                <a:gd name="T13" fmla="*/ 19 h 39"/>
                <a:gd name="T14" fmla="*/ 134 w 268"/>
                <a:gd name="T15" fmla="*/ 38 h 39"/>
                <a:gd name="T16" fmla="*/ 38 w 268"/>
                <a:gd name="T17" fmla="*/ 19 h 39"/>
                <a:gd name="T18" fmla="*/ 0 w 268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19"/>
                  </a:cubicBezTo>
                  <a:cubicBezTo>
                    <a:pt x="57" y="19"/>
                    <a:pt x="96" y="0"/>
                    <a:pt x="134" y="0"/>
                  </a:cubicBezTo>
                  <a:cubicBezTo>
                    <a:pt x="172" y="0"/>
                    <a:pt x="210" y="19"/>
                    <a:pt x="230" y="19"/>
                  </a:cubicBezTo>
                  <a:cubicBezTo>
                    <a:pt x="249" y="19"/>
                    <a:pt x="267" y="19"/>
                    <a:pt x="267" y="19"/>
                  </a:cubicBezTo>
                  <a:cubicBezTo>
                    <a:pt x="267" y="19"/>
                    <a:pt x="249" y="19"/>
                    <a:pt x="230" y="19"/>
                  </a:cubicBezTo>
                  <a:cubicBezTo>
                    <a:pt x="210" y="19"/>
                    <a:pt x="172" y="38"/>
                    <a:pt x="134" y="38"/>
                  </a:cubicBezTo>
                  <a:cubicBezTo>
                    <a:pt x="96" y="38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1" name="Freeform 8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970799" y="5348840"/>
              <a:ext cx="88893" cy="8548"/>
            </a:xfrm>
            <a:custGeom>
              <a:avLst/>
              <a:gdLst>
                <a:gd name="T0" fmla="*/ 0 w 231"/>
                <a:gd name="T1" fmla="*/ 19 h 20"/>
                <a:gd name="T2" fmla="*/ 0 w 231"/>
                <a:gd name="T3" fmla="*/ 19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19 h 20"/>
                <a:gd name="T12" fmla="*/ 191 w 231"/>
                <a:gd name="T13" fmla="*/ 19 h 20"/>
                <a:gd name="T14" fmla="*/ 115 w 231"/>
                <a:gd name="T15" fmla="*/ 19 h 20"/>
                <a:gd name="T16" fmla="*/ 38 w 231"/>
                <a:gd name="T17" fmla="*/ 19 h 20"/>
                <a:gd name="T18" fmla="*/ 0 w 231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0"/>
                    <a:pt x="38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1" y="0"/>
                    <a:pt x="230" y="19"/>
                    <a:pt x="230" y="19"/>
                  </a:cubicBezTo>
                  <a:cubicBezTo>
                    <a:pt x="230" y="19"/>
                    <a:pt x="211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2" name="Freeform 8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70788" y="5371063"/>
              <a:ext cx="111117" cy="8547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38 w 287"/>
                <a:gd name="T5" fmla="*/ 0 h 20"/>
                <a:gd name="T6" fmla="*/ 134 w 287"/>
                <a:gd name="T7" fmla="*/ 0 h 20"/>
                <a:gd name="T8" fmla="*/ 248 w 287"/>
                <a:gd name="T9" fmla="*/ 0 h 20"/>
                <a:gd name="T10" fmla="*/ 286 w 287"/>
                <a:gd name="T11" fmla="*/ 19 h 20"/>
                <a:gd name="T12" fmla="*/ 248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1" y="0"/>
                    <a:pt x="210" y="0"/>
                    <a:pt x="248" y="0"/>
                  </a:cubicBezTo>
                  <a:cubicBezTo>
                    <a:pt x="267" y="0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71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3" name="Freeform 8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779336" y="5364226"/>
              <a:ext cx="88893" cy="8547"/>
            </a:xfrm>
            <a:custGeom>
              <a:avLst/>
              <a:gdLst>
                <a:gd name="T0" fmla="*/ 0 w 230"/>
                <a:gd name="T1" fmla="*/ 0 h 20"/>
                <a:gd name="T2" fmla="*/ 0 w 230"/>
                <a:gd name="T3" fmla="*/ 0 h 20"/>
                <a:gd name="T4" fmla="*/ 38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0 h 20"/>
                <a:gd name="T12" fmla="*/ 191 w 230"/>
                <a:gd name="T13" fmla="*/ 0 h 20"/>
                <a:gd name="T14" fmla="*/ 115 w 230"/>
                <a:gd name="T15" fmla="*/ 19 h 20"/>
                <a:gd name="T16" fmla="*/ 38 w 230"/>
                <a:gd name="T17" fmla="*/ 0 h 20"/>
                <a:gd name="T18" fmla="*/ 0 w 2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2" y="0"/>
                    <a:pt x="172" y="0"/>
                    <a:pt x="19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29" y="0"/>
                    <a:pt x="191" y="0"/>
                  </a:cubicBezTo>
                  <a:cubicBezTo>
                    <a:pt x="172" y="19"/>
                    <a:pt x="152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4" name="Freeform 8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615226" y="5444571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1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4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1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4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5" name="Freeform 8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623773" y="5437733"/>
              <a:ext cx="82055" cy="8548"/>
            </a:xfrm>
            <a:custGeom>
              <a:avLst/>
              <a:gdLst>
                <a:gd name="T0" fmla="*/ 0 w 211"/>
                <a:gd name="T1" fmla="*/ 0 h 20"/>
                <a:gd name="T2" fmla="*/ 0 w 211"/>
                <a:gd name="T3" fmla="*/ 0 h 20"/>
                <a:gd name="T4" fmla="*/ 19 w 211"/>
                <a:gd name="T5" fmla="*/ 0 h 20"/>
                <a:gd name="T6" fmla="*/ 95 w 211"/>
                <a:gd name="T7" fmla="*/ 0 h 20"/>
                <a:gd name="T8" fmla="*/ 172 w 211"/>
                <a:gd name="T9" fmla="*/ 0 h 20"/>
                <a:gd name="T10" fmla="*/ 210 w 211"/>
                <a:gd name="T11" fmla="*/ 0 h 20"/>
                <a:gd name="T12" fmla="*/ 172 w 211"/>
                <a:gd name="T13" fmla="*/ 0 h 20"/>
                <a:gd name="T14" fmla="*/ 95 w 211"/>
                <a:gd name="T15" fmla="*/ 19 h 20"/>
                <a:gd name="T16" fmla="*/ 19 w 211"/>
                <a:gd name="T17" fmla="*/ 0 h 20"/>
                <a:gd name="T18" fmla="*/ 0 w 21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9" y="0"/>
                  </a:cubicBezTo>
                  <a:cubicBezTo>
                    <a:pt x="38" y="0"/>
                    <a:pt x="76" y="0"/>
                    <a:pt x="95" y="0"/>
                  </a:cubicBezTo>
                  <a:cubicBezTo>
                    <a:pt x="115" y="0"/>
                    <a:pt x="153" y="0"/>
                    <a:pt x="172" y="0"/>
                  </a:cubicBezTo>
                  <a:cubicBezTo>
                    <a:pt x="191" y="0"/>
                    <a:pt x="210" y="0"/>
                    <a:pt x="210" y="0"/>
                  </a:cubicBezTo>
                  <a:cubicBezTo>
                    <a:pt x="210" y="0"/>
                    <a:pt x="191" y="0"/>
                    <a:pt x="172" y="0"/>
                  </a:cubicBezTo>
                  <a:cubicBezTo>
                    <a:pt x="153" y="0"/>
                    <a:pt x="115" y="19"/>
                    <a:pt x="95" y="19"/>
                  </a:cubicBezTo>
                  <a:cubicBezTo>
                    <a:pt x="76" y="19"/>
                    <a:pt x="38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6" name="Freeform 8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26361" y="5148831"/>
              <a:ext cx="104279" cy="8547"/>
            </a:xfrm>
            <a:custGeom>
              <a:avLst/>
              <a:gdLst>
                <a:gd name="T0" fmla="*/ 0 w 269"/>
                <a:gd name="T1" fmla="*/ 0 h 20"/>
                <a:gd name="T2" fmla="*/ 0 w 269"/>
                <a:gd name="T3" fmla="*/ 0 h 20"/>
                <a:gd name="T4" fmla="*/ 39 w 269"/>
                <a:gd name="T5" fmla="*/ 0 h 20"/>
                <a:gd name="T6" fmla="*/ 134 w 269"/>
                <a:gd name="T7" fmla="*/ 0 h 20"/>
                <a:gd name="T8" fmla="*/ 229 w 269"/>
                <a:gd name="T9" fmla="*/ 0 h 20"/>
                <a:gd name="T10" fmla="*/ 268 w 269"/>
                <a:gd name="T11" fmla="*/ 0 h 20"/>
                <a:gd name="T12" fmla="*/ 229 w 269"/>
                <a:gd name="T13" fmla="*/ 19 h 20"/>
                <a:gd name="T14" fmla="*/ 134 w 269"/>
                <a:gd name="T15" fmla="*/ 19 h 20"/>
                <a:gd name="T16" fmla="*/ 39 w 269"/>
                <a:gd name="T17" fmla="*/ 0 h 20"/>
                <a:gd name="T18" fmla="*/ 0 w 26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9" y="0"/>
                  </a:cubicBezTo>
                  <a:cubicBezTo>
                    <a:pt x="58" y="0"/>
                    <a:pt x="96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68" y="0"/>
                    <a:pt x="268" y="0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96" y="19"/>
                    <a:pt x="58" y="19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7" name="Freeform 9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33199" y="5135155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9 w 230"/>
                <a:gd name="T5" fmla="*/ 0 h 20"/>
                <a:gd name="T6" fmla="*/ 115 w 230"/>
                <a:gd name="T7" fmla="*/ 0 h 20"/>
                <a:gd name="T8" fmla="*/ 191 w 230"/>
                <a:gd name="T9" fmla="*/ 0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9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20" y="19"/>
                    <a:pt x="39" y="0"/>
                  </a:cubicBezTo>
                  <a:cubicBezTo>
                    <a:pt x="58" y="0"/>
                    <a:pt x="77" y="0"/>
                    <a:pt x="115" y="0"/>
                  </a:cubicBezTo>
                  <a:cubicBezTo>
                    <a:pt x="134" y="0"/>
                    <a:pt x="172" y="0"/>
                    <a:pt x="191" y="0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7" y="19"/>
                    <a:pt x="58" y="19"/>
                    <a:pt x="39" y="19"/>
                  </a:cubicBezTo>
                  <a:cubicBezTo>
                    <a:pt x="2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8" name="Freeform 9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957123" y="5090708"/>
              <a:ext cx="111116" cy="8547"/>
            </a:xfrm>
            <a:custGeom>
              <a:avLst/>
              <a:gdLst>
                <a:gd name="T0" fmla="*/ 0 w 287"/>
                <a:gd name="T1" fmla="*/ 0 h 20"/>
                <a:gd name="T2" fmla="*/ 0 w 287"/>
                <a:gd name="T3" fmla="*/ 0 h 20"/>
                <a:gd name="T4" fmla="*/ 38 w 287"/>
                <a:gd name="T5" fmla="*/ 0 h 20"/>
                <a:gd name="T6" fmla="*/ 134 w 287"/>
                <a:gd name="T7" fmla="*/ 0 h 20"/>
                <a:gd name="T8" fmla="*/ 229 w 287"/>
                <a:gd name="T9" fmla="*/ 0 h 20"/>
                <a:gd name="T10" fmla="*/ 286 w 287"/>
                <a:gd name="T11" fmla="*/ 19 h 20"/>
                <a:gd name="T12" fmla="*/ 229 w 287"/>
                <a:gd name="T13" fmla="*/ 19 h 20"/>
                <a:gd name="T14" fmla="*/ 134 w 287"/>
                <a:gd name="T15" fmla="*/ 19 h 20"/>
                <a:gd name="T16" fmla="*/ 38 w 287"/>
                <a:gd name="T17" fmla="*/ 19 h 20"/>
                <a:gd name="T18" fmla="*/ 0 w 287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76" y="0"/>
                    <a:pt x="115" y="0"/>
                    <a:pt x="134" y="0"/>
                  </a:cubicBezTo>
                  <a:cubicBezTo>
                    <a:pt x="172" y="0"/>
                    <a:pt x="210" y="0"/>
                    <a:pt x="229" y="0"/>
                  </a:cubicBezTo>
                  <a:cubicBezTo>
                    <a:pt x="268" y="0"/>
                    <a:pt x="286" y="19"/>
                    <a:pt x="286" y="19"/>
                  </a:cubicBezTo>
                  <a:cubicBezTo>
                    <a:pt x="286" y="19"/>
                    <a:pt x="268" y="19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19"/>
                    <a:pt x="76" y="19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89" name="Freeform 9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963961" y="5082160"/>
              <a:ext cx="88893" cy="8548"/>
            </a:xfrm>
            <a:custGeom>
              <a:avLst/>
              <a:gdLst>
                <a:gd name="T0" fmla="*/ 0 w 231"/>
                <a:gd name="T1" fmla="*/ 0 h 20"/>
                <a:gd name="T2" fmla="*/ 0 w 231"/>
                <a:gd name="T3" fmla="*/ 0 h 20"/>
                <a:gd name="T4" fmla="*/ 38 w 231"/>
                <a:gd name="T5" fmla="*/ 0 h 20"/>
                <a:gd name="T6" fmla="*/ 115 w 231"/>
                <a:gd name="T7" fmla="*/ 0 h 20"/>
                <a:gd name="T8" fmla="*/ 191 w 231"/>
                <a:gd name="T9" fmla="*/ 0 h 20"/>
                <a:gd name="T10" fmla="*/ 230 w 231"/>
                <a:gd name="T11" fmla="*/ 0 h 20"/>
                <a:gd name="T12" fmla="*/ 191 w 231"/>
                <a:gd name="T13" fmla="*/ 0 h 20"/>
                <a:gd name="T14" fmla="*/ 115 w 231"/>
                <a:gd name="T15" fmla="*/ 19 h 20"/>
                <a:gd name="T16" fmla="*/ 38 w 231"/>
                <a:gd name="T17" fmla="*/ 0 h 20"/>
                <a:gd name="T18" fmla="*/ 0 w 23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6" y="0"/>
                    <a:pt x="115" y="0"/>
                  </a:cubicBezTo>
                  <a:cubicBezTo>
                    <a:pt x="153" y="0"/>
                    <a:pt x="172" y="0"/>
                    <a:pt x="191" y="0"/>
                  </a:cubicBezTo>
                  <a:cubicBezTo>
                    <a:pt x="210" y="0"/>
                    <a:pt x="230" y="0"/>
                    <a:pt x="230" y="0"/>
                  </a:cubicBezTo>
                  <a:cubicBezTo>
                    <a:pt x="230" y="0"/>
                    <a:pt x="210" y="0"/>
                    <a:pt x="191" y="0"/>
                  </a:cubicBezTo>
                  <a:cubicBezTo>
                    <a:pt x="172" y="19"/>
                    <a:pt x="153" y="19"/>
                    <a:pt x="115" y="19"/>
                  </a:cubicBezTo>
                  <a:cubicBezTo>
                    <a:pt x="96" y="19"/>
                    <a:pt x="57" y="19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0" name="Freeform 9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763951" y="5126607"/>
              <a:ext cx="111117" cy="8548"/>
            </a:xfrm>
            <a:custGeom>
              <a:avLst/>
              <a:gdLst>
                <a:gd name="T0" fmla="*/ 0 w 287"/>
                <a:gd name="T1" fmla="*/ 19 h 20"/>
                <a:gd name="T2" fmla="*/ 0 w 287"/>
                <a:gd name="T3" fmla="*/ 19 h 20"/>
                <a:gd name="T4" fmla="*/ 57 w 287"/>
                <a:gd name="T5" fmla="*/ 0 h 20"/>
                <a:gd name="T6" fmla="*/ 153 w 287"/>
                <a:gd name="T7" fmla="*/ 0 h 20"/>
                <a:gd name="T8" fmla="*/ 248 w 287"/>
                <a:gd name="T9" fmla="*/ 19 h 20"/>
                <a:gd name="T10" fmla="*/ 286 w 287"/>
                <a:gd name="T11" fmla="*/ 19 h 20"/>
                <a:gd name="T12" fmla="*/ 248 w 287"/>
                <a:gd name="T13" fmla="*/ 19 h 20"/>
                <a:gd name="T14" fmla="*/ 153 w 287"/>
                <a:gd name="T15" fmla="*/ 19 h 20"/>
                <a:gd name="T16" fmla="*/ 57 w 287"/>
                <a:gd name="T17" fmla="*/ 19 h 20"/>
                <a:gd name="T18" fmla="*/ 0 w 287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57" y="0"/>
                  </a:cubicBezTo>
                  <a:cubicBezTo>
                    <a:pt x="76" y="0"/>
                    <a:pt x="114" y="0"/>
                    <a:pt x="153" y="0"/>
                  </a:cubicBezTo>
                  <a:cubicBezTo>
                    <a:pt x="190" y="0"/>
                    <a:pt x="210" y="0"/>
                    <a:pt x="248" y="19"/>
                  </a:cubicBezTo>
                  <a:cubicBezTo>
                    <a:pt x="267" y="19"/>
                    <a:pt x="286" y="19"/>
                    <a:pt x="286" y="19"/>
                  </a:cubicBezTo>
                  <a:cubicBezTo>
                    <a:pt x="286" y="19"/>
                    <a:pt x="267" y="19"/>
                    <a:pt x="248" y="19"/>
                  </a:cubicBezTo>
                  <a:cubicBezTo>
                    <a:pt x="210" y="19"/>
                    <a:pt x="190" y="19"/>
                    <a:pt x="153" y="19"/>
                  </a:cubicBezTo>
                  <a:cubicBezTo>
                    <a:pt x="114" y="19"/>
                    <a:pt x="76" y="19"/>
                    <a:pt x="57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1" name="Freeform 9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770788" y="5119769"/>
              <a:ext cx="95731" cy="8548"/>
            </a:xfrm>
            <a:custGeom>
              <a:avLst/>
              <a:gdLst>
                <a:gd name="T0" fmla="*/ 0 w 249"/>
                <a:gd name="T1" fmla="*/ 0 h 20"/>
                <a:gd name="T2" fmla="*/ 0 w 249"/>
                <a:gd name="T3" fmla="*/ 0 h 20"/>
                <a:gd name="T4" fmla="*/ 38 w 249"/>
                <a:gd name="T5" fmla="*/ 0 h 20"/>
                <a:gd name="T6" fmla="*/ 134 w 249"/>
                <a:gd name="T7" fmla="*/ 0 h 20"/>
                <a:gd name="T8" fmla="*/ 210 w 249"/>
                <a:gd name="T9" fmla="*/ 0 h 20"/>
                <a:gd name="T10" fmla="*/ 248 w 249"/>
                <a:gd name="T11" fmla="*/ 0 h 20"/>
                <a:gd name="T12" fmla="*/ 210 w 249"/>
                <a:gd name="T13" fmla="*/ 19 h 20"/>
                <a:gd name="T14" fmla="*/ 115 w 249"/>
                <a:gd name="T15" fmla="*/ 19 h 20"/>
                <a:gd name="T16" fmla="*/ 38 w 249"/>
                <a:gd name="T17" fmla="*/ 19 h 20"/>
                <a:gd name="T18" fmla="*/ 0 w 24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0"/>
                    <a:pt x="38" y="0"/>
                  </a:cubicBezTo>
                  <a:cubicBezTo>
                    <a:pt x="57" y="0"/>
                    <a:pt x="95" y="0"/>
                    <a:pt x="134" y="0"/>
                  </a:cubicBezTo>
                  <a:cubicBezTo>
                    <a:pt x="153" y="0"/>
                    <a:pt x="191" y="0"/>
                    <a:pt x="210" y="0"/>
                  </a:cubicBezTo>
                  <a:cubicBezTo>
                    <a:pt x="229" y="0"/>
                    <a:pt x="248" y="0"/>
                    <a:pt x="248" y="0"/>
                  </a:cubicBezTo>
                  <a:cubicBezTo>
                    <a:pt x="248" y="0"/>
                    <a:pt x="229" y="19"/>
                    <a:pt x="210" y="19"/>
                  </a:cubicBezTo>
                  <a:cubicBezTo>
                    <a:pt x="191" y="19"/>
                    <a:pt x="153" y="19"/>
                    <a:pt x="115" y="19"/>
                  </a:cubicBezTo>
                  <a:cubicBezTo>
                    <a:pt x="95" y="19"/>
                    <a:pt x="57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2" name="Freeform 9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623773" y="5268494"/>
              <a:ext cx="88893" cy="8547"/>
            </a:xfrm>
            <a:custGeom>
              <a:avLst/>
              <a:gdLst>
                <a:gd name="T0" fmla="*/ 0 w 230"/>
                <a:gd name="T1" fmla="*/ 19 h 20"/>
                <a:gd name="T2" fmla="*/ 0 w 230"/>
                <a:gd name="T3" fmla="*/ 19 h 20"/>
                <a:gd name="T4" fmla="*/ 38 w 230"/>
                <a:gd name="T5" fmla="*/ 19 h 20"/>
                <a:gd name="T6" fmla="*/ 115 w 230"/>
                <a:gd name="T7" fmla="*/ 0 h 20"/>
                <a:gd name="T8" fmla="*/ 191 w 230"/>
                <a:gd name="T9" fmla="*/ 19 h 20"/>
                <a:gd name="T10" fmla="*/ 229 w 230"/>
                <a:gd name="T11" fmla="*/ 19 h 20"/>
                <a:gd name="T12" fmla="*/ 191 w 230"/>
                <a:gd name="T13" fmla="*/ 19 h 20"/>
                <a:gd name="T14" fmla="*/ 115 w 230"/>
                <a:gd name="T15" fmla="*/ 19 h 20"/>
                <a:gd name="T16" fmla="*/ 38 w 230"/>
                <a:gd name="T17" fmla="*/ 19 h 20"/>
                <a:gd name="T18" fmla="*/ 0 w 230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0" y="19"/>
                    <a:pt x="38" y="19"/>
                  </a:cubicBezTo>
                  <a:cubicBezTo>
                    <a:pt x="57" y="0"/>
                    <a:pt x="76" y="0"/>
                    <a:pt x="115" y="0"/>
                  </a:cubicBezTo>
                  <a:cubicBezTo>
                    <a:pt x="134" y="0"/>
                    <a:pt x="172" y="19"/>
                    <a:pt x="191" y="19"/>
                  </a:cubicBezTo>
                  <a:cubicBezTo>
                    <a:pt x="210" y="19"/>
                    <a:pt x="229" y="19"/>
                    <a:pt x="229" y="19"/>
                  </a:cubicBezTo>
                  <a:cubicBezTo>
                    <a:pt x="229" y="19"/>
                    <a:pt x="210" y="19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3" name="Freeform 9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623773" y="5259947"/>
              <a:ext cx="75217" cy="8548"/>
            </a:xfrm>
            <a:custGeom>
              <a:avLst/>
              <a:gdLst>
                <a:gd name="T0" fmla="*/ 0 w 192"/>
                <a:gd name="T1" fmla="*/ 19 h 20"/>
                <a:gd name="T2" fmla="*/ 0 w 192"/>
                <a:gd name="T3" fmla="*/ 19 h 20"/>
                <a:gd name="T4" fmla="*/ 38 w 192"/>
                <a:gd name="T5" fmla="*/ 0 h 20"/>
                <a:gd name="T6" fmla="*/ 95 w 192"/>
                <a:gd name="T7" fmla="*/ 0 h 20"/>
                <a:gd name="T8" fmla="*/ 172 w 192"/>
                <a:gd name="T9" fmla="*/ 0 h 20"/>
                <a:gd name="T10" fmla="*/ 191 w 192"/>
                <a:gd name="T11" fmla="*/ 19 h 20"/>
                <a:gd name="T12" fmla="*/ 172 w 192"/>
                <a:gd name="T13" fmla="*/ 19 h 20"/>
                <a:gd name="T14" fmla="*/ 95 w 192"/>
                <a:gd name="T15" fmla="*/ 19 h 20"/>
                <a:gd name="T16" fmla="*/ 38 w 192"/>
                <a:gd name="T17" fmla="*/ 19 h 20"/>
                <a:gd name="T18" fmla="*/ 0 w 192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">
                  <a:moveTo>
                    <a:pt x="0" y="19"/>
                  </a:moveTo>
                  <a:lnTo>
                    <a:pt x="0" y="19"/>
                  </a:lnTo>
                  <a:cubicBezTo>
                    <a:pt x="0" y="19"/>
                    <a:pt x="19" y="19"/>
                    <a:pt x="38" y="0"/>
                  </a:cubicBezTo>
                  <a:cubicBezTo>
                    <a:pt x="57" y="0"/>
                    <a:pt x="76" y="0"/>
                    <a:pt x="95" y="0"/>
                  </a:cubicBezTo>
                  <a:cubicBezTo>
                    <a:pt x="134" y="0"/>
                    <a:pt x="153" y="0"/>
                    <a:pt x="172" y="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72" y="19"/>
                  </a:cubicBezTo>
                  <a:cubicBezTo>
                    <a:pt x="153" y="19"/>
                    <a:pt x="134" y="19"/>
                    <a:pt x="95" y="19"/>
                  </a:cubicBezTo>
                  <a:cubicBezTo>
                    <a:pt x="76" y="19"/>
                    <a:pt x="57" y="19"/>
                    <a:pt x="38" y="19"/>
                  </a:cubicBezTo>
                  <a:cubicBezTo>
                    <a:pt x="19" y="19"/>
                    <a:pt x="0" y="19"/>
                    <a:pt x="0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4" name="Freeform 9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090462" y="5046262"/>
              <a:ext cx="15385" cy="473526"/>
            </a:xfrm>
            <a:custGeom>
              <a:avLst/>
              <a:gdLst>
                <a:gd name="T0" fmla="*/ 0 w 39"/>
                <a:gd name="T1" fmla="*/ 0 h 1223"/>
                <a:gd name="T2" fmla="*/ 0 w 39"/>
                <a:gd name="T3" fmla="*/ 0 h 1223"/>
                <a:gd name="T4" fmla="*/ 19 w 39"/>
                <a:gd name="T5" fmla="*/ 57 h 1223"/>
                <a:gd name="T6" fmla="*/ 19 w 39"/>
                <a:gd name="T7" fmla="*/ 191 h 1223"/>
                <a:gd name="T8" fmla="*/ 19 w 39"/>
                <a:gd name="T9" fmla="*/ 382 h 1223"/>
                <a:gd name="T10" fmla="*/ 38 w 39"/>
                <a:gd name="T11" fmla="*/ 611 h 1223"/>
                <a:gd name="T12" fmla="*/ 38 w 39"/>
                <a:gd name="T13" fmla="*/ 840 h 1223"/>
                <a:gd name="T14" fmla="*/ 38 w 39"/>
                <a:gd name="T15" fmla="*/ 1031 h 1223"/>
                <a:gd name="T16" fmla="*/ 19 w 39"/>
                <a:gd name="T17" fmla="*/ 1165 h 1223"/>
                <a:gd name="T18" fmla="*/ 19 w 39"/>
                <a:gd name="T19" fmla="*/ 1222 h 1223"/>
                <a:gd name="T20" fmla="*/ 19 w 39"/>
                <a:gd name="T21" fmla="*/ 1165 h 1223"/>
                <a:gd name="T22" fmla="*/ 19 w 39"/>
                <a:gd name="T23" fmla="*/ 1031 h 1223"/>
                <a:gd name="T24" fmla="*/ 0 w 39"/>
                <a:gd name="T25" fmla="*/ 840 h 1223"/>
                <a:gd name="T26" fmla="*/ 0 w 39"/>
                <a:gd name="T27" fmla="*/ 611 h 1223"/>
                <a:gd name="T28" fmla="*/ 0 w 39"/>
                <a:gd name="T29" fmla="*/ 382 h 1223"/>
                <a:gd name="T30" fmla="*/ 0 w 39"/>
                <a:gd name="T31" fmla="*/ 191 h 1223"/>
                <a:gd name="T32" fmla="*/ 0 w 39"/>
                <a:gd name="T33" fmla="*/ 57 h 1223"/>
                <a:gd name="T34" fmla="*/ 0 w 39"/>
                <a:gd name="T35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57"/>
                  </a:cubicBezTo>
                  <a:cubicBezTo>
                    <a:pt x="19" y="96"/>
                    <a:pt x="19" y="134"/>
                    <a:pt x="19" y="191"/>
                  </a:cubicBezTo>
                  <a:cubicBezTo>
                    <a:pt x="19" y="248"/>
                    <a:pt x="19" y="325"/>
                    <a:pt x="19" y="382"/>
                  </a:cubicBezTo>
                  <a:cubicBezTo>
                    <a:pt x="38" y="459"/>
                    <a:pt x="38" y="535"/>
                    <a:pt x="38" y="611"/>
                  </a:cubicBezTo>
                  <a:cubicBezTo>
                    <a:pt x="38" y="688"/>
                    <a:pt x="38" y="764"/>
                    <a:pt x="38" y="840"/>
                  </a:cubicBezTo>
                  <a:cubicBezTo>
                    <a:pt x="38" y="897"/>
                    <a:pt x="38" y="974"/>
                    <a:pt x="38" y="1031"/>
                  </a:cubicBezTo>
                  <a:cubicBezTo>
                    <a:pt x="38" y="1088"/>
                    <a:pt x="38" y="1126"/>
                    <a:pt x="19" y="1165"/>
                  </a:cubicBezTo>
                  <a:cubicBezTo>
                    <a:pt x="19" y="1203"/>
                    <a:pt x="19" y="1222"/>
                    <a:pt x="19" y="1222"/>
                  </a:cubicBezTo>
                  <a:cubicBezTo>
                    <a:pt x="19" y="1222"/>
                    <a:pt x="19" y="1203"/>
                    <a:pt x="19" y="1165"/>
                  </a:cubicBezTo>
                  <a:cubicBezTo>
                    <a:pt x="19" y="1126"/>
                    <a:pt x="19" y="1088"/>
                    <a:pt x="19" y="1031"/>
                  </a:cubicBezTo>
                  <a:cubicBezTo>
                    <a:pt x="19" y="974"/>
                    <a:pt x="19" y="897"/>
                    <a:pt x="0" y="840"/>
                  </a:cubicBezTo>
                  <a:cubicBezTo>
                    <a:pt x="0" y="764"/>
                    <a:pt x="0" y="688"/>
                    <a:pt x="0" y="611"/>
                  </a:cubicBezTo>
                  <a:cubicBezTo>
                    <a:pt x="0" y="535"/>
                    <a:pt x="0" y="459"/>
                    <a:pt x="0" y="382"/>
                  </a:cubicBezTo>
                  <a:cubicBezTo>
                    <a:pt x="0" y="325"/>
                    <a:pt x="0" y="248"/>
                    <a:pt x="0" y="191"/>
                  </a:cubicBezTo>
                  <a:cubicBezTo>
                    <a:pt x="0" y="134"/>
                    <a:pt x="0" y="96"/>
                    <a:pt x="0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5" name="Freeform 9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904128" y="5030876"/>
              <a:ext cx="15386" cy="466690"/>
            </a:xfrm>
            <a:custGeom>
              <a:avLst/>
              <a:gdLst>
                <a:gd name="T0" fmla="*/ 0 w 39"/>
                <a:gd name="T1" fmla="*/ 0 h 1204"/>
                <a:gd name="T2" fmla="*/ 0 w 39"/>
                <a:gd name="T3" fmla="*/ 0 h 1204"/>
                <a:gd name="T4" fmla="*/ 0 w 39"/>
                <a:gd name="T5" fmla="*/ 38 h 1204"/>
                <a:gd name="T6" fmla="*/ 19 w 39"/>
                <a:gd name="T7" fmla="*/ 191 h 1204"/>
                <a:gd name="T8" fmla="*/ 19 w 39"/>
                <a:gd name="T9" fmla="*/ 382 h 1204"/>
                <a:gd name="T10" fmla="*/ 19 w 39"/>
                <a:gd name="T11" fmla="*/ 592 h 1204"/>
                <a:gd name="T12" fmla="*/ 38 w 39"/>
                <a:gd name="T13" fmla="*/ 821 h 1204"/>
                <a:gd name="T14" fmla="*/ 19 w 39"/>
                <a:gd name="T15" fmla="*/ 1012 h 1204"/>
                <a:gd name="T16" fmla="*/ 19 w 39"/>
                <a:gd name="T17" fmla="*/ 1145 h 1204"/>
                <a:gd name="T18" fmla="*/ 19 w 39"/>
                <a:gd name="T19" fmla="*/ 1203 h 1204"/>
                <a:gd name="T20" fmla="*/ 19 w 39"/>
                <a:gd name="T21" fmla="*/ 1145 h 1204"/>
                <a:gd name="T22" fmla="*/ 19 w 39"/>
                <a:gd name="T23" fmla="*/ 1012 h 1204"/>
                <a:gd name="T24" fmla="*/ 0 w 39"/>
                <a:gd name="T25" fmla="*/ 821 h 1204"/>
                <a:gd name="T26" fmla="*/ 0 w 39"/>
                <a:gd name="T27" fmla="*/ 592 h 1204"/>
                <a:gd name="T28" fmla="*/ 0 w 39"/>
                <a:gd name="T29" fmla="*/ 382 h 1204"/>
                <a:gd name="T30" fmla="*/ 0 w 39"/>
                <a:gd name="T31" fmla="*/ 191 h 1204"/>
                <a:gd name="T32" fmla="*/ 0 w 39"/>
                <a:gd name="T33" fmla="*/ 38 h 1204"/>
                <a:gd name="T34" fmla="*/ 0 w 39"/>
                <a:gd name="T3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0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76"/>
                    <a:pt x="19" y="134"/>
                    <a:pt x="19" y="191"/>
                  </a:cubicBezTo>
                  <a:cubicBezTo>
                    <a:pt x="19" y="229"/>
                    <a:pt x="19" y="305"/>
                    <a:pt x="19" y="382"/>
                  </a:cubicBezTo>
                  <a:cubicBezTo>
                    <a:pt x="19" y="439"/>
                    <a:pt x="19" y="515"/>
                    <a:pt x="19" y="592"/>
                  </a:cubicBezTo>
                  <a:cubicBezTo>
                    <a:pt x="38" y="668"/>
                    <a:pt x="38" y="745"/>
                    <a:pt x="38" y="821"/>
                  </a:cubicBezTo>
                  <a:cubicBezTo>
                    <a:pt x="38" y="897"/>
                    <a:pt x="19" y="955"/>
                    <a:pt x="19" y="1012"/>
                  </a:cubicBezTo>
                  <a:cubicBezTo>
                    <a:pt x="19" y="1069"/>
                    <a:pt x="19" y="1107"/>
                    <a:pt x="19" y="1145"/>
                  </a:cubicBezTo>
                  <a:cubicBezTo>
                    <a:pt x="19" y="1184"/>
                    <a:pt x="19" y="1203"/>
                    <a:pt x="19" y="1203"/>
                  </a:cubicBezTo>
                  <a:cubicBezTo>
                    <a:pt x="19" y="1203"/>
                    <a:pt x="19" y="1184"/>
                    <a:pt x="19" y="1145"/>
                  </a:cubicBezTo>
                  <a:cubicBezTo>
                    <a:pt x="19" y="1107"/>
                    <a:pt x="19" y="1069"/>
                    <a:pt x="19" y="1012"/>
                  </a:cubicBezTo>
                  <a:cubicBezTo>
                    <a:pt x="19" y="955"/>
                    <a:pt x="0" y="897"/>
                    <a:pt x="0" y="821"/>
                  </a:cubicBezTo>
                  <a:cubicBezTo>
                    <a:pt x="0" y="745"/>
                    <a:pt x="0" y="668"/>
                    <a:pt x="0" y="592"/>
                  </a:cubicBezTo>
                  <a:cubicBezTo>
                    <a:pt x="0" y="515"/>
                    <a:pt x="0" y="439"/>
                    <a:pt x="0" y="382"/>
                  </a:cubicBezTo>
                  <a:cubicBezTo>
                    <a:pt x="0" y="305"/>
                    <a:pt x="0" y="229"/>
                    <a:pt x="0" y="191"/>
                  </a:cubicBezTo>
                  <a:cubicBezTo>
                    <a:pt x="0" y="134"/>
                    <a:pt x="0" y="76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6" name="Freeform 9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734890" y="5186439"/>
              <a:ext cx="8547" cy="333349"/>
            </a:xfrm>
            <a:custGeom>
              <a:avLst/>
              <a:gdLst>
                <a:gd name="T0" fmla="*/ 0 w 20"/>
                <a:gd name="T1" fmla="*/ 0 h 860"/>
                <a:gd name="T2" fmla="*/ 0 w 20"/>
                <a:gd name="T3" fmla="*/ 0 h 860"/>
                <a:gd name="T4" fmla="*/ 0 w 20"/>
                <a:gd name="T5" fmla="*/ 38 h 860"/>
                <a:gd name="T6" fmla="*/ 19 w 20"/>
                <a:gd name="T7" fmla="*/ 133 h 860"/>
                <a:gd name="T8" fmla="*/ 19 w 20"/>
                <a:gd name="T9" fmla="*/ 267 h 860"/>
                <a:gd name="T10" fmla="*/ 19 w 20"/>
                <a:gd name="T11" fmla="*/ 439 h 860"/>
                <a:gd name="T12" fmla="*/ 19 w 20"/>
                <a:gd name="T13" fmla="*/ 592 h 860"/>
                <a:gd name="T14" fmla="*/ 19 w 20"/>
                <a:gd name="T15" fmla="*/ 725 h 860"/>
                <a:gd name="T16" fmla="*/ 19 w 20"/>
                <a:gd name="T17" fmla="*/ 821 h 860"/>
                <a:gd name="T18" fmla="*/ 19 w 20"/>
                <a:gd name="T19" fmla="*/ 859 h 860"/>
                <a:gd name="T20" fmla="*/ 19 w 20"/>
                <a:gd name="T21" fmla="*/ 821 h 860"/>
                <a:gd name="T22" fmla="*/ 0 w 20"/>
                <a:gd name="T23" fmla="*/ 725 h 860"/>
                <a:gd name="T24" fmla="*/ 0 w 20"/>
                <a:gd name="T25" fmla="*/ 592 h 860"/>
                <a:gd name="T26" fmla="*/ 0 w 20"/>
                <a:gd name="T27" fmla="*/ 439 h 860"/>
                <a:gd name="T28" fmla="*/ 0 w 20"/>
                <a:gd name="T29" fmla="*/ 267 h 860"/>
                <a:gd name="T30" fmla="*/ 0 w 20"/>
                <a:gd name="T31" fmla="*/ 133 h 860"/>
                <a:gd name="T32" fmla="*/ 0 w 20"/>
                <a:gd name="T33" fmla="*/ 38 h 860"/>
                <a:gd name="T34" fmla="*/ 0 w 20"/>
                <a:gd name="T35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0" y="38"/>
                  </a:cubicBezTo>
                  <a:cubicBezTo>
                    <a:pt x="19" y="57"/>
                    <a:pt x="19" y="96"/>
                    <a:pt x="19" y="133"/>
                  </a:cubicBezTo>
                  <a:cubicBezTo>
                    <a:pt x="19" y="172"/>
                    <a:pt x="19" y="229"/>
                    <a:pt x="19" y="267"/>
                  </a:cubicBezTo>
                  <a:cubicBezTo>
                    <a:pt x="19" y="325"/>
                    <a:pt x="19" y="381"/>
                    <a:pt x="19" y="439"/>
                  </a:cubicBezTo>
                  <a:cubicBezTo>
                    <a:pt x="19" y="477"/>
                    <a:pt x="19" y="534"/>
                    <a:pt x="19" y="592"/>
                  </a:cubicBezTo>
                  <a:cubicBezTo>
                    <a:pt x="19" y="649"/>
                    <a:pt x="19" y="687"/>
                    <a:pt x="19" y="725"/>
                  </a:cubicBezTo>
                  <a:cubicBezTo>
                    <a:pt x="19" y="763"/>
                    <a:pt x="19" y="802"/>
                    <a:pt x="19" y="821"/>
                  </a:cubicBezTo>
                  <a:cubicBezTo>
                    <a:pt x="19" y="840"/>
                    <a:pt x="19" y="859"/>
                    <a:pt x="19" y="859"/>
                  </a:cubicBezTo>
                  <a:cubicBezTo>
                    <a:pt x="19" y="859"/>
                    <a:pt x="19" y="840"/>
                    <a:pt x="19" y="821"/>
                  </a:cubicBezTo>
                  <a:cubicBezTo>
                    <a:pt x="19" y="802"/>
                    <a:pt x="0" y="763"/>
                    <a:pt x="0" y="725"/>
                  </a:cubicBezTo>
                  <a:cubicBezTo>
                    <a:pt x="0" y="687"/>
                    <a:pt x="0" y="649"/>
                    <a:pt x="0" y="592"/>
                  </a:cubicBezTo>
                  <a:cubicBezTo>
                    <a:pt x="0" y="534"/>
                    <a:pt x="0" y="477"/>
                    <a:pt x="0" y="439"/>
                  </a:cubicBezTo>
                  <a:cubicBezTo>
                    <a:pt x="0" y="381"/>
                    <a:pt x="0" y="325"/>
                    <a:pt x="0" y="267"/>
                  </a:cubicBezTo>
                  <a:cubicBezTo>
                    <a:pt x="0" y="229"/>
                    <a:pt x="0" y="172"/>
                    <a:pt x="0" y="133"/>
                  </a:cubicBezTo>
                  <a:cubicBezTo>
                    <a:pt x="0" y="96"/>
                    <a:pt x="0" y="57"/>
                    <a:pt x="0" y="38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7" name="Freeform 10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41756" y="5689027"/>
              <a:ext cx="66670" cy="37609"/>
            </a:xfrm>
            <a:custGeom>
              <a:avLst/>
              <a:gdLst>
                <a:gd name="T0" fmla="*/ 172 w 173"/>
                <a:gd name="T1" fmla="*/ 95 h 96"/>
                <a:gd name="T2" fmla="*/ 172 w 173"/>
                <a:gd name="T3" fmla="*/ 95 h 96"/>
                <a:gd name="T4" fmla="*/ 153 w 173"/>
                <a:gd name="T5" fmla="*/ 75 h 96"/>
                <a:gd name="T6" fmla="*/ 76 w 173"/>
                <a:gd name="T7" fmla="*/ 56 h 96"/>
                <a:gd name="T8" fmla="*/ 19 w 173"/>
                <a:gd name="T9" fmla="*/ 18 h 96"/>
                <a:gd name="T10" fmla="*/ 0 w 173"/>
                <a:gd name="T11" fmla="*/ 0 h 96"/>
                <a:gd name="T12" fmla="*/ 19 w 173"/>
                <a:gd name="T13" fmla="*/ 0 h 96"/>
                <a:gd name="T14" fmla="*/ 96 w 173"/>
                <a:gd name="T15" fmla="*/ 37 h 96"/>
                <a:gd name="T16" fmla="*/ 153 w 173"/>
                <a:gd name="T17" fmla="*/ 75 h 96"/>
                <a:gd name="T18" fmla="*/ 172 w 173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96">
                  <a:moveTo>
                    <a:pt x="172" y="95"/>
                  </a:moveTo>
                  <a:lnTo>
                    <a:pt x="172" y="95"/>
                  </a:lnTo>
                  <a:cubicBezTo>
                    <a:pt x="172" y="95"/>
                    <a:pt x="172" y="75"/>
                    <a:pt x="153" y="75"/>
                  </a:cubicBezTo>
                  <a:cubicBezTo>
                    <a:pt x="134" y="75"/>
                    <a:pt x="115" y="56"/>
                    <a:pt x="76" y="56"/>
                  </a:cubicBezTo>
                  <a:cubicBezTo>
                    <a:pt x="57" y="37"/>
                    <a:pt x="38" y="18"/>
                    <a:pt x="1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9" y="0"/>
                  </a:cubicBezTo>
                  <a:cubicBezTo>
                    <a:pt x="38" y="18"/>
                    <a:pt x="76" y="18"/>
                    <a:pt x="96" y="37"/>
                  </a:cubicBezTo>
                  <a:cubicBezTo>
                    <a:pt x="115" y="37"/>
                    <a:pt x="134" y="56"/>
                    <a:pt x="153" y="75"/>
                  </a:cubicBezTo>
                  <a:cubicBezTo>
                    <a:pt x="172" y="75"/>
                    <a:pt x="172" y="95"/>
                    <a:pt x="172" y="95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98" name="Freeform 10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341756" y="5695865"/>
              <a:ext cx="59832" cy="30771"/>
            </a:xfrm>
            <a:custGeom>
              <a:avLst/>
              <a:gdLst>
                <a:gd name="T0" fmla="*/ 153 w 154"/>
                <a:gd name="T1" fmla="*/ 77 h 78"/>
                <a:gd name="T2" fmla="*/ 153 w 154"/>
                <a:gd name="T3" fmla="*/ 77 h 78"/>
                <a:gd name="T4" fmla="*/ 134 w 154"/>
                <a:gd name="T5" fmla="*/ 77 h 78"/>
                <a:gd name="T6" fmla="*/ 76 w 154"/>
                <a:gd name="T7" fmla="*/ 57 h 78"/>
                <a:gd name="T8" fmla="*/ 38 w 154"/>
                <a:gd name="T9" fmla="*/ 19 h 78"/>
                <a:gd name="T10" fmla="*/ 0 w 154"/>
                <a:gd name="T11" fmla="*/ 0 h 78"/>
                <a:gd name="T12" fmla="*/ 38 w 154"/>
                <a:gd name="T13" fmla="*/ 19 h 78"/>
                <a:gd name="T14" fmla="*/ 96 w 154"/>
                <a:gd name="T15" fmla="*/ 38 h 78"/>
                <a:gd name="T16" fmla="*/ 134 w 154"/>
                <a:gd name="T17" fmla="*/ 77 h 78"/>
                <a:gd name="T18" fmla="*/ 153 w 154"/>
                <a:gd name="T1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78">
                  <a:moveTo>
                    <a:pt x="153" y="77"/>
                  </a:moveTo>
                  <a:lnTo>
                    <a:pt x="153" y="77"/>
                  </a:lnTo>
                  <a:cubicBezTo>
                    <a:pt x="153" y="77"/>
                    <a:pt x="153" y="77"/>
                    <a:pt x="134" y="77"/>
                  </a:cubicBezTo>
                  <a:cubicBezTo>
                    <a:pt x="115" y="77"/>
                    <a:pt x="96" y="57"/>
                    <a:pt x="76" y="57"/>
                  </a:cubicBezTo>
                  <a:cubicBezTo>
                    <a:pt x="57" y="38"/>
                    <a:pt x="38" y="38"/>
                    <a:pt x="38" y="19"/>
                  </a:cubicBezTo>
                  <a:cubicBezTo>
                    <a:pt x="19" y="19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38" y="19"/>
                    <a:pt x="76" y="19"/>
                    <a:pt x="96" y="38"/>
                  </a:cubicBezTo>
                  <a:cubicBezTo>
                    <a:pt x="115" y="38"/>
                    <a:pt x="115" y="57"/>
                    <a:pt x="134" y="77"/>
                  </a:cubicBezTo>
                  <a:cubicBezTo>
                    <a:pt x="153" y="77"/>
                    <a:pt x="153" y="77"/>
                    <a:pt x="153" y="7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4" name="任意多边形 23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712666" y="6124945"/>
              <a:ext cx="469294" cy="733055"/>
            </a:xfrm>
            <a:custGeom>
              <a:avLst/>
              <a:gdLst>
                <a:gd name="connsiteX0" fmla="*/ 459058 w 469294"/>
                <a:gd name="connsiteY0" fmla="*/ 0 h 733055"/>
                <a:gd name="connsiteX1" fmla="*/ 469294 w 469294"/>
                <a:gd name="connsiteY1" fmla="*/ 733055 h 733055"/>
                <a:gd name="connsiteX2" fmla="*/ 7600 w 469294"/>
                <a:gd name="connsiteY2" fmla="*/ 733055 h 733055"/>
                <a:gd name="connsiteX3" fmla="*/ 0 w 469294"/>
                <a:gd name="connsiteY3" fmla="*/ 7368 h 73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294" h="733055">
                  <a:moveTo>
                    <a:pt x="459058" y="0"/>
                  </a:moveTo>
                  <a:lnTo>
                    <a:pt x="469294" y="733055"/>
                  </a:lnTo>
                  <a:lnTo>
                    <a:pt x="7600" y="733055"/>
                  </a:lnTo>
                  <a:lnTo>
                    <a:pt x="0" y="736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0" name="Freeform 10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804786" y="4490679"/>
              <a:ext cx="348735" cy="222233"/>
            </a:xfrm>
            <a:custGeom>
              <a:avLst/>
              <a:gdLst>
                <a:gd name="T0" fmla="*/ 897 w 898"/>
                <a:gd name="T1" fmla="*/ 38 h 574"/>
                <a:gd name="T2" fmla="*/ 897 w 898"/>
                <a:gd name="T3" fmla="*/ 38 h 574"/>
                <a:gd name="T4" fmla="*/ 305 w 898"/>
                <a:gd name="T5" fmla="*/ 0 h 574"/>
                <a:gd name="T6" fmla="*/ 210 w 898"/>
                <a:gd name="T7" fmla="*/ 77 h 574"/>
                <a:gd name="T8" fmla="*/ 0 w 898"/>
                <a:gd name="T9" fmla="*/ 573 h 574"/>
                <a:gd name="T10" fmla="*/ 897 w 898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" h="574">
                  <a:moveTo>
                    <a:pt x="897" y="38"/>
                  </a:moveTo>
                  <a:lnTo>
                    <a:pt x="897" y="38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229" y="0"/>
                    <a:pt x="210" y="77"/>
                  </a:cubicBezTo>
                  <a:cubicBezTo>
                    <a:pt x="0" y="573"/>
                    <a:pt x="0" y="573"/>
                    <a:pt x="0" y="573"/>
                  </a:cubicBezTo>
                  <a:lnTo>
                    <a:pt x="897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1" name="Freeform 10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11643" y="4319730"/>
              <a:ext cx="273517" cy="177786"/>
            </a:xfrm>
            <a:custGeom>
              <a:avLst/>
              <a:gdLst>
                <a:gd name="T0" fmla="*/ 420 w 707"/>
                <a:gd name="T1" fmla="*/ 0 h 459"/>
                <a:gd name="T2" fmla="*/ 420 w 707"/>
                <a:gd name="T3" fmla="*/ 0 h 459"/>
                <a:gd name="T4" fmla="*/ 668 w 707"/>
                <a:gd name="T5" fmla="*/ 153 h 459"/>
                <a:gd name="T6" fmla="*/ 439 w 707"/>
                <a:gd name="T7" fmla="*/ 439 h 459"/>
                <a:gd name="T8" fmla="*/ 0 w 707"/>
                <a:gd name="T9" fmla="*/ 458 h 459"/>
                <a:gd name="T10" fmla="*/ 420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706" y="0"/>
                    <a:pt x="668" y="153"/>
                  </a:cubicBezTo>
                  <a:cubicBezTo>
                    <a:pt x="668" y="153"/>
                    <a:pt x="630" y="420"/>
                    <a:pt x="439" y="439"/>
                  </a:cubicBezTo>
                  <a:cubicBezTo>
                    <a:pt x="0" y="458"/>
                    <a:pt x="0" y="458"/>
                    <a:pt x="0" y="458"/>
                  </a:cubicBezTo>
                  <a:lnTo>
                    <a:pt x="420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2" name="Freeform 10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42386" y="5224048"/>
              <a:ext cx="429080" cy="251294"/>
            </a:xfrm>
            <a:custGeom>
              <a:avLst/>
              <a:gdLst>
                <a:gd name="T0" fmla="*/ 1107 w 1108"/>
                <a:gd name="T1" fmla="*/ 285 h 649"/>
                <a:gd name="T2" fmla="*/ 973 w 1108"/>
                <a:gd name="T3" fmla="*/ 648 h 649"/>
                <a:gd name="T4" fmla="*/ 0 w 1108"/>
                <a:gd name="T5" fmla="*/ 305 h 649"/>
                <a:gd name="T6" fmla="*/ 114 w 1108"/>
                <a:gd name="T7" fmla="*/ 0 h 649"/>
                <a:gd name="T8" fmla="*/ 1107 w 1108"/>
                <a:gd name="T9" fmla="*/ 28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649">
                  <a:moveTo>
                    <a:pt x="1107" y="285"/>
                  </a:moveTo>
                  <a:lnTo>
                    <a:pt x="973" y="648"/>
                  </a:lnTo>
                  <a:lnTo>
                    <a:pt x="0" y="305"/>
                  </a:lnTo>
                  <a:lnTo>
                    <a:pt x="114" y="0"/>
                  </a:lnTo>
                  <a:lnTo>
                    <a:pt x="1107" y="28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3" name="Freeform 10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86822" y="4312892"/>
              <a:ext cx="733369" cy="1080394"/>
            </a:xfrm>
            <a:custGeom>
              <a:avLst/>
              <a:gdLst>
                <a:gd name="T0" fmla="*/ 114 w 1891"/>
                <a:gd name="T1" fmla="*/ 1031 h 2788"/>
                <a:gd name="T2" fmla="*/ 114 w 1891"/>
                <a:gd name="T3" fmla="*/ 1031 h 2788"/>
                <a:gd name="T4" fmla="*/ 744 w 1891"/>
                <a:gd name="T5" fmla="*/ 114 h 2788"/>
                <a:gd name="T6" fmla="*/ 974 w 1891"/>
                <a:gd name="T7" fmla="*/ 0 h 2788"/>
                <a:gd name="T8" fmla="*/ 1050 w 1891"/>
                <a:gd name="T9" fmla="*/ 0 h 2788"/>
                <a:gd name="T10" fmla="*/ 1050 w 1891"/>
                <a:gd name="T11" fmla="*/ 0 h 2788"/>
                <a:gd name="T12" fmla="*/ 1069 w 1891"/>
                <a:gd name="T13" fmla="*/ 0 h 2788"/>
                <a:gd name="T14" fmla="*/ 1069 w 1891"/>
                <a:gd name="T15" fmla="*/ 859 h 2788"/>
                <a:gd name="T16" fmla="*/ 1069 w 1891"/>
                <a:gd name="T17" fmla="*/ 859 h 2788"/>
                <a:gd name="T18" fmla="*/ 1031 w 1891"/>
                <a:gd name="T19" fmla="*/ 802 h 2788"/>
                <a:gd name="T20" fmla="*/ 1012 w 1891"/>
                <a:gd name="T21" fmla="*/ 821 h 2788"/>
                <a:gd name="T22" fmla="*/ 821 w 1891"/>
                <a:gd name="T23" fmla="*/ 1031 h 2788"/>
                <a:gd name="T24" fmla="*/ 1069 w 1891"/>
                <a:gd name="T25" fmla="*/ 1585 h 2788"/>
                <a:gd name="T26" fmla="*/ 1069 w 1891"/>
                <a:gd name="T27" fmla="*/ 1661 h 2788"/>
                <a:gd name="T28" fmla="*/ 1298 w 1891"/>
                <a:gd name="T29" fmla="*/ 1680 h 2788"/>
                <a:gd name="T30" fmla="*/ 1642 w 1891"/>
                <a:gd name="T31" fmla="*/ 1871 h 2788"/>
                <a:gd name="T32" fmla="*/ 1890 w 1891"/>
                <a:gd name="T33" fmla="*/ 1986 h 2788"/>
                <a:gd name="T34" fmla="*/ 1890 w 1891"/>
                <a:gd name="T35" fmla="*/ 2081 h 2788"/>
                <a:gd name="T36" fmla="*/ 1852 w 1891"/>
                <a:gd name="T37" fmla="*/ 2138 h 2788"/>
                <a:gd name="T38" fmla="*/ 1852 w 1891"/>
                <a:gd name="T39" fmla="*/ 2138 h 2788"/>
                <a:gd name="T40" fmla="*/ 1451 w 1891"/>
                <a:gd name="T41" fmla="*/ 2787 h 2788"/>
                <a:gd name="T42" fmla="*/ 458 w 1891"/>
                <a:gd name="T43" fmla="*/ 2463 h 2788"/>
                <a:gd name="T44" fmla="*/ 57 w 1891"/>
                <a:gd name="T45" fmla="*/ 1356 h 2788"/>
                <a:gd name="T46" fmla="*/ 114 w 1891"/>
                <a:gd name="T47" fmla="*/ 103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1" h="2788">
                  <a:moveTo>
                    <a:pt x="114" y="1031"/>
                  </a:moveTo>
                  <a:lnTo>
                    <a:pt x="114" y="1031"/>
                  </a:lnTo>
                  <a:cubicBezTo>
                    <a:pt x="744" y="114"/>
                    <a:pt x="744" y="114"/>
                    <a:pt x="744" y="114"/>
                  </a:cubicBezTo>
                  <a:cubicBezTo>
                    <a:pt x="802" y="38"/>
                    <a:pt x="897" y="0"/>
                    <a:pt x="974" y="0"/>
                  </a:cubicBezTo>
                  <a:cubicBezTo>
                    <a:pt x="1050" y="0"/>
                    <a:pt x="1050" y="0"/>
                    <a:pt x="1050" y="0"/>
                  </a:cubicBezTo>
                  <a:lnTo>
                    <a:pt x="1050" y="0"/>
                  </a:lnTo>
                  <a:cubicBezTo>
                    <a:pt x="1069" y="0"/>
                    <a:pt x="1069" y="0"/>
                    <a:pt x="1069" y="0"/>
                  </a:cubicBezTo>
                  <a:cubicBezTo>
                    <a:pt x="1069" y="859"/>
                    <a:pt x="1069" y="859"/>
                    <a:pt x="1069" y="859"/>
                  </a:cubicBezTo>
                  <a:lnTo>
                    <a:pt x="1069" y="859"/>
                  </a:lnTo>
                  <a:cubicBezTo>
                    <a:pt x="1031" y="802"/>
                    <a:pt x="1031" y="802"/>
                    <a:pt x="1031" y="802"/>
                  </a:cubicBezTo>
                  <a:cubicBezTo>
                    <a:pt x="1012" y="821"/>
                    <a:pt x="1012" y="821"/>
                    <a:pt x="1012" y="821"/>
                  </a:cubicBezTo>
                  <a:cubicBezTo>
                    <a:pt x="1012" y="821"/>
                    <a:pt x="878" y="974"/>
                    <a:pt x="821" y="1031"/>
                  </a:cubicBezTo>
                  <a:cubicBezTo>
                    <a:pt x="783" y="1356"/>
                    <a:pt x="916" y="1527"/>
                    <a:pt x="1069" y="1585"/>
                  </a:cubicBezTo>
                  <a:cubicBezTo>
                    <a:pt x="1069" y="1661"/>
                    <a:pt x="1069" y="1661"/>
                    <a:pt x="1069" y="1661"/>
                  </a:cubicBezTo>
                  <a:cubicBezTo>
                    <a:pt x="1298" y="1680"/>
                    <a:pt x="1298" y="1680"/>
                    <a:pt x="1298" y="1680"/>
                  </a:cubicBezTo>
                  <a:cubicBezTo>
                    <a:pt x="1298" y="1680"/>
                    <a:pt x="1642" y="1852"/>
                    <a:pt x="1642" y="1871"/>
                  </a:cubicBezTo>
                  <a:cubicBezTo>
                    <a:pt x="1661" y="1871"/>
                    <a:pt x="1890" y="1986"/>
                    <a:pt x="1890" y="1986"/>
                  </a:cubicBezTo>
                  <a:cubicBezTo>
                    <a:pt x="1890" y="2081"/>
                    <a:pt x="1890" y="2081"/>
                    <a:pt x="1890" y="2081"/>
                  </a:cubicBezTo>
                  <a:cubicBezTo>
                    <a:pt x="1852" y="2138"/>
                    <a:pt x="1852" y="2138"/>
                    <a:pt x="1852" y="2138"/>
                  </a:cubicBezTo>
                  <a:lnTo>
                    <a:pt x="1852" y="2138"/>
                  </a:lnTo>
                  <a:cubicBezTo>
                    <a:pt x="1451" y="2787"/>
                    <a:pt x="1451" y="2787"/>
                    <a:pt x="1451" y="2787"/>
                  </a:cubicBezTo>
                  <a:cubicBezTo>
                    <a:pt x="458" y="2463"/>
                    <a:pt x="458" y="2463"/>
                    <a:pt x="458" y="2463"/>
                  </a:cubicBezTo>
                  <a:cubicBezTo>
                    <a:pt x="57" y="1356"/>
                    <a:pt x="57" y="1356"/>
                    <a:pt x="57" y="1356"/>
                  </a:cubicBezTo>
                  <a:cubicBezTo>
                    <a:pt x="0" y="1203"/>
                    <a:pt x="114" y="1031"/>
                    <a:pt x="114" y="103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4" name="Freeform 10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26981" y="3617133"/>
              <a:ext cx="1598368" cy="1000048"/>
            </a:xfrm>
            <a:custGeom>
              <a:avLst/>
              <a:gdLst>
                <a:gd name="T0" fmla="*/ 3780 w 4125"/>
                <a:gd name="T1" fmla="*/ 0 h 2579"/>
                <a:gd name="T2" fmla="*/ 3780 w 4125"/>
                <a:gd name="T3" fmla="*/ 0 h 2579"/>
                <a:gd name="T4" fmla="*/ 1164 w 4125"/>
                <a:gd name="T5" fmla="*/ 0 h 2579"/>
                <a:gd name="T6" fmla="*/ 820 w 4125"/>
                <a:gd name="T7" fmla="*/ 363 h 2579"/>
                <a:gd name="T8" fmla="*/ 820 w 4125"/>
                <a:gd name="T9" fmla="*/ 955 h 2579"/>
                <a:gd name="T10" fmla="*/ 0 w 4125"/>
                <a:gd name="T11" fmla="*/ 1242 h 2579"/>
                <a:gd name="T12" fmla="*/ 820 w 4125"/>
                <a:gd name="T13" fmla="*/ 1432 h 2579"/>
                <a:gd name="T14" fmla="*/ 820 w 4125"/>
                <a:gd name="T15" fmla="*/ 2234 h 2579"/>
                <a:gd name="T16" fmla="*/ 1164 w 4125"/>
                <a:gd name="T17" fmla="*/ 2578 h 2579"/>
                <a:gd name="T18" fmla="*/ 3780 w 4125"/>
                <a:gd name="T19" fmla="*/ 2578 h 2579"/>
                <a:gd name="T20" fmla="*/ 4124 w 4125"/>
                <a:gd name="T21" fmla="*/ 2234 h 2579"/>
                <a:gd name="T22" fmla="*/ 4124 w 4125"/>
                <a:gd name="T23" fmla="*/ 363 h 2579"/>
                <a:gd name="T24" fmla="*/ 3780 w 4125"/>
                <a:gd name="T2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25" h="2579">
                  <a:moveTo>
                    <a:pt x="3780" y="0"/>
                  </a:moveTo>
                  <a:lnTo>
                    <a:pt x="3780" y="0"/>
                  </a:lnTo>
                  <a:cubicBezTo>
                    <a:pt x="1164" y="0"/>
                    <a:pt x="1164" y="0"/>
                    <a:pt x="1164" y="0"/>
                  </a:cubicBezTo>
                  <a:cubicBezTo>
                    <a:pt x="973" y="0"/>
                    <a:pt x="820" y="172"/>
                    <a:pt x="820" y="363"/>
                  </a:cubicBezTo>
                  <a:cubicBezTo>
                    <a:pt x="820" y="955"/>
                    <a:pt x="820" y="955"/>
                    <a:pt x="820" y="955"/>
                  </a:cubicBezTo>
                  <a:cubicBezTo>
                    <a:pt x="496" y="1108"/>
                    <a:pt x="0" y="1242"/>
                    <a:pt x="0" y="1242"/>
                  </a:cubicBezTo>
                  <a:cubicBezTo>
                    <a:pt x="382" y="1394"/>
                    <a:pt x="649" y="1432"/>
                    <a:pt x="820" y="1432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20" y="2425"/>
                    <a:pt x="973" y="2578"/>
                    <a:pt x="1164" y="2578"/>
                  </a:cubicBezTo>
                  <a:cubicBezTo>
                    <a:pt x="3780" y="2578"/>
                    <a:pt x="3780" y="2578"/>
                    <a:pt x="3780" y="2578"/>
                  </a:cubicBezTo>
                  <a:cubicBezTo>
                    <a:pt x="3971" y="2578"/>
                    <a:pt x="4124" y="2425"/>
                    <a:pt x="4124" y="2234"/>
                  </a:cubicBezTo>
                  <a:cubicBezTo>
                    <a:pt x="4124" y="363"/>
                    <a:pt x="4124" y="363"/>
                    <a:pt x="4124" y="363"/>
                  </a:cubicBezTo>
                  <a:cubicBezTo>
                    <a:pt x="4124" y="172"/>
                    <a:pt x="3971" y="0"/>
                    <a:pt x="378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5" name="Freeform 10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871456" y="4417171"/>
              <a:ext cx="555582" cy="704307"/>
            </a:xfrm>
            <a:custGeom>
              <a:avLst/>
              <a:gdLst>
                <a:gd name="T0" fmla="*/ 0 w 1434"/>
                <a:gd name="T1" fmla="*/ 1375 h 1815"/>
                <a:gd name="T2" fmla="*/ 0 w 1434"/>
                <a:gd name="T3" fmla="*/ 1375 h 1815"/>
                <a:gd name="T4" fmla="*/ 0 w 1434"/>
                <a:gd name="T5" fmla="*/ 1279 h 1815"/>
                <a:gd name="T6" fmla="*/ 555 w 1434"/>
                <a:gd name="T7" fmla="*/ 1127 h 1815"/>
                <a:gd name="T8" fmla="*/ 555 w 1434"/>
                <a:gd name="T9" fmla="*/ 1127 h 1815"/>
                <a:gd name="T10" fmla="*/ 879 w 1434"/>
                <a:gd name="T11" fmla="*/ 210 h 1815"/>
                <a:gd name="T12" fmla="*/ 1203 w 1434"/>
                <a:gd name="T13" fmla="*/ 39 h 1815"/>
                <a:gd name="T14" fmla="*/ 1375 w 1434"/>
                <a:gd name="T15" fmla="*/ 382 h 1815"/>
                <a:gd name="T16" fmla="*/ 898 w 1434"/>
                <a:gd name="T17" fmla="*/ 1814 h 1815"/>
                <a:gd name="T18" fmla="*/ 402 w 1434"/>
                <a:gd name="T19" fmla="*/ 1642 h 1815"/>
                <a:gd name="T20" fmla="*/ 402 w 1434"/>
                <a:gd name="T21" fmla="*/ 1604 h 1815"/>
                <a:gd name="T22" fmla="*/ 134 w 1434"/>
                <a:gd name="T23" fmla="*/ 1508 h 1815"/>
                <a:gd name="T24" fmla="*/ 0 w 1434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4" h="1815">
                  <a:moveTo>
                    <a:pt x="0" y="1375"/>
                  </a:moveTo>
                  <a:lnTo>
                    <a:pt x="0" y="1375"/>
                  </a:lnTo>
                  <a:cubicBezTo>
                    <a:pt x="0" y="1279"/>
                    <a:pt x="0" y="1279"/>
                    <a:pt x="0" y="1279"/>
                  </a:cubicBezTo>
                  <a:cubicBezTo>
                    <a:pt x="344" y="1471"/>
                    <a:pt x="555" y="1127"/>
                    <a:pt x="555" y="1127"/>
                  </a:cubicBezTo>
                  <a:lnTo>
                    <a:pt x="555" y="1127"/>
                  </a:lnTo>
                  <a:cubicBezTo>
                    <a:pt x="879" y="210"/>
                    <a:pt x="879" y="210"/>
                    <a:pt x="879" y="210"/>
                  </a:cubicBezTo>
                  <a:cubicBezTo>
                    <a:pt x="917" y="76"/>
                    <a:pt x="1070" y="0"/>
                    <a:pt x="1203" y="39"/>
                  </a:cubicBezTo>
                  <a:cubicBezTo>
                    <a:pt x="1356" y="96"/>
                    <a:pt x="1433" y="249"/>
                    <a:pt x="1375" y="382"/>
                  </a:cubicBezTo>
                  <a:cubicBezTo>
                    <a:pt x="898" y="1814"/>
                    <a:pt x="898" y="1814"/>
                    <a:pt x="898" y="1814"/>
                  </a:cubicBezTo>
                  <a:cubicBezTo>
                    <a:pt x="402" y="1642"/>
                    <a:pt x="402" y="1642"/>
                    <a:pt x="402" y="1642"/>
                  </a:cubicBezTo>
                  <a:cubicBezTo>
                    <a:pt x="402" y="1604"/>
                    <a:pt x="402" y="1604"/>
                    <a:pt x="402" y="1604"/>
                  </a:cubicBezTo>
                  <a:cubicBezTo>
                    <a:pt x="287" y="1566"/>
                    <a:pt x="153" y="1527"/>
                    <a:pt x="134" y="1508"/>
                  </a:cubicBezTo>
                  <a:cubicBezTo>
                    <a:pt x="134" y="1490"/>
                    <a:pt x="0" y="1375"/>
                    <a:pt x="0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6" name="Freeform 10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004796" y="5119769"/>
              <a:ext cx="215395" cy="266679"/>
            </a:xfrm>
            <a:custGeom>
              <a:avLst/>
              <a:gdLst>
                <a:gd name="T0" fmla="*/ 115 w 555"/>
                <a:gd name="T1" fmla="*/ 687 h 688"/>
                <a:gd name="T2" fmla="*/ 115 w 555"/>
                <a:gd name="T3" fmla="*/ 687 h 688"/>
                <a:gd name="T4" fmla="*/ 0 w 555"/>
                <a:gd name="T5" fmla="*/ 497 h 688"/>
                <a:gd name="T6" fmla="*/ 306 w 555"/>
                <a:gd name="T7" fmla="*/ 134 h 688"/>
                <a:gd name="T8" fmla="*/ 554 w 555"/>
                <a:gd name="T9" fmla="*/ 0 h 688"/>
                <a:gd name="T10" fmla="*/ 115 w 555"/>
                <a:gd name="T11" fmla="*/ 68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8">
                  <a:moveTo>
                    <a:pt x="115" y="687"/>
                  </a:moveTo>
                  <a:lnTo>
                    <a:pt x="115" y="687"/>
                  </a:lnTo>
                  <a:cubicBezTo>
                    <a:pt x="0" y="497"/>
                    <a:pt x="0" y="497"/>
                    <a:pt x="0" y="497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0"/>
                    <a:pt x="401" y="363"/>
                    <a:pt x="115" y="687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7" name="Freeform 11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27029" y="4453070"/>
              <a:ext cx="162400" cy="162402"/>
            </a:xfrm>
            <a:custGeom>
              <a:avLst/>
              <a:gdLst>
                <a:gd name="T0" fmla="*/ 172 w 421"/>
                <a:gd name="T1" fmla="*/ 382 h 421"/>
                <a:gd name="T2" fmla="*/ 172 w 421"/>
                <a:gd name="T3" fmla="*/ 382 h 421"/>
                <a:gd name="T4" fmla="*/ 401 w 421"/>
                <a:gd name="T5" fmla="*/ 248 h 421"/>
                <a:gd name="T6" fmla="*/ 249 w 421"/>
                <a:gd name="T7" fmla="*/ 38 h 421"/>
                <a:gd name="T8" fmla="*/ 19 w 421"/>
                <a:gd name="T9" fmla="*/ 172 h 421"/>
                <a:gd name="T10" fmla="*/ 172 w 421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21">
                  <a:moveTo>
                    <a:pt x="172" y="382"/>
                  </a:moveTo>
                  <a:lnTo>
                    <a:pt x="172" y="382"/>
                  </a:lnTo>
                  <a:cubicBezTo>
                    <a:pt x="268" y="420"/>
                    <a:pt x="382" y="343"/>
                    <a:pt x="401" y="248"/>
                  </a:cubicBezTo>
                  <a:cubicBezTo>
                    <a:pt x="420" y="153"/>
                    <a:pt x="363" y="57"/>
                    <a:pt x="249" y="38"/>
                  </a:cubicBezTo>
                  <a:cubicBezTo>
                    <a:pt x="153" y="0"/>
                    <a:pt x="38" y="57"/>
                    <a:pt x="19" y="172"/>
                  </a:cubicBezTo>
                  <a:cubicBezTo>
                    <a:pt x="0" y="267"/>
                    <a:pt x="57" y="362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08" name="Freeform 11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11643" y="4504355"/>
              <a:ext cx="170948" cy="119664"/>
            </a:xfrm>
            <a:custGeom>
              <a:avLst/>
              <a:gdLst>
                <a:gd name="T0" fmla="*/ 439 w 440"/>
                <a:gd name="T1" fmla="*/ 134 h 307"/>
                <a:gd name="T2" fmla="*/ 382 w 440"/>
                <a:gd name="T3" fmla="*/ 306 h 307"/>
                <a:gd name="T4" fmla="*/ 0 w 440"/>
                <a:gd name="T5" fmla="*/ 191 h 307"/>
                <a:gd name="T6" fmla="*/ 57 w 440"/>
                <a:gd name="T7" fmla="*/ 0 h 307"/>
                <a:gd name="T8" fmla="*/ 439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439" y="134"/>
                  </a:moveTo>
                  <a:lnTo>
                    <a:pt x="382" y="306"/>
                  </a:lnTo>
                  <a:lnTo>
                    <a:pt x="0" y="191"/>
                  </a:lnTo>
                  <a:lnTo>
                    <a:pt x="57" y="0"/>
                  </a:lnTo>
                  <a:lnTo>
                    <a:pt x="439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0" name="任意多边形 22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006189" y="5268494"/>
              <a:ext cx="1087112" cy="1589506"/>
            </a:xfrm>
            <a:custGeom>
              <a:avLst/>
              <a:gdLst>
                <a:gd name="connsiteX0" fmla="*/ 590707 w 1087112"/>
                <a:gd name="connsiteY0" fmla="*/ 0 h 1589506"/>
                <a:gd name="connsiteX1" fmla="*/ 1087112 w 1087112"/>
                <a:gd name="connsiteY1" fmla="*/ 177482 h 1589506"/>
                <a:gd name="connsiteX2" fmla="*/ 562090 w 1087112"/>
                <a:gd name="connsiteY2" fmla="*/ 1589506 h 1589506"/>
                <a:gd name="connsiteX3" fmla="*/ 0 w 1087112"/>
                <a:gd name="connsiteY3" fmla="*/ 1589506 h 15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12" h="1589506">
                  <a:moveTo>
                    <a:pt x="590707" y="0"/>
                  </a:moveTo>
                  <a:lnTo>
                    <a:pt x="1087112" y="177482"/>
                  </a:lnTo>
                  <a:lnTo>
                    <a:pt x="562090" y="1589506"/>
                  </a:lnTo>
                  <a:lnTo>
                    <a:pt x="0" y="15895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0" name="Freeform 11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389430" y="5030876"/>
              <a:ext cx="444466" cy="755592"/>
            </a:xfrm>
            <a:custGeom>
              <a:avLst/>
              <a:gdLst>
                <a:gd name="T0" fmla="*/ 1146 w 1147"/>
                <a:gd name="T1" fmla="*/ 1774 h 1948"/>
                <a:gd name="T2" fmla="*/ 707 w 1147"/>
                <a:gd name="T3" fmla="*/ 1947 h 1948"/>
                <a:gd name="T4" fmla="*/ 0 w 1147"/>
                <a:gd name="T5" fmla="*/ 172 h 1948"/>
                <a:gd name="T6" fmla="*/ 440 w 1147"/>
                <a:gd name="T7" fmla="*/ 0 h 1948"/>
                <a:gd name="T8" fmla="*/ 1146 w 1147"/>
                <a:gd name="T9" fmla="*/ 1774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948">
                  <a:moveTo>
                    <a:pt x="1146" y="1774"/>
                  </a:moveTo>
                  <a:lnTo>
                    <a:pt x="707" y="1947"/>
                  </a:lnTo>
                  <a:lnTo>
                    <a:pt x="0" y="172"/>
                  </a:lnTo>
                  <a:lnTo>
                    <a:pt x="440" y="0"/>
                  </a:lnTo>
                  <a:lnTo>
                    <a:pt x="1146" y="1774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1" name="Freeform 11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74045" y="4957368"/>
              <a:ext cx="200009" cy="215395"/>
            </a:xfrm>
            <a:custGeom>
              <a:avLst/>
              <a:gdLst>
                <a:gd name="T0" fmla="*/ 478 w 516"/>
                <a:gd name="T1" fmla="*/ 191 h 555"/>
                <a:gd name="T2" fmla="*/ 478 w 516"/>
                <a:gd name="T3" fmla="*/ 191 h 555"/>
                <a:gd name="T4" fmla="*/ 344 w 516"/>
                <a:gd name="T5" fmla="*/ 496 h 555"/>
                <a:gd name="T6" fmla="*/ 57 w 516"/>
                <a:gd name="T7" fmla="*/ 363 h 555"/>
                <a:gd name="T8" fmla="*/ 172 w 516"/>
                <a:gd name="T9" fmla="*/ 57 h 555"/>
                <a:gd name="T10" fmla="*/ 478 w 516"/>
                <a:gd name="T11" fmla="*/ 19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55">
                  <a:moveTo>
                    <a:pt x="478" y="191"/>
                  </a:moveTo>
                  <a:lnTo>
                    <a:pt x="478" y="191"/>
                  </a:lnTo>
                  <a:cubicBezTo>
                    <a:pt x="515" y="325"/>
                    <a:pt x="458" y="458"/>
                    <a:pt x="344" y="496"/>
                  </a:cubicBezTo>
                  <a:cubicBezTo>
                    <a:pt x="229" y="554"/>
                    <a:pt x="96" y="477"/>
                    <a:pt x="57" y="363"/>
                  </a:cubicBezTo>
                  <a:cubicBezTo>
                    <a:pt x="0" y="229"/>
                    <a:pt x="57" y="96"/>
                    <a:pt x="172" y="57"/>
                  </a:cubicBezTo>
                  <a:cubicBezTo>
                    <a:pt x="286" y="0"/>
                    <a:pt x="420" y="77"/>
                    <a:pt x="478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2" name="Freeform 1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389430" y="4979591"/>
              <a:ext cx="162401" cy="148726"/>
            </a:xfrm>
            <a:custGeom>
              <a:avLst/>
              <a:gdLst>
                <a:gd name="T0" fmla="*/ 287 w 421"/>
                <a:gd name="T1" fmla="*/ 344 h 383"/>
                <a:gd name="T2" fmla="*/ 287 w 421"/>
                <a:gd name="T3" fmla="*/ 344 h 383"/>
                <a:gd name="T4" fmla="*/ 38 w 421"/>
                <a:gd name="T5" fmla="*/ 268 h 383"/>
                <a:gd name="T6" fmla="*/ 153 w 421"/>
                <a:gd name="T7" fmla="*/ 39 h 383"/>
                <a:gd name="T8" fmla="*/ 382 w 421"/>
                <a:gd name="T9" fmla="*/ 115 h 383"/>
                <a:gd name="T10" fmla="*/ 287 w 421"/>
                <a:gd name="T11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383">
                  <a:moveTo>
                    <a:pt x="287" y="344"/>
                  </a:moveTo>
                  <a:lnTo>
                    <a:pt x="287" y="344"/>
                  </a:lnTo>
                  <a:cubicBezTo>
                    <a:pt x="191" y="382"/>
                    <a:pt x="77" y="344"/>
                    <a:pt x="38" y="268"/>
                  </a:cubicBezTo>
                  <a:cubicBezTo>
                    <a:pt x="0" y="172"/>
                    <a:pt x="58" y="76"/>
                    <a:pt x="153" y="39"/>
                  </a:cubicBezTo>
                  <a:cubicBezTo>
                    <a:pt x="248" y="0"/>
                    <a:pt x="344" y="39"/>
                    <a:pt x="382" y="115"/>
                  </a:cubicBezTo>
                  <a:cubicBezTo>
                    <a:pt x="420" y="210"/>
                    <a:pt x="363" y="306"/>
                    <a:pt x="287" y="344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3" name="Freeform 11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736455" y="5408672"/>
              <a:ext cx="295740" cy="362411"/>
            </a:xfrm>
            <a:custGeom>
              <a:avLst/>
              <a:gdLst>
                <a:gd name="T0" fmla="*/ 764 w 765"/>
                <a:gd name="T1" fmla="*/ 743 h 935"/>
                <a:gd name="T2" fmla="*/ 286 w 765"/>
                <a:gd name="T3" fmla="*/ 934 h 935"/>
                <a:gd name="T4" fmla="*/ 0 w 765"/>
                <a:gd name="T5" fmla="*/ 190 h 935"/>
                <a:gd name="T6" fmla="*/ 477 w 765"/>
                <a:gd name="T7" fmla="*/ 0 h 935"/>
                <a:gd name="T8" fmla="*/ 764 w 765"/>
                <a:gd name="T9" fmla="*/ 74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935">
                  <a:moveTo>
                    <a:pt x="764" y="743"/>
                  </a:moveTo>
                  <a:lnTo>
                    <a:pt x="286" y="934"/>
                  </a:lnTo>
                  <a:lnTo>
                    <a:pt x="0" y="190"/>
                  </a:lnTo>
                  <a:lnTo>
                    <a:pt x="477" y="0"/>
                  </a:lnTo>
                  <a:lnTo>
                    <a:pt x="764" y="74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4" name="Freeform 11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714231" y="5342002"/>
              <a:ext cx="222233" cy="222233"/>
            </a:xfrm>
            <a:custGeom>
              <a:avLst/>
              <a:gdLst>
                <a:gd name="T0" fmla="*/ 535 w 574"/>
                <a:gd name="T1" fmla="*/ 191 h 573"/>
                <a:gd name="T2" fmla="*/ 535 w 574"/>
                <a:gd name="T3" fmla="*/ 191 h 573"/>
                <a:gd name="T4" fmla="*/ 382 w 574"/>
                <a:gd name="T5" fmla="*/ 515 h 573"/>
                <a:gd name="T6" fmla="*/ 58 w 574"/>
                <a:gd name="T7" fmla="*/ 382 h 573"/>
                <a:gd name="T8" fmla="*/ 191 w 574"/>
                <a:gd name="T9" fmla="*/ 38 h 573"/>
                <a:gd name="T10" fmla="*/ 535 w 574"/>
                <a:gd name="T11" fmla="*/ 19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73">
                  <a:moveTo>
                    <a:pt x="535" y="191"/>
                  </a:moveTo>
                  <a:lnTo>
                    <a:pt x="535" y="191"/>
                  </a:lnTo>
                  <a:cubicBezTo>
                    <a:pt x="573" y="324"/>
                    <a:pt x="516" y="458"/>
                    <a:pt x="382" y="515"/>
                  </a:cubicBezTo>
                  <a:cubicBezTo>
                    <a:pt x="248" y="572"/>
                    <a:pt x="115" y="496"/>
                    <a:pt x="58" y="382"/>
                  </a:cubicBezTo>
                  <a:cubicBezTo>
                    <a:pt x="0" y="248"/>
                    <a:pt x="77" y="95"/>
                    <a:pt x="191" y="38"/>
                  </a:cubicBezTo>
                  <a:cubicBezTo>
                    <a:pt x="325" y="0"/>
                    <a:pt x="478" y="57"/>
                    <a:pt x="535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5" name="Freeform 11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929626" y="5371063"/>
              <a:ext cx="266679" cy="324802"/>
            </a:xfrm>
            <a:custGeom>
              <a:avLst/>
              <a:gdLst>
                <a:gd name="T0" fmla="*/ 687 w 688"/>
                <a:gd name="T1" fmla="*/ 668 h 840"/>
                <a:gd name="T2" fmla="*/ 268 w 688"/>
                <a:gd name="T3" fmla="*/ 839 h 840"/>
                <a:gd name="T4" fmla="*/ 0 w 688"/>
                <a:gd name="T5" fmla="*/ 172 h 840"/>
                <a:gd name="T6" fmla="*/ 420 w 688"/>
                <a:gd name="T7" fmla="*/ 0 h 840"/>
                <a:gd name="T8" fmla="*/ 687 w 688"/>
                <a:gd name="T9" fmla="*/ 6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840">
                  <a:moveTo>
                    <a:pt x="687" y="668"/>
                  </a:moveTo>
                  <a:lnTo>
                    <a:pt x="268" y="839"/>
                  </a:lnTo>
                  <a:lnTo>
                    <a:pt x="0" y="172"/>
                  </a:lnTo>
                  <a:lnTo>
                    <a:pt x="420" y="0"/>
                  </a:lnTo>
                  <a:lnTo>
                    <a:pt x="687" y="66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6" name="Freeform 11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907404" y="5304393"/>
              <a:ext cx="206847" cy="208557"/>
            </a:xfrm>
            <a:custGeom>
              <a:avLst/>
              <a:gdLst>
                <a:gd name="T0" fmla="*/ 477 w 535"/>
                <a:gd name="T1" fmla="*/ 191 h 536"/>
                <a:gd name="T2" fmla="*/ 477 w 535"/>
                <a:gd name="T3" fmla="*/ 191 h 536"/>
                <a:gd name="T4" fmla="*/ 362 w 535"/>
                <a:gd name="T5" fmla="*/ 478 h 536"/>
                <a:gd name="T6" fmla="*/ 57 w 535"/>
                <a:gd name="T7" fmla="*/ 363 h 536"/>
                <a:gd name="T8" fmla="*/ 191 w 535"/>
                <a:gd name="T9" fmla="*/ 58 h 536"/>
                <a:gd name="T10" fmla="*/ 477 w 535"/>
                <a:gd name="T11" fmla="*/ 1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36">
                  <a:moveTo>
                    <a:pt x="477" y="191"/>
                  </a:moveTo>
                  <a:lnTo>
                    <a:pt x="477" y="191"/>
                  </a:lnTo>
                  <a:cubicBezTo>
                    <a:pt x="534" y="306"/>
                    <a:pt x="477" y="439"/>
                    <a:pt x="362" y="478"/>
                  </a:cubicBezTo>
                  <a:cubicBezTo>
                    <a:pt x="229" y="535"/>
                    <a:pt x="95" y="478"/>
                    <a:pt x="57" y="363"/>
                  </a:cubicBezTo>
                  <a:cubicBezTo>
                    <a:pt x="0" y="229"/>
                    <a:pt x="57" y="96"/>
                    <a:pt x="191" y="58"/>
                  </a:cubicBezTo>
                  <a:cubicBezTo>
                    <a:pt x="305" y="0"/>
                    <a:pt x="439" y="58"/>
                    <a:pt x="477" y="191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7" name="Freeform 12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098866" y="5342002"/>
              <a:ext cx="244456" cy="288903"/>
            </a:xfrm>
            <a:custGeom>
              <a:avLst/>
              <a:gdLst>
                <a:gd name="T0" fmla="*/ 630 w 631"/>
                <a:gd name="T1" fmla="*/ 591 h 745"/>
                <a:gd name="T2" fmla="*/ 248 w 631"/>
                <a:gd name="T3" fmla="*/ 744 h 745"/>
                <a:gd name="T4" fmla="*/ 0 w 631"/>
                <a:gd name="T5" fmla="*/ 153 h 745"/>
                <a:gd name="T6" fmla="*/ 382 w 631"/>
                <a:gd name="T7" fmla="*/ 0 h 745"/>
                <a:gd name="T8" fmla="*/ 630 w 631"/>
                <a:gd name="T9" fmla="*/ 59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745">
                  <a:moveTo>
                    <a:pt x="630" y="591"/>
                  </a:moveTo>
                  <a:lnTo>
                    <a:pt x="248" y="744"/>
                  </a:lnTo>
                  <a:lnTo>
                    <a:pt x="0" y="153"/>
                  </a:lnTo>
                  <a:lnTo>
                    <a:pt x="382" y="0"/>
                  </a:lnTo>
                  <a:lnTo>
                    <a:pt x="630" y="591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8" name="Freeform 12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85190" y="5282170"/>
              <a:ext cx="186333" cy="184624"/>
            </a:xfrm>
            <a:custGeom>
              <a:avLst/>
              <a:gdLst>
                <a:gd name="T0" fmla="*/ 420 w 479"/>
                <a:gd name="T1" fmla="*/ 153 h 478"/>
                <a:gd name="T2" fmla="*/ 420 w 479"/>
                <a:gd name="T3" fmla="*/ 153 h 478"/>
                <a:gd name="T4" fmla="*/ 305 w 479"/>
                <a:gd name="T5" fmla="*/ 420 h 478"/>
                <a:gd name="T6" fmla="*/ 38 w 479"/>
                <a:gd name="T7" fmla="*/ 306 h 478"/>
                <a:gd name="T8" fmla="*/ 153 w 479"/>
                <a:gd name="T9" fmla="*/ 38 h 478"/>
                <a:gd name="T10" fmla="*/ 420 w 479"/>
                <a:gd name="T11" fmla="*/ 15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420" y="153"/>
                  </a:moveTo>
                  <a:lnTo>
                    <a:pt x="420" y="153"/>
                  </a:lnTo>
                  <a:cubicBezTo>
                    <a:pt x="478" y="267"/>
                    <a:pt x="420" y="382"/>
                    <a:pt x="305" y="420"/>
                  </a:cubicBezTo>
                  <a:cubicBezTo>
                    <a:pt x="210" y="477"/>
                    <a:pt x="96" y="420"/>
                    <a:pt x="38" y="306"/>
                  </a:cubicBezTo>
                  <a:cubicBezTo>
                    <a:pt x="0" y="210"/>
                    <a:pt x="57" y="77"/>
                    <a:pt x="153" y="38"/>
                  </a:cubicBezTo>
                  <a:cubicBezTo>
                    <a:pt x="267" y="0"/>
                    <a:pt x="382" y="57"/>
                    <a:pt x="420" y="15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19" name="Freeform 1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618500" y="5726636"/>
              <a:ext cx="75217" cy="73507"/>
            </a:xfrm>
            <a:custGeom>
              <a:avLst/>
              <a:gdLst>
                <a:gd name="T0" fmla="*/ 19 w 192"/>
                <a:gd name="T1" fmla="*/ 0 h 191"/>
                <a:gd name="T2" fmla="*/ 191 w 192"/>
                <a:gd name="T3" fmla="*/ 114 h 191"/>
                <a:gd name="T4" fmla="*/ 134 w 192"/>
                <a:gd name="T5" fmla="*/ 171 h 191"/>
                <a:gd name="T6" fmla="*/ 38 w 192"/>
                <a:gd name="T7" fmla="*/ 190 h 191"/>
                <a:gd name="T8" fmla="*/ 0 w 192"/>
                <a:gd name="T9" fmla="*/ 133 h 191"/>
                <a:gd name="T10" fmla="*/ 19 w 192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1">
                  <a:moveTo>
                    <a:pt x="19" y="0"/>
                  </a:moveTo>
                  <a:lnTo>
                    <a:pt x="191" y="114"/>
                  </a:lnTo>
                  <a:lnTo>
                    <a:pt x="134" y="171"/>
                  </a:lnTo>
                  <a:lnTo>
                    <a:pt x="38" y="190"/>
                  </a:lnTo>
                  <a:lnTo>
                    <a:pt x="0" y="133"/>
                  </a:lnTo>
                  <a:lnTo>
                    <a:pt x="19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0" name="Freeform 12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329598" y="5593296"/>
              <a:ext cx="451304" cy="480364"/>
            </a:xfrm>
            <a:custGeom>
              <a:avLst/>
              <a:gdLst>
                <a:gd name="T0" fmla="*/ 286 w 1165"/>
                <a:gd name="T1" fmla="*/ 533 h 1241"/>
                <a:gd name="T2" fmla="*/ 286 w 1165"/>
                <a:gd name="T3" fmla="*/ 533 h 1241"/>
                <a:gd name="T4" fmla="*/ 76 w 1165"/>
                <a:gd name="T5" fmla="*/ 343 h 1241"/>
                <a:gd name="T6" fmla="*/ 114 w 1165"/>
                <a:gd name="T7" fmla="*/ 95 h 1241"/>
                <a:gd name="T8" fmla="*/ 439 w 1165"/>
                <a:gd name="T9" fmla="*/ 95 h 1241"/>
                <a:gd name="T10" fmla="*/ 782 w 1165"/>
                <a:gd name="T11" fmla="*/ 362 h 1241"/>
                <a:gd name="T12" fmla="*/ 1164 w 1165"/>
                <a:gd name="T13" fmla="*/ 1240 h 1241"/>
                <a:gd name="T14" fmla="*/ 286 w 1165"/>
                <a:gd name="T15" fmla="*/ 53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5" h="1241">
                  <a:moveTo>
                    <a:pt x="286" y="533"/>
                  </a:moveTo>
                  <a:lnTo>
                    <a:pt x="286" y="533"/>
                  </a:ln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0" y="229"/>
                    <a:pt x="114" y="95"/>
                  </a:cubicBezTo>
                  <a:cubicBezTo>
                    <a:pt x="114" y="95"/>
                    <a:pt x="248" y="0"/>
                    <a:pt x="439" y="95"/>
                  </a:cubicBezTo>
                  <a:cubicBezTo>
                    <a:pt x="782" y="362"/>
                    <a:pt x="782" y="362"/>
                    <a:pt x="782" y="362"/>
                  </a:cubicBezTo>
                  <a:cubicBezTo>
                    <a:pt x="1164" y="1240"/>
                    <a:pt x="1164" y="1240"/>
                    <a:pt x="1164" y="1240"/>
                  </a:cubicBezTo>
                  <a:lnTo>
                    <a:pt x="286" y="5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1" name="Freeform 1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344983" y="5659966"/>
              <a:ext cx="155564" cy="140178"/>
            </a:xfrm>
            <a:custGeom>
              <a:avLst/>
              <a:gdLst>
                <a:gd name="T0" fmla="*/ 58 w 403"/>
                <a:gd name="T1" fmla="*/ 151 h 362"/>
                <a:gd name="T2" fmla="*/ 58 w 403"/>
                <a:gd name="T3" fmla="*/ 151 h 362"/>
                <a:gd name="T4" fmla="*/ 96 w 403"/>
                <a:gd name="T5" fmla="*/ 0 h 362"/>
                <a:gd name="T6" fmla="*/ 344 w 403"/>
                <a:gd name="T7" fmla="*/ 151 h 362"/>
                <a:gd name="T8" fmla="*/ 325 w 403"/>
                <a:gd name="T9" fmla="*/ 342 h 362"/>
                <a:gd name="T10" fmla="*/ 287 w 403"/>
                <a:gd name="T11" fmla="*/ 361 h 362"/>
                <a:gd name="T12" fmla="*/ 58 w 403"/>
                <a:gd name="T13" fmla="*/ 15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62">
                  <a:moveTo>
                    <a:pt x="58" y="151"/>
                  </a:moveTo>
                  <a:lnTo>
                    <a:pt x="58" y="151"/>
                  </a:lnTo>
                  <a:cubicBezTo>
                    <a:pt x="58" y="151"/>
                    <a:pt x="0" y="38"/>
                    <a:pt x="96" y="0"/>
                  </a:cubicBezTo>
                  <a:cubicBezTo>
                    <a:pt x="96" y="0"/>
                    <a:pt x="173" y="0"/>
                    <a:pt x="344" y="151"/>
                  </a:cubicBezTo>
                  <a:cubicBezTo>
                    <a:pt x="344" y="151"/>
                    <a:pt x="402" y="266"/>
                    <a:pt x="325" y="342"/>
                  </a:cubicBezTo>
                  <a:cubicBezTo>
                    <a:pt x="287" y="361"/>
                    <a:pt x="287" y="361"/>
                    <a:pt x="287" y="361"/>
                  </a:cubicBezTo>
                  <a:lnTo>
                    <a:pt x="58" y="151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2" name="Freeform 1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640724" y="5504403"/>
              <a:ext cx="800038" cy="635928"/>
            </a:xfrm>
            <a:custGeom>
              <a:avLst/>
              <a:gdLst>
                <a:gd name="T0" fmla="*/ 0 w 2063"/>
                <a:gd name="T1" fmla="*/ 705 h 1642"/>
                <a:gd name="T2" fmla="*/ 0 w 2063"/>
                <a:gd name="T3" fmla="*/ 705 h 1642"/>
                <a:gd name="T4" fmla="*/ 229 w 2063"/>
                <a:gd name="T5" fmla="*/ 1259 h 1642"/>
                <a:gd name="T6" fmla="*/ 153 w 2063"/>
                <a:gd name="T7" fmla="*/ 1278 h 1642"/>
                <a:gd name="T8" fmla="*/ 306 w 2063"/>
                <a:gd name="T9" fmla="*/ 1373 h 1642"/>
                <a:gd name="T10" fmla="*/ 344 w 2063"/>
                <a:gd name="T11" fmla="*/ 1450 h 1642"/>
                <a:gd name="T12" fmla="*/ 917 w 2063"/>
                <a:gd name="T13" fmla="*/ 1507 h 1642"/>
                <a:gd name="T14" fmla="*/ 917 w 2063"/>
                <a:gd name="T15" fmla="*/ 1507 h 1642"/>
                <a:gd name="T16" fmla="*/ 1050 w 2063"/>
                <a:gd name="T17" fmla="*/ 1469 h 1642"/>
                <a:gd name="T18" fmla="*/ 1624 w 2063"/>
                <a:gd name="T19" fmla="*/ 1240 h 1642"/>
                <a:gd name="T20" fmla="*/ 1986 w 2063"/>
                <a:gd name="T21" fmla="*/ 629 h 1642"/>
                <a:gd name="T22" fmla="*/ 1967 w 2063"/>
                <a:gd name="T23" fmla="*/ 591 h 1642"/>
                <a:gd name="T24" fmla="*/ 1738 w 2063"/>
                <a:gd name="T25" fmla="*/ 0 h 1642"/>
                <a:gd name="T26" fmla="*/ 0 w 2063"/>
                <a:gd name="T27" fmla="*/ 70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642">
                  <a:moveTo>
                    <a:pt x="0" y="705"/>
                  </a:moveTo>
                  <a:lnTo>
                    <a:pt x="0" y="705"/>
                  </a:lnTo>
                  <a:cubicBezTo>
                    <a:pt x="229" y="1259"/>
                    <a:pt x="229" y="1259"/>
                    <a:pt x="229" y="1259"/>
                  </a:cubicBezTo>
                  <a:cubicBezTo>
                    <a:pt x="153" y="1278"/>
                    <a:pt x="153" y="1278"/>
                    <a:pt x="153" y="1278"/>
                  </a:cubicBezTo>
                  <a:cubicBezTo>
                    <a:pt x="153" y="1278"/>
                    <a:pt x="210" y="1316"/>
                    <a:pt x="306" y="1373"/>
                  </a:cubicBezTo>
                  <a:cubicBezTo>
                    <a:pt x="344" y="1450"/>
                    <a:pt x="344" y="1450"/>
                    <a:pt x="344" y="1450"/>
                  </a:cubicBezTo>
                  <a:cubicBezTo>
                    <a:pt x="344" y="1450"/>
                    <a:pt x="535" y="1641"/>
                    <a:pt x="917" y="1507"/>
                  </a:cubicBezTo>
                  <a:lnTo>
                    <a:pt x="917" y="1507"/>
                  </a:lnTo>
                  <a:cubicBezTo>
                    <a:pt x="974" y="1507"/>
                    <a:pt x="1013" y="1488"/>
                    <a:pt x="1050" y="1469"/>
                  </a:cubicBezTo>
                  <a:cubicBezTo>
                    <a:pt x="1624" y="1240"/>
                    <a:pt x="1624" y="1240"/>
                    <a:pt x="1624" y="1240"/>
                  </a:cubicBezTo>
                  <a:cubicBezTo>
                    <a:pt x="1624" y="1240"/>
                    <a:pt x="2062" y="1068"/>
                    <a:pt x="1986" y="629"/>
                  </a:cubicBezTo>
                  <a:cubicBezTo>
                    <a:pt x="1967" y="591"/>
                    <a:pt x="1967" y="591"/>
                    <a:pt x="1967" y="591"/>
                  </a:cubicBezTo>
                  <a:cubicBezTo>
                    <a:pt x="1738" y="0"/>
                    <a:pt x="1738" y="0"/>
                    <a:pt x="1738" y="0"/>
                  </a:cubicBezTo>
                  <a:lnTo>
                    <a:pt x="0" y="70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3" name="Freeform 1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907404" y="5866814"/>
              <a:ext cx="570968" cy="570968"/>
            </a:xfrm>
            <a:custGeom>
              <a:avLst/>
              <a:gdLst>
                <a:gd name="T0" fmla="*/ 1470 w 1471"/>
                <a:gd name="T1" fmla="*/ 1050 h 1472"/>
                <a:gd name="T2" fmla="*/ 420 w 1471"/>
                <a:gd name="T3" fmla="*/ 1471 h 1472"/>
                <a:gd name="T4" fmla="*/ 0 w 1471"/>
                <a:gd name="T5" fmla="*/ 420 h 1472"/>
                <a:gd name="T6" fmla="*/ 1050 w 1471"/>
                <a:gd name="T7" fmla="*/ 0 h 1472"/>
                <a:gd name="T8" fmla="*/ 1470 w 1471"/>
                <a:gd name="T9" fmla="*/ 105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1472">
                  <a:moveTo>
                    <a:pt x="1470" y="1050"/>
                  </a:moveTo>
                  <a:lnTo>
                    <a:pt x="420" y="1471"/>
                  </a:lnTo>
                  <a:lnTo>
                    <a:pt x="0" y="420"/>
                  </a:lnTo>
                  <a:lnTo>
                    <a:pt x="1050" y="0"/>
                  </a:lnTo>
                  <a:lnTo>
                    <a:pt x="1470" y="105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4" name="Freeform 12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153 w 154"/>
                <a:gd name="T3" fmla="*/ 363 h 364"/>
                <a:gd name="T4" fmla="*/ 0 w 154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153" y="363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5" name="Line 12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729617" y="5466795"/>
              <a:ext cx="59831" cy="140178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6" name="Freeform 1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729617" y="5466795"/>
              <a:ext cx="59831" cy="141887"/>
            </a:xfrm>
            <a:custGeom>
              <a:avLst/>
              <a:gdLst>
                <a:gd name="T0" fmla="*/ 0 w 154"/>
                <a:gd name="T1" fmla="*/ 0 h 364"/>
                <a:gd name="T2" fmla="*/ 0 w 154"/>
                <a:gd name="T3" fmla="*/ 0 h 364"/>
                <a:gd name="T4" fmla="*/ 39 w 154"/>
                <a:gd name="T5" fmla="*/ 58 h 364"/>
                <a:gd name="T6" fmla="*/ 58 w 154"/>
                <a:gd name="T7" fmla="*/ 115 h 364"/>
                <a:gd name="T8" fmla="*/ 96 w 154"/>
                <a:gd name="T9" fmla="*/ 191 h 364"/>
                <a:gd name="T10" fmla="*/ 115 w 154"/>
                <a:gd name="T11" fmla="*/ 248 h 364"/>
                <a:gd name="T12" fmla="*/ 134 w 154"/>
                <a:gd name="T13" fmla="*/ 306 h 364"/>
                <a:gd name="T14" fmla="*/ 153 w 154"/>
                <a:gd name="T15" fmla="*/ 325 h 364"/>
                <a:gd name="T16" fmla="*/ 153 w 154"/>
                <a:gd name="T17" fmla="*/ 344 h 364"/>
                <a:gd name="T18" fmla="*/ 153 w 154"/>
                <a:gd name="T19" fmla="*/ 363 h 364"/>
                <a:gd name="T20" fmla="*/ 153 w 154"/>
                <a:gd name="T21" fmla="*/ 363 h 364"/>
                <a:gd name="T22" fmla="*/ 153 w 154"/>
                <a:gd name="T23" fmla="*/ 363 h 364"/>
                <a:gd name="T24" fmla="*/ 134 w 154"/>
                <a:gd name="T25" fmla="*/ 344 h 364"/>
                <a:gd name="T26" fmla="*/ 134 w 154"/>
                <a:gd name="T27" fmla="*/ 344 h 364"/>
                <a:gd name="T28" fmla="*/ 115 w 154"/>
                <a:gd name="T29" fmla="*/ 306 h 364"/>
                <a:gd name="T30" fmla="*/ 96 w 154"/>
                <a:gd name="T31" fmla="*/ 267 h 364"/>
                <a:gd name="T32" fmla="*/ 58 w 154"/>
                <a:gd name="T33" fmla="*/ 191 h 364"/>
                <a:gd name="T34" fmla="*/ 39 w 154"/>
                <a:gd name="T35" fmla="*/ 115 h 364"/>
                <a:gd name="T36" fmla="*/ 20 w 154"/>
                <a:gd name="T37" fmla="*/ 58 h 364"/>
                <a:gd name="T38" fmla="*/ 0 w 154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6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19"/>
                    <a:pt x="39" y="58"/>
                  </a:cubicBezTo>
                  <a:cubicBezTo>
                    <a:pt x="39" y="77"/>
                    <a:pt x="58" y="96"/>
                    <a:pt x="58" y="115"/>
                  </a:cubicBezTo>
                  <a:cubicBezTo>
                    <a:pt x="77" y="134"/>
                    <a:pt x="77" y="153"/>
                    <a:pt x="96" y="191"/>
                  </a:cubicBezTo>
                  <a:cubicBezTo>
                    <a:pt x="96" y="211"/>
                    <a:pt x="115" y="230"/>
                    <a:pt x="115" y="248"/>
                  </a:cubicBezTo>
                  <a:cubicBezTo>
                    <a:pt x="134" y="267"/>
                    <a:pt x="134" y="287"/>
                    <a:pt x="134" y="306"/>
                  </a:cubicBezTo>
                  <a:cubicBezTo>
                    <a:pt x="134" y="306"/>
                    <a:pt x="134" y="325"/>
                    <a:pt x="153" y="325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53" y="363"/>
                    <a:pt x="153" y="363"/>
                    <a:pt x="153" y="363"/>
                  </a:cubicBezTo>
                  <a:lnTo>
                    <a:pt x="153" y="363"/>
                  </a:lnTo>
                  <a:lnTo>
                    <a:pt x="153" y="363"/>
                  </a:lnTo>
                  <a:cubicBezTo>
                    <a:pt x="153" y="363"/>
                    <a:pt x="153" y="363"/>
                    <a:pt x="134" y="344"/>
                  </a:cubicBezTo>
                  <a:lnTo>
                    <a:pt x="134" y="344"/>
                  </a:lnTo>
                  <a:cubicBezTo>
                    <a:pt x="115" y="325"/>
                    <a:pt x="115" y="325"/>
                    <a:pt x="115" y="306"/>
                  </a:cubicBezTo>
                  <a:cubicBezTo>
                    <a:pt x="115" y="306"/>
                    <a:pt x="96" y="287"/>
                    <a:pt x="96" y="267"/>
                  </a:cubicBezTo>
                  <a:cubicBezTo>
                    <a:pt x="77" y="230"/>
                    <a:pt x="77" y="211"/>
                    <a:pt x="58" y="191"/>
                  </a:cubicBezTo>
                  <a:cubicBezTo>
                    <a:pt x="58" y="172"/>
                    <a:pt x="58" y="153"/>
                    <a:pt x="39" y="115"/>
                  </a:cubicBezTo>
                  <a:cubicBezTo>
                    <a:pt x="39" y="96"/>
                    <a:pt x="20" y="77"/>
                    <a:pt x="20" y="58"/>
                  </a:cubicBezTo>
                  <a:cubicBezTo>
                    <a:pt x="0" y="38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7" name="Freeform 13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134 w 135"/>
                <a:gd name="T3" fmla="*/ 324 h 325"/>
                <a:gd name="T4" fmla="*/ 0 w 135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134" y="324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8" name="Line 13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922788" y="5415510"/>
              <a:ext cx="51285" cy="124792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29" name="Freeform 13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922788" y="5415510"/>
              <a:ext cx="52995" cy="126502"/>
            </a:xfrm>
            <a:custGeom>
              <a:avLst/>
              <a:gdLst>
                <a:gd name="T0" fmla="*/ 0 w 135"/>
                <a:gd name="T1" fmla="*/ 0 h 325"/>
                <a:gd name="T2" fmla="*/ 0 w 135"/>
                <a:gd name="T3" fmla="*/ 0 h 325"/>
                <a:gd name="T4" fmla="*/ 19 w 135"/>
                <a:gd name="T5" fmla="*/ 57 h 325"/>
                <a:gd name="T6" fmla="*/ 38 w 135"/>
                <a:gd name="T7" fmla="*/ 95 h 325"/>
                <a:gd name="T8" fmla="*/ 76 w 135"/>
                <a:gd name="T9" fmla="*/ 152 h 325"/>
                <a:gd name="T10" fmla="*/ 95 w 135"/>
                <a:gd name="T11" fmla="*/ 210 h 325"/>
                <a:gd name="T12" fmla="*/ 114 w 135"/>
                <a:gd name="T13" fmla="*/ 267 h 325"/>
                <a:gd name="T14" fmla="*/ 114 w 135"/>
                <a:gd name="T15" fmla="*/ 286 h 325"/>
                <a:gd name="T16" fmla="*/ 134 w 135"/>
                <a:gd name="T17" fmla="*/ 305 h 325"/>
                <a:gd name="T18" fmla="*/ 134 w 135"/>
                <a:gd name="T19" fmla="*/ 324 h 325"/>
                <a:gd name="T20" fmla="*/ 134 w 135"/>
                <a:gd name="T21" fmla="*/ 324 h 325"/>
                <a:gd name="T22" fmla="*/ 134 w 135"/>
                <a:gd name="T23" fmla="*/ 324 h 325"/>
                <a:gd name="T24" fmla="*/ 114 w 135"/>
                <a:gd name="T25" fmla="*/ 305 h 325"/>
                <a:gd name="T26" fmla="*/ 114 w 135"/>
                <a:gd name="T27" fmla="*/ 305 h 325"/>
                <a:gd name="T28" fmla="*/ 95 w 135"/>
                <a:gd name="T29" fmla="*/ 286 h 325"/>
                <a:gd name="T30" fmla="*/ 76 w 135"/>
                <a:gd name="T31" fmla="*/ 229 h 325"/>
                <a:gd name="T32" fmla="*/ 57 w 135"/>
                <a:gd name="T33" fmla="*/ 171 h 325"/>
                <a:gd name="T34" fmla="*/ 38 w 135"/>
                <a:gd name="T35" fmla="*/ 114 h 325"/>
                <a:gd name="T36" fmla="*/ 19 w 135"/>
                <a:gd name="T37" fmla="*/ 57 h 325"/>
                <a:gd name="T38" fmla="*/ 0 w 135"/>
                <a:gd name="T3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32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9"/>
                    <a:pt x="19" y="57"/>
                  </a:cubicBezTo>
                  <a:cubicBezTo>
                    <a:pt x="38" y="76"/>
                    <a:pt x="38" y="76"/>
                    <a:pt x="38" y="95"/>
                  </a:cubicBezTo>
                  <a:cubicBezTo>
                    <a:pt x="57" y="114"/>
                    <a:pt x="57" y="133"/>
                    <a:pt x="76" y="152"/>
                  </a:cubicBezTo>
                  <a:cubicBezTo>
                    <a:pt x="76" y="171"/>
                    <a:pt x="95" y="191"/>
                    <a:pt x="95" y="210"/>
                  </a:cubicBezTo>
                  <a:cubicBezTo>
                    <a:pt x="114" y="229"/>
                    <a:pt x="114" y="248"/>
                    <a:pt x="114" y="267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134" y="324"/>
                    <a:pt x="134" y="324"/>
                    <a:pt x="134" y="324"/>
                  </a:cubicBezTo>
                  <a:lnTo>
                    <a:pt x="134" y="324"/>
                  </a:lnTo>
                  <a:lnTo>
                    <a:pt x="134" y="324"/>
                  </a:lnTo>
                  <a:cubicBezTo>
                    <a:pt x="134" y="324"/>
                    <a:pt x="114" y="324"/>
                    <a:pt x="114" y="305"/>
                  </a:cubicBezTo>
                  <a:lnTo>
                    <a:pt x="114" y="305"/>
                  </a:lnTo>
                  <a:cubicBezTo>
                    <a:pt x="95" y="286"/>
                    <a:pt x="95" y="286"/>
                    <a:pt x="95" y="286"/>
                  </a:cubicBezTo>
                  <a:cubicBezTo>
                    <a:pt x="95" y="267"/>
                    <a:pt x="76" y="248"/>
                    <a:pt x="76" y="229"/>
                  </a:cubicBezTo>
                  <a:cubicBezTo>
                    <a:pt x="57" y="210"/>
                    <a:pt x="57" y="191"/>
                    <a:pt x="57" y="171"/>
                  </a:cubicBezTo>
                  <a:cubicBezTo>
                    <a:pt x="38" y="152"/>
                    <a:pt x="38" y="133"/>
                    <a:pt x="38" y="114"/>
                  </a:cubicBezTo>
                  <a:cubicBezTo>
                    <a:pt x="19" y="95"/>
                    <a:pt x="19" y="76"/>
                    <a:pt x="19" y="57"/>
                  </a:cubicBez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0" name="Freeform 13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115 w 116"/>
                <a:gd name="T3" fmla="*/ 248 h 249"/>
                <a:gd name="T4" fmla="*/ 0 w 116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115" y="248"/>
                  </a:lnTo>
                  <a:lnTo>
                    <a:pt x="0" y="0"/>
                  </a:lnTo>
                </a:path>
              </a:pathLst>
            </a:custGeom>
            <a:solidFill>
              <a:srgbClr val="9B1F22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1" name="Line 134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5092028" y="5377901"/>
              <a:ext cx="44447" cy="95731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2" name="Freeform 13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092028" y="5377901"/>
              <a:ext cx="44447" cy="95731"/>
            </a:xfrm>
            <a:custGeom>
              <a:avLst/>
              <a:gdLst>
                <a:gd name="T0" fmla="*/ 0 w 116"/>
                <a:gd name="T1" fmla="*/ 0 h 249"/>
                <a:gd name="T2" fmla="*/ 0 w 116"/>
                <a:gd name="T3" fmla="*/ 0 h 249"/>
                <a:gd name="T4" fmla="*/ 19 w 116"/>
                <a:gd name="T5" fmla="*/ 38 h 249"/>
                <a:gd name="T6" fmla="*/ 38 w 116"/>
                <a:gd name="T7" fmla="*/ 77 h 249"/>
                <a:gd name="T8" fmla="*/ 77 w 116"/>
                <a:gd name="T9" fmla="*/ 115 h 249"/>
                <a:gd name="T10" fmla="*/ 96 w 116"/>
                <a:gd name="T11" fmla="*/ 153 h 249"/>
                <a:gd name="T12" fmla="*/ 96 w 116"/>
                <a:gd name="T13" fmla="*/ 191 h 249"/>
                <a:gd name="T14" fmla="*/ 96 w 116"/>
                <a:gd name="T15" fmla="*/ 210 h 249"/>
                <a:gd name="T16" fmla="*/ 115 w 116"/>
                <a:gd name="T17" fmla="*/ 229 h 249"/>
                <a:gd name="T18" fmla="*/ 115 w 116"/>
                <a:gd name="T19" fmla="*/ 248 h 249"/>
                <a:gd name="T20" fmla="*/ 115 w 116"/>
                <a:gd name="T21" fmla="*/ 248 h 249"/>
                <a:gd name="T22" fmla="*/ 96 w 116"/>
                <a:gd name="T23" fmla="*/ 248 h 249"/>
                <a:gd name="T24" fmla="*/ 96 w 116"/>
                <a:gd name="T25" fmla="*/ 229 h 249"/>
                <a:gd name="T26" fmla="*/ 96 w 116"/>
                <a:gd name="T27" fmla="*/ 229 h 249"/>
                <a:gd name="T28" fmla="*/ 77 w 116"/>
                <a:gd name="T29" fmla="*/ 210 h 249"/>
                <a:gd name="T30" fmla="*/ 57 w 116"/>
                <a:gd name="T31" fmla="*/ 172 h 249"/>
                <a:gd name="T32" fmla="*/ 38 w 116"/>
                <a:gd name="T33" fmla="*/ 134 h 249"/>
                <a:gd name="T34" fmla="*/ 38 w 116"/>
                <a:gd name="T35" fmla="*/ 77 h 249"/>
                <a:gd name="T36" fmla="*/ 19 w 116"/>
                <a:gd name="T37" fmla="*/ 38 h 249"/>
                <a:gd name="T38" fmla="*/ 0 w 116"/>
                <a:gd name="T3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24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" y="19"/>
                    <a:pt x="19" y="38"/>
                  </a:cubicBezTo>
                  <a:cubicBezTo>
                    <a:pt x="38" y="58"/>
                    <a:pt x="38" y="58"/>
                    <a:pt x="38" y="77"/>
                  </a:cubicBezTo>
                  <a:cubicBezTo>
                    <a:pt x="57" y="96"/>
                    <a:pt x="57" y="96"/>
                    <a:pt x="77" y="115"/>
                  </a:cubicBezTo>
                  <a:cubicBezTo>
                    <a:pt x="77" y="134"/>
                    <a:pt x="77" y="153"/>
                    <a:pt x="96" y="153"/>
                  </a:cubicBezTo>
                  <a:cubicBezTo>
                    <a:pt x="96" y="172"/>
                    <a:pt x="96" y="191"/>
                    <a:pt x="96" y="191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115" y="210"/>
                    <a:pt x="115" y="229"/>
                    <a:pt x="115" y="229"/>
                  </a:cubicBezTo>
                  <a:lnTo>
                    <a:pt x="115" y="248"/>
                  </a:lnTo>
                  <a:lnTo>
                    <a:pt x="115" y="248"/>
                  </a:lnTo>
                  <a:cubicBezTo>
                    <a:pt x="96" y="248"/>
                    <a:pt x="96" y="248"/>
                    <a:pt x="96" y="248"/>
                  </a:cubicBezTo>
                  <a:lnTo>
                    <a:pt x="96" y="229"/>
                  </a:lnTo>
                  <a:lnTo>
                    <a:pt x="96" y="229"/>
                  </a:lnTo>
                  <a:cubicBezTo>
                    <a:pt x="77" y="210"/>
                    <a:pt x="77" y="210"/>
                    <a:pt x="77" y="210"/>
                  </a:cubicBezTo>
                  <a:cubicBezTo>
                    <a:pt x="77" y="191"/>
                    <a:pt x="57" y="191"/>
                    <a:pt x="57" y="172"/>
                  </a:cubicBezTo>
                  <a:cubicBezTo>
                    <a:pt x="57" y="153"/>
                    <a:pt x="57" y="134"/>
                    <a:pt x="38" y="134"/>
                  </a:cubicBezTo>
                  <a:cubicBezTo>
                    <a:pt x="38" y="115"/>
                    <a:pt x="38" y="96"/>
                    <a:pt x="38" y="77"/>
                  </a:cubicBezTo>
                  <a:cubicBezTo>
                    <a:pt x="19" y="58"/>
                    <a:pt x="19" y="58"/>
                    <a:pt x="19" y="38"/>
                  </a:cubicBezTo>
                  <a:cubicBezTo>
                    <a:pt x="19" y="19"/>
                    <a:pt x="0" y="0"/>
                    <a:pt x="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1" name="任意多边形 2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929627" y="5971092"/>
              <a:ext cx="820307" cy="886908"/>
            </a:xfrm>
            <a:custGeom>
              <a:avLst/>
              <a:gdLst>
                <a:gd name="connsiteX0" fmla="*/ 466495 w 820307"/>
                <a:gd name="connsiteY0" fmla="*/ 0 h 886908"/>
                <a:gd name="connsiteX1" fmla="*/ 820307 w 820307"/>
                <a:gd name="connsiteY1" fmla="*/ 886908 h 886908"/>
                <a:gd name="connsiteX2" fmla="*/ 278189 w 820307"/>
                <a:gd name="connsiteY2" fmla="*/ 886908 h 886908"/>
                <a:gd name="connsiteX3" fmla="*/ 0 w 820307"/>
                <a:gd name="connsiteY3" fmla="*/ 184944 h 88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307" h="886908">
                  <a:moveTo>
                    <a:pt x="466495" y="0"/>
                  </a:moveTo>
                  <a:lnTo>
                    <a:pt x="820307" y="886908"/>
                  </a:lnTo>
                  <a:lnTo>
                    <a:pt x="278189" y="886908"/>
                  </a:lnTo>
                  <a:lnTo>
                    <a:pt x="0" y="184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4" name="Freeform 13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025406" y="5244562"/>
              <a:ext cx="229071" cy="362411"/>
            </a:xfrm>
            <a:custGeom>
              <a:avLst/>
              <a:gdLst>
                <a:gd name="T0" fmla="*/ 0 w 593"/>
                <a:gd name="T1" fmla="*/ 0 h 937"/>
                <a:gd name="T2" fmla="*/ 0 w 593"/>
                <a:gd name="T3" fmla="*/ 0 h 937"/>
                <a:gd name="T4" fmla="*/ 534 w 593"/>
                <a:gd name="T5" fmla="*/ 287 h 937"/>
                <a:gd name="T6" fmla="*/ 573 w 593"/>
                <a:gd name="T7" fmla="*/ 402 h 937"/>
                <a:gd name="T8" fmla="*/ 477 w 593"/>
                <a:gd name="T9" fmla="*/ 936 h 937"/>
                <a:gd name="T10" fmla="*/ 0 w 593"/>
                <a:gd name="T1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937">
                  <a:moveTo>
                    <a:pt x="0" y="0"/>
                  </a:moveTo>
                  <a:lnTo>
                    <a:pt x="0" y="0"/>
                  </a:ln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92" y="325"/>
                    <a:pt x="573" y="402"/>
                  </a:cubicBezTo>
                  <a:cubicBezTo>
                    <a:pt x="477" y="936"/>
                    <a:pt x="477" y="936"/>
                    <a:pt x="477" y="936"/>
                  </a:cubicBezTo>
                  <a:lnTo>
                    <a:pt x="0" y="0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5" name="Freeform 13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780949" y="4912922"/>
              <a:ext cx="200010" cy="295740"/>
            </a:xfrm>
            <a:custGeom>
              <a:avLst/>
              <a:gdLst>
                <a:gd name="T0" fmla="*/ 419 w 516"/>
                <a:gd name="T1" fmla="*/ 153 h 765"/>
                <a:gd name="T2" fmla="*/ 419 w 516"/>
                <a:gd name="T3" fmla="*/ 153 h 765"/>
                <a:gd name="T4" fmla="*/ 114 w 516"/>
                <a:gd name="T5" fmla="*/ 153 h 765"/>
                <a:gd name="T6" fmla="*/ 153 w 516"/>
                <a:gd name="T7" fmla="*/ 497 h 765"/>
                <a:gd name="T8" fmla="*/ 515 w 516"/>
                <a:gd name="T9" fmla="*/ 764 h 765"/>
                <a:gd name="T10" fmla="*/ 419 w 516"/>
                <a:gd name="T11" fmla="*/ 15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765">
                  <a:moveTo>
                    <a:pt x="419" y="153"/>
                  </a:moveTo>
                  <a:lnTo>
                    <a:pt x="419" y="153"/>
                  </a:lnTo>
                  <a:cubicBezTo>
                    <a:pt x="419" y="153"/>
                    <a:pt x="172" y="0"/>
                    <a:pt x="114" y="153"/>
                  </a:cubicBezTo>
                  <a:cubicBezTo>
                    <a:pt x="114" y="153"/>
                    <a:pt x="0" y="401"/>
                    <a:pt x="153" y="497"/>
                  </a:cubicBezTo>
                  <a:cubicBezTo>
                    <a:pt x="515" y="764"/>
                    <a:pt x="515" y="764"/>
                    <a:pt x="515" y="764"/>
                  </a:cubicBezTo>
                  <a:lnTo>
                    <a:pt x="419" y="15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6" name="Freeform 13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625387" y="5993316"/>
              <a:ext cx="413695" cy="237618"/>
            </a:xfrm>
            <a:custGeom>
              <a:avLst/>
              <a:gdLst>
                <a:gd name="T0" fmla="*/ 76 w 1069"/>
                <a:gd name="T1" fmla="*/ 0 h 612"/>
                <a:gd name="T2" fmla="*/ 0 w 1069"/>
                <a:gd name="T3" fmla="*/ 362 h 612"/>
                <a:gd name="T4" fmla="*/ 1011 w 1069"/>
                <a:gd name="T5" fmla="*/ 611 h 612"/>
                <a:gd name="T6" fmla="*/ 1068 w 1069"/>
                <a:gd name="T7" fmla="*/ 286 h 612"/>
                <a:gd name="T8" fmla="*/ 76 w 106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612">
                  <a:moveTo>
                    <a:pt x="76" y="0"/>
                  </a:moveTo>
                  <a:lnTo>
                    <a:pt x="0" y="362"/>
                  </a:lnTo>
                  <a:lnTo>
                    <a:pt x="1011" y="611"/>
                  </a:lnTo>
                  <a:lnTo>
                    <a:pt x="1068" y="286"/>
                  </a:lnTo>
                  <a:lnTo>
                    <a:pt x="76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7" name="Freeform 14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640772" y="5224048"/>
              <a:ext cx="800038" cy="924830"/>
            </a:xfrm>
            <a:custGeom>
              <a:avLst/>
              <a:gdLst>
                <a:gd name="T0" fmla="*/ 2061 w 2062"/>
                <a:gd name="T1" fmla="*/ 1373 h 2386"/>
                <a:gd name="T2" fmla="*/ 2061 w 2062"/>
                <a:gd name="T3" fmla="*/ 1373 h 2386"/>
                <a:gd name="T4" fmla="*/ 2023 w 2062"/>
                <a:gd name="T5" fmla="*/ 267 h 2386"/>
                <a:gd name="T6" fmla="*/ 1889 w 2062"/>
                <a:gd name="T7" fmla="*/ 37 h 2386"/>
                <a:gd name="T8" fmla="*/ 1832 w 2062"/>
                <a:gd name="T9" fmla="*/ 0 h 2386"/>
                <a:gd name="T10" fmla="*/ 1832 w 2062"/>
                <a:gd name="T11" fmla="*/ 0 h 2386"/>
                <a:gd name="T12" fmla="*/ 1813 w 2062"/>
                <a:gd name="T13" fmla="*/ 0 h 2386"/>
                <a:gd name="T14" fmla="*/ 1355 w 2062"/>
                <a:gd name="T15" fmla="*/ 725 h 2386"/>
                <a:gd name="T16" fmla="*/ 1355 w 2062"/>
                <a:gd name="T17" fmla="*/ 725 h 2386"/>
                <a:gd name="T18" fmla="*/ 1412 w 2062"/>
                <a:gd name="T19" fmla="*/ 706 h 2386"/>
                <a:gd name="T20" fmla="*/ 1412 w 2062"/>
                <a:gd name="T21" fmla="*/ 706 h 2386"/>
                <a:gd name="T22" fmla="*/ 1469 w 2062"/>
                <a:gd name="T23" fmla="*/ 992 h 2386"/>
                <a:gd name="T24" fmla="*/ 954 w 2062"/>
                <a:gd name="T25" fmla="*/ 1335 h 2386"/>
                <a:gd name="T26" fmla="*/ 915 w 2062"/>
                <a:gd name="T27" fmla="*/ 1392 h 2386"/>
                <a:gd name="T28" fmla="*/ 726 w 2062"/>
                <a:gd name="T29" fmla="*/ 1297 h 2386"/>
                <a:gd name="T30" fmla="*/ 324 w 2062"/>
                <a:gd name="T31" fmla="*/ 1258 h 2386"/>
                <a:gd name="T32" fmla="*/ 57 w 2062"/>
                <a:gd name="T33" fmla="*/ 1220 h 2386"/>
                <a:gd name="T34" fmla="*/ 0 w 2062"/>
                <a:gd name="T35" fmla="*/ 1297 h 2386"/>
                <a:gd name="T36" fmla="*/ 0 w 2062"/>
                <a:gd name="T37" fmla="*/ 1373 h 2386"/>
                <a:gd name="T38" fmla="*/ 0 w 2062"/>
                <a:gd name="T39" fmla="*/ 1373 h 2386"/>
                <a:gd name="T40" fmla="*/ 0 w 2062"/>
                <a:gd name="T41" fmla="*/ 2136 h 2386"/>
                <a:gd name="T42" fmla="*/ 1011 w 2062"/>
                <a:gd name="T43" fmla="*/ 2385 h 2386"/>
                <a:gd name="T44" fmla="*/ 1927 w 2062"/>
                <a:gd name="T45" fmla="*/ 1679 h 2386"/>
                <a:gd name="T46" fmla="*/ 2061 w 2062"/>
                <a:gd name="T47" fmla="*/ 137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2" h="2386">
                  <a:moveTo>
                    <a:pt x="2061" y="1373"/>
                  </a:moveTo>
                  <a:lnTo>
                    <a:pt x="2061" y="1373"/>
                  </a:lnTo>
                  <a:cubicBezTo>
                    <a:pt x="2023" y="267"/>
                    <a:pt x="2023" y="267"/>
                    <a:pt x="2023" y="267"/>
                  </a:cubicBezTo>
                  <a:cubicBezTo>
                    <a:pt x="2023" y="152"/>
                    <a:pt x="1947" y="95"/>
                    <a:pt x="1889" y="37"/>
                  </a:cubicBezTo>
                  <a:cubicBezTo>
                    <a:pt x="1832" y="0"/>
                    <a:pt x="1832" y="0"/>
                    <a:pt x="1832" y="0"/>
                  </a:cubicBezTo>
                  <a:lnTo>
                    <a:pt x="1832" y="0"/>
                  </a:lnTo>
                  <a:cubicBezTo>
                    <a:pt x="1813" y="0"/>
                    <a:pt x="1813" y="0"/>
                    <a:pt x="1813" y="0"/>
                  </a:cubicBezTo>
                  <a:cubicBezTo>
                    <a:pt x="1355" y="725"/>
                    <a:pt x="1355" y="725"/>
                    <a:pt x="1355" y="725"/>
                  </a:cubicBezTo>
                  <a:lnTo>
                    <a:pt x="1355" y="725"/>
                  </a:lnTo>
                  <a:cubicBezTo>
                    <a:pt x="1412" y="706"/>
                    <a:pt x="1412" y="706"/>
                    <a:pt x="1412" y="706"/>
                  </a:cubicBezTo>
                  <a:lnTo>
                    <a:pt x="1412" y="706"/>
                  </a:lnTo>
                  <a:cubicBezTo>
                    <a:pt x="1412" y="706"/>
                    <a:pt x="1450" y="896"/>
                    <a:pt x="1469" y="992"/>
                  </a:cubicBezTo>
                  <a:cubicBezTo>
                    <a:pt x="1336" y="1297"/>
                    <a:pt x="1126" y="1354"/>
                    <a:pt x="954" y="1335"/>
                  </a:cubicBezTo>
                  <a:cubicBezTo>
                    <a:pt x="915" y="1392"/>
                    <a:pt x="915" y="1392"/>
                    <a:pt x="915" y="1392"/>
                  </a:cubicBezTo>
                  <a:cubicBezTo>
                    <a:pt x="726" y="1297"/>
                    <a:pt x="726" y="1297"/>
                    <a:pt x="726" y="1297"/>
                  </a:cubicBezTo>
                  <a:cubicBezTo>
                    <a:pt x="726" y="1297"/>
                    <a:pt x="344" y="1258"/>
                    <a:pt x="324" y="1258"/>
                  </a:cubicBezTo>
                  <a:lnTo>
                    <a:pt x="57" y="1220"/>
                  </a:lnTo>
                  <a:cubicBezTo>
                    <a:pt x="0" y="1297"/>
                    <a:pt x="0" y="1297"/>
                    <a:pt x="0" y="1297"/>
                  </a:cubicBezTo>
                  <a:cubicBezTo>
                    <a:pt x="0" y="1373"/>
                    <a:pt x="0" y="1373"/>
                    <a:pt x="0" y="1373"/>
                  </a:cubicBezTo>
                  <a:lnTo>
                    <a:pt x="0" y="1373"/>
                  </a:lnTo>
                  <a:cubicBezTo>
                    <a:pt x="0" y="2136"/>
                    <a:pt x="0" y="2136"/>
                    <a:pt x="0" y="2136"/>
                  </a:cubicBezTo>
                  <a:cubicBezTo>
                    <a:pt x="1011" y="2385"/>
                    <a:pt x="1011" y="2385"/>
                    <a:pt x="1011" y="2385"/>
                  </a:cubicBezTo>
                  <a:cubicBezTo>
                    <a:pt x="1927" y="1679"/>
                    <a:pt x="1927" y="1679"/>
                    <a:pt x="1927" y="1679"/>
                  </a:cubicBezTo>
                  <a:cubicBezTo>
                    <a:pt x="2061" y="1564"/>
                    <a:pt x="2061" y="1373"/>
                    <a:pt x="2061" y="1373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8" name="Freeform 14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040743" y="3839366"/>
              <a:ext cx="1969325" cy="1880432"/>
            </a:xfrm>
            <a:custGeom>
              <a:avLst/>
              <a:gdLst>
                <a:gd name="T0" fmla="*/ 2538 w 5078"/>
                <a:gd name="T1" fmla="*/ 0 h 4849"/>
                <a:gd name="T2" fmla="*/ 3320 w 5078"/>
                <a:gd name="T3" fmla="*/ 1604 h 4849"/>
                <a:gd name="T4" fmla="*/ 5077 w 5078"/>
                <a:gd name="T5" fmla="*/ 1852 h 4849"/>
                <a:gd name="T6" fmla="*/ 3817 w 5078"/>
                <a:gd name="T7" fmla="*/ 3093 h 4849"/>
                <a:gd name="T8" fmla="*/ 4104 w 5078"/>
                <a:gd name="T9" fmla="*/ 4848 h 4849"/>
                <a:gd name="T10" fmla="*/ 2538 w 5078"/>
                <a:gd name="T11" fmla="*/ 4009 h 4849"/>
                <a:gd name="T12" fmla="*/ 973 w 5078"/>
                <a:gd name="T13" fmla="*/ 4848 h 4849"/>
                <a:gd name="T14" fmla="*/ 1279 w 5078"/>
                <a:gd name="T15" fmla="*/ 3093 h 4849"/>
                <a:gd name="T16" fmla="*/ 0 w 5078"/>
                <a:gd name="T17" fmla="*/ 1852 h 4849"/>
                <a:gd name="T18" fmla="*/ 1756 w 5078"/>
                <a:gd name="T19" fmla="*/ 1604 h 4849"/>
                <a:gd name="T20" fmla="*/ 2538 w 5078"/>
                <a:gd name="T21" fmla="*/ 0 h 4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8" h="4849">
                  <a:moveTo>
                    <a:pt x="2538" y="0"/>
                  </a:moveTo>
                  <a:lnTo>
                    <a:pt x="3320" y="1604"/>
                  </a:lnTo>
                  <a:lnTo>
                    <a:pt x="5077" y="1852"/>
                  </a:lnTo>
                  <a:lnTo>
                    <a:pt x="3817" y="3093"/>
                  </a:lnTo>
                  <a:lnTo>
                    <a:pt x="4104" y="4848"/>
                  </a:lnTo>
                  <a:lnTo>
                    <a:pt x="2538" y="4009"/>
                  </a:lnTo>
                  <a:lnTo>
                    <a:pt x="973" y="4848"/>
                  </a:lnTo>
                  <a:lnTo>
                    <a:pt x="1279" y="3093"/>
                  </a:lnTo>
                  <a:lnTo>
                    <a:pt x="0" y="1852"/>
                  </a:lnTo>
                  <a:lnTo>
                    <a:pt x="1756" y="1604"/>
                  </a:lnTo>
                  <a:lnTo>
                    <a:pt x="2538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39" name="Freeform 142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640772" y="5075322"/>
              <a:ext cx="406857" cy="711145"/>
            </a:xfrm>
            <a:custGeom>
              <a:avLst/>
              <a:gdLst>
                <a:gd name="T0" fmla="*/ 992 w 1050"/>
                <a:gd name="T1" fmla="*/ 1812 h 1833"/>
                <a:gd name="T2" fmla="*/ 992 w 1050"/>
                <a:gd name="T3" fmla="*/ 1812 h 1833"/>
                <a:gd name="T4" fmla="*/ 1049 w 1050"/>
                <a:gd name="T5" fmla="*/ 1717 h 1833"/>
                <a:gd name="T6" fmla="*/ 649 w 1050"/>
                <a:gd name="T7" fmla="*/ 1298 h 1833"/>
                <a:gd name="T8" fmla="*/ 649 w 1050"/>
                <a:gd name="T9" fmla="*/ 1298 h 1833"/>
                <a:gd name="T10" fmla="*/ 878 w 1050"/>
                <a:gd name="T11" fmla="*/ 343 h 1833"/>
                <a:gd name="T12" fmla="*/ 687 w 1050"/>
                <a:gd name="T13" fmla="*/ 38 h 1833"/>
                <a:gd name="T14" fmla="*/ 363 w 1050"/>
                <a:gd name="T15" fmla="*/ 229 h 1833"/>
                <a:gd name="T16" fmla="*/ 0 w 1050"/>
                <a:gd name="T17" fmla="*/ 1679 h 1833"/>
                <a:gd name="T18" fmla="*/ 516 w 1050"/>
                <a:gd name="T19" fmla="*/ 1812 h 1833"/>
                <a:gd name="T20" fmla="*/ 535 w 1050"/>
                <a:gd name="T21" fmla="*/ 1774 h 1833"/>
                <a:gd name="T22" fmla="*/ 801 w 1050"/>
                <a:gd name="T23" fmla="*/ 1832 h 1833"/>
                <a:gd name="T24" fmla="*/ 992 w 1050"/>
                <a:gd name="T25" fmla="*/ 181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0" h="1833">
                  <a:moveTo>
                    <a:pt x="992" y="1812"/>
                  </a:moveTo>
                  <a:lnTo>
                    <a:pt x="992" y="1812"/>
                  </a:lnTo>
                  <a:cubicBezTo>
                    <a:pt x="1049" y="1717"/>
                    <a:pt x="1049" y="1717"/>
                    <a:pt x="1049" y="1717"/>
                  </a:cubicBezTo>
                  <a:cubicBezTo>
                    <a:pt x="649" y="16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878" y="343"/>
                    <a:pt x="878" y="343"/>
                    <a:pt x="878" y="343"/>
                  </a:cubicBezTo>
                  <a:cubicBezTo>
                    <a:pt x="915" y="209"/>
                    <a:pt x="839" y="57"/>
                    <a:pt x="687" y="38"/>
                  </a:cubicBezTo>
                  <a:cubicBezTo>
                    <a:pt x="553" y="0"/>
                    <a:pt x="401" y="76"/>
                    <a:pt x="363" y="229"/>
                  </a:cubicBezTo>
                  <a:cubicBezTo>
                    <a:pt x="0" y="1679"/>
                    <a:pt x="0" y="1679"/>
                    <a:pt x="0" y="1679"/>
                  </a:cubicBezTo>
                  <a:cubicBezTo>
                    <a:pt x="516" y="1812"/>
                    <a:pt x="516" y="1812"/>
                    <a:pt x="516" y="1812"/>
                  </a:cubicBezTo>
                  <a:cubicBezTo>
                    <a:pt x="535" y="1774"/>
                    <a:pt x="535" y="1774"/>
                    <a:pt x="535" y="1774"/>
                  </a:cubicBezTo>
                  <a:cubicBezTo>
                    <a:pt x="649" y="1793"/>
                    <a:pt x="801" y="1832"/>
                    <a:pt x="801" y="1832"/>
                  </a:cubicBezTo>
                  <a:cubicBezTo>
                    <a:pt x="820" y="1832"/>
                    <a:pt x="992" y="1812"/>
                    <a:pt x="992" y="1812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0" name="Freeform 14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616839" y="5726636"/>
              <a:ext cx="104279" cy="317964"/>
            </a:xfrm>
            <a:custGeom>
              <a:avLst/>
              <a:gdLst>
                <a:gd name="T0" fmla="*/ 58 w 269"/>
                <a:gd name="T1" fmla="*/ 820 h 821"/>
                <a:gd name="T2" fmla="*/ 58 w 269"/>
                <a:gd name="T3" fmla="*/ 820 h 821"/>
                <a:gd name="T4" fmla="*/ 268 w 269"/>
                <a:gd name="T5" fmla="*/ 725 h 821"/>
                <a:gd name="T6" fmla="*/ 211 w 269"/>
                <a:gd name="T7" fmla="*/ 248 h 821"/>
                <a:gd name="T8" fmla="*/ 58 w 269"/>
                <a:gd name="T9" fmla="*/ 0 h 821"/>
                <a:gd name="T10" fmla="*/ 58 w 269"/>
                <a:gd name="T11" fmla="*/ 82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821">
                  <a:moveTo>
                    <a:pt x="58" y="820"/>
                  </a:moveTo>
                  <a:lnTo>
                    <a:pt x="58" y="820"/>
                  </a:lnTo>
                  <a:cubicBezTo>
                    <a:pt x="268" y="725"/>
                    <a:pt x="268" y="725"/>
                    <a:pt x="268" y="725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401"/>
                    <a:pt x="58" y="82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1" name="Freeform 14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796335" y="5104384"/>
              <a:ext cx="170948" cy="162400"/>
            </a:xfrm>
            <a:custGeom>
              <a:avLst/>
              <a:gdLst>
                <a:gd name="T0" fmla="*/ 172 w 439"/>
                <a:gd name="T1" fmla="*/ 382 h 421"/>
                <a:gd name="T2" fmla="*/ 172 w 439"/>
                <a:gd name="T3" fmla="*/ 382 h 421"/>
                <a:gd name="T4" fmla="*/ 38 w 439"/>
                <a:gd name="T5" fmla="*/ 153 h 421"/>
                <a:gd name="T6" fmla="*/ 286 w 439"/>
                <a:gd name="T7" fmla="*/ 38 h 421"/>
                <a:gd name="T8" fmla="*/ 400 w 439"/>
                <a:gd name="T9" fmla="*/ 286 h 421"/>
                <a:gd name="T10" fmla="*/ 172 w 439"/>
                <a:gd name="T11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421">
                  <a:moveTo>
                    <a:pt x="172" y="382"/>
                  </a:moveTo>
                  <a:lnTo>
                    <a:pt x="172" y="382"/>
                  </a:lnTo>
                  <a:cubicBezTo>
                    <a:pt x="57" y="362"/>
                    <a:pt x="0" y="248"/>
                    <a:pt x="38" y="153"/>
                  </a:cubicBezTo>
                  <a:cubicBezTo>
                    <a:pt x="76" y="57"/>
                    <a:pt x="172" y="0"/>
                    <a:pt x="286" y="38"/>
                  </a:cubicBezTo>
                  <a:cubicBezTo>
                    <a:pt x="381" y="76"/>
                    <a:pt x="438" y="191"/>
                    <a:pt x="400" y="286"/>
                  </a:cubicBezTo>
                  <a:cubicBezTo>
                    <a:pt x="381" y="382"/>
                    <a:pt x="267" y="420"/>
                    <a:pt x="172" y="38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2" name="Freeform 14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787787" y="5171053"/>
              <a:ext cx="170948" cy="111117"/>
            </a:xfrm>
            <a:custGeom>
              <a:avLst/>
              <a:gdLst>
                <a:gd name="T0" fmla="*/ 57 w 439"/>
                <a:gd name="T1" fmla="*/ 0 h 287"/>
                <a:gd name="T2" fmla="*/ 0 w 439"/>
                <a:gd name="T3" fmla="*/ 171 h 287"/>
                <a:gd name="T4" fmla="*/ 381 w 439"/>
                <a:gd name="T5" fmla="*/ 286 h 287"/>
                <a:gd name="T6" fmla="*/ 438 w 439"/>
                <a:gd name="T7" fmla="*/ 76 h 287"/>
                <a:gd name="T8" fmla="*/ 57 w 43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87">
                  <a:moveTo>
                    <a:pt x="57" y="0"/>
                  </a:moveTo>
                  <a:lnTo>
                    <a:pt x="0" y="171"/>
                  </a:lnTo>
                  <a:lnTo>
                    <a:pt x="381" y="286"/>
                  </a:lnTo>
                  <a:lnTo>
                    <a:pt x="438" y="76"/>
                  </a:lnTo>
                  <a:lnTo>
                    <a:pt x="57" y="0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2" name="任意多边形 23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405780" y="6073662"/>
              <a:ext cx="679070" cy="784339"/>
            </a:xfrm>
            <a:custGeom>
              <a:avLst/>
              <a:gdLst>
                <a:gd name="connsiteX0" fmla="*/ 168381 w 679070"/>
                <a:gd name="connsiteY0" fmla="*/ 0 h 784339"/>
                <a:gd name="connsiteX1" fmla="*/ 679070 w 679070"/>
                <a:gd name="connsiteY1" fmla="*/ 110903 h 784339"/>
                <a:gd name="connsiteX2" fmla="*/ 534498 w 679070"/>
                <a:gd name="connsiteY2" fmla="*/ 784339 h 784339"/>
                <a:gd name="connsiteX3" fmla="*/ 0 w 679070"/>
                <a:gd name="connsiteY3" fmla="*/ 784339 h 7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70" h="784339">
                  <a:moveTo>
                    <a:pt x="168381" y="0"/>
                  </a:moveTo>
                  <a:lnTo>
                    <a:pt x="679070" y="110903"/>
                  </a:lnTo>
                  <a:lnTo>
                    <a:pt x="534498" y="784339"/>
                  </a:lnTo>
                  <a:lnTo>
                    <a:pt x="0" y="7843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4" name="Freeform 147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442328" y="4312892"/>
              <a:ext cx="273517" cy="637638"/>
            </a:xfrm>
            <a:custGeom>
              <a:avLst/>
              <a:gdLst>
                <a:gd name="T0" fmla="*/ 439 w 707"/>
                <a:gd name="T1" fmla="*/ 1642 h 1643"/>
                <a:gd name="T2" fmla="*/ 0 w 707"/>
                <a:gd name="T3" fmla="*/ 1585 h 1643"/>
                <a:gd name="T4" fmla="*/ 286 w 707"/>
                <a:gd name="T5" fmla="*/ 0 h 1643"/>
                <a:gd name="T6" fmla="*/ 706 w 707"/>
                <a:gd name="T7" fmla="*/ 76 h 1643"/>
                <a:gd name="T8" fmla="*/ 439 w 707"/>
                <a:gd name="T9" fmla="*/ 1642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643">
                  <a:moveTo>
                    <a:pt x="439" y="1642"/>
                  </a:moveTo>
                  <a:lnTo>
                    <a:pt x="0" y="1585"/>
                  </a:lnTo>
                  <a:lnTo>
                    <a:pt x="286" y="0"/>
                  </a:lnTo>
                  <a:lnTo>
                    <a:pt x="706" y="76"/>
                  </a:lnTo>
                  <a:lnTo>
                    <a:pt x="439" y="164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5" name="Freeform 148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546606" y="4230837"/>
              <a:ext cx="184624" cy="193172"/>
            </a:xfrm>
            <a:custGeom>
              <a:avLst/>
              <a:gdLst>
                <a:gd name="T0" fmla="*/ 439 w 478"/>
                <a:gd name="T1" fmla="*/ 286 h 498"/>
                <a:gd name="T2" fmla="*/ 439 w 478"/>
                <a:gd name="T3" fmla="*/ 286 h 498"/>
                <a:gd name="T4" fmla="*/ 191 w 478"/>
                <a:gd name="T5" fmla="*/ 477 h 498"/>
                <a:gd name="T6" fmla="*/ 19 w 478"/>
                <a:gd name="T7" fmla="*/ 210 h 498"/>
                <a:gd name="T8" fmla="*/ 267 w 478"/>
                <a:gd name="T9" fmla="*/ 19 h 498"/>
                <a:gd name="T10" fmla="*/ 439 w 478"/>
                <a:gd name="T11" fmla="*/ 28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498">
                  <a:moveTo>
                    <a:pt x="439" y="286"/>
                  </a:moveTo>
                  <a:lnTo>
                    <a:pt x="439" y="286"/>
                  </a:lnTo>
                  <a:cubicBezTo>
                    <a:pt x="420" y="420"/>
                    <a:pt x="306" y="497"/>
                    <a:pt x="191" y="477"/>
                  </a:cubicBezTo>
                  <a:cubicBezTo>
                    <a:pt x="77" y="458"/>
                    <a:pt x="0" y="343"/>
                    <a:pt x="19" y="210"/>
                  </a:cubicBezTo>
                  <a:cubicBezTo>
                    <a:pt x="38" y="95"/>
                    <a:pt x="153" y="0"/>
                    <a:pt x="267" y="19"/>
                  </a:cubicBezTo>
                  <a:cubicBezTo>
                    <a:pt x="382" y="38"/>
                    <a:pt x="477" y="153"/>
                    <a:pt x="439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6" name="Freeform 14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568830" y="4246223"/>
              <a:ext cx="141887" cy="117954"/>
            </a:xfrm>
            <a:custGeom>
              <a:avLst/>
              <a:gdLst>
                <a:gd name="T0" fmla="*/ 153 w 364"/>
                <a:gd name="T1" fmla="*/ 286 h 306"/>
                <a:gd name="T2" fmla="*/ 153 w 364"/>
                <a:gd name="T3" fmla="*/ 286 h 306"/>
                <a:gd name="T4" fmla="*/ 0 w 364"/>
                <a:gd name="T5" fmla="*/ 134 h 306"/>
                <a:gd name="T6" fmla="*/ 210 w 364"/>
                <a:gd name="T7" fmla="*/ 19 h 306"/>
                <a:gd name="T8" fmla="*/ 363 w 364"/>
                <a:gd name="T9" fmla="*/ 191 h 306"/>
                <a:gd name="T10" fmla="*/ 153 w 364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06">
                  <a:moveTo>
                    <a:pt x="153" y="286"/>
                  </a:moveTo>
                  <a:lnTo>
                    <a:pt x="153" y="286"/>
                  </a:lnTo>
                  <a:cubicBezTo>
                    <a:pt x="57" y="267"/>
                    <a:pt x="0" y="210"/>
                    <a:pt x="0" y="134"/>
                  </a:cubicBezTo>
                  <a:cubicBezTo>
                    <a:pt x="20" y="57"/>
                    <a:pt x="115" y="0"/>
                    <a:pt x="210" y="19"/>
                  </a:cubicBezTo>
                  <a:cubicBezTo>
                    <a:pt x="306" y="38"/>
                    <a:pt x="363" y="115"/>
                    <a:pt x="363" y="191"/>
                  </a:cubicBezTo>
                  <a:cubicBezTo>
                    <a:pt x="344" y="248"/>
                    <a:pt x="249" y="305"/>
                    <a:pt x="153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7" name="Freeform 15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604728" y="4268446"/>
              <a:ext cx="311126" cy="770978"/>
            </a:xfrm>
            <a:custGeom>
              <a:avLst/>
              <a:gdLst>
                <a:gd name="T0" fmla="*/ 477 w 803"/>
                <a:gd name="T1" fmla="*/ 1986 h 1987"/>
                <a:gd name="T2" fmla="*/ 0 w 803"/>
                <a:gd name="T3" fmla="*/ 1909 h 1987"/>
                <a:gd name="T4" fmla="*/ 324 w 803"/>
                <a:gd name="T5" fmla="*/ 0 h 1987"/>
                <a:gd name="T6" fmla="*/ 802 w 803"/>
                <a:gd name="T7" fmla="*/ 77 h 1987"/>
                <a:gd name="T8" fmla="*/ 477 w 803"/>
                <a:gd name="T9" fmla="*/ 1986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987">
                  <a:moveTo>
                    <a:pt x="477" y="1986"/>
                  </a:moveTo>
                  <a:lnTo>
                    <a:pt x="0" y="1909"/>
                  </a:lnTo>
                  <a:lnTo>
                    <a:pt x="324" y="0"/>
                  </a:lnTo>
                  <a:lnTo>
                    <a:pt x="802" y="77"/>
                  </a:lnTo>
                  <a:lnTo>
                    <a:pt x="477" y="1986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8" name="Freeform 151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724392" y="4179553"/>
              <a:ext cx="200010" cy="208557"/>
            </a:xfrm>
            <a:custGeom>
              <a:avLst/>
              <a:gdLst>
                <a:gd name="T0" fmla="*/ 497 w 517"/>
                <a:gd name="T1" fmla="*/ 306 h 536"/>
                <a:gd name="T2" fmla="*/ 497 w 517"/>
                <a:gd name="T3" fmla="*/ 306 h 536"/>
                <a:gd name="T4" fmla="*/ 210 w 517"/>
                <a:gd name="T5" fmla="*/ 516 h 536"/>
                <a:gd name="T6" fmla="*/ 19 w 517"/>
                <a:gd name="T7" fmla="*/ 229 h 536"/>
                <a:gd name="T8" fmla="*/ 306 w 517"/>
                <a:gd name="T9" fmla="*/ 20 h 536"/>
                <a:gd name="T10" fmla="*/ 497 w 517"/>
                <a:gd name="T11" fmla="*/ 3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536">
                  <a:moveTo>
                    <a:pt x="497" y="306"/>
                  </a:moveTo>
                  <a:lnTo>
                    <a:pt x="497" y="306"/>
                  </a:lnTo>
                  <a:cubicBezTo>
                    <a:pt x="478" y="439"/>
                    <a:pt x="344" y="535"/>
                    <a:pt x="210" y="516"/>
                  </a:cubicBezTo>
                  <a:cubicBezTo>
                    <a:pt x="77" y="477"/>
                    <a:pt x="0" y="363"/>
                    <a:pt x="19" y="229"/>
                  </a:cubicBezTo>
                  <a:cubicBezTo>
                    <a:pt x="38" y="96"/>
                    <a:pt x="172" y="0"/>
                    <a:pt x="306" y="20"/>
                  </a:cubicBezTo>
                  <a:cubicBezTo>
                    <a:pt x="439" y="58"/>
                    <a:pt x="516" y="172"/>
                    <a:pt x="497" y="30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49" name="Freeform 152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91063" y="4357339"/>
              <a:ext cx="282064" cy="711145"/>
            </a:xfrm>
            <a:custGeom>
              <a:avLst/>
              <a:gdLst>
                <a:gd name="T0" fmla="*/ 439 w 726"/>
                <a:gd name="T1" fmla="*/ 1833 h 1834"/>
                <a:gd name="T2" fmla="*/ 0 w 726"/>
                <a:gd name="T3" fmla="*/ 1757 h 1834"/>
                <a:gd name="T4" fmla="*/ 306 w 726"/>
                <a:gd name="T5" fmla="*/ 0 h 1834"/>
                <a:gd name="T6" fmla="*/ 725 w 726"/>
                <a:gd name="T7" fmla="*/ 77 h 1834"/>
                <a:gd name="T8" fmla="*/ 439 w 726"/>
                <a:gd name="T9" fmla="*/ 18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34">
                  <a:moveTo>
                    <a:pt x="439" y="1833"/>
                  </a:moveTo>
                  <a:lnTo>
                    <a:pt x="0" y="1757"/>
                  </a:lnTo>
                  <a:lnTo>
                    <a:pt x="306" y="0"/>
                  </a:lnTo>
                  <a:lnTo>
                    <a:pt x="725" y="77"/>
                  </a:lnTo>
                  <a:lnTo>
                    <a:pt x="439" y="183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0" name="Freeform 153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893632" y="4275284"/>
              <a:ext cx="193171" cy="184624"/>
            </a:xfrm>
            <a:custGeom>
              <a:avLst/>
              <a:gdLst>
                <a:gd name="T0" fmla="*/ 458 w 498"/>
                <a:gd name="T1" fmla="*/ 286 h 478"/>
                <a:gd name="T2" fmla="*/ 458 w 498"/>
                <a:gd name="T3" fmla="*/ 286 h 478"/>
                <a:gd name="T4" fmla="*/ 210 w 498"/>
                <a:gd name="T5" fmla="*/ 458 h 478"/>
                <a:gd name="T6" fmla="*/ 39 w 498"/>
                <a:gd name="T7" fmla="*/ 209 h 478"/>
                <a:gd name="T8" fmla="*/ 287 w 498"/>
                <a:gd name="T9" fmla="*/ 19 h 478"/>
                <a:gd name="T10" fmla="*/ 458 w 498"/>
                <a:gd name="T11" fmla="*/ 2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478">
                  <a:moveTo>
                    <a:pt x="458" y="286"/>
                  </a:moveTo>
                  <a:lnTo>
                    <a:pt x="458" y="286"/>
                  </a:lnTo>
                  <a:cubicBezTo>
                    <a:pt x="439" y="401"/>
                    <a:pt x="325" y="477"/>
                    <a:pt x="210" y="458"/>
                  </a:cubicBezTo>
                  <a:cubicBezTo>
                    <a:pt x="96" y="438"/>
                    <a:pt x="0" y="324"/>
                    <a:pt x="39" y="209"/>
                  </a:cubicBezTo>
                  <a:cubicBezTo>
                    <a:pt x="58" y="76"/>
                    <a:pt x="172" y="0"/>
                    <a:pt x="287" y="19"/>
                  </a:cubicBezTo>
                  <a:cubicBezTo>
                    <a:pt x="402" y="38"/>
                    <a:pt x="497" y="152"/>
                    <a:pt x="458" y="286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1" name="Freeform 154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953463" y="4541963"/>
              <a:ext cx="244457" cy="548745"/>
            </a:xfrm>
            <a:custGeom>
              <a:avLst/>
              <a:gdLst>
                <a:gd name="T0" fmla="*/ 401 w 631"/>
                <a:gd name="T1" fmla="*/ 1413 h 1414"/>
                <a:gd name="T2" fmla="*/ 0 w 631"/>
                <a:gd name="T3" fmla="*/ 1355 h 1414"/>
                <a:gd name="T4" fmla="*/ 229 w 631"/>
                <a:gd name="T5" fmla="*/ 0 h 1414"/>
                <a:gd name="T6" fmla="*/ 630 w 631"/>
                <a:gd name="T7" fmla="*/ 76 h 1414"/>
                <a:gd name="T8" fmla="*/ 401 w 631"/>
                <a:gd name="T9" fmla="*/ 141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1414">
                  <a:moveTo>
                    <a:pt x="401" y="1413"/>
                  </a:moveTo>
                  <a:lnTo>
                    <a:pt x="0" y="1355"/>
                  </a:lnTo>
                  <a:lnTo>
                    <a:pt x="229" y="0"/>
                  </a:lnTo>
                  <a:lnTo>
                    <a:pt x="630" y="76"/>
                  </a:lnTo>
                  <a:lnTo>
                    <a:pt x="401" y="1413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2" name="Freeform 155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33809" y="4475294"/>
              <a:ext cx="170948" cy="162400"/>
            </a:xfrm>
            <a:custGeom>
              <a:avLst/>
              <a:gdLst>
                <a:gd name="T0" fmla="*/ 420 w 440"/>
                <a:gd name="T1" fmla="*/ 248 h 421"/>
                <a:gd name="T2" fmla="*/ 420 w 440"/>
                <a:gd name="T3" fmla="*/ 248 h 421"/>
                <a:gd name="T4" fmla="*/ 191 w 440"/>
                <a:gd name="T5" fmla="*/ 401 h 421"/>
                <a:gd name="T6" fmla="*/ 19 w 440"/>
                <a:gd name="T7" fmla="*/ 172 h 421"/>
                <a:gd name="T8" fmla="*/ 248 w 440"/>
                <a:gd name="T9" fmla="*/ 19 h 421"/>
                <a:gd name="T10" fmla="*/ 420 w 440"/>
                <a:gd name="T11" fmla="*/ 2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21">
                  <a:moveTo>
                    <a:pt x="420" y="248"/>
                  </a:moveTo>
                  <a:lnTo>
                    <a:pt x="420" y="248"/>
                  </a:lnTo>
                  <a:cubicBezTo>
                    <a:pt x="401" y="344"/>
                    <a:pt x="306" y="420"/>
                    <a:pt x="191" y="401"/>
                  </a:cubicBezTo>
                  <a:cubicBezTo>
                    <a:pt x="76" y="382"/>
                    <a:pt x="0" y="286"/>
                    <a:pt x="19" y="172"/>
                  </a:cubicBezTo>
                  <a:cubicBezTo>
                    <a:pt x="39" y="57"/>
                    <a:pt x="153" y="0"/>
                    <a:pt x="248" y="19"/>
                  </a:cubicBezTo>
                  <a:cubicBezTo>
                    <a:pt x="363" y="38"/>
                    <a:pt x="439" y="134"/>
                    <a:pt x="420" y="24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3" name="Freeform 156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413266" y="4859927"/>
              <a:ext cx="59832" cy="75217"/>
            </a:xfrm>
            <a:custGeom>
              <a:avLst/>
              <a:gdLst>
                <a:gd name="T0" fmla="*/ 77 w 154"/>
                <a:gd name="T1" fmla="*/ 0 h 192"/>
                <a:gd name="T2" fmla="*/ 153 w 154"/>
                <a:gd name="T3" fmla="*/ 172 h 192"/>
                <a:gd name="T4" fmla="*/ 77 w 154"/>
                <a:gd name="T5" fmla="*/ 191 h 192"/>
                <a:gd name="T6" fmla="*/ 0 w 154"/>
                <a:gd name="T7" fmla="*/ 172 h 192"/>
                <a:gd name="T8" fmla="*/ 0 w 154"/>
                <a:gd name="T9" fmla="*/ 95 h 192"/>
                <a:gd name="T10" fmla="*/ 77 w 154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77" y="0"/>
                  </a:moveTo>
                  <a:lnTo>
                    <a:pt x="153" y="172"/>
                  </a:lnTo>
                  <a:lnTo>
                    <a:pt x="77" y="191"/>
                  </a:lnTo>
                  <a:lnTo>
                    <a:pt x="0" y="172"/>
                  </a:lnTo>
                  <a:lnTo>
                    <a:pt x="0" y="95"/>
                  </a:lnTo>
                  <a:lnTo>
                    <a:pt x="77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4" name="Freeform 157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20095" y="4646242"/>
              <a:ext cx="222233" cy="577806"/>
            </a:xfrm>
            <a:custGeom>
              <a:avLst/>
              <a:gdLst>
                <a:gd name="T0" fmla="*/ 95 w 574"/>
                <a:gd name="T1" fmla="*/ 458 h 1491"/>
                <a:gd name="T2" fmla="*/ 95 w 574"/>
                <a:gd name="T3" fmla="*/ 458 h 1491"/>
                <a:gd name="T4" fmla="*/ 0 w 574"/>
                <a:gd name="T5" fmla="*/ 210 h 1491"/>
                <a:gd name="T6" fmla="*/ 172 w 574"/>
                <a:gd name="T7" fmla="*/ 19 h 1491"/>
                <a:gd name="T8" fmla="*/ 420 w 574"/>
                <a:gd name="T9" fmla="*/ 172 h 1491"/>
                <a:gd name="T10" fmla="*/ 573 w 574"/>
                <a:gd name="T11" fmla="*/ 573 h 1491"/>
                <a:gd name="T12" fmla="*/ 458 w 574"/>
                <a:gd name="T13" fmla="*/ 1490 h 1491"/>
                <a:gd name="T14" fmla="*/ 95 w 574"/>
                <a:gd name="T15" fmla="*/ 458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1491">
                  <a:moveTo>
                    <a:pt x="95" y="458"/>
                  </a:moveTo>
                  <a:lnTo>
                    <a:pt x="95" y="458"/>
                  </a:ln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76"/>
                    <a:pt x="172" y="19"/>
                  </a:cubicBezTo>
                  <a:cubicBezTo>
                    <a:pt x="172" y="19"/>
                    <a:pt x="325" y="0"/>
                    <a:pt x="420" y="172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458" y="1490"/>
                    <a:pt x="458" y="1490"/>
                    <a:pt x="458" y="1490"/>
                  </a:cubicBezTo>
                  <a:lnTo>
                    <a:pt x="95" y="4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5" name="Freeform 15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235480" y="4675303"/>
              <a:ext cx="88893" cy="155564"/>
            </a:xfrm>
            <a:custGeom>
              <a:avLst/>
              <a:gdLst>
                <a:gd name="T0" fmla="*/ 0 w 230"/>
                <a:gd name="T1" fmla="*/ 134 h 402"/>
                <a:gd name="T2" fmla="*/ 0 w 230"/>
                <a:gd name="T3" fmla="*/ 134 h 402"/>
                <a:gd name="T4" fmla="*/ 95 w 230"/>
                <a:gd name="T5" fmla="*/ 19 h 402"/>
                <a:gd name="T6" fmla="*/ 229 w 230"/>
                <a:gd name="T7" fmla="*/ 268 h 402"/>
                <a:gd name="T8" fmla="*/ 115 w 230"/>
                <a:gd name="T9" fmla="*/ 401 h 402"/>
                <a:gd name="T10" fmla="*/ 76 w 230"/>
                <a:gd name="T11" fmla="*/ 401 h 402"/>
                <a:gd name="T12" fmla="*/ 0 w 230"/>
                <a:gd name="T13" fmla="*/ 13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402">
                  <a:moveTo>
                    <a:pt x="0" y="134"/>
                  </a:moveTo>
                  <a:lnTo>
                    <a:pt x="0" y="134"/>
                  </a:lnTo>
                  <a:cubicBezTo>
                    <a:pt x="0" y="134"/>
                    <a:pt x="0" y="0"/>
                    <a:pt x="95" y="19"/>
                  </a:cubicBezTo>
                  <a:cubicBezTo>
                    <a:pt x="95" y="19"/>
                    <a:pt x="153" y="39"/>
                    <a:pt x="229" y="268"/>
                  </a:cubicBezTo>
                  <a:cubicBezTo>
                    <a:pt x="229" y="268"/>
                    <a:pt x="229" y="382"/>
                    <a:pt x="115" y="401"/>
                  </a:cubicBezTo>
                  <a:cubicBezTo>
                    <a:pt x="76" y="401"/>
                    <a:pt x="76" y="401"/>
                    <a:pt x="76" y="401"/>
                  </a:cubicBez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6" name="Freeform 159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360273" y="4904374"/>
              <a:ext cx="755592" cy="517974"/>
            </a:xfrm>
            <a:custGeom>
              <a:avLst/>
              <a:gdLst>
                <a:gd name="T0" fmla="*/ 173 w 1949"/>
                <a:gd name="T1" fmla="*/ 0 h 1338"/>
                <a:gd name="T2" fmla="*/ 173 w 1949"/>
                <a:gd name="T3" fmla="*/ 0 h 1338"/>
                <a:gd name="T4" fmla="*/ 77 w 1949"/>
                <a:gd name="T5" fmla="*/ 573 h 1338"/>
                <a:gd name="T6" fmla="*/ 0 w 1949"/>
                <a:gd name="T7" fmla="*/ 554 h 1338"/>
                <a:gd name="T8" fmla="*/ 77 w 1949"/>
                <a:gd name="T9" fmla="*/ 707 h 1338"/>
                <a:gd name="T10" fmla="*/ 77 w 1949"/>
                <a:gd name="T11" fmla="*/ 783 h 1338"/>
                <a:gd name="T12" fmla="*/ 535 w 1949"/>
                <a:gd name="T13" fmla="*/ 1127 h 1338"/>
                <a:gd name="T14" fmla="*/ 535 w 1949"/>
                <a:gd name="T15" fmla="*/ 1127 h 1338"/>
                <a:gd name="T16" fmla="*/ 650 w 1949"/>
                <a:gd name="T17" fmla="*/ 1165 h 1338"/>
                <a:gd name="T18" fmla="*/ 1242 w 1949"/>
                <a:gd name="T19" fmla="*/ 1260 h 1338"/>
                <a:gd name="T20" fmla="*/ 1853 w 1949"/>
                <a:gd name="T21" fmla="*/ 955 h 1338"/>
                <a:gd name="T22" fmla="*/ 1853 w 1949"/>
                <a:gd name="T23" fmla="*/ 898 h 1338"/>
                <a:gd name="T24" fmla="*/ 1948 w 1949"/>
                <a:gd name="T25" fmla="*/ 306 h 1338"/>
                <a:gd name="T26" fmla="*/ 173 w 1949"/>
                <a:gd name="T2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9" h="1338">
                  <a:moveTo>
                    <a:pt x="173" y="0"/>
                  </a:moveTo>
                  <a:lnTo>
                    <a:pt x="173" y="0"/>
                  </a:lnTo>
                  <a:cubicBezTo>
                    <a:pt x="77" y="573"/>
                    <a:pt x="77" y="573"/>
                    <a:pt x="77" y="573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39" y="611"/>
                    <a:pt x="77" y="707"/>
                  </a:cubicBezTo>
                  <a:cubicBezTo>
                    <a:pt x="77" y="783"/>
                    <a:pt x="77" y="783"/>
                    <a:pt x="77" y="783"/>
                  </a:cubicBezTo>
                  <a:cubicBezTo>
                    <a:pt x="77" y="783"/>
                    <a:pt x="134" y="1051"/>
                    <a:pt x="535" y="1127"/>
                  </a:cubicBezTo>
                  <a:lnTo>
                    <a:pt x="535" y="1127"/>
                  </a:lnTo>
                  <a:cubicBezTo>
                    <a:pt x="574" y="1146"/>
                    <a:pt x="611" y="1165"/>
                    <a:pt x="650" y="1165"/>
                  </a:cubicBezTo>
                  <a:cubicBezTo>
                    <a:pt x="1242" y="1260"/>
                    <a:pt x="1242" y="1260"/>
                    <a:pt x="1242" y="1260"/>
                  </a:cubicBezTo>
                  <a:cubicBezTo>
                    <a:pt x="1242" y="1260"/>
                    <a:pt x="1681" y="1337"/>
                    <a:pt x="1853" y="955"/>
                  </a:cubicBezTo>
                  <a:cubicBezTo>
                    <a:pt x="1853" y="898"/>
                    <a:pt x="1853" y="898"/>
                    <a:pt x="1853" y="898"/>
                  </a:cubicBezTo>
                  <a:cubicBezTo>
                    <a:pt x="1948" y="306"/>
                    <a:pt x="1948" y="306"/>
                    <a:pt x="1948" y="306"/>
                  </a:cubicBezTo>
                  <a:lnTo>
                    <a:pt x="173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7" name="Freeform 160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404719" y="5244562"/>
              <a:ext cx="533359" cy="717983"/>
            </a:xfrm>
            <a:custGeom>
              <a:avLst/>
              <a:gdLst>
                <a:gd name="T0" fmla="*/ 1088 w 1376"/>
                <a:gd name="T1" fmla="*/ 1852 h 1853"/>
                <a:gd name="T2" fmla="*/ 0 w 1376"/>
                <a:gd name="T3" fmla="*/ 1679 h 1853"/>
                <a:gd name="T4" fmla="*/ 287 w 1376"/>
                <a:gd name="T5" fmla="*/ 0 h 1853"/>
                <a:gd name="T6" fmla="*/ 1375 w 1376"/>
                <a:gd name="T7" fmla="*/ 192 h 1853"/>
                <a:gd name="T8" fmla="*/ 1088 w 1376"/>
                <a:gd name="T9" fmla="*/ 1852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853">
                  <a:moveTo>
                    <a:pt x="1088" y="1852"/>
                  </a:moveTo>
                  <a:lnTo>
                    <a:pt x="0" y="1679"/>
                  </a:lnTo>
                  <a:lnTo>
                    <a:pt x="287" y="0"/>
                  </a:lnTo>
                  <a:lnTo>
                    <a:pt x="1375" y="192"/>
                  </a:lnTo>
                  <a:lnTo>
                    <a:pt x="1088" y="1852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8" name="Freeform 161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53454" y="4201777"/>
              <a:ext cx="148725" cy="117954"/>
            </a:xfrm>
            <a:custGeom>
              <a:avLst/>
              <a:gdLst>
                <a:gd name="T0" fmla="*/ 172 w 383"/>
                <a:gd name="T1" fmla="*/ 286 h 306"/>
                <a:gd name="T2" fmla="*/ 172 w 383"/>
                <a:gd name="T3" fmla="*/ 286 h 306"/>
                <a:gd name="T4" fmla="*/ 19 w 383"/>
                <a:gd name="T5" fmla="*/ 114 h 306"/>
                <a:gd name="T6" fmla="*/ 209 w 383"/>
                <a:gd name="T7" fmla="*/ 18 h 306"/>
                <a:gd name="T8" fmla="*/ 362 w 383"/>
                <a:gd name="T9" fmla="*/ 171 h 306"/>
                <a:gd name="T10" fmla="*/ 172 w 383"/>
                <a:gd name="T1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06">
                  <a:moveTo>
                    <a:pt x="172" y="286"/>
                  </a:moveTo>
                  <a:lnTo>
                    <a:pt x="172" y="286"/>
                  </a:lnTo>
                  <a:cubicBezTo>
                    <a:pt x="76" y="267"/>
                    <a:pt x="0" y="191"/>
                    <a:pt x="19" y="114"/>
                  </a:cubicBezTo>
                  <a:cubicBezTo>
                    <a:pt x="19" y="38"/>
                    <a:pt x="114" y="0"/>
                    <a:pt x="209" y="18"/>
                  </a:cubicBezTo>
                  <a:cubicBezTo>
                    <a:pt x="305" y="18"/>
                    <a:pt x="382" y="95"/>
                    <a:pt x="362" y="171"/>
                  </a:cubicBezTo>
                  <a:cubicBezTo>
                    <a:pt x="343" y="248"/>
                    <a:pt x="267" y="305"/>
                    <a:pt x="172" y="286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59" name="Freeform 16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915855" y="4297508"/>
              <a:ext cx="148726" cy="126502"/>
            </a:xfrm>
            <a:custGeom>
              <a:avLst/>
              <a:gdLst>
                <a:gd name="T0" fmla="*/ 171 w 382"/>
                <a:gd name="T1" fmla="*/ 305 h 326"/>
                <a:gd name="T2" fmla="*/ 171 w 382"/>
                <a:gd name="T3" fmla="*/ 305 h 326"/>
                <a:gd name="T4" fmla="*/ 19 w 382"/>
                <a:gd name="T5" fmla="*/ 133 h 326"/>
                <a:gd name="T6" fmla="*/ 210 w 382"/>
                <a:gd name="T7" fmla="*/ 19 h 326"/>
                <a:gd name="T8" fmla="*/ 363 w 382"/>
                <a:gd name="T9" fmla="*/ 191 h 326"/>
                <a:gd name="T10" fmla="*/ 171 w 382"/>
                <a:gd name="T11" fmla="*/ 30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326">
                  <a:moveTo>
                    <a:pt x="171" y="305"/>
                  </a:moveTo>
                  <a:lnTo>
                    <a:pt x="171" y="305"/>
                  </a:lnTo>
                  <a:cubicBezTo>
                    <a:pt x="76" y="286"/>
                    <a:pt x="0" y="210"/>
                    <a:pt x="19" y="133"/>
                  </a:cubicBezTo>
                  <a:cubicBezTo>
                    <a:pt x="38" y="57"/>
                    <a:pt x="114" y="0"/>
                    <a:pt x="210" y="19"/>
                  </a:cubicBezTo>
                  <a:cubicBezTo>
                    <a:pt x="305" y="38"/>
                    <a:pt x="381" y="114"/>
                    <a:pt x="363" y="191"/>
                  </a:cubicBezTo>
                  <a:cubicBezTo>
                    <a:pt x="363" y="267"/>
                    <a:pt x="267" y="325"/>
                    <a:pt x="171" y="305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0" name="Freeform 163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064580" y="4497517"/>
              <a:ext cx="119664" cy="95731"/>
            </a:xfrm>
            <a:custGeom>
              <a:avLst/>
              <a:gdLst>
                <a:gd name="T0" fmla="*/ 134 w 307"/>
                <a:gd name="T1" fmla="*/ 248 h 249"/>
                <a:gd name="T2" fmla="*/ 134 w 307"/>
                <a:gd name="T3" fmla="*/ 248 h 249"/>
                <a:gd name="T4" fmla="*/ 0 w 307"/>
                <a:gd name="T5" fmla="*/ 96 h 249"/>
                <a:gd name="T6" fmla="*/ 172 w 307"/>
                <a:gd name="T7" fmla="*/ 19 h 249"/>
                <a:gd name="T8" fmla="*/ 306 w 307"/>
                <a:gd name="T9" fmla="*/ 153 h 249"/>
                <a:gd name="T10" fmla="*/ 134 w 307"/>
                <a:gd name="T1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249">
                  <a:moveTo>
                    <a:pt x="134" y="248"/>
                  </a:moveTo>
                  <a:lnTo>
                    <a:pt x="134" y="248"/>
                  </a:lnTo>
                  <a:cubicBezTo>
                    <a:pt x="58" y="229"/>
                    <a:pt x="0" y="172"/>
                    <a:pt x="0" y="96"/>
                  </a:cubicBezTo>
                  <a:cubicBezTo>
                    <a:pt x="19" y="39"/>
                    <a:pt x="96" y="0"/>
                    <a:pt x="172" y="19"/>
                  </a:cubicBezTo>
                  <a:cubicBezTo>
                    <a:pt x="249" y="19"/>
                    <a:pt x="306" y="77"/>
                    <a:pt x="306" y="153"/>
                  </a:cubicBezTo>
                  <a:cubicBezTo>
                    <a:pt x="287" y="210"/>
                    <a:pt x="211" y="248"/>
                    <a:pt x="134" y="248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1" name="Freeform 164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515835" y="4653080"/>
              <a:ext cx="104279" cy="15385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20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20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20"/>
                  </a:cubicBezTo>
                  <a:cubicBezTo>
                    <a:pt x="209" y="20"/>
                    <a:pt x="172" y="2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38" y="0"/>
                  </a:cubicBezTo>
                  <a:cubicBezTo>
                    <a:pt x="57" y="20"/>
                    <a:pt x="95" y="20"/>
                    <a:pt x="133" y="20"/>
                  </a:cubicBezTo>
                  <a:cubicBezTo>
                    <a:pt x="172" y="38"/>
                    <a:pt x="19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2" name="Freeform 165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524383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1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10" y="38"/>
                  </a:cubicBezTo>
                  <a:cubicBezTo>
                    <a:pt x="171" y="19"/>
                    <a:pt x="153" y="19"/>
                    <a:pt x="114" y="19"/>
                  </a:cubicBezTo>
                  <a:cubicBezTo>
                    <a:pt x="95" y="19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3" name="Freeform 166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693622" y="4646242"/>
              <a:ext cx="111117" cy="22223"/>
            </a:xfrm>
            <a:custGeom>
              <a:avLst/>
              <a:gdLst>
                <a:gd name="T0" fmla="*/ 286 w 287"/>
                <a:gd name="T1" fmla="*/ 57 h 58"/>
                <a:gd name="T2" fmla="*/ 286 w 287"/>
                <a:gd name="T3" fmla="*/ 57 h 58"/>
                <a:gd name="T4" fmla="*/ 229 w 287"/>
                <a:gd name="T5" fmla="*/ 39 h 58"/>
                <a:gd name="T6" fmla="*/ 133 w 287"/>
                <a:gd name="T7" fmla="*/ 19 h 58"/>
                <a:gd name="T8" fmla="*/ 38 w 287"/>
                <a:gd name="T9" fmla="*/ 19 h 58"/>
                <a:gd name="T10" fmla="*/ 0 w 287"/>
                <a:gd name="T11" fmla="*/ 0 h 58"/>
                <a:gd name="T12" fmla="*/ 38 w 287"/>
                <a:gd name="T13" fmla="*/ 19 h 58"/>
                <a:gd name="T14" fmla="*/ 133 w 287"/>
                <a:gd name="T15" fmla="*/ 39 h 58"/>
                <a:gd name="T16" fmla="*/ 229 w 287"/>
                <a:gd name="T17" fmla="*/ 57 h 58"/>
                <a:gd name="T18" fmla="*/ 286 w 287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">
                  <a:moveTo>
                    <a:pt x="286" y="57"/>
                  </a:moveTo>
                  <a:lnTo>
                    <a:pt x="286" y="57"/>
                  </a:lnTo>
                  <a:cubicBezTo>
                    <a:pt x="286" y="57"/>
                    <a:pt x="267" y="39"/>
                    <a:pt x="229" y="39"/>
                  </a:cubicBezTo>
                  <a:cubicBezTo>
                    <a:pt x="210" y="39"/>
                    <a:pt x="172" y="19"/>
                    <a:pt x="133" y="19"/>
                  </a:cubicBezTo>
                  <a:cubicBezTo>
                    <a:pt x="114" y="19"/>
                    <a:pt x="76" y="19"/>
                    <a:pt x="38" y="19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76" y="19"/>
                    <a:pt x="95" y="39"/>
                    <a:pt x="133" y="39"/>
                  </a:cubicBezTo>
                  <a:cubicBezTo>
                    <a:pt x="172" y="39"/>
                    <a:pt x="210" y="57"/>
                    <a:pt x="229" y="57"/>
                  </a:cubicBezTo>
                  <a:cubicBezTo>
                    <a:pt x="267" y="57"/>
                    <a:pt x="286" y="57"/>
                    <a:pt x="286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4" name="Freeform 16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709008" y="4637694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1 w 230"/>
                <a:gd name="T5" fmla="*/ 19 h 39"/>
                <a:gd name="T6" fmla="*/ 115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5 w 230"/>
                <a:gd name="T15" fmla="*/ 38 h 39"/>
                <a:gd name="T16" fmla="*/ 191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10" y="38"/>
                    <a:pt x="191" y="19"/>
                  </a:cubicBezTo>
                  <a:cubicBezTo>
                    <a:pt x="172" y="19"/>
                    <a:pt x="134" y="19"/>
                    <a:pt x="115" y="19"/>
                  </a:cubicBezTo>
                  <a:cubicBezTo>
                    <a:pt x="76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76" y="19"/>
                    <a:pt x="115" y="38"/>
                  </a:cubicBezTo>
                  <a:cubicBezTo>
                    <a:pt x="134" y="38"/>
                    <a:pt x="172" y="38"/>
                    <a:pt x="191" y="38"/>
                  </a:cubicBezTo>
                  <a:cubicBezTo>
                    <a:pt x="210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5" name="Freeform 16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879956" y="4690689"/>
              <a:ext cx="111116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29 w 288"/>
                <a:gd name="T5" fmla="*/ 19 h 39"/>
                <a:gd name="T6" fmla="*/ 134 w 288"/>
                <a:gd name="T7" fmla="*/ 19 h 39"/>
                <a:gd name="T8" fmla="*/ 38 w 288"/>
                <a:gd name="T9" fmla="*/ 0 h 39"/>
                <a:gd name="T10" fmla="*/ 0 w 288"/>
                <a:gd name="T11" fmla="*/ 0 h 39"/>
                <a:gd name="T12" fmla="*/ 38 w 288"/>
                <a:gd name="T13" fmla="*/ 19 h 39"/>
                <a:gd name="T14" fmla="*/ 134 w 288"/>
                <a:gd name="T15" fmla="*/ 38 h 39"/>
                <a:gd name="T16" fmla="*/ 229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7" y="38"/>
                    <a:pt x="229" y="19"/>
                  </a:cubicBezTo>
                  <a:cubicBezTo>
                    <a:pt x="210" y="19"/>
                    <a:pt x="172" y="19"/>
                    <a:pt x="134" y="19"/>
                  </a:cubicBezTo>
                  <a:cubicBezTo>
                    <a:pt x="115" y="0"/>
                    <a:pt x="7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19"/>
                  </a:cubicBezTo>
                  <a:cubicBezTo>
                    <a:pt x="77" y="19"/>
                    <a:pt x="96" y="19"/>
                    <a:pt x="134" y="38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67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6" name="Freeform 16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893632" y="4682141"/>
              <a:ext cx="88893" cy="15386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20 h 40"/>
                <a:gd name="T6" fmla="*/ 115 w 230"/>
                <a:gd name="T7" fmla="*/ 0 h 40"/>
                <a:gd name="T8" fmla="*/ 39 w 230"/>
                <a:gd name="T9" fmla="*/ 0 h 40"/>
                <a:gd name="T10" fmla="*/ 0 w 230"/>
                <a:gd name="T11" fmla="*/ 0 h 40"/>
                <a:gd name="T12" fmla="*/ 39 w 230"/>
                <a:gd name="T13" fmla="*/ 0 h 40"/>
                <a:gd name="T14" fmla="*/ 115 w 230"/>
                <a:gd name="T15" fmla="*/ 20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20"/>
                    <a:pt x="191" y="20"/>
                  </a:cubicBezTo>
                  <a:cubicBezTo>
                    <a:pt x="172" y="20"/>
                    <a:pt x="134" y="0"/>
                    <a:pt x="115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20"/>
                    <a:pt x="77" y="20"/>
                    <a:pt x="115" y="20"/>
                  </a:cubicBezTo>
                  <a:cubicBezTo>
                    <a:pt x="134" y="20"/>
                    <a:pt x="172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7" name="Freeform 17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033809" y="4786420"/>
              <a:ext cx="95731" cy="15385"/>
            </a:xfrm>
            <a:custGeom>
              <a:avLst/>
              <a:gdLst>
                <a:gd name="T0" fmla="*/ 248 w 249"/>
                <a:gd name="T1" fmla="*/ 38 h 39"/>
                <a:gd name="T2" fmla="*/ 248 w 249"/>
                <a:gd name="T3" fmla="*/ 38 h 39"/>
                <a:gd name="T4" fmla="*/ 210 w 249"/>
                <a:gd name="T5" fmla="*/ 19 h 39"/>
                <a:gd name="T6" fmla="*/ 134 w 249"/>
                <a:gd name="T7" fmla="*/ 19 h 39"/>
                <a:gd name="T8" fmla="*/ 39 w 249"/>
                <a:gd name="T9" fmla="*/ 0 h 39"/>
                <a:gd name="T10" fmla="*/ 0 w 249"/>
                <a:gd name="T11" fmla="*/ 0 h 39"/>
                <a:gd name="T12" fmla="*/ 39 w 249"/>
                <a:gd name="T13" fmla="*/ 19 h 39"/>
                <a:gd name="T14" fmla="*/ 134 w 249"/>
                <a:gd name="T15" fmla="*/ 38 h 39"/>
                <a:gd name="T16" fmla="*/ 210 w 249"/>
                <a:gd name="T17" fmla="*/ 38 h 39"/>
                <a:gd name="T18" fmla="*/ 248 w 24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9">
                  <a:moveTo>
                    <a:pt x="248" y="38"/>
                  </a:moveTo>
                  <a:lnTo>
                    <a:pt x="248" y="38"/>
                  </a:lnTo>
                  <a:cubicBezTo>
                    <a:pt x="248" y="38"/>
                    <a:pt x="229" y="38"/>
                    <a:pt x="210" y="19"/>
                  </a:cubicBezTo>
                  <a:cubicBezTo>
                    <a:pt x="191" y="19"/>
                    <a:pt x="153" y="19"/>
                    <a:pt x="134" y="19"/>
                  </a:cubicBezTo>
                  <a:cubicBezTo>
                    <a:pt x="95" y="0"/>
                    <a:pt x="76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19"/>
                  </a:cubicBezTo>
                  <a:cubicBezTo>
                    <a:pt x="58" y="19"/>
                    <a:pt x="95" y="19"/>
                    <a:pt x="134" y="38"/>
                  </a:cubicBezTo>
                  <a:cubicBezTo>
                    <a:pt x="153" y="38"/>
                    <a:pt x="191" y="38"/>
                    <a:pt x="210" y="38"/>
                  </a:cubicBezTo>
                  <a:cubicBezTo>
                    <a:pt x="229" y="38"/>
                    <a:pt x="248" y="38"/>
                    <a:pt x="248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8" name="Freeform 171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049194" y="4779582"/>
              <a:ext cx="82055" cy="15385"/>
            </a:xfrm>
            <a:custGeom>
              <a:avLst/>
              <a:gdLst>
                <a:gd name="T0" fmla="*/ 209 w 210"/>
                <a:gd name="T1" fmla="*/ 38 h 39"/>
                <a:gd name="T2" fmla="*/ 209 w 210"/>
                <a:gd name="T3" fmla="*/ 38 h 39"/>
                <a:gd name="T4" fmla="*/ 171 w 210"/>
                <a:gd name="T5" fmla="*/ 19 h 39"/>
                <a:gd name="T6" fmla="*/ 95 w 210"/>
                <a:gd name="T7" fmla="*/ 0 h 39"/>
                <a:gd name="T8" fmla="*/ 37 w 210"/>
                <a:gd name="T9" fmla="*/ 0 h 39"/>
                <a:gd name="T10" fmla="*/ 0 w 210"/>
                <a:gd name="T11" fmla="*/ 0 h 39"/>
                <a:gd name="T12" fmla="*/ 19 w 210"/>
                <a:gd name="T13" fmla="*/ 19 h 39"/>
                <a:gd name="T14" fmla="*/ 95 w 210"/>
                <a:gd name="T15" fmla="*/ 19 h 39"/>
                <a:gd name="T16" fmla="*/ 171 w 210"/>
                <a:gd name="T17" fmla="*/ 38 h 39"/>
                <a:gd name="T18" fmla="*/ 209 w 21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39">
                  <a:moveTo>
                    <a:pt x="209" y="38"/>
                  </a:moveTo>
                  <a:lnTo>
                    <a:pt x="209" y="38"/>
                  </a:lnTo>
                  <a:cubicBezTo>
                    <a:pt x="209" y="38"/>
                    <a:pt x="190" y="19"/>
                    <a:pt x="171" y="19"/>
                  </a:cubicBezTo>
                  <a:cubicBezTo>
                    <a:pt x="152" y="19"/>
                    <a:pt x="133" y="19"/>
                    <a:pt x="95" y="0"/>
                  </a:cubicBezTo>
                  <a:cubicBezTo>
                    <a:pt x="76" y="0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0" y="0"/>
                    <a:pt x="19" y="19"/>
                  </a:cubicBezTo>
                  <a:cubicBezTo>
                    <a:pt x="37" y="19"/>
                    <a:pt x="76" y="19"/>
                    <a:pt x="95" y="19"/>
                  </a:cubicBezTo>
                  <a:cubicBezTo>
                    <a:pt x="114" y="19"/>
                    <a:pt x="152" y="38"/>
                    <a:pt x="171" y="38"/>
                  </a:cubicBezTo>
                  <a:cubicBezTo>
                    <a:pt x="190" y="38"/>
                    <a:pt x="209" y="38"/>
                    <a:pt x="20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69" name="Freeform 172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568830" y="4417171"/>
              <a:ext cx="104278" cy="15385"/>
            </a:xfrm>
            <a:custGeom>
              <a:avLst/>
              <a:gdLst>
                <a:gd name="T0" fmla="*/ 268 w 269"/>
                <a:gd name="T1" fmla="*/ 39 h 40"/>
                <a:gd name="T2" fmla="*/ 268 w 269"/>
                <a:gd name="T3" fmla="*/ 39 h 40"/>
                <a:gd name="T4" fmla="*/ 229 w 269"/>
                <a:gd name="T5" fmla="*/ 20 h 40"/>
                <a:gd name="T6" fmla="*/ 134 w 269"/>
                <a:gd name="T7" fmla="*/ 0 h 40"/>
                <a:gd name="T8" fmla="*/ 39 w 269"/>
                <a:gd name="T9" fmla="*/ 0 h 40"/>
                <a:gd name="T10" fmla="*/ 0 w 269"/>
                <a:gd name="T11" fmla="*/ 0 h 40"/>
                <a:gd name="T12" fmla="*/ 39 w 269"/>
                <a:gd name="T13" fmla="*/ 0 h 40"/>
                <a:gd name="T14" fmla="*/ 134 w 269"/>
                <a:gd name="T15" fmla="*/ 20 h 40"/>
                <a:gd name="T16" fmla="*/ 229 w 269"/>
                <a:gd name="T17" fmla="*/ 39 h 40"/>
                <a:gd name="T18" fmla="*/ 268 w 269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40">
                  <a:moveTo>
                    <a:pt x="268" y="39"/>
                  </a:moveTo>
                  <a:lnTo>
                    <a:pt x="268" y="39"/>
                  </a:lnTo>
                  <a:cubicBezTo>
                    <a:pt x="268" y="39"/>
                    <a:pt x="249" y="20"/>
                    <a:pt x="229" y="20"/>
                  </a:cubicBezTo>
                  <a:cubicBezTo>
                    <a:pt x="210" y="20"/>
                    <a:pt x="172" y="0"/>
                    <a:pt x="134" y="0"/>
                  </a:cubicBezTo>
                  <a:cubicBezTo>
                    <a:pt x="96" y="0"/>
                    <a:pt x="57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0" y="0"/>
                    <a:pt x="39" y="0"/>
                  </a:cubicBezTo>
                  <a:cubicBezTo>
                    <a:pt x="57" y="20"/>
                    <a:pt x="96" y="20"/>
                    <a:pt x="134" y="20"/>
                  </a:cubicBezTo>
                  <a:cubicBezTo>
                    <a:pt x="172" y="39"/>
                    <a:pt x="191" y="39"/>
                    <a:pt x="229" y="39"/>
                  </a:cubicBezTo>
                  <a:cubicBezTo>
                    <a:pt x="249" y="39"/>
                    <a:pt x="268" y="39"/>
                    <a:pt x="268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0" name="Freeform 173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75668" y="4401786"/>
              <a:ext cx="88893" cy="15386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209 w 230"/>
                <a:gd name="T5" fmla="*/ 38 h 39"/>
                <a:gd name="T6" fmla="*/ 114 w 230"/>
                <a:gd name="T7" fmla="*/ 19 h 39"/>
                <a:gd name="T8" fmla="*/ 37 w 230"/>
                <a:gd name="T9" fmla="*/ 0 h 39"/>
                <a:gd name="T10" fmla="*/ 0 w 230"/>
                <a:gd name="T11" fmla="*/ 0 h 39"/>
                <a:gd name="T12" fmla="*/ 37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29" y="38"/>
                    <a:pt x="209" y="38"/>
                  </a:cubicBezTo>
                  <a:cubicBezTo>
                    <a:pt x="171" y="19"/>
                    <a:pt x="152" y="19"/>
                    <a:pt x="114" y="19"/>
                  </a:cubicBezTo>
                  <a:cubicBezTo>
                    <a:pt x="95" y="19"/>
                    <a:pt x="56" y="0"/>
                    <a:pt x="37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7" y="19"/>
                  </a:cubicBezTo>
                  <a:cubicBezTo>
                    <a:pt x="56" y="19"/>
                    <a:pt x="95" y="38"/>
                    <a:pt x="114" y="38"/>
                  </a:cubicBezTo>
                  <a:cubicBezTo>
                    <a:pt x="152" y="38"/>
                    <a:pt x="171" y="38"/>
                    <a:pt x="190" y="38"/>
                  </a:cubicBezTo>
                  <a:cubicBezTo>
                    <a:pt x="22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1" name="Freeform 17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738068" y="4386401"/>
              <a:ext cx="111117" cy="15385"/>
            </a:xfrm>
            <a:custGeom>
              <a:avLst/>
              <a:gdLst>
                <a:gd name="T0" fmla="*/ 287 w 288"/>
                <a:gd name="T1" fmla="*/ 38 h 39"/>
                <a:gd name="T2" fmla="*/ 287 w 288"/>
                <a:gd name="T3" fmla="*/ 38 h 39"/>
                <a:gd name="T4" fmla="*/ 248 w 288"/>
                <a:gd name="T5" fmla="*/ 19 h 39"/>
                <a:gd name="T6" fmla="*/ 153 w 288"/>
                <a:gd name="T7" fmla="*/ 0 h 39"/>
                <a:gd name="T8" fmla="*/ 58 w 288"/>
                <a:gd name="T9" fmla="*/ 0 h 39"/>
                <a:gd name="T10" fmla="*/ 0 w 288"/>
                <a:gd name="T11" fmla="*/ 0 h 39"/>
                <a:gd name="T12" fmla="*/ 58 w 288"/>
                <a:gd name="T13" fmla="*/ 0 h 39"/>
                <a:gd name="T14" fmla="*/ 153 w 288"/>
                <a:gd name="T15" fmla="*/ 19 h 39"/>
                <a:gd name="T16" fmla="*/ 248 w 288"/>
                <a:gd name="T17" fmla="*/ 38 h 39"/>
                <a:gd name="T18" fmla="*/ 287 w 28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9">
                  <a:moveTo>
                    <a:pt x="287" y="38"/>
                  </a:moveTo>
                  <a:lnTo>
                    <a:pt x="287" y="38"/>
                  </a:lnTo>
                  <a:cubicBezTo>
                    <a:pt x="287" y="38"/>
                    <a:pt x="268" y="19"/>
                    <a:pt x="248" y="19"/>
                  </a:cubicBezTo>
                  <a:cubicBezTo>
                    <a:pt x="211" y="19"/>
                    <a:pt x="172" y="0"/>
                    <a:pt x="153" y="0"/>
                  </a:cubicBezTo>
                  <a:cubicBezTo>
                    <a:pt x="115" y="0"/>
                    <a:pt x="77" y="0"/>
                    <a:pt x="5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58" y="0"/>
                  </a:cubicBezTo>
                  <a:cubicBezTo>
                    <a:pt x="77" y="19"/>
                    <a:pt x="115" y="19"/>
                    <a:pt x="153" y="19"/>
                  </a:cubicBezTo>
                  <a:cubicBezTo>
                    <a:pt x="172" y="19"/>
                    <a:pt x="211" y="38"/>
                    <a:pt x="248" y="38"/>
                  </a:cubicBezTo>
                  <a:cubicBezTo>
                    <a:pt x="268" y="38"/>
                    <a:pt x="287" y="38"/>
                    <a:pt x="28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2" name="Freeform 175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753454" y="4372725"/>
              <a:ext cx="88893" cy="15385"/>
            </a:xfrm>
            <a:custGeom>
              <a:avLst/>
              <a:gdLst>
                <a:gd name="T0" fmla="*/ 229 w 230"/>
                <a:gd name="T1" fmla="*/ 38 h 39"/>
                <a:gd name="T2" fmla="*/ 229 w 230"/>
                <a:gd name="T3" fmla="*/ 38 h 39"/>
                <a:gd name="T4" fmla="*/ 190 w 230"/>
                <a:gd name="T5" fmla="*/ 38 h 39"/>
                <a:gd name="T6" fmla="*/ 114 w 230"/>
                <a:gd name="T7" fmla="*/ 19 h 39"/>
                <a:gd name="T8" fmla="*/ 38 w 230"/>
                <a:gd name="T9" fmla="*/ 0 h 39"/>
                <a:gd name="T10" fmla="*/ 0 w 230"/>
                <a:gd name="T11" fmla="*/ 0 h 39"/>
                <a:gd name="T12" fmla="*/ 38 w 230"/>
                <a:gd name="T13" fmla="*/ 19 h 39"/>
                <a:gd name="T14" fmla="*/ 114 w 230"/>
                <a:gd name="T15" fmla="*/ 38 h 39"/>
                <a:gd name="T16" fmla="*/ 190 w 230"/>
                <a:gd name="T17" fmla="*/ 38 h 39"/>
                <a:gd name="T18" fmla="*/ 229 w 230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39">
                  <a:moveTo>
                    <a:pt x="229" y="38"/>
                  </a:moveTo>
                  <a:lnTo>
                    <a:pt x="229" y="38"/>
                  </a:lnTo>
                  <a:cubicBezTo>
                    <a:pt x="229" y="38"/>
                    <a:pt x="209" y="38"/>
                    <a:pt x="190" y="38"/>
                  </a:cubicBezTo>
                  <a:cubicBezTo>
                    <a:pt x="172" y="19"/>
                    <a:pt x="153" y="19"/>
                    <a:pt x="114" y="19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19"/>
                    <a:pt x="38" y="19"/>
                  </a:cubicBezTo>
                  <a:cubicBezTo>
                    <a:pt x="57" y="19"/>
                    <a:pt x="95" y="38"/>
                    <a:pt x="114" y="38"/>
                  </a:cubicBezTo>
                  <a:cubicBezTo>
                    <a:pt x="153" y="38"/>
                    <a:pt x="172" y="38"/>
                    <a:pt x="190" y="38"/>
                  </a:cubicBezTo>
                  <a:cubicBezTo>
                    <a:pt x="209" y="38"/>
                    <a:pt x="229" y="38"/>
                    <a:pt x="229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3" name="Freeform 17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924402" y="4453070"/>
              <a:ext cx="104278" cy="15386"/>
            </a:xfrm>
            <a:custGeom>
              <a:avLst/>
              <a:gdLst>
                <a:gd name="T0" fmla="*/ 267 w 268"/>
                <a:gd name="T1" fmla="*/ 38 h 39"/>
                <a:gd name="T2" fmla="*/ 267 w 268"/>
                <a:gd name="T3" fmla="*/ 38 h 39"/>
                <a:gd name="T4" fmla="*/ 229 w 268"/>
                <a:gd name="T5" fmla="*/ 19 h 39"/>
                <a:gd name="T6" fmla="*/ 133 w 268"/>
                <a:gd name="T7" fmla="*/ 0 h 39"/>
                <a:gd name="T8" fmla="*/ 38 w 268"/>
                <a:gd name="T9" fmla="*/ 0 h 39"/>
                <a:gd name="T10" fmla="*/ 0 w 268"/>
                <a:gd name="T11" fmla="*/ 0 h 39"/>
                <a:gd name="T12" fmla="*/ 38 w 268"/>
                <a:gd name="T13" fmla="*/ 0 h 39"/>
                <a:gd name="T14" fmla="*/ 133 w 268"/>
                <a:gd name="T15" fmla="*/ 19 h 39"/>
                <a:gd name="T16" fmla="*/ 229 w 268"/>
                <a:gd name="T17" fmla="*/ 38 h 39"/>
                <a:gd name="T18" fmla="*/ 267 w 26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39">
                  <a:moveTo>
                    <a:pt x="267" y="38"/>
                  </a:moveTo>
                  <a:lnTo>
                    <a:pt x="267" y="38"/>
                  </a:lnTo>
                  <a:cubicBezTo>
                    <a:pt x="267" y="38"/>
                    <a:pt x="248" y="38"/>
                    <a:pt x="229" y="19"/>
                  </a:cubicBezTo>
                  <a:cubicBezTo>
                    <a:pt x="210" y="19"/>
                    <a:pt x="172" y="0"/>
                    <a:pt x="133" y="0"/>
                  </a:cubicBezTo>
                  <a:cubicBezTo>
                    <a:pt x="95" y="0"/>
                    <a:pt x="57" y="0"/>
                    <a:pt x="38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8" y="0"/>
                  </a:cubicBezTo>
                  <a:cubicBezTo>
                    <a:pt x="57" y="19"/>
                    <a:pt x="95" y="19"/>
                    <a:pt x="133" y="19"/>
                  </a:cubicBezTo>
                  <a:cubicBezTo>
                    <a:pt x="172" y="38"/>
                    <a:pt x="210" y="38"/>
                    <a:pt x="229" y="38"/>
                  </a:cubicBezTo>
                  <a:cubicBezTo>
                    <a:pt x="248" y="38"/>
                    <a:pt x="267" y="38"/>
                    <a:pt x="267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4" name="Freeform 177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938078" y="4437685"/>
              <a:ext cx="88893" cy="15385"/>
            </a:xfrm>
            <a:custGeom>
              <a:avLst/>
              <a:gdLst>
                <a:gd name="T0" fmla="*/ 229 w 230"/>
                <a:gd name="T1" fmla="*/ 39 h 40"/>
                <a:gd name="T2" fmla="*/ 229 w 230"/>
                <a:gd name="T3" fmla="*/ 39 h 40"/>
                <a:gd name="T4" fmla="*/ 191 w 230"/>
                <a:gd name="T5" fmla="*/ 39 h 40"/>
                <a:gd name="T6" fmla="*/ 114 w 230"/>
                <a:gd name="T7" fmla="*/ 19 h 40"/>
                <a:gd name="T8" fmla="*/ 19 w 230"/>
                <a:gd name="T9" fmla="*/ 0 h 40"/>
                <a:gd name="T10" fmla="*/ 0 w 230"/>
                <a:gd name="T11" fmla="*/ 0 h 40"/>
                <a:gd name="T12" fmla="*/ 19 w 230"/>
                <a:gd name="T13" fmla="*/ 19 h 40"/>
                <a:gd name="T14" fmla="*/ 95 w 230"/>
                <a:gd name="T15" fmla="*/ 39 h 40"/>
                <a:gd name="T16" fmla="*/ 191 w 230"/>
                <a:gd name="T17" fmla="*/ 39 h 40"/>
                <a:gd name="T18" fmla="*/ 229 w 230"/>
                <a:gd name="T1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0">
                  <a:moveTo>
                    <a:pt x="229" y="39"/>
                  </a:moveTo>
                  <a:lnTo>
                    <a:pt x="229" y="39"/>
                  </a:lnTo>
                  <a:cubicBezTo>
                    <a:pt x="229" y="39"/>
                    <a:pt x="210" y="39"/>
                    <a:pt x="191" y="39"/>
                  </a:cubicBezTo>
                  <a:cubicBezTo>
                    <a:pt x="172" y="19"/>
                    <a:pt x="134" y="19"/>
                    <a:pt x="114" y="19"/>
                  </a:cubicBezTo>
                  <a:cubicBezTo>
                    <a:pt x="76" y="19"/>
                    <a:pt x="57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9"/>
                    <a:pt x="19" y="19"/>
                  </a:cubicBezTo>
                  <a:cubicBezTo>
                    <a:pt x="38" y="19"/>
                    <a:pt x="76" y="39"/>
                    <a:pt x="95" y="39"/>
                  </a:cubicBezTo>
                  <a:cubicBezTo>
                    <a:pt x="134" y="39"/>
                    <a:pt x="153" y="39"/>
                    <a:pt x="191" y="39"/>
                  </a:cubicBezTo>
                  <a:cubicBezTo>
                    <a:pt x="210" y="39"/>
                    <a:pt x="229" y="39"/>
                    <a:pt x="229" y="3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5" name="Freeform 178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064580" y="4617181"/>
              <a:ext cx="88893" cy="15386"/>
            </a:xfrm>
            <a:custGeom>
              <a:avLst/>
              <a:gdLst>
                <a:gd name="T0" fmla="*/ 230 w 231"/>
                <a:gd name="T1" fmla="*/ 38 h 39"/>
                <a:gd name="T2" fmla="*/ 230 w 231"/>
                <a:gd name="T3" fmla="*/ 38 h 39"/>
                <a:gd name="T4" fmla="*/ 192 w 231"/>
                <a:gd name="T5" fmla="*/ 19 h 39"/>
                <a:gd name="T6" fmla="*/ 115 w 231"/>
                <a:gd name="T7" fmla="*/ 0 h 39"/>
                <a:gd name="T8" fmla="*/ 39 w 231"/>
                <a:gd name="T9" fmla="*/ 0 h 39"/>
                <a:gd name="T10" fmla="*/ 0 w 231"/>
                <a:gd name="T11" fmla="*/ 0 h 39"/>
                <a:gd name="T12" fmla="*/ 39 w 231"/>
                <a:gd name="T13" fmla="*/ 0 h 39"/>
                <a:gd name="T14" fmla="*/ 115 w 231"/>
                <a:gd name="T15" fmla="*/ 19 h 39"/>
                <a:gd name="T16" fmla="*/ 192 w 231"/>
                <a:gd name="T17" fmla="*/ 38 h 39"/>
                <a:gd name="T18" fmla="*/ 230 w 231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9">
                  <a:moveTo>
                    <a:pt x="230" y="38"/>
                  </a:moveTo>
                  <a:lnTo>
                    <a:pt x="230" y="38"/>
                  </a:lnTo>
                  <a:cubicBezTo>
                    <a:pt x="230" y="38"/>
                    <a:pt x="211" y="19"/>
                    <a:pt x="192" y="19"/>
                  </a:cubicBezTo>
                  <a:cubicBezTo>
                    <a:pt x="172" y="19"/>
                    <a:pt x="153" y="19"/>
                    <a:pt x="115" y="0"/>
                  </a:cubicBezTo>
                  <a:cubicBezTo>
                    <a:pt x="96" y="0"/>
                    <a:pt x="58" y="0"/>
                    <a:pt x="39" y="0"/>
                  </a:cubicBezTo>
                  <a:cubicBezTo>
                    <a:pt x="19" y="0"/>
                    <a:pt x="0" y="0"/>
                    <a:pt x="0" y="0"/>
                  </a:cubicBezTo>
                  <a:cubicBezTo>
                    <a:pt x="0" y="0"/>
                    <a:pt x="19" y="0"/>
                    <a:pt x="39" y="0"/>
                  </a:cubicBezTo>
                  <a:cubicBezTo>
                    <a:pt x="58" y="19"/>
                    <a:pt x="77" y="19"/>
                    <a:pt x="115" y="19"/>
                  </a:cubicBezTo>
                  <a:cubicBezTo>
                    <a:pt x="134" y="19"/>
                    <a:pt x="172" y="38"/>
                    <a:pt x="192" y="38"/>
                  </a:cubicBezTo>
                  <a:cubicBezTo>
                    <a:pt x="211" y="38"/>
                    <a:pt x="230" y="38"/>
                    <a:pt x="230" y="38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6" name="Freeform 179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071418" y="4608634"/>
              <a:ext cx="75217" cy="8547"/>
            </a:xfrm>
            <a:custGeom>
              <a:avLst/>
              <a:gdLst>
                <a:gd name="T0" fmla="*/ 192 w 193"/>
                <a:gd name="T1" fmla="*/ 19 h 20"/>
                <a:gd name="T2" fmla="*/ 192 w 193"/>
                <a:gd name="T3" fmla="*/ 19 h 20"/>
                <a:gd name="T4" fmla="*/ 173 w 193"/>
                <a:gd name="T5" fmla="*/ 19 h 20"/>
                <a:gd name="T6" fmla="*/ 96 w 193"/>
                <a:gd name="T7" fmla="*/ 0 h 20"/>
                <a:gd name="T8" fmla="*/ 39 w 193"/>
                <a:gd name="T9" fmla="*/ 0 h 20"/>
                <a:gd name="T10" fmla="*/ 0 w 193"/>
                <a:gd name="T11" fmla="*/ 0 h 20"/>
                <a:gd name="T12" fmla="*/ 39 w 193"/>
                <a:gd name="T13" fmla="*/ 0 h 20"/>
                <a:gd name="T14" fmla="*/ 96 w 193"/>
                <a:gd name="T15" fmla="*/ 19 h 20"/>
                <a:gd name="T16" fmla="*/ 173 w 193"/>
                <a:gd name="T17" fmla="*/ 19 h 20"/>
                <a:gd name="T18" fmla="*/ 192 w 193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0">
                  <a:moveTo>
                    <a:pt x="192" y="19"/>
                  </a:moveTo>
                  <a:lnTo>
                    <a:pt x="192" y="19"/>
                  </a:lnTo>
                  <a:cubicBezTo>
                    <a:pt x="192" y="19"/>
                    <a:pt x="192" y="19"/>
                    <a:pt x="173" y="19"/>
                  </a:cubicBezTo>
                  <a:cubicBezTo>
                    <a:pt x="153" y="19"/>
                    <a:pt x="134" y="0"/>
                    <a:pt x="96" y="0"/>
                  </a:cubicBezTo>
                  <a:cubicBezTo>
                    <a:pt x="77" y="0"/>
                    <a:pt x="58" y="0"/>
                    <a:pt x="39" y="0"/>
                  </a:cubicBezTo>
                  <a:cubicBezTo>
                    <a:pt x="20" y="0"/>
                    <a:pt x="0" y="0"/>
                    <a:pt x="0" y="0"/>
                  </a:cubicBezTo>
                  <a:cubicBezTo>
                    <a:pt x="0" y="0"/>
                    <a:pt x="20" y="0"/>
                    <a:pt x="39" y="0"/>
                  </a:cubicBezTo>
                  <a:cubicBezTo>
                    <a:pt x="58" y="19"/>
                    <a:pt x="77" y="19"/>
                    <a:pt x="96" y="19"/>
                  </a:cubicBezTo>
                  <a:cubicBezTo>
                    <a:pt x="134" y="19"/>
                    <a:pt x="153" y="19"/>
                    <a:pt x="173" y="19"/>
                  </a:cubicBezTo>
                  <a:cubicBezTo>
                    <a:pt x="192" y="19"/>
                    <a:pt x="192" y="19"/>
                    <a:pt x="192" y="19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7" name="Freeform 180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642337" y="4335116"/>
              <a:ext cx="82055" cy="459851"/>
            </a:xfrm>
            <a:custGeom>
              <a:avLst/>
              <a:gdLst>
                <a:gd name="T0" fmla="*/ 210 w 211"/>
                <a:gd name="T1" fmla="*/ 0 h 1185"/>
                <a:gd name="T2" fmla="*/ 210 w 211"/>
                <a:gd name="T3" fmla="*/ 0 h 1185"/>
                <a:gd name="T4" fmla="*/ 191 w 211"/>
                <a:gd name="T5" fmla="*/ 38 h 1185"/>
                <a:gd name="T6" fmla="*/ 153 w 211"/>
                <a:gd name="T7" fmla="*/ 172 h 1185"/>
                <a:gd name="T8" fmla="*/ 134 w 211"/>
                <a:gd name="T9" fmla="*/ 363 h 1185"/>
                <a:gd name="T10" fmla="*/ 96 w 211"/>
                <a:gd name="T11" fmla="*/ 592 h 1185"/>
                <a:gd name="T12" fmla="*/ 58 w 211"/>
                <a:gd name="T13" fmla="*/ 802 h 1185"/>
                <a:gd name="T14" fmla="*/ 19 w 211"/>
                <a:gd name="T15" fmla="*/ 993 h 1185"/>
                <a:gd name="T16" fmla="*/ 0 w 211"/>
                <a:gd name="T17" fmla="*/ 1126 h 1185"/>
                <a:gd name="T18" fmla="*/ 0 w 211"/>
                <a:gd name="T19" fmla="*/ 1184 h 1185"/>
                <a:gd name="T20" fmla="*/ 19 w 211"/>
                <a:gd name="T21" fmla="*/ 1146 h 1185"/>
                <a:gd name="T22" fmla="*/ 38 w 211"/>
                <a:gd name="T23" fmla="*/ 993 h 1185"/>
                <a:gd name="T24" fmla="*/ 77 w 211"/>
                <a:gd name="T25" fmla="*/ 821 h 1185"/>
                <a:gd name="T26" fmla="*/ 115 w 211"/>
                <a:gd name="T27" fmla="*/ 592 h 1185"/>
                <a:gd name="T28" fmla="*/ 153 w 211"/>
                <a:gd name="T29" fmla="*/ 382 h 1185"/>
                <a:gd name="T30" fmla="*/ 172 w 211"/>
                <a:gd name="T31" fmla="*/ 191 h 1185"/>
                <a:gd name="T32" fmla="*/ 191 w 211"/>
                <a:gd name="T33" fmla="*/ 57 h 1185"/>
                <a:gd name="T34" fmla="*/ 210 w 211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185">
                  <a:moveTo>
                    <a:pt x="210" y="0"/>
                  </a:moveTo>
                  <a:lnTo>
                    <a:pt x="210" y="0"/>
                  </a:lnTo>
                  <a:cubicBezTo>
                    <a:pt x="210" y="0"/>
                    <a:pt x="191" y="19"/>
                    <a:pt x="191" y="38"/>
                  </a:cubicBezTo>
                  <a:cubicBezTo>
                    <a:pt x="191" y="76"/>
                    <a:pt x="172" y="134"/>
                    <a:pt x="153" y="172"/>
                  </a:cubicBezTo>
                  <a:cubicBezTo>
                    <a:pt x="153" y="230"/>
                    <a:pt x="134" y="306"/>
                    <a:pt x="134" y="363"/>
                  </a:cubicBezTo>
                  <a:cubicBezTo>
                    <a:pt x="115" y="439"/>
                    <a:pt x="96" y="516"/>
                    <a:pt x="96" y="592"/>
                  </a:cubicBezTo>
                  <a:cubicBezTo>
                    <a:pt x="77" y="668"/>
                    <a:pt x="58" y="745"/>
                    <a:pt x="58" y="802"/>
                  </a:cubicBezTo>
                  <a:cubicBezTo>
                    <a:pt x="38" y="878"/>
                    <a:pt x="38" y="936"/>
                    <a:pt x="19" y="993"/>
                  </a:cubicBezTo>
                  <a:cubicBezTo>
                    <a:pt x="19" y="1050"/>
                    <a:pt x="19" y="1108"/>
                    <a:pt x="0" y="112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0" y="1165"/>
                    <a:pt x="19" y="1146"/>
                  </a:cubicBezTo>
                  <a:cubicBezTo>
                    <a:pt x="19" y="1108"/>
                    <a:pt x="38" y="1050"/>
                    <a:pt x="38" y="993"/>
                  </a:cubicBezTo>
                  <a:cubicBezTo>
                    <a:pt x="58" y="955"/>
                    <a:pt x="58" y="878"/>
                    <a:pt x="77" y="821"/>
                  </a:cubicBezTo>
                  <a:cubicBezTo>
                    <a:pt x="96" y="745"/>
                    <a:pt x="96" y="668"/>
                    <a:pt x="115" y="592"/>
                  </a:cubicBezTo>
                  <a:cubicBezTo>
                    <a:pt x="134" y="516"/>
                    <a:pt x="134" y="439"/>
                    <a:pt x="153" y="382"/>
                  </a:cubicBezTo>
                  <a:cubicBezTo>
                    <a:pt x="153" y="306"/>
                    <a:pt x="172" y="249"/>
                    <a:pt x="172" y="191"/>
                  </a:cubicBezTo>
                  <a:cubicBezTo>
                    <a:pt x="191" y="134"/>
                    <a:pt x="191" y="76"/>
                    <a:pt x="191" y="57"/>
                  </a:cubicBezTo>
                  <a:cubicBezTo>
                    <a:pt x="191" y="19"/>
                    <a:pt x="210" y="0"/>
                    <a:pt x="210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8" name="Freeform 181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26961" y="4341954"/>
              <a:ext cx="82055" cy="459851"/>
            </a:xfrm>
            <a:custGeom>
              <a:avLst/>
              <a:gdLst>
                <a:gd name="T0" fmla="*/ 211 w 212"/>
                <a:gd name="T1" fmla="*/ 0 h 1185"/>
                <a:gd name="T2" fmla="*/ 211 w 212"/>
                <a:gd name="T3" fmla="*/ 0 h 1185"/>
                <a:gd name="T4" fmla="*/ 192 w 212"/>
                <a:gd name="T5" fmla="*/ 57 h 1185"/>
                <a:gd name="T6" fmla="*/ 172 w 212"/>
                <a:gd name="T7" fmla="*/ 191 h 1185"/>
                <a:gd name="T8" fmla="*/ 134 w 212"/>
                <a:gd name="T9" fmla="*/ 382 h 1185"/>
                <a:gd name="T10" fmla="*/ 96 w 212"/>
                <a:gd name="T11" fmla="*/ 592 h 1185"/>
                <a:gd name="T12" fmla="*/ 58 w 212"/>
                <a:gd name="T13" fmla="*/ 802 h 1185"/>
                <a:gd name="T14" fmla="*/ 39 w 212"/>
                <a:gd name="T15" fmla="*/ 1012 h 1185"/>
                <a:gd name="T16" fmla="*/ 19 w 212"/>
                <a:gd name="T17" fmla="*/ 1146 h 1185"/>
                <a:gd name="T18" fmla="*/ 0 w 212"/>
                <a:gd name="T19" fmla="*/ 1184 h 1185"/>
                <a:gd name="T20" fmla="*/ 19 w 212"/>
                <a:gd name="T21" fmla="*/ 1146 h 1185"/>
                <a:gd name="T22" fmla="*/ 39 w 212"/>
                <a:gd name="T23" fmla="*/ 1012 h 1185"/>
                <a:gd name="T24" fmla="*/ 77 w 212"/>
                <a:gd name="T25" fmla="*/ 822 h 1185"/>
                <a:gd name="T26" fmla="*/ 115 w 212"/>
                <a:gd name="T27" fmla="*/ 592 h 1185"/>
                <a:gd name="T28" fmla="*/ 153 w 212"/>
                <a:gd name="T29" fmla="*/ 382 h 1185"/>
                <a:gd name="T30" fmla="*/ 192 w 212"/>
                <a:gd name="T31" fmla="*/ 191 h 1185"/>
                <a:gd name="T32" fmla="*/ 211 w 212"/>
                <a:gd name="T33" fmla="*/ 57 h 1185"/>
                <a:gd name="T34" fmla="*/ 211 w 212"/>
                <a:gd name="T35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185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211" y="19"/>
                    <a:pt x="192" y="57"/>
                  </a:cubicBezTo>
                  <a:cubicBezTo>
                    <a:pt x="192" y="77"/>
                    <a:pt x="172" y="134"/>
                    <a:pt x="172" y="191"/>
                  </a:cubicBezTo>
                  <a:cubicBezTo>
                    <a:pt x="153" y="248"/>
                    <a:pt x="153" y="306"/>
                    <a:pt x="134" y="382"/>
                  </a:cubicBezTo>
                  <a:cubicBezTo>
                    <a:pt x="115" y="440"/>
                    <a:pt x="96" y="516"/>
                    <a:pt x="96" y="592"/>
                  </a:cubicBezTo>
                  <a:cubicBezTo>
                    <a:pt x="77" y="669"/>
                    <a:pt x="77" y="745"/>
                    <a:pt x="58" y="802"/>
                  </a:cubicBezTo>
                  <a:cubicBezTo>
                    <a:pt x="39" y="878"/>
                    <a:pt x="39" y="955"/>
                    <a:pt x="39" y="1012"/>
                  </a:cubicBezTo>
                  <a:cubicBezTo>
                    <a:pt x="19" y="1051"/>
                    <a:pt x="19" y="1107"/>
                    <a:pt x="19" y="1146"/>
                  </a:cubicBezTo>
                  <a:cubicBezTo>
                    <a:pt x="0" y="1165"/>
                    <a:pt x="0" y="1184"/>
                    <a:pt x="0" y="1184"/>
                  </a:cubicBezTo>
                  <a:cubicBezTo>
                    <a:pt x="0" y="1184"/>
                    <a:pt x="19" y="1165"/>
                    <a:pt x="19" y="1146"/>
                  </a:cubicBezTo>
                  <a:cubicBezTo>
                    <a:pt x="19" y="1107"/>
                    <a:pt x="39" y="1070"/>
                    <a:pt x="39" y="1012"/>
                  </a:cubicBezTo>
                  <a:cubicBezTo>
                    <a:pt x="58" y="955"/>
                    <a:pt x="77" y="878"/>
                    <a:pt x="77" y="822"/>
                  </a:cubicBezTo>
                  <a:cubicBezTo>
                    <a:pt x="96" y="745"/>
                    <a:pt x="115" y="669"/>
                    <a:pt x="115" y="592"/>
                  </a:cubicBezTo>
                  <a:cubicBezTo>
                    <a:pt x="134" y="516"/>
                    <a:pt x="153" y="440"/>
                    <a:pt x="153" y="382"/>
                  </a:cubicBezTo>
                  <a:cubicBezTo>
                    <a:pt x="172" y="306"/>
                    <a:pt x="172" y="248"/>
                    <a:pt x="192" y="191"/>
                  </a:cubicBezTo>
                  <a:cubicBezTo>
                    <a:pt x="192" y="134"/>
                    <a:pt x="192" y="77"/>
                    <a:pt x="211" y="57"/>
                  </a:cubicBezTo>
                  <a:cubicBezTo>
                    <a:pt x="211" y="19"/>
                    <a:pt x="211" y="0"/>
                    <a:pt x="211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79" name="Freeform 182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997910" y="4528287"/>
              <a:ext cx="52995" cy="326512"/>
            </a:xfrm>
            <a:custGeom>
              <a:avLst/>
              <a:gdLst>
                <a:gd name="T0" fmla="*/ 134 w 135"/>
                <a:gd name="T1" fmla="*/ 0 h 841"/>
                <a:gd name="T2" fmla="*/ 134 w 135"/>
                <a:gd name="T3" fmla="*/ 0 h 841"/>
                <a:gd name="T4" fmla="*/ 134 w 135"/>
                <a:gd name="T5" fmla="*/ 19 h 841"/>
                <a:gd name="T6" fmla="*/ 114 w 135"/>
                <a:gd name="T7" fmla="*/ 114 h 841"/>
                <a:gd name="T8" fmla="*/ 76 w 135"/>
                <a:gd name="T9" fmla="*/ 267 h 841"/>
                <a:gd name="T10" fmla="*/ 57 w 135"/>
                <a:gd name="T11" fmla="*/ 420 h 841"/>
                <a:gd name="T12" fmla="*/ 38 w 135"/>
                <a:gd name="T13" fmla="*/ 573 h 841"/>
                <a:gd name="T14" fmla="*/ 19 w 135"/>
                <a:gd name="T15" fmla="*/ 706 h 841"/>
                <a:gd name="T16" fmla="*/ 0 w 135"/>
                <a:gd name="T17" fmla="*/ 802 h 841"/>
                <a:gd name="T18" fmla="*/ 0 w 135"/>
                <a:gd name="T19" fmla="*/ 840 h 841"/>
                <a:gd name="T20" fmla="*/ 0 w 135"/>
                <a:gd name="T21" fmla="*/ 802 h 841"/>
                <a:gd name="T22" fmla="*/ 19 w 135"/>
                <a:gd name="T23" fmla="*/ 706 h 841"/>
                <a:gd name="T24" fmla="*/ 57 w 135"/>
                <a:gd name="T25" fmla="*/ 573 h 841"/>
                <a:gd name="T26" fmla="*/ 76 w 135"/>
                <a:gd name="T27" fmla="*/ 420 h 841"/>
                <a:gd name="T28" fmla="*/ 114 w 135"/>
                <a:gd name="T29" fmla="*/ 267 h 841"/>
                <a:gd name="T30" fmla="*/ 134 w 135"/>
                <a:gd name="T31" fmla="*/ 133 h 841"/>
                <a:gd name="T32" fmla="*/ 134 w 135"/>
                <a:gd name="T33" fmla="*/ 38 h 841"/>
                <a:gd name="T34" fmla="*/ 134 w 135"/>
                <a:gd name="T35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841">
                  <a:moveTo>
                    <a:pt x="134" y="0"/>
                  </a:moveTo>
                  <a:lnTo>
                    <a:pt x="134" y="0"/>
                  </a:lnTo>
                  <a:cubicBezTo>
                    <a:pt x="134" y="0"/>
                    <a:pt x="134" y="0"/>
                    <a:pt x="134" y="19"/>
                  </a:cubicBezTo>
                  <a:cubicBezTo>
                    <a:pt x="134" y="57"/>
                    <a:pt x="114" y="76"/>
                    <a:pt x="114" y="114"/>
                  </a:cubicBezTo>
                  <a:cubicBezTo>
                    <a:pt x="95" y="171"/>
                    <a:pt x="95" y="210"/>
                    <a:pt x="76" y="267"/>
                  </a:cubicBezTo>
                  <a:cubicBezTo>
                    <a:pt x="76" y="305"/>
                    <a:pt x="57" y="362"/>
                    <a:pt x="57" y="420"/>
                  </a:cubicBezTo>
                  <a:cubicBezTo>
                    <a:pt x="38" y="477"/>
                    <a:pt x="38" y="515"/>
                    <a:pt x="38" y="573"/>
                  </a:cubicBezTo>
                  <a:cubicBezTo>
                    <a:pt x="19" y="629"/>
                    <a:pt x="19" y="668"/>
                    <a:pt x="19" y="706"/>
                  </a:cubicBezTo>
                  <a:cubicBezTo>
                    <a:pt x="0" y="744"/>
                    <a:pt x="0" y="782"/>
                    <a:pt x="0" y="802"/>
                  </a:cubicBezTo>
                  <a:cubicBezTo>
                    <a:pt x="0" y="821"/>
                    <a:pt x="0" y="840"/>
                    <a:pt x="0" y="840"/>
                  </a:cubicBezTo>
                  <a:cubicBezTo>
                    <a:pt x="0" y="840"/>
                    <a:pt x="0" y="821"/>
                    <a:pt x="0" y="802"/>
                  </a:cubicBezTo>
                  <a:cubicBezTo>
                    <a:pt x="19" y="782"/>
                    <a:pt x="19" y="744"/>
                    <a:pt x="19" y="706"/>
                  </a:cubicBezTo>
                  <a:cubicBezTo>
                    <a:pt x="38" y="668"/>
                    <a:pt x="38" y="629"/>
                    <a:pt x="57" y="573"/>
                  </a:cubicBezTo>
                  <a:cubicBezTo>
                    <a:pt x="57" y="534"/>
                    <a:pt x="76" y="477"/>
                    <a:pt x="76" y="420"/>
                  </a:cubicBezTo>
                  <a:cubicBezTo>
                    <a:pt x="95" y="362"/>
                    <a:pt x="95" y="305"/>
                    <a:pt x="114" y="267"/>
                  </a:cubicBezTo>
                  <a:cubicBezTo>
                    <a:pt x="114" y="210"/>
                    <a:pt x="114" y="171"/>
                    <a:pt x="134" y="133"/>
                  </a:cubicBezTo>
                  <a:cubicBezTo>
                    <a:pt x="134" y="76"/>
                    <a:pt x="134" y="57"/>
                    <a:pt x="134" y="38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F6C293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0" name="Freeform 183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302150" y="4926598"/>
              <a:ext cx="75217" cy="22223"/>
            </a:xfrm>
            <a:custGeom>
              <a:avLst/>
              <a:gdLst>
                <a:gd name="T0" fmla="*/ 0 w 192"/>
                <a:gd name="T1" fmla="*/ 57 h 58"/>
                <a:gd name="T2" fmla="*/ 0 w 192"/>
                <a:gd name="T3" fmla="*/ 57 h 58"/>
                <a:gd name="T4" fmla="*/ 38 w 192"/>
                <a:gd name="T5" fmla="*/ 57 h 58"/>
                <a:gd name="T6" fmla="*/ 96 w 192"/>
                <a:gd name="T7" fmla="*/ 38 h 58"/>
                <a:gd name="T8" fmla="*/ 172 w 192"/>
                <a:gd name="T9" fmla="*/ 19 h 58"/>
                <a:gd name="T10" fmla="*/ 191 w 192"/>
                <a:gd name="T11" fmla="*/ 0 h 58"/>
                <a:gd name="T12" fmla="*/ 172 w 192"/>
                <a:gd name="T13" fmla="*/ 0 h 58"/>
                <a:gd name="T14" fmla="*/ 96 w 192"/>
                <a:gd name="T15" fmla="*/ 19 h 58"/>
                <a:gd name="T16" fmla="*/ 38 w 192"/>
                <a:gd name="T17" fmla="*/ 57 h 58"/>
                <a:gd name="T18" fmla="*/ 0 w 192"/>
                <a:gd name="T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58">
                  <a:moveTo>
                    <a:pt x="0" y="57"/>
                  </a:moveTo>
                  <a:lnTo>
                    <a:pt x="0" y="57"/>
                  </a:lnTo>
                  <a:cubicBezTo>
                    <a:pt x="0" y="57"/>
                    <a:pt x="19" y="57"/>
                    <a:pt x="38" y="57"/>
                  </a:cubicBezTo>
                  <a:cubicBezTo>
                    <a:pt x="57" y="57"/>
                    <a:pt x="76" y="57"/>
                    <a:pt x="96" y="38"/>
                  </a:cubicBezTo>
                  <a:cubicBezTo>
                    <a:pt x="133" y="38"/>
                    <a:pt x="152" y="19"/>
                    <a:pt x="172" y="19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72" y="0"/>
                  </a:cubicBezTo>
                  <a:cubicBezTo>
                    <a:pt x="152" y="19"/>
                    <a:pt x="115" y="19"/>
                    <a:pt x="96" y="19"/>
                  </a:cubicBezTo>
                  <a:cubicBezTo>
                    <a:pt x="76" y="38"/>
                    <a:pt x="57" y="38"/>
                    <a:pt x="38" y="57"/>
                  </a:cubicBezTo>
                  <a:cubicBezTo>
                    <a:pt x="19" y="57"/>
                    <a:pt x="0" y="57"/>
                    <a:pt x="0" y="57"/>
                  </a:cubicBez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1" name="Freeform 184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308988" y="4941983"/>
              <a:ext cx="66669" cy="15386"/>
            </a:xfrm>
            <a:custGeom>
              <a:avLst/>
              <a:gdLst>
                <a:gd name="T0" fmla="*/ 0 w 173"/>
                <a:gd name="T1" fmla="*/ 38 h 39"/>
                <a:gd name="T2" fmla="*/ 0 w 173"/>
                <a:gd name="T3" fmla="*/ 38 h 39"/>
                <a:gd name="T4" fmla="*/ 38 w 173"/>
                <a:gd name="T5" fmla="*/ 38 h 39"/>
                <a:gd name="T6" fmla="*/ 77 w 173"/>
                <a:gd name="T7" fmla="*/ 38 h 39"/>
                <a:gd name="T8" fmla="*/ 133 w 173"/>
                <a:gd name="T9" fmla="*/ 0 h 39"/>
                <a:gd name="T10" fmla="*/ 172 w 173"/>
                <a:gd name="T11" fmla="*/ 0 h 39"/>
                <a:gd name="T12" fmla="*/ 133 w 173"/>
                <a:gd name="T13" fmla="*/ 0 h 39"/>
                <a:gd name="T14" fmla="*/ 77 w 173"/>
                <a:gd name="T15" fmla="*/ 19 h 39"/>
                <a:gd name="T16" fmla="*/ 19 w 173"/>
                <a:gd name="T17" fmla="*/ 38 h 39"/>
                <a:gd name="T18" fmla="*/ 0 w 173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9">
                  <a:moveTo>
                    <a:pt x="0" y="38"/>
                  </a:moveTo>
                  <a:lnTo>
                    <a:pt x="0" y="38"/>
                  </a:lnTo>
                  <a:cubicBezTo>
                    <a:pt x="0" y="38"/>
                    <a:pt x="19" y="38"/>
                    <a:pt x="38" y="38"/>
                  </a:cubicBezTo>
                  <a:cubicBezTo>
                    <a:pt x="38" y="38"/>
                    <a:pt x="57" y="38"/>
                    <a:pt x="77" y="38"/>
                  </a:cubicBezTo>
                  <a:cubicBezTo>
                    <a:pt x="114" y="19"/>
                    <a:pt x="133" y="19"/>
                    <a:pt x="133" y="0"/>
                  </a:cubicBezTo>
                  <a:cubicBezTo>
                    <a:pt x="153" y="0"/>
                    <a:pt x="172" y="0"/>
                    <a:pt x="172" y="0"/>
                  </a:cubicBezTo>
                  <a:cubicBezTo>
                    <a:pt x="172" y="0"/>
                    <a:pt x="153" y="0"/>
                    <a:pt x="133" y="0"/>
                  </a:cubicBezTo>
                  <a:cubicBezTo>
                    <a:pt x="114" y="0"/>
                    <a:pt x="96" y="0"/>
                    <a:pt x="77" y="19"/>
                  </a:cubicBezTo>
                  <a:cubicBezTo>
                    <a:pt x="57" y="19"/>
                    <a:pt x="38" y="19"/>
                    <a:pt x="19" y="38"/>
                  </a:cubicBezTo>
                  <a:lnTo>
                    <a:pt x="0" y="38"/>
                  </a:lnTo>
                </a:path>
              </a:pathLst>
            </a:custGeom>
            <a:solidFill>
              <a:srgbClr val="EBC19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29" name="任意多边形 22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234157" y="5393286"/>
              <a:ext cx="696697" cy="1464714"/>
            </a:xfrm>
            <a:custGeom>
              <a:avLst/>
              <a:gdLst>
                <a:gd name="connsiteX0" fmla="*/ 245125 w 696697"/>
                <a:gd name="connsiteY0" fmla="*/ 0 h 1464714"/>
                <a:gd name="connsiteX1" fmla="*/ 696697 w 696697"/>
                <a:gd name="connsiteY1" fmla="*/ 74047 h 1464714"/>
                <a:gd name="connsiteX2" fmla="*/ 464180 w 696697"/>
                <a:gd name="connsiteY2" fmla="*/ 1464714 h 1464714"/>
                <a:gd name="connsiteX3" fmla="*/ 0 w 696697"/>
                <a:gd name="connsiteY3" fmla="*/ 1464714 h 146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697" h="1464714">
                  <a:moveTo>
                    <a:pt x="245125" y="0"/>
                  </a:moveTo>
                  <a:lnTo>
                    <a:pt x="696697" y="74047"/>
                  </a:lnTo>
                  <a:lnTo>
                    <a:pt x="464180" y="1464714"/>
                  </a:lnTo>
                  <a:lnTo>
                    <a:pt x="0" y="14647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3" name="Freeform 186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8422102" y="4328278"/>
              <a:ext cx="348735" cy="222233"/>
            </a:xfrm>
            <a:custGeom>
              <a:avLst/>
              <a:gdLst>
                <a:gd name="T0" fmla="*/ 0 w 899"/>
                <a:gd name="T1" fmla="*/ 38 h 574"/>
                <a:gd name="T2" fmla="*/ 0 w 899"/>
                <a:gd name="T3" fmla="*/ 38 h 574"/>
                <a:gd name="T4" fmla="*/ 592 w 899"/>
                <a:gd name="T5" fmla="*/ 0 h 574"/>
                <a:gd name="T6" fmla="*/ 687 w 899"/>
                <a:gd name="T7" fmla="*/ 76 h 574"/>
                <a:gd name="T8" fmla="*/ 898 w 899"/>
                <a:gd name="T9" fmla="*/ 573 h 574"/>
                <a:gd name="T10" fmla="*/ 0 w 899"/>
                <a:gd name="T11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574">
                  <a:moveTo>
                    <a:pt x="0" y="38"/>
                  </a:moveTo>
                  <a:lnTo>
                    <a:pt x="0" y="38"/>
                  </a:lnTo>
                  <a:cubicBezTo>
                    <a:pt x="592" y="0"/>
                    <a:pt x="592" y="0"/>
                    <a:pt x="592" y="0"/>
                  </a:cubicBezTo>
                  <a:cubicBezTo>
                    <a:pt x="592" y="0"/>
                    <a:pt x="668" y="0"/>
                    <a:pt x="687" y="76"/>
                  </a:cubicBezTo>
                  <a:cubicBezTo>
                    <a:pt x="898" y="573"/>
                    <a:pt x="898" y="573"/>
                    <a:pt x="898" y="573"/>
                  </a:cubicBezTo>
                  <a:lnTo>
                    <a:pt x="0" y="38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4" name="Freeform 187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8090462" y="4157330"/>
              <a:ext cx="273517" cy="177786"/>
            </a:xfrm>
            <a:custGeom>
              <a:avLst/>
              <a:gdLst>
                <a:gd name="T0" fmla="*/ 286 w 707"/>
                <a:gd name="T1" fmla="*/ 0 h 459"/>
                <a:gd name="T2" fmla="*/ 286 w 707"/>
                <a:gd name="T3" fmla="*/ 0 h 459"/>
                <a:gd name="T4" fmla="*/ 38 w 707"/>
                <a:gd name="T5" fmla="*/ 153 h 459"/>
                <a:gd name="T6" fmla="*/ 267 w 707"/>
                <a:gd name="T7" fmla="*/ 439 h 459"/>
                <a:gd name="T8" fmla="*/ 706 w 707"/>
                <a:gd name="T9" fmla="*/ 458 h 459"/>
                <a:gd name="T10" fmla="*/ 286 w 707"/>
                <a:gd name="T1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459">
                  <a:moveTo>
                    <a:pt x="286" y="0"/>
                  </a:moveTo>
                  <a:lnTo>
                    <a:pt x="286" y="0"/>
                  </a:lnTo>
                  <a:cubicBezTo>
                    <a:pt x="286" y="0"/>
                    <a:pt x="0" y="0"/>
                    <a:pt x="38" y="153"/>
                  </a:cubicBezTo>
                  <a:cubicBezTo>
                    <a:pt x="38" y="153"/>
                    <a:pt x="76" y="420"/>
                    <a:pt x="267" y="439"/>
                  </a:cubicBezTo>
                  <a:cubicBezTo>
                    <a:pt x="706" y="458"/>
                    <a:pt x="706" y="458"/>
                    <a:pt x="706" y="458"/>
                  </a:cubicBezTo>
                  <a:lnTo>
                    <a:pt x="286" y="0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5" name="Freeform 188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8504158" y="5059937"/>
              <a:ext cx="437628" cy="253004"/>
            </a:xfrm>
            <a:custGeom>
              <a:avLst/>
              <a:gdLst>
                <a:gd name="T0" fmla="*/ 0 w 1128"/>
                <a:gd name="T1" fmla="*/ 287 h 651"/>
                <a:gd name="T2" fmla="*/ 134 w 1128"/>
                <a:gd name="T3" fmla="*/ 650 h 651"/>
                <a:gd name="T4" fmla="*/ 1127 w 1128"/>
                <a:gd name="T5" fmla="*/ 306 h 651"/>
                <a:gd name="T6" fmla="*/ 993 w 1128"/>
                <a:gd name="T7" fmla="*/ 0 h 651"/>
                <a:gd name="T8" fmla="*/ 0 w 1128"/>
                <a:gd name="T9" fmla="*/ 2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651">
                  <a:moveTo>
                    <a:pt x="0" y="287"/>
                  </a:moveTo>
                  <a:lnTo>
                    <a:pt x="134" y="650"/>
                  </a:lnTo>
                  <a:lnTo>
                    <a:pt x="1127" y="306"/>
                  </a:lnTo>
                  <a:lnTo>
                    <a:pt x="993" y="0"/>
                  </a:lnTo>
                  <a:lnTo>
                    <a:pt x="0" y="28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6" name="Freeform 189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8355432" y="4150492"/>
              <a:ext cx="733369" cy="1080394"/>
            </a:xfrm>
            <a:custGeom>
              <a:avLst/>
              <a:gdLst>
                <a:gd name="T0" fmla="*/ 1776 w 1892"/>
                <a:gd name="T1" fmla="*/ 1050 h 2788"/>
                <a:gd name="T2" fmla="*/ 1776 w 1892"/>
                <a:gd name="T3" fmla="*/ 1050 h 2788"/>
                <a:gd name="T4" fmla="*/ 1146 w 1892"/>
                <a:gd name="T5" fmla="*/ 134 h 2788"/>
                <a:gd name="T6" fmla="*/ 917 w 1892"/>
                <a:gd name="T7" fmla="*/ 0 h 2788"/>
                <a:gd name="T8" fmla="*/ 840 w 1892"/>
                <a:gd name="T9" fmla="*/ 0 h 2788"/>
                <a:gd name="T10" fmla="*/ 840 w 1892"/>
                <a:gd name="T11" fmla="*/ 0 h 2788"/>
                <a:gd name="T12" fmla="*/ 821 w 1892"/>
                <a:gd name="T13" fmla="*/ 0 h 2788"/>
                <a:gd name="T14" fmla="*/ 821 w 1892"/>
                <a:gd name="T15" fmla="*/ 859 h 2788"/>
                <a:gd name="T16" fmla="*/ 821 w 1892"/>
                <a:gd name="T17" fmla="*/ 878 h 2788"/>
                <a:gd name="T18" fmla="*/ 859 w 1892"/>
                <a:gd name="T19" fmla="*/ 821 h 2788"/>
                <a:gd name="T20" fmla="*/ 878 w 1892"/>
                <a:gd name="T21" fmla="*/ 821 h 2788"/>
                <a:gd name="T22" fmla="*/ 1070 w 1892"/>
                <a:gd name="T23" fmla="*/ 1031 h 2788"/>
                <a:gd name="T24" fmla="*/ 821 w 1892"/>
                <a:gd name="T25" fmla="*/ 1603 h 2788"/>
                <a:gd name="T26" fmla="*/ 821 w 1892"/>
                <a:gd name="T27" fmla="*/ 1680 h 2788"/>
                <a:gd name="T28" fmla="*/ 592 w 1892"/>
                <a:gd name="T29" fmla="*/ 1699 h 2788"/>
                <a:gd name="T30" fmla="*/ 248 w 1892"/>
                <a:gd name="T31" fmla="*/ 1871 h 2788"/>
                <a:gd name="T32" fmla="*/ 0 w 1892"/>
                <a:gd name="T33" fmla="*/ 2005 h 2788"/>
                <a:gd name="T34" fmla="*/ 0 w 1892"/>
                <a:gd name="T35" fmla="*/ 2081 h 2788"/>
                <a:gd name="T36" fmla="*/ 38 w 1892"/>
                <a:gd name="T37" fmla="*/ 2138 h 2788"/>
                <a:gd name="T38" fmla="*/ 38 w 1892"/>
                <a:gd name="T39" fmla="*/ 2138 h 2788"/>
                <a:gd name="T40" fmla="*/ 440 w 1892"/>
                <a:gd name="T41" fmla="*/ 2787 h 2788"/>
                <a:gd name="T42" fmla="*/ 1432 w 1892"/>
                <a:gd name="T43" fmla="*/ 2463 h 2788"/>
                <a:gd name="T44" fmla="*/ 1833 w 1892"/>
                <a:gd name="T45" fmla="*/ 1355 h 2788"/>
                <a:gd name="T46" fmla="*/ 1776 w 1892"/>
                <a:gd name="T47" fmla="*/ 105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2" h="2788">
                  <a:moveTo>
                    <a:pt x="1776" y="1050"/>
                  </a:moveTo>
                  <a:lnTo>
                    <a:pt x="1776" y="1050"/>
                  </a:lnTo>
                  <a:cubicBezTo>
                    <a:pt x="1146" y="134"/>
                    <a:pt x="1146" y="134"/>
                    <a:pt x="1146" y="134"/>
                  </a:cubicBezTo>
                  <a:cubicBezTo>
                    <a:pt x="1088" y="38"/>
                    <a:pt x="993" y="19"/>
                    <a:pt x="917" y="0"/>
                  </a:cubicBezTo>
                  <a:cubicBezTo>
                    <a:pt x="840" y="0"/>
                    <a:pt x="840" y="0"/>
                    <a:pt x="840" y="0"/>
                  </a:cubicBezTo>
                  <a:lnTo>
                    <a:pt x="840" y="0"/>
                  </a:lnTo>
                  <a:cubicBezTo>
                    <a:pt x="821" y="0"/>
                    <a:pt x="821" y="0"/>
                    <a:pt x="821" y="0"/>
                  </a:cubicBezTo>
                  <a:cubicBezTo>
                    <a:pt x="821" y="859"/>
                    <a:pt x="821" y="859"/>
                    <a:pt x="821" y="859"/>
                  </a:cubicBezTo>
                  <a:cubicBezTo>
                    <a:pt x="821" y="878"/>
                    <a:pt x="821" y="878"/>
                    <a:pt x="821" y="878"/>
                  </a:cubicBezTo>
                  <a:cubicBezTo>
                    <a:pt x="859" y="821"/>
                    <a:pt x="859" y="821"/>
                    <a:pt x="859" y="821"/>
                  </a:cubicBezTo>
                  <a:cubicBezTo>
                    <a:pt x="878" y="821"/>
                    <a:pt x="878" y="821"/>
                    <a:pt x="878" y="821"/>
                  </a:cubicBezTo>
                  <a:cubicBezTo>
                    <a:pt x="878" y="821"/>
                    <a:pt x="1012" y="974"/>
                    <a:pt x="1070" y="1031"/>
                  </a:cubicBezTo>
                  <a:cubicBezTo>
                    <a:pt x="1107" y="1355"/>
                    <a:pt x="974" y="1527"/>
                    <a:pt x="821" y="1603"/>
                  </a:cubicBezTo>
                  <a:cubicBezTo>
                    <a:pt x="821" y="1680"/>
                    <a:pt x="821" y="1680"/>
                    <a:pt x="821" y="1680"/>
                  </a:cubicBezTo>
                  <a:cubicBezTo>
                    <a:pt x="592" y="1699"/>
                    <a:pt x="592" y="1699"/>
                    <a:pt x="592" y="1699"/>
                  </a:cubicBezTo>
                  <a:cubicBezTo>
                    <a:pt x="592" y="1699"/>
                    <a:pt x="248" y="1852"/>
                    <a:pt x="248" y="1871"/>
                  </a:cubicBezTo>
                  <a:cubicBezTo>
                    <a:pt x="229" y="1871"/>
                    <a:pt x="0" y="2005"/>
                    <a:pt x="0" y="2005"/>
                  </a:cubicBezTo>
                  <a:cubicBezTo>
                    <a:pt x="0" y="2081"/>
                    <a:pt x="0" y="2081"/>
                    <a:pt x="0" y="2081"/>
                  </a:cubicBezTo>
                  <a:cubicBezTo>
                    <a:pt x="38" y="2138"/>
                    <a:pt x="38" y="2138"/>
                    <a:pt x="38" y="2138"/>
                  </a:cubicBezTo>
                  <a:lnTo>
                    <a:pt x="38" y="2138"/>
                  </a:lnTo>
                  <a:cubicBezTo>
                    <a:pt x="440" y="2787"/>
                    <a:pt x="440" y="2787"/>
                    <a:pt x="440" y="2787"/>
                  </a:cubicBezTo>
                  <a:cubicBezTo>
                    <a:pt x="1432" y="2463"/>
                    <a:pt x="1432" y="2463"/>
                    <a:pt x="1432" y="2463"/>
                  </a:cubicBezTo>
                  <a:cubicBezTo>
                    <a:pt x="1833" y="1355"/>
                    <a:pt x="1833" y="1355"/>
                    <a:pt x="1833" y="1355"/>
                  </a:cubicBezTo>
                  <a:cubicBezTo>
                    <a:pt x="1891" y="1203"/>
                    <a:pt x="1776" y="1050"/>
                    <a:pt x="1776" y="1050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7" name="Freeform 190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7763951" y="3188052"/>
              <a:ext cx="1776154" cy="1495799"/>
            </a:xfrm>
            <a:custGeom>
              <a:avLst/>
              <a:gdLst>
                <a:gd name="T0" fmla="*/ 4582 w 4583"/>
                <a:gd name="T1" fmla="*/ 2558 h 3857"/>
                <a:gd name="T2" fmla="*/ 4582 w 4583"/>
                <a:gd name="T3" fmla="*/ 2558 h 3857"/>
                <a:gd name="T4" fmla="*/ 3952 w 4583"/>
                <a:gd name="T5" fmla="*/ 2215 h 3857"/>
                <a:gd name="T6" fmla="*/ 3971 w 4583"/>
                <a:gd name="T7" fmla="*/ 1928 h 3857"/>
                <a:gd name="T8" fmla="*/ 1986 w 4583"/>
                <a:gd name="T9" fmla="*/ 0 h 3857"/>
                <a:gd name="T10" fmla="*/ 0 w 4583"/>
                <a:gd name="T11" fmla="*/ 1928 h 3857"/>
                <a:gd name="T12" fmla="*/ 1986 w 4583"/>
                <a:gd name="T13" fmla="*/ 3856 h 3857"/>
                <a:gd name="T14" fmla="*/ 3837 w 4583"/>
                <a:gd name="T15" fmla="*/ 2634 h 3857"/>
                <a:gd name="T16" fmla="*/ 4582 w 4583"/>
                <a:gd name="T17" fmla="*/ 2558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3" h="3857">
                  <a:moveTo>
                    <a:pt x="4582" y="2558"/>
                  </a:moveTo>
                  <a:lnTo>
                    <a:pt x="4582" y="2558"/>
                  </a:lnTo>
                  <a:cubicBezTo>
                    <a:pt x="4411" y="2520"/>
                    <a:pt x="4162" y="2367"/>
                    <a:pt x="3952" y="2215"/>
                  </a:cubicBezTo>
                  <a:cubicBezTo>
                    <a:pt x="3952" y="2119"/>
                    <a:pt x="3971" y="2024"/>
                    <a:pt x="3971" y="1928"/>
                  </a:cubicBezTo>
                  <a:cubicBezTo>
                    <a:pt x="3971" y="859"/>
                    <a:pt x="3074" y="0"/>
                    <a:pt x="1986" y="0"/>
                  </a:cubicBezTo>
                  <a:cubicBezTo>
                    <a:pt x="897" y="0"/>
                    <a:pt x="0" y="859"/>
                    <a:pt x="0" y="1928"/>
                  </a:cubicBezTo>
                  <a:cubicBezTo>
                    <a:pt x="0" y="2997"/>
                    <a:pt x="897" y="3856"/>
                    <a:pt x="1986" y="3856"/>
                  </a:cubicBezTo>
                  <a:cubicBezTo>
                    <a:pt x="2826" y="3856"/>
                    <a:pt x="3551" y="3341"/>
                    <a:pt x="3837" y="2634"/>
                  </a:cubicBezTo>
                  <a:cubicBezTo>
                    <a:pt x="4315" y="2654"/>
                    <a:pt x="4582" y="2558"/>
                    <a:pt x="4582" y="255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8" name="Freeform 191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157132" y="4253061"/>
              <a:ext cx="555583" cy="704307"/>
            </a:xfrm>
            <a:custGeom>
              <a:avLst/>
              <a:gdLst>
                <a:gd name="T0" fmla="*/ 1432 w 1433"/>
                <a:gd name="T1" fmla="*/ 1375 h 1815"/>
                <a:gd name="T2" fmla="*/ 1432 w 1433"/>
                <a:gd name="T3" fmla="*/ 1375 h 1815"/>
                <a:gd name="T4" fmla="*/ 1413 w 1433"/>
                <a:gd name="T5" fmla="*/ 1280 h 1815"/>
                <a:gd name="T6" fmla="*/ 859 w 1433"/>
                <a:gd name="T7" fmla="*/ 1146 h 1815"/>
                <a:gd name="T8" fmla="*/ 859 w 1433"/>
                <a:gd name="T9" fmla="*/ 1146 h 1815"/>
                <a:gd name="T10" fmla="*/ 534 w 1433"/>
                <a:gd name="T11" fmla="*/ 210 h 1815"/>
                <a:gd name="T12" fmla="*/ 210 w 1433"/>
                <a:gd name="T13" fmla="*/ 58 h 1815"/>
                <a:gd name="T14" fmla="*/ 38 w 1433"/>
                <a:gd name="T15" fmla="*/ 382 h 1815"/>
                <a:gd name="T16" fmla="*/ 515 w 1433"/>
                <a:gd name="T17" fmla="*/ 1814 h 1815"/>
                <a:gd name="T18" fmla="*/ 1011 w 1433"/>
                <a:gd name="T19" fmla="*/ 1642 h 1815"/>
                <a:gd name="T20" fmla="*/ 1011 w 1433"/>
                <a:gd name="T21" fmla="*/ 1604 h 1815"/>
                <a:gd name="T22" fmla="*/ 1279 w 1433"/>
                <a:gd name="T23" fmla="*/ 1509 h 1815"/>
                <a:gd name="T24" fmla="*/ 1432 w 1433"/>
                <a:gd name="T25" fmla="*/ 137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3" h="1815">
                  <a:moveTo>
                    <a:pt x="1432" y="1375"/>
                  </a:moveTo>
                  <a:lnTo>
                    <a:pt x="1432" y="1375"/>
                  </a:lnTo>
                  <a:cubicBezTo>
                    <a:pt x="1413" y="1280"/>
                    <a:pt x="1413" y="1280"/>
                    <a:pt x="1413" y="1280"/>
                  </a:cubicBezTo>
                  <a:cubicBezTo>
                    <a:pt x="1069" y="1470"/>
                    <a:pt x="859" y="1146"/>
                    <a:pt x="859" y="1146"/>
                  </a:cubicBezTo>
                  <a:lnTo>
                    <a:pt x="859" y="1146"/>
                  </a:lnTo>
                  <a:cubicBezTo>
                    <a:pt x="534" y="210"/>
                    <a:pt x="534" y="210"/>
                    <a:pt x="534" y="210"/>
                  </a:cubicBezTo>
                  <a:cubicBezTo>
                    <a:pt x="496" y="77"/>
                    <a:pt x="344" y="0"/>
                    <a:pt x="210" y="58"/>
                  </a:cubicBezTo>
                  <a:cubicBezTo>
                    <a:pt x="57" y="96"/>
                    <a:pt x="0" y="248"/>
                    <a:pt x="38" y="382"/>
                  </a:cubicBezTo>
                  <a:cubicBezTo>
                    <a:pt x="515" y="1814"/>
                    <a:pt x="515" y="1814"/>
                    <a:pt x="515" y="1814"/>
                  </a:cubicBezTo>
                  <a:cubicBezTo>
                    <a:pt x="1011" y="1642"/>
                    <a:pt x="1011" y="1642"/>
                    <a:pt x="1011" y="1642"/>
                  </a:cubicBezTo>
                  <a:cubicBezTo>
                    <a:pt x="1011" y="1604"/>
                    <a:pt x="1011" y="1604"/>
                    <a:pt x="1011" y="1604"/>
                  </a:cubicBezTo>
                  <a:cubicBezTo>
                    <a:pt x="1126" y="1566"/>
                    <a:pt x="1279" y="1528"/>
                    <a:pt x="1279" y="1509"/>
                  </a:cubicBezTo>
                  <a:cubicBezTo>
                    <a:pt x="1298" y="1509"/>
                    <a:pt x="1432" y="1375"/>
                    <a:pt x="1432" y="1375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89" name="Freeform 192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8355432" y="4957368"/>
              <a:ext cx="215395" cy="266679"/>
            </a:xfrm>
            <a:custGeom>
              <a:avLst/>
              <a:gdLst>
                <a:gd name="T0" fmla="*/ 440 w 555"/>
                <a:gd name="T1" fmla="*/ 688 h 689"/>
                <a:gd name="T2" fmla="*/ 440 w 555"/>
                <a:gd name="T3" fmla="*/ 688 h 689"/>
                <a:gd name="T4" fmla="*/ 554 w 555"/>
                <a:gd name="T5" fmla="*/ 496 h 689"/>
                <a:gd name="T6" fmla="*/ 248 w 555"/>
                <a:gd name="T7" fmla="*/ 133 h 689"/>
                <a:gd name="T8" fmla="*/ 0 w 555"/>
                <a:gd name="T9" fmla="*/ 0 h 689"/>
                <a:gd name="T10" fmla="*/ 440 w 555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" h="689">
                  <a:moveTo>
                    <a:pt x="440" y="688"/>
                  </a:moveTo>
                  <a:lnTo>
                    <a:pt x="440" y="688"/>
                  </a:lnTo>
                  <a:cubicBezTo>
                    <a:pt x="554" y="496"/>
                    <a:pt x="554" y="496"/>
                    <a:pt x="554" y="496"/>
                  </a:cubicBezTo>
                  <a:cubicBezTo>
                    <a:pt x="248" y="133"/>
                    <a:pt x="248" y="133"/>
                    <a:pt x="248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3" y="363"/>
                    <a:pt x="440" y="688"/>
                  </a:cubicBez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0" name="Freeform 193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8186194" y="4297508"/>
              <a:ext cx="162400" cy="155562"/>
            </a:xfrm>
            <a:custGeom>
              <a:avLst/>
              <a:gdLst>
                <a:gd name="T0" fmla="*/ 248 w 421"/>
                <a:gd name="T1" fmla="*/ 362 h 402"/>
                <a:gd name="T2" fmla="*/ 248 w 421"/>
                <a:gd name="T3" fmla="*/ 362 h 402"/>
                <a:gd name="T4" fmla="*/ 19 w 421"/>
                <a:gd name="T5" fmla="*/ 248 h 402"/>
                <a:gd name="T6" fmla="*/ 172 w 421"/>
                <a:gd name="T7" fmla="*/ 19 h 402"/>
                <a:gd name="T8" fmla="*/ 401 w 421"/>
                <a:gd name="T9" fmla="*/ 152 h 402"/>
                <a:gd name="T10" fmla="*/ 248 w 421"/>
                <a:gd name="T11" fmla="*/ 36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402">
                  <a:moveTo>
                    <a:pt x="248" y="362"/>
                  </a:moveTo>
                  <a:lnTo>
                    <a:pt x="248" y="362"/>
                  </a:lnTo>
                  <a:cubicBezTo>
                    <a:pt x="153" y="401"/>
                    <a:pt x="38" y="344"/>
                    <a:pt x="19" y="248"/>
                  </a:cubicBezTo>
                  <a:cubicBezTo>
                    <a:pt x="0" y="133"/>
                    <a:pt x="76" y="38"/>
                    <a:pt x="172" y="19"/>
                  </a:cubicBezTo>
                  <a:cubicBezTo>
                    <a:pt x="287" y="0"/>
                    <a:pt x="382" y="57"/>
                    <a:pt x="401" y="152"/>
                  </a:cubicBezTo>
                  <a:cubicBezTo>
                    <a:pt x="420" y="248"/>
                    <a:pt x="363" y="344"/>
                    <a:pt x="248" y="362"/>
                  </a:cubicBez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1" name="Freeform 194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8193032" y="4341954"/>
              <a:ext cx="170948" cy="119664"/>
            </a:xfrm>
            <a:custGeom>
              <a:avLst/>
              <a:gdLst>
                <a:gd name="T0" fmla="*/ 0 w 440"/>
                <a:gd name="T1" fmla="*/ 134 h 307"/>
                <a:gd name="T2" fmla="*/ 57 w 440"/>
                <a:gd name="T3" fmla="*/ 306 h 307"/>
                <a:gd name="T4" fmla="*/ 439 w 440"/>
                <a:gd name="T5" fmla="*/ 211 h 307"/>
                <a:gd name="T6" fmla="*/ 382 w 440"/>
                <a:gd name="T7" fmla="*/ 0 h 307"/>
                <a:gd name="T8" fmla="*/ 0 w 440"/>
                <a:gd name="T9" fmla="*/ 13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307">
                  <a:moveTo>
                    <a:pt x="0" y="134"/>
                  </a:moveTo>
                  <a:lnTo>
                    <a:pt x="57" y="306"/>
                  </a:lnTo>
                  <a:lnTo>
                    <a:pt x="439" y="211"/>
                  </a:lnTo>
                  <a:lnTo>
                    <a:pt x="382" y="0"/>
                  </a:lnTo>
                  <a:lnTo>
                    <a:pt x="0" y="134"/>
                  </a:lnTo>
                </a:path>
              </a:pathLst>
            </a:custGeom>
            <a:solidFill>
              <a:srgbClr val="E3B69D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5" name="任意多边形 23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8481934" y="5104384"/>
              <a:ext cx="1146144" cy="1753616"/>
            </a:xfrm>
            <a:custGeom>
              <a:avLst/>
              <a:gdLst>
                <a:gd name="connsiteX0" fmla="*/ 495491 w 1146144"/>
                <a:gd name="connsiteY0" fmla="*/ 0 h 1753616"/>
                <a:gd name="connsiteX1" fmla="*/ 1146144 w 1146144"/>
                <a:gd name="connsiteY1" fmla="*/ 1753616 h 1753616"/>
                <a:gd name="connsiteX2" fmla="*/ 582633 w 1146144"/>
                <a:gd name="connsiteY2" fmla="*/ 1753616 h 1753616"/>
                <a:gd name="connsiteX3" fmla="*/ 0 w 1146144"/>
                <a:gd name="connsiteY3" fmla="*/ 177578 h 17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144" h="1753616">
                  <a:moveTo>
                    <a:pt x="495491" y="0"/>
                  </a:moveTo>
                  <a:lnTo>
                    <a:pt x="1146144" y="1753616"/>
                  </a:lnTo>
                  <a:lnTo>
                    <a:pt x="582633" y="1753616"/>
                  </a:lnTo>
                  <a:lnTo>
                    <a:pt x="0" y="1775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3" name="Freeform 196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6401493" y="4268446"/>
              <a:ext cx="1302627" cy="651314"/>
            </a:xfrm>
            <a:custGeom>
              <a:avLst/>
              <a:gdLst>
                <a:gd name="T0" fmla="*/ 190 w 3361"/>
                <a:gd name="T1" fmla="*/ 0 h 1681"/>
                <a:gd name="T2" fmla="*/ 190 w 3361"/>
                <a:gd name="T3" fmla="*/ 0 h 1681"/>
                <a:gd name="T4" fmla="*/ 95 w 3361"/>
                <a:gd name="T5" fmla="*/ 134 h 1681"/>
                <a:gd name="T6" fmla="*/ 95 w 3361"/>
                <a:gd name="T7" fmla="*/ 134 h 1681"/>
                <a:gd name="T8" fmla="*/ 76 w 3361"/>
                <a:gd name="T9" fmla="*/ 172 h 1681"/>
                <a:gd name="T10" fmla="*/ 76 w 3361"/>
                <a:gd name="T11" fmla="*/ 172 h 1681"/>
                <a:gd name="T12" fmla="*/ 343 w 3361"/>
                <a:gd name="T13" fmla="*/ 1356 h 1681"/>
                <a:gd name="T14" fmla="*/ 400 w 3361"/>
                <a:gd name="T15" fmla="*/ 1432 h 1681"/>
                <a:gd name="T16" fmla="*/ 400 w 3361"/>
                <a:gd name="T17" fmla="*/ 1432 h 1681"/>
                <a:gd name="T18" fmla="*/ 400 w 3361"/>
                <a:gd name="T19" fmla="*/ 1432 h 1681"/>
                <a:gd name="T20" fmla="*/ 496 w 3361"/>
                <a:gd name="T21" fmla="*/ 1585 h 1681"/>
                <a:gd name="T22" fmla="*/ 2634 w 3361"/>
                <a:gd name="T23" fmla="*/ 1680 h 1681"/>
                <a:gd name="T24" fmla="*/ 3360 w 3361"/>
                <a:gd name="T25" fmla="*/ 688 h 1681"/>
                <a:gd name="T26" fmla="*/ 190 w 3361"/>
                <a:gd name="T27" fmla="*/ 0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1" h="1681">
                  <a:moveTo>
                    <a:pt x="190" y="0"/>
                  </a:moveTo>
                  <a:lnTo>
                    <a:pt x="190" y="0"/>
                  </a:lnTo>
                  <a:cubicBezTo>
                    <a:pt x="133" y="58"/>
                    <a:pt x="95" y="134"/>
                    <a:pt x="95" y="134"/>
                  </a:cubicBezTo>
                  <a:lnTo>
                    <a:pt x="95" y="134"/>
                  </a:lnTo>
                  <a:cubicBezTo>
                    <a:pt x="76" y="172"/>
                    <a:pt x="76" y="172"/>
                    <a:pt x="76" y="172"/>
                  </a:cubicBezTo>
                  <a:lnTo>
                    <a:pt x="76" y="172"/>
                  </a:lnTo>
                  <a:cubicBezTo>
                    <a:pt x="76" y="172"/>
                    <a:pt x="0" y="745"/>
                    <a:pt x="343" y="1356"/>
                  </a:cubicBezTo>
                  <a:cubicBezTo>
                    <a:pt x="400" y="1432"/>
                    <a:pt x="400" y="1432"/>
                    <a:pt x="400" y="1432"/>
                  </a:cubicBezTo>
                  <a:lnTo>
                    <a:pt x="400" y="1432"/>
                  </a:lnTo>
                  <a:lnTo>
                    <a:pt x="400" y="1432"/>
                  </a:lnTo>
                  <a:cubicBezTo>
                    <a:pt x="496" y="1585"/>
                    <a:pt x="496" y="1585"/>
                    <a:pt x="496" y="1585"/>
                  </a:cubicBezTo>
                  <a:cubicBezTo>
                    <a:pt x="2634" y="1680"/>
                    <a:pt x="2634" y="1680"/>
                    <a:pt x="2634" y="1680"/>
                  </a:cubicBezTo>
                  <a:cubicBezTo>
                    <a:pt x="3360" y="688"/>
                    <a:pt x="3360" y="688"/>
                    <a:pt x="3360" y="688"/>
                  </a:cubicBezTo>
                  <a:lnTo>
                    <a:pt x="19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4" name="Freeform 197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6563893" y="4837705"/>
              <a:ext cx="917993" cy="391471"/>
            </a:xfrm>
            <a:custGeom>
              <a:avLst/>
              <a:gdLst>
                <a:gd name="T0" fmla="*/ 0 w 2369"/>
                <a:gd name="T1" fmla="*/ 0 h 1012"/>
                <a:gd name="T2" fmla="*/ 0 w 2369"/>
                <a:gd name="T3" fmla="*/ 0 h 1012"/>
                <a:gd name="T4" fmla="*/ 574 w 2369"/>
                <a:gd name="T5" fmla="*/ 515 h 1012"/>
                <a:gd name="T6" fmla="*/ 574 w 2369"/>
                <a:gd name="T7" fmla="*/ 1011 h 1012"/>
                <a:gd name="T8" fmla="*/ 1719 w 2369"/>
                <a:gd name="T9" fmla="*/ 1011 h 1012"/>
                <a:gd name="T10" fmla="*/ 1719 w 2369"/>
                <a:gd name="T11" fmla="*/ 496 h 1012"/>
                <a:gd name="T12" fmla="*/ 2368 w 2369"/>
                <a:gd name="T13" fmla="*/ 0 h 1012"/>
                <a:gd name="T14" fmla="*/ 0 w 2369"/>
                <a:gd name="T1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9" h="10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9" y="515"/>
                    <a:pt x="574" y="515"/>
                  </a:cubicBezTo>
                  <a:cubicBezTo>
                    <a:pt x="574" y="1011"/>
                    <a:pt x="574" y="1011"/>
                    <a:pt x="574" y="1011"/>
                  </a:cubicBezTo>
                  <a:cubicBezTo>
                    <a:pt x="1719" y="1011"/>
                    <a:pt x="1719" y="1011"/>
                    <a:pt x="1719" y="1011"/>
                  </a:cubicBezTo>
                  <a:cubicBezTo>
                    <a:pt x="1719" y="496"/>
                    <a:pt x="1719" y="496"/>
                    <a:pt x="1719" y="496"/>
                  </a:cubicBezTo>
                  <a:cubicBezTo>
                    <a:pt x="1719" y="496"/>
                    <a:pt x="2044" y="496"/>
                    <a:pt x="2368" y="0"/>
                  </a:cubicBezTo>
                  <a:lnTo>
                    <a:pt x="0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5" name="Freeform 198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6639110" y="4437685"/>
              <a:ext cx="947054" cy="437628"/>
            </a:xfrm>
            <a:custGeom>
              <a:avLst/>
              <a:gdLst>
                <a:gd name="T0" fmla="*/ 2444 w 2445"/>
                <a:gd name="T1" fmla="*/ 554 h 1128"/>
                <a:gd name="T2" fmla="*/ 2444 w 2445"/>
                <a:gd name="T3" fmla="*/ 554 h 1128"/>
                <a:gd name="T4" fmla="*/ 1222 w 2445"/>
                <a:gd name="T5" fmla="*/ 1127 h 1128"/>
                <a:gd name="T6" fmla="*/ 0 w 2445"/>
                <a:gd name="T7" fmla="*/ 554 h 1128"/>
                <a:gd name="T8" fmla="*/ 1222 w 2445"/>
                <a:gd name="T9" fmla="*/ 0 h 1128"/>
                <a:gd name="T10" fmla="*/ 2444 w 2445"/>
                <a:gd name="T11" fmla="*/ 5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5" h="1128">
                  <a:moveTo>
                    <a:pt x="2444" y="554"/>
                  </a:moveTo>
                  <a:lnTo>
                    <a:pt x="2444" y="554"/>
                  </a:lnTo>
                  <a:cubicBezTo>
                    <a:pt x="2444" y="879"/>
                    <a:pt x="1890" y="1127"/>
                    <a:pt x="1222" y="1127"/>
                  </a:cubicBezTo>
                  <a:cubicBezTo>
                    <a:pt x="553" y="1127"/>
                    <a:pt x="0" y="879"/>
                    <a:pt x="0" y="554"/>
                  </a:cubicBezTo>
                  <a:cubicBezTo>
                    <a:pt x="0" y="249"/>
                    <a:pt x="553" y="0"/>
                    <a:pt x="1222" y="0"/>
                  </a:cubicBezTo>
                  <a:cubicBezTo>
                    <a:pt x="1890" y="0"/>
                    <a:pt x="2444" y="249"/>
                    <a:pt x="2444" y="554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6" name="Freeform 199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6697233" y="4223999"/>
              <a:ext cx="800038" cy="384634"/>
            </a:xfrm>
            <a:custGeom>
              <a:avLst/>
              <a:gdLst>
                <a:gd name="T0" fmla="*/ 0 w 2063"/>
                <a:gd name="T1" fmla="*/ 439 h 994"/>
                <a:gd name="T2" fmla="*/ 96 w 2063"/>
                <a:gd name="T3" fmla="*/ 38 h 994"/>
                <a:gd name="T4" fmla="*/ 859 w 2063"/>
                <a:gd name="T5" fmla="*/ 0 h 994"/>
                <a:gd name="T6" fmla="*/ 1394 w 2063"/>
                <a:gd name="T7" fmla="*/ 172 h 994"/>
                <a:gd name="T8" fmla="*/ 2024 w 2063"/>
                <a:gd name="T9" fmla="*/ 324 h 994"/>
                <a:gd name="T10" fmla="*/ 2062 w 2063"/>
                <a:gd name="T11" fmla="*/ 687 h 994"/>
                <a:gd name="T12" fmla="*/ 1718 w 2063"/>
                <a:gd name="T13" fmla="*/ 993 h 994"/>
                <a:gd name="T14" fmla="*/ 0 w 2063"/>
                <a:gd name="T15" fmla="*/ 43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3" h="994">
                  <a:moveTo>
                    <a:pt x="0" y="439"/>
                  </a:moveTo>
                  <a:lnTo>
                    <a:pt x="96" y="38"/>
                  </a:lnTo>
                  <a:lnTo>
                    <a:pt x="859" y="0"/>
                  </a:lnTo>
                  <a:lnTo>
                    <a:pt x="1394" y="172"/>
                  </a:lnTo>
                  <a:lnTo>
                    <a:pt x="2024" y="324"/>
                  </a:lnTo>
                  <a:lnTo>
                    <a:pt x="2062" y="687"/>
                  </a:lnTo>
                  <a:lnTo>
                    <a:pt x="1718" y="993"/>
                  </a:lnTo>
                  <a:lnTo>
                    <a:pt x="0" y="439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7" name="Freeform 200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6312599" y="3090612"/>
              <a:ext cx="1191510" cy="1844533"/>
            </a:xfrm>
            <a:custGeom>
              <a:avLst/>
              <a:gdLst>
                <a:gd name="T0" fmla="*/ 2501 w 3074"/>
                <a:gd name="T1" fmla="*/ 20 h 4756"/>
                <a:gd name="T2" fmla="*/ 2501 w 3074"/>
                <a:gd name="T3" fmla="*/ 20 h 4756"/>
                <a:gd name="T4" fmla="*/ 1699 w 3074"/>
                <a:gd name="T5" fmla="*/ 0 h 4756"/>
                <a:gd name="T6" fmla="*/ 1107 w 3074"/>
                <a:gd name="T7" fmla="*/ 592 h 4756"/>
                <a:gd name="T8" fmla="*/ 1088 w 3074"/>
                <a:gd name="T9" fmla="*/ 1566 h 4756"/>
                <a:gd name="T10" fmla="*/ 0 w 3074"/>
                <a:gd name="T11" fmla="*/ 2006 h 4756"/>
                <a:gd name="T12" fmla="*/ 1088 w 3074"/>
                <a:gd name="T13" fmla="*/ 2006 h 4756"/>
                <a:gd name="T14" fmla="*/ 1050 w 3074"/>
                <a:gd name="T15" fmla="*/ 4144 h 4756"/>
                <a:gd name="T16" fmla="*/ 1641 w 3074"/>
                <a:gd name="T17" fmla="*/ 4736 h 4756"/>
                <a:gd name="T18" fmla="*/ 2425 w 3074"/>
                <a:gd name="T19" fmla="*/ 4755 h 4756"/>
                <a:gd name="T20" fmla="*/ 3016 w 3074"/>
                <a:gd name="T21" fmla="*/ 4163 h 4756"/>
                <a:gd name="T22" fmla="*/ 3073 w 3074"/>
                <a:gd name="T23" fmla="*/ 612 h 4756"/>
                <a:gd name="T24" fmla="*/ 2501 w 3074"/>
                <a:gd name="T25" fmla="*/ 20 h 4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74" h="4756">
                  <a:moveTo>
                    <a:pt x="2501" y="20"/>
                  </a:moveTo>
                  <a:lnTo>
                    <a:pt x="2501" y="20"/>
                  </a:lnTo>
                  <a:cubicBezTo>
                    <a:pt x="1699" y="0"/>
                    <a:pt x="1699" y="0"/>
                    <a:pt x="1699" y="0"/>
                  </a:cubicBezTo>
                  <a:cubicBezTo>
                    <a:pt x="1374" y="0"/>
                    <a:pt x="1107" y="268"/>
                    <a:pt x="1107" y="592"/>
                  </a:cubicBezTo>
                  <a:cubicBezTo>
                    <a:pt x="1088" y="1566"/>
                    <a:pt x="1088" y="1566"/>
                    <a:pt x="1088" y="1566"/>
                  </a:cubicBezTo>
                  <a:cubicBezTo>
                    <a:pt x="668" y="1814"/>
                    <a:pt x="0" y="2006"/>
                    <a:pt x="0" y="2006"/>
                  </a:cubicBezTo>
                  <a:cubicBezTo>
                    <a:pt x="515" y="2101"/>
                    <a:pt x="859" y="2063"/>
                    <a:pt x="1088" y="2006"/>
                  </a:cubicBezTo>
                  <a:cubicBezTo>
                    <a:pt x="1050" y="4144"/>
                    <a:pt x="1050" y="4144"/>
                    <a:pt x="1050" y="4144"/>
                  </a:cubicBezTo>
                  <a:cubicBezTo>
                    <a:pt x="1050" y="4468"/>
                    <a:pt x="1298" y="4736"/>
                    <a:pt x="1641" y="4736"/>
                  </a:cubicBezTo>
                  <a:cubicBezTo>
                    <a:pt x="2425" y="4755"/>
                    <a:pt x="2425" y="4755"/>
                    <a:pt x="2425" y="4755"/>
                  </a:cubicBezTo>
                  <a:cubicBezTo>
                    <a:pt x="2749" y="4755"/>
                    <a:pt x="3016" y="4487"/>
                    <a:pt x="3016" y="4163"/>
                  </a:cubicBezTo>
                  <a:cubicBezTo>
                    <a:pt x="3073" y="612"/>
                    <a:pt x="3073" y="612"/>
                    <a:pt x="3073" y="612"/>
                  </a:cubicBezTo>
                  <a:cubicBezTo>
                    <a:pt x="3073" y="287"/>
                    <a:pt x="2825" y="20"/>
                    <a:pt x="2501" y="2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8" name="Freeform 201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6468162" y="4112883"/>
              <a:ext cx="341897" cy="282064"/>
            </a:xfrm>
            <a:custGeom>
              <a:avLst/>
              <a:gdLst>
                <a:gd name="T0" fmla="*/ 688 w 880"/>
                <a:gd name="T1" fmla="*/ 0 h 727"/>
                <a:gd name="T2" fmla="*/ 688 w 880"/>
                <a:gd name="T3" fmla="*/ 0 h 727"/>
                <a:gd name="T4" fmla="*/ 153 w 880"/>
                <a:gd name="T5" fmla="*/ 287 h 727"/>
                <a:gd name="T6" fmla="*/ 153 w 880"/>
                <a:gd name="T7" fmla="*/ 287 h 727"/>
                <a:gd name="T8" fmla="*/ 0 w 880"/>
                <a:gd name="T9" fmla="*/ 421 h 727"/>
                <a:gd name="T10" fmla="*/ 172 w 880"/>
                <a:gd name="T11" fmla="*/ 726 h 727"/>
                <a:gd name="T12" fmla="*/ 879 w 880"/>
                <a:gd name="T13" fmla="*/ 344 h 727"/>
                <a:gd name="T14" fmla="*/ 688 w 880"/>
                <a:gd name="T15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0" h="727">
                  <a:moveTo>
                    <a:pt x="688" y="0"/>
                  </a:moveTo>
                  <a:lnTo>
                    <a:pt x="688" y="0"/>
                  </a:lnTo>
                  <a:cubicBezTo>
                    <a:pt x="153" y="287"/>
                    <a:pt x="153" y="287"/>
                    <a:pt x="153" y="287"/>
                  </a:cubicBezTo>
                  <a:lnTo>
                    <a:pt x="153" y="287"/>
                  </a:lnTo>
                  <a:cubicBezTo>
                    <a:pt x="153" y="287"/>
                    <a:pt x="39" y="363"/>
                    <a:pt x="0" y="421"/>
                  </a:cubicBezTo>
                  <a:cubicBezTo>
                    <a:pt x="172" y="726"/>
                    <a:pt x="172" y="726"/>
                    <a:pt x="172" y="726"/>
                  </a:cubicBezTo>
                  <a:cubicBezTo>
                    <a:pt x="879" y="344"/>
                    <a:pt x="879" y="344"/>
                    <a:pt x="879" y="344"/>
                  </a:cubicBezTo>
                  <a:lnTo>
                    <a:pt x="688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199" name="Freeform 202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697233" y="4099207"/>
              <a:ext cx="155564" cy="155562"/>
            </a:xfrm>
            <a:custGeom>
              <a:avLst/>
              <a:gdLst>
                <a:gd name="T0" fmla="*/ 401 w 402"/>
                <a:gd name="T1" fmla="*/ 209 h 401"/>
                <a:gd name="T2" fmla="*/ 401 w 402"/>
                <a:gd name="T3" fmla="*/ 209 h 401"/>
                <a:gd name="T4" fmla="*/ 211 w 402"/>
                <a:gd name="T5" fmla="*/ 400 h 401"/>
                <a:gd name="T6" fmla="*/ 0 w 402"/>
                <a:gd name="T7" fmla="*/ 209 h 401"/>
                <a:gd name="T8" fmla="*/ 211 w 402"/>
                <a:gd name="T9" fmla="*/ 0 h 401"/>
                <a:gd name="T10" fmla="*/ 401 w 402"/>
                <a:gd name="T11" fmla="*/ 20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01">
                  <a:moveTo>
                    <a:pt x="401" y="209"/>
                  </a:moveTo>
                  <a:lnTo>
                    <a:pt x="401" y="209"/>
                  </a:lnTo>
                  <a:cubicBezTo>
                    <a:pt x="401" y="324"/>
                    <a:pt x="306" y="400"/>
                    <a:pt x="211" y="400"/>
                  </a:cubicBezTo>
                  <a:cubicBezTo>
                    <a:pt x="96" y="400"/>
                    <a:pt x="0" y="324"/>
                    <a:pt x="0" y="209"/>
                  </a:cubicBezTo>
                  <a:cubicBezTo>
                    <a:pt x="0" y="95"/>
                    <a:pt x="96" y="0"/>
                    <a:pt x="211" y="0"/>
                  </a:cubicBezTo>
                  <a:cubicBezTo>
                    <a:pt x="306" y="0"/>
                    <a:pt x="401" y="95"/>
                    <a:pt x="401" y="209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0" name="Freeform 203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7461372" y="4030828"/>
              <a:ext cx="251294" cy="208557"/>
            </a:xfrm>
            <a:custGeom>
              <a:avLst/>
              <a:gdLst>
                <a:gd name="T0" fmla="*/ 496 w 650"/>
                <a:gd name="T1" fmla="*/ 0 h 536"/>
                <a:gd name="T2" fmla="*/ 649 w 650"/>
                <a:gd name="T3" fmla="*/ 268 h 536"/>
                <a:gd name="T4" fmla="*/ 153 w 650"/>
                <a:gd name="T5" fmla="*/ 535 h 536"/>
                <a:gd name="T6" fmla="*/ 0 w 650"/>
                <a:gd name="T7" fmla="*/ 268 h 536"/>
                <a:gd name="T8" fmla="*/ 496 w 650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36">
                  <a:moveTo>
                    <a:pt x="496" y="0"/>
                  </a:moveTo>
                  <a:lnTo>
                    <a:pt x="649" y="268"/>
                  </a:lnTo>
                  <a:lnTo>
                    <a:pt x="153" y="535"/>
                  </a:lnTo>
                  <a:lnTo>
                    <a:pt x="0" y="268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1" name="Freeform 204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7423764" y="4128268"/>
              <a:ext cx="126502" cy="126502"/>
            </a:xfrm>
            <a:custGeom>
              <a:avLst/>
              <a:gdLst>
                <a:gd name="T0" fmla="*/ 0 w 326"/>
                <a:gd name="T1" fmla="*/ 153 h 325"/>
                <a:gd name="T2" fmla="*/ 0 w 326"/>
                <a:gd name="T3" fmla="*/ 153 h 325"/>
                <a:gd name="T4" fmla="*/ 173 w 326"/>
                <a:gd name="T5" fmla="*/ 0 h 325"/>
                <a:gd name="T6" fmla="*/ 325 w 326"/>
                <a:gd name="T7" fmla="*/ 153 h 325"/>
                <a:gd name="T8" fmla="*/ 173 w 326"/>
                <a:gd name="T9" fmla="*/ 324 h 325"/>
                <a:gd name="T10" fmla="*/ 0 w 326"/>
                <a:gd name="T11" fmla="*/ 15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5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77" y="0"/>
                    <a:pt x="173" y="0"/>
                  </a:cubicBezTo>
                  <a:cubicBezTo>
                    <a:pt x="268" y="0"/>
                    <a:pt x="325" y="76"/>
                    <a:pt x="325" y="153"/>
                  </a:cubicBezTo>
                  <a:cubicBezTo>
                    <a:pt x="325" y="248"/>
                    <a:pt x="268" y="324"/>
                    <a:pt x="173" y="324"/>
                  </a:cubicBezTo>
                  <a:cubicBezTo>
                    <a:pt x="77" y="324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2" name="Freeform 205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7423764" y="4164168"/>
              <a:ext cx="295740" cy="244456"/>
            </a:xfrm>
            <a:custGeom>
              <a:avLst/>
              <a:gdLst>
                <a:gd name="T0" fmla="*/ 611 w 765"/>
                <a:gd name="T1" fmla="*/ 0 h 631"/>
                <a:gd name="T2" fmla="*/ 764 w 765"/>
                <a:gd name="T3" fmla="*/ 287 h 631"/>
                <a:gd name="T4" fmla="*/ 153 w 765"/>
                <a:gd name="T5" fmla="*/ 630 h 631"/>
                <a:gd name="T6" fmla="*/ 0 w 765"/>
                <a:gd name="T7" fmla="*/ 344 h 631"/>
                <a:gd name="T8" fmla="*/ 611 w 765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631">
                  <a:moveTo>
                    <a:pt x="611" y="0"/>
                  </a:moveTo>
                  <a:lnTo>
                    <a:pt x="764" y="287"/>
                  </a:lnTo>
                  <a:lnTo>
                    <a:pt x="153" y="630"/>
                  </a:lnTo>
                  <a:lnTo>
                    <a:pt x="0" y="344"/>
                  </a:lnTo>
                  <a:lnTo>
                    <a:pt x="611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3" name="Freeform 206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7386155" y="4290670"/>
              <a:ext cx="126502" cy="126502"/>
            </a:xfrm>
            <a:custGeom>
              <a:avLst/>
              <a:gdLst>
                <a:gd name="T0" fmla="*/ 0 w 325"/>
                <a:gd name="T1" fmla="*/ 152 h 325"/>
                <a:gd name="T2" fmla="*/ 0 w 325"/>
                <a:gd name="T3" fmla="*/ 152 h 325"/>
                <a:gd name="T4" fmla="*/ 172 w 325"/>
                <a:gd name="T5" fmla="*/ 0 h 325"/>
                <a:gd name="T6" fmla="*/ 324 w 325"/>
                <a:gd name="T7" fmla="*/ 152 h 325"/>
                <a:gd name="T8" fmla="*/ 172 w 325"/>
                <a:gd name="T9" fmla="*/ 324 h 325"/>
                <a:gd name="T10" fmla="*/ 0 w 325"/>
                <a:gd name="T11" fmla="*/ 1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5">
                  <a:moveTo>
                    <a:pt x="0" y="152"/>
                  </a:moveTo>
                  <a:lnTo>
                    <a:pt x="0" y="152"/>
                  </a:lnTo>
                  <a:cubicBezTo>
                    <a:pt x="0" y="76"/>
                    <a:pt x="76" y="0"/>
                    <a:pt x="172" y="0"/>
                  </a:cubicBezTo>
                  <a:cubicBezTo>
                    <a:pt x="248" y="0"/>
                    <a:pt x="324" y="76"/>
                    <a:pt x="324" y="152"/>
                  </a:cubicBezTo>
                  <a:cubicBezTo>
                    <a:pt x="324" y="248"/>
                    <a:pt x="248" y="324"/>
                    <a:pt x="172" y="324"/>
                  </a:cubicBezTo>
                  <a:cubicBezTo>
                    <a:pt x="76" y="324"/>
                    <a:pt x="0" y="248"/>
                    <a:pt x="0" y="152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4" name="Freeform 207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7468210" y="4312892"/>
              <a:ext cx="251294" cy="215395"/>
            </a:xfrm>
            <a:custGeom>
              <a:avLst/>
              <a:gdLst>
                <a:gd name="T0" fmla="*/ 496 w 650"/>
                <a:gd name="T1" fmla="*/ 0 h 555"/>
                <a:gd name="T2" fmla="*/ 649 w 650"/>
                <a:gd name="T3" fmla="*/ 287 h 555"/>
                <a:gd name="T4" fmla="*/ 153 w 650"/>
                <a:gd name="T5" fmla="*/ 554 h 555"/>
                <a:gd name="T6" fmla="*/ 0 w 650"/>
                <a:gd name="T7" fmla="*/ 267 h 555"/>
                <a:gd name="T8" fmla="*/ 496 w 650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555">
                  <a:moveTo>
                    <a:pt x="496" y="0"/>
                  </a:moveTo>
                  <a:lnTo>
                    <a:pt x="649" y="287"/>
                  </a:lnTo>
                  <a:lnTo>
                    <a:pt x="153" y="554"/>
                  </a:lnTo>
                  <a:lnTo>
                    <a:pt x="0" y="267"/>
                  </a:lnTo>
                  <a:lnTo>
                    <a:pt x="496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5" name="Freeform 208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430602" y="4408624"/>
              <a:ext cx="126502" cy="126502"/>
            </a:xfrm>
            <a:custGeom>
              <a:avLst/>
              <a:gdLst>
                <a:gd name="T0" fmla="*/ 0 w 325"/>
                <a:gd name="T1" fmla="*/ 153 h 326"/>
                <a:gd name="T2" fmla="*/ 0 w 325"/>
                <a:gd name="T3" fmla="*/ 153 h 326"/>
                <a:gd name="T4" fmla="*/ 153 w 325"/>
                <a:gd name="T5" fmla="*/ 0 h 326"/>
                <a:gd name="T6" fmla="*/ 324 w 325"/>
                <a:gd name="T7" fmla="*/ 153 h 326"/>
                <a:gd name="T8" fmla="*/ 153 w 325"/>
                <a:gd name="T9" fmla="*/ 325 h 326"/>
                <a:gd name="T10" fmla="*/ 0 w 325"/>
                <a:gd name="T11" fmla="*/ 15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6">
                  <a:moveTo>
                    <a:pt x="0" y="153"/>
                  </a:moveTo>
                  <a:lnTo>
                    <a:pt x="0" y="153"/>
                  </a:lnTo>
                  <a:cubicBezTo>
                    <a:pt x="0" y="76"/>
                    <a:pt x="57" y="0"/>
                    <a:pt x="153" y="0"/>
                  </a:cubicBezTo>
                  <a:cubicBezTo>
                    <a:pt x="248" y="0"/>
                    <a:pt x="324" y="76"/>
                    <a:pt x="324" y="153"/>
                  </a:cubicBezTo>
                  <a:cubicBezTo>
                    <a:pt x="324" y="248"/>
                    <a:pt x="248" y="325"/>
                    <a:pt x="153" y="325"/>
                  </a:cubicBezTo>
                  <a:cubicBezTo>
                    <a:pt x="57" y="325"/>
                    <a:pt x="0" y="248"/>
                    <a:pt x="0" y="15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6" name="Freeform 209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7519495" y="4453070"/>
              <a:ext cx="184624" cy="155564"/>
            </a:xfrm>
            <a:custGeom>
              <a:avLst/>
              <a:gdLst>
                <a:gd name="T0" fmla="*/ 362 w 478"/>
                <a:gd name="T1" fmla="*/ 0 h 402"/>
                <a:gd name="T2" fmla="*/ 477 w 478"/>
                <a:gd name="T3" fmla="*/ 210 h 402"/>
                <a:gd name="T4" fmla="*/ 114 w 478"/>
                <a:gd name="T5" fmla="*/ 401 h 402"/>
                <a:gd name="T6" fmla="*/ 0 w 478"/>
                <a:gd name="T7" fmla="*/ 191 h 402"/>
                <a:gd name="T8" fmla="*/ 362 w 478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402">
                  <a:moveTo>
                    <a:pt x="362" y="0"/>
                  </a:moveTo>
                  <a:lnTo>
                    <a:pt x="477" y="210"/>
                  </a:lnTo>
                  <a:lnTo>
                    <a:pt x="114" y="401"/>
                  </a:lnTo>
                  <a:lnTo>
                    <a:pt x="0" y="191"/>
                  </a:lnTo>
                  <a:lnTo>
                    <a:pt x="362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7" name="Freeform 210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7490433" y="4519741"/>
              <a:ext cx="95731" cy="95731"/>
            </a:xfrm>
            <a:custGeom>
              <a:avLst/>
              <a:gdLst>
                <a:gd name="T0" fmla="*/ 0 w 249"/>
                <a:gd name="T1" fmla="*/ 133 h 249"/>
                <a:gd name="T2" fmla="*/ 0 w 249"/>
                <a:gd name="T3" fmla="*/ 133 h 249"/>
                <a:gd name="T4" fmla="*/ 133 w 249"/>
                <a:gd name="T5" fmla="*/ 0 h 249"/>
                <a:gd name="T6" fmla="*/ 248 w 249"/>
                <a:gd name="T7" fmla="*/ 133 h 249"/>
                <a:gd name="T8" fmla="*/ 133 w 249"/>
                <a:gd name="T9" fmla="*/ 248 h 249"/>
                <a:gd name="T10" fmla="*/ 0 w 249"/>
                <a:gd name="T11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249">
                  <a:moveTo>
                    <a:pt x="0" y="133"/>
                  </a:moveTo>
                  <a:lnTo>
                    <a:pt x="0" y="133"/>
                  </a:lnTo>
                  <a:cubicBezTo>
                    <a:pt x="0" y="57"/>
                    <a:pt x="56" y="0"/>
                    <a:pt x="133" y="0"/>
                  </a:cubicBezTo>
                  <a:cubicBezTo>
                    <a:pt x="190" y="0"/>
                    <a:pt x="248" y="57"/>
                    <a:pt x="248" y="133"/>
                  </a:cubicBezTo>
                  <a:cubicBezTo>
                    <a:pt x="248" y="210"/>
                    <a:pt x="190" y="248"/>
                    <a:pt x="133" y="248"/>
                  </a:cubicBezTo>
                  <a:cubicBezTo>
                    <a:pt x="56" y="248"/>
                    <a:pt x="0" y="210"/>
                    <a:pt x="0" y="133"/>
                  </a:cubicBez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8" name="Freeform 211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7615226" y="4030828"/>
              <a:ext cx="117954" cy="517973"/>
            </a:xfrm>
            <a:custGeom>
              <a:avLst/>
              <a:gdLst>
                <a:gd name="T0" fmla="*/ 95 w 306"/>
                <a:gd name="T1" fmla="*/ 0 h 1338"/>
                <a:gd name="T2" fmla="*/ 95 w 306"/>
                <a:gd name="T3" fmla="*/ 0 h 1338"/>
                <a:gd name="T4" fmla="*/ 248 w 306"/>
                <a:gd name="T5" fmla="*/ 268 h 1338"/>
                <a:gd name="T6" fmla="*/ 114 w 306"/>
                <a:gd name="T7" fmla="*/ 344 h 1338"/>
                <a:gd name="T8" fmla="*/ 267 w 306"/>
                <a:gd name="T9" fmla="*/ 631 h 1338"/>
                <a:gd name="T10" fmla="*/ 114 w 306"/>
                <a:gd name="T11" fmla="*/ 726 h 1338"/>
                <a:gd name="T12" fmla="*/ 267 w 306"/>
                <a:gd name="T13" fmla="*/ 1013 h 1338"/>
                <a:gd name="T14" fmla="*/ 114 w 306"/>
                <a:gd name="T15" fmla="*/ 1089 h 1338"/>
                <a:gd name="T16" fmla="*/ 229 w 306"/>
                <a:gd name="T17" fmla="*/ 1299 h 1338"/>
                <a:gd name="T18" fmla="*/ 0 w 306"/>
                <a:gd name="T19" fmla="*/ 1337 h 1338"/>
                <a:gd name="T20" fmla="*/ 95 w 306"/>
                <a:gd name="T2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133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305" y="58"/>
                    <a:pt x="248" y="268"/>
                  </a:cubicBezTo>
                  <a:cubicBezTo>
                    <a:pt x="114" y="344"/>
                    <a:pt x="114" y="344"/>
                    <a:pt x="114" y="344"/>
                  </a:cubicBezTo>
                  <a:cubicBezTo>
                    <a:pt x="114" y="344"/>
                    <a:pt x="287" y="402"/>
                    <a:pt x="267" y="631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305" y="783"/>
                    <a:pt x="267" y="1013"/>
                  </a:cubicBezTo>
                  <a:cubicBezTo>
                    <a:pt x="114" y="1089"/>
                    <a:pt x="114" y="1089"/>
                    <a:pt x="114" y="1089"/>
                  </a:cubicBezTo>
                  <a:cubicBezTo>
                    <a:pt x="114" y="1089"/>
                    <a:pt x="267" y="1127"/>
                    <a:pt x="229" y="1299"/>
                  </a:cubicBezTo>
                  <a:cubicBezTo>
                    <a:pt x="0" y="1337"/>
                    <a:pt x="0" y="1337"/>
                    <a:pt x="0" y="1337"/>
                  </a:cubicBezTo>
                  <a:lnTo>
                    <a:pt x="95" y="0"/>
                  </a:lnTo>
                </a:path>
              </a:pathLst>
            </a:custGeom>
            <a:solidFill>
              <a:srgbClr val="F9D3B5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09" name="Freeform 212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7445987" y="4128268"/>
              <a:ext cx="104279" cy="117955"/>
            </a:xfrm>
            <a:custGeom>
              <a:avLst/>
              <a:gdLst>
                <a:gd name="T0" fmla="*/ 229 w 268"/>
                <a:gd name="T1" fmla="*/ 95 h 306"/>
                <a:gd name="T2" fmla="*/ 229 w 268"/>
                <a:gd name="T3" fmla="*/ 95 h 306"/>
                <a:gd name="T4" fmla="*/ 191 w 268"/>
                <a:gd name="T5" fmla="*/ 267 h 306"/>
                <a:gd name="T6" fmla="*/ 38 w 268"/>
                <a:gd name="T7" fmla="*/ 209 h 306"/>
                <a:gd name="T8" fmla="*/ 57 w 268"/>
                <a:gd name="T9" fmla="*/ 38 h 306"/>
                <a:gd name="T10" fmla="*/ 229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7"/>
                  </a:cubicBezTo>
                  <a:cubicBezTo>
                    <a:pt x="133" y="305"/>
                    <a:pt x="57" y="267"/>
                    <a:pt x="38" y="209"/>
                  </a:cubicBezTo>
                  <a:cubicBezTo>
                    <a:pt x="0" y="133"/>
                    <a:pt x="0" y="57"/>
                    <a:pt x="57" y="38"/>
                  </a:cubicBezTo>
                  <a:cubicBezTo>
                    <a:pt x="115" y="0"/>
                    <a:pt x="191" y="38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0" name="Freeform 213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7401540" y="4290670"/>
              <a:ext cx="104279" cy="117954"/>
            </a:xfrm>
            <a:custGeom>
              <a:avLst/>
              <a:gdLst>
                <a:gd name="T0" fmla="*/ 230 w 268"/>
                <a:gd name="T1" fmla="*/ 95 h 306"/>
                <a:gd name="T2" fmla="*/ 230 w 268"/>
                <a:gd name="T3" fmla="*/ 95 h 306"/>
                <a:gd name="T4" fmla="*/ 210 w 268"/>
                <a:gd name="T5" fmla="*/ 267 h 306"/>
                <a:gd name="T6" fmla="*/ 38 w 268"/>
                <a:gd name="T7" fmla="*/ 210 h 306"/>
                <a:gd name="T8" fmla="*/ 77 w 268"/>
                <a:gd name="T9" fmla="*/ 19 h 306"/>
                <a:gd name="T10" fmla="*/ 230 w 268"/>
                <a:gd name="T11" fmla="*/ 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6">
                  <a:moveTo>
                    <a:pt x="230" y="95"/>
                  </a:moveTo>
                  <a:lnTo>
                    <a:pt x="230" y="95"/>
                  </a:lnTo>
                  <a:cubicBezTo>
                    <a:pt x="267" y="152"/>
                    <a:pt x="248" y="248"/>
                    <a:pt x="210" y="267"/>
                  </a:cubicBezTo>
                  <a:cubicBezTo>
                    <a:pt x="153" y="305"/>
                    <a:pt x="77" y="267"/>
                    <a:pt x="38" y="210"/>
                  </a:cubicBezTo>
                  <a:cubicBezTo>
                    <a:pt x="0" y="133"/>
                    <a:pt x="19" y="57"/>
                    <a:pt x="77" y="19"/>
                  </a:cubicBezTo>
                  <a:cubicBezTo>
                    <a:pt x="134" y="0"/>
                    <a:pt x="191" y="38"/>
                    <a:pt x="230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1" name="Freeform 214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7445987" y="4408624"/>
              <a:ext cx="104279" cy="119664"/>
            </a:xfrm>
            <a:custGeom>
              <a:avLst/>
              <a:gdLst>
                <a:gd name="T0" fmla="*/ 229 w 268"/>
                <a:gd name="T1" fmla="*/ 95 h 307"/>
                <a:gd name="T2" fmla="*/ 229 w 268"/>
                <a:gd name="T3" fmla="*/ 95 h 307"/>
                <a:gd name="T4" fmla="*/ 191 w 268"/>
                <a:gd name="T5" fmla="*/ 268 h 307"/>
                <a:gd name="T6" fmla="*/ 38 w 268"/>
                <a:gd name="T7" fmla="*/ 210 h 307"/>
                <a:gd name="T8" fmla="*/ 57 w 268"/>
                <a:gd name="T9" fmla="*/ 39 h 307"/>
                <a:gd name="T10" fmla="*/ 229 w 268"/>
                <a:gd name="T11" fmla="*/ 9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07">
                  <a:moveTo>
                    <a:pt x="229" y="95"/>
                  </a:moveTo>
                  <a:lnTo>
                    <a:pt x="229" y="95"/>
                  </a:lnTo>
                  <a:cubicBezTo>
                    <a:pt x="267" y="172"/>
                    <a:pt x="248" y="248"/>
                    <a:pt x="191" y="268"/>
                  </a:cubicBezTo>
                  <a:cubicBezTo>
                    <a:pt x="133" y="306"/>
                    <a:pt x="76" y="268"/>
                    <a:pt x="38" y="210"/>
                  </a:cubicBezTo>
                  <a:cubicBezTo>
                    <a:pt x="0" y="134"/>
                    <a:pt x="19" y="58"/>
                    <a:pt x="57" y="39"/>
                  </a:cubicBezTo>
                  <a:cubicBezTo>
                    <a:pt x="115" y="0"/>
                    <a:pt x="191" y="39"/>
                    <a:pt x="229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2" name="Freeform 215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7504109" y="4519741"/>
              <a:ext cx="82055" cy="95731"/>
            </a:xfrm>
            <a:custGeom>
              <a:avLst/>
              <a:gdLst>
                <a:gd name="T0" fmla="*/ 192 w 212"/>
                <a:gd name="T1" fmla="*/ 95 h 249"/>
                <a:gd name="T2" fmla="*/ 192 w 212"/>
                <a:gd name="T3" fmla="*/ 95 h 249"/>
                <a:gd name="T4" fmla="*/ 153 w 212"/>
                <a:gd name="T5" fmla="*/ 229 h 249"/>
                <a:gd name="T6" fmla="*/ 19 w 212"/>
                <a:gd name="T7" fmla="*/ 171 h 249"/>
                <a:gd name="T8" fmla="*/ 58 w 212"/>
                <a:gd name="T9" fmla="*/ 38 h 249"/>
                <a:gd name="T10" fmla="*/ 192 w 212"/>
                <a:gd name="T11" fmla="*/ 9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49">
                  <a:moveTo>
                    <a:pt x="192" y="95"/>
                  </a:moveTo>
                  <a:lnTo>
                    <a:pt x="192" y="95"/>
                  </a:lnTo>
                  <a:cubicBezTo>
                    <a:pt x="211" y="133"/>
                    <a:pt x="211" y="210"/>
                    <a:pt x="153" y="229"/>
                  </a:cubicBezTo>
                  <a:cubicBezTo>
                    <a:pt x="115" y="248"/>
                    <a:pt x="58" y="229"/>
                    <a:pt x="19" y="171"/>
                  </a:cubicBezTo>
                  <a:cubicBezTo>
                    <a:pt x="0" y="114"/>
                    <a:pt x="0" y="57"/>
                    <a:pt x="58" y="38"/>
                  </a:cubicBezTo>
                  <a:cubicBezTo>
                    <a:pt x="96" y="0"/>
                    <a:pt x="153" y="38"/>
                    <a:pt x="192" y="9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3" name="Freeform 216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6705781" y="4106045"/>
              <a:ext cx="133340" cy="141887"/>
            </a:xfrm>
            <a:custGeom>
              <a:avLst/>
              <a:gdLst>
                <a:gd name="T0" fmla="*/ 306 w 345"/>
                <a:gd name="T1" fmla="*/ 115 h 364"/>
                <a:gd name="T2" fmla="*/ 306 w 345"/>
                <a:gd name="T3" fmla="*/ 115 h 364"/>
                <a:gd name="T4" fmla="*/ 248 w 345"/>
                <a:gd name="T5" fmla="*/ 325 h 364"/>
                <a:gd name="T6" fmla="*/ 39 w 345"/>
                <a:gd name="T7" fmla="*/ 249 h 364"/>
                <a:gd name="T8" fmla="*/ 96 w 345"/>
                <a:gd name="T9" fmla="*/ 38 h 364"/>
                <a:gd name="T10" fmla="*/ 306 w 345"/>
                <a:gd name="T11" fmla="*/ 1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64">
                  <a:moveTo>
                    <a:pt x="306" y="115"/>
                  </a:moveTo>
                  <a:lnTo>
                    <a:pt x="306" y="115"/>
                  </a:lnTo>
                  <a:cubicBezTo>
                    <a:pt x="344" y="191"/>
                    <a:pt x="325" y="287"/>
                    <a:pt x="248" y="325"/>
                  </a:cubicBezTo>
                  <a:cubicBezTo>
                    <a:pt x="192" y="363"/>
                    <a:pt x="96" y="344"/>
                    <a:pt x="39" y="249"/>
                  </a:cubicBezTo>
                  <a:cubicBezTo>
                    <a:pt x="0" y="172"/>
                    <a:pt x="19" y="77"/>
                    <a:pt x="96" y="38"/>
                  </a:cubicBezTo>
                  <a:cubicBezTo>
                    <a:pt x="172" y="0"/>
                    <a:pt x="268" y="38"/>
                    <a:pt x="306" y="115"/>
                  </a:cubicBezTo>
                </a:path>
              </a:pathLst>
            </a:custGeom>
            <a:solidFill>
              <a:srgbClr val="E6D6CA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4" name="Freeform 217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7548556" y="4453070"/>
              <a:ext cx="133340" cy="59832"/>
            </a:xfrm>
            <a:custGeom>
              <a:avLst/>
              <a:gdLst>
                <a:gd name="T0" fmla="*/ 0 w 345"/>
                <a:gd name="T1" fmla="*/ 153 h 154"/>
                <a:gd name="T2" fmla="*/ 0 w 345"/>
                <a:gd name="T3" fmla="*/ 153 h 154"/>
                <a:gd name="T4" fmla="*/ 286 w 345"/>
                <a:gd name="T5" fmla="*/ 0 h 154"/>
                <a:gd name="T6" fmla="*/ 325 w 345"/>
                <a:gd name="T7" fmla="*/ 19 h 154"/>
                <a:gd name="T8" fmla="*/ 325 w 345"/>
                <a:gd name="T9" fmla="*/ 19 h 154"/>
                <a:gd name="T10" fmla="*/ 0 w 34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54">
                  <a:moveTo>
                    <a:pt x="0" y="153"/>
                  </a:moveTo>
                  <a:lnTo>
                    <a:pt x="0" y="153"/>
                  </a:lnTo>
                  <a:cubicBezTo>
                    <a:pt x="286" y="0"/>
                    <a:pt x="286" y="0"/>
                    <a:pt x="286" y="0"/>
                  </a:cubicBezTo>
                  <a:lnTo>
                    <a:pt x="325" y="19"/>
                  </a:lnTo>
                  <a:cubicBezTo>
                    <a:pt x="344" y="38"/>
                    <a:pt x="325" y="19"/>
                    <a:pt x="325" y="19"/>
                  </a:cubicBezTo>
                  <a:cubicBezTo>
                    <a:pt x="0" y="153"/>
                    <a:pt x="0" y="153"/>
                    <a:pt x="0" y="153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5" name="Freeform 218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7497271" y="4312892"/>
              <a:ext cx="193172" cy="88893"/>
            </a:xfrm>
            <a:custGeom>
              <a:avLst/>
              <a:gdLst>
                <a:gd name="T0" fmla="*/ 420 w 498"/>
                <a:gd name="T1" fmla="*/ 0 h 230"/>
                <a:gd name="T2" fmla="*/ 420 w 498"/>
                <a:gd name="T3" fmla="*/ 0 h 230"/>
                <a:gd name="T4" fmla="*/ 478 w 498"/>
                <a:gd name="T5" fmla="*/ 38 h 230"/>
                <a:gd name="T6" fmla="*/ 478 w 498"/>
                <a:gd name="T7" fmla="*/ 38 h 230"/>
                <a:gd name="T8" fmla="*/ 0 w 498"/>
                <a:gd name="T9" fmla="*/ 229 h 230"/>
                <a:gd name="T10" fmla="*/ 420 w 498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230">
                  <a:moveTo>
                    <a:pt x="420" y="0"/>
                  </a:moveTo>
                  <a:lnTo>
                    <a:pt x="420" y="0"/>
                  </a:lnTo>
                  <a:cubicBezTo>
                    <a:pt x="420" y="0"/>
                    <a:pt x="459" y="19"/>
                    <a:pt x="478" y="38"/>
                  </a:cubicBezTo>
                  <a:cubicBezTo>
                    <a:pt x="497" y="57"/>
                    <a:pt x="478" y="38"/>
                    <a:pt x="478" y="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20" y="0"/>
                    <a:pt x="420" y="0"/>
                    <a:pt x="420" y="0"/>
                  </a:cubicBez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6" name="Freeform 219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7439149" y="4164168"/>
              <a:ext cx="251295" cy="119664"/>
            </a:xfrm>
            <a:custGeom>
              <a:avLst/>
              <a:gdLst>
                <a:gd name="T0" fmla="*/ 0 w 650"/>
                <a:gd name="T1" fmla="*/ 306 h 307"/>
                <a:gd name="T2" fmla="*/ 0 w 650"/>
                <a:gd name="T3" fmla="*/ 306 h 307"/>
                <a:gd name="T4" fmla="*/ 572 w 650"/>
                <a:gd name="T5" fmla="*/ 0 h 307"/>
                <a:gd name="T6" fmla="*/ 649 w 650"/>
                <a:gd name="T7" fmla="*/ 58 h 307"/>
                <a:gd name="T8" fmla="*/ 0 w 650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307">
                  <a:moveTo>
                    <a:pt x="0" y="306"/>
                  </a:moveTo>
                  <a:lnTo>
                    <a:pt x="0" y="306"/>
                  </a:ln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630" y="38"/>
                    <a:pt x="649" y="58"/>
                  </a:cubicBezTo>
                  <a:lnTo>
                    <a:pt x="0" y="306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7" name="Freeform 220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7594712" y="4535125"/>
              <a:ext cx="104278" cy="95731"/>
            </a:xfrm>
            <a:custGeom>
              <a:avLst/>
              <a:gdLst>
                <a:gd name="T0" fmla="*/ 0 w 268"/>
                <a:gd name="T1" fmla="*/ 152 h 249"/>
                <a:gd name="T2" fmla="*/ 267 w 268"/>
                <a:gd name="T3" fmla="*/ 0 h 249"/>
                <a:gd name="T4" fmla="*/ 0 w 268"/>
                <a:gd name="T5" fmla="*/ 248 h 249"/>
                <a:gd name="T6" fmla="*/ 0 w 268"/>
                <a:gd name="T7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49">
                  <a:moveTo>
                    <a:pt x="0" y="152"/>
                  </a:moveTo>
                  <a:lnTo>
                    <a:pt x="267" y="0"/>
                  </a:lnTo>
                  <a:lnTo>
                    <a:pt x="0" y="248"/>
                  </a:lnTo>
                  <a:lnTo>
                    <a:pt x="0" y="152"/>
                  </a:lnTo>
                </a:path>
              </a:pathLst>
            </a:custGeom>
            <a:solidFill>
              <a:srgbClr val="EAB98C"/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18" name="Freeform 221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6728003" y="5104384"/>
              <a:ext cx="533359" cy="540197"/>
            </a:xfrm>
            <a:custGeom>
              <a:avLst/>
              <a:gdLst>
                <a:gd name="T0" fmla="*/ 1374 w 1375"/>
                <a:gd name="T1" fmla="*/ 0 h 1395"/>
                <a:gd name="T2" fmla="*/ 1374 w 1375"/>
                <a:gd name="T3" fmla="*/ 1394 h 1395"/>
                <a:gd name="T4" fmla="*/ 0 w 1375"/>
                <a:gd name="T5" fmla="*/ 1394 h 1395"/>
                <a:gd name="T6" fmla="*/ 0 w 1375"/>
                <a:gd name="T7" fmla="*/ 0 h 1395"/>
                <a:gd name="T8" fmla="*/ 1374 w 1375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395">
                  <a:moveTo>
                    <a:pt x="1374" y="0"/>
                  </a:moveTo>
                  <a:lnTo>
                    <a:pt x="1374" y="1394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74" y="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  <p:sp>
          <p:nvSpPr>
            <p:cNvPr id="233" name="任意多边形 232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6683557" y="5193278"/>
              <a:ext cx="615026" cy="1664723"/>
            </a:xfrm>
            <a:custGeom>
              <a:avLst/>
              <a:gdLst>
                <a:gd name="connsiteX0" fmla="*/ 0 w 615026"/>
                <a:gd name="connsiteY0" fmla="*/ 0 h 1664723"/>
                <a:gd name="connsiteX1" fmla="*/ 615026 w 615026"/>
                <a:gd name="connsiteY1" fmla="*/ 0 h 1664723"/>
                <a:gd name="connsiteX2" fmla="*/ 615026 w 615026"/>
                <a:gd name="connsiteY2" fmla="*/ 1664723 h 1664723"/>
                <a:gd name="connsiteX3" fmla="*/ 0 w 615026"/>
                <a:gd name="connsiteY3" fmla="*/ 1664723 h 16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026" h="1664723">
                  <a:moveTo>
                    <a:pt x="0" y="0"/>
                  </a:moveTo>
                  <a:lnTo>
                    <a:pt x="615026" y="0"/>
                  </a:lnTo>
                  <a:lnTo>
                    <a:pt x="615026" y="1664723"/>
                  </a:lnTo>
                  <a:lnTo>
                    <a:pt x="0" y="16647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p>
              <a:pPr defTabSz="544195"/>
              <a:endParaRPr lang="en-US" sz="2150">
                <a:solidFill>
                  <a:srgbClr val="E2E3E9"/>
                </a:solidFill>
              </a:endParaRPr>
            </a:p>
          </p:txBody>
        </p:sp>
      </p:grpSp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6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250" y="4722494"/>
            <a:ext cx="10515600" cy="7812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rgbClr val="040301"/>
                </a:solidFill>
              </a:rPr>
              <a:t>Mike </a:t>
            </a:r>
            <a:r>
              <a:rPr lang="en-US" altLang="zh-CN">
                <a:solidFill>
                  <a:srgbClr val="ED5113"/>
                </a:solidFill>
              </a:rPr>
              <a:t>earned his living</a:t>
            </a:r>
            <a:r>
              <a:rPr lang="en-US" altLang="zh-CN">
                <a:solidFill>
                  <a:srgbClr val="040301"/>
                </a:solidFill>
              </a:rPr>
              <a:t> by running a restaurant which </a:t>
            </a:r>
            <a:br>
              <a:rPr lang="en-US" altLang="zh-CN">
                <a:solidFill>
                  <a:srgbClr val="040301"/>
                </a:solidFill>
              </a:rPr>
            </a:br>
            <a:r>
              <a:rPr lang="en-US" altLang="zh-CN">
                <a:solidFill>
                  <a:srgbClr val="040301"/>
                </a:solidFill>
              </a:rPr>
              <a:t>was popular with the public beacuse of its heallthy diet.</a:t>
            </a:r>
            <a:endParaRPr lang="en-US" altLang="zh-CN">
              <a:solidFill>
                <a:srgbClr val="040301"/>
              </a:solidFill>
            </a:endParaRPr>
          </a:p>
        </p:txBody>
      </p:sp>
      <p:pic>
        <p:nvPicPr>
          <p:cNvPr id="4" name="内容占位符 3" descr="饭店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1440" y="306705"/>
            <a:ext cx="3749040" cy="3749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720" y="271780"/>
            <a:ext cx="5585460" cy="371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6515" y="4385310"/>
            <a:ext cx="9766935" cy="78105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Some ladies were so glad for the reason that they didn't have to </a:t>
            </a:r>
            <a:r>
              <a:rPr lang="en-US" altLang="zh-CN"/>
              <a:t>go on a diet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en-US" altLang="zh-CN"/>
              <a:t> lose weight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anymore.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内容占位符 3" descr="healthy-eating-die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67175" y="861695"/>
            <a:ext cx="3923030" cy="2772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070" y="4678680"/>
            <a:ext cx="9799320" cy="11176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In order to</a:t>
            </a:r>
            <a:r>
              <a:rPr lang="en-US" altLang="zh-CN"/>
              <a:t> benefit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 more</a:t>
            </a:r>
            <a:r>
              <a:rPr lang="en-US" altLang="zh-CN"/>
              <a:t> from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the customer, Mike began to </a:t>
            </a:r>
            <a:r>
              <a:rPr lang="en-US" altLang="zh-CN"/>
              <a:t>cut down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the amount of green food and combine</a:t>
            </a:r>
            <a:r>
              <a:rPr lang="en-US" altLang="zh-CN"/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them with</a:t>
            </a:r>
            <a:r>
              <a:rPr lang="en-US" altLang="zh-CN"/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some bad food.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内容占位符 3" descr="fish-dinner_body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18630" y="668655"/>
            <a:ext cx="3257550" cy="3543300"/>
          </a:xfrm>
          <a:prstGeom prst="rect">
            <a:avLst/>
          </a:prstGeom>
        </p:spPr>
      </p:pic>
      <p:pic>
        <p:nvPicPr>
          <p:cNvPr id="5" name="图片 4" descr="sneaky-waiter-cartoon-representing-expensive-restaurant-3108986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306705"/>
            <a:ext cx="333438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292724"/>
            <a:ext cx="10515600" cy="7812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He </a:t>
            </a:r>
            <a:r>
              <a:rPr lang="en-US" altLang="zh-CN"/>
              <a:t>told lies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 to his customers who spied on</a:t>
            </a:r>
            <a:r>
              <a:rPr lang="en-US" altLang="zh-CN"/>
              <a:t>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his movements. However, it was impossible for Mike to</a:t>
            </a:r>
            <a:r>
              <a:rPr lang="en-US" altLang="zh-CN"/>
              <a:t> win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 them </a:t>
            </a:r>
            <a:r>
              <a:rPr lang="en-US" altLang="zh-CN"/>
              <a:t>back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内容占位符 3" descr="cj-975x5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2350" y="1015365"/>
            <a:ext cx="4789170" cy="2990850"/>
          </a:xfrm>
          <a:prstGeom prst="rect">
            <a:avLst/>
          </a:prstGeom>
        </p:spPr>
      </p:pic>
      <p:pic>
        <p:nvPicPr>
          <p:cNvPr id="5" name="图片 4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1085215"/>
            <a:ext cx="4225290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30" y="4766309"/>
            <a:ext cx="10515600" cy="781200"/>
          </a:xfrm>
        </p:spPr>
        <p:txBody>
          <a:bodyPr>
            <a:normAutofit fontScale="90000"/>
          </a:bodyPr>
          <a:p>
            <a:r>
              <a:rPr lang="en-US" altLang="zh-CN"/>
              <a:t>Before long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, Mike</a:t>
            </a:r>
            <a:r>
              <a:rPr lang="en-US" altLang="zh-CN"/>
              <a:t> was in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heavy</a:t>
            </a:r>
            <a:r>
              <a:rPr lang="en-US" altLang="zh-CN"/>
              <a:t> debt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because of the failing restaurant.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内容占位符 3" descr="deb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66260" y="839470"/>
            <a:ext cx="3223260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4535" y="5014595"/>
            <a:ext cx="7854315" cy="781050"/>
          </a:xfrm>
        </p:spPr>
        <p:txBody>
          <a:bodyPr/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Nobody can </a:t>
            </a:r>
            <a:r>
              <a:rPr lang="en-US" altLang="zh-CN"/>
              <a:t>get away with </a:t>
            </a: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cheating.</a:t>
            </a:r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内容占位符 3" descr="22havian-blog42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26305" y="243840"/>
            <a:ext cx="2261870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4730" y="347980"/>
            <a:ext cx="9752330" cy="8658225"/>
          </a:xfrm>
        </p:spPr>
        <p:txBody>
          <a:bodyPr>
            <a:normAutofit/>
          </a:bodyPr>
          <a:p>
            <a:pPr algn="just"/>
            <a:r>
              <a:rPr lang="en-US" altLang="zh-CN">
                <a:solidFill>
                  <a:srgbClr val="040301"/>
                </a:solidFill>
                <a:sym typeface="+mn-ea"/>
              </a:rPr>
              <a:t>  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 Mike </a:t>
            </a:r>
            <a:r>
              <a:rPr lang="en-US" altLang="zh-CN" sz="2800">
                <a:solidFill>
                  <a:srgbClr val="ED5113"/>
                </a:solidFill>
                <a:sym typeface="+mn-ea"/>
              </a:rPr>
              <a:t>earned his living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 by running a restaurant which was popular with the public beacuse of its heallthy diet. Some ladies were so glad for the reason that they didn't have to </a:t>
            </a:r>
            <a:r>
              <a:rPr lang="en-US" altLang="zh-CN" sz="2800">
                <a:sym typeface="+mn-ea"/>
              </a:rPr>
              <a:t>go on a diet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to</a:t>
            </a:r>
            <a:r>
              <a:rPr lang="en-US" altLang="zh-CN" sz="2800">
                <a:sym typeface="+mn-ea"/>
              </a:rPr>
              <a:t> lose weight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anymore. In order to </a:t>
            </a:r>
            <a:r>
              <a:rPr lang="en-US" altLang="zh-CN" sz="2800">
                <a:sym typeface="+mn-ea"/>
              </a:rPr>
              <a:t>benefit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more</a:t>
            </a:r>
            <a:r>
              <a:rPr lang="en-US" altLang="zh-CN" sz="2800">
                <a:sym typeface="+mn-ea"/>
              </a:rPr>
              <a:t> from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the customer, Mike began to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ym typeface="+mn-ea"/>
              </a:rPr>
              <a:t>cut down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the amount of green food. He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told lies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to his customers. However, it was impossible for Mike to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ym typeface="+mn-ea"/>
              </a:rPr>
              <a:t>win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them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ym typeface="+mn-ea"/>
              </a:rPr>
              <a:t>back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. </a:t>
            </a:r>
            <a:r>
              <a:rPr lang="en-US" altLang="zh-CN" sz="2800">
                <a:sym typeface="+mn-ea"/>
              </a:rPr>
              <a:t>Before long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, Mike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ym typeface="+mn-ea"/>
              </a:rPr>
              <a:t>was in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heavy</a:t>
            </a:r>
            <a:r>
              <a:rPr lang="en-US" altLang="zh-CN" sz="2800">
                <a:sym typeface="+mn-ea"/>
              </a:rPr>
              <a:t> debt 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because of the failing restaurant. Nobody can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800">
                <a:sym typeface="+mn-ea"/>
              </a:rPr>
              <a:t>get away with</a:t>
            </a:r>
            <a:r>
              <a:rPr lang="en-US" altLang="zh-CN" sz="2800">
                <a:solidFill>
                  <a:srgbClr val="040301"/>
                </a:solidFill>
                <a:sym typeface="+mn-ea"/>
              </a:rPr>
              <a:t> cheating.</a:t>
            </a:r>
            <a:endParaRPr lang="en-US" altLang="zh-CN" sz="2800">
              <a:solidFill>
                <a:srgbClr val="040301"/>
              </a:solidFill>
            </a:endParaRPr>
          </a:p>
          <a:p>
            <a:pPr algn="just"/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>
              <a:solidFill>
                <a:srgbClr val="040301"/>
              </a:solidFill>
            </a:endParaRPr>
          </a:p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72470" y="3420110"/>
            <a:ext cx="1339215" cy="2609850"/>
          </a:xfrm>
        </p:spPr>
        <p:txBody>
          <a:bodyPr/>
          <a:p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5716905" y="1500505"/>
            <a:ext cx="1492885" cy="991870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915025" y="1789430"/>
            <a:ext cx="11722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chunks</a:t>
            </a:r>
            <a:endParaRPr lang="en-US" altLang="zh-C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5581015"/>
          </a:xfrm>
        </p:spPr>
        <p:txBody>
          <a:bodyPr>
            <a:normAutofit/>
          </a:bodyPr>
          <a:p>
            <a:pPr lvl="0"/>
            <a:r>
              <a:rPr lang="en-US" altLang="zh-CN">
                <a:solidFill>
                  <a:srgbClr val="040301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040301"/>
                </a:solidFill>
                <a:sym typeface="+mn-ea"/>
              </a:rPr>
              <a:t>、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Mike </a:t>
            </a:r>
            <a:r>
              <a:rPr lang="en-US" altLang="zh-CN">
                <a:solidFill>
                  <a:srgbClr val="ED5113"/>
                </a:solidFill>
                <a:sym typeface="+mn-ea"/>
              </a:rPr>
              <a:t>earned his living</a:t>
            </a:r>
            <a:r>
              <a:rPr lang="en-US" altLang="zh-CN">
                <a:solidFill>
                  <a:srgbClr val="040301"/>
                </a:solidFill>
                <a:sym typeface="+mn-ea"/>
              </a:rPr>
              <a:t> by running a restaurant...</a:t>
            </a:r>
            <a:br>
              <a:rPr lang="en-US" altLang="zh-CN">
                <a:solidFill>
                  <a:srgbClr val="040301"/>
                </a:solidFill>
                <a:sym typeface="+mn-ea"/>
              </a:rPr>
            </a:br>
            <a:br>
              <a:rPr lang="en-US" altLang="zh-CN">
                <a:solidFill>
                  <a:srgbClr val="040301"/>
                </a:solidFill>
                <a:sym typeface="+mn-ea"/>
              </a:rPr>
            </a:b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earn a/one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'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s living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谋生 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=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make a/one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'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sym typeface="+mn-ea"/>
              </a:rPr>
              <a:t> s living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 </a:t>
            </a: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b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Perhaps he would be able to earn his living and not have to close his restaurant.</a:t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</a:br>
            <a:endParaRPr lang="zh-CN" alt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  <a:p>
            <a:pPr lvl="0"/>
            <a:endParaRPr lang="en-US" altLang="zh-CN" b="1">
              <a:latin typeface="Times New Roman" pitchFamily="18" charset="0"/>
              <a:ea typeface="宋体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V="1">
            <a:off x="2606040" y="8111490"/>
            <a:ext cx="7428230" cy="103886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2" grpId="2"/>
      <p:bldP spid="2" grpId="3"/>
    </p:bldLst>
  </p:timing>
</p:sld>
</file>

<file path=ppt/tags/tag1.xml><?xml version="1.0" encoding="utf-8"?>
<p:tagLst xmlns:p="http://schemas.openxmlformats.org/presentationml/2006/main">
  <p:tag name="MH" val="20150923101435"/>
  <p:tag name="MH_LIBRARY" val="GRAPHIC"/>
  <p:tag name="MH_ORDER" val="矩形 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4"/>
  <p:tag name="KSO_WM_TEMPLATE_CATEGORY" val="custom"/>
  <p:tag name="KSO_WM_TEMPLATE_INDEX" val="160193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4"/>
  <p:tag name="KSO_WM_TEMPLATE_CATEGORY" val="custom"/>
  <p:tag name="KSO_WM_TEMPLATE_INDEX" val="160193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5"/>
  <p:tag name="KSO_WM_TEMPLATE_CATEGORY" val="custom"/>
  <p:tag name="KSO_WM_TEMPLATE_INDEX" val="16019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6"/>
  <p:tag name="KSO_WM_TEMPLATE_CATEGORY" val="custom"/>
  <p:tag name="KSO_WM_TEMPLATE_INDEX" val="16019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7"/>
  <p:tag name="KSO_WM_TEMPLATE_CATEGORY" val="custom"/>
  <p:tag name="KSO_WM_TEMPLATE_INDEX" val="16019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8"/>
  <p:tag name="KSO_WM_TEMPLATE_CATEGORY" val="custom"/>
  <p:tag name="KSO_WM_TEMPLATE_INDEX" val="160193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9"/>
  <p:tag name="KSO_WM_TEMPLATE_CATEGORY" val="custom"/>
  <p:tag name="KSO_WM_TEMPLATE_INDEX" val="16019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0"/>
  <p:tag name="KSO_WM_TEMPLATE_CATEGORY" val="custom"/>
  <p:tag name="KSO_WM_TEMPLATE_INDEX" val="16019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1"/>
  <p:tag name="KSO_WM_TEMPLATE_CATEGORY" val="custom"/>
  <p:tag name="KSO_WM_TEMPLATE_INDEX" val="16019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2"/>
  <p:tag name="KSO_WM_TEMPLATE_CATEGORY" val="custom"/>
  <p:tag name="KSO_WM_TEMPLATE_INDEX" val="160193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3"/>
  <p:tag name="KSO_WM_TEMPLATE_CATEGORY" val="custom"/>
  <p:tag name="KSO_WM_TEMPLATE_INDEX" val="16019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5"/>
  <p:tag name="KSO_WM_TEMPLATE_CATEGORY" val="custom"/>
  <p:tag name="KSO_WM_TEMPLATE_INDEX" val="160193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4"/>
  <p:tag name="KSO_WM_TEMPLATE_CATEGORY" val="custom"/>
  <p:tag name="KSO_WM_TEMPLATE_INDEX" val="160193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5"/>
  <p:tag name="KSO_WM_TEMPLATE_CATEGORY" val="custom"/>
  <p:tag name="KSO_WM_TEMPLATE_INDEX" val="16019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6"/>
  <p:tag name="KSO_WM_TEMPLATE_CATEGORY" val="custom"/>
  <p:tag name="KSO_WM_TEMPLATE_INDEX" val="160193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7"/>
  <p:tag name="KSO_WM_TEMPLATE_CATEGORY" val="custom"/>
  <p:tag name="KSO_WM_TEMPLATE_INDEX" val="160193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8"/>
  <p:tag name="KSO_WM_TEMPLATE_CATEGORY" val="custom"/>
  <p:tag name="KSO_WM_TEMPLATE_INDEX" val="160193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69"/>
  <p:tag name="KSO_WM_TEMPLATE_CATEGORY" val="custom"/>
  <p:tag name="KSO_WM_TEMPLATE_INDEX" val="16019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0"/>
  <p:tag name="KSO_WM_TEMPLATE_CATEGORY" val="custom"/>
  <p:tag name="KSO_WM_TEMPLATE_INDEX" val="160193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1"/>
  <p:tag name="KSO_WM_TEMPLATE_CATEGORY" val="custom"/>
  <p:tag name="KSO_WM_TEMPLATE_INDEX" val="160193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2"/>
  <p:tag name="KSO_WM_TEMPLATE_CATEGORY" val="custom"/>
  <p:tag name="KSO_WM_TEMPLATE_INDEX" val="160193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3"/>
  <p:tag name="KSO_WM_TEMPLATE_CATEGORY" val="custom"/>
  <p:tag name="KSO_WM_TEMPLATE_INDEX" val="160193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6"/>
  <p:tag name="KSO_WM_TEMPLATE_CATEGORY" val="custom"/>
  <p:tag name="KSO_WM_TEMPLATE_INDEX" val="16019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4"/>
  <p:tag name="KSO_WM_TEMPLATE_CATEGORY" val="custom"/>
  <p:tag name="KSO_WM_TEMPLATE_INDEX" val="160193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5"/>
  <p:tag name="KSO_WM_TEMPLATE_CATEGORY" val="custom"/>
  <p:tag name="KSO_WM_TEMPLATE_INDEX" val="160193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6"/>
  <p:tag name="KSO_WM_TEMPLATE_CATEGORY" val="custom"/>
  <p:tag name="KSO_WM_TEMPLATE_INDEX" val="160193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7"/>
  <p:tag name="KSO_WM_TEMPLATE_CATEGORY" val="custom"/>
  <p:tag name="KSO_WM_TEMPLATE_INDEX" val="160193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8"/>
  <p:tag name="KSO_WM_TEMPLATE_CATEGORY" val="custom"/>
  <p:tag name="KSO_WM_TEMPLATE_INDEX" val="160193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79"/>
  <p:tag name="KSO_WM_TEMPLATE_CATEGORY" val="custom"/>
  <p:tag name="KSO_WM_TEMPLATE_INDEX" val="160193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0"/>
  <p:tag name="KSO_WM_TEMPLATE_CATEGORY" val="custom"/>
  <p:tag name="KSO_WM_TEMPLATE_INDEX" val="160193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1"/>
  <p:tag name="KSO_WM_TEMPLATE_CATEGORY" val="custom"/>
  <p:tag name="KSO_WM_TEMPLATE_INDEX" val="160193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2"/>
  <p:tag name="KSO_WM_TEMPLATE_CATEGORY" val="custom"/>
  <p:tag name="KSO_WM_TEMPLATE_INDEX" val="160193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3"/>
  <p:tag name="KSO_WM_TEMPLATE_CATEGORY" val="custom"/>
  <p:tag name="KSO_WM_TEMPLATE_INDEX" val="16019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7"/>
  <p:tag name="KSO_WM_TEMPLATE_CATEGORY" val="custom"/>
  <p:tag name="KSO_WM_TEMPLATE_INDEX" val="160193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4"/>
  <p:tag name="KSO_WM_TEMPLATE_CATEGORY" val="custom"/>
  <p:tag name="KSO_WM_TEMPLATE_INDEX" val="160193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5"/>
  <p:tag name="KSO_WM_TEMPLATE_CATEGORY" val="custom"/>
  <p:tag name="KSO_WM_TEMPLATE_INDEX" val="160193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6"/>
  <p:tag name="KSO_WM_TEMPLATE_CATEGORY" val="custom"/>
  <p:tag name="KSO_WM_TEMPLATE_INDEX" val="160193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7"/>
  <p:tag name="KSO_WM_TEMPLATE_CATEGORY" val="custom"/>
  <p:tag name="KSO_WM_TEMPLATE_INDEX" val="160193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8"/>
  <p:tag name="KSO_WM_TEMPLATE_CATEGORY" val="custom"/>
  <p:tag name="KSO_WM_TEMPLATE_INDEX" val="160193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89"/>
  <p:tag name="KSO_WM_TEMPLATE_CATEGORY" val="custom"/>
  <p:tag name="KSO_WM_TEMPLATE_INDEX" val="16019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0"/>
  <p:tag name="KSO_WM_TEMPLATE_CATEGORY" val="custom"/>
  <p:tag name="KSO_WM_TEMPLATE_INDEX" val="160193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1"/>
  <p:tag name="KSO_WM_TEMPLATE_CATEGORY" val="custom"/>
  <p:tag name="KSO_WM_TEMPLATE_INDEX" val="160193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2"/>
  <p:tag name="KSO_WM_TEMPLATE_CATEGORY" val="custom"/>
  <p:tag name="KSO_WM_TEMPLATE_INDEX" val="160193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3"/>
  <p:tag name="KSO_WM_TEMPLATE_CATEGORY" val="custom"/>
  <p:tag name="KSO_WM_TEMPLATE_INDEX" val="16019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8"/>
  <p:tag name="KSO_WM_TEMPLATE_CATEGORY" val="custom"/>
  <p:tag name="KSO_WM_TEMPLATE_INDEX" val="160193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4"/>
  <p:tag name="KSO_WM_TEMPLATE_CATEGORY" val="custom"/>
  <p:tag name="KSO_WM_TEMPLATE_INDEX" val="160193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5"/>
  <p:tag name="KSO_WM_TEMPLATE_CATEGORY" val="custom"/>
  <p:tag name="KSO_WM_TEMPLATE_INDEX" val="160193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6"/>
  <p:tag name="KSO_WM_TEMPLATE_CATEGORY" val="custom"/>
  <p:tag name="KSO_WM_TEMPLATE_INDEX" val="160193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7"/>
  <p:tag name="KSO_WM_TEMPLATE_CATEGORY" val="custom"/>
  <p:tag name="KSO_WM_TEMPLATE_INDEX" val="160193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8"/>
  <p:tag name="KSO_WM_TEMPLATE_CATEGORY" val="custom"/>
  <p:tag name="KSO_WM_TEMPLATE_INDEX" val="160193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99"/>
  <p:tag name="KSO_WM_TEMPLATE_CATEGORY" val="custom"/>
  <p:tag name="KSO_WM_TEMPLATE_INDEX" val="160193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0"/>
  <p:tag name="KSO_WM_TEMPLATE_CATEGORY" val="custom"/>
  <p:tag name="KSO_WM_TEMPLATE_INDEX" val="160193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1"/>
  <p:tag name="KSO_WM_TEMPLATE_CATEGORY" val="custom"/>
  <p:tag name="KSO_WM_TEMPLATE_INDEX" val="160193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2"/>
  <p:tag name="KSO_WM_TEMPLATE_CATEGORY" val="custom"/>
  <p:tag name="KSO_WM_TEMPLATE_INDEX" val="160193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3"/>
  <p:tag name="KSO_WM_TEMPLATE_CATEGORY" val="custom"/>
  <p:tag name="KSO_WM_TEMPLATE_INDEX" val="16019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9"/>
  <p:tag name="KSO_WM_TEMPLATE_CATEGORY" val="custom"/>
  <p:tag name="KSO_WM_TEMPLATE_INDEX" val="160193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4"/>
  <p:tag name="KSO_WM_TEMPLATE_CATEGORY" val="custom"/>
  <p:tag name="KSO_WM_TEMPLATE_INDEX" val="160193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5"/>
  <p:tag name="KSO_WM_TEMPLATE_CATEGORY" val="custom"/>
  <p:tag name="KSO_WM_TEMPLATE_INDEX" val="160193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6"/>
  <p:tag name="KSO_WM_TEMPLATE_CATEGORY" val="custom"/>
  <p:tag name="KSO_WM_TEMPLATE_INDEX" val="160193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7"/>
  <p:tag name="KSO_WM_TEMPLATE_CATEGORY" val="custom"/>
  <p:tag name="KSO_WM_TEMPLATE_INDEX" val="160193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8"/>
  <p:tag name="KSO_WM_TEMPLATE_CATEGORY" val="custom"/>
  <p:tag name="KSO_WM_TEMPLATE_INDEX" val="160193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09"/>
  <p:tag name="KSO_WM_TEMPLATE_CATEGORY" val="custom"/>
  <p:tag name="KSO_WM_TEMPLATE_INDEX" val="160193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0"/>
  <p:tag name="KSO_WM_TEMPLATE_CATEGORY" val="custom"/>
  <p:tag name="KSO_WM_TEMPLATE_INDEX" val="160193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1"/>
  <p:tag name="KSO_WM_TEMPLATE_CATEGORY" val="custom"/>
  <p:tag name="KSO_WM_TEMPLATE_INDEX" val="160193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2"/>
  <p:tag name="KSO_WM_TEMPLATE_CATEGORY" val="custom"/>
  <p:tag name="KSO_WM_TEMPLATE_INDEX" val="160193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3"/>
  <p:tag name="KSO_WM_TEMPLATE_CATEGORY" val="custom"/>
  <p:tag name="KSO_WM_TEMPLATE_INDEX" val="16019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0"/>
  <p:tag name="KSO_WM_TEMPLATE_CATEGORY" val="custom"/>
  <p:tag name="KSO_WM_TEMPLATE_INDEX" val="160193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4"/>
  <p:tag name="KSO_WM_TEMPLATE_CATEGORY" val="custom"/>
  <p:tag name="KSO_WM_TEMPLATE_INDEX" val="160193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5"/>
  <p:tag name="KSO_WM_TEMPLATE_CATEGORY" val="custom"/>
  <p:tag name="KSO_WM_TEMPLATE_INDEX" val="160193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6"/>
  <p:tag name="KSO_WM_TEMPLATE_CATEGORY" val="custom"/>
  <p:tag name="KSO_WM_TEMPLATE_INDEX" val="160193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7"/>
  <p:tag name="KSO_WM_TEMPLATE_CATEGORY" val="custom"/>
  <p:tag name="KSO_WM_TEMPLATE_INDEX" val="160193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8"/>
  <p:tag name="KSO_WM_TEMPLATE_CATEGORY" val="custom"/>
  <p:tag name="KSO_WM_TEMPLATE_INDEX" val="160193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19"/>
  <p:tag name="KSO_WM_TEMPLATE_CATEGORY" val="custom"/>
  <p:tag name="KSO_WM_TEMPLATE_INDEX" val="160193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320"/>
  <p:tag name="KSO_WM_TEMPLATE_CATEGORY" val="custom"/>
  <p:tag name="KSO_WM_TEMPLATE_INDEX" val="160193"/>
</p:tagLst>
</file>

<file path=ppt/tags/tag167.xml><?xml version="1.0" encoding="utf-8"?>
<p:tagLst xmlns:p="http://schemas.openxmlformats.org/presentationml/2006/main">
  <p:tag name="KSO_WM_TEMPLATE_CATEGORY" val="custom"/>
  <p:tag name="KSO_WM_TEMPLATE_INDEX" val="160193"/>
  <p:tag name="KSO_WM_TAG_VERSION" val="1.0"/>
  <p:tag name="KSO_WM_SLIDE_ID" val="custom160193_19"/>
  <p:tag name="KSO_WM_SLIDE_INDEX" val="19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48*110"/>
  <p:tag name="KSO_WM_SLIDE_SIZE" val="664*159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1"/>
  <p:tag name="KSO_WM_TEMPLATE_CATEGORY" val="custom"/>
  <p:tag name="KSO_WM_TEMPLATE_INDEX" val="16019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2"/>
  <p:tag name="KSO_WM_TEMPLATE_CATEGORY" val="custom"/>
  <p:tag name="KSO_WM_TEMPLATE_INDEX" val="16019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3"/>
  <p:tag name="KSO_WM_TEMPLATE_CATEGORY" val="custom"/>
  <p:tag name="KSO_WM_TEMPLATE_INDEX" val="160193"/>
</p:tagLst>
</file>

<file path=ppt/tags/tag2.xml><?xml version="1.0" encoding="utf-8"?>
<p:tagLst xmlns:p="http://schemas.openxmlformats.org/presentationml/2006/main">
  <p:tag name="MH" val="20150923101435"/>
  <p:tag name="MH_LIBRARY" val="GRAPHIC"/>
  <p:tag name="MH_ORDER" val="椭圆形标注 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4"/>
  <p:tag name="KSO_WM_TEMPLATE_CATEGORY" val="custom"/>
  <p:tag name="KSO_WM_TEMPLATE_INDEX" val="16019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5"/>
  <p:tag name="KSO_WM_TEMPLATE_CATEGORY" val="custom"/>
  <p:tag name="KSO_WM_TEMPLATE_INDEX" val="16019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6"/>
  <p:tag name="KSO_WM_TEMPLATE_CATEGORY" val="custom"/>
  <p:tag name="KSO_WM_TEMPLATE_INDEX" val="16019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7"/>
  <p:tag name="KSO_WM_TEMPLATE_CATEGORY" val="custom"/>
  <p:tag name="KSO_WM_TEMPLATE_INDEX" val="160193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8"/>
  <p:tag name="KSO_WM_TEMPLATE_CATEGORY" val="custom"/>
  <p:tag name="KSO_WM_TEMPLATE_INDEX" val="16019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79"/>
  <p:tag name="KSO_WM_TEMPLATE_CATEGORY" val="custom"/>
  <p:tag name="KSO_WM_TEMPLATE_INDEX" val="160193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0"/>
  <p:tag name="KSO_WM_TEMPLATE_CATEGORY" val="custom"/>
  <p:tag name="KSO_WM_TEMPLATE_INDEX" val="16019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1"/>
  <p:tag name="KSO_WM_TEMPLATE_CATEGORY" val="custom"/>
  <p:tag name="KSO_WM_TEMPLATE_INDEX" val="160193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2"/>
  <p:tag name="KSO_WM_TEMPLATE_CATEGORY" val="custom"/>
  <p:tag name="KSO_WM_TEMPLATE_INDEX" val="16019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3"/>
  <p:tag name="KSO_WM_TEMPLATE_CATEGORY" val="custom"/>
  <p:tag name="KSO_WM_TEMPLATE_INDEX" val="16019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a"/>
  <p:tag name="KSO_WM_UNIT_INDEX" val="1"/>
  <p:tag name="KSO_WM_UNIT_ID" val="custom160113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4"/>
  <p:tag name="KSO_WM_TEMPLATE_CATEGORY" val="custom"/>
  <p:tag name="KSO_WM_TEMPLATE_INDEX" val="16019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5"/>
  <p:tag name="KSO_WM_TEMPLATE_CATEGORY" val="custom"/>
  <p:tag name="KSO_WM_TEMPLATE_INDEX" val="160193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6"/>
  <p:tag name="KSO_WM_TEMPLATE_CATEGORY" val="custom"/>
  <p:tag name="KSO_WM_TEMPLATE_INDEX" val="160193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7"/>
  <p:tag name="KSO_WM_TEMPLATE_CATEGORY" val="custom"/>
  <p:tag name="KSO_WM_TEMPLATE_INDEX" val="160193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8"/>
  <p:tag name="KSO_WM_TEMPLATE_CATEGORY" val="custom"/>
  <p:tag name="KSO_WM_TEMPLATE_INDEX" val="16019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89"/>
  <p:tag name="KSO_WM_TEMPLATE_CATEGORY" val="custom"/>
  <p:tag name="KSO_WM_TEMPLATE_INDEX" val="160193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0"/>
  <p:tag name="KSO_WM_TEMPLATE_CATEGORY" val="custom"/>
  <p:tag name="KSO_WM_TEMPLATE_INDEX" val="160193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1"/>
  <p:tag name="KSO_WM_TEMPLATE_CATEGORY" val="custom"/>
  <p:tag name="KSO_WM_TEMPLATE_INDEX" val="160193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2"/>
  <p:tag name="KSO_WM_TEMPLATE_CATEGORY" val="custom"/>
  <p:tag name="KSO_WM_TEMPLATE_INDEX" val="160193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3"/>
  <p:tag name="KSO_WM_TEMPLATE_CATEGORY" val="custom"/>
  <p:tag name="KSO_WM_TEMPLATE_INDEX" val="16019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b"/>
  <p:tag name="KSO_WM_UNIT_INDEX" val="1"/>
  <p:tag name="KSO_WM_UNIT_ID" val="custom160113_1*b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2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4"/>
  <p:tag name="KSO_WM_TEMPLATE_CATEGORY" val="custom"/>
  <p:tag name="KSO_WM_TEMPLATE_INDEX" val="16019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5"/>
  <p:tag name="KSO_WM_TEMPLATE_CATEGORY" val="custom"/>
  <p:tag name="KSO_WM_TEMPLATE_INDEX" val="160193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6"/>
  <p:tag name="KSO_WM_TEMPLATE_CATEGORY" val="custom"/>
  <p:tag name="KSO_WM_TEMPLATE_INDEX" val="16019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7"/>
  <p:tag name="KSO_WM_TEMPLATE_CATEGORY" val="custom"/>
  <p:tag name="KSO_WM_TEMPLATE_INDEX" val="160193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8"/>
  <p:tag name="KSO_WM_TEMPLATE_CATEGORY" val="custom"/>
  <p:tag name="KSO_WM_TEMPLATE_INDEX" val="160193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99"/>
  <p:tag name="KSO_WM_TEMPLATE_CATEGORY" val="custom"/>
  <p:tag name="KSO_WM_TEMPLATE_INDEX" val="160193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0"/>
  <p:tag name="KSO_WM_TEMPLATE_CATEGORY" val="custom"/>
  <p:tag name="KSO_WM_TEMPLATE_INDEX" val="160193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1"/>
  <p:tag name="KSO_WM_TEMPLATE_CATEGORY" val="custom"/>
  <p:tag name="KSO_WM_TEMPLATE_INDEX" val="160193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2"/>
  <p:tag name="KSO_WM_TEMPLATE_CATEGORY" val="custom"/>
  <p:tag name="KSO_WM_TEMPLATE_INDEX" val="16019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3"/>
  <p:tag name="KSO_WM_TEMPLATE_CATEGORY" val="custom"/>
  <p:tag name="KSO_WM_TEMPLATE_INDEX" val="160193"/>
</p:tagLst>
</file>

<file path=ppt/tags/tag5.xml><?xml version="1.0" encoding="utf-8"?>
<p:tagLst xmlns:p="http://schemas.openxmlformats.org/presentationml/2006/main">
  <p:tag name="KSO_WM_TEMPLATE_THUMBS_INDEX" val="1、7、8、15、19、23、24、25"/>
  <p:tag name="KSO_WM_TEMPLATE_CATEGORY" val="custom"/>
  <p:tag name="KSO_WM_TEMPLATE_INDEX" val="160113"/>
  <p:tag name="KSO_WM_SLIDE_ID" val="custom16011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4"/>
  <p:tag name="KSO_WM_TEMPLATE_CATEGORY" val="custom"/>
  <p:tag name="KSO_WM_TEMPLATE_INDEX" val="160193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5"/>
  <p:tag name="KSO_WM_TEMPLATE_CATEGORY" val="custom"/>
  <p:tag name="KSO_WM_TEMPLATE_INDEX" val="16019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6"/>
  <p:tag name="KSO_WM_TEMPLATE_CATEGORY" val="custom"/>
  <p:tag name="KSO_WM_TEMPLATE_INDEX" val="160193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7"/>
  <p:tag name="KSO_WM_TEMPLATE_CATEGORY" val="custom"/>
  <p:tag name="KSO_WM_TEMPLATE_INDEX" val="160193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8"/>
  <p:tag name="KSO_WM_TEMPLATE_CATEGORY" val="custom"/>
  <p:tag name="KSO_WM_TEMPLATE_INDEX" val="160193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09"/>
  <p:tag name="KSO_WM_TEMPLATE_CATEGORY" val="custom"/>
  <p:tag name="KSO_WM_TEMPLATE_INDEX" val="16019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0"/>
  <p:tag name="KSO_WM_TEMPLATE_CATEGORY" val="custom"/>
  <p:tag name="KSO_WM_TEMPLATE_INDEX" val="160193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1"/>
  <p:tag name="KSO_WM_TEMPLATE_CATEGORY" val="custom"/>
  <p:tag name="KSO_WM_TEMPLATE_INDEX" val="160193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2"/>
  <p:tag name="KSO_WM_TEMPLATE_CATEGORY" val="custom"/>
  <p:tag name="KSO_WM_TEMPLATE_INDEX" val="160193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3"/>
  <p:tag name="KSO_WM_TEMPLATE_CATEGORY" val="custom"/>
  <p:tag name="KSO_WM_TEMPLATE_INDEX" val="16019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3"/>
  <p:tag name="KSO_WM_UNIT_TYPE" val="f"/>
  <p:tag name="KSO_WM_UNIT_INDEX" val="1"/>
  <p:tag name="KSO_WM_UNIT_ID" val="custom160193_19*f*1"/>
  <p:tag name="KSO_WM_UNIT_CLEAR" val="1"/>
  <p:tag name="KSO_WM_UNIT_LAYERLEVEL" val="1"/>
  <p:tag name="KSO_WM_UNIT_VALUE" val="81"/>
  <p:tag name="KSO_WM_UNIT_HIGHLIGHT" val="0"/>
  <p:tag name="KSO_WM_UNIT_COMPATIBLE" val="0"/>
  <p:tag name="KSO_WM_UNIT_PRESET_TEXT_INDEX" val="5"/>
  <p:tag name="KSO_WM_UNIT_PRESET_TEXT_LEN" val="125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4"/>
  <p:tag name="KSO_WM_TEMPLATE_CATEGORY" val="custom"/>
  <p:tag name="KSO_WM_TEMPLATE_INDEX" val="16019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5"/>
  <p:tag name="KSO_WM_TEMPLATE_CATEGORY" val="custom"/>
  <p:tag name="KSO_WM_TEMPLATE_INDEX" val="160193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6"/>
  <p:tag name="KSO_WM_TEMPLATE_CATEGORY" val="custom"/>
  <p:tag name="KSO_WM_TEMPLATE_INDEX" val="160193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7"/>
  <p:tag name="KSO_WM_TEMPLATE_CATEGORY" val="custom"/>
  <p:tag name="KSO_WM_TEMPLATE_INDEX" val="160193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8"/>
  <p:tag name="KSO_WM_TEMPLATE_CATEGORY" val="custom"/>
  <p:tag name="KSO_WM_TEMPLATE_INDEX" val="160193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19"/>
  <p:tag name="KSO_WM_TEMPLATE_CATEGORY" val="custom"/>
  <p:tag name="KSO_WM_TEMPLATE_INDEX" val="16019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0"/>
  <p:tag name="KSO_WM_TEMPLATE_CATEGORY" val="custom"/>
  <p:tag name="KSO_WM_TEMPLATE_INDEX" val="16019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1"/>
  <p:tag name="KSO_WM_TEMPLATE_CATEGORY" val="custom"/>
  <p:tag name="KSO_WM_TEMPLATE_INDEX" val="16019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2"/>
  <p:tag name="KSO_WM_TEMPLATE_CATEGORY" val="custom"/>
  <p:tag name="KSO_WM_TEMPLATE_INDEX" val="160193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3"/>
  <p:tag name="KSO_WM_TEMPLATE_CATEGORY" val="custom"/>
  <p:tag name="KSO_WM_TEMPLATE_INDEX" val="16019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"/>
  <p:tag name="KSO_WM_TEMPLATE_CATEGORY" val="custom"/>
  <p:tag name="KSO_WM_TEMPLATE_INDEX" val="16019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4"/>
  <p:tag name="KSO_WM_TEMPLATE_CATEGORY" val="custom"/>
  <p:tag name="KSO_WM_TEMPLATE_INDEX" val="160193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5"/>
  <p:tag name="KSO_WM_TEMPLATE_CATEGORY" val="custom"/>
  <p:tag name="KSO_WM_TEMPLATE_INDEX" val="16019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6"/>
  <p:tag name="KSO_WM_TEMPLATE_CATEGORY" val="custom"/>
  <p:tag name="KSO_WM_TEMPLATE_INDEX" val="160193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7"/>
  <p:tag name="KSO_WM_TEMPLATE_CATEGORY" val="custom"/>
  <p:tag name="KSO_WM_TEMPLATE_INDEX" val="16019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8"/>
  <p:tag name="KSO_WM_TEMPLATE_CATEGORY" val="custom"/>
  <p:tag name="KSO_WM_TEMPLATE_INDEX" val="160193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29"/>
  <p:tag name="KSO_WM_TEMPLATE_CATEGORY" val="custom"/>
  <p:tag name="KSO_WM_TEMPLATE_INDEX" val="16019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0"/>
  <p:tag name="KSO_WM_TEMPLATE_CATEGORY" val="custom"/>
  <p:tag name="KSO_WM_TEMPLATE_INDEX" val="160193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1"/>
  <p:tag name="KSO_WM_TEMPLATE_CATEGORY" val="custom"/>
  <p:tag name="KSO_WM_TEMPLATE_INDEX" val="16019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2"/>
  <p:tag name="KSO_WM_TEMPLATE_CATEGORY" val="custom"/>
  <p:tag name="KSO_WM_TEMPLATE_INDEX" val="160193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3"/>
  <p:tag name="KSO_WM_TEMPLATE_CATEGORY" val="custom"/>
  <p:tag name="KSO_WM_TEMPLATE_INDEX" val="16019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2"/>
  <p:tag name="KSO_WM_TEMPLATE_CATEGORY" val="custom"/>
  <p:tag name="KSO_WM_TEMPLATE_INDEX" val="16019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4"/>
  <p:tag name="KSO_WM_TEMPLATE_CATEGORY" val="custom"/>
  <p:tag name="KSO_WM_TEMPLATE_INDEX" val="160193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5"/>
  <p:tag name="KSO_WM_TEMPLATE_CATEGORY" val="custom"/>
  <p:tag name="KSO_WM_TEMPLATE_INDEX" val="16019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6"/>
  <p:tag name="KSO_WM_TEMPLATE_CATEGORY" val="custom"/>
  <p:tag name="KSO_WM_TEMPLATE_INDEX" val="160193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7"/>
  <p:tag name="KSO_WM_TEMPLATE_CATEGORY" val="custom"/>
  <p:tag name="KSO_WM_TEMPLATE_INDEX" val="16019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8"/>
  <p:tag name="KSO_WM_TEMPLATE_CATEGORY" val="custom"/>
  <p:tag name="KSO_WM_TEMPLATE_INDEX" val="160193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39"/>
  <p:tag name="KSO_WM_TEMPLATE_CATEGORY" val="custom"/>
  <p:tag name="KSO_WM_TEMPLATE_INDEX" val="16019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0"/>
  <p:tag name="KSO_WM_TEMPLATE_CATEGORY" val="custom"/>
  <p:tag name="KSO_WM_TEMPLATE_INDEX" val="16019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1"/>
  <p:tag name="KSO_WM_TEMPLATE_CATEGORY" val="custom"/>
  <p:tag name="KSO_WM_TEMPLATE_INDEX" val="16019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2"/>
  <p:tag name="KSO_WM_TEMPLATE_CATEGORY" val="custom"/>
  <p:tag name="KSO_WM_TEMPLATE_INDEX" val="160193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3"/>
  <p:tag name="KSO_WM_TEMPLATE_CATEGORY" val="custom"/>
  <p:tag name="KSO_WM_TEMPLATE_INDEX" val="16019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163"/>
  <p:tag name="KSO_WM_TEMPLATE_CATEGORY" val="custom"/>
  <p:tag name="KSO_WM_TEMPLATE_INDEX" val="160193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4"/>
  <p:tag name="KSO_WM_TEMPLATE_CATEGORY" val="custom"/>
  <p:tag name="KSO_WM_TEMPLATE_INDEX" val="160193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5"/>
  <p:tag name="KSO_WM_TEMPLATE_CATEGORY" val="custom"/>
  <p:tag name="KSO_WM_TEMPLATE_INDEX" val="16019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6"/>
  <p:tag name="KSO_WM_TEMPLATE_CATEGORY" val="custom"/>
  <p:tag name="KSO_WM_TEMPLATE_INDEX" val="160193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7"/>
  <p:tag name="KSO_WM_TEMPLATE_CATEGORY" val="custom"/>
  <p:tag name="KSO_WM_TEMPLATE_INDEX" val="16019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8"/>
  <p:tag name="KSO_WM_TEMPLATE_CATEGORY" val="custom"/>
  <p:tag name="KSO_WM_TEMPLATE_INDEX" val="160193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49"/>
  <p:tag name="KSO_WM_TEMPLATE_CATEGORY" val="custom"/>
  <p:tag name="KSO_WM_TEMPLATE_INDEX" val="16019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0"/>
  <p:tag name="KSO_WM_TEMPLATE_CATEGORY" val="custom"/>
  <p:tag name="KSO_WM_TEMPLATE_INDEX" val="160193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1"/>
  <p:tag name="KSO_WM_TEMPLATE_CATEGORY" val="custom"/>
  <p:tag name="KSO_WM_TEMPLATE_INDEX" val="16019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2"/>
  <p:tag name="KSO_WM_TEMPLATE_CATEGORY" val="custom"/>
  <p:tag name="KSO_WM_TEMPLATE_INDEX" val="160193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93_19*i*253"/>
  <p:tag name="KSO_WM_TEMPLATE_CATEGORY" val="custom"/>
  <p:tag name="KSO_WM_TEMPLATE_INDEX" val="160193"/>
</p:tagLst>
</file>

<file path=ppt/theme/theme1.xml><?xml version="1.0" encoding="utf-8"?>
<a:theme xmlns:a="http://schemas.openxmlformats.org/drawingml/2006/main" name="1_Office 主题">
  <a:themeElements>
    <a:clrScheme name="自定义 89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ED5113"/>
      </a:accent1>
      <a:accent2>
        <a:srgbClr val="FFBD47"/>
      </a:accent2>
      <a:accent3>
        <a:srgbClr val="B64926"/>
      </a:accent3>
      <a:accent4>
        <a:srgbClr val="FF8427"/>
      </a:accent4>
      <a:accent5>
        <a:srgbClr val="666699"/>
      </a:accent5>
      <a:accent6>
        <a:srgbClr val="69B240"/>
      </a:accent6>
      <a:hlink>
        <a:srgbClr val="CC9900"/>
      </a:hlink>
      <a:folHlink>
        <a:srgbClr val="B22600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向天歌稻壳儿模板23XIN - 副本">
  <a:themeElements>
    <a:clrScheme name="自定义 2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ED7D31"/>
      </a:accent1>
      <a:accent2>
        <a:srgbClr val="AA4056"/>
      </a:accent2>
      <a:accent3>
        <a:srgbClr val="926E74"/>
      </a:accent3>
      <a:accent4>
        <a:srgbClr val="C7CB35"/>
      </a:accent4>
      <a:accent5>
        <a:srgbClr val="78AF59"/>
      </a:accent5>
      <a:accent6>
        <a:srgbClr val="A07A5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3478</Words>
  <Application>Kingsoft Office WPP</Application>
  <PresentationFormat>宽屏</PresentationFormat>
  <Paragraphs>84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1_Office 主题</vt:lpstr>
      <vt:lpstr>向天歌稻壳儿模板23XIN - 副本</vt:lpstr>
      <vt:lpstr>LOREM IPSUM DOLOR LOREM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Lelit</cp:lastModifiedBy>
  <cp:revision>5</cp:revision>
  <dcterms:created xsi:type="dcterms:W3CDTF">2015-05-05T08:02:00Z</dcterms:created>
  <dcterms:modified xsi:type="dcterms:W3CDTF">2016-02-25T18:15:31Z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