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3" r:id="rId6"/>
    <p:sldId id="256" r:id="rId7"/>
    <p:sldId id="270" r:id="rId8"/>
    <p:sldId id="271" r:id="rId9"/>
    <p:sldId id="269" r:id="rId10"/>
    <p:sldId id="272" r:id="rId11"/>
    <p:sldId id="258" r:id="rId12"/>
    <p:sldId id="260" r:id="rId13"/>
    <p:sldId id="261" r:id="rId14"/>
    <p:sldId id="26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99"/>
    <a:srgbClr val="0066FF"/>
    <a:srgbClr val="0000FF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660"/>
  </p:normalViewPr>
  <p:slideViewPr>
    <p:cSldViewPr>
      <p:cViewPr varScale="1">
        <p:scale>
          <a:sx n="66" d="100"/>
          <a:sy n="6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5" name="副标题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1" name="日期占位符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59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047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76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96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127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5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84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7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84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89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385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1D5A6-55F9-4DA6-A333-4B4EDB4C194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782EE-A5E6-46F4-ACEF-C8523264240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pPr>
              <a:defRPr/>
            </a:pPr>
            <a:fld id="{12C4A8BB-E020-48AD-A402-54DAF75249C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28348-C9B2-430A-A242-6370E4222C2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813D7-F40E-41C6-8B89-E58D2800B2D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B3F7-872F-4FBF-B1AB-24CC59994984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1A113-1A66-4140-9A89-44798A599996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C1146-C02D-48C6-A3A8-9264B783CED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495131-4A05-4445-A20F-52F340D67EC7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F1ADB2-109F-4477-B780-567C18C34146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E3CF6-D848-4D3B-9338-077102649BD2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A6748-2776-4A29-8542-62E15CACC0B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CA429-3597-4FB8-93D7-1E98FDF577BF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CBBB-0D6B-4EE9-A402-D011368E6C8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B76A0D-4DBC-494D-92C9-B0000CA46865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9CA9FF-3D71-4B38-8ABD-8A463B190A5D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763C3-CAC6-4B72-8D69-5E575BD6D83B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65D173-DCB8-4DED-9E6D-484F6B41EA6A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7396090-FE01-4D0D-8803-98CB4BEACD49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1C9A03-A095-4AF7-8A21-550FECF100C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4EDCFE-15CA-4629-A143-3C3587CF6F6E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EF8DB1E-935E-4872-BDE6-B65E6E14AD4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7" name="日期占位符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2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EBB62D3-D791-447A-8760-330EE40C175C}" type="datetimeFigureOut">
              <a:rPr lang="zh-CN" altLang="en-US" smtClean="0"/>
              <a:pPr>
                <a:defRPr/>
              </a:pPr>
              <a:t>2016/2/23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983A72F-0C86-4DD6-8951-2424320FDDE7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asus\Desktop\&#24494;&#35838;\dahuaxiyou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370386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河源市龙川县实验中学                          凌岐连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/>
              <a:t>华南</a:t>
            </a:r>
            <a:r>
              <a:rPr lang="zh-CN" altLang="en-US" sz="2800" dirty="0" smtClean="0"/>
              <a:t>师范大学外国语言文化学院           曾莉佳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                                         </a:t>
            </a:r>
            <a:r>
              <a:rPr lang="zh-CN" altLang="en-US" sz="2800" dirty="0" smtClean="0"/>
              <a:t>郑瑞欣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460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00034" y="428604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</a:rPr>
              <a:t>如果句子为主从复合句，则主句倒装，从句不倒装。</a:t>
            </a:r>
            <a:endParaRPr lang="zh-CN" altLang="en-US" sz="3200" b="1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50017" y="1988840"/>
            <a:ext cx="864396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3200" b="1" dirty="0">
                <a:latin typeface="Comic Sans MS" pitchFamily="66" charset="0"/>
              </a:rPr>
              <a:t> when he is seriously ill 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does</a:t>
            </a:r>
            <a:r>
              <a:rPr lang="en-US" altLang="zh-CN" sz="3200" b="1" dirty="0">
                <a:latin typeface="Comic Sans MS" pitchFamily="66" charset="0"/>
              </a:rPr>
              <a:t> he ever 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stay</a:t>
            </a:r>
            <a:r>
              <a:rPr lang="en-US" altLang="zh-CN" sz="3200" b="1" dirty="0">
                <a:latin typeface="Comic Sans MS" pitchFamily="66" charset="0"/>
              </a:rPr>
              <a:t> in bed. </a:t>
            </a:r>
            <a:r>
              <a:rPr lang="zh-CN" altLang="en-US" sz="3200" b="1" dirty="0">
                <a:latin typeface="Comic Sans MS" pitchFamily="66" charset="0"/>
              </a:rPr>
              <a:t>病得很重时，他才卧床休息</a:t>
            </a:r>
            <a:r>
              <a:rPr lang="zh-CN" altLang="en-US" sz="3200" dirty="0">
                <a:latin typeface="Comic Sans MS" pitchFamily="66" charset="0"/>
              </a:rPr>
              <a:t>。 </a:t>
            </a:r>
            <a:r>
              <a:rPr lang="zh-CN" altLang="en-US" sz="3600" dirty="0"/>
              <a:t/>
            </a:r>
            <a:br>
              <a:rPr lang="zh-CN" altLang="en-US" sz="3600" dirty="0"/>
            </a:br>
            <a:endParaRPr lang="zh-CN" altLang="en-US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58" y="3681856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 if you study hard 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can 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you 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pass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 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the</a:t>
            </a:r>
          </a:p>
          <a:p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exam.</a:t>
            </a:r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只有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努力学习才能通过</a:t>
            </a:r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考试。</a:t>
            </a:r>
            <a:endParaRPr lang="zh-CN" alt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7158" y="292893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00"/>
                </a:solidFill>
              </a:rPr>
              <a:t>如果</a:t>
            </a:r>
            <a:r>
              <a:rPr lang="en-US" altLang="zh-CN" sz="3200" b="1" dirty="0">
                <a:solidFill>
                  <a:srgbClr val="000000"/>
                </a:solidFill>
              </a:rPr>
              <a:t>only</a:t>
            </a:r>
            <a:r>
              <a:rPr lang="zh-CN" altLang="en-US" sz="3200" b="1" dirty="0">
                <a:solidFill>
                  <a:srgbClr val="000000"/>
                </a:solidFill>
              </a:rPr>
              <a:t>修饰的是句子的</a:t>
            </a:r>
            <a:r>
              <a:rPr lang="zh-CN" altLang="en-US" sz="3200" b="1" dirty="0">
                <a:solidFill>
                  <a:srgbClr val="FF0000"/>
                </a:solidFill>
              </a:rPr>
              <a:t>主语</a:t>
            </a:r>
            <a:r>
              <a:rPr lang="zh-CN" altLang="en-US" sz="3200" b="1" dirty="0">
                <a:solidFill>
                  <a:srgbClr val="000000"/>
                </a:solidFill>
              </a:rPr>
              <a:t>，则无需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倒装。</a:t>
            </a:r>
            <a:endParaRPr lang="zh-CN" altLang="en-US" sz="3200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57158" y="3571876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Only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John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 can save me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.(</a:t>
            </a:r>
            <a:r>
              <a:rPr lang="en-US" altLang="zh-CN" sz="3200" b="1" dirty="0" smtClean="0">
                <a:solidFill>
                  <a:srgbClr val="FF0000"/>
                </a:solidFill>
                <a:latin typeface="Comic Sans MS" pitchFamily="66" charset="0"/>
              </a:rPr>
              <a:t>John </a:t>
            </a:r>
            <a:r>
              <a:rPr lang="zh-CN" altLang="en-US" sz="3200" b="1" dirty="0">
                <a:solidFill>
                  <a:srgbClr val="FF0000"/>
                </a:solidFill>
                <a:latin typeface="Comic Sans MS" pitchFamily="66" charset="0"/>
              </a:rPr>
              <a:t>为句子</a:t>
            </a:r>
            <a:r>
              <a:rPr lang="zh-CN" alt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主语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) </a:t>
            </a:r>
            <a:endParaRPr lang="en-US" altLang="zh-CN" sz="3200" b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只有约翰能够救我。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26" y="4714884"/>
            <a:ext cx="87868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Only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socialism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 can save China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． </a:t>
            </a:r>
            <a:b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(only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修饰的是句子的主语，故仍用正常</a:t>
            </a:r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语序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) </a:t>
            </a:r>
            <a:endParaRPr lang="zh-CN" altLang="en-US" sz="3200" b="1" dirty="0">
              <a:latin typeface="Comic Sans MS" pitchFamily="66" charset="0"/>
            </a:endParaRPr>
          </a:p>
        </p:txBody>
      </p:sp>
      <p:pic>
        <p:nvPicPr>
          <p:cNvPr id="7" name="only yo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224" y="785794"/>
            <a:ext cx="7072362" cy="192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42956" y="725502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600" b="1" dirty="0"/>
              <a:t>Exercise</a:t>
            </a:r>
            <a:endParaRPr lang="zh-CN" altLang="en-US" sz="3600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1857364"/>
            <a:ext cx="8172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 indent="304800"/>
            <a:r>
              <a:rPr lang="en-US" altLang="zh-CN" sz="3600" b="1" dirty="0"/>
              <a:t>Only then _____  _____  </a:t>
            </a:r>
            <a:r>
              <a:rPr lang="en-US" altLang="zh-CN" sz="3600" b="1" dirty="0" smtClean="0"/>
              <a:t>_____   that </a:t>
            </a:r>
            <a:r>
              <a:rPr lang="en-US" altLang="zh-CN" sz="3600" b="1" dirty="0"/>
              <a:t>he </a:t>
            </a:r>
            <a:r>
              <a:rPr lang="en-US" altLang="zh-CN" sz="3600" b="1" dirty="0" smtClean="0"/>
              <a:t>  was </a:t>
            </a:r>
            <a:r>
              <a:rPr lang="en-US" altLang="zh-CN" sz="3600" b="1" dirty="0"/>
              <a:t>wrong. </a:t>
            </a:r>
            <a:endParaRPr lang="en-US" altLang="zh-CN" sz="3600" b="1" dirty="0" smtClean="0"/>
          </a:p>
          <a:p>
            <a:pPr indent="304800"/>
            <a:r>
              <a:rPr lang="zh-CN" altLang="en-US" sz="3600" b="1" dirty="0" smtClean="0"/>
              <a:t>到</a:t>
            </a:r>
            <a:r>
              <a:rPr lang="zh-CN" altLang="en-US" sz="3600" b="1" dirty="0"/>
              <a:t>那时他才意识到他错了。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4282" y="4002102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/>
              <a:t>Only by shouting ______ ______ </a:t>
            </a:r>
            <a:r>
              <a:rPr lang="en-US" altLang="zh-CN" sz="3200" b="1" dirty="0" smtClean="0"/>
              <a:t>______</a:t>
            </a:r>
          </a:p>
          <a:p>
            <a:r>
              <a:rPr lang="en-US" altLang="zh-CN" sz="3200" b="1" dirty="0" smtClean="0"/>
              <a:t>to </a:t>
            </a:r>
            <a:r>
              <a:rPr lang="en-US" altLang="zh-CN" sz="3200" b="1" dirty="0"/>
              <a:t>make himself heard. </a:t>
            </a:r>
          </a:p>
          <a:p>
            <a:r>
              <a:rPr lang="en-US" altLang="zh-CN" sz="3200" b="1" dirty="0"/>
              <a:t> </a:t>
            </a:r>
            <a:r>
              <a:rPr lang="zh-CN" altLang="en-US" sz="3200" b="1" dirty="0"/>
              <a:t>他只有叫喊才能够让别人听到他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8926" y="184466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did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2930" y="1844668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  he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57884" y="1844668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realize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0" y="391637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was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05420" y="391637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 he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53220" y="391637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able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  <p:bldP spid="8" grpId="0" build="p"/>
      <p:bldP spid="9" grpId="0" build="p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176" y="1292229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</a:rPr>
              <a:t>Only if you study hard </a:t>
            </a:r>
            <a:r>
              <a:rPr lang="en-US" altLang="zh-CN" sz="3200" b="1" dirty="0"/>
              <a:t> ______ ______ ______ </a:t>
            </a:r>
            <a:r>
              <a:rPr lang="en-US" altLang="zh-CN" sz="3200" b="1" dirty="0">
                <a:solidFill>
                  <a:srgbClr val="000000"/>
                </a:solidFill>
              </a:rPr>
              <a:t> the exam</a:t>
            </a:r>
            <a:r>
              <a:rPr lang="en-US" altLang="zh-CN" sz="32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zh-CN" altLang="en-US" sz="3200" b="1" dirty="0" smtClean="0">
                <a:solidFill>
                  <a:srgbClr val="000000"/>
                </a:solidFill>
              </a:rPr>
              <a:t>只有</a:t>
            </a:r>
            <a:r>
              <a:rPr lang="zh-CN" altLang="en-US" sz="3200" b="1" dirty="0">
                <a:solidFill>
                  <a:srgbClr val="000000"/>
                </a:solidFill>
              </a:rPr>
              <a:t>努力学习才能通过考试。</a:t>
            </a:r>
            <a:endParaRPr lang="zh-CN" altLang="en-US" sz="32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2976" y="335756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/>
              <a:t>Only some of the children  ______ the examination. </a:t>
            </a:r>
            <a:r>
              <a:rPr lang="zh-CN" altLang="en-US" sz="3200" b="1" dirty="0" smtClean="0"/>
              <a:t>只有</a:t>
            </a:r>
            <a:r>
              <a:rPr lang="zh-CN" altLang="en-US" sz="3200" b="1" dirty="0"/>
              <a:t>几个孩子通过了考试</a:t>
            </a:r>
            <a:r>
              <a:rPr lang="zh-CN" altLang="en-US" sz="3200" dirty="0"/>
              <a:t>。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10244" y="1214422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can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58044" y="1214422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you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8244" y="1671622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pass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12" y="3143248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passed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appdata\roaming\360se6\User Data\temp\201312031837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1928816" cy="192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785926"/>
            <a:ext cx="6264275" cy="1470025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CN" sz="9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Grammar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09800" y="3382970"/>
            <a:ext cx="5562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7200" b="1">
                <a:solidFill>
                  <a:srgbClr val="FF0066"/>
                </a:solidFill>
              </a:rPr>
              <a:t>Inversion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88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66FF"/>
                </a:solidFill>
                <a:latin typeface="Comic Sans MS" pitchFamily="66" charset="0"/>
              </a:rPr>
              <a:t>When we are talking about learning grammar…</a:t>
            </a:r>
            <a:endParaRPr lang="zh-CN" altLang="en-US" sz="32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9396" name="Picture 4" descr="c:\users\asus\appdata\roaming\360se6\User Data\temp\46-141119144150-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2357454" cy="2357454"/>
          </a:xfrm>
          <a:prstGeom prst="rect">
            <a:avLst/>
          </a:prstGeom>
          <a:noFill/>
        </p:spPr>
      </p:pic>
      <p:pic>
        <p:nvPicPr>
          <p:cNvPr id="59398" name="Picture 6" descr="c:\users\asus\appdata\roaming\360se6\User Data\temp\09470694485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00240"/>
            <a:ext cx="2786082" cy="2786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88" cy="11430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66FF"/>
                </a:solidFill>
                <a:latin typeface="Comic Sans MS" pitchFamily="66" charset="0"/>
              </a:rPr>
              <a:t>When we are talking about learning grammar…</a:t>
            </a:r>
            <a:endParaRPr lang="zh-CN" altLang="en-US" sz="3200" dirty="0">
              <a:solidFill>
                <a:srgbClr val="0066FF"/>
              </a:solidFill>
              <a:latin typeface="Comic Sans MS" pitchFamily="66" charset="0"/>
            </a:endParaRPr>
          </a:p>
        </p:txBody>
      </p:sp>
      <p:pic>
        <p:nvPicPr>
          <p:cNvPr id="5" name="dahuaxiyo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643050"/>
            <a:ext cx="6143668" cy="41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428596" y="928670"/>
            <a:ext cx="3286148" cy="228601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 rot="301364">
            <a:off x="4751111" y="517823"/>
            <a:ext cx="3785183" cy="2625672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Hi! I’m SpongeBob. I will help you to learn English!</a:t>
            </a:r>
            <a:endParaRPr lang="zh-CN" alt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4" name="Picture 10" descr="c:\users\asus\appdata\roaming\360se6\User Data\temp\rBACE1MydoizWjguAAEDuDuaIsQ243_600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3573670" cy="5429288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00034" y="5929330"/>
            <a:ext cx="38576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358 -0.20857 C -0.4842 -0.24885 -0.42466 -0.28913 -0.37726 -0.24723 C -0.33021 -0.20533 -0.32257 0.00185 -0.25973 0.04305 C -0.19688 0.08425 -0.04409 0.00601 8.05556E-6 4.81481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y in my dre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967" y="1052736"/>
            <a:ext cx="633927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571984"/>
            <a:ext cx="9144000" cy="228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4348" y="1071546"/>
            <a:ext cx="7715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425450" eaLnBrk="0" hangingPunct="0"/>
            <a:r>
              <a:rPr lang="en-US" altLang="zh-CN" sz="3200" b="1" dirty="0" smtClean="0"/>
              <a:t>Partial inversion(</a:t>
            </a:r>
            <a:r>
              <a:rPr lang="zh-CN" altLang="en-US" sz="3200" b="1" dirty="0" smtClean="0"/>
              <a:t>部分倒装</a:t>
            </a:r>
            <a:r>
              <a:rPr lang="en-US" altLang="zh-CN" sz="3200" b="1" dirty="0" smtClean="0"/>
              <a:t>):</a:t>
            </a:r>
            <a:r>
              <a:rPr lang="zh-CN" altLang="en-US" sz="3200" b="1" dirty="0" smtClean="0"/>
              <a:t>是指当某一特定内容出现在句首时</a:t>
            </a:r>
            <a:r>
              <a:rPr lang="en-US" altLang="zh-CN" sz="3200" b="1" dirty="0" smtClean="0"/>
              <a:t>,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不能将谓语动词直接提至主语前面，而须将谓语的一部分（如助动词、连系动词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be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、情态动词等）放在主语前面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86256"/>
            <a:ext cx="93426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u="sng" dirty="0" smtClean="0">
                <a:latin typeface="Comic Sans MS" pitchFamily="66" charset="0"/>
              </a:rPr>
              <a:t>in my dreams</a:t>
            </a:r>
            <a:r>
              <a:rPr lang="en-US" altLang="zh-CN" sz="2800" b="1" dirty="0" smtClean="0"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could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latin typeface="Comic Sans MS" pitchFamily="66" charset="0"/>
              </a:rPr>
              <a:t>I ever get so close to you.</a:t>
            </a:r>
          </a:p>
          <a:p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 smtClean="0">
                <a:latin typeface="Comic Sans MS" pitchFamily="66" charset="0"/>
              </a:rPr>
              <a:t> </a:t>
            </a:r>
            <a:r>
              <a:rPr lang="en-US" altLang="zh-CN" sz="2800" b="1" u="sng" dirty="0" smtClean="0">
                <a:latin typeface="Comic Sans MS" pitchFamily="66" charset="0"/>
              </a:rPr>
              <a:t>in my dreams</a:t>
            </a:r>
            <a:r>
              <a:rPr lang="en-US" altLang="zh-CN" sz="2800" b="1" dirty="0" smtClean="0">
                <a:latin typeface="Comic Sans MS" pitchFamily="66" charset="0"/>
              </a:rPr>
              <a:t>,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do</a:t>
            </a:r>
            <a:r>
              <a:rPr lang="en-US" altLang="zh-CN" sz="2800" b="1" dirty="0" smtClean="0">
                <a:solidFill>
                  <a:srgbClr val="CC3399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latin typeface="Comic Sans MS" pitchFamily="66" charset="0"/>
              </a:rPr>
              <a:t>you whisper words of love.</a:t>
            </a:r>
          </a:p>
          <a:p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Only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Comic Sans MS" pitchFamily="66" charset="0"/>
              </a:rPr>
              <a:t>in this way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CN" sz="2800" b="1" dirty="0" smtClean="0">
                <a:solidFill>
                  <a:srgbClr val="FF0066"/>
                </a:solidFill>
                <a:latin typeface="Comic Sans MS" pitchFamily="66" charset="0"/>
              </a:rPr>
              <a:t>can</a:t>
            </a:r>
            <a:r>
              <a:rPr lang="en-US" altLang="zh-CN" sz="2800" b="1" dirty="0" smtClean="0">
                <a:solidFill>
                  <a:srgbClr val="000000"/>
                </a:solidFill>
                <a:latin typeface="Comic Sans MS" pitchFamily="66" charset="0"/>
              </a:rPr>
              <a:t> you learn English well.</a:t>
            </a:r>
            <a:endParaRPr lang="en-US" altLang="zh-CN" sz="2800" b="1" dirty="0" smtClean="0">
              <a:latin typeface="Comic Sans MS" pitchFamily="66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2910" y="1428736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</a:rPr>
              <a:t>only</a:t>
            </a:r>
            <a:r>
              <a:rPr lang="zh-CN" altLang="en-US" sz="3200" b="1" dirty="0">
                <a:solidFill>
                  <a:srgbClr val="000000"/>
                </a:solidFill>
              </a:rPr>
              <a:t>修饰句子的状语（从句）位于句首时，句子（主句）要用部分倒装</a:t>
            </a:r>
            <a:r>
              <a:rPr lang="zh-CN" altLang="en-US" sz="3200" b="1" dirty="0" smtClean="0">
                <a:solidFill>
                  <a:srgbClr val="000000"/>
                </a:solidFill>
              </a:rPr>
              <a:t>。</a:t>
            </a:r>
            <a:endParaRPr lang="en-US" altLang="zh-CN" sz="3200" b="1" dirty="0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2910" y="5000636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Only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in this way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can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you </a:t>
            </a:r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  <a:ea typeface="宋体" charset="-122"/>
              </a:rPr>
              <a:t>learn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 English well.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4348" y="378619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You  can learn English well only in this 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way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  <a:ea typeface="宋体" charset="-122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Comic Sans MS" pitchFamily="66" charset="0"/>
              <a:ea typeface="宋体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1538" y="2571744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句型：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only+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状语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状语从句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+ be/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助动词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情态动词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主语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asus\appdata\roaming\360se6\User Data\temp\u=1743739861,283339582&amp;fm=21&amp;gp=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838200" cy="790576"/>
          </a:xfrm>
          <a:prstGeom prst="rect">
            <a:avLst/>
          </a:prstGeom>
          <a:noFill/>
        </p:spPr>
      </p:pic>
      <p:pic>
        <p:nvPicPr>
          <p:cNvPr id="8" name="Picture 4" descr="c:\users\asus\appdata\roaming\360se6\User Data\temp\u=278634774,1272661232&amp;fm=5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643554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34" y="371635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Comic Sans MS" pitchFamily="66" charset="0"/>
              </a:rPr>
              <a:t>Only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 after being asked three times 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altLang="zh-CN" sz="3200" b="1" dirty="0" smtClean="0">
                <a:solidFill>
                  <a:srgbClr val="FF3300"/>
                </a:solidFill>
                <a:latin typeface="Comic Sans MS" pitchFamily="66" charset="0"/>
              </a:rPr>
              <a:t>did</a:t>
            </a:r>
            <a:r>
              <a:rPr lang="en-US" altLang="zh-CN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come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 to the meeting. 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叫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了三次，他才来参加会议</a:t>
            </a:r>
            <a:r>
              <a:rPr lang="zh-CN" altLang="en-US" sz="3200" dirty="0">
                <a:solidFill>
                  <a:srgbClr val="000000"/>
                </a:solidFill>
                <a:latin typeface="Comic Sans MS" pitchFamily="66" charset="0"/>
              </a:rPr>
              <a:t>。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787902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He </a:t>
            </a:r>
            <a:r>
              <a:rPr lang="en-US" altLang="zh-CN" sz="3200" b="1" dirty="0">
                <a:solidFill>
                  <a:srgbClr val="FF3300"/>
                </a:solidFill>
                <a:latin typeface="Comic Sans MS" pitchFamily="66" charset="0"/>
              </a:rPr>
              <a:t>came</a:t>
            </a:r>
            <a:r>
              <a:rPr lang="en-US" altLang="zh-CN" sz="3200" b="1" dirty="0">
                <a:solidFill>
                  <a:srgbClr val="000000"/>
                </a:solidFill>
                <a:latin typeface="Comic Sans MS" pitchFamily="66" charset="0"/>
              </a:rPr>
              <a:t> to the meeting only after being asked three times. </a:t>
            </a:r>
            <a:endParaRPr lang="en-US" altLang="zh-CN" sz="32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叫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了三次</a:t>
            </a:r>
            <a:r>
              <a:rPr lang="zh-CN" alt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，他</a:t>
            </a:r>
            <a:r>
              <a:rPr lang="zh-CN" altLang="en-US" sz="3200" b="1" dirty="0">
                <a:solidFill>
                  <a:srgbClr val="000000"/>
                </a:solidFill>
                <a:latin typeface="Comic Sans MS" pitchFamily="66" charset="0"/>
              </a:rPr>
              <a:t>才来参加会议。</a:t>
            </a:r>
            <a:endParaRPr lang="zh-CN" altLang="en-US" b="1" dirty="0">
              <a:latin typeface="Comic Sans MS" pitchFamily="66" charset="0"/>
            </a:endParaRPr>
          </a:p>
        </p:txBody>
      </p:sp>
      <p:pic>
        <p:nvPicPr>
          <p:cNvPr id="5122" name="Picture 2" descr="c:\users\asus\appdata\roaming\360se6\User Data\temp\u=3586674746,550183674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0166" cy="1833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聚合">
  <a:themeElements>
    <a:clrScheme name="视点">
      <a:dk1>
        <a:sysClr val="windowText" lastClr="000000"/>
      </a:dk1>
      <a:lt1>
        <a:sysClr val="window" lastClr="CCE8C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华丽">
  <a:themeElements>
    <a:clrScheme name="华丽">
      <a:dk1>
        <a:sysClr val="windowText" lastClr="000000"/>
      </a:dk1>
      <a:lt1>
        <a:sysClr val="window" lastClr="CCE8C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夏至">
  <a:themeElements>
    <a:clrScheme name="行云流水">
      <a:dk1>
        <a:sysClr val="windowText" lastClr="000000"/>
      </a:dk1>
      <a:lt1>
        <a:sysClr val="window" lastClr="CCE8C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CCE8C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757</TotalTime>
  <Words>379</Words>
  <Application>Microsoft Office PowerPoint</Application>
  <PresentationFormat>全屏显示(4:3)</PresentationFormat>
  <Paragraphs>46</Paragraphs>
  <Slides>13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聚合</vt:lpstr>
      <vt:lpstr>华丽</vt:lpstr>
      <vt:lpstr>夏至</vt:lpstr>
      <vt:lpstr>Office 主题​​</vt:lpstr>
      <vt:lpstr>暗香扑面</vt:lpstr>
      <vt:lpstr>河源市龙川县实验中学                          凌岐连  华南师范大学外国语言文化学院           曾莉佳                                                                      郑瑞欣</vt:lpstr>
      <vt:lpstr>Grammar</vt:lpstr>
      <vt:lpstr>When we are talking about learning grammar…</vt:lpstr>
      <vt:lpstr>When we are talking about learning grammar…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Windows 用户</cp:lastModifiedBy>
  <cp:revision>120</cp:revision>
  <dcterms:created xsi:type="dcterms:W3CDTF">2013-10-30T09:04:50Z</dcterms:created>
  <dcterms:modified xsi:type="dcterms:W3CDTF">2016-02-23T02:27:18Z</dcterms:modified>
</cp:coreProperties>
</file>