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1" r:id="rId3"/>
    <p:sldId id="268" r:id="rId4"/>
    <p:sldId id="257" r:id="rId5"/>
    <p:sldId id="259" r:id="rId6"/>
    <p:sldId id="265" r:id="rId7"/>
    <p:sldId id="266" r:id="rId8"/>
    <p:sldId id="267" r:id="rId9"/>
    <p:sldId id="264" r:id="rId10"/>
    <p:sldId id="263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80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C9EF8-E51B-49A6-AF99-8FF78C1A8172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8B5DF-3073-4D8E-992B-95BD3B74E2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8B5DF-3073-4D8E-992B-95BD3B74E2AF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1027-B8DC-4B07-A8A9-06CB404BD36A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ACF3-B8C9-42C2-8C29-C61002EC7C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1027-B8DC-4B07-A8A9-06CB404BD36A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ACF3-B8C9-42C2-8C29-C61002EC7C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1027-B8DC-4B07-A8A9-06CB404BD36A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ACF3-B8C9-42C2-8C29-C61002EC7C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1027-B8DC-4B07-A8A9-06CB404BD36A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ACF3-B8C9-42C2-8C29-C61002EC7C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1027-B8DC-4B07-A8A9-06CB404BD36A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ACF3-B8C9-42C2-8C29-C61002EC7C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1027-B8DC-4B07-A8A9-06CB404BD36A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ACF3-B8C9-42C2-8C29-C61002EC7C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1027-B8DC-4B07-A8A9-06CB404BD36A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ACF3-B8C9-42C2-8C29-C61002EC7C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1027-B8DC-4B07-A8A9-06CB404BD36A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ACF3-B8C9-42C2-8C29-C61002EC7C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1027-B8DC-4B07-A8A9-06CB404BD36A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ACF3-B8C9-42C2-8C29-C61002EC7C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1027-B8DC-4B07-A8A9-06CB404BD36A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ACF3-B8C9-42C2-8C29-C61002EC7C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1027-B8DC-4B07-A8A9-06CB404BD36A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ACF3-B8C9-42C2-8C29-C61002EC7C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91027-B8DC-4B07-A8A9-06CB404BD36A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7ACF3-B8C9-42C2-8C29-C61002EC7C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33463;&#30408;\Desktop\&#24494;&#35838;\Marc%20Terenzi%20-%20Love%20to%20be%20Loved%20by%20you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00240"/>
            <a:ext cx="9144000" cy="22145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dirty="0" smtClean="0"/>
              <a:t>Passive Infinitive</a:t>
            </a:r>
            <a:endParaRPr lang="zh-CN" alt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786322"/>
            <a:ext cx="58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华南师范大学外国语言文化学院          邓芷盈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400" dirty="0" smtClean="0"/>
              <a:t>Fill in the blanks</a:t>
            </a:r>
            <a:endParaRPr lang="zh-CN" alt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1380731"/>
            <a:ext cx="8572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These books are not allowed ___________________ (take) out of the room.</a:t>
            </a:r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She was the first woman _______________________ (elect) to such a post. </a:t>
            </a:r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He wanted the letter ____________________ (type) at once.</a:t>
            </a:r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Great changes _________________ (take place) in my hometown in the last ten years.</a:t>
            </a:r>
          </a:p>
          <a:p>
            <a:endParaRPr lang="en-US" altLang="zh-CN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00628" y="1262706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to be taken</a:t>
            </a:r>
            <a:endParaRPr lang="zh-CN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357686" y="25672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to have been elected</a:t>
            </a:r>
            <a:endParaRPr lang="zh-CN" alt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143372" y="385311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to be typed</a:t>
            </a:r>
            <a:endParaRPr lang="zh-CN" altLang="en-US" sz="2800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785786" y="3138730"/>
            <a:ext cx="642942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71736" y="5138994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have taken place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Listen to a song and fill the blanks below</a:t>
            </a:r>
            <a:endParaRPr lang="zh-CN" alt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071546"/>
            <a:ext cx="72866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Baby tell me how can I tell you </a:t>
            </a:r>
          </a:p>
          <a:p>
            <a:r>
              <a:rPr lang="en-US" altLang="zh-CN" sz="3600" dirty="0" smtClean="0"/>
              <a:t>That I love you more than life</a:t>
            </a:r>
          </a:p>
          <a:p>
            <a:r>
              <a:rPr lang="en-US" altLang="zh-CN" sz="3600" dirty="0" smtClean="0"/>
              <a:t>Show me how can I show you </a:t>
            </a:r>
          </a:p>
          <a:p>
            <a:r>
              <a:rPr lang="en-US" altLang="zh-CN" sz="3600" dirty="0" smtClean="0"/>
              <a:t>That I’d ________ by your light</a:t>
            </a:r>
          </a:p>
          <a:p>
            <a:r>
              <a:rPr lang="en-US" altLang="zh-CN" sz="3600" dirty="0" smtClean="0"/>
              <a:t>When you touch me I can touch you </a:t>
            </a:r>
          </a:p>
          <a:p>
            <a:r>
              <a:rPr lang="en-US" altLang="zh-CN" sz="3600" dirty="0" smtClean="0"/>
              <a:t>To ____________ the dream is true</a:t>
            </a:r>
          </a:p>
          <a:p>
            <a:r>
              <a:rPr lang="en-US" altLang="zh-CN" sz="3600" dirty="0" smtClean="0"/>
              <a:t>I love __________</a:t>
            </a:r>
          </a:p>
          <a:p>
            <a:r>
              <a:rPr lang="en-US" altLang="zh-CN" sz="3600" dirty="0" smtClean="0"/>
              <a:t>I needed __________by you</a:t>
            </a:r>
          </a:p>
          <a:p>
            <a:r>
              <a:rPr lang="en-US" altLang="zh-CN" sz="3600" dirty="0" smtClean="0"/>
              <a:t>I love __________by you</a:t>
            </a:r>
          </a:p>
        </p:txBody>
      </p:sp>
      <p:sp>
        <p:nvSpPr>
          <p:cNvPr id="5" name="圆角矩形标注 4"/>
          <p:cNvSpPr/>
          <p:nvPr/>
        </p:nvSpPr>
        <p:spPr>
          <a:xfrm>
            <a:off x="6072198" y="1071546"/>
            <a:ext cx="2714644" cy="1928826"/>
          </a:xfrm>
          <a:prstGeom prst="wedgeRoundRect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Can you find the similarity of the words with red lines?</a:t>
            </a:r>
            <a:endParaRPr lang="zh-CN" altLang="en-US" sz="2800" dirty="0"/>
          </a:p>
        </p:txBody>
      </p:sp>
      <p:sp>
        <p:nvSpPr>
          <p:cNvPr id="6" name="矩形标注 5"/>
          <p:cNvSpPr/>
          <p:nvPr/>
        </p:nvSpPr>
        <p:spPr>
          <a:xfrm>
            <a:off x="6215074" y="4643446"/>
            <a:ext cx="2428892" cy="1428760"/>
          </a:xfrm>
          <a:prstGeom prst="wedge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to be done</a:t>
            </a:r>
            <a:endParaRPr lang="zh-CN" altLang="en-US" sz="3200" dirty="0"/>
          </a:p>
        </p:txBody>
      </p:sp>
      <p:pic>
        <p:nvPicPr>
          <p:cNvPr id="7" name="Marc Terenzi - Love to be Loved by yo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6215082"/>
            <a:ext cx="357190" cy="357190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1285852" y="4929198"/>
            <a:ext cx="2357454" cy="1588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928794" y="5500702"/>
            <a:ext cx="2357454" cy="1588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285852" y="6070618"/>
            <a:ext cx="2357454" cy="1588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28794" y="271462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blinded</a:t>
            </a:r>
            <a:endParaRPr lang="zh-CN" alt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378619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find out</a:t>
            </a:r>
            <a:endParaRPr lang="zh-CN" alt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428728" y="4357694"/>
            <a:ext cx="242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to be loved</a:t>
            </a:r>
            <a:endParaRPr lang="zh-CN" alt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1928794" y="4929198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to be loved</a:t>
            </a:r>
            <a:endParaRPr lang="zh-CN" alt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1428728" y="5497313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to be loved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4284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 animBg="1"/>
      <p:bldP spid="6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00240"/>
            <a:ext cx="9144000" cy="22145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dirty="0" smtClean="0"/>
              <a:t>Passive Infinitive</a:t>
            </a:r>
            <a:endParaRPr lang="zh-CN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500174"/>
            <a:ext cx="9144000" cy="4000528"/>
          </a:xfrm>
          <a:prstGeom prst="rect">
            <a:avLst/>
          </a:prstGeom>
          <a:solidFill>
            <a:schemeClr val="accent5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              </a:t>
            </a:r>
            <a:r>
              <a:rPr lang="en-US" altLang="zh-CN" sz="4000" dirty="0" smtClean="0">
                <a:solidFill>
                  <a:schemeClr val="tx1"/>
                </a:solidFill>
              </a:rPr>
              <a:t>A      Revision of Passive Voice</a:t>
            </a:r>
          </a:p>
          <a:p>
            <a:r>
              <a:rPr lang="en-US" altLang="zh-CN" sz="4000" dirty="0" smtClean="0">
                <a:solidFill>
                  <a:schemeClr val="tx1"/>
                </a:solidFill>
              </a:rPr>
              <a:t>                    B      Passive Infinitive</a:t>
            </a:r>
          </a:p>
          <a:p>
            <a:r>
              <a:rPr lang="en-US" altLang="zh-CN" sz="4000" dirty="0" smtClean="0">
                <a:solidFill>
                  <a:schemeClr val="tx1"/>
                </a:solidFill>
              </a:rPr>
              <a:t>                    C      Exercise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2071670" cy="6858000"/>
          </a:xfrm>
          <a:prstGeom prst="rect">
            <a:avLst/>
          </a:prstGeom>
          <a:solidFill>
            <a:schemeClr val="accent5">
              <a:lumMod val="40000"/>
              <a:lumOff val="6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Content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00240"/>
            <a:ext cx="9144000" cy="22145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 smtClean="0">
                <a:solidFill>
                  <a:schemeClr val="bg1"/>
                </a:solidFill>
              </a:rPr>
              <a:t>A. Revision of Passive Voice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400" dirty="0" smtClean="0"/>
              <a:t>Fill the blanks below </a:t>
            </a:r>
            <a:endParaRPr lang="zh-CN" alt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1137336"/>
            <a:ext cx="87868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1. TFBOYS will ____________( give ) a performance on CCTV Spring Festival Gala.</a:t>
            </a:r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2. A performance will ____________( give ) by TFBOYS on CCTV Spring Festival Gala.  </a:t>
            </a:r>
            <a:endParaRPr lang="zh-CN" altLang="en-US" sz="2800" dirty="0"/>
          </a:p>
        </p:txBody>
      </p:sp>
      <p:sp>
        <p:nvSpPr>
          <p:cNvPr id="6" name="右箭头 5"/>
          <p:cNvSpPr/>
          <p:nvPr/>
        </p:nvSpPr>
        <p:spPr>
          <a:xfrm>
            <a:off x="4214810" y="1708840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右箭头 6"/>
          <p:cNvSpPr/>
          <p:nvPr/>
        </p:nvSpPr>
        <p:spPr>
          <a:xfrm>
            <a:off x="4143372" y="2994724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929190" y="1637402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Active Voice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2923286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Passive Voice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3566228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当主语是动作的承受者时，用被动语态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4352046"/>
            <a:ext cx="8643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3. Great changes have ________________( take place ) in my hometown.</a:t>
            </a:r>
            <a:endParaRPr lang="zh-CN" alt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5423616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通常只有及物动词（组）才有被动语态，非及物动词（组）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没有被动语态</a:t>
            </a:r>
            <a:endParaRPr lang="en-US" altLang="zh-CN" sz="3200" b="1" dirty="0" smtClean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0364" y="107154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give</a:t>
            </a:r>
            <a:endParaRPr lang="zh-CN" alt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714744" y="235743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be given</a:t>
            </a:r>
            <a:endParaRPr lang="zh-CN" alt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714744" y="4286256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taken place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00240"/>
            <a:ext cx="9144000" cy="22145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</a:rPr>
              <a:t>B</a:t>
            </a:r>
            <a:r>
              <a:rPr lang="en-US" altLang="zh-CN" sz="6000" dirty="0" smtClean="0">
                <a:solidFill>
                  <a:schemeClr val="bg1"/>
                </a:solidFill>
              </a:rPr>
              <a:t>. Passive Infinitive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400" dirty="0" smtClean="0"/>
              <a:t>When we use passive infinitive?</a:t>
            </a:r>
            <a:endParaRPr lang="zh-CN" alt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928670"/>
            <a:ext cx="8572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当不定式的逻辑主语是不定式所表示的动作的承受者时，不定式一般要用被动形式</a:t>
            </a:r>
            <a:endParaRPr lang="zh-CN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000240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She asked to be sent to work in Xinjiang.</a:t>
            </a:r>
            <a:endParaRPr lang="zh-CN" altLang="en-US" sz="3200" dirty="0"/>
          </a:p>
        </p:txBody>
      </p:sp>
      <p:sp>
        <p:nvSpPr>
          <p:cNvPr id="8" name="矩形 7"/>
          <p:cNvSpPr/>
          <p:nvPr/>
        </p:nvSpPr>
        <p:spPr>
          <a:xfrm>
            <a:off x="357158" y="2071678"/>
            <a:ext cx="714380" cy="500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3071802" y="2500306"/>
            <a:ext cx="785818" cy="158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5720" y="3058539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不定式有完成式的被动式</a:t>
            </a:r>
            <a:endParaRPr lang="zh-CN" alt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3714752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He thought it an honor to have been invited to the party.</a:t>
            </a:r>
            <a:endParaRPr lang="zh-CN" alt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5000636"/>
            <a:ext cx="7643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He had been invited to the party so he thought it is an honor to him.</a:t>
            </a:r>
          </a:p>
          <a:p>
            <a:r>
              <a:rPr lang="zh-CN" altLang="en-US" sz="2800" dirty="0" smtClean="0"/>
              <a:t>动作已完成</a:t>
            </a:r>
            <a:endParaRPr lang="zh-CN" altLang="en-US" sz="2800" dirty="0"/>
          </a:p>
        </p:txBody>
      </p:sp>
      <p:sp>
        <p:nvSpPr>
          <p:cNvPr id="18" name="下箭头 17"/>
          <p:cNvSpPr/>
          <p:nvPr/>
        </p:nvSpPr>
        <p:spPr>
          <a:xfrm>
            <a:off x="3929058" y="4500570"/>
            <a:ext cx="500066" cy="400053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 animBg="1"/>
      <p:bldP spid="14" grpId="0"/>
      <p:bldP spid="15" grpId="0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00240"/>
            <a:ext cx="9144000" cy="22145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dirty="0" smtClean="0"/>
              <a:t>Exercise</a:t>
            </a:r>
            <a:endParaRPr lang="zh-CN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364</Words>
  <Application>Microsoft Office PowerPoint</Application>
  <PresentationFormat>全屏显示(4:3)</PresentationFormat>
  <Paragraphs>59</Paragraphs>
  <Slides>10</Slides>
  <Notes>1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邓芷盈</dc:creator>
  <cp:lastModifiedBy>邓芷盈</cp:lastModifiedBy>
  <cp:revision>41</cp:revision>
  <dcterms:created xsi:type="dcterms:W3CDTF">2016-02-18T03:22:47Z</dcterms:created>
  <dcterms:modified xsi:type="dcterms:W3CDTF">2016-02-25T09:12:54Z</dcterms:modified>
</cp:coreProperties>
</file>