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3" r:id="rId3"/>
  </p:sldMasterIdLst>
  <p:notesMasterIdLst>
    <p:notesMasterId r:id="rId19"/>
  </p:notesMasterIdLst>
  <p:sldIdLst>
    <p:sldId id="256" r:id="rId4"/>
    <p:sldId id="283" r:id="rId5"/>
    <p:sldId id="267" r:id="rId6"/>
    <p:sldId id="268" r:id="rId7"/>
    <p:sldId id="269" r:id="rId8"/>
    <p:sldId id="270" r:id="rId9"/>
    <p:sldId id="282" r:id="rId10"/>
    <p:sldId id="271" r:id="rId11"/>
    <p:sldId id="272" r:id="rId12"/>
    <p:sldId id="273" r:id="rId13"/>
    <p:sldId id="284" r:id="rId14"/>
    <p:sldId id="274" r:id="rId15"/>
    <p:sldId id="275" r:id="rId16"/>
    <p:sldId id="264" r:id="rId17"/>
    <p:sldId id="263" r:id="rId18"/>
  </p:sldIdLst>
  <p:sldSz cx="9144000" cy="6858000" type="screen4x3"/>
  <p:notesSz cx="6858000" cy="9144000"/>
  <p:defaultTextStyle>
    <a:defPPr>
      <a:defRPr lang="ja-JP"/>
    </a:defPPr>
    <a:lvl1pPr marL="0" lvl="0" indent="0" algn="l" defTabSz="914400" eaLnBrk="1" fontAlgn="base" latinLnBrk="0" hangingPunct="1"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charset="0"/>
        <a:ea typeface="宋体" charset="-122"/>
      </a:defRPr>
    </a:lvl1pPr>
    <a:lvl2pPr marL="457200" lvl="1" indent="0" algn="l" defTabSz="914400" eaLnBrk="1" fontAlgn="base" latinLnBrk="0" hangingPunct="1"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charset="0"/>
        <a:ea typeface="宋体" charset="-122"/>
      </a:defRPr>
    </a:lvl2pPr>
    <a:lvl3pPr marL="914400" lvl="2" indent="0" algn="l" defTabSz="914400" eaLnBrk="1" fontAlgn="base" latinLnBrk="0" hangingPunct="1"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charset="0"/>
        <a:ea typeface="宋体" charset="-122"/>
      </a:defRPr>
    </a:lvl3pPr>
    <a:lvl4pPr marL="1371600" lvl="3" indent="0" algn="l" defTabSz="914400" eaLnBrk="1" fontAlgn="base" latinLnBrk="0" hangingPunct="1"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charset="0"/>
        <a:ea typeface="宋体" charset="-122"/>
      </a:defRPr>
    </a:lvl4pPr>
    <a:lvl5pPr marL="1828800" lvl="4" indent="0" algn="l" defTabSz="914400" eaLnBrk="1" fontAlgn="base" latinLnBrk="0" hangingPunct="1"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charset="0"/>
        <a:ea typeface="宋体" charset="-122"/>
      </a:defRPr>
    </a:lvl5pPr>
    <a:lvl6pPr marL="2286000" lvl="5" indent="0" algn="l" defTabSz="914400" eaLnBrk="1" fontAlgn="base" latinLnBrk="0" hangingPunct="1"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charset="0"/>
        <a:ea typeface="宋体" charset="-122"/>
      </a:defRPr>
    </a:lvl6pPr>
    <a:lvl7pPr marL="2743200" lvl="6" indent="0" algn="l" defTabSz="914400" eaLnBrk="1" fontAlgn="base" latinLnBrk="0" hangingPunct="1"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charset="0"/>
        <a:ea typeface="宋体" charset="-122"/>
      </a:defRPr>
    </a:lvl7pPr>
    <a:lvl8pPr marL="3200400" lvl="7" indent="0" algn="l" defTabSz="914400" eaLnBrk="1" fontAlgn="base" latinLnBrk="0" hangingPunct="1"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charset="0"/>
        <a:ea typeface="宋体" charset="-122"/>
      </a:defRPr>
    </a:lvl8pPr>
    <a:lvl9pPr marL="3657600" lvl="8" indent="0" algn="l" defTabSz="914400" eaLnBrk="1" fontAlgn="base" latinLnBrk="0" hangingPunct="1"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charset="0"/>
        <a:ea typeface="宋体" charset="-122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1F07"/>
    <a:srgbClr val="4B350D"/>
    <a:srgbClr val="FF6600"/>
    <a:srgbClr val="FE5230"/>
    <a:srgbClr val="CE5002"/>
    <a:srgbClr val="FFFCFB"/>
    <a:srgbClr val="FE7458"/>
    <a:srgbClr val="FE4D2A"/>
    <a:srgbClr val="66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58" d="100"/>
          <a:sy n="58" d="100"/>
        </p:scale>
        <p:origin x="-1632" y="-90"/>
      </p:cViewPr>
      <p:guideLst>
        <p:guide orient="horz" pos="28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/>
          <a:p>
            <a:pPr lvl="0" eaLnBrk="1" hangingPunct="1"/>
            <a:endParaRPr lang="en-US" altLang="x-none" sz="1200" dirty="0">
              <a:latin typeface="Calibri" pitchFamily="2" charset="0"/>
              <a:ea typeface="MS Gothic" pitchFamily="1" charset="-128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/>
          <a:p>
            <a:pPr lvl="0" algn="r" eaLnBrk="1" hangingPunct="1"/>
            <a:fld id="{BB962C8B-B14F-4D97-AF65-F5344CB8AC3E}" type="datetimeFigureOut">
              <a:rPr lang="ja-JP" altLang="en-US" sz="1200" dirty="0">
                <a:latin typeface="Calibri" pitchFamily="2" charset="0"/>
                <a:ea typeface="MS PGothic" pitchFamily="2" charset="-128"/>
              </a:rPr>
              <a:pPr lvl="0" algn="r" eaLnBrk="1" hangingPunct="1"/>
              <a:t>2016/2/25</a:t>
            </a:fld>
            <a:endParaRPr lang="ja-JP" altLang="en-US" sz="1200" dirty="0">
              <a:latin typeface="Calibri" pitchFamily="2" charset="0"/>
              <a:ea typeface="MS PGothic" pitchFamily="2" charset="-128"/>
            </a:endParaRPr>
          </a:p>
        </p:txBody>
      </p:sp>
      <p:sp>
        <p:nvSpPr>
          <p:cNvPr id="4100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noFill/>
            <a:miter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01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12700">
            <a:noFill/>
            <a:miter/>
          </a:ln>
        </p:spPr>
        <p:txBody>
          <a:bodyPr anchor="ctr"/>
          <a:lstStyle/>
          <a:p>
            <a:pPr lvl="0"/>
            <a:r>
              <a:rPr lang="en-US" altLang="x-none" dirty="0"/>
              <a:t>Click to edit Master text styles</a:t>
            </a:r>
          </a:p>
          <a:p>
            <a:pPr lvl="1"/>
            <a:r>
              <a:rPr lang="en-US" altLang="x-none" dirty="0"/>
              <a:t>Second level</a:t>
            </a:r>
          </a:p>
          <a:p>
            <a:pPr lvl="2"/>
            <a:r>
              <a:rPr lang="en-US" altLang="x-none" dirty="0"/>
              <a:t>Third level</a:t>
            </a:r>
          </a:p>
          <a:p>
            <a:pPr lvl="3"/>
            <a:r>
              <a:rPr lang="en-US" altLang="x-none" dirty="0"/>
              <a:t>Fourth level</a:t>
            </a:r>
          </a:p>
          <a:p>
            <a:pPr lvl="4"/>
            <a:r>
              <a:rPr lang="en-US" altLang="x-none" dirty="0"/>
              <a:t>Fifth level</a:t>
            </a:r>
          </a:p>
        </p:txBody>
      </p:sp>
      <p:sp>
        <p:nvSpPr>
          <p:cNvPr id="4102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b"/>
          <a:lstStyle/>
          <a:p>
            <a:pPr lvl="0" eaLnBrk="1" hangingPunct="1"/>
            <a:endParaRPr lang="en-US" altLang="x-none" sz="1200" dirty="0">
              <a:latin typeface="Calibri" pitchFamily="2" charset="0"/>
              <a:ea typeface="MS Gothic" pitchFamily="1" charset="-128"/>
            </a:endParaRPr>
          </a:p>
        </p:txBody>
      </p:sp>
      <p:sp>
        <p:nvSpPr>
          <p:cNvPr id="4103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en-US" altLang="x-none" sz="1200" dirty="0">
                <a:latin typeface="Calibri" pitchFamily="2" charset="0"/>
                <a:ea typeface="MS Gothic" pitchFamily="1" charset="-128"/>
              </a:rPr>
              <a:pPr lvl="0" algn="r" eaLnBrk="1" hangingPunct="1"/>
              <a:t>‹#›</a:t>
            </a:fld>
            <a:endParaRPr lang="en-US" altLang="x-none" sz="1200" dirty="0">
              <a:latin typeface="Calibri" pitchFamily="2" charset="0"/>
              <a:ea typeface="MS Gothic" pitchFamily="1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lvl="0" indent="0" algn="l" defTabSz="914400" eaLnBrk="0" fontAlgn="base" latinLnBrk="0" hangingPunct="0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1pPr>
    <a:lvl2pPr marL="457200" lvl="1" indent="0" algn="l" defTabSz="914400" eaLnBrk="0" fontAlgn="base" latinLnBrk="0" hangingPunct="0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2pPr>
    <a:lvl3pPr marL="914400" lvl="2" indent="0" algn="l" defTabSz="914400" eaLnBrk="0" fontAlgn="base" latinLnBrk="0" hangingPunct="0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3pPr>
    <a:lvl4pPr marL="1371600" lvl="3" indent="0" algn="l" defTabSz="914400" eaLnBrk="0" fontAlgn="base" latinLnBrk="0" hangingPunct="0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4pPr>
    <a:lvl5pPr marL="1828800" lvl="4" indent="0" algn="l" defTabSz="914400" eaLnBrk="0" fontAlgn="base" latinLnBrk="0" hangingPunct="0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5pPr>
    <a:lvl6pPr marL="2286000" lvl="5" indent="0" algn="l" defTabSz="914400" eaLnBrk="0" fontAlgn="base" latinLnBrk="0" hangingPunct="0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6pPr>
    <a:lvl7pPr marL="2743200" lvl="6" indent="0" algn="l" defTabSz="914400" eaLnBrk="0" fontAlgn="base" latinLnBrk="0" hangingPunct="0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7pPr>
    <a:lvl8pPr marL="3200400" lvl="7" indent="0" algn="l" defTabSz="914400" eaLnBrk="0" fontAlgn="base" latinLnBrk="0" hangingPunct="0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8pPr>
    <a:lvl9pPr marL="3657600" lvl="8" indent="0" algn="l" defTabSz="914400" eaLnBrk="0" fontAlgn="base" latinLnBrk="0" hangingPunct="0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幻灯片图像占位符 1"/>
          <p:cNvSpPr>
            <a:spLocks noGrp="1" noRot="1" noChangeAspect="1" noTextEdit="1"/>
          </p:cNvSpPr>
          <p:nvPr>
            <p:ph type="sldImg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171" name="备注占位符 2"/>
          <p:cNvSpPr>
            <a:spLocks noGrp="1"/>
          </p:cNvSpPr>
          <p:nvPr>
            <p:ph type="body" idx="1"/>
          </p:nvPr>
        </p:nvSpPr>
        <p:spPr/>
        <p:txBody>
          <a:bodyPr vert="horz" wrap="square" anchor="t"/>
          <a:lstStyle/>
          <a:p>
            <a:pPr lvl="0" eaLnBrk="1" hangingPunct="1"/>
            <a:endParaRPr lang="zh-CN" altLang="en-US" sz="1100" dirty="0"/>
          </a:p>
          <a:p>
            <a:pPr lvl="0" eaLnBrk="1" hangingPunct="1"/>
            <a:endParaRPr lang="zh-CN" altLang="en-US" sz="1100" dirty="0"/>
          </a:p>
        </p:txBody>
      </p:sp>
      <p:sp>
        <p:nvSpPr>
          <p:cNvPr id="7172" name="灯片编号占位符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en-US" altLang="x-none" sz="1200" dirty="0">
                <a:latin typeface="Calibri" pitchFamily="2" charset="0"/>
                <a:ea typeface="MS Gothic" pitchFamily="1" charset="-128"/>
              </a:rPr>
              <a:pPr lvl="0" algn="r" eaLnBrk="1" hangingPunct="1"/>
              <a:t>2</a:t>
            </a:fld>
            <a:endParaRPr lang="en-US" altLang="x-none" sz="1200" dirty="0">
              <a:latin typeface="Calibri" pitchFamily="2" charset="0"/>
              <a:ea typeface="MS Gothic" pitchFamily="1" charset="-128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FigureOut">
              <a:rPr lang="ja-JP" altLang="en-US" dirty="0"/>
              <a:pPr lvl="0" eaLnBrk="1" hangingPunct="1"/>
              <a:t>2016/2/25</a:t>
            </a:fld>
            <a:endParaRPr lang="ja-JP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x-none" dirty="0"/>
              <a:pPr lvl="0" eaLnBrk="1" hangingPunct="1"/>
              <a:t>‹#›</a:t>
            </a:fld>
            <a:endParaRPr lang="en-US" altLang="x-non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FigureOut">
              <a:rPr lang="ja-JP" altLang="en-US" dirty="0"/>
              <a:pPr lvl="0" eaLnBrk="1" hangingPunct="1"/>
              <a:t>2016/2/25</a:t>
            </a:fld>
            <a:endParaRPr lang="ja-JP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x-none" dirty="0"/>
              <a:pPr lvl="0" eaLnBrk="1" hangingPunct="1"/>
              <a:t>‹#›</a:t>
            </a:fld>
            <a:endParaRPr lang="en-US" altLang="x-non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FigureOut">
              <a:rPr lang="ja-JP" altLang="en-US" dirty="0"/>
              <a:pPr lvl="0" eaLnBrk="1" hangingPunct="1"/>
              <a:t>2016/2/25</a:t>
            </a:fld>
            <a:endParaRPr lang="ja-JP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x-none" dirty="0"/>
              <a:pPr lvl="0" eaLnBrk="1" hangingPunct="1"/>
              <a:t>‹#›</a:t>
            </a:fld>
            <a:endParaRPr lang="en-US" altLang="x-none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FigureOut">
              <a:rPr lang="ja-JP" altLang="en-US" dirty="0"/>
              <a:pPr lvl="0" eaLnBrk="1" hangingPunct="1"/>
              <a:t>2016/2/25</a:t>
            </a:fld>
            <a:endParaRPr lang="ja-JP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x-none" dirty="0"/>
              <a:pPr lvl="0" eaLnBrk="1" hangingPunct="1"/>
              <a:t>‹#›</a:t>
            </a:fld>
            <a:endParaRPr lang="en-US" altLang="x-none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FigureOut">
              <a:rPr lang="ja-JP" altLang="en-US" dirty="0"/>
              <a:pPr lvl="0" eaLnBrk="1" hangingPunct="1"/>
              <a:t>2016/2/25</a:t>
            </a:fld>
            <a:endParaRPr lang="ja-JP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x-none" dirty="0"/>
              <a:pPr lvl="0" eaLnBrk="1" hangingPunct="1"/>
              <a:t>‹#›</a:t>
            </a:fld>
            <a:endParaRPr lang="en-US" altLang="x-none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FigureOut">
              <a:rPr lang="ja-JP" altLang="en-US" dirty="0"/>
              <a:pPr lvl="0" eaLnBrk="1" hangingPunct="1"/>
              <a:t>2016/2/25</a:t>
            </a:fld>
            <a:endParaRPr lang="ja-JP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x-none" dirty="0"/>
              <a:pPr lvl="0" eaLnBrk="1" hangingPunct="1"/>
              <a:t>‹#›</a:t>
            </a:fld>
            <a:endParaRPr lang="en-US" altLang="x-none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FigureOut">
              <a:rPr lang="ja-JP" altLang="en-US" dirty="0"/>
              <a:pPr lvl="0" eaLnBrk="1" hangingPunct="1"/>
              <a:t>2016/2/25</a:t>
            </a:fld>
            <a:endParaRPr lang="ja-JP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x-none" dirty="0"/>
              <a:pPr lvl="0" eaLnBrk="1" hangingPunct="1"/>
              <a:t>‹#›</a:t>
            </a:fld>
            <a:endParaRPr lang="en-US" altLang="x-none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FigureOut">
              <a:rPr lang="ja-JP" altLang="en-US" dirty="0"/>
              <a:pPr lvl="0" eaLnBrk="1" hangingPunct="1"/>
              <a:t>2016/2/25</a:t>
            </a:fld>
            <a:endParaRPr lang="ja-JP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x-none" dirty="0"/>
              <a:pPr lvl="0" eaLnBrk="1" hangingPunct="1"/>
              <a:t>‹#›</a:t>
            </a:fld>
            <a:endParaRPr lang="en-US" altLang="x-none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FigureOut">
              <a:rPr lang="ja-JP" altLang="en-US" dirty="0"/>
              <a:pPr lvl="0" eaLnBrk="1" hangingPunct="1"/>
              <a:t>2016/2/25</a:t>
            </a:fld>
            <a:endParaRPr lang="ja-JP" alt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x-none" dirty="0"/>
              <a:pPr lvl="0" eaLnBrk="1" hangingPunct="1"/>
              <a:t>‹#›</a:t>
            </a:fld>
            <a:endParaRPr lang="en-US" altLang="x-none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FigureOut">
              <a:rPr lang="ja-JP" altLang="en-US" dirty="0"/>
              <a:pPr lvl="0" eaLnBrk="1" hangingPunct="1"/>
              <a:t>2016/2/25</a:t>
            </a:fld>
            <a:endParaRPr lang="ja-JP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x-none" dirty="0"/>
              <a:pPr lvl="0" eaLnBrk="1" hangingPunct="1"/>
              <a:t>‹#›</a:t>
            </a:fld>
            <a:endParaRPr lang="en-US" altLang="x-none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FigureOut">
              <a:rPr lang="ja-JP" altLang="en-US" dirty="0"/>
              <a:pPr lvl="0" eaLnBrk="1" hangingPunct="1"/>
              <a:t>2016/2/25</a:t>
            </a:fld>
            <a:endParaRPr lang="ja-JP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x-none" dirty="0"/>
              <a:pPr lvl="0" eaLnBrk="1" hangingPunct="1"/>
              <a:t>‹#›</a:t>
            </a:fld>
            <a:endParaRPr lang="en-US" altLang="x-non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FigureOut">
              <a:rPr lang="ja-JP" altLang="en-US" dirty="0"/>
              <a:pPr lvl="0" eaLnBrk="1" hangingPunct="1"/>
              <a:t>2016/2/25</a:t>
            </a:fld>
            <a:endParaRPr lang="ja-JP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x-none" dirty="0"/>
              <a:pPr lvl="0" eaLnBrk="1" hangingPunct="1"/>
              <a:t>‹#›</a:t>
            </a:fld>
            <a:endParaRPr lang="en-US" altLang="x-none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FigureOut">
              <a:rPr lang="ja-JP" altLang="en-US" dirty="0"/>
              <a:pPr lvl="0" eaLnBrk="1" hangingPunct="1"/>
              <a:t>2016/2/25</a:t>
            </a:fld>
            <a:endParaRPr lang="ja-JP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x-none" dirty="0"/>
              <a:pPr lvl="0" eaLnBrk="1" hangingPunct="1"/>
              <a:t>‹#›</a:t>
            </a:fld>
            <a:endParaRPr lang="en-US" altLang="x-none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FigureOut">
              <a:rPr lang="ja-JP" altLang="en-US" dirty="0"/>
              <a:pPr lvl="0" eaLnBrk="1" hangingPunct="1"/>
              <a:t>2016/2/25</a:t>
            </a:fld>
            <a:endParaRPr lang="ja-JP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x-none" dirty="0"/>
              <a:pPr lvl="0" eaLnBrk="1" hangingPunct="1"/>
              <a:t>‹#›</a:t>
            </a:fld>
            <a:endParaRPr lang="en-US" altLang="x-none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FigureOut">
              <a:rPr lang="ja-JP" altLang="en-US" dirty="0"/>
              <a:pPr lvl="0" eaLnBrk="1" hangingPunct="1"/>
              <a:t>2016/2/25</a:t>
            </a:fld>
            <a:endParaRPr lang="ja-JP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x-none" dirty="0"/>
              <a:pPr lvl="0" eaLnBrk="1" hangingPunct="1"/>
              <a:t>‹#›</a:t>
            </a:fld>
            <a:endParaRPr lang="en-US" altLang="x-none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FigureOut">
              <a:rPr lang="ja-JP" altLang="en-US" dirty="0"/>
              <a:pPr lvl="0" eaLnBrk="1" hangingPunct="1"/>
              <a:t>2016/2/25</a:t>
            </a:fld>
            <a:endParaRPr lang="ja-JP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x-none" dirty="0"/>
              <a:pPr lvl="0" eaLnBrk="1" hangingPunct="1"/>
              <a:t>‹#›</a:t>
            </a:fld>
            <a:endParaRPr lang="en-US" altLang="x-none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FigureOut">
              <a:rPr lang="en-US" altLang="ja-JP"/>
              <a:pPr lvl="0"/>
              <a:t>2/25/2016</a:t>
            </a:fld>
            <a:endParaRPr lang="ja-JP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ja-JP"/>
              <a:pPr lvl="0"/>
              <a:t>‹#›</a:t>
            </a:fld>
            <a:endParaRPr lang="ja-JP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FigureOut">
              <a:rPr lang="en-US" altLang="ja-JP"/>
              <a:pPr lvl="0"/>
              <a:t>2/25/2016</a:t>
            </a:fld>
            <a:endParaRPr lang="ja-JP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ja-JP"/>
              <a:pPr lvl="0"/>
              <a:t>‹#›</a:t>
            </a:fld>
            <a:endParaRPr lang="ja-JP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FigureOut">
              <a:rPr lang="en-US" altLang="ja-JP"/>
              <a:pPr lvl="0"/>
              <a:t>2/25/2016</a:t>
            </a:fld>
            <a:endParaRPr lang="ja-JP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ja-JP"/>
              <a:pPr lvl="0"/>
              <a:t>‹#›</a:t>
            </a:fld>
            <a:endParaRPr lang="ja-JP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FigureOut">
              <a:rPr lang="en-US" altLang="ja-JP"/>
              <a:pPr lvl="0"/>
              <a:t>2/25/2016</a:t>
            </a:fld>
            <a:endParaRPr lang="ja-JP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ja-JP"/>
              <a:pPr lvl="0"/>
              <a:t>‹#›</a:t>
            </a:fld>
            <a:endParaRPr lang="ja-JP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FigureOut">
              <a:rPr lang="en-US" altLang="ja-JP"/>
              <a:pPr lvl="0"/>
              <a:t>2/25/2016</a:t>
            </a:fld>
            <a:endParaRPr lang="ja-JP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ja-JP"/>
              <a:pPr lvl="0"/>
              <a:t>‹#›</a:t>
            </a:fld>
            <a:endParaRPr lang="ja-JP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FigureOut">
              <a:rPr lang="en-US" altLang="ja-JP"/>
              <a:pPr lvl="0"/>
              <a:t>2/25/2016</a:t>
            </a:fld>
            <a:endParaRPr lang="ja-JP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ja-JP"/>
              <a:pPr lvl="0"/>
              <a:t>‹#›</a:t>
            </a:fld>
            <a:endParaRPr 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FigureOut">
              <a:rPr lang="ja-JP" altLang="en-US" dirty="0"/>
              <a:pPr lvl="0" eaLnBrk="1" hangingPunct="1"/>
              <a:t>2016/2/25</a:t>
            </a:fld>
            <a:endParaRPr lang="ja-JP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x-none" dirty="0"/>
              <a:pPr lvl="0" eaLnBrk="1" hangingPunct="1"/>
              <a:t>‹#›</a:t>
            </a:fld>
            <a:endParaRPr lang="en-US" altLang="x-none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FigureOut">
              <a:rPr lang="en-US" altLang="ja-JP"/>
              <a:pPr lvl="0"/>
              <a:t>2/25/2016</a:t>
            </a:fld>
            <a:endParaRPr lang="ja-JP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ja-JP"/>
              <a:pPr lvl="0"/>
              <a:t>‹#›</a:t>
            </a:fld>
            <a:endParaRPr lang="ja-JP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FigureOut">
              <a:rPr lang="en-US" altLang="ja-JP"/>
              <a:pPr lvl="0"/>
              <a:t>2/25/2016</a:t>
            </a:fld>
            <a:endParaRPr lang="ja-JP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ja-JP"/>
              <a:pPr lvl="0"/>
              <a:t>‹#›</a:t>
            </a:fld>
            <a:endParaRPr lang="ja-JP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FigureOut">
              <a:rPr lang="en-US" altLang="ja-JP"/>
              <a:pPr lvl="0"/>
              <a:t>2/25/2016</a:t>
            </a:fld>
            <a:endParaRPr lang="ja-JP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ja-JP"/>
              <a:pPr lvl="0"/>
              <a:t>‹#›</a:t>
            </a:fld>
            <a:endParaRPr lang="ja-JP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FigureOut">
              <a:rPr lang="en-US" altLang="ja-JP"/>
              <a:pPr lvl="0"/>
              <a:t>2/25/2016</a:t>
            </a:fld>
            <a:endParaRPr lang="ja-JP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ja-JP"/>
              <a:pPr lvl="0"/>
              <a:t>‹#›</a:t>
            </a:fld>
            <a:endParaRPr lang="ja-JP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FigureOut">
              <a:rPr lang="en-US" altLang="ja-JP"/>
              <a:pPr lvl="0"/>
              <a:t>2/25/2016</a:t>
            </a:fld>
            <a:endParaRPr lang="ja-JP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ja-JP"/>
              <a:pPr lvl="0"/>
              <a:t>‹#›</a:t>
            </a:fld>
            <a:endParaRPr 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FigureOut">
              <a:rPr lang="ja-JP" altLang="en-US" dirty="0"/>
              <a:pPr lvl="0" eaLnBrk="1" hangingPunct="1"/>
              <a:t>2016/2/25</a:t>
            </a:fld>
            <a:endParaRPr lang="ja-JP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x-none" dirty="0"/>
              <a:pPr lvl="0" eaLnBrk="1" hangingPunct="1"/>
              <a:t>‹#›</a:t>
            </a:fld>
            <a:endParaRPr lang="en-US" altLang="x-non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FigureOut">
              <a:rPr lang="ja-JP" altLang="en-US" dirty="0"/>
              <a:pPr lvl="0" eaLnBrk="1" hangingPunct="1"/>
              <a:t>2016/2/25</a:t>
            </a:fld>
            <a:endParaRPr lang="ja-JP" alt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x-none" dirty="0"/>
              <a:pPr lvl="0" eaLnBrk="1" hangingPunct="1"/>
              <a:t>‹#›</a:t>
            </a:fld>
            <a:endParaRPr lang="en-US" altLang="x-non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FigureOut">
              <a:rPr lang="ja-JP" altLang="en-US" dirty="0"/>
              <a:pPr lvl="0" eaLnBrk="1" hangingPunct="1"/>
              <a:t>2016/2/25</a:t>
            </a:fld>
            <a:endParaRPr lang="ja-JP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x-none" dirty="0"/>
              <a:pPr lvl="0" eaLnBrk="1" hangingPunct="1"/>
              <a:t>‹#›</a:t>
            </a:fld>
            <a:endParaRPr lang="en-US" altLang="x-non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FigureOut">
              <a:rPr lang="ja-JP" altLang="en-US" dirty="0"/>
              <a:pPr lvl="0" eaLnBrk="1" hangingPunct="1"/>
              <a:t>2016/2/25</a:t>
            </a:fld>
            <a:endParaRPr lang="ja-JP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x-none" dirty="0"/>
              <a:pPr lvl="0" eaLnBrk="1" hangingPunct="1"/>
              <a:t>‹#›</a:t>
            </a:fld>
            <a:endParaRPr lang="en-US" altLang="x-non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FigureOut">
              <a:rPr lang="ja-JP" altLang="en-US" dirty="0"/>
              <a:pPr lvl="0" eaLnBrk="1" hangingPunct="1"/>
              <a:t>2016/2/25</a:t>
            </a:fld>
            <a:endParaRPr lang="ja-JP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x-none" dirty="0"/>
              <a:pPr lvl="0" eaLnBrk="1" hangingPunct="1"/>
              <a:t>‹#›</a:t>
            </a:fld>
            <a:endParaRPr lang="en-US" altLang="x-non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FigureOut">
              <a:rPr lang="ja-JP" altLang="en-US" dirty="0"/>
              <a:pPr lvl="0" eaLnBrk="1" hangingPunct="1"/>
              <a:t>2016/2/25</a:t>
            </a:fld>
            <a:endParaRPr lang="ja-JP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x-none" dirty="0"/>
              <a:pPr lvl="0" eaLnBrk="1" hangingPunct="1"/>
              <a:t>‹#›</a:t>
            </a:fld>
            <a:endParaRPr lang="en-US" altLang="x-non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7.jpe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0">
          <a:blip r:embed="rId14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lstStyle>
            <a:lvl1pPr>
              <a:defRPr sz="1200">
                <a:solidFill>
                  <a:srgbClr val="4B350D"/>
                </a:solidFill>
                <a:ea typeface="MS Gothic" pitchFamily="1" charset="-128"/>
              </a:defRPr>
            </a:lvl1pPr>
          </a:lstStyle>
          <a:p>
            <a:pPr lvl="0" eaLnBrk="1" hangingPunct="1"/>
            <a:fld id="{BB962C8B-B14F-4D97-AF65-F5344CB8AC3E}" type="datetimeFigureOut">
              <a:rPr lang="ja-JP" altLang="en-US" dirty="0"/>
              <a:pPr lvl="0" eaLnBrk="1" hangingPunct="1"/>
              <a:t>2016/2/25</a:t>
            </a:fld>
            <a:endParaRPr lang="ja-JP" altLang="en-US" dirty="0"/>
          </a:p>
        </p:txBody>
      </p:sp>
      <p:sp>
        <p:nvSpPr>
          <p:cNvPr id="102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ctr">
              <a:defRPr sz="1200">
                <a:solidFill>
                  <a:srgbClr val="4B350D"/>
                </a:solidFill>
                <a:ea typeface="MS Gothic" pitchFamily="1" charset="-128"/>
              </a:defRPr>
            </a:lvl1pPr>
          </a:lstStyle>
          <a:p>
            <a:pPr lvl="0" eaLnBrk="1" hangingPunct="1"/>
            <a:endParaRPr lang="en-US" altLang="x-none" dirty="0"/>
          </a:p>
        </p:txBody>
      </p:sp>
      <p:sp>
        <p:nvSpPr>
          <p:cNvPr id="103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lstStyle>
            <a:lvl1pPr algn="r">
              <a:defRPr sz="1200">
                <a:solidFill>
                  <a:srgbClr val="4B350D"/>
                </a:solidFill>
                <a:ea typeface="MS Gothic" pitchFamily="1" charset="-128"/>
              </a:defRPr>
            </a:lvl1pPr>
          </a:lstStyle>
          <a:p>
            <a:pPr lvl="0" eaLnBrk="1" hangingPunct="1"/>
            <a:fld id="{9A0DB2DC-4C9A-4742-B13C-FB6460FD3503}" type="slidenum">
              <a:rPr lang="en-US" altLang="x-none" dirty="0"/>
              <a:pPr lvl="0" eaLnBrk="1" hangingPunct="1"/>
              <a:t>‹#›</a:t>
            </a:fld>
            <a:endParaRPr lang="en-US" altLang="x-non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marL="0" lvl="0" indent="0" algn="ctr" defTabSz="914400" eaLnBrk="0" fontAlgn="base" latinLnBrk="0" hangingPunct="0">
        <a:spcBef>
          <a:spcPct val="0"/>
        </a:spcBef>
        <a:spcAft>
          <a:spcPct val="0"/>
        </a:spcAft>
        <a:buClr>
          <a:srgbClr val="000000"/>
        </a:buClr>
        <a:buNone/>
        <a:defRPr sz="4400" b="1" i="0" u="none" kern="1200" baseline="0">
          <a:solidFill>
            <a:srgbClr val="4B350D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0" fontAlgn="base" latinLnBrk="0" hangingPunct="0">
        <a:spcBef>
          <a:spcPct val="20000"/>
        </a:spcBef>
        <a:spcAft>
          <a:spcPct val="0"/>
        </a:spcAft>
        <a:buBlip>
          <a:blip r:embed="rId15"/>
        </a:buBlip>
        <a:defRPr sz="3200" b="0" i="0" u="none" kern="1200" baseline="0">
          <a:solidFill>
            <a:srgbClr val="4B350D"/>
          </a:solidFill>
          <a:latin typeface="+mn-lt"/>
          <a:ea typeface="+mn-ea"/>
          <a:cs typeface="+mn-cs"/>
        </a:defRPr>
      </a:lvl1pPr>
      <a:lvl2pPr marL="742950" lvl="1" indent="-285750" algn="l" defTabSz="914400" eaLnBrk="0" fontAlgn="base" latinLnBrk="0" hangingPunct="0">
        <a:spcBef>
          <a:spcPct val="20000"/>
        </a:spcBef>
        <a:spcAft>
          <a:spcPct val="0"/>
        </a:spcAft>
        <a:buBlip>
          <a:blip r:embed="rId16"/>
        </a:buBlip>
        <a:defRPr sz="2800" b="0" i="0" u="none" kern="1200" baseline="0">
          <a:solidFill>
            <a:srgbClr val="4B350D"/>
          </a:solidFill>
          <a:latin typeface="+mn-lt"/>
          <a:ea typeface="+mn-ea"/>
          <a:cs typeface="+mn-cs"/>
        </a:defRPr>
      </a:lvl2pPr>
      <a:lvl3pPr marL="1143000" lvl="2" indent="-228600" algn="l" defTabSz="914400" eaLnBrk="0" fontAlgn="base" latinLnBrk="0" hangingPunct="0">
        <a:spcBef>
          <a:spcPct val="20000"/>
        </a:spcBef>
        <a:spcAft>
          <a:spcPct val="0"/>
        </a:spcAft>
        <a:buBlip>
          <a:blip r:embed="rId17"/>
        </a:buBlip>
        <a:defRPr sz="2400" b="0" i="0" u="none" kern="1200" baseline="0">
          <a:solidFill>
            <a:srgbClr val="4B350D"/>
          </a:solidFill>
          <a:latin typeface="+mn-lt"/>
          <a:ea typeface="+mn-ea"/>
          <a:cs typeface="+mn-cs"/>
        </a:defRPr>
      </a:lvl3pPr>
      <a:lvl4pPr marL="1600200" lvl="3" indent="-228600" algn="l" defTabSz="914400" eaLnBrk="0" fontAlgn="base" latinLnBrk="0" hangingPunct="0">
        <a:spcBef>
          <a:spcPct val="20000"/>
        </a:spcBef>
        <a:spcAft>
          <a:spcPct val="0"/>
        </a:spcAft>
        <a:buBlip>
          <a:blip r:embed="rId18"/>
        </a:buBlip>
        <a:defRPr sz="2000" b="0" i="0" u="none" kern="1200" baseline="0">
          <a:solidFill>
            <a:srgbClr val="4B350D"/>
          </a:solidFill>
          <a:latin typeface="+mn-lt"/>
          <a:ea typeface="+mn-ea"/>
          <a:cs typeface="+mn-cs"/>
        </a:defRPr>
      </a:lvl4pPr>
      <a:lvl5pPr marL="2057400" lvl="4" indent="-228600" algn="l" defTabSz="914400" eaLnBrk="0" fontAlgn="base" latinLnBrk="0" hangingPunct="0">
        <a:spcBef>
          <a:spcPct val="20000"/>
        </a:spcBef>
        <a:spcAft>
          <a:spcPct val="0"/>
        </a:spcAft>
        <a:buBlip>
          <a:blip r:embed="rId19"/>
        </a:buBlip>
        <a:defRPr sz="2000" b="0" i="0" u="none" kern="1200" baseline="0">
          <a:solidFill>
            <a:srgbClr val="4B350D"/>
          </a:solidFill>
          <a:latin typeface="+mn-lt"/>
          <a:ea typeface="+mn-ea"/>
          <a:cs typeface="+mn-cs"/>
        </a:defRPr>
      </a:lvl5pPr>
      <a:lvl6pPr marL="2514600" lvl="5" indent="-228600" algn="l" defTabSz="914400" eaLnBrk="0" fontAlgn="base" latinLnBrk="0" hangingPunct="0">
        <a:spcBef>
          <a:spcPct val="20000"/>
        </a:spcBef>
        <a:spcAft>
          <a:spcPct val="0"/>
        </a:spcAft>
        <a:buBlip>
          <a:blip r:embed="rId19"/>
        </a:buBlip>
        <a:defRPr sz="2000" b="0" i="0" u="none" kern="1200" baseline="0">
          <a:solidFill>
            <a:srgbClr val="4B350D"/>
          </a:solidFill>
          <a:latin typeface="+mn-lt"/>
          <a:ea typeface="+mn-ea"/>
          <a:cs typeface="+mn-cs"/>
        </a:defRPr>
      </a:lvl6pPr>
      <a:lvl7pPr marL="2971800" lvl="6" indent="-228600" algn="l" defTabSz="914400" eaLnBrk="0" fontAlgn="base" latinLnBrk="0" hangingPunct="0">
        <a:spcBef>
          <a:spcPct val="20000"/>
        </a:spcBef>
        <a:spcAft>
          <a:spcPct val="0"/>
        </a:spcAft>
        <a:buBlip>
          <a:blip r:embed="rId19"/>
        </a:buBlip>
        <a:defRPr sz="2000" b="0" i="0" u="none" kern="1200" baseline="0">
          <a:solidFill>
            <a:srgbClr val="4B350D"/>
          </a:solidFill>
          <a:latin typeface="+mn-lt"/>
          <a:ea typeface="+mn-ea"/>
          <a:cs typeface="+mn-cs"/>
        </a:defRPr>
      </a:lvl7pPr>
      <a:lvl8pPr marL="3429000" lvl="7" indent="-228600" algn="l" defTabSz="914400" eaLnBrk="0" fontAlgn="base" latinLnBrk="0" hangingPunct="0">
        <a:spcBef>
          <a:spcPct val="20000"/>
        </a:spcBef>
        <a:spcAft>
          <a:spcPct val="0"/>
        </a:spcAft>
        <a:buBlip>
          <a:blip r:embed="rId19"/>
        </a:buBlip>
        <a:defRPr sz="2000" b="0" i="0" u="none" kern="1200" baseline="0">
          <a:solidFill>
            <a:srgbClr val="4B350D"/>
          </a:solidFill>
          <a:latin typeface="+mn-lt"/>
          <a:ea typeface="+mn-ea"/>
          <a:cs typeface="+mn-cs"/>
        </a:defRPr>
      </a:lvl8pPr>
      <a:lvl9pPr marL="3886200" lvl="8" indent="-228600" algn="l" defTabSz="914400" eaLnBrk="0" fontAlgn="base" latinLnBrk="0" hangingPunct="0">
        <a:spcBef>
          <a:spcPct val="20000"/>
        </a:spcBef>
        <a:spcAft>
          <a:spcPct val="0"/>
        </a:spcAft>
        <a:buBlip>
          <a:blip r:embed="rId19"/>
        </a:buBlip>
        <a:defRPr sz="2000" b="0" i="0" u="none" kern="1200" baseline="0">
          <a:solidFill>
            <a:srgbClr val="4B350D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0" fontAlgn="base" latinLnBrk="0" hangingPunct="0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0">
          <a:blip r:embed="rId1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205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lstStyle>
            <a:lvl1pPr>
              <a:defRPr sz="1200">
                <a:solidFill>
                  <a:srgbClr val="4B350D"/>
                </a:solidFill>
                <a:ea typeface="MS Gothic" pitchFamily="1" charset="-128"/>
              </a:defRPr>
            </a:lvl1pPr>
          </a:lstStyle>
          <a:p>
            <a:pPr lvl="0" eaLnBrk="1" hangingPunct="1"/>
            <a:fld id="{BB962C8B-B14F-4D97-AF65-F5344CB8AC3E}" type="datetimeFigureOut">
              <a:rPr lang="ja-JP" altLang="en-US" dirty="0"/>
              <a:pPr lvl="0" eaLnBrk="1" hangingPunct="1"/>
              <a:t>2016/2/25</a:t>
            </a:fld>
            <a:endParaRPr lang="ja-JP" altLang="en-US" dirty="0"/>
          </a:p>
        </p:txBody>
      </p:sp>
      <p:sp>
        <p:nvSpPr>
          <p:cNvPr id="205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ctr">
              <a:defRPr sz="1200">
                <a:solidFill>
                  <a:srgbClr val="4B350D"/>
                </a:solidFill>
                <a:ea typeface="MS Gothic" pitchFamily="1" charset="-128"/>
              </a:defRPr>
            </a:lvl1pPr>
          </a:lstStyle>
          <a:p>
            <a:pPr lvl="0" eaLnBrk="1" hangingPunct="1"/>
            <a:endParaRPr lang="en-US" altLang="x-none" dirty="0"/>
          </a:p>
        </p:txBody>
      </p:sp>
      <p:sp>
        <p:nvSpPr>
          <p:cNvPr id="205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lstStyle>
            <a:lvl1pPr algn="r">
              <a:defRPr sz="1200">
                <a:solidFill>
                  <a:srgbClr val="4B350D"/>
                </a:solidFill>
                <a:ea typeface="MS Gothic" pitchFamily="1" charset="-128"/>
              </a:defRPr>
            </a:lvl1pPr>
          </a:lstStyle>
          <a:p>
            <a:pPr lvl="0" eaLnBrk="1" hangingPunct="1"/>
            <a:fld id="{9A0DB2DC-4C9A-4742-B13C-FB6460FD3503}" type="slidenum">
              <a:rPr lang="en-US" altLang="x-none" dirty="0"/>
              <a:pPr lvl="0" eaLnBrk="1" hangingPunct="1"/>
              <a:t>‹#›</a:t>
            </a:fld>
            <a:endParaRPr lang="en-US" altLang="x-non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marL="0" lvl="0" indent="0" algn="ctr" defTabSz="914400" eaLnBrk="0" fontAlgn="base" latinLnBrk="0" hangingPunct="0">
        <a:spcBef>
          <a:spcPct val="0"/>
        </a:spcBef>
        <a:spcAft>
          <a:spcPct val="0"/>
        </a:spcAft>
        <a:buClr>
          <a:srgbClr val="000000"/>
        </a:buClr>
        <a:buNone/>
        <a:defRPr sz="4400" b="1" i="0" u="none" kern="1200" baseline="0">
          <a:solidFill>
            <a:srgbClr val="4B350D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0" fontAlgn="base" latinLnBrk="0" hangingPunct="0">
        <a:spcBef>
          <a:spcPct val="20000"/>
        </a:spcBef>
        <a:spcAft>
          <a:spcPct val="0"/>
        </a:spcAft>
        <a:buBlip>
          <a:blip r:embed="rId14"/>
        </a:buBlip>
        <a:defRPr sz="3200" b="0" i="0" u="none" kern="1200" baseline="0">
          <a:solidFill>
            <a:srgbClr val="4B350D"/>
          </a:solidFill>
          <a:latin typeface="+mn-lt"/>
          <a:ea typeface="+mn-ea"/>
          <a:cs typeface="+mn-cs"/>
        </a:defRPr>
      </a:lvl1pPr>
      <a:lvl2pPr marL="742950" lvl="1" indent="-285750" algn="l" defTabSz="914400" eaLnBrk="0" fontAlgn="base" latinLnBrk="0" hangingPunct="0">
        <a:spcBef>
          <a:spcPct val="20000"/>
        </a:spcBef>
        <a:spcAft>
          <a:spcPct val="0"/>
        </a:spcAft>
        <a:buBlip>
          <a:blip r:embed="rId15"/>
        </a:buBlip>
        <a:defRPr sz="2800" b="0" i="0" u="none" kern="1200" baseline="0">
          <a:solidFill>
            <a:srgbClr val="4B350D"/>
          </a:solidFill>
          <a:latin typeface="+mn-lt"/>
          <a:ea typeface="+mn-ea"/>
          <a:cs typeface="+mn-cs"/>
        </a:defRPr>
      </a:lvl2pPr>
      <a:lvl3pPr marL="1143000" lvl="2" indent="-228600" algn="l" defTabSz="914400" eaLnBrk="0" fontAlgn="base" latinLnBrk="0" hangingPunct="0">
        <a:spcBef>
          <a:spcPct val="20000"/>
        </a:spcBef>
        <a:spcAft>
          <a:spcPct val="0"/>
        </a:spcAft>
        <a:buBlip>
          <a:blip r:embed="rId16"/>
        </a:buBlip>
        <a:defRPr sz="2400" b="0" i="0" u="none" kern="1200" baseline="0">
          <a:solidFill>
            <a:srgbClr val="4B350D"/>
          </a:solidFill>
          <a:latin typeface="+mn-lt"/>
          <a:ea typeface="+mn-ea"/>
          <a:cs typeface="+mn-cs"/>
        </a:defRPr>
      </a:lvl3pPr>
      <a:lvl4pPr marL="1600200" lvl="3" indent="-228600" algn="l" defTabSz="914400" eaLnBrk="0" fontAlgn="base" latinLnBrk="0" hangingPunct="0">
        <a:spcBef>
          <a:spcPct val="20000"/>
        </a:spcBef>
        <a:spcAft>
          <a:spcPct val="0"/>
        </a:spcAft>
        <a:buBlip>
          <a:blip r:embed="rId17"/>
        </a:buBlip>
        <a:defRPr sz="2000" b="0" i="0" u="none" kern="1200" baseline="0">
          <a:solidFill>
            <a:srgbClr val="4B350D"/>
          </a:solidFill>
          <a:latin typeface="+mn-lt"/>
          <a:ea typeface="+mn-ea"/>
          <a:cs typeface="+mn-cs"/>
        </a:defRPr>
      </a:lvl4pPr>
      <a:lvl5pPr marL="2057400" lvl="4" indent="-228600" algn="l" defTabSz="914400" eaLnBrk="0" fontAlgn="base" latinLnBrk="0" hangingPunct="0">
        <a:spcBef>
          <a:spcPct val="20000"/>
        </a:spcBef>
        <a:spcAft>
          <a:spcPct val="0"/>
        </a:spcAft>
        <a:buBlip>
          <a:blip r:embed="rId18"/>
        </a:buBlip>
        <a:defRPr sz="2000" b="0" i="0" u="none" kern="1200" baseline="0">
          <a:solidFill>
            <a:srgbClr val="4B350D"/>
          </a:solidFill>
          <a:latin typeface="+mn-lt"/>
          <a:ea typeface="+mn-ea"/>
          <a:cs typeface="+mn-cs"/>
        </a:defRPr>
      </a:lvl5pPr>
      <a:lvl6pPr marL="2514600" lvl="5" indent="-228600" algn="l" defTabSz="914400" eaLnBrk="0" fontAlgn="base" latinLnBrk="0" hangingPunct="0">
        <a:spcBef>
          <a:spcPct val="20000"/>
        </a:spcBef>
        <a:spcAft>
          <a:spcPct val="0"/>
        </a:spcAft>
        <a:buBlip>
          <a:blip r:embed="rId18"/>
        </a:buBlip>
        <a:defRPr sz="2000" b="0" i="0" u="none" kern="1200" baseline="0">
          <a:solidFill>
            <a:srgbClr val="4B350D"/>
          </a:solidFill>
          <a:latin typeface="+mn-lt"/>
          <a:ea typeface="+mn-ea"/>
          <a:cs typeface="+mn-cs"/>
        </a:defRPr>
      </a:lvl6pPr>
      <a:lvl7pPr marL="2971800" lvl="6" indent="-228600" algn="l" defTabSz="914400" eaLnBrk="0" fontAlgn="base" latinLnBrk="0" hangingPunct="0">
        <a:spcBef>
          <a:spcPct val="20000"/>
        </a:spcBef>
        <a:spcAft>
          <a:spcPct val="0"/>
        </a:spcAft>
        <a:buBlip>
          <a:blip r:embed="rId18"/>
        </a:buBlip>
        <a:defRPr sz="2000" b="0" i="0" u="none" kern="1200" baseline="0">
          <a:solidFill>
            <a:srgbClr val="4B350D"/>
          </a:solidFill>
          <a:latin typeface="+mn-lt"/>
          <a:ea typeface="+mn-ea"/>
          <a:cs typeface="+mn-cs"/>
        </a:defRPr>
      </a:lvl7pPr>
      <a:lvl8pPr marL="3429000" lvl="7" indent="-228600" algn="l" defTabSz="914400" eaLnBrk="0" fontAlgn="base" latinLnBrk="0" hangingPunct="0">
        <a:spcBef>
          <a:spcPct val="20000"/>
        </a:spcBef>
        <a:spcAft>
          <a:spcPct val="0"/>
        </a:spcAft>
        <a:buBlip>
          <a:blip r:embed="rId18"/>
        </a:buBlip>
        <a:defRPr sz="2000" b="0" i="0" u="none" kern="1200" baseline="0">
          <a:solidFill>
            <a:srgbClr val="4B350D"/>
          </a:solidFill>
          <a:latin typeface="+mn-lt"/>
          <a:ea typeface="+mn-ea"/>
          <a:cs typeface="+mn-cs"/>
        </a:defRPr>
      </a:lvl8pPr>
      <a:lvl9pPr marL="3886200" lvl="8" indent="-228600" algn="l" defTabSz="914400" eaLnBrk="0" fontAlgn="base" latinLnBrk="0" hangingPunct="0">
        <a:spcBef>
          <a:spcPct val="20000"/>
        </a:spcBef>
        <a:spcAft>
          <a:spcPct val="0"/>
        </a:spcAft>
        <a:buBlip>
          <a:blip r:embed="rId18"/>
        </a:buBlip>
        <a:defRPr sz="2000" b="0" i="0" u="none" kern="1200" baseline="0">
          <a:solidFill>
            <a:srgbClr val="4B350D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0" fontAlgn="base" latinLnBrk="0" hangingPunct="0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标题 307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075" name="文本占位符 3074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3076" name="日期占位符 3075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defRPr sz="1400"/>
            </a:lvl1pPr>
          </a:lstStyle>
          <a:p>
            <a:pPr lvl="0"/>
            <a:fld id="{BB962C8B-B14F-4D97-AF65-F5344CB8AC3E}" type="datetimeFigureOut">
              <a:rPr lang="en-US" altLang="ja-JP"/>
              <a:pPr lvl="0"/>
              <a:t>2/25/2016</a:t>
            </a:fld>
            <a:endParaRPr lang="ja-JP"/>
          </a:p>
        </p:txBody>
      </p:sp>
      <p:sp>
        <p:nvSpPr>
          <p:cNvPr id="3077" name="页脚占位符 3076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ja-JP"/>
          </a:p>
        </p:txBody>
      </p:sp>
      <p:sp>
        <p:nvSpPr>
          <p:cNvPr id="3078" name="灯片编号占位符 3077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en-US" altLang="ja-JP"/>
              <a:pPr lvl="0"/>
              <a:t>‹#›</a:t>
            </a:fld>
            <a:endParaRPr 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sldNum="0" hdr="0" ftr="0" dt="0"/>
  <p:txStyles>
    <p:titleStyle>
      <a:lvl1pPr marL="0" lvl="0" indent="0" algn="ctr" defTabSz="914400" eaLnBrk="1" fontAlgn="base" latinLnBrk="0" hangingPunct="1">
        <a:spcBef>
          <a:spcPct val="0"/>
        </a:spcBef>
        <a:spcAft>
          <a:spcPct val="0"/>
        </a:spcAft>
        <a:buClr>
          <a:srgbClr val="000000"/>
        </a:buClr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0" fontAlgn="base" latinLnBrk="0" hangingPunct="0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611505" y="404495"/>
            <a:ext cx="7772400" cy="1470025"/>
          </a:xfrm>
          <a:gradFill>
            <a:gsLst>
              <a:gs pos="0">
                <a:schemeClr val="accent2">
                  <a:tint val="50000"/>
                  <a:satMod val="300000"/>
                </a:schemeClr>
              </a:gs>
              <a:gs pos="3600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  <a:lin ang="5400000"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anchor="ctr"/>
          <a:lstStyle>
            <a:lvl1pPr lvl="0">
              <a:defRPr kern="1200"/>
            </a:lvl1pPr>
          </a:lstStyle>
          <a:p>
            <a:pPr lvl="0" eaLnBrk="1" hangingPunct="1"/>
            <a:r>
              <a:rPr lang="en-US" altLang="zh-CN" sz="5400" dirty="0" smtClean="0"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  <a:latin typeface="宋体" charset="0"/>
                <a:ea typeface="宋体" charset="-122"/>
              </a:rPr>
              <a:t>Lexical Chunks</a:t>
            </a:r>
            <a:endParaRPr lang="en-US" altLang="zh-CN" sz="5400" dirty="0">
              <a:solidFill>
                <a:schemeClr val="accent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FillTx/>
              <a:latin typeface="宋体" charset="0"/>
              <a:ea typeface="宋体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36512" y="1844824"/>
            <a:ext cx="633670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ea typeface="微软雅黑" pitchFamily="2" charset="-122"/>
                <a:sym typeface="+mn-ea"/>
              </a:rPr>
              <a:t>人教版高中英语B</a:t>
            </a:r>
            <a:r>
              <a:rPr lang="en-US" altLang="zh-CN" sz="2800" dirty="0" smtClean="0">
                <a:ea typeface="微软雅黑" pitchFamily="2" charset="-122"/>
                <a:sym typeface="+mn-ea"/>
              </a:rPr>
              <a:t>1</a:t>
            </a:r>
            <a:r>
              <a:rPr lang="zh-CN" altLang="en-US" sz="2800" dirty="0" smtClean="0">
                <a:ea typeface="微软雅黑" pitchFamily="2" charset="-122"/>
                <a:sym typeface="+mn-ea"/>
              </a:rPr>
              <a:t>U</a:t>
            </a:r>
            <a:r>
              <a:rPr lang="en-US" altLang="zh-CN" sz="2800" dirty="0" smtClean="0">
                <a:ea typeface="微软雅黑" pitchFamily="2" charset="-122"/>
                <a:sym typeface="+mn-ea"/>
              </a:rPr>
              <a:t>3  </a:t>
            </a:r>
          </a:p>
          <a:p>
            <a:r>
              <a:rPr lang="en-US" altLang="zh-CN" sz="2800" dirty="0" smtClean="0">
                <a:ea typeface="微软雅黑" pitchFamily="2" charset="-122"/>
                <a:sym typeface="+mn-ea"/>
              </a:rPr>
              <a:t>Journey Down the Mekong </a:t>
            </a:r>
          </a:p>
          <a:p>
            <a:endParaRPr lang="en-US" altLang="zh-CN" sz="2800" dirty="0" smtClean="0">
              <a:ea typeface="微软雅黑" pitchFamily="2" charset="-122"/>
              <a:sym typeface="+mn-ea"/>
            </a:endParaRPr>
          </a:p>
          <a:p>
            <a:r>
              <a:rPr lang="zh-CN" altLang="en-US" sz="2800" dirty="0" smtClean="0">
                <a:ea typeface="微软雅黑" pitchFamily="2" charset="-122"/>
                <a:sym typeface="+mn-ea"/>
              </a:rPr>
              <a:t>华南师范大学外国语言文化学院 冯媛焕</a:t>
            </a:r>
            <a:endParaRPr lang="en-US" altLang="zh-CN" sz="2800" dirty="0" smtClean="0">
              <a:ea typeface="微软雅黑" pitchFamily="2" charset="-122"/>
              <a:sym typeface="+mn-ea"/>
            </a:endParaRPr>
          </a:p>
          <a:p>
            <a:r>
              <a:rPr lang="zh-CN" altLang="en-US" sz="2800" dirty="0" smtClean="0">
                <a:ea typeface="微软雅黑" pitchFamily="2" charset="-122"/>
                <a:sym typeface="+mn-ea"/>
              </a:rPr>
              <a:t>华南师范大学外国语言文化学院 杜曼婷</a:t>
            </a:r>
          </a:p>
          <a:p>
            <a:endParaRPr lang="zh-CN" alt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122" grpId="1" animBg="1"/>
      <p:bldP spid="5122" grpId="2" animBg="1"/>
      <p:bldP spid="5122" grpId="3" animBg="1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文本框 26625"/>
          <p:cNvSpPr txBox="1"/>
          <p:nvPr/>
        </p:nvSpPr>
        <p:spPr>
          <a:xfrm>
            <a:off x="969963" y="434975"/>
            <a:ext cx="7197725" cy="2489969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/>
          <a:p>
            <a:pPr>
              <a:lnSpc>
                <a:spcPct val="140000"/>
              </a:lnSpc>
              <a:buClr>
                <a:srgbClr val="000000"/>
              </a:buClr>
            </a:pPr>
            <a:r>
              <a:rPr lang="en-US" altLang="zh-CN" sz="4400" b="1" dirty="0">
                <a:solidFill>
                  <a:srgbClr val="4B350D"/>
                </a:solidFill>
                <a:latin typeface="+mj-lt"/>
                <a:ea typeface="+mj-ea"/>
                <a:cs typeface="+mj-cs"/>
              </a:rPr>
              <a:t>change one’s mind</a:t>
            </a:r>
          </a:p>
          <a:p>
            <a:pPr lvl="0" eaLnBrk="1" hangingPunct="1">
              <a:lnSpc>
                <a:spcPct val="140000"/>
              </a:lnSpc>
            </a:pPr>
            <a:r>
              <a:rPr lang="en-US" altLang="zh-CN" sz="2400" b="1" dirty="0">
                <a:latin typeface="宋体" pitchFamily="2" charset="-122"/>
                <a:ea typeface="宋体" pitchFamily="2" charset="-122"/>
              </a:rPr>
              <a:t>  </a:t>
            </a:r>
            <a:endParaRPr lang="en-US" altLang="zh-CN" sz="2400" b="1" dirty="0" smtClean="0">
              <a:latin typeface="宋体" pitchFamily="2" charset="-122"/>
              <a:ea typeface="宋体" pitchFamily="2" charset="-122"/>
            </a:endParaRPr>
          </a:p>
          <a:p>
            <a:pPr lvl="0" eaLnBrk="1" hangingPunct="1">
              <a:lnSpc>
                <a:spcPct val="140000"/>
              </a:lnSpc>
            </a:pPr>
            <a:r>
              <a:rPr lang="en-US" altLang="zh-CN" sz="2400" b="1" dirty="0" smtClean="0">
                <a:latin typeface="宋体" pitchFamily="2" charset="-122"/>
                <a:ea typeface="宋体" pitchFamily="2" charset="-122"/>
              </a:rPr>
              <a:t>She </a:t>
            </a:r>
            <a:r>
              <a:rPr lang="en-US" altLang="zh-CN" sz="2400" b="1" dirty="0">
                <a:latin typeface="宋体" pitchFamily="2" charset="-122"/>
                <a:ea typeface="宋体" pitchFamily="2" charset="-122"/>
              </a:rPr>
              <a:t>gave me a determined look—the kind</a:t>
            </a:r>
          </a:p>
          <a:p>
            <a:pPr lvl="0" eaLnBrk="1" hangingPunct="1">
              <a:lnSpc>
                <a:spcPct val="140000"/>
              </a:lnSpc>
            </a:pPr>
            <a:r>
              <a:rPr lang="en-US" altLang="zh-CN" sz="2400" b="1" dirty="0">
                <a:latin typeface="宋体" pitchFamily="2" charset="-122"/>
                <a:ea typeface="宋体" pitchFamily="2" charset="-122"/>
              </a:rPr>
              <a:t>  that said she would not </a:t>
            </a:r>
            <a:r>
              <a:rPr lang="en-US" altLang="zh-CN" sz="2400" b="1" u="sng" dirty="0">
                <a:latin typeface="宋体" pitchFamily="2" charset="-122"/>
                <a:ea typeface="宋体" pitchFamily="2" charset="-122"/>
              </a:rPr>
              <a:t>               </a:t>
            </a:r>
            <a:r>
              <a:rPr lang="en-US" altLang="zh-CN" sz="2400" b="1" dirty="0">
                <a:latin typeface="宋体" pitchFamily="2" charset="-122"/>
                <a:ea typeface="宋体" pitchFamily="2" charset="-122"/>
              </a:rPr>
              <a:t>.   </a:t>
            </a:r>
          </a:p>
          <a:p>
            <a:pPr lvl="0" eaLnBrk="1" hangingPunct="1">
              <a:lnSpc>
                <a:spcPct val="140000"/>
              </a:lnSpc>
            </a:pPr>
            <a:r>
              <a:rPr lang="en-US" altLang="zh-CN" sz="2400" b="1" dirty="0">
                <a:latin typeface="宋体" pitchFamily="2" charset="-122"/>
                <a:ea typeface="宋体" pitchFamily="2" charset="-122"/>
              </a:rPr>
              <a:t>  (</a:t>
            </a:r>
            <a:r>
              <a:rPr lang="zh-CN" altLang="en-US" sz="2400" b="1" dirty="0">
                <a:latin typeface="宋体" pitchFamily="2" charset="-122"/>
                <a:ea typeface="宋体" pitchFamily="2" charset="-122"/>
              </a:rPr>
              <a:t>回归课本</a:t>
            </a:r>
            <a:r>
              <a:rPr lang="en-US" altLang="zh-CN" sz="2400" b="1" dirty="0">
                <a:latin typeface="宋体" pitchFamily="2" charset="-122"/>
                <a:ea typeface="宋体" pitchFamily="2" charset="-122"/>
              </a:rPr>
              <a:t>P</a:t>
            </a:r>
            <a:r>
              <a:rPr lang="en-US" altLang="zh-CN" sz="2400" b="1" baseline="-25000" dirty="0">
                <a:latin typeface="宋体" pitchFamily="2" charset="-122"/>
                <a:ea typeface="宋体" pitchFamily="2" charset="-122"/>
              </a:rPr>
              <a:t>18</a:t>
            </a:r>
            <a:r>
              <a:rPr lang="en-US" altLang="zh-CN" sz="2400" b="1" dirty="0">
                <a:latin typeface="宋体" pitchFamily="2" charset="-122"/>
                <a:ea typeface="宋体" pitchFamily="2" charset="-122"/>
              </a:rPr>
              <a:t>)</a:t>
            </a:r>
          </a:p>
          <a:p>
            <a:pPr lvl="0" eaLnBrk="1" hangingPunct="1">
              <a:lnSpc>
                <a:spcPct val="140000"/>
              </a:lnSpc>
            </a:pPr>
            <a:r>
              <a:rPr lang="en-US" altLang="zh-CN" sz="2400" b="1" dirty="0">
                <a:latin typeface="宋体" pitchFamily="2" charset="-122"/>
                <a:ea typeface="宋体" pitchFamily="2" charset="-122"/>
              </a:rPr>
              <a:t>  </a:t>
            </a:r>
            <a:endParaRPr lang="zh-CN" altLang="en-US" sz="2400" b="1" dirty="0"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26627" name="文本框 26626"/>
          <p:cNvSpPr txBox="1"/>
          <p:nvPr/>
        </p:nvSpPr>
        <p:spPr>
          <a:xfrm>
            <a:off x="5004048" y="2420888"/>
            <a:ext cx="2682875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en-US" altLang="zh-CN" sz="2400" b="1" dirty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change her mind</a:t>
            </a:r>
          </a:p>
        </p:txBody>
      </p:sp>
      <p:cxnSp>
        <p:nvCxnSpPr>
          <p:cNvPr id="4" name="直接箭头连接符 3"/>
          <p:cNvCxnSpPr/>
          <p:nvPr/>
        </p:nvCxnSpPr>
        <p:spPr>
          <a:xfrm>
            <a:off x="6228184" y="3356972"/>
            <a:ext cx="0" cy="1440180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5" name="矩形 4"/>
          <p:cNvSpPr/>
          <p:nvPr/>
        </p:nvSpPr>
        <p:spPr>
          <a:xfrm>
            <a:off x="4860032" y="4869160"/>
            <a:ext cx="2768600" cy="129603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000" b="1" dirty="0" smtClean="0"/>
              <a:t>改变主意</a:t>
            </a:r>
            <a:endParaRPr lang="zh-CN" alt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charRg st="120" end="1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6">
                                            <p:txEl>
                                              <p:charRg st="120" end="1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charRg st="120" end="1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6626">
                                            <p:txEl>
                                              <p:charRg st="120" end="1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charRg st="120" end="1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6626">
                                            <p:txEl>
                                              <p:charRg st="120" end="1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charRg st="120" end="1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6626">
                                            <p:txEl>
                                              <p:charRg st="120" end="1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3553"/>
          <p:cNvSpPr txBox="1"/>
          <p:nvPr/>
        </p:nvSpPr>
        <p:spPr>
          <a:xfrm>
            <a:off x="827584" y="692697"/>
            <a:ext cx="7197725" cy="547260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30000"/>
              </a:lnSpc>
              <a:buClr>
                <a:srgbClr val="000000"/>
              </a:buClr>
            </a:pPr>
            <a:r>
              <a:rPr lang="zh-CN" altLang="en-US" sz="3600" dirty="0" smtClean="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charset="0"/>
                <a:ea typeface="宋体" charset="-122"/>
              </a:rPr>
              <a:t>观</a:t>
            </a:r>
            <a:r>
              <a:rPr lang="zh-CN" altLang="en-US" sz="3600" dirty="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charset="0"/>
                <a:ea typeface="宋体" charset="-122"/>
              </a:rPr>
              <a:t>察思考</a:t>
            </a:r>
          </a:p>
          <a:p>
            <a:pPr>
              <a:lnSpc>
                <a:spcPct val="130000"/>
              </a:lnSpc>
            </a:pPr>
            <a:r>
              <a:rPr lang="zh-CN" altLang="en-US" sz="2400" b="1" dirty="0">
                <a:latin typeface="宋体" pitchFamily="2" charset="-122"/>
                <a:ea typeface="宋体" pitchFamily="2" charset="-122"/>
              </a:rPr>
              <a:t>  </a:t>
            </a:r>
            <a:endParaRPr lang="en-US" altLang="zh-CN" sz="2400" b="1" dirty="0" smtClean="0">
              <a:latin typeface="宋体" pitchFamily="2" charset="-122"/>
              <a:ea typeface="宋体" pitchFamily="2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400" b="1" dirty="0" smtClean="0">
                <a:latin typeface="宋体" pitchFamily="2" charset="-122"/>
                <a:ea typeface="宋体" pitchFamily="2" charset="-122"/>
                <a:sym typeface="Wingdings" charset="0"/>
              </a:rPr>
              <a:t>①</a:t>
            </a:r>
            <a:r>
              <a:rPr lang="en-US" altLang="zh-CN" sz="2400" b="1" dirty="0" smtClean="0">
                <a:latin typeface="宋体" pitchFamily="2" charset="-122"/>
                <a:ea typeface="宋体" pitchFamily="2" charset="-122"/>
                <a:sym typeface="Wingdings" charset="0"/>
              </a:rPr>
              <a:t>Why have you changed your mind?</a:t>
            </a:r>
          </a:p>
          <a:p>
            <a:pPr>
              <a:lnSpc>
                <a:spcPct val="130000"/>
              </a:lnSpc>
            </a:pPr>
            <a:r>
              <a:rPr lang="en-US" altLang="zh-CN" sz="2400" b="1" dirty="0" smtClean="0">
                <a:latin typeface="宋体" pitchFamily="2" charset="-122"/>
                <a:ea typeface="宋体" pitchFamily="2" charset="-122"/>
                <a:sym typeface="Wingdings" charset="0"/>
              </a:rPr>
              <a:t>  </a:t>
            </a:r>
            <a:r>
              <a:rPr lang="zh-CN" altLang="en-US" sz="2400" b="1" dirty="0" smtClean="0">
                <a:latin typeface="宋体" pitchFamily="2" charset="-122"/>
                <a:ea typeface="宋体" pitchFamily="2" charset="-122"/>
                <a:sym typeface="Wingdings" charset="0"/>
              </a:rPr>
              <a:t>你为什么改变了主意？</a:t>
            </a:r>
            <a:endParaRPr lang="en-US" altLang="zh-CN" sz="2400" b="1" dirty="0" smtClean="0">
              <a:latin typeface="宋体" pitchFamily="2" charset="-122"/>
              <a:ea typeface="宋体" pitchFamily="2" charset="-122"/>
              <a:sym typeface="Wingdings" charset="0"/>
            </a:endParaRPr>
          </a:p>
          <a:p>
            <a:pPr lvl="0">
              <a:lnSpc>
                <a:spcPct val="130000"/>
              </a:lnSpc>
            </a:pPr>
            <a:r>
              <a:rPr lang="zh-CN" altLang="en-US" sz="2400" b="1" dirty="0" smtClean="0">
                <a:latin typeface="宋体" pitchFamily="2" charset="-122"/>
                <a:ea typeface="宋体" pitchFamily="2" charset="-122"/>
                <a:sym typeface="Wingdings" charset="0"/>
              </a:rPr>
              <a:t> </a:t>
            </a:r>
            <a:endParaRPr lang="en-US" altLang="zh-CN" sz="2400" b="1" dirty="0" smtClean="0">
              <a:latin typeface="宋体" pitchFamily="2" charset="-122"/>
              <a:ea typeface="宋体" pitchFamily="2" charset="-122"/>
              <a:sym typeface="Wingdings" charset="0"/>
            </a:endParaRPr>
          </a:p>
          <a:p>
            <a:pPr lvl="0">
              <a:lnSpc>
                <a:spcPct val="130000"/>
              </a:lnSpc>
            </a:pPr>
            <a:r>
              <a:rPr lang="zh-CN" altLang="en-US" sz="2400" b="1" dirty="0" smtClean="0">
                <a:latin typeface="宋体" pitchFamily="2" charset="-122"/>
                <a:ea typeface="宋体" pitchFamily="2" charset="-122"/>
                <a:sym typeface="Wingdings" charset="0"/>
              </a:rPr>
              <a:t>②</a:t>
            </a:r>
            <a:r>
              <a:rPr lang="en-US" altLang="zh-CN" sz="2400" b="1" dirty="0" smtClean="0">
                <a:latin typeface="宋体" pitchFamily="2" charset="-122"/>
                <a:ea typeface="宋体" pitchFamily="2" charset="-122"/>
                <a:sym typeface="Wingdings" charset="0"/>
              </a:rPr>
              <a:t>Finally he changed his mind.</a:t>
            </a:r>
          </a:p>
          <a:p>
            <a:pPr lvl="0">
              <a:lnSpc>
                <a:spcPct val="130000"/>
              </a:lnSpc>
            </a:pPr>
            <a:r>
              <a:rPr lang="en-US" altLang="zh-CN" sz="2400" b="1" dirty="0" smtClean="0">
                <a:latin typeface="宋体" pitchFamily="2" charset="-122"/>
                <a:ea typeface="宋体" pitchFamily="2" charset="-122"/>
                <a:sym typeface="Wingdings" charset="0"/>
              </a:rPr>
              <a:t>  </a:t>
            </a:r>
            <a:r>
              <a:rPr lang="zh-CN" altLang="en-US" sz="2400" b="1" dirty="0" smtClean="0">
                <a:latin typeface="宋体" pitchFamily="2" charset="-122"/>
                <a:ea typeface="宋体" pitchFamily="2" charset="-122"/>
                <a:sym typeface="Wingdings" charset="0"/>
              </a:rPr>
              <a:t>他最终还是改变了主意。</a:t>
            </a:r>
          </a:p>
          <a:p>
            <a:pPr lvl="0">
              <a:lnSpc>
                <a:spcPct val="130000"/>
              </a:lnSpc>
            </a:pPr>
            <a:endParaRPr lang="zh-CN" altLang="en-US" sz="2400" b="1" dirty="0" smtClean="0">
              <a:latin typeface="宋体" pitchFamily="2" charset="-122"/>
              <a:ea typeface="宋体" pitchFamily="2" charset="-122"/>
              <a:sym typeface="Wingdings" charset="0"/>
            </a:endParaRPr>
          </a:p>
          <a:p>
            <a:pPr>
              <a:lnSpc>
                <a:spcPct val="130000"/>
              </a:lnSpc>
            </a:pPr>
            <a:endParaRPr lang="zh-CN" altLang="en-US" sz="2600" b="1" dirty="0">
              <a:solidFill>
                <a:srgbClr val="FF0000"/>
              </a:solidFill>
              <a:latin typeface="宋体" pitchFamily="2" charset="-122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文本框 27649"/>
          <p:cNvSpPr txBox="1"/>
          <p:nvPr/>
        </p:nvSpPr>
        <p:spPr>
          <a:xfrm>
            <a:off x="1042988" y="476885"/>
            <a:ext cx="7197725" cy="6118225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/>
          <a:p>
            <a:pPr lvl="0" eaLnBrk="1" hangingPunct="1">
              <a:lnSpc>
                <a:spcPct val="140000"/>
              </a:lnSpc>
            </a:pPr>
            <a:r>
              <a:rPr lang="zh-CN" altLang="en-US" sz="2400" b="1" dirty="0">
                <a:solidFill>
                  <a:srgbClr val="CC00CC"/>
                </a:solidFill>
                <a:latin typeface="宋体" pitchFamily="2" charset="-122"/>
                <a:ea typeface="宋体" pitchFamily="2" charset="-122"/>
              </a:rPr>
              <a:t>归纳总结</a:t>
            </a:r>
            <a:endParaRPr lang="zh-CN" altLang="en-US" sz="2400" b="1" dirty="0">
              <a:latin typeface="宋体" pitchFamily="2" charset="-122"/>
              <a:ea typeface="宋体" pitchFamily="2" charset="-122"/>
            </a:endParaRPr>
          </a:p>
          <a:p>
            <a:pPr>
              <a:lnSpc>
                <a:spcPct val="140000"/>
              </a:lnSpc>
            </a:pPr>
            <a:r>
              <a:rPr lang="en-US" altLang="zh-CN" sz="2400" b="1" dirty="0" smtClean="0">
                <a:latin typeface="宋体" pitchFamily="2" charset="-122"/>
                <a:ea typeface="宋体" pitchFamily="2" charset="-122"/>
              </a:rPr>
              <a:t>change one’s mind</a:t>
            </a:r>
            <a:r>
              <a:rPr lang="zh-CN" altLang="en-US" sz="2400" b="1" dirty="0" smtClean="0">
                <a:latin typeface="宋体" pitchFamily="2" charset="-122"/>
                <a:ea typeface="宋体" pitchFamily="2" charset="-122"/>
              </a:rPr>
              <a:t>：改变主意</a:t>
            </a:r>
            <a:r>
              <a:rPr lang="zh-CN" altLang="en-US" sz="2400" b="1" u="sng" dirty="0" smtClean="0">
                <a:latin typeface="宋体" pitchFamily="2" charset="-122"/>
                <a:ea typeface="宋体" pitchFamily="2" charset="-122"/>
              </a:rPr>
              <a:t>       </a:t>
            </a:r>
            <a:endParaRPr lang="zh-CN" altLang="en-US" sz="2400" b="1" dirty="0" smtClean="0">
              <a:latin typeface="宋体" pitchFamily="2" charset="-122"/>
              <a:ea typeface="宋体" pitchFamily="2" charset="-122"/>
            </a:endParaRPr>
          </a:p>
          <a:p>
            <a:pPr lvl="0">
              <a:lnSpc>
                <a:spcPct val="140000"/>
              </a:lnSpc>
            </a:pPr>
            <a:r>
              <a:rPr lang="en-US" altLang="zh-CN" sz="2400" b="1" dirty="0" smtClean="0">
                <a:latin typeface="宋体" pitchFamily="2" charset="-122"/>
                <a:ea typeface="宋体" pitchFamily="2" charset="-122"/>
              </a:rPr>
              <a:t>make </a:t>
            </a:r>
            <a:r>
              <a:rPr lang="en-US" altLang="zh-CN" sz="2400" b="1" dirty="0">
                <a:latin typeface="宋体" pitchFamily="2" charset="-122"/>
                <a:ea typeface="宋体" pitchFamily="2" charset="-122"/>
              </a:rPr>
              <a:t>up one’s </a:t>
            </a:r>
            <a:r>
              <a:rPr lang="en-US" altLang="zh-CN" sz="2400" b="1" dirty="0" smtClean="0">
                <a:latin typeface="宋体" pitchFamily="2" charset="-122"/>
                <a:ea typeface="宋体" pitchFamily="2" charset="-122"/>
              </a:rPr>
              <a:t>mind</a:t>
            </a:r>
            <a:r>
              <a:rPr lang="zh-CN" altLang="en-US" sz="2400" b="1" dirty="0" smtClean="0">
                <a:latin typeface="宋体" pitchFamily="2" charset="-122"/>
                <a:ea typeface="宋体" pitchFamily="2" charset="-122"/>
              </a:rPr>
              <a:t> ：下</a:t>
            </a:r>
            <a:r>
              <a:rPr lang="zh-CN" altLang="en-US" sz="2400" b="1" dirty="0">
                <a:latin typeface="宋体" pitchFamily="2" charset="-122"/>
                <a:ea typeface="宋体" pitchFamily="2" charset="-122"/>
              </a:rPr>
              <a:t>决心，决定</a:t>
            </a:r>
          </a:p>
          <a:p>
            <a:pPr lvl="0">
              <a:lnSpc>
                <a:spcPct val="140000"/>
              </a:lnSpc>
            </a:pPr>
            <a:r>
              <a:rPr lang="en-US" altLang="zh-CN" sz="2400" b="1" dirty="0">
                <a:latin typeface="宋体" pitchFamily="2" charset="-122"/>
                <a:ea typeface="宋体" pitchFamily="2" charset="-122"/>
              </a:rPr>
              <a:t>bear/keep...in </a:t>
            </a:r>
            <a:r>
              <a:rPr lang="en-US" altLang="zh-CN" sz="2400" b="1" dirty="0" smtClean="0">
                <a:latin typeface="宋体" pitchFamily="2" charset="-122"/>
                <a:ea typeface="宋体" pitchFamily="2" charset="-122"/>
              </a:rPr>
              <a:t>mind</a:t>
            </a:r>
            <a:r>
              <a:rPr lang="zh-CN" altLang="en-US" sz="2400" b="1" dirty="0" smtClean="0">
                <a:latin typeface="宋体" pitchFamily="2" charset="-122"/>
                <a:ea typeface="宋体" pitchFamily="2" charset="-122"/>
              </a:rPr>
              <a:t> ：记</a:t>
            </a:r>
            <a:r>
              <a:rPr lang="zh-CN" altLang="en-US" sz="2400" b="1" dirty="0">
                <a:latin typeface="宋体" pitchFamily="2" charset="-122"/>
                <a:ea typeface="宋体" pitchFamily="2" charset="-122"/>
              </a:rPr>
              <a:t>住</a:t>
            </a:r>
          </a:p>
          <a:p>
            <a:pPr lvl="0">
              <a:lnSpc>
                <a:spcPct val="140000"/>
              </a:lnSpc>
            </a:pPr>
            <a:r>
              <a:rPr lang="en-US" altLang="zh-CN" sz="2400" b="1" dirty="0">
                <a:latin typeface="宋体" pitchFamily="2" charset="-122"/>
                <a:ea typeface="宋体" pitchFamily="2" charset="-122"/>
              </a:rPr>
              <a:t>have...in </a:t>
            </a:r>
            <a:r>
              <a:rPr lang="en-US" altLang="zh-CN" sz="2400" b="1" dirty="0" smtClean="0">
                <a:latin typeface="宋体" pitchFamily="2" charset="-122"/>
                <a:ea typeface="宋体" pitchFamily="2" charset="-122"/>
              </a:rPr>
              <a:t>mind</a:t>
            </a:r>
            <a:r>
              <a:rPr lang="zh-CN" altLang="en-US" sz="2400" b="1" dirty="0" smtClean="0">
                <a:latin typeface="宋体" pitchFamily="2" charset="-122"/>
                <a:ea typeface="宋体" pitchFamily="2" charset="-122"/>
              </a:rPr>
              <a:t> ：考</a:t>
            </a:r>
            <a:r>
              <a:rPr lang="zh-CN" altLang="en-US" sz="2400" b="1" dirty="0">
                <a:latin typeface="宋体" pitchFamily="2" charset="-122"/>
                <a:ea typeface="宋体" pitchFamily="2" charset="-122"/>
              </a:rPr>
              <a:t>虑；打算</a:t>
            </a:r>
          </a:p>
          <a:p>
            <a:pPr lvl="0">
              <a:lnSpc>
                <a:spcPct val="140000"/>
              </a:lnSpc>
            </a:pPr>
            <a:r>
              <a:rPr lang="en-US" altLang="zh-CN" sz="2400" b="1" dirty="0">
                <a:latin typeface="宋体" pitchFamily="2" charset="-122"/>
                <a:ea typeface="宋体" pitchFamily="2" charset="-122"/>
              </a:rPr>
              <a:t>call/bring </a:t>
            </a:r>
            <a:r>
              <a:rPr lang="en-US" altLang="zh-CN" sz="2400" b="1" dirty="0" err="1">
                <a:latin typeface="宋体" pitchFamily="2" charset="-122"/>
                <a:ea typeface="宋体" pitchFamily="2" charset="-122"/>
              </a:rPr>
              <a:t>sth.to</a:t>
            </a:r>
            <a:r>
              <a:rPr lang="en-US" altLang="zh-CN" sz="2400" b="1" dirty="0">
                <a:latin typeface="宋体" pitchFamily="2" charset="-122"/>
                <a:ea typeface="宋体" pitchFamily="2" charset="-122"/>
              </a:rPr>
              <a:t> </a:t>
            </a:r>
            <a:r>
              <a:rPr lang="en-US" altLang="zh-CN" sz="2400" b="1" dirty="0" smtClean="0">
                <a:latin typeface="宋体" pitchFamily="2" charset="-122"/>
                <a:ea typeface="宋体" pitchFamily="2" charset="-122"/>
              </a:rPr>
              <a:t>mind</a:t>
            </a:r>
            <a:r>
              <a:rPr lang="zh-CN" altLang="en-US" sz="2400" b="1" dirty="0" smtClean="0">
                <a:latin typeface="宋体" pitchFamily="2" charset="-122"/>
                <a:ea typeface="宋体" pitchFamily="2" charset="-122"/>
              </a:rPr>
              <a:t> ：回</a:t>
            </a:r>
            <a:r>
              <a:rPr lang="zh-CN" altLang="en-US" sz="2400" b="1" dirty="0">
                <a:latin typeface="宋体" pitchFamily="2" charset="-122"/>
                <a:ea typeface="宋体" pitchFamily="2" charset="-122"/>
              </a:rPr>
              <a:t>忆起某事</a:t>
            </a:r>
          </a:p>
          <a:p>
            <a:pPr lvl="0">
              <a:lnSpc>
                <a:spcPct val="140000"/>
              </a:lnSpc>
            </a:pPr>
            <a:r>
              <a:rPr lang="en-US" altLang="zh-CN" sz="2400" b="1" dirty="0">
                <a:latin typeface="宋体" pitchFamily="2" charset="-122"/>
                <a:ea typeface="宋体" pitchFamily="2" charset="-122"/>
              </a:rPr>
              <a:t>fix one’s mind </a:t>
            </a:r>
            <a:r>
              <a:rPr lang="en-US" altLang="zh-CN" sz="2400" b="1" dirty="0" smtClean="0">
                <a:latin typeface="宋体" pitchFamily="2" charset="-122"/>
                <a:ea typeface="宋体" pitchFamily="2" charset="-122"/>
              </a:rPr>
              <a:t>upon</a:t>
            </a:r>
            <a:r>
              <a:rPr lang="zh-CN" altLang="en-US" sz="2400" b="1" dirty="0" smtClean="0">
                <a:latin typeface="宋体" pitchFamily="2" charset="-122"/>
                <a:ea typeface="宋体" pitchFamily="2" charset="-122"/>
              </a:rPr>
              <a:t> ：把</a:t>
            </a:r>
            <a:r>
              <a:rPr lang="zh-CN" altLang="en-US" sz="2400" b="1" dirty="0">
                <a:latin typeface="宋体" pitchFamily="2" charset="-122"/>
                <a:ea typeface="宋体" pitchFamily="2" charset="-122"/>
              </a:rPr>
              <a:t>注意力集中在</a:t>
            </a:r>
            <a:r>
              <a:rPr lang="en-US" altLang="zh-CN" sz="2400" b="1" dirty="0">
                <a:latin typeface="宋体" pitchFamily="2" charset="-122"/>
                <a:ea typeface="宋体" pitchFamily="2" charset="-122"/>
              </a:rPr>
              <a:t>……</a:t>
            </a:r>
          </a:p>
          <a:p>
            <a:pPr lvl="0">
              <a:lnSpc>
                <a:spcPct val="140000"/>
              </a:lnSpc>
            </a:pPr>
            <a:r>
              <a:rPr lang="en-US" altLang="zh-CN" sz="2400" b="1" dirty="0">
                <a:latin typeface="宋体" pitchFamily="2" charset="-122"/>
                <a:ea typeface="宋体" pitchFamily="2" charset="-122"/>
              </a:rPr>
              <a:t>be out of one’s </a:t>
            </a:r>
            <a:r>
              <a:rPr lang="en-US" altLang="zh-CN" sz="2400" b="1" dirty="0" smtClean="0">
                <a:latin typeface="宋体" pitchFamily="2" charset="-122"/>
                <a:ea typeface="宋体" pitchFamily="2" charset="-122"/>
              </a:rPr>
              <a:t>mind</a:t>
            </a:r>
            <a:r>
              <a:rPr lang="zh-CN" altLang="en-US" sz="2400" b="1" dirty="0" smtClean="0">
                <a:latin typeface="宋体" pitchFamily="2" charset="-122"/>
                <a:ea typeface="宋体" pitchFamily="2" charset="-122"/>
              </a:rPr>
              <a:t> ：发</a:t>
            </a:r>
            <a:r>
              <a:rPr lang="zh-CN" altLang="en-US" sz="2400" b="1" dirty="0">
                <a:latin typeface="宋体" pitchFamily="2" charset="-122"/>
                <a:ea typeface="宋体" pitchFamily="2" charset="-122"/>
              </a:rPr>
              <a:t>狂，发疯</a:t>
            </a:r>
          </a:p>
          <a:p>
            <a:pPr lvl="0" eaLnBrk="1" hangingPunct="1">
              <a:lnSpc>
                <a:spcPct val="140000"/>
              </a:lnSpc>
              <a:spcBef>
                <a:spcPct val="50000"/>
              </a:spcBef>
            </a:pPr>
            <a:endParaRPr lang="zh-CN" altLang="en-US" sz="2400" b="1" dirty="0">
              <a:latin typeface="宋体" pitchFamily="2" charset="-122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文本框 28673"/>
          <p:cNvSpPr txBox="1"/>
          <p:nvPr/>
        </p:nvSpPr>
        <p:spPr>
          <a:xfrm>
            <a:off x="927100" y="1020763"/>
            <a:ext cx="7197725" cy="3592512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/>
          <a:p>
            <a:pPr lvl="0" eaLnBrk="1" hangingPunct="1">
              <a:lnSpc>
                <a:spcPct val="140000"/>
              </a:lnSpc>
            </a:pPr>
            <a:r>
              <a:rPr lang="zh-CN" altLang="en-US" sz="2400" b="1" dirty="0">
                <a:solidFill>
                  <a:srgbClr val="CC00CC"/>
                </a:solidFill>
                <a:latin typeface="宋体" pitchFamily="2" charset="-122"/>
                <a:ea typeface="宋体" pitchFamily="2" charset="-122"/>
              </a:rPr>
              <a:t>即学即用</a:t>
            </a:r>
            <a:endParaRPr lang="zh-CN" altLang="en-US" sz="2400" b="1" dirty="0">
              <a:latin typeface="宋体" pitchFamily="2" charset="-122"/>
              <a:ea typeface="宋体" pitchFamily="2" charset="-122"/>
            </a:endParaRPr>
          </a:p>
          <a:p>
            <a:pPr lvl="0" eaLnBrk="1" hangingPunct="1">
              <a:lnSpc>
                <a:spcPct val="140000"/>
              </a:lnSpc>
            </a:pPr>
            <a:r>
              <a:rPr lang="zh-CN" altLang="en-US" sz="2400" b="1" dirty="0">
                <a:latin typeface="宋体" pitchFamily="2" charset="-122"/>
                <a:ea typeface="宋体" pitchFamily="2" charset="-122"/>
              </a:rPr>
              <a:t>（</a:t>
            </a:r>
            <a:r>
              <a:rPr lang="en-US" altLang="zh-CN" sz="2400" b="1" dirty="0">
                <a:latin typeface="宋体" pitchFamily="2" charset="-122"/>
                <a:ea typeface="宋体" pitchFamily="2" charset="-122"/>
              </a:rPr>
              <a:t>1</a:t>
            </a:r>
            <a:r>
              <a:rPr lang="zh-CN" altLang="en-US" sz="2400" b="1" dirty="0">
                <a:latin typeface="宋体" pitchFamily="2" charset="-122"/>
                <a:ea typeface="宋体" pitchFamily="2" charset="-122"/>
              </a:rPr>
              <a:t>）</a:t>
            </a:r>
            <a:r>
              <a:rPr lang="en-US" altLang="zh-CN" sz="2400" b="1" dirty="0">
                <a:latin typeface="宋体" pitchFamily="2" charset="-122"/>
                <a:ea typeface="宋体" pitchFamily="2" charset="-122"/>
              </a:rPr>
              <a:t>I don’t know whom he </a:t>
            </a:r>
          </a:p>
          <a:p>
            <a:pPr lvl="0" eaLnBrk="1" hangingPunct="1">
              <a:lnSpc>
                <a:spcPct val="140000"/>
              </a:lnSpc>
            </a:pPr>
            <a:r>
              <a:rPr lang="en-US" altLang="zh-CN" sz="2400" b="1" dirty="0">
                <a:latin typeface="宋体" pitchFamily="2" charset="-122"/>
                <a:ea typeface="宋体" pitchFamily="2" charset="-122"/>
              </a:rPr>
              <a:t>     (</a:t>
            </a:r>
            <a:r>
              <a:rPr lang="zh-CN" altLang="en-US" sz="2400" b="1" dirty="0">
                <a:latin typeface="宋体" pitchFamily="2" charset="-122"/>
                <a:ea typeface="宋体" pitchFamily="2" charset="-122"/>
              </a:rPr>
              <a:t>心中想着</a:t>
            </a:r>
            <a:r>
              <a:rPr lang="en-US" altLang="zh-CN" sz="2400" b="1" dirty="0">
                <a:latin typeface="宋体" pitchFamily="2" charset="-122"/>
                <a:ea typeface="宋体" pitchFamily="2" charset="-122"/>
              </a:rPr>
              <a:t>).</a:t>
            </a:r>
          </a:p>
          <a:p>
            <a:pPr lvl="0" eaLnBrk="1" hangingPunct="1">
              <a:lnSpc>
                <a:spcPct val="140000"/>
              </a:lnSpc>
            </a:pPr>
            <a:r>
              <a:rPr lang="zh-CN" altLang="en-US" sz="2400" b="1" dirty="0">
                <a:latin typeface="宋体" pitchFamily="2" charset="-122"/>
                <a:ea typeface="宋体" pitchFamily="2" charset="-122"/>
              </a:rPr>
              <a:t>（</a:t>
            </a:r>
            <a:r>
              <a:rPr lang="en-US" altLang="zh-CN" sz="2400" b="1" dirty="0">
                <a:latin typeface="宋体" pitchFamily="2" charset="-122"/>
                <a:ea typeface="宋体" pitchFamily="2" charset="-122"/>
              </a:rPr>
              <a:t>2</a:t>
            </a:r>
            <a:r>
              <a:rPr lang="zh-CN" altLang="en-US" sz="2400" b="1" dirty="0">
                <a:latin typeface="宋体" pitchFamily="2" charset="-122"/>
                <a:ea typeface="宋体" pitchFamily="2" charset="-122"/>
              </a:rPr>
              <a:t>）</a:t>
            </a:r>
            <a:r>
              <a:rPr lang="en-US" altLang="zh-CN" sz="2400" b="1" dirty="0">
                <a:latin typeface="宋体" pitchFamily="2" charset="-122"/>
                <a:ea typeface="宋体" pitchFamily="2" charset="-122"/>
              </a:rPr>
              <a:t>Nothing could </a:t>
            </a:r>
            <a:r>
              <a:rPr lang="en-US" altLang="zh-CN" sz="2400" b="1" u="sng" dirty="0">
                <a:latin typeface="宋体" pitchFamily="2" charset="-122"/>
                <a:ea typeface="宋体" pitchFamily="2" charset="-122"/>
              </a:rPr>
              <a:t>               </a:t>
            </a:r>
            <a:r>
              <a:rPr lang="en-US" altLang="zh-CN" sz="2400" b="1" dirty="0">
                <a:latin typeface="宋体" pitchFamily="2" charset="-122"/>
                <a:ea typeface="宋体" pitchFamily="2" charset="-122"/>
              </a:rPr>
              <a:t> (</a:t>
            </a:r>
            <a:r>
              <a:rPr lang="zh-CN" altLang="en-US" sz="2400" b="1" dirty="0">
                <a:latin typeface="宋体" pitchFamily="2" charset="-122"/>
                <a:ea typeface="宋体" pitchFamily="2" charset="-122"/>
              </a:rPr>
              <a:t>让他改</a:t>
            </a:r>
          </a:p>
          <a:p>
            <a:pPr lvl="0" eaLnBrk="1" hangingPunct="1">
              <a:lnSpc>
                <a:spcPct val="140000"/>
              </a:lnSpc>
            </a:pPr>
            <a:r>
              <a:rPr lang="zh-CN" altLang="en-US" sz="2400" b="1" dirty="0">
                <a:latin typeface="宋体" pitchFamily="2" charset="-122"/>
                <a:ea typeface="宋体" pitchFamily="2" charset="-122"/>
              </a:rPr>
              <a:t>     变主意</a:t>
            </a:r>
            <a:r>
              <a:rPr lang="en-US" altLang="zh-CN" sz="2400" b="1" dirty="0">
                <a:latin typeface="宋体" pitchFamily="2" charset="-122"/>
                <a:ea typeface="宋体" pitchFamily="2" charset="-122"/>
              </a:rPr>
              <a:t>)</a:t>
            </a:r>
            <a:r>
              <a:rPr lang="zh-CN" altLang="en-US" sz="2400" b="1" dirty="0">
                <a:latin typeface="宋体" pitchFamily="2" charset="-122"/>
                <a:ea typeface="宋体" pitchFamily="2" charset="-122"/>
              </a:rPr>
              <a:t>，</a:t>
            </a:r>
            <a:r>
              <a:rPr lang="en-US" altLang="zh-CN" sz="2400" b="1" dirty="0">
                <a:latin typeface="宋体" pitchFamily="2" charset="-122"/>
                <a:ea typeface="宋体" pitchFamily="2" charset="-122"/>
              </a:rPr>
              <a:t>so the meeting ended.</a:t>
            </a:r>
          </a:p>
        </p:txBody>
      </p:sp>
      <p:sp>
        <p:nvSpPr>
          <p:cNvPr id="28675" name="直接连接符 28674"/>
          <p:cNvSpPr/>
          <p:nvPr/>
        </p:nvSpPr>
        <p:spPr>
          <a:xfrm>
            <a:off x="5167313" y="2079625"/>
            <a:ext cx="1901825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676" name="文本框 28675"/>
          <p:cNvSpPr txBox="1"/>
          <p:nvPr/>
        </p:nvSpPr>
        <p:spPr>
          <a:xfrm>
            <a:off x="5111750" y="1689100"/>
            <a:ext cx="2351088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has in mind</a:t>
            </a:r>
          </a:p>
        </p:txBody>
      </p:sp>
      <p:sp>
        <p:nvSpPr>
          <p:cNvPr id="28677" name="文本框 28676"/>
          <p:cNvSpPr txBox="1"/>
          <p:nvPr/>
        </p:nvSpPr>
        <p:spPr>
          <a:xfrm>
            <a:off x="3862388" y="2662238"/>
            <a:ext cx="2700337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change his mind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/>
      <p:bldP spid="2867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文本框 6148"/>
          <p:cNvSpPr txBox="1"/>
          <p:nvPr/>
        </p:nvSpPr>
        <p:spPr>
          <a:xfrm>
            <a:off x="395605" y="476250"/>
            <a:ext cx="2453640" cy="76200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</a:bodyPr>
          <a:lstStyle/>
          <a:p>
            <a:pPr lvl="0" eaLnBrk="1" hangingPunct="1">
              <a:spcBef>
                <a:spcPct val="50000"/>
              </a:spcBef>
            </a:pPr>
            <a:r>
              <a:rPr lang="en-US" altLang="zh-CN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宋体" pitchFamily="2" charset="-122"/>
                <a:ea typeface="宋体" pitchFamily="2" charset="-122"/>
              </a:rPr>
              <a:t>Review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683895" y="1628800"/>
            <a:ext cx="749427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dirty="0"/>
              <a:t>1</a:t>
            </a:r>
            <a:r>
              <a:rPr lang="en-US" altLang="zh-CN" sz="3200" dirty="0" smtClean="0"/>
              <a:t>.</a:t>
            </a:r>
            <a:r>
              <a:rPr lang="zh-CN" altLang="en-US" sz="3200" dirty="0" smtClean="0"/>
              <a:t> </a:t>
            </a:r>
            <a:r>
              <a:rPr lang="en-US" altLang="zh-CN" sz="3200" dirty="0" smtClean="0"/>
              <a:t>prefer </a:t>
            </a:r>
            <a:r>
              <a:rPr lang="en-US" altLang="zh-CN" sz="3200" dirty="0"/>
              <a:t>to </a:t>
            </a:r>
            <a:r>
              <a:rPr lang="en-US" altLang="zh-CN" sz="3200" dirty="0" err="1"/>
              <a:t>sth</a:t>
            </a:r>
            <a:r>
              <a:rPr lang="en-US" altLang="zh-CN" sz="3200" dirty="0" smtClean="0"/>
              <a:t>.</a:t>
            </a:r>
            <a:r>
              <a:rPr lang="zh-CN" altLang="en-US" sz="3200" dirty="0" smtClean="0"/>
              <a:t>更喜欢</a:t>
            </a:r>
            <a:r>
              <a:rPr lang="en-US" altLang="zh-CN" sz="3200" dirty="0" smtClean="0"/>
              <a:t>.... </a:t>
            </a:r>
            <a:endParaRPr lang="en-US" altLang="zh-CN" sz="3200" dirty="0"/>
          </a:p>
          <a:p>
            <a:pPr>
              <a:lnSpc>
                <a:spcPct val="150000"/>
              </a:lnSpc>
            </a:pPr>
            <a:r>
              <a:rPr lang="en-US" altLang="zh-CN" sz="3200" dirty="0"/>
              <a:t>2. </a:t>
            </a:r>
            <a:r>
              <a:rPr lang="en-US" altLang="zh-CN" sz="3200" dirty="0" smtClean="0"/>
              <a:t>prefer </a:t>
            </a:r>
            <a:r>
              <a:rPr lang="en-US" altLang="zh-CN" sz="3200" dirty="0"/>
              <a:t>to do...rather than do</a:t>
            </a:r>
            <a:r>
              <a:rPr lang="en-US" altLang="zh-CN" sz="3200" dirty="0" smtClean="0"/>
              <a:t>...</a:t>
            </a:r>
            <a:r>
              <a:rPr lang="zh-CN" altLang="en-US" sz="3200" dirty="0" smtClean="0"/>
              <a:t>宁可</a:t>
            </a:r>
            <a:r>
              <a:rPr lang="en-US" altLang="zh-CN" sz="3200" dirty="0" smtClean="0"/>
              <a:t>...</a:t>
            </a:r>
            <a:r>
              <a:rPr lang="zh-CN" altLang="en-US" sz="3200" dirty="0" smtClean="0"/>
              <a:t>也不</a:t>
            </a:r>
            <a:r>
              <a:rPr lang="en-US" altLang="zh-CN" sz="3200" dirty="0" smtClean="0"/>
              <a:t>... </a:t>
            </a:r>
            <a:endParaRPr lang="en-US" altLang="zh-CN" sz="3200" dirty="0"/>
          </a:p>
          <a:p>
            <a:pPr>
              <a:lnSpc>
                <a:spcPct val="150000"/>
              </a:lnSpc>
            </a:pPr>
            <a:r>
              <a:rPr lang="en-US" altLang="zh-CN" sz="3200" dirty="0"/>
              <a:t>3</a:t>
            </a:r>
            <a:r>
              <a:rPr lang="en-US" altLang="zh-CN" sz="3200" dirty="0" smtClean="0"/>
              <a:t>. give in</a:t>
            </a:r>
            <a:r>
              <a:rPr lang="zh-CN" altLang="en-US" sz="3200" dirty="0" smtClean="0"/>
              <a:t>投</a:t>
            </a:r>
            <a:r>
              <a:rPr lang="zh-CN" altLang="en-US" sz="3200" dirty="0"/>
              <a:t>降</a:t>
            </a:r>
            <a:r>
              <a:rPr lang="en-US" altLang="zh-CN" sz="3200" dirty="0"/>
              <a:t>; </a:t>
            </a:r>
            <a:r>
              <a:rPr lang="zh-CN" altLang="en-US" sz="3200" dirty="0"/>
              <a:t>让</a:t>
            </a:r>
            <a:r>
              <a:rPr lang="zh-CN" altLang="en-US" sz="3200" dirty="0" smtClean="0"/>
              <a:t>步</a:t>
            </a:r>
            <a:endParaRPr lang="en-US" altLang="zh-CN" sz="3200" dirty="0"/>
          </a:p>
          <a:p>
            <a:pPr>
              <a:lnSpc>
                <a:spcPct val="150000"/>
              </a:lnSpc>
            </a:pPr>
            <a:r>
              <a:rPr lang="en-US" altLang="zh-CN" sz="3200" dirty="0" smtClean="0"/>
              <a:t>4.change </a:t>
            </a:r>
            <a:r>
              <a:rPr lang="en-US" altLang="zh-CN" sz="3200" dirty="0"/>
              <a:t>one’s </a:t>
            </a:r>
            <a:r>
              <a:rPr lang="en-US" altLang="zh-CN" sz="3200" dirty="0" smtClean="0"/>
              <a:t>mind </a:t>
            </a:r>
            <a:r>
              <a:rPr lang="zh-CN" altLang="en-US" sz="3200" dirty="0" smtClean="0"/>
              <a:t>改变主意</a:t>
            </a:r>
            <a:endParaRPr lang="en-US" altLang="zh-CN" sz="3200" dirty="0"/>
          </a:p>
          <a:p>
            <a:pPr>
              <a:lnSpc>
                <a:spcPct val="150000"/>
              </a:lnSpc>
            </a:pPr>
            <a:r>
              <a:rPr lang="en-US" altLang="zh-CN" sz="3200" dirty="0"/>
              <a:t>5</a:t>
            </a:r>
            <a:r>
              <a:rPr lang="en-US" altLang="zh-CN" sz="3200" dirty="0" smtClean="0"/>
              <a:t>.</a:t>
            </a:r>
            <a:r>
              <a:rPr lang="zh-CN" altLang="en-US" sz="3200" dirty="0" smtClean="0">
                <a:sym typeface="+mn-ea"/>
              </a:rPr>
              <a:t> </a:t>
            </a:r>
            <a:r>
              <a:rPr lang="en-US" altLang="zh-CN" sz="3200" dirty="0">
                <a:sym typeface="+mn-ea"/>
              </a:rPr>
              <a:t>make up </a:t>
            </a:r>
            <a:r>
              <a:rPr lang="en-US" altLang="zh-CN" sz="3200" dirty="0" smtClean="0">
                <a:sym typeface="+mn-ea"/>
              </a:rPr>
              <a:t>one</a:t>
            </a:r>
            <a:r>
              <a:rPr lang="en-US" altLang="zh-CN" sz="3200" dirty="0" smtClean="0"/>
              <a:t>’</a:t>
            </a:r>
            <a:r>
              <a:rPr lang="en-US" altLang="zh-CN" sz="3200" dirty="0" smtClean="0">
                <a:sym typeface="+mn-ea"/>
              </a:rPr>
              <a:t>s </a:t>
            </a:r>
            <a:r>
              <a:rPr lang="en-US" altLang="zh-CN" sz="3200" dirty="0" smtClean="0">
                <a:sym typeface="+mn-ea"/>
              </a:rPr>
              <a:t>mind</a:t>
            </a:r>
            <a:r>
              <a:rPr lang="zh-CN" altLang="en-US" sz="3200" dirty="0" smtClean="0">
                <a:sym typeface="+mn-ea"/>
              </a:rPr>
              <a:t>下定决心</a:t>
            </a:r>
            <a:endParaRPr lang="en-US" altLang="zh-CN" sz="3200" dirty="0">
              <a:sym typeface="+mn-ea"/>
            </a:endParaRPr>
          </a:p>
          <a:p>
            <a:endParaRPr lang="en-US" altLang="zh-CN" sz="3600" dirty="0">
              <a:ln/>
              <a:solidFill>
                <a:schemeClr val="accent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323528" y="2502024"/>
            <a:ext cx="8229600" cy="1143000"/>
          </a:xfrm>
        </p:spPr>
        <p:txBody>
          <a:bodyPr/>
          <a:lstStyle/>
          <a:p>
            <a:r>
              <a:rPr lang="en-US" altLang="zh-CN" sz="5400" dirty="0"/>
              <a:t>Thank you!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title" idx="4294967295"/>
          </p:nvPr>
        </p:nvSpPr>
        <p:spPr>
          <a:xfrm>
            <a:off x="467360" y="835978"/>
            <a:ext cx="8229600" cy="1143000"/>
          </a:xfrm>
          <a:ln w="9525">
            <a:noFill/>
            <a:miter/>
          </a:ln>
        </p:spPr>
        <p:txBody>
          <a:bodyPr vert="horz" wrap="square" anchor="ctr"/>
          <a:lstStyle/>
          <a:p>
            <a:pPr lvl="0" algn="l" eaLnBrk="1" hangingPunct="1"/>
            <a:r>
              <a:rPr lang="en-US" altLang="zh-CN" dirty="0"/>
              <a:t>prefer to do</a:t>
            </a:r>
          </a:p>
        </p:txBody>
      </p:sp>
      <p:sp>
        <p:nvSpPr>
          <p:cNvPr id="6147" name="内容占位符 2"/>
          <p:cNvSpPr>
            <a:spLocks noGrp="1"/>
          </p:cNvSpPr>
          <p:nvPr>
            <p:ph idx="4294967295"/>
          </p:nvPr>
        </p:nvSpPr>
        <p:spPr>
          <a:xfrm>
            <a:off x="395605" y="2492375"/>
            <a:ext cx="8229600" cy="4525963"/>
          </a:xfrm>
          <a:ln w="9525">
            <a:noFill/>
            <a:miter/>
          </a:ln>
        </p:spPr>
        <p:txBody>
          <a:bodyPr vert="horz" wrap="square" anchor="t"/>
          <a:lstStyle/>
          <a:p>
            <a:pPr lvl="0" eaLnBrk="1" hangingPunct="1">
              <a:lnSpc>
                <a:spcPct val="130000"/>
              </a:lnSpc>
            </a:pPr>
            <a:r>
              <a:rPr lang="en-US" altLang="zh-CN" sz="2400" b="1" dirty="0">
                <a:latin typeface="宋体" pitchFamily="2" charset="-122"/>
                <a:ea typeface="宋体" pitchFamily="2" charset="-122"/>
                <a:sym typeface="+mn-ea"/>
              </a:rPr>
              <a:t>  Which kind of transport do you </a:t>
            </a:r>
            <a:r>
              <a:rPr lang="en-US" altLang="zh-CN" sz="2400" b="1" u="sng" dirty="0">
                <a:latin typeface="宋体" pitchFamily="2" charset="-122"/>
                <a:ea typeface="宋体" pitchFamily="2" charset="-122"/>
                <a:sym typeface="+mn-ea"/>
              </a:rPr>
              <a:t>  </a:t>
            </a:r>
            <a:r>
              <a:rPr lang="en-US" altLang="zh-CN" sz="2400" b="1" u="sng" dirty="0">
                <a:solidFill>
                  <a:srgbClr val="FF0000"/>
                </a:solidFill>
                <a:latin typeface="宋体" pitchFamily="2" charset="-122"/>
                <a:ea typeface="宋体" pitchFamily="2" charset="-122"/>
                <a:sym typeface="+mn-ea"/>
              </a:rPr>
              <a:t>prefer </a:t>
            </a:r>
            <a:r>
              <a:rPr lang="en-US" altLang="zh-CN" sz="2400" b="1" u="sng" dirty="0">
                <a:latin typeface="宋体" pitchFamily="2" charset="-122"/>
                <a:ea typeface="宋体" pitchFamily="2" charset="-122"/>
                <a:sym typeface="+mn-ea"/>
              </a:rPr>
              <a:t> </a:t>
            </a:r>
            <a:r>
              <a:rPr lang="en-US" altLang="zh-CN" sz="2400" b="1" dirty="0">
                <a:latin typeface="宋体" pitchFamily="2" charset="-122"/>
                <a:ea typeface="宋体" pitchFamily="2" charset="-122"/>
                <a:sym typeface="+mn-ea"/>
              </a:rPr>
              <a:t> to </a:t>
            </a:r>
            <a:r>
              <a:rPr lang="en-US" altLang="zh-CN" sz="2400" b="1" dirty="0" err="1">
                <a:latin typeface="宋体" pitchFamily="2" charset="-122"/>
                <a:ea typeface="宋体" pitchFamily="2" charset="-122"/>
                <a:sym typeface="+mn-ea"/>
              </a:rPr>
              <a:t>use:bus</a:t>
            </a:r>
            <a:r>
              <a:rPr lang="en-US" altLang="zh-CN" sz="2400" b="1" dirty="0">
                <a:latin typeface="宋体" pitchFamily="2" charset="-122"/>
                <a:ea typeface="宋体" pitchFamily="2" charset="-122"/>
                <a:sym typeface="+mn-ea"/>
              </a:rPr>
              <a:t> or train?</a:t>
            </a:r>
            <a:r>
              <a:rPr lang="zh-CN" altLang="en-US" sz="2400" b="1" dirty="0">
                <a:latin typeface="宋体" pitchFamily="2" charset="-122"/>
                <a:ea typeface="宋体" pitchFamily="2" charset="-122"/>
                <a:sym typeface="+mn-ea"/>
              </a:rPr>
              <a:t>（回归课本</a:t>
            </a:r>
            <a:r>
              <a:rPr lang="en-US" altLang="zh-CN" sz="2400" b="1" dirty="0">
                <a:latin typeface="宋体" pitchFamily="2" charset="-122"/>
                <a:ea typeface="宋体" pitchFamily="2" charset="-122"/>
                <a:sym typeface="+mn-ea"/>
              </a:rPr>
              <a:t>P</a:t>
            </a:r>
            <a:r>
              <a:rPr lang="en-US" altLang="zh-CN" sz="2400" b="1" baseline="-25000" dirty="0">
                <a:latin typeface="宋体" pitchFamily="2" charset="-122"/>
                <a:ea typeface="宋体" pitchFamily="2" charset="-122"/>
                <a:sym typeface="+mn-ea"/>
              </a:rPr>
              <a:t>17</a:t>
            </a:r>
            <a:r>
              <a:rPr lang="zh-CN" altLang="en-US" sz="2400" b="1" dirty="0">
                <a:latin typeface="宋体" pitchFamily="2" charset="-122"/>
                <a:ea typeface="宋体" pitchFamily="2" charset="-122"/>
                <a:sym typeface="+mn-ea"/>
              </a:rPr>
              <a:t>）</a:t>
            </a:r>
            <a:endParaRPr sz="2400" dirty="0"/>
          </a:p>
        </p:txBody>
      </p:sp>
      <p:cxnSp>
        <p:nvCxnSpPr>
          <p:cNvPr id="2" name="直接箭头连接符 1"/>
          <p:cNvCxnSpPr/>
          <p:nvPr/>
        </p:nvCxnSpPr>
        <p:spPr>
          <a:xfrm>
            <a:off x="6443980" y="3212465"/>
            <a:ext cx="0" cy="1440180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" name="矩形 2"/>
          <p:cNvSpPr/>
          <p:nvPr/>
        </p:nvSpPr>
        <p:spPr>
          <a:xfrm>
            <a:off x="5003800" y="4796790"/>
            <a:ext cx="2768600" cy="129603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000" b="1" dirty="0" smtClean="0"/>
              <a:t>更喜欢； 更倾向于</a:t>
            </a:r>
            <a:endParaRPr lang="zh-CN" altLang="en-US" sz="20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398780" y="1701165"/>
            <a:ext cx="5452745" cy="329184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pPr lvl="0" eaLnBrk="1" hangingPunct="1">
              <a:lnSpc>
                <a:spcPct val="125000"/>
              </a:lnSpc>
            </a:pPr>
            <a:r>
              <a:rPr lang="zh-CN" altLang="en-US" sz="2400" b="1" dirty="0">
                <a:latin typeface="宋体" pitchFamily="2" charset="-122"/>
                <a:ea typeface="宋体" pitchFamily="2" charset="-122"/>
                <a:sym typeface="+mn-ea"/>
              </a:rPr>
              <a:t> </a:t>
            </a:r>
            <a:r>
              <a:rPr lang="zh-CN" altLang="en-US" sz="2400" b="1" dirty="0">
                <a:latin typeface="宋体" pitchFamily="2" charset="-122"/>
                <a:ea typeface="宋体" pitchFamily="2" charset="-122"/>
                <a:sym typeface="Wingdings" charset="0"/>
              </a:rPr>
              <a:t></a:t>
            </a:r>
            <a:r>
              <a:rPr lang="zh-CN" altLang="en-US" sz="2400" b="1" dirty="0">
                <a:latin typeface="宋体" pitchFamily="2" charset="-122"/>
                <a:ea typeface="宋体" pitchFamily="2" charset="-122"/>
                <a:sym typeface="+mn-ea"/>
              </a:rPr>
              <a:t> </a:t>
            </a:r>
            <a:r>
              <a:rPr lang="en-US" altLang="zh-CN" sz="2400" b="1" dirty="0">
                <a:latin typeface="宋体" pitchFamily="2" charset="-122"/>
                <a:ea typeface="宋体" pitchFamily="2" charset="-122"/>
                <a:sym typeface="+mn-ea"/>
              </a:rPr>
              <a:t>I would 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宋体" pitchFamily="2" charset="-122"/>
                <a:ea typeface="宋体" pitchFamily="2" charset="-122"/>
                <a:sym typeface="+mn-ea"/>
              </a:rPr>
              <a:t>prefer</a:t>
            </a:r>
            <a:r>
              <a:rPr lang="en-US" altLang="zh-CN" sz="2400" b="1" dirty="0">
                <a:latin typeface="宋体" pitchFamily="2" charset="-122"/>
                <a:ea typeface="宋体" pitchFamily="2" charset="-122"/>
                <a:sym typeface="+mn-ea"/>
              </a:rPr>
              <a:t> meat 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宋体" pitchFamily="2" charset="-122"/>
                <a:ea typeface="宋体" pitchFamily="2" charset="-122"/>
                <a:sym typeface="+mn-ea"/>
              </a:rPr>
              <a:t>to</a:t>
            </a:r>
            <a:r>
              <a:rPr lang="en-US" altLang="zh-CN" sz="2400" b="1" dirty="0">
                <a:latin typeface="宋体" pitchFamily="2" charset="-122"/>
                <a:ea typeface="宋体" pitchFamily="2" charset="-122"/>
                <a:sym typeface="+mn-ea"/>
              </a:rPr>
              <a:t> fish.</a:t>
            </a:r>
            <a:endParaRPr lang="en-US" altLang="zh-CN" sz="2400" b="1" dirty="0">
              <a:latin typeface="宋体" pitchFamily="2" charset="-122"/>
              <a:ea typeface="宋体" pitchFamily="2" charset="-122"/>
            </a:endParaRPr>
          </a:p>
          <a:p>
            <a:pPr lvl="0" eaLnBrk="1" hangingPunct="1">
              <a:lnSpc>
                <a:spcPct val="125000"/>
              </a:lnSpc>
            </a:pPr>
            <a:r>
              <a:rPr lang="en-US" altLang="zh-CN" sz="2400" b="1" dirty="0">
                <a:latin typeface="宋体" pitchFamily="2" charset="-122"/>
                <a:ea typeface="宋体" pitchFamily="2" charset="-122"/>
                <a:sym typeface="+mn-ea"/>
              </a:rPr>
              <a:t>  </a:t>
            </a:r>
            <a:r>
              <a:rPr lang="zh-CN" altLang="en-US" sz="2400" b="1" dirty="0">
                <a:latin typeface="宋体" pitchFamily="2" charset="-122"/>
                <a:ea typeface="宋体" pitchFamily="2" charset="-122"/>
                <a:sym typeface="+mn-ea"/>
              </a:rPr>
              <a:t>我喜欢肉胜过（喜欢）鱼。</a:t>
            </a:r>
            <a:endParaRPr lang="zh-CN" altLang="en-US" sz="2400" b="1" dirty="0">
              <a:latin typeface="宋体" pitchFamily="2" charset="-122"/>
              <a:ea typeface="宋体" pitchFamily="2" charset="-122"/>
            </a:endParaRPr>
          </a:p>
          <a:p>
            <a:pPr lvl="0" eaLnBrk="1" hangingPunct="1">
              <a:lnSpc>
                <a:spcPct val="125000"/>
              </a:lnSpc>
            </a:pPr>
            <a:r>
              <a:rPr lang="zh-CN" altLang="en-US" sz="2400" b="1" dirty="0">
                <a:latin typeface="宋体" pitchFamily="2" charset="-122"/>
                <a:ea typeface="宋体" pitchFamily="2" charset="-122"/>
                <a:sym typeface="+mn-ea"/>
              </a:rPr>
              <a:t> </a:t>
            </a:r>
            <a:r>
              <a:rPr lang="zh-CN" altLang="en-US" sz="2400" b="1" dirty="0">
                <a:latin typeface="宋体" pitchFamily="2" charset="-122"/>
                <a:ea typeface="宋体" pitchFamily="2" charset="-122"/>
                <a:sym typeface="Wingdings" charset="0"/>
              </a:rPr>
              <a:t></a:t>
            </a:r>
            <a:r>
              <a:rPr lang="en-US" altLang="zh-CN" sz="2400" b="1" dirty="0">
                <a:latin typeface="宋体" pitchFamily="2" charset="-122"/>
                <a:ea typeface="宋体" pitchFamily="2" charset="-122"/>
                <a:sym typeface="+mn-ea"/>
              </a:rPr>
              <a:t>I 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宋体" pitchFamily="2" charset="-122"/>
                <a:ea typeface="宋体" pitchFamily="2" charset="-122"/>
                <a:sym typeface="+mn-ea"/>
              </a:rPr>
              <a:t>prefer </a:t>
            </a:r>
            <a:r>
              <a:rPr lang="en-US" altLang="zh-CN" sz="2400" b="1" dirty="0">
                <a:latin typeface="宋体" pitchFamily="2" charset="-122"/>
                <a:ea typeface="宋体" pitchFamily="2" charset="-122"/>
                <a:sym typeface="+mn-ea"/>
              </a:rPr>
              <a:t>singing 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宋体" pitchFamily="2" charset="-122"/>
                <a:ea typeface="宋体" pitchFamily="2" charset="-122"/>
                <a:sym typeface="+mn-ea"/>
              </a:rPr>
              <a:t>to</a:t>
            </a:r>
            <a:r>
              <a:rPr lang="en-US" altLang="zh-CN" sz="2400" b="1" dirty="0">
                <a:latin typeface="宋体" pitchFamily="2" charset="-122"/>
                <a:ea typeface="宋体" pitchFamily="2" charset="-122"/>
                <a:sym typeface="+mn-ea"/>
              </a:rPr>
              <a:t> acting.</a:t>
            </a:r>
            <a:endParaRPr lang="en-US" altLang="zh-CN" sz="2400" b="1" dirty="0">
              <a:latin typeface="宋体" pitchFamily="2" charset="-122"/>
              <a:ea typeface="宋体" pitchFamily="2" charset="-122"/>
            </a:endParaRPr>
          </a:p>
          <a:p>
            <a:pPr lvl="0" eaLnBrk="1" hangingPunct="1">
              <a:lnSpc>
                <a:spcPct val="125000"/>
              </a:lnSpc>
            </a:pPr>
            <a:r>
              <a:rPr lang="en-US" altLang="zh-CN" sz="2400" b="1" dirty="0">
                <a:latin typeface="宋体" pitchFamily="2" charset="-122"/>
                <a:ea typeface="宋体" pitchFamily="2" charset="-122"/>
                <a:sym typeface="+mn-ea"/>
              </a:rPr>
              <a:t>  </a:t>
            </a:r>
            <a:r>
              <a:rPr lang="zh-CN" altLang="en-US" sz="2400" b="1" dirty="0">
                <a:latin typeface="宋体" pitchFamily="2" charset="-122"/>
                <a:ea typeface="宋体" pitchFamily="2" charset="-122"/>
                <a:sym typeface="+mn-ea"/>
              </a:rPr>
              <a:t>我喜欢唱歌胜过演戏。</a:t>
            </a:r>
            <a:endParaRPr lang="zh-CN" altLang="en-US" sz="2400" b="1" dirty="0">
              <a:latin typeface="宋体" pitchFamily="2" charset="-122"/>
              <a:ea typeface="宋体" pitchFamily="2" charset="-122"/>
            </a:endParaRPr>
          </a:p>
          <a:p>
            <a:pPr lvl="0" eaLnBrk="1" hangingPunct="1">
              <a:lnSpc>
                <a:spcPct val="125000"/>
              </a:lnSpc>
            </a:pPr>
            <a:r>
              <a:rPr lang="zh-CN" altLang="en-US" sz="2400" b="1" dirty="0">
                <a:latin typeface="宋体" pitchFamily="2" charset="-122"/>
                <a:ea typeface="宋体" pitchFamily="2" charset="-122"/>
                <a:sym typeface="+mn-ea"/>
              </a:rPr>
              <a:t> </a:t>
            </a:r>
            <a:r>
              <a:rPr lang="zh-CN" altLang="en-US" sz="2400" b="1" dirty="0">
                <a:latin typeface="宋体" pitchFamily="2" charset="-122"/>
                <a:ea typeface="宋体" pitchFamily="2" charset="-122"/>
                <a:sym typeface="Wingdings" charset="0"/>
              </a:rPr>
              <a:t></a:t>
            </a:r>
            <a:r>
              <a:rPr lang="en-US" altLang="zh-CN" sz="2400" b="1" dirty="0">
                <a:latin typeface="宋体" pitchFamily="2" charset="-122"/>
                <a:ea typeface="宋体" pitchFamily="2" charset="-122"/>
                <a:sym typeface="+mn-ea"/>
              </a:rPr>
              <a:t>He 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宋体" pitchFamily="2" charset="-122"/>
                <a:ea typeface="宋体" pitchFamily="2" charset="-122"/>
                <a:sym typeface="+mn-ea"/>
              </a:rPr>
              <a:t>prefers to </a:t>
            </a:r>
            <a:r>
              <a:rPr lang="en-US" altLang="zh-CN" sz="2400" b="1" dirty="0">
                <a:latin typeface="宋体" pitchFamily="2" charset="-122"/>
                <a:ea typeface="宋体" pitchFamily="2" charset="-122"/>
                <a:sym typeface="+mn-ea"/>
              </a:rPr>
              <a:t>stay at home 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宋体" pitchFamily="2" charset="-122"/>
                <a:ea typeface="宋体" pitchFamily="2" charset="-122"/>
                <a:sym typeface="+mn-ea"/>
              </a:rPr>
              <a:t>rather than </a:t>
            </a:r>
            <a:r>
              <a:rPr lang="en-US" altLang="zh-CN" sz="2400" b="1" dirty="0">
                <a:latin typeface="宋体" pitchFamily="2" charset="-122"/>
                <a:ea typeface="宋体" pitchFamily="2" charset="-122"/>
                <a:sym typeface="+mn-ea"/>
              </a:rPr>
              <a:t>go shopping.</a:t>
            </a:r>
            <a:endParaRPr lang="en-US" altLang="zh-CN" sz="2400" b="1" dirty="0">
              <a:latin typeface="宋体" pitchFamily="2" charset="-122"/>
              <a:ea typeface="宋体" pitchFamily="2" charset="-122"/>
            </a:endParaRPr>
          </a:p>
          <a:p>
            <a:pPr lvl="0" eaLnBrk="1" hangingPunct="1">
              <a:lnSpc>
                <a:spcPct val="125000"/>
              </a:lnSpc>
            </a:pPr>
            <a:r>
              <a:rPr lang="en-US" altLang="zh-CN" sz="2400" b="1" dirty="0">
                <a:latin typeface="宋体" pitchFamily="2" charset="-122"/>
                <a:ea typeface="宋体" pitchFamily="2" charset="-122"/>
                <a:sym typeface="+mn-ea"/>
              </a:rPr>
              <a:t>  </a:t>
            </a:r>
            <a:r>
              <a:rPr lang="zh-CN" altLang="en-US" sz="2400" b="1" dirty="0">
                <a:latin typeface="宋体" pitchFamily="2" charset="-122"/>
                <a:ea typeface="宋体" pitchFamily="2" charset="-122"/>
                <a:sym typeface="+mn-ea"/>
              </a:rPr>
              <a:t>他宁可呆在家里也不愿意去逛商店。</a:t>
            </a:r>
            <a:endParaRPr lang="zh-CN" altLang="en-US" sz="2400" dirty="0"/>
          </a:p>
        </p:txBody>
      </p:sp>
      <p:sp>
        <p:nvSpPr>
          <p:cNvPr id="5" name="文本框 4"/>
          <p:cNvSpPr txBox="1"/>
          <p:nvPr/>
        </p:nvSpPr>
        <p:spPr>
          <a:xfrm>
            <a:off x="755650" y="692150"/>
            <a:ext cx="3185160" cy="640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观察思考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6084168" y="1311146"/>
            <a:ext cx="2741930" cy="513986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chemeClr val="accent4"/>
                </a:solidFill>
                <a:uFillTx/>
                <a:sym typeface="Wingdings" charset="0"/>
              </a:rPr>
              <a:t></a:t>
            </a:r>
            <a:r>
              <a:rPr lang="en-US" altLang="zh-CN" sz="2800" dirty="0" smtClean="0">
                <a:solidFill>
                  <a:schemeClr val="accent4"/>
                </a:solidFill>
                <a:uFillTx/>
              </a:rPr>
              <a:t>prefer A to B</a:t>
            </a:r>
          </a:p>
          <a:p>
            <a:r>
              <a:rPr lang="zh-CN" altLang="en-US" sz="2400" dirty="0" smtClean="0">
                <a:solidFill>
                  <a:schemeClr val="accent4"/>
                </a:solidFill>
              </a:rPr>
              <a:t>在</a:t>
            </a:r>
            <a:r>
              <a:rPr lang="en-US" altLang="zh-CN" sz="2400" dirty="0" smtClean="0">
                <a:solidFill>
                  <a:schemeClr val="accent4"/>
                </a:solidFill>
              </a:rPr>
              <a:t>A</a:t>
            </a:r>
            <a:r>
              <a:rPr lang="zh-CN" altLang="en-US" sz="2400" dirty="0" smtClean="0">
                <a:solidFill>
                  <a:schemeClr val="accent4"/>
                </a:solidFill>
              </a:rPr>
              <a:t>和</a:t>
            </a:r>
            <a:r>
              <a:rPr lang="en-US" altLang="zh-CN" sz="2400" dirty="0" smtClean="0">
                <a:solidFill>
                  <a:schemeClr val="accent4"/>
                </a:solidFill>
              </a:rPr>
              <a:t>B</a:t>
            </a:r>
            <a:r>
              <a:rPr lang="zh-CN" altLang="en-US" sz="2400" dirty="0" smtClean="0">
                <a:solidFill>
                  <a:schemeClr val="accent4"/>
                </a:solidFill>
              </a:rPr>
              <a:t>中更喜欢</a:t>
            </a:r>
            <a:r>
              <a:rPr lang="en-US" altLang="zh-CN" sz="2400" dirty="0" smtClean="0">
                <a:solidFill>
                  <a:schemeClr val="accent4"/>
                </a:solidFill>
              </a:rPr>
              <a:t>A</a:t>
            </a:r>
            <a:endParaRPr lang="en-US" altLang="zh-CN" sz="2400" dirty="0" smtClean="0">
              <a:solidFill>
                <a:schemeClr val="accent4"/>
              </a:solidFill>
              <a:uFillTx/>
            </a:endParaRPr>
          </a:p>
          <a:p>
            <a:endParaRPr lang="en-US" altLang="zh-CN" sz="2800" dirty="0" smtClean="0">
              <a:solidFill>
                <a:schemeClr val="accent4"/>
              </a:solidFill>
              <a:uFillTx/>
              <a:sym typeface="Wingdings" charset="0"/>
            </a:endParaRPr>
          </a:p>
          <a:p>
            <a:r>
              <a:rPr lang="en-US" altLang="zh-CN" sz="2800" dirty="0" smtClean="0">
                <a:solidFill>
                  <a:schemeClr val="accent4"/>
                </a:solidFill>
                <a:uFillTx/>
                <a:sym typeface="Wingdings" charset="0"/>
              </a:rPr>
              <a:t></a:t>
            </a:r>
            <a:r>
              <a:rPr lang="en-US" altLang="zh-CN" sz="2800" dirty="0" smtClean="0">
                <a:solidFill>
                  <a:schemeClr val="accent4"/>
                </a:solidFill>
                <a:uFillTx/>
              </a:rPr>
              <a:t>prefer doing </a:t>
            </a:r>
            <a:r>
              <a:rPr lang="en-US" altLang="zh-CN" sz="2800" dirty="0" err="1" smtClean="0">
                <a:solidFill>
                  <a:schemeClr val="accent4"/>
                </a:solidFill>
                <a:uFillTx/>
              </a:rPr>
              <a:t>sth</a:t>
            </a:r>
            <a:r>
              <a:rPr lang="en-US" altLang="zh-CN" sz="2800" dirty="0" smtClean="0">
                <a:solidFill>
                  <a:schemeClr val="accent4"/>
                </a:solidFill>
                <a:uFillTx/>
              </a:rPr>
              <a:t> to doing </a:t>
            </a:r>
            <a:r>
              <a:rPr lang="en-US" altLang="zh-CN" sz="2800" dirty="0" err="1" smtClean="0">
                <a:solidFill>
                  <a:schemeClr val="accent4"/>
                </a:solidFill>
                <a:uFillTx/>
              </a:rPr>
              <a:t>sth</a:t>
            </a:r>
            <a:endParaRPr lang="en-US" altLang="zh-CN" sz="2800" dirty="0" smtClean="0">
              <a:solidFill>
                <a:schemeClr val="accent4"/>
              </a:solidFill>
              <a:uFillTx/>
            </a:endParaRPr>
          </a:p>
          <a:p>
            <a:r>
              <a:rPr lang="zh-CN" altLang="en-US" sz="2400" dirty="0" smtClean="0">
                <a:solidFill>
                  <a:schemeClr val="accent4"/>
                </a:solidFill>
              </a:rPr>
              <a:t>喜欢前者甚于后者</a:t>
            </a:r>
            <a:endParaRPr lang="en-US" altLang="zh-CN" sz="2400" dirty="0" smtClean="0">
              <a:solidFill>
                <a:schemeClr val="accent4"/>
              </a:solidFill>
              <a:uFillTx/>
            </a:endParaRPr>
          </a:p>
          <a:p>
            <a:endParaRPr lang="en-US" altLang="zh-CN" sz="2800" dirty="0" smtClean="0">
              <a:solidFill>
                <a:schemeClr val="accent4"/>
              </a:solidFill>
              <a:uFillTx/>
            </a:endParaRPr>
          </a:p>
          <a:p>
            <a:r>
              <a:rPr lang="en-US" altLang="zh-CN" sz="2800" dirty="0" smtClean="0">
                <a:solidFill>
                  <a:schemeClr val="accent4"/>
                </a:solidFill>
                <a:uFillTx/>
                <a:sym typeface="Wingdings" charset="0"/>
              </a:rPr>
              <a:t></a:t>
            </a:r>
            <a:r>
              <a:rPr lang="en-US" altLang="zh-CN" sz="2800" dirty="0" smtClean="0">
                <a:solidFill>
                  <a:schemeClr val="accent4"/>
                </a:solidFill>
                <a:uFillTx/>
              </a:rPr>
              <a:t>prefer to do </a:t>
            </a:r>
            <a:r>
              <a:rPr lang="en-US" altLang="zh-CN" sz="2800" dirty="0" err="1" smtClean="0">
                <a:solidFill>
                  <a:schemeClr val="accent4"/>
                </a:solidFill>
                <a:uFillTx/>
              </a:rPr>
              <a:t>sth</a:t>
            </a:r>
            <a:r>
              <a:rPr lang="en-US" altLang="zh-CN" sz="2800" dirty="0" smtClean="0">
                <a:solidFill>
                  <a:schemeClr val="accent4"/>
                </a:solidFill>
                <a:uFillTx/>
              </a:rPr>
              <a:t> rather than do </a:t>
            </a:r>
            <a:r>
              <a:rPr lang="en-US" altLang="zh-CN" sz="2800" dirty="0" err="1" smtClean="0">
                <a:solidFill>
                  <a:schemeClr val="accent4"/>
                </a:solidFill>
                <a:uFillTx/>
              </a:rPr>
              <a:t>sth</a:t>
            </a:r>
            <a:endParaRPr lang="en-US" altLang="zh-CN" sz="2800" dirty="0" smtClean="0">
              <a:solidFill>
                <a:schemeClr val="accent4"/>
              </a:solidFill>
              <a:uFillTx/>
            </a:endParaRPr>
          </a:p>
          <a:p>
            <a:r>
              <a:rPr lang="zh-CN" altLang="en-US" sz="2400" dirty="0" smtClean="0">
                <a:solidFill>
                  <a:schemeClr val="accent4"/>
                </a:solidFill>
              </a:rPr>
              <a:t>宁愿做某事而不愿做某事</a:t>
            </a:r>
            <a:endParaRPr lang="en-US" altLang="zh-CN" sz="2400" dirty="0">
              <a:solidFill>
                <a:schemeClr val="accent4"/>
              </a:solidFill>
              <a:uFillTx/>
            </a:endParaRPr>
          </a:p>
        </p:txBody>
      </p:sp>
      <p:cxnSp>
        <p:nvCxnSpPr>
          <p:cNvPr id="7" name="直接箭头连接符 6"/>
          <p:cNvCxnSpPr/>
          <p:nvPr/>
        </p:nvCxnSpPr>
        <p:spPr>
          <a:xfrm>
            <a:off x="5159375" y="2056765"/>
            <a:ext cx="852805" cy="3810"/>
          </a:xfrm>
          <a:prstGeom prst="straightConnector1">
            <a:avLst/>
          </a:prstGeom>
          <a:ln w="60325">
            <a:solidFill>
              <a:srgbClr val="FF0000"/>
            </a:solidFill>
            <a:tailEnd type="arrow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直接箭头连接符 7"/>
          <p:cNvCxnSpPr/>
          <p:nvPr/>
        </p:nvCxnSpPr>
        <p:spPr>
          <a:xfrm>
            <a:off x="5220335" y="3213100"/>
            <a:ext cx="852805" cy="3810"/>
          </a:xfrm>
          <a:prstGeom prst="straightConnector1">
            <a:avLst/>
          </a:prstGeom>
          <a:ln w="60325">
            <a:solidFill>
              <a:srgbClr val="FF0000"/>
            </a:solidFill>
            <a:tailEnd type="arrow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直接箭头连接符 8"/>
          <p:cNvCxnSpPr/>
          <p:nvPr/>
        </p:nvCxnSpPr>
        <p:spPr>
          <a:xfrm>
            <a:off x="5003800" y="4509135"/>
            <a:ext cx="852805" cy="3810"/>
          </a:xfrm>
          <a:prstGeom prst="straightConnector1">
            <a:avLst/>
          </a:prstGeom>
          <a:ln w="60325">
            <a:solidFill>
              <a:srgbClr val="FF0000"/>
            </a:solidFill>
            <a:tailEnd type="arrow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828040" y="476885"/>
            <a:ext cx="7540625" cy="56938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</a:rPr>
              <a:t>归纳总结 </a:t>
            </a:r>
            <a:r>
              <a:rPr lang="zh-CN" altLang="en-US" sz="2800" dirty="0"/>
              <a:t>                                     </a:t>
            </a:r>
            <a:endParaRPr lang="zh-CN" altLang="en-US" sz="2800" dirty="0" smtClean="0"/>
          </a:p>
          <a:p>
            <a:r>
              <a:rPr lang="en-US" altLang="zh-CN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1.</a:t>
            </a:r>
            <a:r>
              <a:rPr lang="zh-CN" alt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prefer sth.</a:t>
            </a:r>
            <a:r>
              <a:rPr lang="zh-CN" altLang="en-US" sz="2800" dirty="0" smtClean="0"/>
              <a:t>更喜欢……</a:t>
            </a:r>
          </a:p>
          <a:p>
            <a:endParaRPr lang="en-US" altLang="zh-CN" sz="2800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r>
              <a:rPr lang="en-US" altLang="zh-CN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2.</a:t>
            </a:r>
            <a:r>
              <a:rPr lang="zh-CN" alt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prefer </a:t>
            </a:r>
            <a:r>
              <a:rPr lang="zh-CN" altLang="en-US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(sb.) to do sth.</a:t>
            </a:r>
            <a:r>
              <a:rPr lang="zh-CN" altLang="en-US" sz="2800" dirty="0"/>
              <a:t>更喜欢（某人）做……</a:t>
            </a:r>
          </a:p>
          <a:p>
            <a:endParaRPr lang="en-US" altLang="zh-CN" sz="2800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r>
              <a:rPr lang="en-US" altLang="zh-CN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3.</a:t>
            </a:r>
            <a:r>
              <a:rPr lang="zh-CN" alt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prefer </a:t>
            </a:r>
            <a:r>
              <a:rPr lang="zh-CN" altLang="en-US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that</a:t>
            </a:r>
            <a:r>
              <a:rPr lang="zh-CN" altLang="en-US" sz="2800" dirty="0"/>
              <a:t>更喜欢［that从句中常用（should</a:t>
            </a:r>
            <a:r>
              <a:rPr lang="zh-CN" altLang="en-US" sz="2800" dirty="0" smtClean="0"/>
              <a:t>）+动词</a:t>
            </a:r>
            <a:r>
              <a:rPr lang="zh-CN" altLang="en-US" sz="2800" dirty="0"/>
              <a:t>原形］</a:t>
            </a:r>
          </a:p>
          <a:p>
            <a:endParaRPr lang="en-US" altLang="zh-CN" sz="2800" dirty="0">
              <a:solidFill>
                <a:srgbClr val="0070C0"/>
              </a:solidFill>
            </a:endParaRPr>
          </a:p>
          <a:p>
            <a:r>
              <a:rPr lang="en-US" altLang="zh-CN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4.</a:t>
            </a:r>
            <a:r>
              <a:rPr lang="zh-CN" alt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prefer </a:t>
            </a:r>
            <a:r>
              <a:rPr lang="zh-CN" altLang="en-US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sth./doing...to sth./</a:t>
            </a:r>
            <a:r>
              <a:rPr lang="zh-CN" alt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doing</a:t>
            </a:r>
            <a:endParaRPr lang="en-US" altLang="zh-CN" sz="2800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r>
              <a:rPr lang="zh-CN" alt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...</a:t>
            </a:r>
            <a:r>
              <a:rPr lang="zh-CN" altLang="en-US" sz="2800" dirty="0"/>
              <a:t>与</a:t>
            </a:r>
            <a:r>
              <a:rPr lang="zh-CN" altLang="en-US" sz="2800" dirty="0" smtClean="0"/>
              <a:t>……（后者）相比，更</a:t>
            </a:r>
            <a:r>
              <a:rPr lang="zh-CN" altLang="en-US" sz="2800" dirty="0"/>
              <a:t>喜欢</a:t>
            </a:r>
            <a:r>
              <a:rPr lang="zh-CN" altLang="en-US" sz="2800" dirty="0" smtClean="0"/>
              <a:t>……（前者）</a:t>
            </a:r>
            <a:endParaRPr lang="zh-CN" altLang="en-US" sz="2800" dirty="0"/>
          </a:p>
          <a:p>
            <a:endParaRPr lang="en-US" altLang="zh-CN" sz="2800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r>
              <a:rPr lang="en-US" altLang="zh-CN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5.</a:t>
            </a:r>
            <a:r>
              <a:rPr lang="zh-CN" alt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prefer </a:t>
            </a:r>
            <a:r>
              <a:rPr lang="zh-CN" altLang="en-US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to do...rather than do</a:t>
            </a:r>
            <a:r>
              <a:rPr lang="zh-CN" alt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...</a:t>
            </a:r>
            <a:endParaRPr lang="en-US" altLang="zh-CN" sz="2800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r>
              <a:rPr lang="zh-CN" altLang="en-US" sz="2800" dirty="0" smtClean="0"/>
              <a:t>宁</a:t>
            </a:r>
            <a:r>
              <a:rPr lang="zh-CN" altLang="en-US" sz="2800" dirty="0"/>
              <a:t>可……不</a:t>
            </a:r>
            <a:r>
              <a:rPr lang="zh-CN" altLang="en-US" sz="2800" dirty="0" smtClean="0"/>
              <a:t>……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000"/>
                            </p:stCondLst>
                            <p:childTnLst>
                              <p:par>
                                <p:cTn id="3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455930" y="798830"/>
            <a:ext cx="7644130" cy="529717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>
              <a:lnSpc>
                <a:spcPct val="14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+mn-cs"/>
                <a:sym typeface="+mn-ea"/>
              </a:rPr>
              <a:t>即学即用</a:t>
            </a:r>
          </a:p>
          <a:p>
            <a:pPr algn="l">
              <a:lnSpc>
                <a:spcPct val="140000"/>
              </a:lnSpc>
            </a:pPr>
            <a:r>
              <a:rPr lang="zh-CN" altLang="en-US" sz="2000" b="1" dirty="0">
                <a:solidFill>
                  <a:srgbClr val="402000"/>
                </a:solidFill>
                <a:latin typeface="宋体" pitchFamily="2" charset="-122"/>
                <a:ea typeface="宋体" pitchFamily="2" charset="-122"/>
                <a:cs typeface="+mn-cs"/>
                <a:sym typeface="+mn-ea"/>
              </a:rPr>
              <a:t>（</a:t>
            </a:r>
            <a:r>
              <a:rPr lang="en-US" altLang="zh-CN" sz="2000" b="1" dirty="0">
                <a:solidFill>
                  <a:srgbClr val="402000"/>
                </a:solidFill>
                <a:latin typeface="宋体" pitchFamily="2" charset="-122"/>
                <a:ea typeface="宋体" pitchFamily="2" charset="-122"/>
                <a:cs typeface="+mn-cs"/>
                <a:sym typeface="+mn-ea"/>
              </a:rPr>
              <a:t>1</a:t>
            </a:r>
            <a:r>
              <a:rPr lang="zh-CN" altLang="en-US" sz="2000" b="1" dirty="0">
                <a:solidFill>
                  <a:srgbClr val="402000"/>
                </a:solidFill>
                <a:latin typeface="宋体" pitchFamily="2" charset="-122"/>
                <a:ea typeface="宋体" pitchFamily="2" charset="-122"/>
                <a:cs typeface="+mn-cs"/>
                <a:sym typeface="+mn-ea"/>
              </a:rPr>
              <a:t>）</a:t>
            </a:r>
            <a:r>
              <a:rPr lang="en-US" altLang="zh-CN" sz="2000" b="1" dirty="0">
                <a:solidFill>
                  <a:srgbClr val="402000"/>
                </a:solidFill>
                <a:latin typeface="宋体" pitchFamily="2" charset="-122"/>
                <a:ea typeface="宋体" pitchFamily="2" charset="-122"/>
                <a:cs typeface="+mn-cs"/>
                <a:sym typeface="+mn-ea"/>
              </a:rPr>
              <a:t>He prefers </a:t>
            </a:r>
            <a:r>
              <a:rPr lang="en-US" altLang="zh-CN" sz="2000" b="1" u="sng" dirty="0">
                <a:solidFill>
                  <a:srgbClr val="402000"/>
                </a:solidFill>
                <a:latin typeface="宋体" pitchFamily="2" charset="-122"/>
                <a:ea typeface="宋体" pitchFamily="2" charset="-122"/>
                <a:cs typeface="+mn-cs"/>
                <a:sym typeface="+mn-ea"/>
              </a:rPr>
              <a:t>    </a:t>
            </a:r>
            <a:r>
              <a:rPr lang="en-US" altLang="zh-CN" sz="2000" b="1" dirty="0">
                <a:solidFill>
                  <a:srgbClr val="402000"/>
                </a:solidFill>
                <a:latin typeface="宋体" pitchFamily="2" charset="-122"/>
                <a:ea typeface="宋体" pitchFamily="2" charset="-122"/>
                <a:cs typeface="+mn-cs"/>
                <a:sym typeface="+mn-ea"/>
              </a:rPr>
              <a:t> indoors </a:t>
            </a:r>
            <a:r>
              <a:rPr lang="en-US" altLang="zh-CN" sz="2000" b="1" u="sng" dirty="0">
                <a:solidFill>
                  <a:srgbClr val="402000"/>
                </a:solidFill>
                <a:latin typeface="宋体" pitchFamily="2" charset="-122"/>
                <a:ea typeface="宋体" pitchFamily="2" charset="-122"/>
                <a:cs typeface="+mn-cs"/>
                <a:sym typeface="+mn-ea"/>
              </a:rPr>
              <a:t>    </a:t>
            </a:r>
            <a:r>
              <a:rPr lang="en-US" altLang="zh-CN" sz="2000" b="1" dirty="0">
                <a:solidFill>
                  <a:srgbClr val="402000"/>
                </a:solidFill>
                <a:latin typeface="宋体" pitchFamily="2" charset="-122"/>
                <a:ea typeface="宋体" pitchFamily="2" charset="-122"/>
                <a:cs typeface="+mn-cs"/>
                <a:sym typeface="+mn-ea"/>
              </a:rPr>
              <a:t> out this   </a:t>
            </a:r>
            <a:endParaRPr lang="en-US" altLang="zh-CN" sz="2000" b="1" dirty="0">
              <a:latin typeface="宋体" pitchFamily="2" charset="-122"/>
              <a:ea typeface="宋体" pitchFamily="2" charset="-122"/>
            </a:endParaRPr>
          </a:p>
          <a:p>
            <a:pPr algn="l">
              <a:lnSpc>
                <a:spcPct val="140000"/>
              </a:lnSpc>
            </a:pPr>
            <a:r>
              <a:rPr lang="en-US" altLang="zh-CN" sz="2000" b="1" dirty="0">
                <a:solidFill>
                  <a:srgbClr val="402000"/>
                </a:solidFill>
                <a:latin typeface="宋体" pitchFamily="2" charset="-122"/>
                <a:ea typeface="宋体" pitchFamily="2" charset="-122"/>
                <a:cs typeface="+mn-cs"/>
                <a:sym typeface="+mn-ea"/>
              </a:rPr>
              <a:t>     afternoon.</a:t>
            </a:r>
            <a:endParaRPr lang="en-US" altLang="zh-CN" sz="2000" b="1" dirty="0">
              <a:latin typeface="宋体" pitchFamily="2" charset="-122"/>
              <a:ea typeface="宋体" pitchFamily="2" charset="-122"/>
            </a:endParaRPr>
          </a:p>
          <a:p>
            <a:pPr algn="l">
              <a:lnSpc>
                <a:spcPct val="140000"/>
              </a:lnSpc>
            </a:pPr>
            <a:r>
              <a:rPr lang="en-US" altLang="zh-CN" sz="2000" b="1" dirty="0">
                <a:solidFill>
                  <a:srgbClr val="402000"/>
                </a:solidFill>
                <a:latin typeface="宋体" pitchFamily="2" charset="-122"/>
                <a:ea typeface="宋体" pitchFamily="2" charset="-122"/>
                <a:cs typeface="+mn-cs"/>
                <a:sym typeface="+mn-ea"/>
              </a:rPr>
              <a:t>     </a:t>
            </a:r>
            <a:r>
              <a:rPr lang="en-US" altLang="zh-CN" sz="2000" b="1" dirty="0" err="1">
                <a:solidFill>
                  <a:srgbClr val="402000"/>
                </a:solidFill>
                <a:latin typeface="宋体" pitchFamily="2" charset="-122"/>
                <a:ea typeface="宋体" pitchFamily="2" charset="-122"/>
                <a:cs typeface="+mn-cs"/>
                <a:sym typeface="+mn-ea"/>
              </a:rPr>
              <a:t>A.to</a:t>
            </a:r>
            <a:r>
              <a:rPr lang="en-US" altLang="zh-CN" sz="2000" b="1" dirty="0">
                <a:solidFill>
                  <a:srgbClr val="402000"/>
                </a:solidFill>
                <a:latin typeface="宋体" pitchFamily="2" charset="-122"/>
                <a:ea typeface="宋体" pitchFamily="2" charset="-122"/>
                <a:cs typeface="+mn-cs"/>
                <a:sym typeface="+mn-ea"/>
              </a:rPr>
              <a:t> </a:t>
            </a:r>
            <a:r>
              <a:rPr lang="en-US" altLang="zh-CN" sz="2000" b="1" dirty="0" err="1">
                <a:solidFill>
                  <a:srgbClr val="402000"/>
                </a:solidFill>
                <a:latin typeface="宋体" pitchFamily="2" charset="-122"/>
                <a:ea typeface="宋体" pitchFamily="2" charset="-122"/>
                <a:cs typeface="+mn-cs"/>
                <a:sym typeface="+mn-ea"/>
              </a:rPr>
              <a:t>stay;to</a:t>
            </a:r>
            <a:r>
              <a:rPr lang="en-US" altLang="zh-CN" sz="2000" b="1" dirty="0">
                <a:solidFill>
                  <a:srgbClr val="402000"/>
                </a:solidFill>
                <a:latin typeface="宋体" pitchFamily="2" charset="-122"/>
                <a:ea typeface="宋体" pitchFamily="2" charset="-122"/>
                <a:cs typeface="+mn-cs"/>
                <a:sym typeface="+mn-ea"/>
              </a:rPr>
              <a:t> go     </a:t>
            </a:r>
            <a:r>
              <a:rPr lang="en-US" altLang="zh-CN" sz="2000" b="1" dirty="0" err="1">
                <a:solidFill>
                  <a:srgbClr val="402000"/>
                </a:solidFill>
                <a:latin typeface="宋体" pitchFamily="2" charset="-122"/>
                <a:ea typeface="宋体" pitchFamily="2" charset="-122"/>
                <a:cs typeface="+mn-cs"/>
                <a:sym typeface="+mn-ea"/>
              </a:rPr>
              <a:t>B.staying;to</a:t>
            </a:r>
            <a:r>
              <a:rPr lang="en-US" altLang="zh-CN" sz="2000" b="1" dirty="0">
                <a:solidFill>
                  <a:srgbClr val="402000"/>
                </a:solidFill>
                <a:latin typeface="宋体" pitchFamily="2" charset="-122"/>
                <a:ea typeface="宋体" pitchFamily="2" charset="-122"/>
                <a:cs typeface="+mn-cs"/>
                <a:sym typeface="+mn-ea"/>
              </a:rPr>
              <a:t> go</a:t>
            </a:r>
            <a:endParaRPr lang="en-US" altLang="zh-CN" sz="2000" b="1" dirty="0">
              <a:latin typeface="宋体" pitchFamily="2" charset="-122"/>
              <a:ea typeface="宋体" pitchFamily="2" charset="-122"/>
            </a:endParaRPr>
          </a:p>
          <a:p>
            <a:pPr algn="l">
              <a:lnSpc>
                <a:spcPct val="140000"/>
              </a:lnSpc>
            </a:pPr>
            <a:r>
              <a:rPr lang="en-US" altLang="zh-CN" sz="2000" b="1" dirty="0">
                <a:solidFill>
                  <a:srgbClr val="402000"/>
                </a:solidFill>
                <a:latin typeface="宋体" pitchFamily="2" charset="-122"/>
                <a:ea typeface="宋体" pitchFamily="2" charset="-122"/>
                <a:cs typeface="+mn-cs"/>
                <a:sym typeface="+mn-ea"/>
              </a:rPr>
              <a:t>     </a:t>
            </a:r>
            <a:r>
              <a:rPr lang="en-US" altLang="zh-CN" sz="2000" b="1" dirty="0" err="1">
                <a:solidFill>
                  <a:srgbClr val="402000"/>
                </a:solidFill>
                <a:latin typeface="宋体" pitchFamily="2" charset="-122"/>
                <a:ea typeface="宋体" pitchFamily="2" charset="-122"/>
                <a:cs typeface="+mn-cs"/>
                <a:sym typeface="+mn-ea"/>
              </a:rPr>
              <a:t>C.to</a:t>
            </a:r>
            <a:r>
              <a:rPr lang="en-US" altLang="zh-CN" sz="2000" b="1" dirty="0">
                <a:solidFill>
                  <a:srgbClr val="402000"/>
                </a:solidFill>
                <a:latin typeface="宋体" pitchFamily="2" charset="-122"/>
                <a:ea typeface="宋体" pitchFamily="2" charset="-122"/>
                <a:cs typeface="+mn-cs"/>
                <a:sym typeface="+mn-ea"/>
              </a:rPr>
              <a:t> </a:t>
            </a:r>
            <a:r>
              <a:rPr lang="en-US" altLang="zh-CN" sz="2000" b="1" dirty="0" err="1">
                <a:solidFill>
                  <a:srgbClr val="402000"/>
                </a:solidFill>
                <a:latin typeface="宋体" pitchFamily="2" charset="-122"/>
                <a:ea typeface="宋体" pitchFamily="2" charset="-122"/>
                <a:cs typeface="+mn-cs"/>
                <a:sym typeface="+mn-ea"/>
              </a:rPr>
              <a:t>stay;to</a:t>
            </a:r>
            <a:r>
              <a:rPr lang="en-US" altLang="zh-CN" sz="2000" b="1" dirty="0">
                <a:solidFill>
                  <a:srgbClr val="402000"/>
                </a:solidFill>
                <a:latin typeface="宋体" pitchFamily="2" charset="-122"/>
                <a:ea typeface="宋体" pitchFamily="2" charset="-122"/>
                <a:cs typeface="+mn-cs"/>
                <a:sym typeface="+mn-ea"/>
              </a:rPr>
              <a:t> going  </a:t>
            </a:r>
            <a:r>
              <a:rPr lang="en-US" altLang="zh-CN" sz="2000" b="1" dirty="0" err="1">
                <a:solidFill>
                  <a:srgbClr val="402000"/>
                </a:solidFill>
                <a:latin typeface="宋体" pitchFamily="2" charset="-122"/>
                <a:ea typeface="宋体" pitchFamily="2" charset="-122"/>
                <a:cs typeface="+mn-cs"/>
                <a:sym typeface="+mn-ea"/>
              </a:rPr>
              <a:t>D.staying;to</a:t>
            </a:r>
            <a:r>
              <a:rPr lang="en-US" altLang="zh-CN" sz="2000" b="1" dirty="0">
                <a:solidFill>
                  <a:srgbClr val="402000"/>
                </a:solidFill>
                <a:latin typeface="宋体" pitchFamily="2" charset="-122"/>
                <a:ea typeface="宋体" pitchFamily="2" charset="-122"/>
                <a:cs typeface="+mn-cs"/>
                <a:sym typeface="+mn-ea"/>
              </a:rPr>
              <a:t> going</a:t>
            </a:r>
            <a:endParaRPr lang="en-US" altLang="zh-CN" sz="2000" b="1" dirty="0">
              <a:latin typeface="宋体" pitchFamily="2" charset="-122"/>
              <a:ea typeface="宋体" pitchFamily="2" charset="-122"/>
            </a:endParaRPr>
          </a:p>
          <a:p>
            <a:pPr algn="l">
              <a:lnSpc>
                <a:spcPct val="140000"/>
              </a:lnSpc>
            </a:pPr>
            <a:r>
              <a:rPr lang="zh-CN" altLang="en-US" sz="2000" b="1" dirty="0">
                <a:solidFill>
                  <a:srgbClr val="402000"/>
                </a:solidFill>
                <a:latin typeface="宋体" pitchFamily="2" charset="-122"/>
                <a:ea typeface="宋体" pitchFamily="2" charset="-122"/>
                <a:cs typeface="+mn-cs"/>
                <a:sym typeface="+mn-ea"/>
              </a:rPr>
              <a:t>（</a:t>
            </a:r>
            <a:r>
              <a:rPr lang="en-US" altLang="zh-CN" sz="2000" b="1" dirty="0">
                <a:solidFill>
                  <a:srgbClr val="402000"/>
                </a:solidFill>
                <a:latin typeface="宋体" pitchFamily="2" charset="-122"/>
                <a:ea typeface="宋体" pitchFamily="2" charset="-122"/>
                <a:cs typeface="+mn-cs"/>
                <a:sym typeface="+mn-ea"/>
              </a:rPr>
              <a:t>2</a:t>
            </a:r>
            <a:r>
              <a:rPr lang="zh-CN" altLang="en-US" sz="2000" b="1" dirty="0">
                <a:solidFill>
                  <a:srgbClr val="402000"/>
                </a:solidFill>
                <a:latin typeface="宋体" pitchFamily="2" charset="-122"/>
                <a:ea typeface="宋体" pitchFamily="2" charset="-122"/>
                <a:cs typeface="+mn-cs"/>
                <a:sym typeface="+mn-ea"/>
              </a:rPr>
              <a:t>）</a:t>
            </a:r>
            <a:r>
              <a:rPr lang="en-US" altLang="zh-CN" sz="2000" b="1" dirty="0">
                <a:solidFill>
                  <a:srgbClr val="402000"/>
                </a:solidFill>
                <a:latin typeface="宋体" pitchFamily="2" charset="-122"/>
                <a:ea typeface="宋体" pitchFamily="2" charset="-122"/>
                <a:cs typeface="+mn-cs"/>
                <a:sym typeface="+mn-ea"/>
              </a:rPr>
              <a:t>The little girl </a:t>
            </a:r>
            <a:r>
              <a:rPr lang="en-US" altLang="zh-CN" sz="2000" b="1" u="sng" dirty="0">
                <a:solidFill>
                  <a:srgbClr val="402000"/>
                </a:solidFill>
                <a:latin typeface="宋体" pitchFamily="2" charset="-122"/>
                <a:ea typeface="宋体" pitchFamily="2" charset="-122"/>
                <a:cs typeface="+mn-cs"/>
                <a:sym typeface="+mn-ea"/>
              </a:rPr>
              <a:t>    </a:t>
            </a:r>
            <a:r>
              <a:rPr lang="en-US" altLang="zh-CN" sz="2000" b="1" dirty="0">
                <a:solidFill>
                  <a:srgbClr val="402000"/>
                </a:solidFill>
                <a:latin typeface="宋体" pitchFamily="2" charset="-122"/>
                <a:ea typeface="宋体" pitchFamily="2" charset="-122"/>
                <a:cs typeface="+mn-cs"/>
                <a:sym typeface="+mn-ea"/>
              </a:rPr>
              <a:t> go to the cinema</a:t>
            </a:r>
            <a:endParaRPr lang="en-US" altLang="zh-CN" sz="2000" b="1" dirty="0">
              <a:latin typeface="宋体" pitchFamily="2" charset="-122"/>
              <a:ea typeface="宋体" pitchFamily="2" charset="-122"/>
            </a:endParaRPr>
          </a:p>
          <a:p>
            <a:pPr algn="l">
              <a:lnSpc>
                <a:spcPct val="140000"/>
              </a:lnSpc>
            </a:pPr>
            <a:r>
              <a:rPr lang="en-US" altLang="zh-CN" sz="2000" b="1" dirty="0">
                <a:solidFill>
                  <a:srgbClr val="402000"/>
                </a:solidFill>
                <a:latin typeface="宋体" pitchFamily="2" charset="-122"/>
                <a:ea typeface="宋体" pitchFamily="2" charset="-122"/>
                <a:cs typeface="+mn-cs"/>
                <a:sym typeface="+mn-ea"/>
              </a:rPr>
              <a:t>     rather than </a:t>
            </a:r>
            <a:r>
              <a:rPr lang="en-US" altLang="zh-CN" sz="2000" b="1" u="sng" dirty="0">
                <a:solidFill>
                  <a:srgbClr val="402000"/>
                </a:solidFill>
                <a:latin typeface="宋体" pitchFamily="2" charset="-122"/>
                <a:ea typeface="宋体" pitchFamily="2" charset="-122"/>
                <a:cs typeface="+mn-cs"/>
                <a:sym typeface="+mn-ea"/>
              </a:rPr>
              <a:t>    </a:t>
            </a:r>
            <a:r>
              <a:rPr lang="en-US" altLang="zh-CN" sz="2000" b="1" dirty="0">
                <a:solidFill>
                  <a:srgbClr val="402000"/>
                </a:solidFill>
                <a:latin typeface="宋体" pitchFamily="2" charset="-122"/>
                <a:ea typeface="宋体" pitchFamily="2" charset="-122"/>
                <a:cs typeface="+mn-cs"/>
                <a:sym typeface="+mn-ea"/>
              </a:rPr>
              <a:t> at home alone that </a:t>
            </a:r>
            <a:endParaRPr lang="en-US" altLang="zh-CN" sz="2000" b="1" dirty="0">
              <a:latin typeface="宋体" pitchFamily="2" charset="-122"/>
              <a:ea typeface="宋体" pitchFamily="2" charset="-122"/>
            </a:endParaRPr>
          </a:p>
          <a:p>
            <a:pPr algn="l">
              <a:lnSpc>
                <a:spcPct val="140000"/>
              </a:lnSpc>
            </a:pPr>
            <a:r>
              <a:rPr lang="en-US" altLang="zh-CN" sz="2000" b="1" dirty="0">
                <a:solidFill>
                  <a:srgbClr val="402000"/>
                </a:solidFill>
                <a:latin typeface="宋体" pitchFamily="2" charset="-122"/>
                <a:ea typeface="宋体" pitchFamily="2" charset="-122"/>
                <a:cs typeface="+mn-cs"/>
                <a:sym typeface="+mn-ea"/>
              </a:rPr>
              <a:t>     night.</a:t>
            </a:r>
            <a:endParaRPr lang="en-US" altLang="zh-CN" sz="2000" b="1" dirty="0">
              <a:latin typeface="宋体" pitchFamily="2" charset="-122"/>
              <a:ea typeface="宋体" pitchFamily="2" charset="-122"/>
            </a:endParaRPr>
          </a:p>
          <a:p>
            <a:pPr algn="l">
              <a:lnSpc>
                <a:spcPct val="140000"/>
              </a:lnSpc>
            </a:pPr>
            <a:r>
              <a:rPr lang="en-US" altLang="zh-CN" sz="2000" b="1" dirty="0">
                <a:solidFill>
                  <a:srgbClr val="402000"/>
                </a:solidFill>
                <a:latin typeface="宋体" pitchFamily="2" charset="-122"/>
                <a:ea typeface="宋体" pitchFamily="2" charset="-122"/>
                <a:cs typeface="+mn-cs"/>
                <a:sym typeface="+mn-ea"/>
              </a:rPr>
              <a:t>     </a:t>
            </a:r>
            <a:r>
              <a:rPr lang="en-US" altLang="zh-CN" sz="2000" b="1" dirty="0" err="1">
                <a:solidFill>
                  <a:srgbClr val="402000"/>
                </a:solidFill>
                <a:latin typeface="宋体" pitchFamily="2" charset="-122"/>
                <a:ea typeface="宋体" pitchFamily="2" charset="-122"/>
                <a:cs typeface="+mn-cs"/>
                <a:sym typeface="+mn-ea"/>
              </a:rPr>
              <a:t>A.preferred;stay</a:t>
            </a:r>
            <a:r>
              <a:rPr lang="en-US" altLang="zh-CN" sz="2000" b="1" dirty="0">
                <a:solidFill>
                  <a:srgbClr val="402000"/>
                </a:solidFill>
                <a:latin typeface="宋体" pitchFamily="2" charset="-122"/>
                <a:ea typeface="宋体" pitchFamily="2" charset="-122"/>
                <a:cs typeface="+mn-cs"/>
                <a:sym typeface="+mn-ea"/>
              </a:rPr>
              <a:t>    </a:t>
            </a:r>
            <a:endParaRPr lang="en-US" altLang="zh-CN" sz="2000" b="1" dirty="0">
              <a:latin typeface="宋体" pitchFamily="2" charset="-122"/>
              <a:ea typeface="宋体" pitchFamily="2" charset="-122"/>
            </a:endParaRPr>
          </a:p>
          <a:p>
            <a:pPr algn="l">
              <a:lnSpc>
                <a:spcPct val="140000"/>
              </a:lnSpc>
            </a:pPr>
            <a:r>
              <a:rPr lang="en-US" altLang="zh-CN" sz="2000" b="1" dirty="0">
                <a:solidFill>
                  <a:srgbClr val="402000"/>
                </a:solidFill>
                <a:latin typeface="宋体" pitchFamily="2" charset="-122"/>
                <a:ea typeface="宋体" pitchFamily="2" charset="-122"/>
                <a:cs typeface="+mn-cs"/>
                <a:sym typeface="+mn-ea"/>
              </a:rPr>
              <a:t>     </a:t>
            </a:r>
            <a:r>
              <a:rPr lang="en-US" altLang="zh-CN" sz="2000" b="1" dirty="0" err="1">
                <a:solidFill>
                  <a:srgbClr val="402000"/>
                </a:solidFill>
                <a:latin typeface="宋体" pitchFamily="2" charset="-122"/>
                <a:ea typeface="宋体" pitchFamily="2" charset="-122"/>
                <a:cs typeface="+mn-cs"/>
                <a:sym typeface="+mn-ea"/>
              </a:rPr>
              <a:t>B.prefers</a:t>
            </a:r>
            <a:r>
              <a:rPr lang="en-US" altLang="zh-CN" sz="2000" b="1" dirty="0">
                <a:solidFill>
                  <a:srgbClr val="402000"/>
                </a:solidFill>
                <a:latin typeface="宋体" pitchFamily="2" charset="-122"/>
                <a:ea typeface="宋体" pitchFamily="2" charset="-122"/>
                <a:cs typeface="+mn-cs"/>
                <a:sym typeface="+mn-ea"/>
              </a:rPr>
              <a:t> </a:t>
            </a:r>
            <a:r>
              <a:rPr lang="en-US" altLang="zh-CN" sz="2000" b="1" dirty="0" err="1">
                <a:solidFill>
                  <a:srgbClr val="402000"/>
                </a:solidFill>
                <a:latin typeface="宋体" pitchFamily="2" charset="-122"/>
                <a:ea typeface="宋体" pitchFamily="2" charset="-122"/>
                <a:cs typeface="+mn-cs"/>
                <a:sym typeface="+mn-ea"/>
              </a:rPr>
              <a:t>to;to</a:t>
            </a:r>
            <a:r>
              <a:rPr lang="en-US" altLang="zh-CN" sz="2000" b="1" dirty="0">
                <a:solidFill>
                  <a:srgbClr val="402000"/>
                </a:solidFill>
                <a:latin typeface="宋体" pitchFamily="2" charset="-122"/>
                <a:ea typeface="宋体" pitchFamily="2" charset="-122"/>
                <a:cs typeface="+mn-cs"/>
                <a:sym typeface="+mn-ea"/>
              </a:rPr>
              <a:t> stay</a:t>
            </a:r>
            <a:endParaRPr lang="en-US" altLang="zh-CN" sz="2000" b="1" dirty="0">
              <a:latin typeface="宋体" pitchFamily="2" charset="-122"/>
              <a:ea typeface="宋体" pitchFamily="2" charset="-122"/>
            </a:endParaRPr>
          </a:p>
          <a:p>
            <a:pPr algn="l">
              <a:lnSpc>
                <a:spcPct val="140000"/>
              </a:lnSpc>
            </a:pPr>
            <a:r>
              <a:rPr lang="en-US" altLang="zh-CN" sz="2000" b="1" dirty="0">
                <a:solidFill>
                  <a:srgbClr val="402000"/>
                </a:solidFill>
                <a:latin typeface="宋体" pitchFamily="2" charset="-122"/>
                <a:ea typeface="宋体" pitchFamily="2" charset="-122"/>
                <a:cs typeface="+mn-cs"/>
                <a:sym typeface="+mn-ea"/>
              </a:rPr>
              <a:t>     </a:t>
            </a:r>
            <a:r>
              <a:rPr lang="en-US" altLang="zh-CN" sz="2000" b="1" dirty="0" err="1">
                <a:solidFill>
                  <a:srgbClr val="402000"/>
                </a:solidFill>
                <a:latin typeface="宋体" pitchFamily="2" charset="-122"/>
                <a:ea typeface="宋体" pitchFamily="2" charset="-122"/>
                <a:cs typeface="+mn-cs"/>
                <a:sym typeface="+mn-ea"/>
              </a:rPr>
              <a:t>C.preferred</a:t>
            </a:r>
            <a:r>
              <a:rPr lang="en-US" altLang="zh-CN" sz="2000" b="1" dirty="0">
                <a:solidFill>
                  <a:srgbClr val="402000"/>
                </a:solidFill>
                <a:latin typeface="宋体" pitchFamily="2" charset="-122"/>
                <a:ea typeface="宋体" pitchFamily="2" charset="-122"/>
                <a:cs typeface="+mn-cs"/>
                <a:sym typeface="+mn-ea"/>
              </a:rPr>
              <a:t> </a:t>
            </a:r>
            <a:r>
              <a:rPr lang="en-US" altLang="zh-CN" sz="2000" b="1" dirty="0" err="1">
                <a:solidFill>
                  <a:srgbClr val="402000"/>
                </a:solidFill>
                <a:latin typeface="宋体" pitchFamily="2" charset="-122"/>
                <a:ea typeface="宋体" pitchFamily="2" charset="-122"/>
                <a:cs typeface="+mn-cs"/>
                <a:sym typeface="+mn-ea"/>
              </a:rPr>
              <a:t>to;stay</a:t>
            </a:r>
            <a:r>
              <a:rPr lang="en-US" altLang="zh-CN" sz="2000" b="1" dirty="0">
                <a:solidFill>
                  <a:srgbClr val="402000"/>
                </a:solidFill>
                <a:latin typeface="宋体" pitchFamily="2" charset="-122"/>
                <a:ea typeface="宋体" pitchFamily="2" charset="-122"/>
                <a:cs typeface="+mn-cs"/>
                <a:sym typeface="+mn-ea"/>
              </a:rPr>
              <a:t> </a:t>
            </a:r>
            <a:endParaRPr lang="en-US" altLang="zh-CN" sz="2000" b="1" dirty="0">
              <a:latin typeface="宋体" pitchFamily="2" charset="-122"/>
              <a:ea typeface="宋体" pitchFamily="2" charset="-122"/>
            </a:endParaRPr>
          </a:p>
          <a:p>
            <a:pPr algn="l">
              <a:lnSpc>
                <a:spcPct val="140000"/>
              </a:lnSpc>
            </a:pPr>
            <a:r>
              <a:rPr lang="en-US" altLang="zh-CN" sz="2000" b="1" dirty="0">
                <a:solidFill>
                  <a:srgbClr val="402000"/>
                </a:solidFill>
                <a:latin typeface="宋体" pitchFamily="2" charset="-122"/>
                <a:ea typeface="宋体" pitchFamily="2" charset="-122"/>
                <a:cs typeface="+mn-cs"/>
                <a:sym typeface="+mn-ea"/>
              </a:rPr>
              <a:t>     </a:t>
            </a:r>
            <a:r>
              <a:rPr lang="en-US" altLang="zh-CN" sz="2000" b="1" dirty="0" err="1">
                <a:solidFill>
                  <a:srgbClr val="402000"/>
                </a:solidFill>
                <a:latin typeface="宋体" pitchFamily="2" charset="-122"/>
                <a:ea typeface="宋体" pitchFamily="2" charset="-122"/>
                <a:cs typeface="+mn-cs"/>
                <a:sym typeface="+mn-ea"/>
              </a:rPr>
              <a:t>D.prefers</a:t>
            </a:r>
            <a:r>
              <a:rPr lang="en-US" altLang="zh-CN" sz="2000" b="1" dirty="0">
                <a:solidFill>
                  <a:srgbClr val="402000"/>
                </a:solidFill>
                <a:latin typeface="宋体" pitchFamily="2" charset="-122"/>
                <a:ea typeface="宋体" pitchFamily="2" charset="-122"/>
                <a:cs typeface="+mn-cs"/>
                <a:sym typeface="+mn-ea"/>
              </a:rPr>
              <a:t> </a:t>
            </a:r>
            <a:r>
              <a:rPr lang="en-US" altLang="zh-CN" sz="2000" b="1" dirty="0" err="1">
                <a:solidFill>
                  <a:srgbClr val="402000"/>
                </a:solidFill>
                <a:latin typeface="宋体" pitchFamily="2" charset="-122"/>
                <a:ea typeface="宋体" pitchFamily="2" charset="-122"/>
                <a:cs typeface="+mn-cs"/>
                <a:sym typeface="+mn-ea"/>
              </a:rPr>
              <a:t>to;stay</a:t>
            </a:r>
            <a:endParaRPr lang="zh-CN" altLang="en-US" sz="2000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36010" y="2564765"/>
            <a:ext cx="440055" cy="41211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3940" y="5229225"/>
            <a:ext cx="462280" cy="4324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文本框 23553"/>
          <p:cNvSpPr txBox="1"/>
          <p:nvPr/>
        </p:nvSpPr>
        <p:spPr>
          <a:xfrm>
            <a:off x="683568" y="620688"/>
            <a:ext cx="7197725" cy="79212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30000"/>
              </a:lnSpc>
              <a:buClr>
                <a:srgbClr val="000000"/>
              </a:buClr>
            </a:pPr>
            <a:r>
              <a:rPr lang="en-US" altLang="zh-CN" sz="4400" b="1" dirty="0" smtClean="0">
                <a:solidFill>
                  <a:srgbClr val="4B350D"/>
                </a:solidFill>
                <a:latin typeface="+mj-lt"/>
                <a:ea typeface="+mj-ea"/>
                <a:cs typeface="+mj-cs"/>
              </a:rPr>
              <a:t>give in</a:t>
            </a:r>
          </a:p>
          <a:p>
            <a:pPr>
              <a:lnSpc>
                <a:spcPct val="130000"/>
              </a:lnSpc>
              <a:buClr>
                <a:srgbClr val="000000"/>
              </a:buClr>
            </a:pPr>
            <a:endParaRPr lang="en-US" altLang="zh-CN" sz="4400" b="1" dirty="0" smtClean="0">
              <a:solidFill>
                <a:srgbClr val="4B350D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3555" name="文本框 23554"/>
          <p:cNvSpPr txBox="1"/>
          <p:nvPr/>
        </p:nvSpPr>
        <p:spPr>
          <a:xfrm>
            <a:off x="4026967" y="2276872"/>
            <a:ext cx="1481137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en-US" altLang="zh-CN" sz="2400" b="1" dirty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give in</a:t>
            </a:r>
          </a:p>
        </p:txBody>
      </p:sp>
      <p:cxnSp>
        <p:nvCxnSpPr>
          <p:cNvPr id="4" name="直接箭头连接符 3"/>
          <p:cNvCxnSpPr/>
          <p:nvPr/>
        </p:nvCxnSpPr>
        <p:spPr>
          <a:xfrm>
            <a:off x="4499992" y="3140968"/>
            <a:ext cx="0" cy="1440180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5" name="矩形 4"/>
          <p:cNvSpPr/>
          <p:nvPr/>
        </p:nvSpPr>
        <p:spPr>
          <a:xfrm>
            <a:off x="3131840" y="4725144"/>
            <a:ext cx="2768600" cy="129603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000" b="1" dirty="0" smtClean="0"/>
              <a:t>屈服；投降；让步</a:t>
            </a:r>
            <a:endParaRPr lang="zh-CN" altLang="en-US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827584" y="2276872"/>
            <a:ext cx="77048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2800" b="1" dirty="0" err="1" smtClean="0">
                <a:solidFill>
                  <a:srgbClr val="4B350D"/>
                </a:solidFill>
                <a:latin typeface="宋体" pitchFamily="2" charset="-122"/>
                <a:ea typeface="宋体" pitchFamily="2" charset="-122"/>
                <a:sym typeface="+mn-ea"/>
              </a:rPr>
              <a:t>Finally,I</a:t>
            </a:r>
            <a:r>
              <a:rPr lang="en-US" altLang="zh-CN" sz="2800" b="1" dirty="0" smtClean="0">
                <a:solidFill>
                  <a:srgbClr val="4B350D"/>
                </a:solidFill>
                <a:latin typeface="宋体" pitchFamily="2" charset="-122"/>
                <a:ea typeface="宋体" pitchFamily="2" charset="-122"/>
                <a:sym typeface="+mn-ea"/>
              </a:rPr>
              <a:t> had to ________.(</a:t>
            </a:r>
            <a:r>
              <a:rPr lang="zh-CN" altLang="en-US" sz="2800" b="1" dirty="0" smtClean="0">
                <a:solidFill>
                  <a:srgbClr val="4B350D"/>
                </a:solidFill>
                <a:latin typeface="宋体" pitchFamily="2" charset="-122"/>
                <a:ea typeface="宋体" pitchFamily="2" charset="-122"/>
                <a:sym typeface="+mn-ea"/>
              </a:rPr>
              <a:t>回归课本</a:t>
            </a:r>
            <a:r>
              <a:rPr lang="en-US" altLang="zh-CN" sz="2800" b="1" dirty="0" smtClean="0">
                <a:solidFill>
                  <a:srgbClr val="4B350D"/>
                </a:solidFill>
                <a:latin typeface="宋体" pitchFamily="2" charset="-122"/>
                <a:ea typeface="宋体" pitchFamily="2" charset="-122"/>
                <a:sym typeface="+mn-ea"/>
              </a:rPr>
              <a:t>P18)</a:t>
            </a:r>
            <a:r>
              <a:rPr lang="en-US" altLang="zh-CN" b="1" dirty="0" smtClean="0">
                <a:solidFill>
                  <a:srgbClr val="4B350D"/>
                </a:solidFill>
                <a:latin typeface="宋体" pitchFamily="2" charset="-122"/>
                <a:ea typeface="宋体" pitchFamily="2" charset="-122"/>
                <a:sym typeface="+mn-ea"/>
              </a:rPr>
              <a:t/>
            </a:r>
            <a:br>
              <a:rPr lang="en-US" altLang="zh-CN" b="1" dirty="0" smtClean="0">
                <a:solidFill>
                  <a:srgbClr val="4B350D"/>
                </a:solidFill>
                <a:latin typeface="宋体" pitchFamily="2" charset="-122"/>
                <a:ea typeface="宋体" pitchFamily="2" charset="-122"/>
                <a:sym typeface="+mn-ea"/>
              </a:rPr>
            </a:br>
            <a:endParaRPr lang="zh-CN" altLang="en-US" b="1" dirty="0" smtClean="0">
              <a:solidFill>
                <a:srgbClr val="4B350D"/>
              </a:solidFill>
              <a:latin typeface="宋体" pitchFamily="2" charset="-122"/>
              <a:ea typeface="宋体" pitchFamily="2" charset="-122"/>
              <a:sym typeface="+mn-ea"/>
            </a:endParaRP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/>
      <p:bldP spid="5" grpId="0" animBg="1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文本框 23553"/>
          <p:cNvSpPr txBox="1"/>
          <p:nvPr/>
        </p:nvSpPr>
        <p:spPr>
          <a:xfrm>
            <a:off x="827405" y="548640"/>
            <a:ext cx="7197725" cy="58324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30000"/>
              </a:lnSpc>
              <a:buClr>
                <a:srgbClr val="000000"/>
              </a:buClr>
            </a:pPr>
            <a:r>
              <a:rPr lang="zh-CN" altLang="en-US" sz="3600" dirty="0" smtClean="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charset="0"/>
                <a:ea typeface="宋体" charset="-122"/>
              </a:rPr>
              <a:t>观</a:t>
            </a:r>
            <a:r>
              <a:rPr lang="zh-CN" altLang="en-US" sz="3600" dirty="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charset="0"/>
                <a:ea typeface="宋体" charset="-122"/>
              </a:rPr>
              <a:t>察思考</a:t>
            </a:r>
          </a:p>
          <a:p>
            <a:pPr lvl="0" eaLnBrk="1" hangingPunct="1">
              <a:lnSpc>
                <a:spcPct val="130000"/>
              </a:lnSpc>
            </a:pPr>
            <a:r>
              <a:rPr lang="zh-CN" altLang="en-US" sz="2400" b="1" dirty="0">
                <a:latin typeface="宋体" pitchFamily="2" charset="-122"/>
                <a:ea typeface="宋体" pitchFamily="2" charset="-122"/>
              </a:rPr>
              <a:t>  </a:t>
            </a:r>
            <a:r>
              <a:rPr lang="zh-CN" altLang="en-US" sz="2400" b="1" dirty="0">
                <a:latin typeface="宋体" pitchFamily="2" charset="-122"/>
                <a:ea typeface="宋体" pitchFamily="2" charset="-122"/>
                <a:sym typeface="Wingdings" charset="0"/>
              </a:rPr>
              <a:t></a:t>
            </a:r>
            <a:r>
              <a:rPr lang="en-US" altLang="zh-CN" sz="2400" b="1" dirty="0">
                <a:latin typeface="宋体" pitchFamily="2" charset="-122"/>
                <a:ea typeface="宋体" pitchFamily="2" charset="-122"/>
              </a:rPr>
              <a:t>They have given in to our views.</a:t>
            </a:r>
          </a:p>
          <a:p>
            <a:pPr lvl="0" eaLnBrk="1" hangingPunct="1">
              <a:lnSpc>
                <a:spcPct val="130000"/>
              </a:lnSpc>
            </a:pPr>
            <a:r>
              <a:rPr lang="en-US" altLang="zh-CN" sz="2400" b="1" dirty="0">
                <a:latin typeface="宋体" pitchFamily="2" charset="-122"/>
                <a:ea typeface="宋体" pitchFamily="2" charset="-122"/>
              </a:rPr>
              <a:t>  </a:t>
            </a:r>
            <a:r>
              <a:rPr lang="zh-CN" altLang="en-US" sz="2400" b="1" dirty="0">
                <a:latin typeface="宋体" pitchFamily="2" charset="-122"/>
                <a:ea typeface="宋体" pitchFamily="2" charset="-122"/>
              </a:rPr>
              <a:t>他们已经对我们的观点让步了。</a:t>
            </a:r>
          </a:p>
          <a:p>
            <a:pPr lvl="0" eaLnBrk="1" hangingPunct="1">
              <a:lnSpc>
                <a:spcPct val="130000"/>
              </a:lnSpc>
            </a:pPr>
            <a:r>
              <a:rPr lang="zh-CN" altLang="en-US" sz="2400" b="1" dirty="0">
                <a:latin typeface="宋体" pitchFamily="2" charset="-122"/>
                <a:ea typeface="宋体" pitchFamily="2" charset="-122"/>
              </a:rPr>
              <a:t>  </a:t>
            </a:r>
            <a:r>
              <a:rPr lang="zh-CN" altLang="en-US" sz="2400" b="1" dirty="0">
                <a:latin typeface="宋体" pitchFamily="2" charset="-122"/>
                <a:ea typeface="宋体" pitchFamily="2" charset="-122"/>
                <a:sym typeface="Wingdings" charset="0"/>
              </a:rPr>
              <a:t></a:t>
            </a:r>
            <a:r>
              <a:rPr lang="en-US" altLang="zh-CN" sz="2400" b="1" dirty="0">
                <a:latin typeface="宋体" pitchFamily="2" charset="-122"/>
                <a:ea typeface="宋体" pitchFamily="2" charset="-122"/>
              </a:rPr>
              <a:t>She determined to be brave and not to give </a:t>
            </a:r>
            <a:r>
              <a:rPr lang="en-US" altLang="zh-CN" sz="2400" b="1" dirty="0" smtClean="0">
                <a:latin typeface="宋体" pitchFamily="2" charset="-122"/>
                <a:ea typeface="宋体" pitchFamily="2" charset="-122"/>
              </a:rPr>
              <a:t>in </a:t>
            </a:r>
            <a:r>
              <a:rPr lang="en-US" altLang="zh-CN" sz="2400" b="1" dirty="0">
                <a:latin typeface="宋体" pitchFamily="2" charset="-122"/>
                <a:ea typeface="宋体" pitchFamily="2" charset="-122"/>
              </a:rPr>
              <a:t>to her fears.</a:t>
            </a:r>
          </a:p>
          <a:p>
            <a:pPr lvl="0" eaLnBrk="1" hangingPunct="1">
              <a:lnSpc>
                <a:spcPct val="130000"/>
              </a:lnSpc>
            </a:pPr>
            <a:r>
              <a:rPr lang="en-US" altLang="zh-CN" sz="2400" b="1" dirty="0">
                <a:latin typeface="宋体" pitchFamily="2" charset="-122"/>
                <a:ea typeface="宋体" pitchFamily="2" charset="-122"/>
              </a:rPr>
              <a:t>  </a:t>
            </a:r>
            <a:r>
              <a:rPr lang="zh-CN" altLang="en-US" sz="2400" b="1" dirty="0">
                <a:latin typeface="宋体" pitchFamily="2" charset="-122"/>
                <a:ea typeface="宋体" pitchFamily="2" charset="-122"/>
              </a:rPr>
              <a:t>她决心变勇敢，不向恐惧屈服。</a:t>
            </a:r>
          </a:p>
          <a:p>
            <a:pPr lvl="0" eaLnBrk="1" hangingPunct="1">
              <a:lnSpc>
                <a:spcPct val="130000"/>
              </a:lnSpc>
            </a:pPr>
            <a:r>
              <a:rPr lang="zh-CN" altLang="en-US" sz="2400" b="1" dirty="0">
                <a:latin typeface="宋体" pitchFamily="2" charset="-122"/>
                <a:ea typeface="宋体" pitchFamily="2" charset="-122"/>
              </a:rPr>
              <a:t>  </a:t>
            </a:r>
            <a:r>
              <a:rPr lang="zh-CN" altLang="en-US" sz="2400" b="1" dirty="0">
                <a:latin typeface="宋体" pitchFamily="2" charset="-122"/>
                <a:ea typeface="宋体" pitchFamily="2" charset="-122"/>
                <a:sym typeface="Wingdings" charset="0"/>
              </a:rPr>
              <a:t></a:t>
            </a:r>
            <a:r>
              <a:rPr lang="en-US" altLang="zh-CN" sz="2400" b="1" dirty="0">
                <a:latin typeface="宋体" pitchFamily="2" charset="-122"/>
                <a:ea typeface="宋体" pitchFamily="2" charset="-122"/>
              </a:rPr>
              <a:t>Mother kept asking </a:t>
            </a:r>
            <a:r>
              <a:rPr lang="en-US" altLang="zh-CN" sz="2400" b="1" dirty="0" err="1">
                <a:latin typeface="宋体" pitchFamily="2" charset="-122"/>
                <a:ea typeface="宋体" pitchFamily="2" charset="-122"/>
              </a:rPr>
              <a:t>Mrs.Smith</a:t>
            </a:r>
            <a:r>
              <a:rPr lang="en-US" altLang="zh-CN" sz="2400" b="1" dirty="0">
                <a:latin typeface="宋体" pitchFamily="2" charset="-122"/>
                <a:ea typeface="宋体" pitchFamily="2" charset="-122"/>
              </a:rPr>
              <a:t> to stay for </a:t>
            </a:r>
          </a:p>
          <a:p>
            <a:pPr lvl="0" eaLnBrk="1" hangingPunct="1">
              <a:lnSpc>
                <a:spcPct val="130000"/>
              </a:lnSpc>
            </a:pPr>
            <a:r>
              <a:rPr lang="en-US" altLang="zh-CN" sz="2400" b="1" dirty="0">
                <a:latin typeface="宋体" pitchFamily="2" charset="-122"/>
                <a:ea typeface="宋体" pitchFamily="2" charset="-122"/>
              </a:rPr>
              <a:t>  </a:t>
            </a:r>
            <a:r>
              <a:rPr lang="en-US" altLang="zh-CN" sz="2400" b="1" dirty="0" err="1">
                <a:latin typeface="宋体" pitchFamily="2" charset="-122"/>
                <a:ea typeface="宋体" pitchFamily="2" charset="-122"/>
              </a:rPr>
              <a:t>lunch,and</a:t>
            </a:r>
            <a:r>
              <a:rPr lang="en-US" altLang="zh-CN" sz="2400" b="1" dirty="0">
                <a:latin typeface="宋体" pitchFamily="2" charset="-122"/>
                <a:ea typeface="宋体" pitchFamily="2" charset="-122"/>
              </a:rPr>
              <a:t> finally she gave in.</a:t>
            </a:r>
          </a:p>
          <a:p>
            <a:pPr lvl="0" eaLnBrk="1" hangingPunct="1">
              <a:lnSpc>
                <a:spcPct val="130000"/>
              </a:lnSpc>
            </a:pPr>
            <a:r>
              <a:rPr lang="en-US" altLang="zh-CN" sz="2400" b="1" dirty="0">
                <a:latin typeface="宋体" pitchFamily="2" charset="-122"/>
                <a:ea typeface="宋体" pitchFamily="2" charset="-122"/>
              </a:rPr>
              <a:t>  </a:t>
            </a:r>
            <a:r>
              <a:rPr lang="zh-CN" altLang="en-US" sz="2400" b="1" dirty="0">
                <a:latin typeface="宋体" pitchFamily="2" charset="-122"/>
                <a:ea typeface="宋体" pitchFamily="2" charset="-122"/>
              </a:rPr>
              <a:t>母亲坚持要求史密斯夫人留下来吃午饭，最后史</a:t>
            </a:r>
          </a:p>
          <a:p>
            <a:pPr lvl="0" eaLnBrk="1" hangingPunct="1">
              <a:lnSpc>
                <a:spcPct val="130000"/>
              </a:lnSpc>
            </a:pPr>
            <a:r>
              <a:rPr lang="zh-CN" altLang="en-US" sz="2400" b="1" dirty="0">
                <a:latin typeface="宋体" pitchFamily="2" charset="-122"/>
                <a:ea typeface="宋体" pitchFamily="2" charset="-122"/>
              </a:rPr>
              <a:t>  密斯夫人让步了。</a:t>
            </a:r>
            <a:endParaRPr lang="zh-CN" altLang="en-US" sz="2600" b="1" dirty="0">
              <a:solidFill>
                <a:srgbClr val="FF0000"/>
              </a:solidFill>
              <a:latin typeface="宋体" pitchFamily="2" charset="-122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1000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1000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1000"/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1000"/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1000"/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1000"/>
                                        <p:tgtEl>
                                          <p:spTgt spid="235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文本框 24577"/>
          <p:cNvSpPr txBox="1"/>
          <p:nvPr/>
        </p:nvSpPr>
        <p:spPr>
          <a:xfrm>
            <a:off x="969963" y="434975"/>
            <a:ext cx="7197725" cy="61182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lvl="0" eaLnBrk="1" hangingPunct="1">
              <a:lnSpc>
                <a:spcPct val="14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归纳总结</a:t>
            </a:r>
          </a:p>
          <a:p>
            <a:pPr lvl="0" eaLnBrk="1" hangingPunct="1">
              <a:lnSpc>
                <a:spcPct val="140000"/>
              </a:lnSpc>
            </a:pPr>
            <a:r>
              <a:rPr lang="en-US" altLang="zh-CN" sz="2400" b="1" dirty="0">
                <a:latin typeface="宋体" pitchFamily="2" charset="-122"/>
                <a:ea typeface="宋体" pitchFamily="2" charset="-122"/>
              </a:rPr>
              <a:t>give </a:t>
            </a:r>
            <a:r>
              <a:rPr lang="en-US" altLang="zh-CN" sz="2400" b="1" dirty="0" smtClean="0">
                <a:latin typeface="宋体" pitchFamily="2" charset="-122"/>
                <a:ea typeface="宋体" pitchFamily="2" charset="-122"/>
              </a:rPr>
              <a:t>in</a:t>
            </a:r>
            <a:r>
              <a:rPr lang="zh-CN" altLang="en-US" sz="2400" b="1" dirty="0" smtClean="0">
                <a:latin typeface="宋体" pitchFamily="2" charset="-122"/>
                <a:ea typeface="宋体" pitchFamily="2" charset="-122"/>
              </a:rPr>
              <a:t>：</a:t>
            </a:r>
            <a:r>
              <a:rPr lang="zh-CN" altLang="en-US" sz="2400" b="1" dirty="0">
                <a:solidFill>
                  <a:schemeClr val="tx1"/>
                </a:solidFill>
                <a:latin typeface="Arial" pitchFamily="34" charset="0"/>
                <a:ea typeface="宋体" pitchFamily="2" charset="-122"/>
                <a:sym typeface="+mn-ea"/>
              </a:rPr>
              <a:t>屈服；投降；让步</a:t>
            </a:r>
            <a:r>
              <a:rPr lang="zh-CN" altLang="en-US" sz="2400" b="1" u="sng" dirty="0">
                <a:solidFill>
                  <a:schemeClr val="tx2">
                    <a:lumMod val="50000"/>
                    <a:lumOff val="50000"/>
                  </a:schemeClr>
                </a:solidFill>
                <a:latin typeface="宋体" pitchFamily="2" charset="-122"/>
                <a:ea typeface="宋体" pitchFamily="2" charset="-122"/>
              </a:rPr>
              <a:t>              </a:t>
            </a:r>
          </a:p>
          <a:p>
            <a:pPr lvl="0">
              <a:lnSpc>
                <a:spcPct val="140000"/>
              </a:lnSpc>
            </a:pPr>
            <a:r>
              <a:rPr lang="en-US" altLang="zh-CN" sz="2400" b="1" dirty="0">
                <a:latin typeface="宋体" pitchFamily="2" charset="-122"/>
                <a:ea typeface="宋体" pitchFamily="2" charset="-122"/>
              </a:rPr>
              <a:t>give in to sb</a:t>
            </a:r>
            <a:r>
              <a:rPr lang="en-US" altLang="zh-CN" sz="2400" b="1" dirty="0" smtClean="0">
                <a:latin typeface="宋体" pitchFamily="2" charset="-122"/>
                <a:ea typeface="宋体" pitchFamily="2" charset="-122"/>
              </a:rPr>
              <a:t>.</a:t>
            </a:r>
            <a:r>
              <a:rPr lang="zh-CN" altLang="en-US" sz="2400" b="1" dirty="0" smtClean="0">
                <a:latin typeface="宋体" pitchFamily="2" charset="-122"/>
                <a:ea typeface="宋体" pitchFamily="2" charset="-122"/>
              </a:rPr>
              <a:t> ：对</a:t>
            </a:r>
            <a:r>
              <a:rPr lang="zh-CN" altLang="en-US" sz="2400" b="1" dirty="0">
                <a:latin typeface="宋体" pitchFamily="2" charset="-122"/>
                <a:ea typeface="宋体" pitchFamily="2" charset="-122"/>
              </a:rPr>
              <a:t>某人作出让步</a:t>
            </a:r>
          </a:p>
          <a:p>
            <a:pPr lvl="0">
              <a:lnSpc>
                <a:spcPct val="140000"/>
              </a:lnSpc>
            </a:pPr>
            <a:r>
              <a:rPr lang="en-US" altLang="zh-CN" sz="2400" b="1" dirty="0">
                <a:latin typeface="宋体" pitchFamily="2" charset="-122"/>
                <a:ea typeface="宋体" pitchFamily="2" charset="-122"/>
              </a:rPr>
              <a:t>give </a:t>
            </a:r>
            <a:r>
              <a:rPr lang="en-US" altLang="zh-CN" sz="2400" b="1" dirty="0" smtClean="0">
                <a:latin typeface="宋体" pitchFamily="2" charset="-122"/>
                <a:ea typeface="宋体" pitchFamily="2" charset="-122"/>
              </a:rPr>
              <a:t>away</a:t>
            </a:r>
            <a:r>
              <a:rPr lang="zh-CN" altLang="en-US" sz="2400" b="1" dirty="0" smtClean="0">
                <a:latin typeface="宋体" pitchFamily="2" charset="-122"/>
                <a:ea typeface="宋体" pitchFamily="2" charset="-122"/>
              </a:rPr>
              <a:t> ：赠</a:t>
            </a:r>
            <a:r>
              <a:rPr lang="zh-CN" altLang="en-US" sz="2400" b="1" dirty="0">
                <a:latin typeface="宋体" pitchFamily="2" charset="-122"/>
                <a:ea typeface="宋体" pitchFamily="2" charset="-122"/>
              </a:rPr>
              <a:t>送；泄漏；出卖</a:t>
            </a:r>
          </a:p>
          <a:p>
            <a:pPr lvl="0">
              <a:lnSpc>
                <a:spcPct val="140000"/>
              </a:lnSpc>
            </a:pPr>
            <a:r>
              <a:rPr lang="en-US" altLang="zh-CN" sz="2400" b="1" dirty="0">
                <a:latin typeface="宋体" pitchFamily="2" charset="-122"/>
                <a:ea typeface="宋体" pitchFamily="2" charset="-122"/>
              </a:rPr>
              <a:t>give </a:t>
            </a:r>
            <a:r>
              <a:rPr lang="en-US" altLang="zh-CN" sz="2400" b="1" dirty="0" smtClean="0">
                <a:latin typeface="宋体" pitchFamily="2" charset="-122"/>
                <a:ea typeface="宋体" pitchFamily="2" charset="-122"/>
              </a:rPr>
              <a:t>back</a:t>
            </a:r>
            <a:r>
              <a:rPr lang="zh-CN" altLang="en-US" sz="2400" b="1" dirty="0" smtClean="0">
                <a:latin typeface="宋体" pitchFamily="2" charset="-122"/>
                <a:ea typeface="宋体" pitchFamily="2" charset="-122"/>
              </a:rPr>
              <a:t> ：归</a:t>
            </a:r>
            <a:r>
              <a:rPr lang="zh-CN" altLang="en-US" sz="2400" b="1" dirty="0">
                <a:latin typeface="宋体" pitchFamily="2" charset="-122"/>
                <a:ea typeface="宋体" pitchFamily="2" charset="-122"/>
              </a:rPr>
              <a:t>还</a:t>
            </a:r>
          </a:p>
          <a:p>
            <a:pPr lvl="0">
              <a:lnSpc>
                <a:spcPct val="140000"/>
              </a:lnSpc>
            </a:pPr>
            <a:r>
              <a:rPr lang="en-US" altLang="zh-CN" sz="2400" b="1" dirty="0">
                <a:latin typeface="宋体" pitchFamily="2" charset="-122"/>
                <a:ea typeface="宋体" pitchFamily="2" charset="-122"/>
              </a:rPr>
              <a:t>give </a:t>
            </a:r>
            <a:r>
              <a:rPr lang="en-US" altLang="zh-CN" sz="2400" b="1" dirty="0" smtClean="0">
                <a:latin typeface="宋体" pitchFamily="2" charset="-122"/>
                <a:ea typeface="宋体" pitchFamily="2" charset="-122"/>
              </a:rPr>
              <a:t>off</a:t>
            </a:r>
            <a:r>
              <a:rPr lang="zh-CN" altLang="en-US" sz="2400" b="1" dirty="0" smtClean="0">
                <a:latin typeface="宋体" pitchFamily="2" charset="-122"/>
                <a:ea typeface="宋体" pitchFamily="2" charset="-122"/>
              </a:rPr>
              <a:t> ：放</a:t>
            </a:r>
            <a:r>
              <a:rPr lang="zh-CN" altLang="en-US" sz="2400" b="1" dirty="0">
                <a:latin typeface="宋体" pitchFamily="2" charset="-122"/>
                <a:ea typeface="宋体" pitchFamily="2" charset="-122"/>
              </a:rPr>
              <a:t>出；散发出（液体、气体、气味、热量</a:t>
            </a:r>
            <a:r>
              <a:rPr lang="zh-CN" altLang="en-US" sz="2400" b="1" dirty="0" smtClean="0">
                <a:latin typeface="宋体" pitchFamily="2" charset="-122"/>
                <a:ea typeface="宋体" pitchFamily="2" charset="-122"/>
              </a:rPr>
              <a:t>、能</a:t>
            </a:r>
            <a:r>
              <a:rPr lang="zh-CN" altLang="en-US" sz="2400" b="1" dirty="0">
                <a:latin typeface="宋体" pitchFamily="2" charset="-122"/>
                <a:ea typeface="宋体" pitchFamily="2" charset="-122"/>
              </a:rPr>
              <a:t>量、光、声音等）</a:t>
            </a:r>
          </a:p>
          <a:p>
            <a:pPr lvl="0">
              <a:lnSpc>
                <a:spcPct val="140000"/>
              </a:lnSpc>
            </a:pPr>
            <a:r>
              <a:rPr lang="en-US" altLang="zh-CN" sz="2400" b="1" dirty="0">
                <a:latin typeface="宋体" pitchFamily="2" charset="-122"/>
                <a:ea typeface="宋体" pitchFamily="2" charset="-122"/>
              </a:rPr>
              <a:t>give </a:t>
            </a:r>
            <a:r>
              <a:rPr lang="en-US" altLang="zh-CN" sz="2400" b="1" dirty="0" smtClean="0">
                <a:latin typeface="宋体" pitchFamily="2" charset="-122"/>
                <a:ea typeface="宋体" pitchFamily="2" charset="-122"/>
              </a:rPr>
              <a:t>out</a:t>
            </a:r>
            <a:r>
              <a:rPr lang="zh-CN" altLang="en-US" sz="2400" b="1" dirty="0" smtClean="0">
                <a:latin typeface="宋体" pitchFamily="2" charset="-122"/>
                <a:ea typeface="宋体" pitchFamily="2" charset="-122"/>
              </a:rPr>
              <a:t> ：分</a:t>
            </a:r>
            <a:r>
              <a:rPr lang="zh-CN" altLang="en-US" sz="2400" b="1" dirty="0">
                <a:latin typeface="宋体" pitchFamily="2" charset="-122"/>
                <a:ea typeface="宋体" pitchFamily="2" charset="-122"/>
              </a:rPr>
              <a:t>发；用完；消耗尽，筋疲力尽</a:t>
            </a:r>
          </a:p>
          <a:p>
            <a:pPr lvl="0">
              <a:lnSpc>
                <a:spcPct val="140000"/>
              </a:lnSpc>
            </a:pPr>
            <a:r>
              <a:rPr lang="en-US" altLang="zh-CN" sz="2400" b="1" dirty="0">
                <a:latin typeface="宋体" pitchFamily="2" charset="-122"/>
                <a:ea typeface="宋体" pitchFamily="2" charset="-122"/>
              </a:rPr>
              <a:t>give </a:t>
            </a:r>
            <a:r>
              <a:rPr lang="en-US" altLang="zh-CN" sz="2400" b="1" dirty="0" smtClean="0">
                <a:latin typeface="宋体" pitchFamily="2" charset="-122"/>
                <a:ea typeface="宋体" pitchFamily="2" charset="-122"/>
              </a:rPr>
              <a:t>up</a:t>
            </a:r>
            <a:r>
              <a:rPr lang="zh-CN" altLang="en-US" sz="2400" b="1" dirty="0" smtClean="0">
                <a:latin typeface="宋体" pitchFamily="2" charset="-122"/>
                <a:ea typeface="宋体" pitchFamily="2" charset="-122"/>
              </a:rPr>
              <a:t> ：放</a:t>
            </a:r>
            <a:r>
              <a:rPr lang="zh-CN" altLang="en-US" sz="2400" b="1" dirty="0">
                <a:latin typeface="宋体" pitchFamily="2" charset="-122"/>
                <a:ea typeface="宋体" pitchFamily="2" charset="-122"/>
              </a:rPr>
              <a:t>弃；戒掉；停止；认输；把</a:t>
            </a:r>
            <a:r>
              <a:rPr lang="en-US" altLang="zh-CN" sz="2400" b="1" dirty="0">
                <a:latin typeface="宋体" pitchFamily="2" charset="-122"/>
                <a:ea typeface="宋体" pitchFamily="2" charset="-122"/>
              </a:rPr>
              <a:t>……</a:t>
            </a:r>
            <a:r>
              <a:rPr lang="zh-CN" altLang="en-US" sz="2400" b="1" dirty="0">
                <a:latin typeface="宋体" pitchFamily="2" charset="-122"/>
                <a:ea typeface="宋体" pitchFamily="2" charset="-122"/>
              </a:rPr>
              <a:t>送交</a:t>
            </a:r>
          </a:p>
          <a:p>
            <a:pPr lvl="0">
              <a:lnSpc>
                <a:spcPct val="140000"/>
              </a:lnSpc>
            </a:pPr>
            <a:r>
              <a:rPr lang="en-US" altLang="zh-CN" sz="2400" b="1" dirty="0">
                <a:latin typeface="宋体" pitchFamily="2" charset="-122"/>
                <a:ea typeface="宋体" pitchFamily="2" charset="-122"/>
              </a:rPr>
              <a:t>give </a:t>
            </a:r>
            <a:r>
              <a:rPr lang="en-US" altLang="zh-CN" sz="2400" b="1" dirty="0" smtClean="0">
                <a:latin typeface="宋体" pitchFamily="2" charset="-122"/>
                <a:ea typeface="宋体" pitchFamily="2" charset="-122"/>
              </a:rPr>
              <a:t>over</a:t>
            </a:r>
            <a:r>
              <a:rPr lang="zh-CN" altLang="en-US" sz="2400" b="1" dirty="0" smtClean="0">
                <a:latin typeface="宋体" pitchFamily="2" charset="-122"/>
                <a:ea typeface="宋体" pitchFamily="2" charset="-122"/>
              </a:rPr>
              <a:t> ：移</a:t>
            </a:r>
            <a:r>
              <a:rPr lang="zh-CN" altLang="en-US" sz="2400" b="1" dirty="0">
                <a:latin typeface="宋体" pitchFamily="2" charset="-122"/>
                <a:ea typeface="宋体" pitchFamily="2" charset="-122"/>
              </a:rPr>
              <a:t>交</a:t>
            </a:r>
          </a:p>
          <a:p>
            <a:pPr lvl="0">
              <a:lnSpc>
                <a:spcPct val="140000"/>
              </a:lnSpc>
            </a:pPr>
            <a:r>
              <a:rPr lang="en-US" altLang="zh-CN" sz="2400" b="1" dirty="0">
                <a:latin typeface="宋体" pitchFamily="2" charset="-122"/>
                <a:ea typeface="宋体" pitchFamily="2" charset="-122"/>
              </a:rPr>
              <a:t>give way </a:t>
            </a:r>
            <a:r>
              <a:rPr lang="en-US" altLang="zh-CN" sz="2400" b="1" dirty="0" smtClean="0">
                <a:latin typeface="宋体" pitchFamily="2" charset="-122"/>
                <a:ea typeface="宋体" pitchFamily="2" charset="-122"/>
              </a:rPr>
              <a:t>to</a:t>
            </a:r>
            <a:r>
              <a:rPr lang="zh-CN" altLang="en-US" sz="2400" b="1" dirty="0" smtClean="0">
                <a:latin typeface="宋体" pitchFamily="2" charset="-122"/>
                <a:ea typeface="宋体" pitchFamily="2" charset="-122"/>
              </a:rPr>
              <a:t> ：给</a:t>
            </a:r>
            <a:r>
              <a:rPr lang="en-US" altLang="zh-CN" sz="2400" b="1" dirty="0">
                <a:latin typeface="宋体" pitchFamily="2" charset="-122"/>
                <a:ea typeface="宋体" pitchFamily="2" charset="-122"/>
              </a:rPr>
              <a:t>……</a:t>
            </a:r>
            <a:r>
              <a:rPr lang="zh-CN" altLang="en-US" sz="2400" b="1" dirty="0">
                <a:latin typeface="宋体" pitchFamily="2" charset="-122"/>
                <a:ea typeface="宋体" pitchFamily="2" charset="-122"/>
              </a:rPr>
              <a:t>让路；屈服，被</a:t>
            </a:r>
            <a:r>
              <a:rPr lang="en-US" altLang="zh-CN" sz="2400" b="1" dirty="0">
                <a:latin typeface="宋体" pitchFamily="2" charset="-122"/>
                <a:ea typeface="宋体" pitchFamily="2" charset="-122"/>
              </a:rPr>
              <a:t>……</a:t>
            </a:r>
            <a:r>
              <a:rPr lang="zh-CN" altLang="en-US" sz="2400" b="1" dirty="0">
                <a:latin typeface="宋体" pitchFamily="2" charset="-122"/>
                <a:ea typeface="宋体" pitchFamily="2" charset="-122"/>
              </a:rPr>
              <a:t>征服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4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4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5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45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45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5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5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45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45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45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45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文本框 25601"/>
          <p:cNvSpPr txBox="1"/>
          <p:nvPr/>
        </p:nvSpPr>
        <p:spPr>
          <a:xfrm>
            <a:off x="955675" y="792163"/>
            <a:ext cx="7197725" cy="41449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lvl="0" eaLnBrk="1" hangingPunct="1">
              <a:lnSpc>
                <a:spcPct val="140000"/>
              </a:lnSpc>
            </a:pPr>
            <a:r>
              <a:rPr lang="zh-CN" altLang="en-US" sz="3200" b="1" dirty="0">
                <a:solidFill>
                  <a:srgbClr val="CC00CC"/>
                </a:solidFill>
                <a:latin typeface="宋体" pitchFamily="2" charset="-122"/>
                <a:ea typeface="宋体" pitchFamily="2" charset="-122"/>
              </a:rPr>
              <a:t>即学即用</a:t>
            </a:r>
          </a:p>
          <a:p>
            <a:pPr lvl="0" eaLnBrk="1" hangingPunct="1">
              <a:lnSpc>
                <a:spcPct val="140000"/>
              </a:lnSpc>
            </a:pPr>
            <a:r>
              <a:rPr lang="zh-CN" altLang="en-US" sz="2400" b="1" dirty="0">
                <a:latin typeface="宋体" pitchFamily="2" charset="-122"/>
                <a:ea typeface="宋体" pitchFamily="2" charset="-122"/>
              </a:rPr>
              <a:t>（</a:t>
            </a:r>
            <a:r>
              <a:rPr lang="en-US" altLang="zh-CN" sz="2400" b="1" dirty="0">
                <a:latin typeface="宋体" pitchFamily="2" charset="-122"/>
                <a:ea typeface="宋体" pitchFamily="2" charset="-122"/>
              </a:rPr>
              <a:t>1</a:t>
            </a:r>
            <a:r>
              <a:rPr lang="zh-CN" altLang="en-US" sz="2400" b="1" dirty="0">
                <a:latin typeface="宋体" pitchFamily="2" charset="-122"/>
                <a:ea typeface="宋体" pitchFamily="2" charset="-122"/>
              </a:rPr>
              <a:t>）当局对绑架者的要求没有丝毫让步的迹象。</a:t>
            </a:r>
          </a:p>
          <a:p>
            <a:pPr lvl="0" eaLnBrk="1" hangingPunct="1">
              <a:lnSpc>
                <a:spcPct val="140000"/>
              </a:lnSpc>
            </a:pPr>
            <a:r>
              <a:rPr lang="zh-CN" altLang="en-US" sz="2400" b="1" dirty="0">
                <a:latin typeface="宋体" pitchFamily="2" charset="-122"/>
                <a:ea typeface="宋体" pitchFamily="2" charset="-122"/>
              </a:rPr>
              <a:t>     </a:t>
            </a:r>
            <a:r>
              <a:rPr lang="en-US" altLang="zh-CN" sz="2400" b="1" dirty="0">
                <a:latin typeface="宋体" pitchFamily="2" charset="-122"/>
                <a:ea typeface="宋体" pitchFamily="2" charset="-122"/>
              </a:rPr>
              <a:t>The authorities have shown no signs of</a:t>
            </a:r>
          </a:p>
          <a:p>
            <a:pPr lvl="0" eaLnBrk="1" hangingPunct="1">
              <a:lnSpc>
                <a:spcPct val="140000"/>
              </a:lnSpc>
            </a:pPr>
            <a:r>
              <a:rPr lang="en-US" altLang="zh-CN" sz="2400" b="1" dirty="0">
                <a:latin typeface="宋体" pitchFamily="2" charset="-122"/>
                <a:ea typeface="宋体" pitchFamily="2" charset="-122"/>
              </a:rPr>
              <a:t>     </a:t>
            </a:r>
            <a:r>
              <a:rPr lang="en-US" altLang="zh-CN" sz="2400" b="1" u="sng" dirty="0">
                <a:latin typeface="宋体" pitchFamily="2" charset="-122"/>
                <a:ea typeface="宋体" pitchFamily="2" charset="-122"/>
              </a:rPr>
              <a:t>         </a:t>
            </a:r>
            <a:r>
              <a:rPr lang="en-US" altLang="zh-CN" sz="2400" b="1" dirty="0">
                <a:latin typeface="宋体" pitchFamily="2" charset="-122"/>
                <a:ea typeface="宋体" pitchFamily="2" charset="-122"/>
              </a:rPr>
              <a:t> to the kidnappers’ demands.</a:t>
            </a:r>
          </a:p>
          <a:p>
            <a:pPr lvl="0" eaLnBrk="1" hangingPunct="1">
              <a:lnSpc>
                <a:spcPct val="140000"/>
              </a:lnSpc>
            </a:pPr>
            <a:r>
              <a:rPr lang="zh-CN" altLang="en-US" sz="2400" b="1" dirty="0">
                <a:latin typeface="宋体" pitchFamily="2" charset="-122"/>
                <a:ea typeface="宋体" pitchFamily="2" charset="-122"/>
              </a:rPr>
              <a:t>（</a:t>
            </a:r>
            <a:r>
              <a:rPr lang="en-US" altLang="zh-CN" sz="2400" b="1" dirty="0">
                <a:latin typeface="宋体" pitchFamily="2" charset="-122"/>
                <a:ea typeface="宋体" pitchFamily="2" charset="-122"/>
              </a:rPr>
              <a:t>2</a:t>
            </a:r>
            <a:r>
              <a:rPr lang="zh-CN" altLang="en-US" sz="2400" b="1" dirty="0">
                <a:latin typeface="宋体" pitchFamily="2" charset="-122"/>
                <a:ea typeface="宋体" pitchFamily="2" charset="-122"/>
              </a:rPr>
              <a:t>）他把他的大部分钱都捐给了慈善事业。</a:t>
            </a:r>
          </a:p>
          <a:p>
            <a:pPr lvl="0" eaLnBrk="1" hangingPunct="1">
              <a:lnSpc>
                <a:spcPct val="140000"/>
              </a:lnSpc>
            </a:pPr>
            <a:r>
              <a:rPr lang="zh-CN" altLang="en-US" sz="2400" b="1" dirty="0">
                <a:latin typeface="宋体" pitchFamily="2" charset="-122"/>
                <a:ea typeface="宋体" pitchFamily="2" charset="-122"/>
              </a:rPr>
              <a:t>     </a:t>
            </a:r>
            <a:r>
              <a:rPr lang="en-US" altLang="zh-CN" sz="2400" b="1" dirty="0">
                <a:latin typeface="宋体" pitchFamily="2" charset="-122"/>
                <a:ea typeface="宋体" pitchFamily="2" charset="-122"/>
              </a:rPr>
              <a:t>He </a:t>
            </a:r>
            <a:r>
              <a:rPr lang="en-US" altLang="zh-CN" sz="2400" b="1" u="sng" dirty="0">
                <a:latin typeface="宋体" pitchFamily="2" charset="-122"/>
                <a:ea typeface="宋体" pitchFamily="2" charset="-122"/>
              </a:rPr>
              <a:t>         </a:t>
            </a:r>
            <a:r>
              <a:rPr lang="en-US" altLang="zh-CN" sz="2400" b="1" dirty="0">
                <a:latin typeface="宋体" pitchFamily="2" charset="-122"/>
                <a:ea typeface="宋体" pitchFamily="2" charset="-122"/>
              </a:rPr>
              <a:t> most of his money to </a:t>
            </a:r>
          </a:p>
          <a:p>
            <a:pPr lvl="0" eaLnBrk="1" hangingPunct="1">
              <a:lnSpc>
                <a:spcPct val="140000"/>
              </a:lnSpc>
            </a:pPr>
            <a:r>
              <a:rPr lang="en-US" altLang="zh-CN" sz="2400" b="1" dirty="0">
                <a:latin typeface="宋体" pitchFamily="2" charset="-122"/>
                <a:ea typeface="宋体" pitchFamily="2" charset="-122"/>
              </a:rPr>
              <a:t>     charity.</a:t>
            </a:r>
          </a:p>
        </p:txBody>
      </p:sp>
      <p:sp>
        <p:nvSpPr>
          <p:cNvPr id="25603" name="文本框 25602"/>
          <p:cNvSpPr txBox="1"/>
          <p:nvPr/>
        </p:nvSpPr>
        <p:spPr>
          <a:xfrm>
            <a:off x="1741488" y="2406650"/>
            <a:ext cx="2119312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giving in </a:t>
            </a:r>
          </a:p>
        </p:txBody>
      </p:sp>
      <p:sp>
        <p:nvSpPr>
          <p:cNvPr id="25604" name="文本框 25603"/>
          <p:cNvSpPr txBox="1"/>
          <p:nvPr/>
        </p:nvSpPr>
        <p:spPr>
          <a:xfrm>
            <a:off x="2192338" y="3433763"/>
            <a:ext cx="1916112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gave away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/>
      <p:bldP spid="25604" grpId="0"/>
    </p:bldLst>
  </p:timing>
</p:sld>
</file>

<file path=ppt/theme/theme1.xml><?xml version="1.0" encoding="utf-8"?>
<a:theme xmlns:a="http://schemas.openxmlformats.org/drawingml/2006/main" name="ppt_092">
  <a:themeElements>
    <a:clrScheme name="">
      <a:dk1>
        <a:srgbClr val="000000"/>
      </a:dk1>
      <a:lt1>
        <a:srgbClr val="FFFFFF"/>
      </a:lt1>
      <a:dk2>
        <a:srgbClr val="001B36"/>
      </a:dk2>
      <a:lt2>
        <a:srgbClr val="EDF8FE"/>
      </a:lt2>
      <a:accent1>
        <a:srgbClr val="477AB1"/>
      </a:accent1>
      <a:accent2>
        <a:srgbClr val="51848E"/>
      </a:accent2>
      <a:accent3>
        <a:srgbClr val="FFFFFF"/>
      </a:accent3>
      <a:accent4>
        <a:srgbClr val="000000"/>
      </a:accent4>
      <a:accent5>
        <a:srgbClr val="B1BFD4"/>
      </a:accent5>
      <a:accent6>
        <a:srgbClr val="48767F"/>
      </a:accent6>
      <a:hlink>
        <a:srgbClr val="0080FF"/>
      </a:hlink>
      <a:folHlink>
        <a:srgbClr val="FF00FF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tailEnd type="arrow" w="med" len="med"/>
        </a:ln>
      </a:spPr>
      <a:bodyPr/>
      <a:lstStyle/>
      <a:style>
        <a:lnRef idx="2">
          <a:schemeClr val="accent2"/>
        </a:lnRef>
        <a:fillRef idx="0">
          <a:schemeClr val="accent2"/>
        </a:fillRef>
        <a:effectRef idx="1">
          <a:schemeClr val="accent2"/>
        </a:effectRef>
        <a:fontRef idx="minor">
          <a:schemeClr val="tx1"/>
        </a:fontRef>
      </a:style>
    </a:lnDef>
  </a:objectDefaults>
  <a:extraClrSchemeLst>
    <a:extraClrScheme>
      <a:clrScheme name="">
        <a:dk1>
          <a:srgbClr val="000000"/>
        </a:dk1>
        <a:lt1>
          <a:srgbClr val="FFFFFF"/>
        </a:lt1>
        <a:dk2>
          <a:srgbClr val="001B36"/>
        </a:dk2>
        <a:lt2>
          <a:srgbClr val="EDF8FE"/>
        </a:lt2>
        <a:accent1>
          <a:srgbClr val="477AB1"/>
        </a:accent1>
        <a:accent2>
          <a:srgbClr val="51848E"/>
        </a:accent2>
        <a:accent3>
          <a:srgbClr val="FFFFFF"/>
        </a:accent3>
        <a:accent4>
          <a:srgbClr val="000000"/>
        </a:accent4>
        <a:accent5>
          <a:srgbClr val="B1BFD4"/>
        </a:accent5>
        <a:accent6>
          <a:srgbClr val="48767F"/>
        </a:accent6>
        <a:hlink>
          <a:srgbClr val="0080FF"/>
        </a:hlink>
        <a:folHlink>
          <a:srgbClr val="FF00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ppt_092">
  <a:themeElements>
    <a:clrScheme name="">
      <a:dk1>
        <a:srgbClr val="000000"/>
      </a:dk1>
      <a:lt1>
        <a:srgbClr val="FFFFFF"/>
      </a:lt1>
      <a:dk2>
        <a:srgbClr val="001B36"/>
      </a:dk2>
      <a:lt2>
        <a:srgbClr val="EDF8FE"/>
      </a:lt2>
      <a:accent1>
        <a:srgbClr val="477AB1"/>
      </a:accent1>
      <a:accent2>
        <a:srgbClr val="51848E"/>
      </a:accent2>
      <a:accent3>
        <a:srgbClr val="FFFFFF"/>
      </a:accent3>
      <a:accent4>
        <a:srgbClr val="000000"/>
      </a:accent4>
      <a:accent5>
        <a:srgbClr val="B1BFD4"/>
      </a:accent5>
      <a:accent6>
        <a:srgbClr val="48767F"/>
      </a:accent6>
      <a:hlink>
        <a:srgbClr val="0080FF"/>
      </a:hlink>
      <a:folHlink>
        <a:srgbClr val="FF00FF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1B36"/>
        </a:dk2>
        <a:lt2>
          <a:srgbClr val="EDF8FE"/>
        </a:lt2>
        <a:accent1>
          <a:srgbClr val="477AB1"/>
        </a:accent1>
        <a:accent2>
          <a:srgbClr val="51848E"/>
        </a:accent2>
        <a:accent3>
          <a:srgbClr val="FFFFFF"/>
        </a:accent3>
        <a:accent4>
          <a:srgbClr val="000000"/>
        </a:accent4>
        <a:accent5>
          <a:srgbClr val="B1BFD4"/>
        </a:accent5>
        <a:accent6>
          <a:srgbClr val="48767F"/>
        </a:accent6>
        <a:hlink>
          <a:srgbClr val="0080FF"/>
        </a:hlink>
        <a:folHlink>
          <a:srgbClr val="FF00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3C1DA"/>
      </a:accent5>
      <a:accent6>
        <a:srgbClr val="AC4744"/>
      </a:accent6>
      <a:hlink>
        <a:srgbClr val="0000FF"/>
      </a:hlink>
      <a:folHlink>
        <a:srgbClr val="80008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ppt_092</Template>
  <TotalTime>544</TotalTime>
  <Words>945</Words>
  <Application>Microsoft Office PowerPoint</Application>
  <PresentationFormat>全屏显示(4:3)</PresentationFormat>
  <Paragraphs>118</Paragraphs>
  <Slides>15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3</vt:i4>
      </vt:variant>
      <vt:variant>
        <vt:lpstr>幻灯片标题</vt:lpstr>
      </vt:variant>
      <vt:variant>
        <vt:i4>15</vt:i4>
      </vt:variant>
    </vt:vector>
  </HeadingPairs>
  <TitlesOfParts>
    <vt:vector size="18" baseType="lpstr">
      <vt:lpstr>ppt_092</vt:lpstr>
      <vt:lpstr>1_ppt_092</vt:lpstr>
      <vt:lpstr>默认设计模板</vt:lpstr>
      <vt:lpstr>Lexical Chunks</vt:lpstr>
      <vt:lpstr>prefer to do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Thank you!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</dc:title>
  <dc:creator/>
  <cp:lastModifiedBy>Administrator</cp:lastModifiedBy>
  <cp:revision>49</cp:revision>
  <dcterms:created xsi:type="dcterms:W3CDTF">2010-03-19T11:41:00Z</dcterms:created>
  <dcterms:modified xsi:type="dcterms:W3CDTF">2016-02-24T19:18:44Z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TC103626582052</vt:lpwstr>
  </property>
  <property fmtid="{D5CDD505-2E9C-101B-9397-08002B2CF9AE}" pid="3" name="KSOProductBuildVer">
    <vt:lpwstr>2052-10.1.0.5511</vt:lpwstr>
  </property>
</Properties>
</file>