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9" r:id="rId7"/>
    <p:sldId id="266" r:id="rId8"/>
    <p:sldId id="265" r:id="rId9"/>
    <p:sldId id="272" r:id="rId10"/>
    <p:sldId id="270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83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3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4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3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0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8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5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1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7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1B48-D6D4-4DE3-B733-106B7A62A1E6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A528-0246-4E00-9B63-B6DDB76CB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Unit 2 </a:t>
            </a:r>
            <a:r>
              <a:rPr lang="en-US" altLang="zh-CN" dirty="0"/>
              <a:t>E</a:t>
            </a:r>
            <a:r>
              <a:rPr lang="en-US" altLang="zh-CN" dirty="0" smtClean="0"/>
              <a:t>nglish around the world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Book 2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</a:t>
            </a:r>
            <a:r>
              <a:rPr lang="zh-CN" altLang="en-US" dirty="0" smtClean="0"/>
              <a:t>华南师范大学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</a:t>
            </a:r>
            <a:r>
              <a:rPr lang="zh-CN" altLang="en-US" dirty="0" smtClean="0"/>
              <a:t>张静楠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5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Skill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Through locating the point exactly, the answer can be find quickly. 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043608" y="3212976"/>
            <a:ext cx="2016224" cy="792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Key words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20072" y="3212976"/>
            <a:ext cx="3240360" cy="792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The  first section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7544" y="4610754"/>
            <a:ext cx="3876171" cy="792088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The end of paragraph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76056" y="4797152"/>
            <a:ext cx="3384376" cy="64066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Logical signal words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 rot="10800000" flipV="1">
            <a:off x="3563888" y="3609020"/>
            <a:ext cx="1512168" cy="8280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……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Careful reading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Thinking </a:t>
            </a:r>
          </a:p>
          <a:p>
            <a:r>
              <a:rPr lang="en-US" altLang="zh-CN" dirty="0" smtClean="0"/>
              <a:t>Will </a:t>
            </a:r>
            <a:r>
              <a:rPr lang="en-US" altLang="zh-CN" dirty="0" smtClean="0"/>
              <a:t>Chinese </a:t>
            </a:r>
            <a:r>
              <a:rPr lang="en-US" altLang="zh-CN" dirty="0" smtClean="0"/>
              <a:t>become one of the world language?</a:t>
            </a:r>
          </a:p>
          <a:p>
            <a:endParaRPr lang="en-US" altLang="zh-CN" dirty="0" smtClean="0"/>
          </a:p>
        </p:txBody>
      </p:sp>
      <p:sp>
        <p:nvSpPr>
          <p:cNvPr id="4" name="禁止符 3"/>
          <p:cNvSpPr/>
          <p:nvPr/>
        </p:nvSpPr>
        <p:spPr>
          <a:xfrm>
            <a:off x="768086" y="3933056"/>
            <a:ext cx="7044274" cy="2466915"/>
          </a:xfrm>
          <a:prstGeom prst="noSmoking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 time will tell you!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2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Skill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Through some deep thinking, enhance the ability of reading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9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15616" y="2492896"/>
            <a:ext cx="66967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!</a:t>
            </a:r>
            <a:endParaRPr lang="zh-CN" alt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6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words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gradual                              n. </a:t>
            </a:r>
            <a:r>
              <a:rPr lang="zh-CN" altLang="en-US" sz="2800" dirty="0" smtClean="0"/>
              <a:t>词汇（量），词表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gradually                           n. </a:t>
            </a:r>
            <a:r>
              <a:rPr lang="zh-CN" altLang="en-US" sz="2800" dirty="0" smtClean="0"/>
              <a:t>丹麦语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adj.</a:t>
            </a:r>
            <a:r>
              <a:rPr lang="zh-CN" altLang="en-US" sz="2800" dirty="0" smtClean="0"/>
              <a:t>丹麦的，丹麦             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                 </a:t>
            </a:r>
            <a:r>
              <a:rPr lang="zh-CN" altLang="en-US" sz="2800" dirty="0" smtClean="0"/>
              <a:t>人的，丹麦语的                                  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Danish                               adj. </a:t>
            </a:r>
            <a:r>
              <a:rPr lang="zh-CN" altLang="en-US" sz="2800" dirty="0" smtClean="0"/>
              <a:t>逐渐的，逐步的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vocabulary                        </a:t>
            </a:r>
            <a:r>
              <a:rPr lang="zh-CN" altLang="en-US" sz="2800" dirty="0" smtClean="0"/>
              <a:t>利用，使用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make use of                      adv. </a:t>
            </a:r>
            <a:r>
              <a:rPr lang="zh-CN" altLang="en-US" sz="2800" dirty="0" smtClean="0"/>
              <a:t>逐渐地，逐步地</a:t>
            </a:r>
            <a:endParaRPr lang="en-US" altLang="zh-CN" sz="2800" dirty="0" smtClean="0"/>
          </a:p>
          <a:p>
            <a:pPr marL="0" indent="0">
              <a:buNone/>
            </a:pPr>
            <a:endParaRPr lang="zh-CN" altLang="en-US" sz="28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619672" y="1844824"/>
            <a:ext cx="2736304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763688" y="2492896"/>
            <a:ext cx="2448272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75656" y="2467429"/>
            <a:ext cx="2704458" cy="961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123728" y="1844824"/>
            <a:ext cx="1872208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339752" y="3875314"/>
            <a:ext cx="2029048" cy="56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Careful reading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did English develop to modern English?</a:t>
            </a: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331046" cy="33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0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683568" y="2420888"/>
            <a:ext cx="230425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The end of the 16</a:t>
            </a:r>
            <a:r>
              <a:rPr lang="en-US" altLang="zh-CN" sz="3600" baseline="30000" dirty="0" smtClean="0">
                <a:solidFill>
                  <a:srgbClr val="0070C0"/>
                </a:solidFill>
              </a:rPr>
              <a:t>th</a:t>
            </a:r>
            <a:r>
              <a:rPr lang="en-US" altLang="zh-CN" sz="3600" dirty="0" smtClean="0">
                <a:solidFill>
                  <a:srgbClr val="0070C0"/>
                </a:solidFill>
              </a:rPr>
              <a:t> century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7584" y="5445224"/>
            <a:ext cx="180020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England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63888" y="1700808"/>
            <a:ext cx="1944216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The next century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84168" y="692696"/>
            <a:ext cx="2088232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0070C0"/>
                </a:solidFill>
              </a:rPr>
              <a:t>At present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96021" y="4860392"/>
            <a:ext cx="2368162" cy="1016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Many countries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00192" y="4077072"/>
            <a:ext cx="1872208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More countries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圆角右箭头 10"/>
          <p:cNvSpPr/>
          <p:nvPr/>
        </p:nvSpPr>
        <p:spPr>
          <a:xfrm>
            <a:off x="1727684" y="1196752"/>
            <a:ext cx="2196244" cy="12241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圆角右箭头 11"/>
          <p:cNvSpPr/>
          <p:nvPr/>
        </p:nvSpPr>
        <p:spPr>
          <a:xfrm>
            <a:off x="4580102" y="116632"/>
            <a:ext cx="2152138" cy="158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97475">
            <a:off x="5380212" y="5310729"/>
            <a:ext cx="377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7030A0"/>
                </a:solidFill>
              </a:rPr>
              <a:t>Development of English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4788024" y="404664"/>
            <a:ext cx="39604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3608" y="908720"/>
            <a:ext cx="1584176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52320" y="1088740"/>
            <a:ext cx="1691680" cy="324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1760" y="2708920"/>
            <a:ext cx="44644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3568" y="4365104"/>
            <a:ext cx="71287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0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Skill points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Through some clues, like the place, the time and so on to master the passage.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2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Careful reading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True or false</a:t>
            </a:r>
          </a:p>
          <a:p>
            <a:pPr marL="0" indent="0">
              <a:buNone/>
            </a:pPr>
            <a:r>
              <a:rPr lang="en-US" altLang="zh-CN" dirty="0" smtClean="0"/>
              <a:t>Exercise 1 on page 10 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3" y="1700808"/>
            <a:ext cx="295101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Careful reading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Shakespeare’s English was spoken around _________?</a:t>
            </a:r>
          </a:p>
          <a:p>
            <a:pPr marL="514350" indent="-514350">
              <a:buAutoNum type="alphaUcPeriod"/>
            </a:pPr>
            <a:r>
              <a:rPr lang="en-US" altLang="zh-CN" dirty="0" smtClean="0"/>
              <a:t>1400’s </a:t>
            </a:r>
          </a:p>
          <a:p>
            <a:pPr marL="514350" indent="-514350">
              <a:buAutoNum type="alphaUcPeriod"/>
            </a:pPr>
            <a:r>
              <a:rPr lang="en-US" altLang="zh-CN" dirty="0" smtClean="0"/>
              <a:t>1150’s</a:t>
            </a:r>
          </a:p>
          <a:p>
            <a:pPr marL="514350" indent="-514350">
              <a:buAutoNum type="alphaUcPeriod"/>
            </a:pPr>
            <a:r>
              <a:rPr lang="en-US" altLang="zh-CN" dirty="0" smtClean="0"/>
              <a:t>450’s</a:t>
            </a:r>
          </a:p>
          <a:p>
            <a:pPr marL="514350" indent="-514350">
              <a:buAutoNum type="alphaUcPeriod"/>
            </a:pPr>
            <a:r>
              <a:rPr lang="en-US" altLang="zh-CN" dirty="0" smtClean="0"/>
              <a:t>1600’s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133725" cy="33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Careful reading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3" y="1652798"/>
            <a:ext cx="8136904" cy="225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9553" y="2420888"/>
            <a:ext cx="266429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200</Words>
  <Application>Microsoft Office PowerPoint</Application>
  <PresentationFormat>全屏显示(4:3)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Unit 2 English around the world</vt:lpstr>
      <vt:lpstr>New words</vt:lpstr>
      <vt:lpstr>Careful reading</vt:lpstr>
      <vt:lpstr>PowerPoint 演示文稿</vt:lpstr>
      <vt:lpstr>PowerPoint 演示文稿</vt:lpstr>
      <vt:lpstr>Skill points</vt:lpstr>
      <vt:lpstr>Careful reading</vt:lpstr>
      <vt:lpstr>Careful reading</vt:lpstr>
      <vt:lpstr>Careful reading</vt:lpstr>
      <vt:lpstr>Skill points</vt:lpstr>
      <vt:lpstr>Careful reading </vt:lpstr>
      <vt:lpstr>Skill points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English around the world</dc:title>
  <dc:creator>Anna</dc:creator>
  <cp:lastModifiedBy>Anna</cp:lastModifiedBy>
  <cp:revision>24</cp:revision>
  <dcterms:created xsi:type="dcterms:W3CDTF">2015-02-22T07:31:50Z</dcterms:created>
  <dcterms:modified xsi:type="dcterms:W3CDTF">2015-02-22T17:16:28Z</dcterms:modified>
</cp:coreProperties>
</file>