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67" r:id="rId5"/>
    <p:sldId id="268" r:id="rId6"/>
    <p:sldId id="270" r:id="rId7"/>
    <p:sldId id="271" r:id="rId8"/>
    <p:sldId id="260" r:id="rId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82" y="7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3072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784AA43A-3F76-4A13-9CD6-36134EB429E3}" type="datetimeFigureOut">
              <a:rPr lang="en-US" altLang="zh-CN"/>
              <a:t>2/10/2015</a:t>
            </a:fld>
            <a:endParaRPr 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A850423A-8BCE-448E-A97B-03A88B2B12C1}" type="slidenum">
              <a:rPr lang="zh-CN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5F674A4F-2B7A-4ECB-A400-260B2FFC03C1}" type="datetimeFigureOut">
              <a:t>2015/2/10</a:t>
            </a:fld>
            <a:endParaRPr 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01F2A70B-78F2-4DCF-B53B-C990D2FAFB8A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latinLnBrk="0">
              <a:defRPr lang="zh-CN" sz="54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 latinLnBrk="0">
              <a:spcBef>
                <a:spcPts val="0"/>
              </a:spcBef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/>
          </a:p>
        </p:txBody>
      </p:sp>
      <p:grpSp>
        <p:nvGrpSpPr>
          <p:cNvPr id="256" name="线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任意多边形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58" name="任意多边形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59" name="任意多边形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0" name="任意多边形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1" name="任意多边形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2" name="任意多边形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3" name="任意多边形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4" name="任意多边形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5" name="任意多边形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6" name="任意多边形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7" name="任意多边形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8" name="任意多边形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9" name="任意多边形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0" name="任意多边形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1" name="任意多边形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2" name="任意多边形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3" name="任意多边形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4" name="任意多边形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5" name="任意多边形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6" name="任意多边形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7" name="任意多边形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8" name="任意多边形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9" name="任意多边形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0" name="任意多边形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1" name="任意多边形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2" name="任意多边形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3" name="任意多边形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4" name="任意多边形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5" name="任意多边形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6" name="任意多边形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7" name="任意多边形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8" name="任意多边形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9" name="任意多边形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0" name="任意多边形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1" name="任意多边形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2" name="任意多边形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3" name="任意多边形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4" name="任意多边形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5" name="任意多边形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6" name="任意多边形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7" name="任意多边形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8" name="任意多边形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9" name="任意多边形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0" name="任意多边形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1" name="任意多边形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2" name="任意多边形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3" name="任意多边形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4" name="任意多边形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5" name="任意多边形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6" name="任意多边形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7" name="任意多边形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8" name="任意多边形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9" name="任意多边形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0" name="任意多边形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1" name="任意多边形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2" name="任意多边形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3" name="任意多边形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4" name="任意多边形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5" name="任意多边形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6" name="任意多边形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7" name="任意多边形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8" name="任意多边形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9" name="任意多边形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0" name="任意多边形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1" name="任意多边形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2" name="任意多边形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3" name="任意多边形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4" name="任意多边形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5" name="任意多边形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6" name="任意多边形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7" name="任意多边形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8" name="任意多边形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9" name="任意多边形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0" name="任意多边形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1" name="任意多边形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2" name="任意多边形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3" name="任意多边形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4" name="任意多边形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5" name="任意多边形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6" name="任意多边形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7" name="任意多边形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8" name="任意多边形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9" name="任意多边形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0" name="任意多边形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1" name="任意多边形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2" name="任意多边形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3" name="任意多边形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4" name="任意多边形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5" name="任意多边形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6" name="任意多边形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7" name="任意多边形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8" name="任意多边形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9" name="任意多边形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0" name="任意多边形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1" name="任意多边形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2" name="任意多边形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3" name="任意多边形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4" name="任意多边形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5" name="任意多边形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6" name="任意多边形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7" name="任意多边形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8" name="任意多边形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9" name="任意多边形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0" name="任意多边形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1" name="任意多边形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2" name="任意多边形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3" name="任意多边形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4" name="任意多边形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5" name="任意多边形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6" name="任意多边形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7" name="任意多边形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8" name="任意多边形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9" name="任意多边形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70" name="任意多边形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71" name="任意多边形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72" name="任意多边形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73" name="任意多边形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74" name="任意多边形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75" name="任意多边形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76" name="任意多边形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77" name="任意多边形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78" name="任意多边形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79" name="任意多边形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线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任意多边形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9" name="任意多边形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0" name="任意多边形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1" name="任意多边形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2" name="任意多边形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3" name="任意多边形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4" name="任意多边形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5" name="任意多边形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" name="任意多边形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" name="任意多边形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" name="任意多边形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" name="任意多边形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" name="任意多边形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" name="任意多边形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" name="任意多边形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" name="任意多边形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4" name="任意多边形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5" name="任意多边形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6" name="任意多边形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7" name="任意多边形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8" name="任意多边形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9" name="任意多边形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0" name="任意多边形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1" name="任意多边形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2" name="任意多边形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3" name="任意多边形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4" name="任意多边形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5" name="任意多边形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6" name="任意多边形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7" name="任意多边形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8" name="任意多边形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9" name="任意多边形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0" name="任意多边形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1" name="任意多边形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2" name="任意多边形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3" name="任意多边形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4" name="任意多边形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5" name="任意多边形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6" name="任意多边形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7" name="任意多边形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8" name="任意多边形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9" name="任意多边形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0" name="任意多边形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1" name="任意多边形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2" name="任意多边形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3" name="任意多边形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4" name="任意多边形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5" name="任意多边形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6" name="任意多边形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7" name="任意多边形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8" name="任意多边形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9" name="任意多边形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0" name="任意多边形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1" name="任意多边形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2" name="任意多边形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3" name="任意多边形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4" name="任意多边形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5" name="任意多边形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6" name="任意多边形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7" name="任意多边形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8" name="任意多边形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9" name="任意多边形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0" name="任意多边形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1" name="任意多边形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2" name="任意多边形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3" name="任意多边形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4" name="任意多边形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5" name="任意多边形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6" name="任意多边形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7" name="任意多边形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8" name="任意多边形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9" name="任意多边形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80" name="任意多边形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81" name="任意多边形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 latinLnBrk="0">
              <a:defRPr lang="zh-CN"/>
            </a:lvl5pPr>
            <a:lvl6pPr marL="1956816" latinLnBrk="0">
              <a:defRPr lang="zh-CN"/>
            </a:lvl6pPr>
            <a:lvl7pPr marL="1956816" latinLnBrk="0">
              <a:defRPr lang="zh-CN"/>
            </a:lvl7pPr>
            <a:lvl8pPr marL="1956816" latinLnBrk="0">
              <a:defRPr lang="zh-CN"/>
            </a:lvl8pPr>
            <a:lvl9pPr marL="1956816" latinLnBrk="0">
              <a:defRPr lang="zh-CN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2015/2/10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线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任意多边形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9" name="任意多边形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0" name="任意多边形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1" name="任意多边形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2" name="任意多边形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3" name="任意多边形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4" name="任意多边形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5" name="任意多边形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" name="任意多边形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" name="任意多边形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" name="任意多边形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" name="任意多边形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" name="任意多边形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" name="任意多边形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" name="任意多边形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" name="任意多边形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4" name="任意多边形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5" name="任意多边形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6" name="任意多边形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7" name="任意多边形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8" name="任意多边形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9" name="任意多边形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0" name="任意多边形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1" name="任意多边形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2" name="任意多边形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3" name="任意多边形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4" name="任意多边形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5" name="任意多边形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6" name="任意多边形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7" name="任意多边形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8" name="任意多边形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39" name="任意多边形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0" name="任意多边形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1" name="任意多边形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2" name="任意多边形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3" name="任意多边形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4" name="任意多边形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5" name="任意多边形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6" name="任意多边形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7" name="任意多边形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8" name="任意多边形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49" name="任意多边形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0" name="任意多边形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1" name="任意多边形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2" name="任意多边形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3" name="任意多边形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4" name="任意多边形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5" name="任意多边形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6" name="任意多边形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7" name="任意多边形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8" name="任意多边形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59" name="任意多边形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0" name="任意多边形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1" name="任意多边形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2" name="任意多边形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3" name="任意多边形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4" name="任意多边形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5" name="任意多边形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6" name="任意多边形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7" name="任意多边形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8" name="任意多边形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69" name="任意多边形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0" name="任意多边形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1" name="任意多边形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2" name="任意多边形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3" name="任意多边形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4" name="任意多边形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5" name="任意多边形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6" name="任意多边形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7" name="任意多边形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8" name="任意多边形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79" name="任意多边形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80" name="任意多边形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81" name="任意多边形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</p:grp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 latinLnBrk="0">
              <a:defRPr lang="zh-CN"/>
            </a:lvl5pPr>
            <a:lvl6pPr latinLnBrk="0">
              <a:defRPr lang="zh-CN"/>
            </a:lvl6pPr>
            <a:lvl7pPr latinLnBrk="0">
              <a:defRPr lang="zh-CN"/>
            </a:lvl7pPr>
            <a:lvl8pPr latinLnBrk="0">
              <a:defRPr lang="zh-CN" baseline="0"/>
            </a:lvl8pPr>
            <a:lvl9pPr latinLnBrk="0">
              <a:defRPr lang="zh-CN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2015/2/10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线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任意多边形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9" name="任意多边形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0" name="任意多边形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1" name="任意多边形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2" name="任意多边形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3" name="任意多边形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4" name="任意多边形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5" name="任意多边形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6" name="任意多边形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7" name="任意多边形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8" name="任意多边形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9" name="任意多边形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0" name="任意多边形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1" name="任意多边形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2" name="任意多边形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3" name="任意多边形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4" name="任意多边形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5" name="任意多边形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6" name="任意多边形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7" name="任意多边形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8" name="任意多边形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9" name="任意多边形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0" name="任意多边形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1" name="任意多边形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2" name="任意多边形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3" name="任意多边形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4" name="任意多边形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5" name="任意多边形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6" name="任意多边形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7" name="任意多边形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8" name="任意多边形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9" name="任意多边形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0" name="任意多边形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1" name="任意多边形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2" name="任意多边形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3" name="任意多边形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4" name="任意多边形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5" name="任意多边形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6" name="任意多边形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7" name="任意多边形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8" name="任意多边形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9" name="任意多边形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0" name="任意多边形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1" name="任意多边形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2" name="任意多边形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3" name="任意多边形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4" name="任意多边形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5" name="任意多边形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6" name="任意多边形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7" name="任意多边形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8" name="任意多边形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9" name="任意多边形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0" name="任意多边形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1" name="任意多边形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2" name="任意多边形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3" name="任意多边形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4" name="任意多边形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5" name="任意多边形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6" name="任意多边形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7" name="任意多边形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8" name="任意多边形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9" name="任意多边形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0" name="任意多边形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1" name="任意多边形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2" name="任意多边形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3" name="任意多边形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4" name="任意多边形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5" name="任意多边形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6" name="任意多边形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7" name="任意多边形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8" name="任意多边形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9" name="任意多边形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40" name="任意多边形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41" name="任意多边形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 latinLnBrk="0">
              <a:defRPr lang="zh-CN"/>
            </a:lvl2pPr>
            <a:lvl3pPr marL="777240" latinLnBrk="0">
              <a:defRPr lang="zh-CN"/>
            </a:lvl3pPr>
            <a:lvl4pPr marL="1005840" latinLnBrk="0">
              <a:defRPr lang="zh-CN"/>
            </a:lvl4pPr>
            <a:lvl5pPr marL="1234440" latinLnBrk="0">
              <a:defRPr lang="zh-CN"/>
            </a:lvl5pPr>
            <a:lvl6pPr marL="1463040" latinLnBrk="0">
              <a:defRPr lang="zh-CN" baseline="0"/>
            </a:lvl6pPr>
            <a:lvl7pPr marL="1691640" latinLnBrk="0">
              <a:defRPr lang="zh-CN" baseline="0"/>
            </a:lvl7pPr>
            <a:lvl8pPr marL="1920240" latinLnBrk="0">
              <a:defRPr lang="zh-CN" baseline="0"/>
            </a:lvl8pPr>
            <a:lvl9pPr marL="2148840" latinLnBrk="0">
              <a:defRPr lang="zh-CN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2015/2/10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线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任意多边形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57" name="任意多边形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58" name="任意多边形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59" name="任意多边形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0" name="任意多边形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1" name="任意多边形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2" name="任意多边形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3" name="任意多边形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4" name="任意多边形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5" name="任意多边形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6" name="任意多边形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7" name="任意多边形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8" name="任意多边形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69" name="任意多边形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0" name="任意多边形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1" name="任意多边形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2" name="任意多边形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3" name="任意多边形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4" name="任意多边形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5" name="任意多边形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6" name="任意多边形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7" name="任意多边形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8" name="任意多边形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79" name="任意多边形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0" name="任意多边形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1" name="任意多边形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2" name="任意多边形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3" name="任意多边形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4" name="任意多边形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5" name="任意多边形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6" name="任意多边形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7" name="任意多边形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8" name="任意多边形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89" name="任意多边形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0" name="任意多边形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1" name="任意多边形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2" name="任意多边形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3" name="任意多边形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4" name="任意多边形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5" name="任意多边形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6" name="任意多边形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7" name="任意多边形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8" name="任意多边形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299" name="任意多边形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0" name="任意多边形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1" name="任意多边形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2" name="任意多边形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3" name="任意多边形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4" name="任意多边形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5" name="任意多边形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6" name="任意多边形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7" name="任意多边形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8" name="任意多边形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09" name="任意多边形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0" name="任意多边形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1" name="任意多边形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2" name="任意多边形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3" name="任意多边形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4" name="任意多边形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5" name="任意多边形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6" name="任意多边形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7" name="任意多边形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8" name="任意多边形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19" name="任意多边形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0" name="任意多边形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1" name="任意多边形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2" name="任意多边形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3" name="任意多边形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4" name="任意多边形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5" name="任意多边形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6" name="任意多边形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7" name="任意多边形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8" name="任意多边形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29" name="任意多边形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0" name="任意多边形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1" name="任意多边形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2" name="任意多边形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3" name="任意多边形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4" name="任意多边形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5" name="任意多边形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6" name="任意多边形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7" name="任意多边形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8" name="任意多边形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39" name="任意多边形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0" name="任意多边形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1" name="任意多边形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2" name="任意多边形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3" name="任意多边形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4" name="任意多边形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5" name="任意多边形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6" name="任意多边形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7" name="任意多边形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8" name="任意多边形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49" name="任意多边形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0" name="任意多边形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1" name="任意多边形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2" name="任意多边形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3" name="任意多边形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4" name="任意多边形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5" name="任意多边形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6" name="任意多边形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7" name="任意多边形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8" name="任意多边形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59" name="任意多边形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0" name="任意多边形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1" name="任意多边形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2" name="任意多边形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3" name="任意多边形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4" name="任意多边形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5" name="任意多边形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6" name="任意多边形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7" name="任意多边形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8" name="任意多边形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69" name="任意多边形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70" name="任意多边形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71" name="任意多边形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72" name="任意多边形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73" name="任意多边形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74" name="任意多边形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75" name="任意多边形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76" name="任意多边形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77" name="任意多边形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  <p:sp>
          <p:nvSpPr>
            <p:cNvPr id="378" name="任意多边形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 latinLnBrk="0">
              <a:defRPr lang="zh-CN" sz="4400" b="0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CN"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zh-CN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2015/2/10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线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任意多边形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0" name="任意多边形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1" name="任意多边形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2" name="任意多边形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3" name="任意多边形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4" name="任意多边形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5" name="任意多边形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6" name="任意多边形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7" name="任意多边形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8" name="任意多边形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9" name="任意多边形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0" name="任意多边形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1" name="任意多边形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2" name="任意多边形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3" name="任意多边形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4" name="任意多边形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5" name="任意多边形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6" name="任意多边形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7" name="任意多边形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8" name="任意多边形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9" name="任意多边形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0" name="任意多边形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1" name="任意多边形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2" name="任意多边形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3" name="任意多边形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4" name="任意多边形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5" name="任意多边形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6" name="任意多边形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7" name="任意多边形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8" name="任意多边形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9" name="任意多边形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0" name="任意多边形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1" name="任意多边形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2" name="任意多边形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3" name="任意多边形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4" name="任意多边形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5" name="任意多边形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6" name="任意多边形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7" name="任意多边形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8" name="任意多边形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9" name="任意多边形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0" name="任意多边形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1" name="任意多边形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2" name="任意多边形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3" name="任意多边形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4" name="任意多边形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5" name="任意多边形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6" name="任意多边形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7" name="任意多边形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8" name="任意多边形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9" name="任意多边形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0" name="任意多边形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1" name="任意多边形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2" name="任意多边形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3" name="任意多边形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4" name="任意多边形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5" name="任意多边形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6" name="任意多边形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7" name="任意多边形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8" name="任意多边形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9" name="任意多边形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0" name="任意多边形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1" name="任意多边形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2" name="任意多边形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3" name="任意多边形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4" name="任意多边形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5" name="任意多边形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6" name="任意多边形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7" name="任意多边形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8" name="任意多边形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9" name="任意多边形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0" name="任意多边形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1" name="任意多边形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2" name="任意多边形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 latinLnBrk="0">
              <a:defRPr lang="zh-CN" sz="2400"/>
            </a:lvl1pPr>
            <a:lvl2pPr latinLnBrk="0">
              <a:defRPr lang="zh-CN" sz="2000"/>
            </a:lvl2pPr>
            <a:lvl3pPr latinLnBrk="0">
              <a:defRPr lang="zh-CN" sz="1800"/>
            </a:lvl3pPr>
            <a:lvl4pPr latinLnBrk="0">
              <a:defRPr lang="zh-CN" sz="1600"/>
            </a:lvl4pPr>
            <a:lvl5pPr latinLnBrk="0">
              <a:defRPr lang="zh-CN" sz="1600"/>
            </a:lvl5pPr>
            <a:lvl6pPr marL="1956816" latinLnBrk="0">
              <a:defRPr lang="zh-CN" sz="1600"/>
            </a:lvl6pPr>
            <a:lvl7pPr marL="1956816" latinLnBrk="0">
              <a:defRPr lang="zh-CN" sz="1600" baseline="0"/>
            </a:lvl7pPr>
            <a:lvl8pPr marL="1956816" latinLnBrk="0">
              <a:defRPr lang="zh-CN" sz="1600" baseline="0"/>
            </a:lvl8pPr>
            <a:lvl9pPr marL="1956816" latinLnBrk="0">
              <a:defRPr lang="zh-CN" sz="16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 latinLnBrk="0">
              <a:defRPr lang="zh-CN" sz="2400"/>
            </a:lvl1pPr>
            <a:lvl2pPr latinLnBrk="0">
              <a:defRPr lang="zh-CN" sz="2000"/>
            </a:lvl2pPr>
            <a:lvl3pPr latinLnBrk="0">
              <a:defRPr lang="zh-CN" sz="1800"/>
            </a:lvl3pPr>
            <a:lvl4pPr latinLnBrk="0">
              <a:defRPr lang="zh-CN" sz="1600"/>
            </a:lvl4pPr>
            <a:lvl5pPr latinLnBrk="0">
              <a:defRPr lang="zh-CN" sz="1600"/>
            </a:lvl5pPr>
            <a:lvl6pPr marL="1956816" latinLnBrk="0">
              <a:defRPr lang="zh-CN" sz="1600"/>
            </a:lvl6pPr>
            <a:lvl7pPr marL="1956816" latinLnBrk="0">
              <a:defRPr lang="zh-CN" sz="1600"/>
            </a:lvl7pPr>
            <a:lvl8pPr marL="1956816" latinLnBrk="0">
              <a:defRPr lang="zh-CN" sz="1600" baseline="0"/>
            </a:lvl8pPr>
            <a:lvl9pPr marL="1956816" latinLnBrk="0">
              <a:defRPr lang="zh-CN" sz="16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2015/2/10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线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任意多边形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2" name="任意多边形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3" name="任意多边形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4" name="任意多边形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5" name="任意多边形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6" name="任意多边形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7" name="任意多边形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8" name="任意多边形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9" name="任意多边形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0" name="任意多边形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1" name="任意多边形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2" name="任意多边形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3" name="任意多边形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4" name="任意多边形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5" name="任意多边形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6" name="任意多边形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7" name="任意多边形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8" name="任意多边形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9" name="任意多边形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0" name="任意多边形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1" name="任意多边形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2" name="任意多边形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3" name="任意多边形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4" name="任意多边形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5" name="任意多边形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6" name="任意多边形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7" name="任意多边形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8" name="任意多边形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9" name="任意多边形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0" name="任意多边形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1" name="任意多边形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2" name="任意多边形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3" name="任意多边形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4" name="任意多边形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5" name="任意多边形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6" name="任意多边形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7" name="任意多边形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8" name="任意多边形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9" name="任意多边形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0" name="任意多边形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1" name="任意多边形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2" name="任意多边形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3" name="任意多边形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4" name="任意多边形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5" name="任意多边形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6" name="任意多边形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7" name="任意多边形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8" name="任意多边形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9" name="任意多边形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0" name="任意多边形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1" name="任意多边形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2" name="任意多边形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3" name="任意多边形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4" name="任意多边形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5" name="任意多边形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6" name="任意多边形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7" name="任意多边形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8" name="任意多边形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9" name="任意多边形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0" name="任意多边形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1" name="任意多边形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2" name="任意多边形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3" name="任意多边形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4" name="任意多边形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5" name="任意多边形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6" name="任意多边形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7" name="任意多边形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8" name="任意多边形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9" name="任意多边形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0" name="任意多边形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1" name="任意多边形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2" name="任意多边形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3" name="任意多边形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4" name="任意多边形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 latinLnBrk="0">
              <a:defRPr lang="zh-CN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 latinLnBrk="0">
              <a:spcBef>
                <a:spcPts val="0"/>
              </a:spcBef>
              <a:buNone/>
              <a:defRPr lang="zh-CN" sz="2400" b="0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 latinLnBrk="0">
              <a:defRPr lang="zh-CN" sz="2400"/>
            </a:lvl1pPr>
            <a:lvl2pPr latinLnBrk="0">
              <a:defRPr lang="zh-CN" sz="2000"/>
            </a:lvl2pPr>
            <a:lvl3pPr latinLnBrk="0">
              <a:defRPr lang="zh-CN" sz="1800"/>
            </a:lvl3pPr>
            <a:lvl4pPr latinLnBrk="0">
              <a:defRPr lang="zh-CN" sz="1600"/>
            </a:lvl4pPr>
            <a:lvl5pPr latinLnBrk="0">
              <a:defRPr lang="zh-CN" sz="1600"/>
            </a:lvl5pPr>
            <a:lvl6pPr marL="1956816" latinLnBrk="0">
              <a:defRPr lang="zh-CN" sz="1600"/>
            </a:lvl6pPr>
            <a:lvl7pPr marL="1956816" latinLnBrk="0">
              <a:defRPr lang="zh-CN" sz="1600" baseline="0"/>
            </a:lvl7pPr>
            <a:lvl8pPr marL="1956816" latinLnBrk="0">
              <a:defRPr lang="zh-CN" sz="1600" baseline="0"/>
            </a:lvl8pPr>
            <a:lvl9pPr marL="1956816" latinLnBrk="0">
              <a:defRPr lang="zh-CN" sz="16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 latinLnBrk="0">
              <a:spcBef>
                <a:spcPts val="0"/>
              </a:spcBef>
              <a:buNone/>
              <a:defRPr lang="zh-CN" sz="2400" b="0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 latinLnBrk="0">
              <a:defRPr lang="zh-CN" sz="2400"/>
            </a:lvl1pPr>
            <a:lvl2pPr latinLnBrk="0">
              <a:defRPr lang="zh-CN" sz="2000"/>
            </a:lvl2pPr>
            <a:lvl3pPr latinLnBrk="0">
              <a:defRPr lang="zh-CN" sz="1800"/>
            </a:lvl3pPr>
            <a:lvl4pPr latinLnBrk="0">
              <a:defRPr lang="zh-CN" sz="1600"/>
            </a:lvl4pPr>
            <a:lvl5pPr marL="1956816" latinLnBrk="0">
              <a:defRPr lang="zh-CN" sz="1600"/>
            </a:lvl5pPr>
            <a:lvl6pPr marL="1956816" latinLnBrk="0">
              <a:defRPr lang="zh-CN" sz="1600"/>
            </a:lvl6pPr>
            <a:lvl7pPr marL="1956816" latinLnBrk="0">
              <a:defRPr lang="zh-CN" sz="1600"/>
            </a:lvl7pPr>
            <a:lvl8pPr marL="1956816" latinLnBrk="0">
              <a:defRPr lang="zh-CN" sz="1600"/>
            </a:lvl8pPr>
            <a:lvl9pPr marL="1956816" latinLnBrk="0">
              <a:defRPr lang="zh-CN"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2015/2/10</a:t>
            </a:fld>
            <a:endParaRPr 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线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任意多边形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58" name="任意多边形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59" name="任意多边形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0" name="任意多边形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1" name="任意多边形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2" name="任意多边形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3" name="任意多边形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4" name="任意多边形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5" name="任意多边形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6" name="任意多边形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7" name="任意多边形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8" name="任意多边形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69" name="任意多边形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0" name="任意多边形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1" name="任意多边形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2" name="任意多边形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3" name="任意多边形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4" name="任意多边形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5" name="任意多边形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6" name="任意多边形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7" name="任意多边形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8" name="任意多边形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79" name="任意多边形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0" name="任意多边形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1" name="任意多边形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2" name="任意多边形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3" name="任意多边形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4" name="任意多边形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5" name="任意多边形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6" name="任意多边形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7" name="任意多边形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8" name="任意多边形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89" name="任意多边形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0" name="任意多边形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1" name="任意多边形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2" name="任意多边形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3" name="任意多边形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4" name="任意多边形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5" name="任意多边形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6" name="任意多边形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7" name="任意多边形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8" name="任意多边形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199" name="任意多边形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0" name="任意多边形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1" name="任意多边形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2" name="任意多边形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3" name="任意多边形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4" name="任意多边形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5" name="任意多边形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6" name="任意多边形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7" name="任意多边形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8" name="任意多边形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09" name="任意多边形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0" name="任意多边形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1" name="任意多边形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2" name="任意多边形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3" name="任意多边形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4" name="任意多边形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5" name="任意多边形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6" name="任意多边形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7" name="任意多边形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8" name="任意多边形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19" name="任意多边形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0" name="任意多边形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1" name="任意多边形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2" name="任意多边形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3" name="任意多边形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4" name="任意多边形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5" name="任意多边形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6" name="任意多边形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7" name="任意多边形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8" name="任意多边形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29" name="任意多边形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  <p:sp>
          <p:nvSpPr>
            <p:cNvPr id="230" name="任意多边形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>
                <a:ln>
                  <a:noFill/>
                </a:ln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2015/2/10</a:t>
            </a:fld>
            <a:endParaRPr 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2015/2/10</a:t>
            </a:fld>
            <a:endParaRPr 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及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框架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组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组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任意多边形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45" name="任意多边形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46" name="任意多边形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47" name="任意多边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48" name="任意多边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49" name="任意多边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0" name="任意多边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1" name="任意多边形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2" name="任意多边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3" name="任意多边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4" name="任意多边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5" name="任意多边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6" name="任意多边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7" name="任意多边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8" name="任意多边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9" name="任意多边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0" name="任意多边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1" name="任意多边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2" name="任意多边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3" name="任意多边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4" name="任意多边形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5" name="任意多边形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6" name="任意多边形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7" name="任意多边形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8" name="任意多边形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9" name="任意多边形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0" name="任意多边形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1" name="任意多边形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2" name="任意多边形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3" name="任意多边形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4" name="任意多边形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5" name="任意多边形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6" name="任意多边形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7" name="任意多边形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8" name="任意多边形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9" name="任意多边形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0" name="任意多边形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1" name="任意多边形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2" name="任意多边形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3" name="任意多边形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4" name="任意多边形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5" name="任意多边形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6" name="任意多边形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7" name="任意多边形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8" name="任意多边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9" name="任意多边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0" name="任意多边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1" name="任意多边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2" name="任意多边形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3" name="任意多边形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4" name="任意多边形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5" name="任意多边形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6" name="任意多边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7" name="任意多边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8" name="任意多边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9" name="任意多边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0" name="任意多边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1" name="任意多边形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2" name="任意多边形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3" name="任意多边形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4" name="任意多边形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5" name="任意多边形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6" name="任意多边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7" name="任意多边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8" name="任意多边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9" name="任意多边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10" name="任意多边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11" name="任意多边形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12" name="任意多边形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13" name="任意多边形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14" name="任意多边形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15" name="任意多边形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16" name="任意多边形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17" name="任意多边形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任意多边形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71" name="任意多边形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72" name="任意多边形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73" name="任意多边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74" name="任意多边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75" name="任意多边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76" name="任意多边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77" name="任意多边形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78" name="任意多边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79" name="任意多边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0" name="任意多边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1" name="任意多边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2" name="任意多边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3" name="任意多边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4" name="任意多边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5" name="任意多边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6" name="任意多边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7" name="任意多边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8" name="任意多边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9" name="任意多边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0" name="任意多边形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1" name="任意多边形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2" name="任意多边形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3" name="任意多边形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4" name="任意多边形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5" name="任意多边形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6" name="任意多边形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7" name="任意多边形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8" name="任意多边形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9" name="任意多边形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0" name="任意多边形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1" name="任意多边形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2" name="任意多边形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3" name="任意多边形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4" name="任意多边形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5" name="任意多边形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6" name="任意多边形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7" name="任意多边形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8" name="任意多边形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9" name="任意多边形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0" name="任意多边形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1" name="任意多边形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2" name="任意多边形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3" name="任意多边形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4" name="任意多边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5" name="任意多边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6" name="任意多边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7" name="任意多边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8" name="任意多边形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9" name="任意多边形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0" name="任意多边形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1" name="任意多边形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2" name="任意多边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3" name="任意多边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4" name="任意多边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5" name="任意多边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6" name="任意多边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7" name="任意多边形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8" name="任意多边形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9" name="任意多边形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0" name="任意多边形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1" name="任意多边形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2" name="任意多边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3" name="任意多边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4" name="任意多边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5" name="任意多边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6" name="任意多边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7" name="任意多边形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8" name="任意多边形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9" name="任意多边形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40" name="任意多边形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41" name="任意多边形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42" name="任意多边形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43" name="任意多边形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任意多边形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95" name="任意多边形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96" name="任意多边形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97" name="任意多边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98" name="任意多边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99" name="任意多边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0" name="任意多边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1" name="任意多边形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2" name="任意多边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3" name="任意多边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4" name="任意多边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5" name="任意多边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6" name="任意多边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7" name="任意多边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8" name="任意多边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9" name="任意多边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0" name="任意多边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1" name="任意多边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2" name="任意多边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3" name="任意多边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4" name="任意多边形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5" name="任意多边形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6" name="任意多边形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7" name="任意多边形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8" name="任意多边形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9" name="任意多边形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0" name="任意多边形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1" name="任意多边形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2" name="任意多边形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3" name="任意多边形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4" name="任意多边形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5" name="任意多边形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6" name="任意多边形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7" name="任意多边形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8" name="任意多边形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9" name="任意多边形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0" name="任意多边形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1" name="任意多边形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2" name="任意多边形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3" name="任意多边形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4" name="任意多边形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5" name="任意多边形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6" name="任意多边形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7" name="任意多边形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8" name="任意多边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9" name="任意多边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0" name="任意多边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1" name="任意多边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2" name="任意多边形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3" name="任意多边形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4" name="任意多边形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5" name="任意多边形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6" name="任意多边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7" name="任意多边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8" name="任意多边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9" name="任意多边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0" name="任意多边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1" name="任意多边形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2" name="任意多边形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3" name="任意多边形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4" name="任意多边形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5" name="任意多边形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6" name="任意多边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7" name="任意多边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8" name="任意多边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9" name="任意多边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60" name="任意多边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61" name="任意多边形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62" name="任意多边形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63" name="任意多边形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64" name="任意多边形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65" name="任意多边形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66" name="任意多边形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67" name="任意多边形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任意多边形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21" name="任意多边形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22" name="任意多边形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23" name="任意多边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24" name="任意多边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25" name="任意多边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26" name="任意多边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27" name="任意多边形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28" name="任意多边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29" name="任意多边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0" name="任意多边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1" name="任意多边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2" name="任意多边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3" name="任意多边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4" name="任意多边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5" name="任意多边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6" name="任意多边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7" name="任意多边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8" name="任意多边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9" name="任意多边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0" name="任意多边形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1" name="任意多边形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2" name="任意多边形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3" name="任意多边形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4" name="任意多边形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5" name="任意多边形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6" name="任意多边形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7" name="任意多边形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8" name="任意多边形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9" name="任意多边形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0" name="任意多边形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1" name="任意多边形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2" name="任意多边形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3" name="任意多边形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4" name="任意多边形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5" name="任意多边形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6" name="任意多边形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7" name="任意多边形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8" name="任意多边形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9" name="任意多边形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0" name="任意多边形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1" name="任意多边形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2" name="任意多边形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3" name="任意多边形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4" name="任意多边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5" name="任意多边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6" name="任意多边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7" name="任意多边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8" name="任意多边形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9" name="任意多边形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0" name="任意多边形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1" name="任意多边形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2" name="任意多边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3" name="任意多边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4" name="任意多边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5" name="任意多边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6" name="任意多边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7" name="任意多边形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8" name="任意多边形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9" name="任意多边形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0" name="任意多边形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1" name="任意多边形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2" name="任意多边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3" name="任意多边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4" name="任意多边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5" name="任意多边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6" name="任意多边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7" name="任意多边形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8" name="任意多边形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9" name="任意多边形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90" name="任意多边形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91" name="任意多边形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92" name="任意多边形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93" name="任意多边形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 latinLnBrk="0">
              <a:defRPr lang="zh-CN"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 latinLnBrk="0">
              <a:defRPr lang="zh-CN" sz="2400"/>
            </a:lvl1pPr>
            <a:lvl2pPr latinLnBrk="0">
              <a:defRPr lang="zh-CN" sz="2000"/>
            </a:lvl2pPr>
            <a:lvl3pPr latinLnBrk="0">
              <a:defRPr lang="zh-CN" sz="1800"/>
            </a:lvl3pPr>
            <a:lvl4pPr latinLnBrk="0">
              <a:defRPr lang="zh-CN" sz="1600"/>
            </a:lvl4pPr>
            <a:lvl5pPr latinLnBrk="0">
              <a:defRPr lang="zh-CN" sz="1600"/>
            </a:lvl5pPr>
            <a:lvl6pPr latinLnBrk="0">
              <a:defRPr lang="zh-CN" sz="1600"/>
            </a:lvl6pPr>
            <a:lvl7pPr latinLnBrk="0">
              <a:defRPr lang="zh-CN" sz="1600" baseline="0"/>
            </a:lvl7pPr>
            <a:lvl8pPr latinLnBrk="0">
              <a:defRPr lang="zh-CN" sz="1600" baseline="0"/>
            </a:lvl8pPr>
            <a:lvl9pPr latinLnBrk="0">
              <a:defRPr lang="zh-CN" sz="16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CN" sz="16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2015/2/10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及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框架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组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组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任意多边形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44" name="任意多边形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45" name="任意多边形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46" name="任意多边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47" name="任意多边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48" name="任意多边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49" name="任意多边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0" name="任意多边形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1" name="任意多边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2" name="任意多边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3" name="任意多边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4" name="任意多边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5" name="任意多边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6" name="任意多边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7" name="任意多边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8" name="任意多边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59" name="任意多边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0" name="任意多边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1" name="任意多边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2" name="任意多边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3" name="任意多边形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4" name="任意多边形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5" name="任意多边形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6" name="任意多边形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7" name="任意多边形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8" name="任意多边形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69" name="任意多边形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0" name="任意多边形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1" name="任意多边形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2" name="任意多边形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3" name="任意多边形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4" name="任意多边形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5" name="任意多边形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6" name="任意多边形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7" name="任意多边形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8" name="任意多边形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79" name="任意多边形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0" name="任意多边形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1" name="任意多边形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2" name="任意多边形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3" name="任意多边形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4" name="任意多边形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5" name="任意多边形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6" name="任意多边形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7" name="任意多边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8" name="任意多边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89" name="任意多边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0" name="任意多边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1" name="任意多边形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2" name="任意多边形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3" name="任意多边形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4" name="任意多边形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5" name="任意多边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6" name="任意多边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7" name="任意多边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8" name="任意多边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99" name="任意多边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0" name="任意多边形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1" name="任意多边形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2" name="任意多边形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3" name="任意多边形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4" name="任意多边形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5" name="任意多边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6" name="任意多边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7" name="任意多边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8" name="任意多边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09" name="任意多边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10" name="任意多边形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11" name="任意多边形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12" name="任意多边形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13" name="任意多边形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14" name="任意多边形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15" name="任意多边形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916" name="任意多边形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任意多边形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70" name="任意多边形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71" name="任意多边形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72" name="任意多边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73" name="任意多边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74" name="任意多边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75" name="任意多边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76" name="任意多边形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77" name="任意多边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78" name="任意多边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79" name="任意多边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0" name="任意多边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1" name="任意多边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2" name="任意多边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3" name="任意多边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4" name="任意多边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5" name="任意多边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6" name="任意多边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7" name="任意多边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8" name="任意多边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89" name="任意多边形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0" name="任意多边形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1" name="任意多边形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2" name="任意多边形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3" name="任意多边形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4" name="任意多边形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5" name="任意多边形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6" name="任意多边形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7" name="任意多边形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8" name="任意多边形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99" name="任意多边形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0" name="任意多边形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1" name="任意多边形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2" name="任意多边形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3" name="任意多边形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4" name="任意多边形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5" name="任意多边形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6" name="任意多边形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7" name="任意多边形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8" name="任意多边形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09" name="任意多边形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0" name="任意多边形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1" name="任意多边形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2" name="任意多边形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3" name="任意多边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4" name="任意多边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5" name="任意多边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6" name="任意多边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7" name="任意多边形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8" name="任意多边形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19" name="任意多边形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0" name="任意多边形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1" name="任意多边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2" name="任意多边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3" name="任意多边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4" name="任意多边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5" name="任意多边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6" name="任意多边形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7" name="任意多边形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8" name="任意多边形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29" name="任意多边形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0" name="任意多边形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1" name="任意多边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2" name="任意多边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3" name="任意多边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4" name="任意多边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5" name="任意多边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6" name="任意多边形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7" name="任意多边形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8" name="任意多边形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39" name="任意多边形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40" name="任意多边形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41" name="任意多边形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842" name="任意多边形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任意多边形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94" name="任意多边形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95" name="任意多边形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96" name="任意多边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97" name="任意多边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98" name="任意多边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99" name="任意多边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0" name="任意多边形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1" name="任意多边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2" name="任意多边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3" name="任意多边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4" name="任意多边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5" name="任意多边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6" name="任意多边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7" name="任意多边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8" name="任意多边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09" name="任意多边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0" name="任意多边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1" name="任意多边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2" name="任意多边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3" name="任意多边形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4" name="任意多边形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5" name="任意多边形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6" name="任意多边形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7" name="任意多边形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8" name="任意多边形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19" name="任意多边形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0" name="任意多边形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1" name="任意多边形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2" name="任意多边形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3" name="任意多边形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4" name="任意多边形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5" name="任意多边形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6" name="任意多边形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7" name="任意多边形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8" name="任意多边形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29" name="任意多边形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0" name="任意多边形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1" name="任意多边形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2" name="任意多边形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3" name="任意多边形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4" name="任意多边形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5" name="任意多边形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6" name="任意多边形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7" name="任意多边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8" name="任意多边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39" name="任意多边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0" name="任意多边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1" name="任意多边形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2" name="任意多边形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3" name="任意多边形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4" name="任意多边形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5" name="任意多边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6" name="任意多边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7" name="任意多边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8" name="任意多边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49" name="任意多边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0" name="任意多边形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1" name="任意多边形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2" name="任意多边形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3" name="任意多边形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4" name="任意多边形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5" name="任意多边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6" name="任意多边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7" name="任意多边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8" name="任意多边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59" name="任意多边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60" name="任意多边形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61" name="任意多边形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62" name="任意多边形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63" name="任意多边形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64" name="任意多边形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65" name="任意多边形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766" name="任意多边形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任意多边形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20" name="任意多边形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21" name="任意多边形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22" name="任意多边形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23" name="任意多边形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24" name="任意多边形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25" name="任意多边形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26" name="任意多边形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27" name="任意多边形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28" name="任意多边形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29" name="任意多边形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0" name="任意多边形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1" name="任意多边形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2" name="任意多边形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3" name="任意多边形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4" name="任意多边形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5" name="任意多边形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6" name="任意多边形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7" name="任意多边形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8" name="任意多边形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39" name="任意多边形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0" name="任意多边形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1" name="任意多边形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2" name="任意多边形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3" name="任意多边形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4" name="任意多边形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5" name="任意多边形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6" name="任意多边形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7" name="任意多边形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8" name="任意多边形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49" name="任意多边形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0" name="任意多边形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1" name="任意多边形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2" name="任意多边形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3" name="任意多边形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4" name="任意多边形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5" name="任意多边形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6" name="任意多边形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7" name="任意多边形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8" name="任意多边形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59" name="任意多边形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0" name="任意多边形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1" name="任意多边形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2" name="任意多边形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3" name="任意多边形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4" name="任意多边形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5" name="任意多边形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6" name="任意多边形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7" name="任意多边形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8" name="任意多边形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69" name="任意多边形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0" name="任意多边形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1" name="任意多边形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2" name="任意多边形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3" name="任意多边形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4" name="任意多边形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5" name="任意多边形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6" name="任意多边形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7" name="任意多边形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8" name="任意多边形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79" name="任意多边形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0" name="任意多边形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1" name="任意多边形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2" name="任意多边形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3" name="任意多边形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4" name="任意多边形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5" name="任意多边形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6" name="任意多边形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7" name="任意多边形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8" name="任意多边形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89" name="任意多边形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90" name="任意多边形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91" name="任意多边形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  <p:sp>
              <p:nvSpPr>
                <p:cNvPr id="692" name="任意多边形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 latinLnBrk="0">
              <a:defRPr lang="zh-CN"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 latinLnBrk="0">
              <a:buNone/>
              <a:defRPr lang="zh-CN" sz="2400"/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CN" sz="16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t>2015/2/10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CN" sz="10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9AFE8FB1-0A7A-443E-AAF7-31D4FA1AA312}" type="datetimeFigureOut">
              <a:rPr lang="en-US" altLang="zh-CN" smtClean="0"/>
              <a:pPr/>
              <a:t>2/10/2015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CN" sz="10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CN" sz="10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25BA54BD-C84D-46CE-8B72-31BFB26ABA4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CN" sz="32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itchFamily="2" charset="2"/>
        <a:buChar char="§"/>
        <a:defRPr lang="zh-CN"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zh-CN"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lang="zh-CN"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zh-CN" sz="16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lang="zh-CN" sz="16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zh-CN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lang="zh-CN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lang="zh-CN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lang="zh-CN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37041;&#29141;%20%20&#24494;&#35838;/0300200100545A8484406E007ACE746A81A3B1-DA12-F06B-9845-DA0F561B7C8D.mp4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9246" y="1196752"/>
            <a:ext cx="9144000" cy="2667000"/>
          </a:xfrm>
        </p:spPr>
        <p:txBody>
          <a:bodyPr/>
          <a:lstStyle/>
          <a:p>
            <a:r>
              <a:rPr lang="en-US" altLang="zh-CN" sz="8000" dirty="0" smtClean="0"/>
              <a:t>What is WWF ?</a:t>
            </a:r>
            <a:endParaRPr lang="zh-CN" sz="8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dirty="0"/>
              <a:t>副标题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is WWF ?</a:t>
            </a:r>
            <a:endParaRPr lang="zh-CN" dirty="0"/>
          </a:p>
        </p:txBody>
      </p:sp>
      <p:sp>
        <p:nvSpPr>
          <p:cNvPr id="14" name="内容占位符 13"/>
          <p:cNvSpPr>
            <a:spLocks noGrp="1"/>
          </p:cNvSpPr>
          <p:nvPr>
            <p:ph idx="1"/>
          </p:nvPr>
        </p:nvSpPr>
        <p:spPr>
          <a:xfrm>
            <a:off x="1629916" y="2132856"/>
            <a:ext cx="9144000" cy="4267200"/>
          </a:xfrm>
        </p:spPr>
        <p:txBody>
          <a:bodyPr>
            <a:normAutofit fontScale="92500"/>
          </a:bodyPr>
          <a:lstStyle/>
          <a:p>
            <a:r>
              <a:rPr lang="en-US" altLang="zh-CN" sz="3600" dirty="0" smtClean="0"/>
              <a:t>WWF=</a:t>
            </a:r>
            <a:r>
              <a:rPr lang="en-US" altLang="zh-CN" sz="3600" b="1" dirty="0"/>
              <a:t>W</a:t>
            </a:r>
            <a:r>
              <a:rPr lang="en-US" altLang="zh-CN" sz="3600" dirty="0"/>
              <a:t>orld </a:t>
            </a:r>
            <a:r>
              <a:rPr lang="en-US" altLang="zh-CN" sz="3600" b="1" dirty="0"/>
              <a:t>W</a:t>
            </a:r>
            <a:r>
              <a:rPr lang="en-US" altLang="zh-CN" sz="3600" dirty="0"/>
              <a:t>ide </a:t>
            </a:r>
            <a:r>
              <a:rPr lang="en-US" altLang="zh-CN" sz="3600" b="1" dirty="0"/>
              <a:t>F</a:t>
            </a:r>
            <a:r>
              <a:rPr lang="en-US" altLang="zh-CN" sz="3600" dirty="0"/>
              <a:t>und for </a:t>
            </a:r>
            <a:r>
              <a:rPr lang="en-US" altLang="zh-CN" sz="3600" dirty="0" smtClean="0"/>
              <a:t>Nature       </a:t>
            </a:r>
            <a:r>
              <a:rPr lang="zh-CN" altLang="en-US" sz="3600" dirty="0" smtClean="0"/>
              <a:t>（世界</a:t>
            </a:r>
            <a:r>
              <a:rPr lang="zh-CN" altLang="en-US" sz="3600" dirty="0"/>
              <a:t>野生生物</a:t>
            </a:r>
            <a:r>
              <a:rPr lang="zh-CN" altLang="en-US" sz="3600" dirty="0" smtClean="0"/>
              <a:t>基金会）</a:t>
            </a:r>
            <a:endParaRPr lang="en-US" altLang="zh-CN" sz="3600" dirty="0" smtClean="0"/>
          </a:p>
          <a:p>
            <a:r>
              <a:rPr lang="en-US" altLang="zh-CN" sz="3600" dirty="0"/>
              <a:t>an international non-governmental organization </a:t>
            </a:r>
            <a:endParaRPr lang="en-US" altLang="zh-CN" sz="3600" dirty="0" smtClean="0"/>
          </a:p>
          <a:p>
            <a:r>
              <a:rPr lang="en-US" altLang="zh-CN" sz="3600" dirty="0" smtClean="0"/>
              <a:t>founded </a:t>
            </a:r>
            <a:r>
              <a:rPr lang="en-US" altLang="zh-CN" sz="3600" dirty="0"/>
              <a:t>on April 29, </a:t>
            </a:r>
            <a:r>
              <a:rPr lang="en-US" altLang="zh-CN" sz="3600" dirty="0" smtClean="0"/>
              <a:t>1961 in</a:t>
            </a:r>
            <a:r>
              <a:rPr lang="en-US" altLang="zh-CN" sz="3600" dirty="0"/>
              <a:t> </a:t>
            </a:r>
            <a:r>
              <a:rPr lang="en-US" altLang="zh-CN" sz="3600" u="sng" dirty="0" smtClean="0"/>
              <a:t>Morgues Switzerland (</a:t>
            </a:r>
            <a:r>
              <a:rPr lang="zh-CN" altLang="en-US" sz="3600" u="sng" dirty="0" smtClean="0"/>
              <a:t>瑞士摩根）</a:t>
            </a:r>
            <a:endParaRPr lang="en-US" altLang="zh-CN" sz="3600" dirty="0" smtClean="0"/>
          </a:p>
          <a:p>
            <a:r>
              <a:rPr lang="en-US" altLang="zh-CN" sz="3600" dirty="0" smtClean="0"/>
              <a:t>formerly </a:t>
            </a:r>
            <a:r>
              <a:rPr lang="en-US" altLang="zh-CN" sz="3600" dirty="0"/>
              <a:t>named </a:t>
            </a:r>
            <a:r>
              <a:rPr lang="en-US" altLang="zh-CN" sz="3600" dirty="0" smtClean="0"/>
              <a:t>the </a:t>
            </a:r>
            <a:r>
              <a:rPr lang="en-US" altLang="zh-CN" sz="3600" b="1" dirty="0" smtClean="0"/>
              <a:t>World </a:t>
            </a:r>
            <a:r>
              <a:rPr lang="en-US" altLang="zh-CN" sz="3600" b="1" dirty="0"/>
              <a:t>Wildlife </a:t>
            </a:r>
            <a:r>
              <a:rPr lang="en-US" altLang="zh-CN" sz="3600" b="1" dirty="0" smtClean="0"/>
              <a:t>Fund</a:t>
            </a:r>
            <a:endParaRPr lang="zh-CN" sz="3600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logo :</a:t>
            </a:r>
            <a:endParaRPr lang="zh-CN" dirty="0"/>
          </a:p>
        </p:txBody>
      </p:sp>
      <p:pic>
        <p:nvPicPr>
          <p:cNvPr id="1026" name="Picture 2" descr="http://b.hiphotos.baidu.com/baike/c0%3Dbaike80%2C5%2C5%2C80%2C26/sign=22f1c0ad36d12f2eda08a6322eabbe07/c995d143ad4bd1132aed16485aafa40f4bfb05a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196" y="1628799"/>
            <a:ext cx="3744416" cy="495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 smtClean="0"/>
              <a:t>Their mission--</a:t>
            </a:r>
            <a:endParaRPr lang="zh-CN" sz="5400" dirty="0"/>
          </a:p>
        </p:txBody>
      </p:sp>
      <p:sp>
        <p:nvSpPr>
          <p:cNvPr id="5" name="内容占位符 4"/>
          <p:cNvSpPr>
            <a:spLocks noGrp="1"/>
          </p:cNvSpPr>
          <p:nvPr>
            <p:ph sz="half" idx="1"/>
          </p:nvPr>
        </p:nvSpPr>
        <p:spPr>
          <a:xfrm>
            <a:off x="261765" y="2204864"/>
            <a:ext cx="8352928" cy="4267200"/>
          </a:xfrm>
        </p:spPr>
        <p:txBody>
          <a:bodyPr>
            <a:normAutofit/>
          </a:bodyPr>
          <a:lstStyle/>
          <a:p>
            <a:r>
              <a:rPr lang="en-US" altLang="zh-CN" sz="4000" dirty="0">
                <a:latin typeface="Comic Sans MS" panose="030F0702030302020204" pitchFamily="66" charset="0"/>
              </a:rPr>
              <a:t>to stop the </a:t>
            </a:r>
            <a:r>
              <a:rPr lang="en-US" altLang="zh-CN" sz="4000" dirty="0" smtClean="0">
                <a:latin typeface="Comic Sans MS" panose="030F0702030302020204" pitchFamily="66" charset="0"/>
              </a:rPr>
              <a:t>degradation (</a:t>
            </a:r>
            <a:r>
              <a:rPr lang="zh-CN" altLang="en-US" sz="4000" dirty="0" smtClean="0">
                <a:latin typeface="Comic Sans MS" panose="030F0702030302020204" pitchFamily="66" charset="0"/>
              </a:rPr>
              <a:t>恶化）</a:t>
            </a:r>
            <a:r>
              <a:rPr lang="en-US" altLang="zh-CN" sz="4000" dirty="0" smtClean="0">
                <a:latin typeface="Comic Sans MS" panose="030F0702030302020204" pitchFamily="66" charset="0"/>
              </a:rPr>
              <a:t> </a:t>
            </a:r>
            <a:r>
              <a:rPr lang="en-US" altLang="zh-CN" sz="4000" dirty="0">
                <a:latin typeface="Comic Sans MS" panose="030F0702030302020204" pitchFamily="66" charset="0"/>
              </a:rPr>
              <a:t>of the </a:t>
            </a:r>
            <a:r>
              <a:rPr lang="en-US" altLang="zh-CN" sz="4000" dirty="0" smtClean="0">
                <a:latin typeface="Comic Sans MS" panose="030F0702030302020204" pitchFamily="66" charset="0"/>
              </a:rPr>
              <a:t>planet’s </a:t>
            </a:r>
            <a:r>
              <a:rPr lang="en-US" altLang="zh-CN" sz="4000" dirty="0">
                <a:latin typeface="Comic Sans MS" panose="030F0702030302020204" pitchFamily="66" charset="0"/>
              </a:rPr>
              <a:t>natural environment and to build a future in which humans live in </a:t>
            </a:r>
            <a:r>
              <a:rPr lang="en-US" altLang="zh-CN" sz="4000" dirty="0" smtClean="0">
                <a:latin typeface="Comic Sans MS" panose="030F0702030302020204" pitchFamily="66" charset="0"/>
              </a:rPr>
              <a:t>harmony</a:t>
            </a:r>
            <a:r>
              <a:rPr lang="zh-CN" altLang="en-US" sz="4000" dirty="0" smtClean="0">
                <a:latin typeface="Comic Sans MS" panose="030F0702030302020204" pitchFamily="66" charset="0"/>
              </a:rPr>
              <a:t>（和谐）</a:t>
            </a:r>
            <a:r>
              <a:rPr lang="en-US" altLang="zh-CN" sz="4000" dirty="0" smtClean="0">
                <a:latin typeface="Comic Sans MS" panose="030F0702030302020204" pitchFamily="66" charset="0"/>
              </a:rPr>
              <a:t> </a:t>
            </a:r>
            <a:r>
              <a:rPr lang="en-US" altLang="zh-CN" sz="4000" dirty="0">
                <a:latin typeface="Comic Sans MS" panose="030F0702030302020204" pitchFamily="66" charset="0"/>
              </a:rPr>
              <a:t>with nature</a:t>
            </a:r>
            <a:r>
              <a:rPr lang="en-US" altLang="zh-CN" sz="4000" dirty="0" smtClean="0">
                <a:latin typeface="Comic Sans MS" panose="030F0702030302020204" pitchFamily="66" charset="0"/>
              </a:rPr>
              <a:t>. </a:t>
            </a:r>
            <a:endParaRPr lang="zh-CN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dirty="0" smtClean="0"/>
              <a:t>Its  scale (</a:t>
            </a:r>
            <a:r>
              <a:rPr lang="zh-CN" altLang="en-US" sz="4800" dirty="0" smtClean="0"/>
              <a:t>规模）</a:t>
            </a:r>
            <a:r>
              <a:rPr lang="en-US" altLang="zh-CN" sz="4800" dirty="0" smtClean="0"/>
              <a:t>:</a:t>
            </a:r>
            <a:endParaRPr lang="zh-CN" sz="4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09836" y="1988840"/>
            <a:ext cx="10116614" cy="4267200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Comic Sans MS" panose="030F0702030302020204" pitchFamily="66" charset="0"/>
              </a:rPr>
              <a:t>It is the </a:t>
            </a:r>
            <a:r>
              <a:rPr lang="en-US" altLang="zh-CN" sz="3200" dirty="0" smtClean="0">
                <a:latin typeface="Comic Sans MS" panose="030F0702030302020204" pitchFamily="66" charset="0"/>
              </a:rPr>
              <a:t>world’s </a:t>
            </a:r>
            <a:r>
              <a:rPr lang="en-US" altLang="zh-CN" sz="3200" dirty="0">
                <a:latin typeface="Comic Sans MS" panose="030F0702030302020204" pitchFamily="66" charset="0"/>
              </a:rPr>
              <a:t>largest </a:t>
            </a:r>
            <a:r>
              <a:rPr lang="en-US" altLang="zh-CN" sz="3200" dirty="0" smtClean="0">
                <a:latin typeface="Comic Sans MS" panose="030F0702030302020204" pitchFamily="66" charset="0"/>
              </a:rPr>
              <a:t>conservation</a:t>
            </a:r>
            <a:r>
              <a:rPr lang="zh-CN" altLang="en-US" sz="3200" dirty="0">
                <a:latin typeface="Comic Sans MS" panose="030F0702030302020204" pitchFamily="66" charset="0"/>
              </a:rPr>
              <a:t>（保护）</a:t>
            </a:r>
            <a:r>
              <a:rPr lang="en-US" altLang="zh-CN" sz="3200" dirty="0" smtClean="0">
                <a:latin typeface="Comic Sans MS" panose="030F0702030302020204" pitchFamily="66" charset="0"/>
              </a:rPr>
              <a:t> </a:t>
            </a:r>
            <a:r>
              <a:rPr lang="en-US" altLang="zh-CN" sz="3200" dirty="0">
                <a:latin typeface="Comic Sans MS" panose="030F0702030302020204" pitchFamily="66" charset="0"/>
              </a:rPr>
              <a:t>organization with over 5 million supporters </a:t>
            </a:r>
            <a:r>
              <a:rPr lang="en-US" altLang="zh-CN" sz="3200" dirty="0" smtClean="0">
                <a:latin typeface="Comic Sans MS" panose="030F0702030302020204" pitchFamily="66" charset="0"/>
              </a:rPr>
              <a:t>worldwide (</a:t>
            </a:r>
            <a:r>
              <a:rPr lang="zh-CN" altLang="en-US" sz="3200" dirty="0" smtClean="0">
                <a:latin typeface="Comic Sans MS" panose="030F0702030302020204" pitchFamily="66" charset="0"/>
              </a:rPr>
              <a:t>全球范围内）</a:t>
            </a:r>
            <a:r>
              <a:rPr lang="en-US" altLang="zh-CN" sz="3200" dirty="0" smtClean="0">
                <a:latin typeface="Comic Sans MS" panose="030F0702030302020204" pitchFamily="66" charset="0"/>
              </a:rPr>
              <a:t>, </a:t>
            </a:r>
            <a:r>
              <a:rPr lang="en-US" altLang="zh-CN" sz="3200" dirty="0">
                <a:latin typeface="Comic Sans MS" panose="030F0702030302020204" pitchFamily="66" charset="0"/>
              </a:rPr>
              <a:t>working in more than 100 countries, supporting around </a:t>
            </a:r>
            <a:r>
              <a:rPr lang="en-US" altLang="zh-CN" sz="3200" dirty="0" smtClean="0">
                <a:latin typeface="Comic Sans MS" panose="030F0702030302020204" pitchFamily="66" charset="0"/>
              </a:rPr>
              <a:t>1,300</a:t>
            </a:r>
            <a:r>
              <a:rPr lang="en-US" altLang="zh-CN" sz="3200" dirty="0">
                <a:latin typeface="Comic Sans MS" panose="030F0702030302020204" pitchFamily="66" charset="0"/>
              </a:rPr>
              <a:t> </a:t>
            </a:r>
            <a:r>
              <a:rPr lang="en-US" altLang="zh-CN" sz="3200" dirty="0" smtClean="0">
                <a:latin typeface="Comic Sans MS" panose="030F0702030302020204" pitchFamily="66" charset="0"/>
              </a:rPr>
              <a:t>conservation </a:t>
            </a:r>
            <a:r>
              <a:rPr lang="en-US" altLang="zh-CN" sz="3200" dirty="0">
                <a:latin typeface="Comic Sans MS" panose="030F0702030302020204" pitchFamily="66" charset="0"/>
              </a:rPr>
              <a:t>and environmental </a:t>
            </a:r>
            <a:r>
              <a:rPr lang="en-US" altLang="zh-CN" sz="3200" dirty="0" smtClean="0">
                <a:latin typeface="Comic Sans MS" panose="030F0702030302020204" pitchFamily="66" charset="0"/>
              </a:rPr>
              <a:t>projects</a:t>
            </a:r>
            <a:r>
              <a:rPr lang="zh-CN" altLang="en-US" sz="3200" dirty="0" smtClean="0">
                <a:latin typeface="Comic Sans MS" panose="030F0702030302020204" pitchFamily="66" charset="0"/>
              </a:rPr>
              <a:t>（项目）</a:t>
            </a:r>
            <a:r>
              <a:rPr lang="en-US" altLang="zh-CN" sz="3200" dirty="0" smtClean="0">
                <a:latin typeface="Comic Sans MS" panose="030F0702030302020204" pitchFamily="66" charset="0"/>
              </a:rPr>
              <a:t>.</a:t>
            </a:r>
            <a:endParaRPr lang="zh-CN" alt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83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Other similar (</a:t>
            </a:r>
            <a:r>
              <a:rPr lang="zh-CN" altLang="en-US" dirty="0" smtClean="0"/>
              <a:t>类似的）</a:t>
            </a:r>
            <a:r>
              <a:rPr lang="en-US" altLang="zh-CN" dirty="0" smtClean="0"/>
              <a:t> organizations:</a:t>
            </a:r>
            <a:endParaRPr lang="zh-CN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International Fund For Animal Welfare</a:t>
            </a:r>
          </a:p>
          <a:p>
            <a:pPr marL="0" indent="0">
              <a:buNone/>
            </a:pPr>
            <a:r>
              <a:rPr lang="zh-CN" altLang="en-US" sz="3200" dirty="0" smtClean="0"/>
              <a:t>国际爱护动物基金会</a:t>
            </a:r>
            <a:endParaRPr lang="en-US" altLang="zh-CN" sz="3200" dirty="0" smtClean="0"/>
          </a:p>
          <a:p>
            <a:r>
              <a:rPr lang="en-US" altLang="zh-CN" sz="3200" dirty="0" smtClean="0"/>
              <a:t>People for the Ethical Treatment of Animals</a:t>
            </a:r>
          </a:p>
          <a:p>
            <a:pPr marL="0" indent="0">
              <a:buNone/>
            </a:pPr>
            <a:r>
              <a:rPr lang="zh-CN" altLang="en-US" sz="3200" dirty="0"/>
              <a:t>善</a:t>
            </a:r>
            <a:r>
              <a:rPr lang="zh-CN" altLang="en-US" sz="3200" dirty="0" smtClean="0"/>
              <a:t>待动物组织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4159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/>
              <a:t>Let’s enjoy one of their advertisements.</a:t>
            </a:r>
            <a:endParaRPr lang="zh-CN" sz="3600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222204" y="3068960"/>
            <a:ext cx="4416552" cy="762000"/>
          </a:xfrm>
        </p:spPr>
        <p:txBody>
          <a:bodyPr>
            <a:noAutofit/>
          </a:bodyPr>
          <a:lstStyle/>
          <a:p>
            <a:r>
              <a:rPr lang="en-US" altLang="zh-CN" sz="7200" b="1" dirty="0" smtClean="0">
                <a:hlinkClick r:id="rId2" action="ppaction://hlinkfile"/>
              </a:rPr>
              <a:t>Video </a:t>
            </a:r>
            <a:endParaRPr lang="zh-CN" sz="7200" b="1" dirty="0"/>
          </a:p>
        </p:txBody>
      </p:sp>
    </p:spTree>
    <p:extLst>
      <p:ext uri="{BB962C8B-B14F-4D97-AF65-F5344CB8AC3E}">
        <p14:creationId xmlns:p14="http://schemas.microsoft.com/office/powerpoint/2010/main" val="413515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400984D-921D-405A-8626-907E881874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黑板演示文稿（宽屏）</Template>
  <TotalTime>0</TotalTime>
  <Words>119</Words>
  <Application>Microsoft Office PowerPoint</Application>
  <PresentationFormat>自定义</PresentationFormat>
  <Paragraphs>19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宋体</vt:lpstr>
      <vt:lpstr>微软雅黑</vt:lpstr>
      <vt:lpstr>Arial</vt:lpstr>
      <vt:lpstr>Comic Sans MS</vt:lpstr>
      <vt:lpstr>Consolas</vt:lpstr>
      <vt:lpstr>Corbel</vt:lpstr>
      <vt:lpstr>Wingdings</vt:lpstr>
      <vt:lpstr>Chalkboard_16x9</vt:lpstr>
      <vt:lpstr>What is WWF ?</vt:lpstr>
      <vt:lpstr>What is WWF ?</vt:lpstr>
      <vt:lpstr>The logo :</vt:lpstr>
      <vt:lpstr>Their mission--</vt:lpstr>
      <vt:lpstr>Its  scale (规模）:</vt:lpstr>
      <vt:lpstr>Other similar (类似的） organizations:</vt:lpstr>
      <vt:lpstr>Let’s enjoy one of their advertisements.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2015-02-10T06:14:13Z</dcterms:created>
  <dcterms:modified xsi:type="dcterms:W3CDTF">2015-02-10T07:27:46Z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