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B73D8-3CC2-4D0F-906B-C4210ECDD103}" type="doc">
      <dgm:prSet loTypeId="urn:microsoft.com/office/officeart/2005/8/layout/hierarchy2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zh-CN" altLang="en-US"/>
        </a:p>
      </dgm:t>
    </dgm:pt>
    <dgm:pt modelId="{F11A80C5-5CBC-4D52-89A0-C08A47457E3A}">
      <dgm:prSet phldrT="[文本]" custT="1"/>
      <dgm:spPr/>
      <dgm:t>
        <a:bodyPr/>
        <a:lstStyle/>
        <a:p>
          <a:r>
            <a:rPr lang="en-US" altLang="zh-CN" sz="2200" b="1" dirty="0" smtClean="0">
              <a:latin typeface="方正静蕾简体" pitchFamily="2" charset="-122"/>
              <a:ea typeface="方正静蕾简体" pitchFamily="2" charset="-122"/>
            </a:rPr>
            <a:t>To be honest</a:t>
          </a:r>
          <a:endParaRPr lang="zh-CN" altLang="en-US" sz="2200" b="1" dirty="0">
            <a:latin typeface="方正静蕾简体" pitchFamily="2" charset="-122"/>
            <a:ea typeface="方正静蕾简体" pitchFamily="2" charset="-122"/>
          </a:endParaRPr>
        </a:p>
      </dgm:t>
    </dgm:pt>
    <dgm:pt modelId="{93479C5B-471B-4277-9863-05A9605C0BE8}" type="parTrans" cxnId="{4101FF7A-67DA-4E6A-9510-DB2DDD9E9384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01876473-A152-4226-B2D9-F2119242D82A}" type="sibTrans" cxnId="{4101FF7A-67DA-4E6A-9510-DB2DDD9E9384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01785C6F-0E6F-4056-BB7E-923362121139}">
      <dgm:prSet phldrT="[文本]" custT="1"/>
      <dgm:spPr/>
      <dgm:t>
        <a:bodyPr/>
        <a:lstStyle/>
        <a:p>
          <a:r>
            <a:rPr lang="en-US" altLang="zh-CN" sz="2200" b="1" dirty="0" smtClean="0">
              <a:latin typeface="方正静蕾简体" pitchFamily="2" charset="-122"/>
              <a:ea typeface="方正静蕾简体" pitchFamily="2" charset="-122"/>
            </a:rPr>
            <a:t>with </a:t>
          </a:r>
          <a:r>
            <a:rPr lang="en-US" altLang="zh-CN" sz="2200" b="1" dirty="0" err="1" smtClean="0">
              <a:latin typeface="方正静蕾简体" pitchFamily="2" charset="-122"/>
              <a:ea typeface="方正静蕾简体" pitchFamily="2" charset="-122"/>
            </a:rPr>
            <a:t>sb</a:t>
          </a:r>
          <a:endParaRPr lang="zh-CN" altLang="en-US" sz="2200" b="1" dirty="0">
            <a:latin typeface="方正静蕾简体" pitchFamily="2" charset="-122"/>
            <a:ea typeface="方正静蕾简体" pitchFamily="2" charset="-122"/>
          </a:endParaRPr>
        </a:p>
      </dgm:t>
    </dgm:pt>
    <dgm:pt modelId="{33509644-FE05-4602-989E-AE33FA43613B}" type="parTrans" cxnId="{64035E20-A56F-44EF-926C-1F07AD845B45}">
      <dgm:prSet custT="1"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034BE4C4-8633-4DB0-B559-235A25460172}" type="sibTrans" cxnId="{64035E20-A56F-44EF-926C-1F07AD845B45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EC43ECED-FF21-4BCB-9762-AEE3FF03BC30}">
      <dgm:prSet phldrT="[文本]" custT="1"/>
      <dgm:spPr/>
      <dgm:t>
        <a:bodyPr/>
        <a:lstStyle/>
        <a:p>
          <a:r>
            <a:rPr lang="en-US" altLang="zh-CN" sz="2200" b="1" dirty="0" smtClean="0">
              <a:latin typeface="方正静蕾简体" pitchFamily="2" charset="-122"/>
              <a:ea typeface="方正静蕾简体" pitchFamily="2" charset="-122"/>
            </a:rPr>
            <a:t>about  </a:t>
          </a:r>
          <a:r>
            <a:rPr lang="en-US" altLang="zh-CN" sz="2200" b="1" dirty="0" err="1" smtClean="0">
              <a:latin typeface="方正静蕾简体" pitchFamily="2" charset="-122"/>
              <a:ea typeface="方正静蕾简体" pitchFamily="2" charset="-122"/>
            </a:rPr>
            <a:t>sth</a:t>
          </a:r>
          <a:endParaRPr lang="zh-CN" altLang="en-US" sz="2200" b="1" dirty="0">
            <a:latin typeface="方正静蕾简体" pitchFamily="2" charset="-122"/>
            <a:ea typeface="方正静蕾简体" pitchFamily="2" charset="-122"/>
          </a:endParaRPr>
        </a:p>
      </dgm:t>
    </dgm:pt>
    <dgm:pt modelId="{E92C0144-D674-44E5-9BB5-EC0C4CA71188}" type="parTrans" cxnId="{0B763506-13A5-4692-91AC-8CCD59EA35AC}">
      <dgm:prSet custT="1"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2C005300-97C0-4617-A196-7C68690A898F}" type="sibTrans" cxnId="{0B763506-13A5-4692-91AC-8CCD59EA35AC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912E5CA4-E466-4273-959F-2BE2A0436A73}">
      <dgm:prSet phldrT="[文本]" custT="1"/>
      <dgm:spPr/>
      <dgm:t>
        <a:bodyPr/>
        <a:lstStyle/>
        <a:p>
          <a:r>
            <a:rPr lang="zh-CN" altLang="en-US" sz="2200" b="1" dirty="0" smtClean="0">
              <a:latin typeface="方正静蕾简体" pitchFamily="2" charset="-122"/>
              <a:ea typeface="方正静蕾简体" pitchFamily="2" charset="-122"/>
            </a:rPr>
            <a:t>对某事持实在态度</a:t>
          </a:r>
          <a:endParaRPr lang="zh-CN" altLang="en-US" sz="2200" b="1" dirty="0">
            <a:latin typeface="方正静蕾简体" pitchFamily="2" charset="-122"/>
            <a:ea typeface="方正静蕾简体" pitchFamily="2" charset="-122"/>
          </a:endParaRPr>
        </a:p>
      </dgm:t>
    </dgm:pt>
    <dgm:pt modelId="{99041434-9867-472E-943F-C81C02A7292D}" type="parTrans" cxnId="{1A6B0224-F89D-412E-BE4E-16BAFF32D0B7}">
      <dgm:prSet custT="1"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D0016A42-F657-4EDD-8C1E-FCE53C2E02E1}" type="sibTrans" cxnId="{1A6B0224-F89D-412E-BE4E-16BAFF32D0B7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68C0E433-E008-4D0A-BDB8-929928D7B370}">
      <dgm:prSet phldrT="[文本]" custT="1"/>
      <dgm:spPr/>
      <dgm:t>
        <a:bodyPr/>
        <a:lstStyle/>
        <a:p>
          <a:r>
            <a:rPr lang="zh-CN" altLang="en-US" sz="2200" b="1" dirty="0" smtClean="0">
              <a:latin typeface="方正静蕾简体" pitchFamily="2" charset="-122"/>
              <a:ea typeface="方正静蕾简体" pitchFamily="2" charset="-122"/>
            </a:rPr>
            <a:t>对某人说实话</a:t>
          </a:r>
          <a:endParaRPr lang="zh-CN" altLang="en-US" sz="2200" b="1" dirty="0">
            <a:latin typeface="方正静蕾简体" pitchFamily="2" charset="-122"/>
            <a:ea typeface="方正静蕾简体" pitchFamily="2" charset="-122"/>
          </a:endParaRPr>
        </a:p>
      </dgm:t>
    </dgm:pt>
    <dgm:pt modelId="{FEBFE534-475E-4895-BBB6-0F45718FAA72}" type="sibTrans" cxnId="{40F89AE8-DE0E-4193-9F71-D72B87F559FB}">
      <dgm:prSet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E7333584-A14E-4D00-8ADF-BE2CAEC8196B}" type="parTrans" cxnId="{40F89AE8-DE0E-4193-9F71-D72B87F559FB}">
      <dgm:prSet custT="1"/>
      <dgm:spPr/>
      <dgm:t>
        <a:bodyPr/>
        <a:lstStyle/>
        <a:p>
          <a:endParaRPr lang="zh-CN" altLang="en-US" sz="2200" b="1">
            <a:latin typeface="方正静蕾简体" pitchFamily="2" charset="-122"/>
            <a:ea typeface="方正静蕾简体" pitchFamily="2" charset="-122"/>
          </a:endParaRPr>
        </a:p>
      </dgm:t>
    </dgm:pt>
    <dgm:pt modelId="{191635B0-EEEC-4F9B-8041-27815744E80D}" type="pres">
      <dgm:prSet presAssocID="{FA0B73D8-3CC2-4D0F-906B-C4210ECDD10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584F9A9-07E9-4D96-B404-F9E41B251E1C}" type="pres">
      <dgm:prSet presAssocID="{F11A80C5-5CBC-4D52-89A0-C08A47457E3A}" presName="root1" presStyleCnt="0"/>
      <dgm:spPr/>
    </dgm:pt>
    <dgm:pt modelId="{570AABE9-7198-4985-BE07-C0C08F3FE050}" type="pres">
      <dgm:prSet presAssocID="{F11A80C5-5CBC-4D52-89A0-C08A47457E3A}" presName="LevelOneTextNode" presStyleLbl="node0" presStyleIdx="0" presStyleCnt="1" custScaleX="168981" custScaleY="11203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C170ABB-0161-44F1-9B36-1491E31FA618}" type="pres">
      <dgm:prSet presAssocID="{F11A80C5-5CBC-4D52-89A0-C08A47457E3A}" presName="level2hierChild" presStyleCnt="0"/>
      <dgm:spPr/>
    </dgm:pt>
    <dgm:pt modelId="{157BA699-3295-4513-8C8E-AE2158466816}" type="pres">
      <dgm:prSet presAssocID="{33509644-FE05-4602-989E-AE33FA43613B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C92B6E27-003C-4A69-BB06-7A47E5A0CF80}" type="pres">
      <dgm:prSet presAssocID="{33509644-FE05-4602-989E-AE33FA43613B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67004966-7B7E-4A1B-8EF8-183CF2AAF5BE}" type="pres">
      <dgm:prSet presAssocID="{01785C6F-0E6F-4056-BB7E-923362121139}" presName="root2" presStyleCnt="0"/>
      <dgm:spPr/>
    </dgm:pt>
    <dgm:pt modelId="{443DE2F1-A176-4CD2-B683-F9BCB47D9D4A}" type="pres">
      <dgm:prSet presAssocID="{01785C6F-0E6F-4056-BB7E-923362121139}" presName="LevelTwoTextNode" presStyleLbl="node2" presStyleIdx="0" presStyleCnt="2" custScaleY="9779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6EB8317-5F2E-4358-9009-94A0EEDD34F4}" type="pres">
      <dgm:prSet presAssocID="{01785C6F-0E6F-4056-BB7E-923362121139}" presName="level3hierChild" presStyleCnt="0"/>
      <dgm:spPr/>
    </dgm:pt>
    <dgm:pt modelId="{171173B8-D51A-4B1B-9451-6109691E1055}" type="pres">
      <dgm:prSet presAssocID="{E7333584-A14E-4D00-8ADF-BE2CAEC8196B}" presName="conn2-1" presStyleLbl="parChTrans1D3" presStyleIdx="0" presStyleCnt="2"/>
      <dgm:spPr/>
      <dgm:t>
        <a:bodyPr/>
        <a:lstStyle/>
        <a:p>
          <a:endParaRPr lang="zh-CN" altLang="en-US"/>
        </a:p>
      </dgm:t>
    </dgm:pt>
    <dgm:pt modelId="{9171BA38-C49B-4E7B-B900-8E343875AF74}" type="pres">
      <dgm:prSet presAssocID="{E7333584-A14E-4D00-8ADF-BE2CAEC8196B}" presName="connTx" presStyleLbl="parChTrans1D3" presStyleIdx="0" presStyleCnt="2"/>
      <dgm:spPr/>
      <dgm:t>
        <a:bodyPr/>
        <a:lstStyle/>
        <a:p>
          <a:endParaRPr lang="zh-CN" altLang="en-US"/>
        </a:p>
      </dgm:t>
    </dgm:pt>
    <dgm:pt modelId="{5B49F29E-E6BE-4C3C-8511-EAA8722909C0}" type="pres">
      <dgm:prSet presAssocID="{68C0E433-E008-4D0A-BDB8-929928D7B370}" presName="root2" presStyleCnt="0"/>
      <dgm:spPr/>
    </dgm:pt>
    <dgm:pt modelId="{D273302B-7C01-4C36-A8F0-43AD9FBAE4C9}" type="pres">
      <dgm:prSet presAssocID="{68C0E433-E008-4D0A-BDB8-929928D7B370}" presName="LevelTwoTextNode" presStyleLbl="node3" presStyleIdx="0" presStyleCnt="2" custScaleX="21323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75D0888-17A6-4696-9027-F94183A17D90}" type="pres">
      <dgm:prSet presAssocID="{68C0E433-E008-4D0A-BDB8-929928D7B370}" presName="level3hierChild" presStyleCnt="0"/>
      <dgm:spPr/>
    </dgm:pt>
    <dgm:pt modelId="{0097FC73-CB62-4D79-ADFC-E077288893B3}" type="pres">
      <dgm:prSet presAssocID="{E92C0144-D674-44E5-9BB5-EC0C4CA71188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019B236A-1804-415B-A582-AB9F5138FE82}" type="pres">
      <dgm:prSet presAssocID="{E92C0144-D674-44E5-9BB5-EC0C4CA71188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C856895D-FC2E-40CB-A154-159E27B98B72}" type="pres">
      <dgm:prSet presAssocID="{EC43ECED-FF21-4BCB-9762-AEE3FF03BC30}" presName="root2" presStyleCnt="0"/>
      <dgm:spPr/>
    </dgm:pt>
    <dgm:pt modelId="{A467E43E-84D9-47D2-AB8A-FC62AD45AD27}" type="pres">
      <dgm:prSet presAssocID="{EC43ECED-FF21-4BCB-9762-AEE3FF03BC30}" presName="LevelTwoTextNode" presStyleLbl="node2" presStyleIdx="1" presStyleCnt="2" custScaleX="135897" custScaleY="10056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1ABC084-175C-4119-A1B5-60338F65CBAB}" type="pres">
      <dgm:prSet presAssocID="{EC43ECED-FF21-4BCB-9762-AEE3FF03BC30}" presName="level3hierChild" presStyleCnt="0"/>
      <dgm:spPr/>
    </dgm:pt>
    <dgm:pt modelId="{C517D308-EE29-4535-8903-0A90C9EB2F6A}" type="pres">
      <dgm:prSet presAssocID="{99041434-9867-472E-943F-C81C02A7292D}" presName="conn2-1" presStyleLbl="parChTrans1D3" presStyleIdx="1" presStyleCnt="2"/>
      <dgm:spPr/>
      <dgm:t>
        <a:bodyPr/>
        <a:lstStyle/>
        <a:p>
          <a:endParaRPr lang="zh-CN" altLang="en-US"/>
        </a:p>
      </dgm:t>
    </dgm:pt>
    <dgm:pt modelId="{A46770FF-65DB-4E49-A8F1-EE260F4482A1}" type="pres">
      <dgm:prSet presAssocID="{99041434-9867-472E-943F-C81C02A7292D}" presName="connTx" presStyleLbl="parChTrans1D3" presStyleIdx="1" presStyleCnt="2"/>
      <dgm:spPr/>
      <dgm:t>
        <a:bodyPr/>
        <a:lstStyle/>
        <a:p>
          <a:endParaRPr lang="zh-CN" altLang="en-US"/>
        </a:p>
      </dgm:t>
    </dgm:pt>
    <dgm:pt modelId="{7C340906-7841-4581-ADB3-A710A229D361}" type="pres">
      <dgm:prSet presAssocID="{912E5CA4-E466-4273-959F-2BE2A0436A73}" presName="root2" presStyleCnt="0"/>
      <dgm:spPr/>
    </dgm:pt>
    <dgm:pt modelId="{924125AA-A9D6-42CC-BE25-5F5192243CB5}" type="pres">
      <dgm:prSet presAssocID="{912E5CA4-E466-4273-959F-2BE2A0436A73}" presName="LevelTwoTextNode" presStyleLbl="node3" presStyleIdx="1" presStyleCnt="2" custScaleX="31353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B3F7589-AA1D-4B4F-B011-8CC048675E0A}" type="pres">
      <dgm:prSet presAssocID="{912E5CA4-E466-4273-959F-2BE2A0436A73}" presName="level3hierChild" presStyleCnt="0"/>
      <dgm:spPr/>
    </dgm:pt>
  </dgm:ptLst>
  <dgm:cxnLst>
    <dgm:cxn modelId="{64035E20-A56F-44EF-926C-1F07AD845B45}" srcId="{F11A80C5-5CBC-4D52-89A0-C08A47457E3A}" destId="{01785C6F-0E6F-4056-BB7E-923362121139}" srcOrd="0" destOrd="0" parTransId="{33509644-FE05-4602-989E-AE33FA43613B}" sibTransId="{034BE4C4-8633-4DB0-B559-235A25460172}"/>
    <dgm:cxn modelId="{1A6B0224-F89D-412E-BE4E-16BAFF32D0B7}" srcId="{EC43ECED-FF21-4BCB-9762-AEE3FF03BC30}" destId="{912E5CA4-E466-4273-959F-2BE2A0436A73}" srcOrd="0" destOrd="0" parTransId="{99041434-9867-472E-943F-C81C02A7292D}" sibTransId="{D0016A42-F657-4EDD-8C1E-FCE53C2E02E1}"/>
    <dgm:cxn modelId="{61636A5D-ADBB-4246-80D1-D3BCCD3EC68F}" type="presOf" srcId="{68C0E433-E008-4D0A-BDB8-929928D7B370}" destId="{D273302B-7C01-4C36-A8F0-43AD9FBAE4C9}" srcOrd="0" destOrd="0" presId="urn:microsoft.com/office/officeart/2005/8/layout/hierarchy2"/>
    <dgm:cxn modelId="{CD5E696B-32B7-4D33-977A-AB71CB84A786}" type="presOf" srcId="{E92C0144-D674-44E5-9BB5-EC0C4CA71188}" destId="{019B236A-1804-415B-A582-AB9F5138FE82}" srcOrd="1" destOrd="0" presId="urn:microsoft.com/office/officeart/2005/8/layout/hierarchy2"/>
    <dgm:cxn modelId="{6917A3A8-BDBA-4637-923E-33ABB3AA7673}" type="presOf" srcId="{01785C6F-0E6F-4056-BB7E-923362121139}" destId="{443DE2F1-A176-4CD2-B683-F9BCB47D9D4A}" srcOrd="0" destOrd="0" presId="urn:microsoft.com/office/officeart/2005/8/layout/hierarchy2"/>
    <dgm:cxn modelId="{29910074-45C3-4599-8C1E-8BCE1B57CB96}" type="presOf" srcId="{99041434-9867-472E-943F-C81C02A7292D}" destId="{C517D308-EE29-4535-8903-0A90C9EB2F6A}" srcOrd="0" destOrd="0" presId="urn:microsoft.com/office/officeart/2005/8/layout/hierarchy2"/>
    <dgm:cxn modelId="{4DCF7314-C8E8-4E82-9820-E95C06AC87B4}" type="presOf" srcId="{E92C0144-D674-44E5-9BB5-EC0C4CA71188}" destId="{0097FC73-CB62-4D79-ADFC-E077288893B3}" srcOrd="0" destOrd="0" presId="urn:microsoft.com/office/officeart/2005/8/layout/hierarchy2"/>
    <dgm:cxn modelId="{40F89AE8-DE0E-4193-9F71-D72B87F559FB}" srcId="{01785C6F-0E6F-4056-BB7E-923362121139}" destId="{68C0E433-E008-4D0A-BDB8-929928D7B370}" srcOrd="0" destOrd="0" parTransId="{E7333584-A14E-4D00-8ADF-BE2CAEC8196B}" sibTransId="{FEBFE534-475E-4895-BBB6-0F45718FAA72}"/>
    <dgm:cxn modelId="{AF63F468-2EB4-4A2E-8AA0-4B72EC198014}" type="presOf" srcId="{EC43ECED-FF21-4BCB-9762-AEE3FF03BC30}" destId="{A467E43E-84D9-47D2-AB8A-FC62AD45AD27}" srcOrd="0" destOrd="0" presId="urn:microsoft.com/office/officeart/2005/8/layout/hierarchy2"/>
    <dgm:cxn modelId="{279F1E4A-D6F1-42EE-8FE3-74E14C8E7997}" type="presOf" srcId="{E7333584-A14E-4D00-8ADF-BE2CAEC8196B}" destId="{9171BA38-C49B-4E7B-B900-8E343875AF74}" srcOrd="1" destOrd="0" presId="urn:microsoft.com/office/officeart/2005/8/layout/hierarchy2"/>
    <dgm:cxn modelId="{816050B6-498E-4B0A-8745-CD3E9487A180}" type="presOf" srcId="{FA0B73D8-3CC2-4D0F-906B-C4210ECDD103}" destId="{191635B0-EEEC-4F9B-8041-27815744E80D}" srcOrd="0" destOrd="0" presId="urn:microsoft.com/office/officeart/2005/8/layout/hierarchy2"/>
    <dgm:cxn modelId="{0B763506-13A5-4692-91AC-8CCD59EA35AC}" srcId="{F11A80C5-5CBC-4D52-89A0-C08A47457E3A}" destId="{EC43ECED-FF21-4BCB-9762-AEE3FF03BC30}" srcOrd="1" destOrd="0" parTransId="{E92C0144-D674-44E5-9BB5-EC0C4CA71188}" sibTransId="{2C005300-97C0-4617-A196-7C68690A898F}"/>
    <dgm:cxn modelId="{F80C5F3D-A751-49A7-9FA3-71AA2AEDE06A}" type="presOf" srcId="{912E5CA4-E466-4273-959F-2BE2A0436A73}" destId="{924125AA-A9D6-42CC-BE25-5F5192243CB5}" srcOrd="0" destOrd="0" presId="urn:microsoft.com/office/officeart/2005/8/layout/hierarchy2"/>
    <dgm:cxn modelId="{B8130507-CF35-49C9-A24A-9303C85AA312}" type="presOf" srcId="{33509644-FE05-4602-989E-AE33FA43613B}" destId="{C92B6E27-003C-4A69-BB06-7A47E5A0CF80}" srcOrd="1" destOrd="0" presId="urn:microsoft.com/office/officeart/2005/8/layout/hierarchy2"/>
    <dgm:cxn modelId="{4101FF7A-67DA-4E6A-9510-DB2DDD9E9384}" srcId="{FA0B73D8-3CC2-4D0F-906B-C4210ECDD103}" destId="{F11A80C5-5CBC-4D52-89A0-C08A47457E3A}" srcOrd="0" destOrd="0" parTransId="{93479C5B-471B-4277-9863-05A9605C0BE8}" sibTransId="{01876473-A152-4226-B2D9-F2119242D82A}"/>
    <dgm:cxn modelId="{7B447A99-D185-402E-BEE6-3A0E792C0F9A}" type="presOf" srcId="{99041434-9867-472E-943F-C81C02A7292D}" destId="{A46770FF-65DB-4E49-A8F1-EE260F4482A1}" srcOrd="1" destOrd="0" presId="urn:microsoft.com/office/officeart/2005/8/layout/hierarchy2"/>
    <dgm:cxn modelId="{9C0F382B-DEAE-4941-BAA3-D862C1332EF6}" type="presOf" srcId="{E7333584-A14E-4D00-8ADF-BE2CAEC8196B}" destId="{171173B8-D51A-4B1B-9451-6109691E1055}" srcOrd="0" destOrd="0" presId="urn:microsoft.com/office/officeart/2005/8/layout/hierarchy2"/>
    <dgm:cxn modelId="{63A0E65B-FE85-4ED0-85A5-59F975DB66C7}" type="presOf" srcId="{33509644-FE05-4602-989E-AE33FA43613B}" destId="{157BA699-3295-4513-8C8E-AE2158466816}" srcOrd="0" destOrd="0" presId="urn:microsoft.com/office/officeart/2005/8/layout/hierarchy2"/>
    <dgm:cxn modelId="{C4E1EF10-9CA5-4FC1-B9BD-85E6F69C7787}" type="presOf" srcId="{F11A80C5-5CBC-4D52-89A0-C08A47457E3A}" destId="{570AABE9-7198-4985-BE07-C0C08F3FE050}" srcOrd="0" destOrd="0" presId="urn:microsoft.com/office/officeart/2005/8/layout/hierarchy2"/>
    <dgm:cxn modelId="{25372D2C-2590-49D5-98C8-E24EE8F4D168}" type="presParOf" srcId="{191635B0-EEEC-4F9B-8041-27815744E80D}" destId="{E584F9A9-07E9-4D96-B404-F9E41B251E1C}" srcOrd="0" destOrd="0" presId="urn:microsoft.com/office/officeart/2005/8/layout/hierarchy2"/>
    <dgm:cxn modelId="{C1D5B28E-8172-424F-8A4A-E6504F25162E}" type="presParOf" srcId="{E584F9A9-07E9-4D96-B404-F9E41B251E1C}" destId="{570AABE9-7198-4985-BE07-C0C08F3FE050}" srcOrd="0" destOrd="0" presId="urn:microsoft.com/office/officeart/2005/8/layout/hierarchy2"/>
    <dgm:cxn modelId="{B78C4D7C-1EF6-4E37-AC34-5C609A4F9743}" type="presParOf" srcId="{E584F9A9-07E9-4D96-B404-F9E41B251E1C}" destId="{BC170ABB-0161-44F1-9B36-1491E31FA618}" srcOrd="1" destOrd="0" presId="urn:microsoft.com/office/officeart/2005/8/layout/hierarchy2"/>
    <dgm:cxn modelId="{5E713CDE-B67B-4FB2-BE30-6EB56AEA0E3E}" type="presParOf" srcId="{BC170ABB-0161-44F1-9B36-1491E31FA618}" destId="{157BA699-3295-4513-8C8E-AE2158466816}" srcOrd="0" destOrd="0" presId="urn:microsoft.com/office/officeart/2005/8/layout/hierarchy2"/>
    <dgm:cxn modelId="{BB685E73-9E60-49F7-8CD4-056224A9C20E}" type="presParOf" srcId="{157BA699-3295-4513-8C8E-AE2158466816}" destId="{C92B6E27-003C-4A69-BB06-7A47E5A0CF80}" srcOrd="0" destOrd="0" presId="urn:microsoft.com/office/officeart/2005/8/layout/hierarchy2"/>
    <dgm:cxn modelId="{18EF21A8-AE28-4854-9BC4-AF52CC916AA2}" type="presParOf" srcId="{BC170ABB-0161-44F1-9B36-1491E31FA618}" destId="{67004966-7B7E-4A1B-8EF8-183CF2AAF5BE}" srcOrd="1" destOrd="0" presId="urn:microsoft.com/office/officeart/2005/8/layout/hierarchy2"/>
    <dgm:cxn modelId="{8DBA81F0-8648-4D08-85BB-55EE50A99D27}" type="presParOf" srcId="{67004966-7B7E-4A1B-8EF8-183CF2AAF5BE}" destId="{443DE2F1-A176-4CD2-B683-F9BCB47D9D4A}" srcOrd="0" destOrd="0" presId="urn:microsoft.com/office/officeart/2005/8/layout/hierarchy2"/>
    <dgm:cxn modelId="{28813318-73E5-41CB-9580-A570314C9153}" type="presParOf" srcId="{67004966-7B7E-4A1B-8EF8-183CF2AAF5BE}" destId="{76EB8317-5F2E-4358-9009-94A0EEDD34F4}" srcOrd="1" destOrd="0" presId="urn:microsoft.com/office/officeart/2005/8/layout/hierarchy2"/>
    <dgm:cxn modelId="{72E84DC2-284D-49D6-9EB0-C95EF89682A3}" type="presParOf" srcId="{76EB8317-5F2E-4358-9009-94A0EEDD34F4}" destId="{171173B8-D51A-4B1B-9451-6109691E1055}" srcOrd="0" destOrd="0" presId="urn:microsoft.com/office/officeart/2005/8/layout/hierarchy2"/>
    <dgm:cxn modelId="{BBD9395A-BD85-45B0-BFF2-E3F4EA2E1F74}" type="presParOf" srcId="{171173B8-D51A-4B1B-9451-6109691E1055}" destId="{9171BA38-C49B-4E7B-B900-8E343875AF74}" srcOrd="0" destOrd="0" presId="urn:microsoft.com/office/officeart/2005/8/layout/hierarchy2"/>
    <dgm:cxn modelId="{92E35667-D9EB-4373-817F-A2B7A2E958A6}" type="presParOf" srcId="{76EB8317-5F2E-4358-9009-94A0EEDD34F4}" destId="{5B49F29E-E6BE-4C3C-8511-EAA8722909C0}" srcOrd="1" destOrd="0" presId="urn:microsoft.com/office/officeart/2005/8/layout/hierarchy2"/>
    <dgm:cxn modelId="{C7D1A20A-9B99-49FB-BE30-956E1E80866A}" type="presParOf" srcId="{5B49F29E-E6BE-4C3C-8511-EAA8722909C0}" destId="{D273302B-7C01-4C36-A8F0-43AD9FBAE4C9}" srcOrd="0" destOrd="0" presId="urn:microsoft.com/office/officeart/2005/8/layout/hierarchy2"/>
    <dgm:cxn modelId="{642850A2-4E0F-4476-B7E5-DEB69791F96F}" type="presParOf" srcId="{5B49F29E-E6BE-4C3C-8511-EAA8722909C0}" destId="{375D0888-17A6-4696-9027-F94183A17D90}" srcOrd="1" destOrd="0" presId="urn:microsoft.com/office/officeart/2005/8/layout/hierarchy2"/>
    <dgm:cxn modelId="{0562920A-E046-4A3C-8E93-3394E99F22B8}" type="presParOf" srcId="{BC170ABB-0161-44F1-9B36-1491E31FA618}" destId="{0097FC73-CB62-4D79-ADFC-E077288893B3}" srcOrd="2" destOrd="0" presId="urn:microsoft.com/office/officeart/2005/8/layout/hierarchy2"/>
    <dgm:cxn modelId="{A40C9A6C-3484-4FC6-A009-9D6A725DE7F3}" type="presParOf" srcId="{0097FC73-CB62-4D79-ADFC-E077288893B3}" destId="{019B236A-1804-415B-A582-AB9F5138FE82}" srcOrd="0" destOrd="0" presId="urn:microsoft.com/office/officeart/2005/8/layout/hierarchy2"/>
    <dgm:cxn modelId="{383E6159-BEB8-4DE3-9F50-A65D90A3222B}" type="presParOf" srcId="{BC170ABB-0161-44F1-9B36-1491E31FA618}" destId="{C856895D-FC2E-40CB-A154-159E27B98B72}" srcOrd="3" destOrd="0" presId="urn:microsoft.com/office/officeart/2005/8/layout/hierarchy2"/>
    <dgm:cxn modelId="{60710B85-55A1-41A3-A7E1-A96BAF33858E}" type="presParOf" srcId="{C856895D-FC2E-40CB-A154-159E27B98B72}" destId="{A467E43E-84D9-47D2-AB8A-FC62AD45AD27}" srcOrd="0" destOrd="0" presId="urn:microsoft.com/office/officeart/2005/8/layout/hierarchy2"/>
    <dgm:cxn modelId="{1157B2B0-E03D-4D78-9438-82657222EDB3}" type="presParOf" srcId="{C856895D-FC2E-40CB-A154-159E27B98B72}" destId="{41ABC084-175C-4119-A1B5-60338F65CBAB}" srcOrd="1" destOrd="0" presId="urn:microsoft.com/office/officeart/2005/8/layout/hierarchy2"/>
    <dgm:cxn modelId="{021C2ED3-6507-4ABA-B2AD-0DF2DDD8092E}" type="presParOf" srcId="{41ABC084-175C-4119-A1B5-60338F65CBAB}" destId="{C517D308-EE29-4535-8903-0A90C9EB2F6A}" srcOrd="0" destOrd="0" presId="urn:microsoft.com/office/officeart/2005/8/layout/hierarchy2"/>
    <dgm:cxn modelId="{8ABD1659-2A4F-4A97-9A72-40B05F72477A}" type="presParOf" srcId="{C517D308-EE29-4535-8903-0A90C9EB2F6A}" destId="{A46770FF-65DB-4E49-A8F1-EE260F4482A1}" srcOrd="0" destOrd="0" presId="urn:microsoft.com/office/officeart/2005/8/layout/hierarchy2"/>
    <dgm:cxn modelId="{C2A05A5D-91BD-4C89-B0BD-37BD7A8741DC}" type="presParOf" srcId="{41ABC084-175C-4119-A1B5-60338F65CBAB}" destId="{7C340906-7841-4581-ADB3-A710A229D361}" srcOrd="1" destOrd="0" presId="urn:microsoft.com/office/officeart/2005/8/layout/hierarchy2"/>
    <dgm:cxn modelId="{3F4D66D1-308B-4D52-9C4B-6EC4FE9A3488}" type="presParOf" srcId="{7C340906-7841-4581-ADB3-A710A229D361}" destId="{924125AA-A9D6-42CC-BE25-5F5192243CB5}" srcOrd="0" destOrd="0" presId="urn:microsoft.com/office/officeart/2005/8/layout/hierarchy2"/>
    <dgm:cxn modelId="{FEDB135A-0C0A-45BB-8C4E-173A9B5BC608}" type="presParOf" srcId="{7C340906-7841-4581-ADB3-A710A229D361}" destId="{7B3F7589-AA1D-4B4F-B011-8CC048675E0A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EF18BB-360D-4ED2-A986-959C344341C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zh-CN" altLang="en-US"/>
        </a:p>
      </dgm:t>
    </dgm:pt>
    <dgm:pt modelId="{EE5B97B0-5460-471D-93EB-18764C34E79C}">
      <dgm:prSet phldrT="[文本]" custT="1"/>
      <dgm:spPr/>
      <dgm:t>
        <a:bodyPr/>
        <a:lstStyle/>
        <a:p>
          <a:r>
            <a:rPr lang="en-US" altLang="zh-CN" sz="2600" b="1" dirty="0" smtClean="0">
              <a:latin typeface="方正静蕾简体" pitchFamily="2" charset="-122"/>
              <a:ea typeface="方正静蕾简体" pitchFamily="2" charset="-122"/>
            </a:rPr>
            <a:t>pretend</a:t>
          </a:r>
          <a:endParaRPr lang="zh-CN" altLang="en-US" sz="2600" b="1" dirty="0">
            <a:latin typeface="方正静蕾简体" pitchFamily="2" charset="-122"/>
            <a:ea typeface="方正静蕾简体" pitchFamily="2" charset="-122"/>
          </a:endParaRPr>
        </a:p>
      </dgm:t>
    </dgm:pt>
    <dgm:pt modelId="{AB32BD3A-3E39-46D5-BDD8-D3A235FED42B}" type="parTrans" cxnId="{31DEB5D4-DE86-44C2-A88E-4BE409F91B6C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9161E3F0-F713-4041-B781-0C7A0E7E3E51}" type="sibTrans" cxnId="{31DEB5D4-DE86-44C2-A88E-4BE409F91B6C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8081CFA3-BD63-4EA2-B156-91533A4A4593}">
      <dgm:prSet phldrT="[文本]" custT="1"/>
      <dgm:spPr/>
      <dgm:t>
        <a:bodyPr/>
        <a:lstStyle/>
        <a:p>
          <a:r>
            <a:rPr lang="en-US" altLang="zh-CN" sz="2400" b="1" dirty="0" smtClean="0">
              <a:latin typeface="方正静蕾简体" pitchFamily="2" charset="-122"/>
              <a:ea typeface="方正静蕾简体" pitchFamily="2" charset="-122"/>
            </a:rPr>
            <a:t>To do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8AF3E240-FB4D-44D0-8984-BBC93856864F}" type="parTrans" cxnId="{75D44C82-50D7-440B-A256-A39248A3F5C9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F0BC18AE-FE11-4D12-809E-C14997DD5992}" type="sibTrans" cxnId="{75D44C82-50D7-440B-A256-A39248A3F5C9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313432C4-9416-49D9-A67D-6837735D5EAD}">
      <dgm:prSet phldrT="[文本]" custT="1"/>
      <dgm:spPr/>
      <dgm:t>
        <a:bodyPr/>
        <a:lstStyle/>
        <a:p>
          <a:r>
            <a:rPr lang="en-US" altLang="zh-CN" sz="2400" b="1" dirty="0" smtClean="0">
              <a:latin typeface="方正静蕾简体" pitchFamily="2" charset="-122"/>
              <a:ea typeface="方正静蕾简体" pitchFamily="2" charset="-122"/>
            </a:rPr>
            <a:t>To be doing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CFB5D758-7A27-4829-A21D-CDC583E05C4A}" type="parTrans" cxnId="{824CC462-7AFC-42CF-AB93-E691F66B17F8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98CBF8C3-32F6-473F-A87E-4B7173FA3E67}" type="sibTrans" cxnId="{824CC462-7AFC-42CF-AB93-E691F66B17F8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E259BF1F-34F8-4187-9826-BC53246A5EA8}">
      <dgm:prSet phldrT="[文本]" custT="1"/>
      <dgm:spPr/>
      <dgm:t>
        <a:bodyPr/>
        <a:lstStyle/>
        <a:p>
          <a:r>
            <a:rPr lang="zh-CN" altLang="en-US" sz="2400" b="1" dirty="0" smtClean="0">
              <a:latin typeface="方正静蕾简体" pitchFamily="2" charset="-122"/>
              <a:ea typeface="方正静蕾简体" pitchFamily="2" charset="-122"/>
            </a:rPr>
            <a:t>假装正在做某事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160AAC40-15EA-4740-BBE2-144F75CA4B64}" type="parTrans" cxnId="{6CA34CB5-613A-4EF7-83A2-DAC511BD6F3B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AC9C0B00-62FB-40F3-9F59-3B0DAD0828A9}" type="sibTrans" cxnId="{6CA34CB5-613A-4EF7-83A2-DAC511BD6F3B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CC0AA9B2-6693-4DCA-95DD-BBB3DC9ACE34}">
      <dgm:prSet custT="1"/>
      <dgm:spPr/>
      <dgm:t>
        <a:bodyPr/>
        <a:lstStyle/>
        <a:p>
          <a:r>
            <a:rPr lang="en-US" altLang="zh-CN" sz="2400" b="1" dirty="0" smtClean="0">
              <a:latin typeface="方正静蕾简体" pitchFamily="2" charset="-122"/>
              <a:ea typeface="方正静蕾简体" pitchFamily="2" charset="-122"/>
            </a:rPr>
            <a:t>To have done 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D995935F-352B-4550-940A-5786EC4B0817}" type="parTrans" cxnId="{E748B988-3E8B-40B4-AD4A-B3AD15353B73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F7A61695-C6A0-4D3D-93E6-161C7AC6E159}" type="sibTrans" cxnId="{E748B988-3E8B-40B4-AD4A-B3AD15353B73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79BAE0CC-6E22-4DFC-AFC5-5FF9C9B95171}">
      <dgm:prSet phldrT="[文本]" custT="1"/>
      <dgm:spPr/>
      <dgm:t>
        <a:bodyPr/>
        <a:lstStyle/>
        <a:p>
          <a:r>
            <a:rPr lang="zh-CN" altLang="en-US" sz="2400" b="1" dirty="0" smtClean="0">
              <a:latin typeface="方正静蕾简体" pitchFamily="2" charset="-122"/>
              <a:ea typeface="方正静蕾简体" pitchFamily="2" charset="-122"/>
            </a:rPr>
            <a:t>假装要做某事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F989F59B-9206-407D-8070-B65AA2F5B748}" type="sibTrans" cxnId="{9A9EC852-A52C-4F41-B263-42C7D8BC6FFC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A762EB85-367C-4B4D-A0A4-D1B3EDC41468}" type="parTrans" cxnId="{9A9EC852-A52C-4F41-B263-42C7D8BC6FFC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3AE8A3DB-4FEC-477C-8366-46866E3C13FC}">
      <dgm:prSet custT="1"/>
      <dgm:spPr/>
      <dgm:t>
        <a:bodyPr/>
        <a:lstStyle/>
        <a:p>
          <a:r>
            <a:rPr lang="zh-CN" altLang="en-US" sz="2400" b="1" dirty="0" smtClean="0">
              <a:latin typeface="方正静蕾简体" pitchFamily="2" charset="-122"/>
              <a:ea typeface="方正静蕾简体" pitchFamily="2" charset="-122"/>
            </a:rPr>
            <a:t>假装做过某事</a:t>
          </a:r>
          <a:endParaRPr lang="zh-CN" altLang="en-US" sz="2400" b="1" dirty="0">
            <a:latin typeface="方正静蕾简体" pitchFamily="2" charset="-122"/>
            <a:ea typeface="方正静蕾简体" pitchFamily="2" charset="-122"/>
          </a:endParaRPr>
        </a:p>
      </dgm:t>
    </dgm:pt>
    <dgm:pt modelId="{391E1376-E2B9-4C45-A56B-998F24240F78}" type="parTrans" cxnId="{D0C724EE-CDFB-48D4-BD24-6883C216E4E1}">
      <dgm:prSet custT="1"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F22CFFC9-F54C-41AA-9CB6-FF83FE389EF9}" type="sibTrans" cxnId="{D0C724EE-CDFB-48D4-BD24-6883C216E4E1}">
      <dgm:prSet/>
      <dgm:spPr/>
      <dgm:t>
        <a:bodyPr/>
        <a:lstStyle/>
        <a:p>
          <a:endParaRPr lang="zh-CN" altLang="en-US" sz="2400" b="1">
            <a:latin typeface="方正静蕾简体" pitchFamily="2" charset="-122"/>
            <a:ea typeface="方正静蕾简体" pitchFamily="2" charset="-122"/>
          </a:endParaRPr>
        </a:p>
      </dgm:t>
    </dgm:pt>
    <dgm:pt modelId="{BD1D0D75-2FAF-472C-9169-2E4FD8B6D961}" type="pres">
      <dgm:prSet presAssocID="{3DEF18BB-360D-4ED2-A986-959C344341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AEA4832-16CC-48D0-980D-9D0A4E0AE925}" type="pres">
      <dgm:prSet presAssocID="{EE5B97B0-5460-471D-93EB-18764C34E79C}" presName="root1" presStyleCnt="0"/>
      <dgm:spPr/>
    </dgm:pt>
    <dgm:pt modelId="{A1FA73DF-B630-4FCE-BC08-198A3094EDAD}" type="pres">
      <dgm:prSet presAssocID="{EE5B97B0-5460-471D-93EB-18764C34E79C}" presName="LevelOneTextNode" presStyleLbl="node0" presStyleIdx="0" presStyleCnt="1" custScaleX="87930" custScaleY="6569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7DA0CA5-15AC-4E60-84BE-B5DC0B22832A}" type="pres">
      <dgm:prSet presAssocID="{EE5B97B0-5460-471D-93EB-18764C34E79C}" presName="level2hierChild" presStyleCnt="0"/>
      <dgm:spPr/>
    </dgm:pt>
    <dgm:pt modelId="{378007BD-47E4-4C4E-8E49-7E05539E4A6D}" type="pres">
      <dgm:prSet presAssocID="{8AF3E240-FB4D-44D0-8984-BBC93856864F}" presName="conn2-1" presStyleLbl="parChTrans1D2" presStyleIdx="0" presStyleCnt="3"/>
      <dgm:spPr/>
      <dgm:t>
        <a:bodyPr/>
        <a:lstStyle/>
        <a:p>
          <a:endParaRPr lang="zh-CN" altLang="en-US"/>
        </a:p>
      </dgm:t>
    </dgm:pt>
    <dgm:pt modelId="{C13A2C67-3718-4DF2-9BDC-2C3A9778B1A6}" type="pres">
      <dgm:prSet presAssocID="{8AF3E240-FB4D-44D0-8984-BBC93856864F}" presName="connTx" presStyleLbl="parChTrans1D2" presStyleIdx="0" presStyleCnt="3"/>
      <dgm:spPr/>
      <dgm:t>
        <a:bodyPr/>
        <a:lstStyle/>
        <a:p>
          <a:endParaRPr lang="zh-CN" altLang="en-US"/>
        </a:p>
      </dgm:t>
    </dgm:pt>
    <dgm:pt modelId="{74CF450D-9D41-4386-835E-657A0CD4601B}" type="pres">
      <dgm:prSet presAssocID="{8081CFA3-BD63-4EA2-B156-91533A4A4593}" presName="root2" presStyleCnt="0"/>
      <dgm:spPr/>
    </dgm:pt>
    <dgm:pt modelId="{143FB0AD-ABF3-4586-B83D-C11DE90CE0FC}" type="pres">
      <dgm:prSet presAssocID="{8081CFA3-BD63-4EA2-B156-91533A4A4593}" presName="LevelTwoTextNode" presStyleLbl="node2" presStyleIdx="0" presStyleCnt="3" custScaleY="6553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1F19951-E0E3-4657-9EB6-2082E7A8B885}" type="pres">
      <dgm:prSet presAssocID="{8081CFA3-BD63-4EA2-B156-91533A4A4593}" presName="level3hierChild" presStyleCnt="0"/>
      <dgm:spPr/>
    </dgm:pt>
    <dgm:pt modelId="{730DE271-B821-4477-99CE-7DD9560222E7}" type="pres">
      <dgm:prSet presAssocID="{A762EB85-367C-4B4D-A0A4-D1B3EDC41468}" presName="conn2-1" presStyleLbl="parChTrans1D3" presStyleIdx="0" presStyleCnt="3"/>
      <dgm:spPr/>
      <dgm:t>
        <a:bodyPr/>
        <a:lstStyle/>
        <a:p>
          <a:endParaRPr lang="zh-CN" altLang="en-US"/>
        </a:p>
      </dgm:t>
    </dgm:pt>
    <dgm:pt modelId="{45D73FD1-4B27-42CD-B2F2-0E9B7D378EF7}" type="pres">
      <dgm:prSet presAssocID="{A762EB85-367C-4B4D-A0A4-D1B3EDC41468}" presName="connTx" presStyleLbl="parChTrans1D3" presStyleIdx="0" presStyleCnt="3"/>
      <dgm:spPr/>
      <dgm:t>
        <a:bodyPr/>
        <a:lstStyle/>
        <a:p>
          <a:endParaRPr lang="zh-CN" altLang="en-US"/>
        </a:p>
      </dgm:t>
    </dgm:pt>
    <dgm:pt modelId="{37FD81D3-8CC9-44F4-8F96-6D7F577FD44E}" type="pres">
      <dgm:prSet presAssocID="{79BAE0CC-6E22-4DFC-AFC5-5FF9C9B95171}" presName="root2" presStyleCnt="0"/>
      <dgm:spPr/>
    </dgm:pt>
    <dgm:pt modelId="{5C810595-0E8D-456F-8E05-3C03D7FBDFE7}" type="pres">
      <dgm:prSet presAssocID="{79BAE0CC-6E22-4DFC-AFC5-5FF9C9B95171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E5B8CB0-1E0E-4F57-A3A2-BE14B6866CE2}" type="pres">
      <dgm:prSet presAssocID="{79BAE0CC-6E22-4DFC-AFC5-5FF9C9B95171}" presName="level3hierChild" presStyleCnt="0"/>
      <dgm:spPr/>
    </dgm:pt>
    <dgm:pt modelId="{CEF1DF96-6A84-4AD9-A49D-F0A95B0A3250}" type="pres">
      <dgm:prSet presAssocID="{CFB5D758-7A27-4829-A21D-CDC583E05C4A}" presName="conn2-1" presStyleLbl="parChTrans1D2" presStyleIdx="1" presStyleCnt="3"/>
      <dgm:spPr/>
      <dgm:t>
        <a:bodyPr/>
        <a:lstStyle/>
        <a:p>
          <a:endParaRPr lang="zh-CN" altLang="en-US"/>
        </a:p>
      </dgm:t>
    </dgm:pt>
    <dgm:pt modelId="{509637D4-4E8A-4323-AE1F-D062322D0BA4}" type="pres">
      <dgm:prSet presAssocID="{CFB5D758-7A27-4829-A21D-CDC583E05C4A}" presName="connTx" presStyleLbl="parChTrans1D2" presStyleIdx="1" presStyleCnt="3"/>
      <dgm:spPr/>
      <dgm:t>
        <a:bodyPr/>
        <a:lstStyle/>
        <a:p>
          <a:endParaRPr lang="zh-CN" altLang="en-US"/>
        </a:p>
      </dgm:t>
    </dgm:pt>
    <dgm:pt modelId="{73A3B2D0-1397-4E7B-B0CE-2F1100EF9D0F}" type="pres">
      <dgm:prSet presAssocID="{313432C4-9416-49D9-A67D-6837735D5EAD}" presName="root2" presStyleCnt="0"/>
      <dgm:spPr/>
    </dgm:pt>
    <dgm:pt modelId="{55192696-186D-45C0-BB7C-F8B5CECF8D44}" type="pres">
      <dgm:prSet presAssocID="{313432C4-9416-49D9-A67D-6837735D5EAD}" presName="LevelTwoTextNode" presStyleLbl="node2" presStyleIdx="1" presStyleCnt="3" custScaleY="7544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ED5643C-897E-4079-8F0D-F108D436592C}" type="pres">
      <dgm:prSet presAssocID="{313432C4-9416-49D9-A67D-6837735D5EAD}" presName="level3hierChild" presStyleCnt="0"/>
      <dgm:spPr/>
    </dgm:pt>
    <dgm:pt modelId="{CA6C3E55-3D42-4FBF-9AA0-FAE298F5C41A}" type="pres">
      <dgm:prSet presAssocID="{160AAC40-15EA-4740-BBE2-144F75CA4B64}" presName="conn2-1" presStyleLbl="parChTrans1D3" presStyleIdx="1" presStyleCnt="3"/>
      <dgm:spPr/>
      <dgm:t>
        <a:bodyPr/>
        <a:lstStyle/>
        <a:p>
          <a:endParaRPr lang="zh-CN" altLang="en-US"/>
        </a:p>
      </dgm:t>
    </dgm:pt>
    <dgm:pt modelId="{88E39979-C46C-4904-BEC3-B78983719A6F}" type="pres">
      <dgm:prSet presAssocID="{160AAC40-15EA-4740-BBE2-144F75CA4B64}" presName="connTx" presStyleLbl="parChTrans1D3" presStyleIdx="1" presStyleCnt="3"/>
      <dgm:spPr/>
      <dgm:t>
        <a:bodyPr/>
        <a:lstStyle/>
        <a:p>
          <a:endParaRPr lang="zh-CN" altLang="en-US"/>
        </a:p>
      </dgm:t>
    </dgm:pt>
    <dgm:pt modelId="{7D858972-197F-4EBF-87DD-B39E3F617CAF}" type="pres">
      <dgm:prSet presAssocID="{E259BF1F-34F8-4187-9826-BC53246A5EA8}" presName="root2" presStyleCnt="0"/>
      <dgm:spPr/>
    </dgm:pt>
    <dgm:pt modelId="{EB1DC3F8-C4E6-4657-A6E0-B06683B73063}" type="pres">
      <dgm:prSet presAssocID="{E259BF1F-34F8-4187-9826-BC53246A5EA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F45B33C-01AF-4281-9D6E-800C7C4C23D0}" type="pres">
      <dgm:prSet presAssocID="{E259BF1F-34F8-4187-9826-BC53246A5EA8}" presName="level3hierChild" presStyleCnt="0"/>
      <dgm:spPr/>
    </dgm:pt>
    <dgm:pt modelId="{36059A52-ED5C-4E66-8890-AA537ADC63CA}" type="pres">
      <dgm:prSet presAssocID="{D995935F-352B-4550-940A-5786EC4B0817}" presName="conn2-1" presStyleLbl="parChTrans1D2" presStyleIdx="2" presStyleCnt="3"/>
      <dgm:spPr/>
      <dgm:t>
        <a:bodyPr/>
        <a:lstStyle/>
        <a:p>
          <a:endParaRPr lang="zh-CN" altLang="en-US"/>
        </a:p>
      </dgm:t>
    </dgm:pt>
    <dgm:pt modelId="{30A07DFC-5DF8-4C0A-90A7-4B6226BE7547}" type="pres">
      <dgm:prSet presAssocID="{D995935F-352B-4550-940A-5786EC4B0817}" presName="connTx" presStyleLbl="parChTrans1D2" presStyleIdx="2" presStyleCnt="3"/>
      <dgm:spPr/>
      <dgm:t>
        <a:bodyPr/>
        <a:lstStyle/>
        <a:p>
          <a:endParaRPr lang="zh-CN" altLang="en-US"/>
        </a:p>
      </dgm:t>
    </dgm:pt>
    <dgm:pt modelId="{9A7370DD-C514-418B-ABF8-5090D5EC2A4F}" type="pres">
      <dgm:prSet presAssocID="{CC0AA9B2-6693-4DCA-95DD-BBB3DC9ACE34}" presName="root2" presStyleCnt="0"/>
      <dgm:spPr/>
    </dgm:pt>
    <dgm:pt modelId="{CB59A849-A5B6-4CA1-B9DA-992ADE1B88A9}" type="pres">
      <dgm:prSet presAssocID="{CC0AA9B2-6693-4DCA-95DD-BBB3DC9ACE34}" presName="LevelTwoTextNode" presStyleLbl="node2" presStyleIdx="2" presStyleCnt="3" custScaleX="137212" custScaleY="7199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49BF760-9677-4494-821D-2FDBA4FB2B05}" type="pres">
      <dgm:prSet presAssocID="{CC0AA9B2-6693-4DCA-95DD-BBB3DC9ACE34}" presName="level3hierChild" presStyleCnt="0"/>
      <dgm:spPr/>
    </dgm:pt>
    <dgm:pt modelId="{E3623586-4AD4-4F38-A123-8CC94E1D024E}" type="pres">
      <dgm:prSet presAssocID="{391E1376-E2B9-4C45-A56B-998F24240F78}" presName="conn2-1" presStyleLbl="parChTrans1D3" presStyleIdx="2" presStyleCnt="3"/>
      <dgm:spPr/>
      <dgm:t>
        <a:bodyPr/>
        <a:lstStyle/>
        <a:p>
          <a:endParaRPr lang="zh-CN" altLang="en-US"/>
        </a:p>
      </dgm:t>
    </dgm:pt>
    <dgm:pt modelId="{D11DFCAC-19C3-464C-B323-63C3383E80CD}" type="pres">
      <dgm:prSet presAssocID="{391E1376-E2B9-4C45-A56B-998F24240F78}" presName="connTx" presStyleLbl="parChTrans1D3" presStyleIdx="2" presStyleCnt="3"/>
      <dgm:spPr/>
      <dgm:t>
        <a:bodyPr/>
        <a:lstStyle/>
        <a:p>
          <a:endParaRPr lang="zh-CN" altLang="en-US"/>
        </a:p>
      </dgm:t>
    </dgm:pt>
    <dgm:pt modelId="{D4EF6A2F-E65C-4B54-9A00-1E9E0CE267B1}" type="pres">
      <dgm:prSet presAssocID="{3AE8A3DB-4FEC-477C-8366-46866E3C13FC}" presName="root2" presStyleCnt="0"/>
      <dgm:spPr/>
    </dgm:pt>
    <dgm:pt modelId="{5F570444-9D0F-4754-B60B-E3932C4C7656}" type="pres">
      <dgm:prSet presAssocID="{3AE8A3DB-4FEC-477C-8366-46866E3C13FC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47DF778-C988-423E-9D97-68205034B317}" type="pres">
      <dgm:prSet presAssocID="{3AE8A3DB-4FEC-477C-8366-46866E3C13FC}" presName="level3hierChild" presStyleCnt="0"/>
      <dgm:spPr/>
    </dgm:pt>
  </dgm:ptLst>
  <dgm:cxnLst>
    <dgm:cxn modelId="{925B08DC-888F-4117-AAA1-C9C5A169D70E}" type="presOf" srcId="{391E1376-E2B9-4C45-A56B-998F24240F78}" destId="{D11DFCAC-19C3-464C-B323-63C3383E80CD}" srcOrd="1" destOrd="0" presId="urn:microsoft.com/office/officeart/2005/8/layout/hierarchy2"/>
    <dgm:cxn modelId="{BA629108-F2D9-4943-A678-A195F2190393}" type="presOf" srcId="{CFB5D758-7A27-4829-A21D-CDC583E05C4A}" destId="{509637D4-4E8A-4323-AE1F-D062322D0BA4}" srcOrd="1" destOrd="0" presId="urn:microsoft.com/office/officeart/2005/8/layout/hierarchy2"/>
    <dgm:cxn modelId="{8FD732DA-36C2-459B-B05E-FABFBE7EF9FD}" type="presOf" srcId="{3DEF18BB-360D-4ED2-A986-959C344341C0}" destId="{BD1D0D75-2FAF-472C-9169-2E4FD8B6D961}" srcOrd="0" destOrd="0" presId="urn:microsoft.com/office/officeart/2005/8/layout/hierarchy2"/>
    <dgm:cxn modelId="{31DEB5D4-DE86-44C2-A88E-4BE409F91B6C}" srcId="{3DEF18BB-360D-4ED2-A986-959C344341C0}" destId="{EE5B97B0-5460-471D-93EB-18764C34E79C}" srcOrd="0" destOrd="0" parTransId="{AB32BD3A-3E39-46D5-BDD8-D3A235FED42B}" sibTransId="{9161E3F0-F713-4041-B781-0C7A0E7E3E51}"/>
    <dgm:cxn modelId="{F065F8AE-904A-4D83-A707-BBD537FFA333}" type="presOf" srcId="{8AF3E240-FB4D-44D0-8984-BBC93856864F}" destId="{378007BD-47E4-4C4E-8E49-7E05539E4A6D}" srcOrd="0" destOrd="0" presId="urn:microsoft.com/office/officeart/2005/8/layout/hierarchy2"/>
    <dgm:cxn modelId="{B9A8E8E0-E827-4D67-9C5A-D27AA4914903}" type="presOf" srcId="{E259BF1F-34F8-4187-9826-BC53246A5EA8}" destId="{EB1DC3F8-C4E6-4657-A6E0-B06683B73063}" srcOrd="0" destOrd="0" presId="urn:microsoft.com/office/officeart/2005/8/layout/hierarchy2"/>
    <dgm:cxn modelId="{6B63FC05-576B-4732-B50D-203BE5E5F3F8}" type="presOf" srcId="{79BAE0CC-6E22-4DFC-AFC5-5FF9C9B95171}" destId="{5C810595-0E8D-456F-8E05-3C03D7FBDFE7}" srcOrd="0" destOrd="0" presId="urn:microsoft.com/office/officeart/2005/8/layout/hierarchy2"/>
    <dgm:cxn modelId="{E748B988-3E8B-40B4-AD4A-B3AD15353B73}" srcId="{EE5B97B0-5460-471D-93EB-18764C34E79C}" destId="{CC0AA9B2-6693-4DCA-95DD-BBB3DC9ACE34}" srcOrd="2" destOrd="0" parTransId="{D995935F-352B-4550-940A-5786EC4B0817}" sibTransId="{F7A61695-C6A0-4D3D-93E6-161C7AC6E159}"/>
    <dgm:cxn modelId="{DFACA1BE-2DCD-4A99-8535-28483BB6726A}" type="presOf" srcId="{8AF3E240-FB4D-44D0-8984-BBC93856864F}" destId="{C13A2C67-3718-4DF2-9BDC-2C3A9778B1A6}" srcOrd="1" destOrd="0" presId="urn:microsoft.com/office/officeart/2005/8/layout/hierarchy2"/>
    <dgm:cxn modelId="{D3979B2E-09E7-42A6-9D9E-F7740399DD60}" type="presOf" srcId="{3AE8A3DB-4FEC-477C-8366-46866E3C13FC}" destId="{5F570444-9D0F-4754-B60B-E3932C4C7656}" srcOrd="0" destOrd="0" presId="urn:microsoft.com/office/officeart/2005/8/layout/hierarchy2"/>
    <dgm:cxn modelId="{4516DF5F-DDE4-46F3-841A-607144A22698}" type="presOf" srcId="{A762EB85-367C-4B4D-A0A4-D1B3EDC41468}" destId="{45D73FD1-4B27-42CD-B2F2-0E9B7D378EF7}" srcOrd="1" destOrd="0" presId="urn:microsoft.com/office/officeart/2005/8/layout/hierarchy2"/>
    <dgm:cxn modelId="{D4629229-9C4C-413A-9312-9A8ADC2EC82D}" type="presOf" srcId="{8081CFA3-BD63-4EA2-B156-91533A4A4593}" destId="{143FB0AD-ABF3-4586-B83D-C11DE90CE0FC}" srcOrd="0" destOrd="0" presId="urn:microsoft.com/office/officeart/2005/8/layout/hierarchy2"/>
    <dgm:cxn modelId="{37DDFB8C-1F00-4FFF-A882-0FFB7DD8EBC6}" type="presOf" srcId="{D995935F-352B-4550-940A-5786EC4B0817}" destId="{36059A52-ED5C-4E66-8890-AA537ADC63CA}" srcOrd="0" destOrd="0" presId="urn:microsoft.com/office/officeart/2005/8/layout/hierarchy2"/>
    <dgm:cxn modelId="{12E16EB2-774B-43D9-A12B-4C22236F1BFC}" type="presOf" srcId="{D995935F-352B-4550-940A-5786EC4B0817}" destId="{30A07DFC-5DF8-4C0A-90A7-4B6226BE7547}" srcOrd="1" destOrd="0" presId="urn:microsoft.com/office/officeart/2005/8/layout/hierarchy2"/>
    <dgm:cxn modelId="{4608804A-151A-4F28-AEF5-CCE268154CB0}" type="presOf" srcId="{313432C4-9416-49D9-A67D-6837735D5EAD}" destId="{55192696-186D-45C0-BB7C-F8B5CECF8D44}" srcOrd="0" destOrd="0" presId="urn:microsoft.com/office/officeart/2005/8/layout/hierarchy2"/>
    <dgm:cxn modelId="{35654EA5-5C03-45AF-A3EA-B43664A0B453}" type="presOf" srcId="{EE5B97B0-5460-471D-93EB-18764C34E79C}" destId="{A1FA73DF-B630-4FCE-BC08-198A3094EDAD}" srcOrd="0" destOrd="0" presId="urn:microsoft.com/office/officeart/2005/8/layout/hierarchy2"/>
    <dgm:cxn modelId="{A57E7615-CAEA-42E4-80AB-E5ECB46AB067}" type="presOf" srcId="{CFB5D758-7A27-4829-A21D-CDC583E05C4A}" destId="{CEF1DF96-6A84-4AD9-A49D-F0A95B0A3250}" srcOrd="0" destOrd="0" presId="urn:microsoft.com/office/officeart/2005/8/layout/hierarchy2"/>
    <dgm:cxn modelId="{824CC462-7AFC-42CF-AB93-E691F66B17F8}" srcId="{EE5B97B0-5460-471D-93EB-18764C34E79C}" destId="{313432C4-9416-49D9-A67D-6837735D5EAD}" srcOrd="1" destOrd="0" parTransId="{CFB5D758-7A27-4829-A21D-CDC583E05C4A}" sibTransId="{98CBF8C3-32F6-473F-A87E-4B7173FA3E67}"/>
    <dgm:cxn modelId="{06F19F45-5F02-439D-9184-75E2FA502378}" type="presOf" srcId="{160AAC40-15EA-4740-BBE2-144F75CA4B64}" destId="{88E39979-C46C-4904-BEC3-B78983719A6F}" srcOrd="1" destOrd="0" presId="urn:microsoft.com/office/officeart/2005/8/layout/hierarchy2"/>
    <dgm:cxn modelId="{239034AD-B49B-4069-BB5B-A15255E02BE5}" type="presOf" srcId="{160AAC40-15EA-4740-BBE2-144F75CA4B64}" destId="{CA6C3E55-3D42-4FBF-9AA0-FAE298F5C41A}" srcOrd="0" destOrd="0" presId="urn:microsoft.com/office/officeart/2005/8/layout/hierarchy2"/>
    <dgm:cxn modelId="{75D44C82-50D7-440B-A256-A39248A3F5C9}" srcId="{EE5B97B0-5460-471D-93EB-18764C34E79C}" destId="{8081CFA3-BD63-4EA2-B156-91533A4A4593}" srcOrd="0" destOrd="0" parTransId="{8AF3E240-FB4D-44D0-8984-BBC93856864F}" sibTransId="{F0BC18AE-FE11-4D12-809E-C14997DD5992}"/>
    <dgm:cxn modelId="{9A9EC852-A52C-4F41-B263-42C7D8BC6FFC}" srcId="{8081CFA3-BD63-4EA2-B156-91533A4A4593}" destId="{79BAE0CC-6E22-4DFC-AFC5-5FF9C9B95171}" srcOrd="0" destOrd="0" parTransId="{A762EB85-367C-4B4D-A0A4-D1B3EDC41468}" sibTransId="{F989F59B-9206-407D-8070-B65AA2F5B748}"/>
    <dgm:cxn modelId="{47B6CB35-2443-4224-97FA-EB4EEFF94187}" type="presOf" srcId="{A762EB85-367C-4B4D-A0A4-D1B3EDC41468}" destId="{730DE271-B821-4477-99CE-7DD9560222E7}" srcOrd="0" destOrd="0" presId="urn:microsoft.com/office/officeart/2005/8/layout/hierarchy2"/>
    <dgm:cxn modelId="{D0C724EE-CDFB-48D4-BD24-6883C216E4E1}" srcId="{CC0AA9B2-6693-4DCA-95DD-BBB3DC9ACE34}" destId="{3AE8A3DB-4FEC-477C-8366-46866E3C13FC}" srcOrd="0" destOrd="0" parTransId="{391E1376-E2B9-4C45-A56B-998F24240F78}" sibTransId="{F22CFFC9-F54C-41AA-9CB6-FF83FE389EF9}"/>
    <dgm:cxn modelId="{1BAD82AD-345A-4DD5-AE46-F017C6C040C2}" type="presOf" srcId="{CC0AA9B2-6693-4DCA-95DD-BBB3DC9ACE34}" destId="{CB59A849-A5B6-4CA1-B9DA-992ADE1B88A9}" srcOrd="0" destOrd="0" presId="urn:microsoft.com/office/officeart/2005/8/layout/hierarchy2"/>
    <dgm:cxn modelId="{6CA34CB5-613A-4EF7-83A2-DAC511BD6F3B}" srcId="{313432C4-9416-49D9-A67D-6837735D5EAD}" destId="{E259BF1F-34F8-4187-9826-BC53246A5EA8}" srcOrd="0" destOrd="0" parTransId="{160AAC40-15EA-4740-BBE2-144F75CA4B64}" sibTransId="{AC9C0B00-62FB-40F3-9F59-3B0DAD0828A9}"/>
    <dgm:cxn modelId="{C772E12E-9611-4403-BB0D-B3785C223D68}" type="presOf" srcId="{391E1376-E2B9-4C45-A56B-998F24240F78}" destId="{E3623586-4AD4-4F38-A123-8CC94E1D024E}" srcOrd="0" destOrd="0" presId="urn:microsoft.com/office/officeart/2005/8/layout/hierarchy2"/>
    <dgm:cxn modelId="{690DEEA1-B959-456E-BCC0-C5EFA7C62CE8}" type="presParOf" srcId="{BD1D0D75-2FAF-472C-9169-2E4FD8B6D961}" destId="{3AEA4832-16CC-48D0-980D-9D0A4E0AE925}" srcOrd="0" destOrd="0" presId="urn:microsoft.com/office/officeart/2005/8/layout/hierarchy2"/>
    <dgm:cxn modelId="{6D18CA34-5DF1-412E-8C51-19C99BBA1347}" type="presParOf" srcId="{3AEA4832-16CC-48D0-980D-9D0A4E0AE925}" destId="{A1FA73DF-B630-4FCE-BC08-198A3094EDAD}" srcOrd="0" destOrd="0" presId="urn:microsoft.com/office/officeart/2005/8/layout/hierarchy2"/>
    <dgm:cxn modelId="{A9157B85-704F-4775-9F6C-3E40EC0E9B38}" type="presParOf" srcId="{3AEA4832-16CC-48D0-980D-9D0A4E0AE925}" destId="{37DA0CA5-15AC-4E60-84BE-B5DC0B22832A}" srcOrd="1" destOrd="0" presId="urn:microsoft.com/office/officeart/2005/8/layout/hierarchy2"/>
    <dgm:cxn modelId="{6EA46B85-CF51-47F8-98B2-17524361D14F}" type="presParOf" srcId="{37DA0CA5-15AC-4E60-84BE-B5DC0B22832A}" destId="{378007BD-47E4-4C4E-8E49-7E05539E4A6D}" srcOrd="0" destOrd="0" presId="urn:microsoft.com/office/officeart/2005/8/layout/hierarchy2"/>
    <dgm:cxn modelId="{CAE75E24-9A67-4382-8040-3D8AF52034D4}" type="presParOf" srcId="{378007BD-47E4-4C4E-8E49-7E05539E4A6D}" destId="{C13A2C67-3718-4DF2-9BDC-2C3A9778B1A6}" srcOrd="0" destOrd="0" presId="urn:microsoft.com/office/officeart/2005/8/layout/hierarchy2"/>
    <dgm:cxn modelId="{203784C6-35BF-41E1-99F9-15FAA0D61ECD}" type="presParOf" srcId="{37DA0CA5-15AC-4E60-84BE-B5DC0B22832A}" destId="{74CF450D-9D41-4386-835E-657A0CD4601B}" srcOrd="1" destOrd="0" presId="urn:microsoft.com/office/officeart/2005/8/layout/hierarchy2"/>
    <dgm:cxn modelId="{19C219E6-6A62-4FF2-8C9F-937032A605D7}" type="presParOf" srcId="{74CF450D-9D41-4386-835E-657A0CD4601B}" destId="{143FB0AD-ABF3-4586-B83D-C11DE90CE0FC}" srcOrd="0" destOrd="0" presId="urn:microsoft.com/office/officeart/2005/8/layout/hierarchy2"/>
    <dgm:cxn modelId="{9C4BE8D8-1C03-4E66-80E4-4F15B18EFB4B}" type="presParOf" srcId="{74CF450D-9D41-4386-835E-657A0CD4601B}" destId="{51F19951-E0E3-4657-9EB6-2082E7A8B885}" srcOrd="1" destOrd="0" presId="urn:microsoft.com/office/officeart/2005/8/layout/hierarchy2"/>
    <dgm:cxn modelId="{A0C754EB-44E5-4115-B7B5-3195402EFA52}" type="presParOf" srcId="{51F19951-E0E3-4657-9EB6-2082E7A8B885}" destId="{730DE271-B821-4477-99CE-7DD9560222E7}" srcOrd="0" destOrd="0" presId="urn:microsoft.com/office/officeart/2005/8/layout/hierarchy2"/>
    <dgm:cxn modelId="{55EAA0EA-E85B-4CF5-896A-AF93867FBB46}" type="presParOf" srcId="{730DE271-B821-4477-99CE-7DD9560222E7}" destId="{45D73FD1-4B27-42CD-B2F2-0E9B7D378EF7}" srcOrd="0" destOrd="0" presId="urn:microsoft.com/office/officeart/2005/8/layout/hierarchy2"/>
    <dgm:cxn modelId="{38555DD1-BE9D-41CA-AE25-84079621AF66}" type="presParOf" srcId="{51F19951-E0E3-4657-9EB6-2082E7A8B885}" destId="{37FD81D3-8CC9-44F4-8F96-6D7F577FD44E}" srcOrd="1" destOrd="0" presId="urn:microsoft.com/office/officeart/2005/8/layout/hierarchy2"/>
    <dgm:cxn modelId="{A87A5090-1EBB-4BC0-8774-CCF75E70B0AD}" type="presParOf" srcId="{37FD81D3-8CC9-44F4-8F96-6D7F577FD44E}" destId="{5C810595-0E8D-456F-8E05-3C03D7FBDFE7}" srcOrd="0" destOrd="0" presId="urn:microsoft.com/office/officeart/2005/8/layout/hierarchy2"/>
    <dgm:cxn modelId="{01A28D25-BFCB-4B0F-9E94-4B86F73A3E0A}" type="presParOf" srcId="{37FD81D3-8CC9-44F4-8F96-6D7F577FD44E}" destId="{6E5B8CB0-1E0E-4F57-A3A2-BE14B6866CE2}" srcOrd="1" destOrd="0" presId="urn:microsoft.com/office/officeart/2005/8/layout/hierarchy2"/>
    <dgm:cxn modelId="{C0FB61A3-0F68-48A0-B1B3-E573133DB517}" type="presParOf" srcId="{37DA0CA5-15AC-4E60-84BE-B5DC0B22832A}" destId="{CEF1DF96-6A84-4AD9-A49D-F0A95B0A3250}" srcOrd="2" destOrd="0" presId="urn:microsoft.com/office/officeart/2005/8/layout/hierarchy2"/>
    <dgm:cxn modelId="{6EB31824-A4D1-4594-90E1-F62492B8A323}" type="presParOf" srcId="{CEF1DF96-6A84-4AD9-A49D-F0A95B0A3250}" destId="{509637D4-4E8A-4323-AE1F-D062322D0BA4}" srcOrd="0" destOrd="0" presId="urn:microsoft.com/office/officeart/2005/8/layout/hierarchy2"/>
    <dgm:cxn modelId="{805E48CC-544C-47C6-BBBF-9169E5A611BA}" type="presParOf" srcId="{37DA0CA5-15AC-4E60-84BE-B5DC0B22832A}" destId="{73A3B2D0-1397-4E7B-B0CE-2F1100EF9D0F}" srcOrd="3" destOrd="0" presId="urn:microsoft.com/office/officeart/2005/8/layout/hierarchy2"/>
    <dgm:cxn modelId="{903FB586-DAD9-4AA7-B973-68811FE87C8B}" type="presParOf" srcId="{73A3B2D0-1397-4E7B-B0CE-2F1100EF9D0F}" destId="{55192696-186D-45C0-BB7C-F8B5CECF8D44}" srcOrd="0" destOrd="0" presId="urn:microsoft.com/office/officeart/2005/8/layout/hierarchy2"/>
    <dgm:cxn modelId="{9F6A37B3-FC55-491B-9C37-26038F0DB4A3}" type="presParOf" srcId="{73A3B2D0-1397-4E7B-B0CE-2F1100EF9D0F}" destId="{FED5643C-897E-4079-8F0D-F108D436592C}" srcOrd="1" destOrd="0" presId="urn:microsoft.com/office/officeart/2005/8/layout/hierarchy2"/>
    <dgm:cxn modelId="{6B3CCBE1-CDDD-4515-AB43-8B39F3E9E23B}" type="presParOf" srcId="{FED5643C-897E-4079-8F0D-F108D436592C}" destId="{CA6C3E55-3D42-4FBF-9AA0-FAE298F5C41A}" srcOrd="0" destOrd="0" presId="urn:microsoft.com/office/officeart/2005/8/layout/hierarchy2"/>
    <dgm:cxn modelId="{263DC650-2D61-4BB9-935C-B4E923FCE286}" type="presParOf" srcId="{CA6C3E55-3D42-4FBF-9AA0-FAE298F5C41A}" destId="{88E39979-C46C-4904-BEC3-B78983719A6F}" srcOrd="0" destOrd="0" presId="urn:microsoft.com/office/officeart/2005/8/layout/hierarchy2"/>
    <dgm:cxn modelId="{336AC16A-93A9-4235-A634-24CEA36E3848}" type="presParOf" srcId="{FED5643C-897E-4079-8F0D-F108D436592C}" destId="{7D858972-197F-4EBF-87DD-B39E3F617CAF}" srcOrd="1" destOrd="0" presId="urn:microsoft.com/office/officeart/2005/8/layout/hierarchy2"/>
    <dgm:cxn modelId="{7114B0CE-1D9F-4534-9DB0-9EBC7CC2508C}" type="presParOf" srcId="{7D858972-197F-4EBF-87DD-B39E3F617CAF}" destId="{EB1DC3F8-C4E6-4657-A6E0-B06683B73063}" srcOrd="0" destOrd="0" presId="urn:microsoft.com/office/officeart/2005/8/layout/hierarchy2"/>
    <dgm:cxn modelId="{E2CA3385-27C0-493A-A0C7-C8E9BF397399}" type="presParOf" srcId="{7D858972-197F-4EBF-87DD-B39E3F617CAF}" destId="{5F45B33C-01AF-4281-9D6E-800C7C4C23D0}" srcOrd="1" destOrd="0" presId="urn:microsoft.com/office/officeart/2005/8/layout/hierarchy2"/>
    <dgm:cxn modelId="{25E76A67-70E8-4A93-B6A6-523A7C19C947}" type="presParOf" srcId="{37DA0CA5-15AC-4E60-84BE-B5DC0B22832A}" destId="{36059A52-ED5C-4E66-8890-AA537ADC63CA}" srcOrd="4" destOrd="0" presId="urn:microsoft.com/office/officeart/2005/8/layout/hierarchy2"/>
    <dgm:cxn modelId="{7245B47D-0994-4ABB-9540-47476F95C95E}" type="presParOf" srcId="{36059A52-ED5C-4E66-8890-AA537ADC63CA}" destId="{30A07DFC-5DF8-4C0A-90A7-4B6226BE7547}" srcOrd="0" destOrd="0" presId="urn:microsoft.com/office/officeart/2005/8/layout/hierarchy2"/>
    <dgm:cxn modelId="{26F50EDC-0C9E-428C-9279-6C1E67FFD6AE}" type="presParOf" srcId="{37DA0CA5-15AC-4E60-84BE-B5DC0B22832A}" destId="{9A7370DD-C514-418B-ABF8-5090D5EC2A4F}" srcOrd="5" destOrd="0" presId="urn:microsoft.com/office/officeart/2005/8/layout/hierarchy2"/>
    <dgm:cxn modelId="{F3263683-8FE0-4295-811C-E63AE2C5517B}" type="presParOf" srcId="{9A7370DD-C514-418B-ABF8-5090D5EC2A4F}" destId="{CB59A849-A5B6-4CA1-B9DA-992ADE1B88A9}" srcOrd="0" destOrd="0" presId="urn:microsoft.com/office/officeart/2005/8/layout/hierarchy2"/>
    <dgm:cxn modelId="{3FA425D2-4D24-4508-86D6-AA52DAB7404C}" type="presParOf" srcId="{9A7370DD-C514-418B-ABF8-5090D5EC2A4F}" destId="{149BF760-9677-4494-821D-2FDBA4FB2B05}" srcOrd="1" destOrd="0" presId="urn:microsoft.com/office/officeart/2005/8/layout/hierarchy2"/>
    <dgm:cxn modelId="{AE527752-2E3E-4C8C-8EF3-C3542E7D75D2}" type="presParOf" srcId="{149BF760-9677-4494-821D-2FDBA4FB2B05}" destId="{E3623586-4AD4-4F38-A123-8CC94E1D024E}" srcOrd="0" destOrd="0" presId="urn:microsoft.com/office/officeart/2005/8/layout/hierarchy2"/>
    <dgm:cxn modelId="{8283AA5C-3100-4B8B-B357-1010A027FB61}" type="presParOf" srcId="{E3623586-4AD4-4F38-A123-8CC94E1D024E}" destId="{D11DFCAC-19C3-464C-B323-63C3383E80CD}" srcOrd="0" destOrd="0" presId="urn:microsoft.com/office/officeart/2005/8/layout/hierarchy2"/>
    <dgm:cxn modelId="{9338C234-6B08-4951-9C60-BD9C18AE62B2}" type="presParOf" srcId="{149BF760-9677-4494-821D-2FDBA4FB2B05}" destId="{D4EF6A2F-E65C-4B54-9A00-1E9E0CE267B1}" srcOrd="1" destOrd="0" presId="urn:microsoft.com/office/officeart/2005/8/layout/hierarchy2"/>
    <dgm:cxn modelId="{82421A9D-40A8-40B4-BC44-C940FFA88B13}" type="presParOf" srcId="{D4EF6A2F-E65C-4B54-9A00-1E9E0CE267B1}" destId="{5F570444-9D0F-4754-B60B-E3932C4C7656}" srcOrd="0" destOrd="0" presId="urn:microsoft.com/office/officeart/2005/8/layout/hierarchy2"/>
    <dgm:cxn modelId="{E364D8A9-84E0-4768-8E4E-BBD3A47E616C}" type="presParOf" srcId="{D4EF6A2F-E65C-4B54-9A00-1E9E0CE267B1}" destId="{B47DF778-C988-423E-9D97-68205034B31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4A1F3-A1E2-4FAB-B6B3-D5407AA609C5}" type="datetime1">
              <a:rPr lang="zh-CN" altLang="en-US"/>
              <a:pPr>
                <a:defRPr/>
              </a:pPr>
              <a:t>2015/2/24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F1BB-04E6-483A-9B2A-1506179CBD1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1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4339" name="矩形 1"/>
          <p:cNvSpPr>
            <a:spLocks noChangeArrowheads="1"/>
          </p:cNvSpPr>
          <p:nvPr/>
        </p:nvSpPr>
        <p:spPr bwMode="auto">
          <a:xfrm>
            <a:off x="-69850" y="-17463"/>
            <a:ext cx="9251950" cy="2281238"/>
          </a:xfrm>
          <a:prstGeom prst="rect">
            <a:avLst/>
          </a:prstGeom>
          <a:solidFill>
            <a:srgbClr val="FA4453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4340" name="直接连接符 16"/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38"/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14347" name="六边形 2"/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 w="25400">
              <a:noFill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  <p:sp>
          <p:nvSpPr>
            <p:cNvPr id="14348" name="直接连接符 4"/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9" name="直接连接符 6"/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0" name="直接连接符 8"/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1" name="直接连接符 12"/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2" name="直接连接符 18"/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3" name="流程图: 联系 33"/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 w="25400">
              <a:noFill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  <p:sp>
          <p:nvSpPr>
            <p:cNvPr id="14354" name="六边形 35"/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</p:grpSp>
      <p:sp>
        <p:nvSpPr>
          <p:cNvPr id="14342" name="TextBox 53"/>
          <p:cNvSpPr>
            <a:spLocks noChangeArrowheads="1"/>
          </p:cNvSpPr>
          <p:nvPr/>
        </p:nvSpPr>
        <p:spPr bwMode="auto">
          <a:xfrm>
            <a:off x="957263" y="2495551"/>
            <a:ext cx="720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595959"/>
                </a:solidFill>
                <a:latin typeface="方正小标宋简体" pitchFamily="2" charset="-122"/>
                <a:ea typeface="方正小标宋简体" pitchFamily="2" charset="-122"/>
                <a:sym typeface="方正小标宋简体" pitchFamily="2" charset="-122"/>
              </a:rPr>
              <a:t>Unit 5 Music</a:t>
            </a:r>
            <a:endParaRPr lang="zh-CN" altLang="en-US" sz="3600" b="1" dirty="0">
              <a:solidFill>
                <a:srgbClr val="595959"/>
              </a:solidFill>
              <a:latin typeface="方正小标宋简体" pitchFamily="2" charset="-122"/>
              <a:ea typeface="方正小标宋简体" pitchFamily="2" charset="-122"/>
              <a:sym typeface="方正小标宋简体" pitchFamily="2" charset="-122"/>
            </a:endParaRPr>
          </a:p>
        </p:txBody>
      </p:sp>
      <p:sp>
        <p:nvSpPr>
          <p:cNvPr id="14343" name="矩形 37"/>
          <p:cNvSpPr>
            <a:spLocks noChangeArrowheads="1"/>
          </p:cNvSpPr>
          <p:nvPr/>
        </p:nvSpPr>
        <p:spPr bwMode="auto">
          <a:xfrm>
            <a:off x="2286000" y="3143250"/>
            <a:ext cx="485100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dirty="0">
                <a:solidFill>
                  <a:srgbClr val="595959"/>
                </a:solidFill>
                <a:latin typeface="Freestyle Script" pitchFamily="66" charset="0"/>
                <a:ea typeface="Arial Unicode MS" pitchFamily="34" charset="-122"/>
                <a:cs typeface="Arial Unicode MS" pitchFamily="34" charset="-122"/>
                <a:sym typeface="Arial" pitchFamily="34" charset="0"/>
              </a:rPr>
              <a:t>THE BAND THAT WASN’T</a:t>
            </a:r>
          </a:p>
        </p:txBody>
      </p:sp>
      <p:sp>
        <p:nvSpPr>
          <p:cNvPr id="14344" name="直接连接符 39"/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5" name="TextBox 42"/>
          <p:cNvSpPr>
            <a:spLocks noChangeArrowheads="1"/>
          </p:cNvSpPr>
          <p:nvPr/>
        </p:nvSpPr>
        <p:spPr bwMode="auto">
          <a:xfrm>
            <a:off x="3819525" y="1778000"/>
            <a:ext cx="1511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/>
            <a:r>
              <a:rPr lang="en-US" altLang="zh-CN" sz="5400" b="1">
                <a:solidFill>
                  <a:srgbClr val="05AFC8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14346" name="图片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9" y="785800"/>
            <a:ext cx="571504" cy="829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53"/>
          <p:cNvSpPr>
            <a:spLocks noChangeArrowheads="1"/>
          </p:cNvSpPr>
          <p:nvPr/>
        </p:nvSpPr>
        <p:spPr bwMode="auto">
          <a:xfrm>
            <a:off x="3571868" y="4143386"/>
            <a:ext cx="49292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595959"/>
                </a:solidFill>
                <a:latin typeface="方正小标宋简体" pitchFamily="2" charset="-122"/>
                <a:ea typeface="方正小标宋简体" pitchFamily="2" charset="-122"/>
                <a:sym typeface="方正小标宋简体" pitchFamily="2" charset="-122"/>
              </a:rPr>
              <a:t>--Language points</a:t>
            </a:r>
            <a:endParaRPr lang="zh-CN" altLang="en-US" sz="2800" b="1" dirty="0">
              <a:solidFill>
                <a:srgbClr val="595959"/>
              </a:solidFill>
              <a:latin typeface="方正小标宋简体" pitchFamily="2" charset="-122"/>
              <a:ea typeface="方正小标宋简体" pitchFamily="2" charset="-122"/>
              <a:sym typeface="方正小标宋简体" pitchFamily="2" charset="-122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6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7" name="流程图: 合并 38"/>
          <p:cNvSpPr>
            <a:spLocks noChangeArrowheads="1"/>
          </p:cNvSpPr>
          <p:nvPr/>
        </p:nvSpPr>
        <p:spPr bwMode="auto">
          <a:xfrm rot="10800000">
            <a:off x="971550" y="4156076"/>
            <a:ext cx="7200900" cy="1008063"/>
          </a:xfrm>
          <a:prstGeom prst="flowChartMerge">
            <a:avLst/>
          </a:prstGeom>
          <a:solidFill>
            <a:srgbClr val="05AFC8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8" name="流程图: 合并 40"/>
          <p:cNvSpPr>
            <a:spLocks noChangeArrowheads="1"/>
          </p:cNvSpPr>
          <p:nvPr/>
        </p:nvSpPr>
        <p:spPr bwMode="auto">
          <a:xfrm rot="10800000">
            <a:off x="1187450" y="4227514"/>
            <a:ext cx="6769100" cy="936625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9" name="TextBox 41"/>
          <p:cNvSpPr>
            <a:spLocks noChangeArrowheads="1"/>
          </p:cNvSpPr>
          <p:nvPr/>
        </p:nvSpPr>
        <p:spPr bwMode="auto">
          <a:xfrm>
            <a:off x="3276600" y="4487864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attach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21511" name="流程图: 合并 53"/>
          <p:cNvSpPr>
            <a:spLocks noChangeArrowheads="1"/>
          </p:cNvSpPr>
          <p:nvPr/>
        </p:nvSpPr>
        <p:spPr bwMode="auto">
          <a:xfrm>
            <a:off x="-106363" y="-20637"/>
            <a:ext cx="1006476" cy="347663"/>
          </a:xfrm>
          <a:prstGeom prst="flowChartMerge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12" name="流程图: 合并 54"/>
          <p:cNvSpPr>
            <a:spLocks noChangeArrowheads="1"/>
          </p:cNvSpPr>
          <p:nvPr/>
        </p:nvSpPr>
        <p:spPr bwMode="auto">
          <a:xfrm>
            <a:off x="0" y="-20638"/>
            <a:ext cx="755650" cy="288926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ot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2894" y="1500181"/>
            <a:ext cx="6243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【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拓展</a:t>
            </a:r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】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one’s name to   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在</a:t>
            </a:r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……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上签名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be attached to      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喜欢；依恋的</a:t>
            </a:r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9" name="流程图: 联系 18"/>
          <p:cNvSpPr>
            <a:spLocks noChangeArrowheads="1"/>
          </p:cNvSpPr>
          <p:nvPr/>
        </p:nvSpPr>
        <p:spPr bwMode="auto">
          <a:xfrm>
            <a:off x="7929586" y="4000510"/>
            <a:ext cx="1008062" cy="1009650"/>
          </a:xfrm>
          <a:prstGeom prst="flowChartConnector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0" name="Freeform 170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8282013" y="4268797"/>
            <a:ext cx="369887" cy="455613"/>
          </a:xfrm>
          <a:custGeom>
            <a:avLst/>
            <a:gdLst>
              <a:gd name="T0" fmla="*/ 413305057 w 233"/>
              <a:gd name="T1" fmla="*/ 0 h 287"/>
              <a:gd name="T2" fmla="*/ 587196451 w 233"/>
              <a:gd name="T3" fmla="*/ 624997781 h 287"/>
              <a:gd name="T4" fmla="*/ 544353070 w 233"/>
              <a:gd name="T5" fmla="*/ 705644423 h 287"/>
              <a:gd name="T6" fmla="*/ 413305057 w 233"/>
              <a:gd name="T7" fmla="*/ 569555894 h 287"/>
              <a:gd name="T8" fmla="*/ 451108233 w 233"/>
              <a:gd name="T9" fmla="*/ 549394630 h 287"/>
              <a:gd name="T10" fmla="*/ 488909722 w 233"/>
              <a:gd name="T11" fmla="*/ 481349572 h 287"/>
              <a:gd name="T12" fmla="*/ 488909722 w 233"/>
              <a:gd name="T13" fmla="*/ 395664103 h 287"/>
              <a:gd name="T14" fmla="*/ 448587287 w 233"/>
              <a:gd name="T15" fmla="*/ 372983475 h 287"/>
              <a:gd name="T16" fmla="*/ 413305057 w 233"/>
              <a:gd name="T17" fmla="*/ 297378737 h 287"/>
              <a:gd name="T18" fmla="*/ 420866407 w 233"/>
              <a:gd name="T19" fmla="*/ 529233367 h 287"/>
              <a:gd name="T20" fmla="*/ 453627591 w 233"/>
              <a:gd name="T21" fmla="*/ 441027045 h 287"/>
              <a:gd name="T22" fmla="*/ 441027624 w 233"/>
              <a:gd name="T23" fmla="*/ 403225370 h 287"/>
              <a:gd name="T24" fmla="*/ 413305057 w 233"/>
              <a:gd name="T25" fmla="*/ 403225370 h 287"/>
              <a:gd name="T26" fmla="*/ 335181133 w 233"/>
              <a:gd name="T27" fmla="*/ 35282224 h 287"/>
              <a:gd name="T28" fmla="*/ 413305057 w 233"/>
              <a:gd name="T29" fmla="*/ 297378737 h 287"/>
              <a:gd name="T30" fmla="*/ 342740796 w 233"/>
              <a:gd name="T31" fmla="*/ 279736837 h 287"/>
              <a:gd name="T32" fmla="*/ 335181133 w 233"/>
              <a:gd name="T33" fmla="*/ 723284735 h 287"/>
              <a:gd name="T34" fmla="*/ 352821405 w 233"/>
              <a:gd name="T35" fmla="*/ 564515578 h 287"/>
              <a:gd name="T36" fmla="*/ 413305057 w 233"/>
              <a:gd name="T37" fmla="*/ 723284735 h 287"/>
              <a:gd name="T38" fmla="*/ 385584177 w 233"/>
              <a:gd name="T39" fmla="*/ 506551151 h 287"/>
              <a:gd name="T40" fmla="*/ 393143840 w 233"/>
              <a:gd name="T41" fmla="*/ 529233367 h 287"/>
              <a:gd name="T42" fmla="*/ 413305057 w 233"/>
              <a:gd name="T43" fmla="*/ 403225370 h 287"/>
              <a:gd name="T44" fmla="*/ 241934709 w 233"/>
              <a:gd name="T45" fmla="*/ 0 h 287"/>
              <a:gd name="T46" fmla="*/ 335181133 w 233"/>
              <a:gd name="T47" fmla="*/ 277217473 h 287"/>
              <a:gd name="T48" fmla="*/ 259576568 w 233"/>
              <a:gd name="T49" fmla="*/ 289817469 h 287"/>
              <a:gd name="T50" fmla="*/ 241934709 w 233"/>
              <a:gd name="T51" fmla="*/ 723284735 h 287"/>
              <a:gd name="T52" fmla="*/ 332660187 w 233"/>
              <a:gd name="T53" fmla="*/ 498991471 h 287"/>
              <a:gd name="T54" fmla="*/ 335181133 w 233"/>
              <a:gd name="T55" fmla="*/ 549394630 h 287"/>
              <a:gd name="T56" fmla="*/ 254536263 w 233"/>
              <a:gd name="T57" fmla="*/ 425906097 h 287"/>
              <a:gd name="T58" fmla="*/ 241934709 w 233"/>
              <a:gd name="T59" fmla="*/ 403225370 h 287"/>
              <a:gd name="T60" fmla="*/ 241934709 w 233"/>
              <a:gd name="T61" fmla="*/ 335180312 h 287"/>
              <a:gd name="T62" fmla="*/ 206652529 w 233"/>
              <a:gd name="T63" fmla="*/ 35282224 h 287"/>
              <a:gd name="T64" fmla="*/ 241934709 w 233"/>
              <a:gd name="T65" fmla="*/ 304938417 h 287"/>
              <a:gd name="T66" fmla="*/ 206652529 w 233"/>
              <a:gd name="T67" fmla="*/ 126007947 h 287"/>
              <a:gd name="T68" fmla="*/ 206652529 w 233"/>
              <a:gd name="T69" fmla="*/ 413306002 h 287"/>
              <a:gd name="T70" fmla="*/ 241934709 w 233"/>
              <a:gd name="T71" fmla="*/ 569555894 h 287"/>
              <a:gd name="T72" fmla="*/ 226813796 w 233"/>
              <a:gd name="T73" fmla="*/ 362902843 h 287"/>
              <a:gd name="T74" fmla="*/ 100806112 w 233"/>
              <a:gd name="T75" fmla="*/ 0 h 287"/>
              <a:gd name="T76" fmla="*/ 68044927 w 233"/>
              <a:gd name="T77" fmla="*/ 37801588 h 287"/>
              <a:gd name="T78" fmla="*/ 42843393 w 233"/>
              <a:gd name="T79" fmla="*/ 78124127 h 287"/>
              <a:gd name="T80" fmla="*/ 206652529 w 233"/>
              <a:gd name="T81" fmla="*/ 126007947 h 287"/>
              <a:gd name="T82" fmla="*/ 153730127 w 233"/>
              <a:gd name="T83" fmla="*/ 390623787 h 287"/>
              <a:gd name="T84" fmla="*/ 95765808 w 233"/>
              <a:gd name="T85" fmla="*/ 403225370 h 287"/>
              <a:gd name="T86" fmla="*/ 73085232 w 233"/>
              <a:gd name="T87" fmla="*/ 438507681 h 287"/>
              <a:gd name="T88" fmla="*/ 100806112 w 233"/>
              <a:gd name="T89" fmla="*/ 461188308 h 287"/>
              <a:gd name="T90" fmla="*/ 115927050 w 233"/>
              <a:gd name="T91" fmla="*/ 451107677 h 287"/>
              <a:gd name="T92" fmla="*/ 113407692 w 233"/>
              <a:gd name="T93" fmla="*/ 433467365 h 287"/>
              <a:gd name="T94" fmla="*/ 143649518 w 233"/>
              <a:gd name="T95" fmla="*/ 413306002 h 287"/>
              <a:gd name="T96" fmla="*/ 120967354 w 233"/>
              <a:gd name="T97" fmla="*/ 491430204 h 287"/>
              <a:gd name="T98" fmla="*/ 103327058 w 233"/>
              <a:gd name="T99" fmla="*/ 587196206 h 287"/>
              <a:gd name="T100" fmla="*/ 133568909 w 233"/>
              <a:gd name="T101" fmla="*/ 614918737 h 287"/>
              <a:gd name="T102" fmla="*/ 151209181 w 233"/>
              <a:gd name="T103" fmla="*/ 594757473 h 287"/>
              <a:gd name="T104" fmla="*/ 183971953 w 233"/>
              <a:gd name="T105" fmla="*/ 451107677 h 287"/>
              <a:gd name="T106" fmla="*/ 100806112 w 233"/>
              <a:gd name="T107" fmla="*/ 723284735 h 287"/>
              <a:gd name="T108" fmla="*/ 32762785 w 233"/>
              <a:gd name="T109" fmla="*/ 693042839 h 287"/>
              <a:gd name="T110" fmla="*/ 0 w 233"/>
              <a:gd name="T111" fmla="*/ 98285391 h 287"/>
              <a:gd name="T112" fmla="*/ 32762785 w 233"/>
              <a:gd name="T113" fmla="*/ 30241908 h 287"/>
              <a:gd name="T114" fmla="*/ 100806112 w 233"/>
              <a:gd name="T115" fmla="*/ 0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33"/>
              <a:gd name="T175" fmla="*/ 0 h 287"/>
              <a:gd name="T176" fmla="*/ 233 w 233"/>
              <a:gd name="T177" fmla="*/ 287 h 28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33" h="287">
                <a:moveTo>
                  <a:pt x="164" y="0"/>
                </a:moveTo>
                <a:lnTo>
                  <a:pt x="233" y="0"/>
                </a:lnTo>
                <a:lnTo>
                  <a:pt x="233" y="14"/>
                </a:lnTo>
                <a:lnTo>
                  <a:pt x="164" y="14"/>
                </a:lnTo>
                <a:lnTo>
                  <a:pt x="164" y="0"/>
                </a:lnTo>
                <a:close/>
                <a:moveTo>
                  <a:pt x="164" y="50"/>
                </a:moveTo>
                <a:lnTo>
                  <a:pt x="233" y="50"/>
                </a:lnTo>
                <a:lnTo>
                  <a:pt x="233" y="248"/>
                </a:lnTo>
                <a:lnTo>
                  <a:pt x="232" y="256"/>
                </a:lnTo>
                <a:lnTo>
                  <a:pt x="229" y="263"/>
                </a:lnTo>
                <a:lnTo>
                  <a:pt x="226" y="270"/>
                </a:lnTo>
                <a:lnTo>
                  <a:pt x="221" y="275"/>
                </a:lnTo>
                <a:lnTo>
                  <a:pt x="216" y="280"/>
                </a:lnTo>
                <a:lnTo>
                  <a:pt x="209" y="285"/>
                </a:lnTo>
                <a:lnTo>
                  <a:pt x="202" y="286"/>
                </a:lnTo>
                <a:lnTo>
                  <a:pt x="194" y="287"/>
                </a:lnTo>
                <a:lnTo>
                  <a:pt x="164" y="287"/>
                </a:lnTo>
                <a:lnTo>
                  <a:pt x="164" y="226"/>
                </a:lnTo>
                <a:lnTo>
                  <a:pt x="168" y="225"/>
                </a:lnTo>
                <a:lnTo>
                  <a:pt x="174" y="222"/>
                </a:lnTo>
                <a:lnTo>
                  <a:pt x="179" y="218"/>
                </a:lnTo>
                <a:lnTo>
                  <a:pt x="183" y="213"/>
                </a:lnTo>
                <a:lnTo>
                  <a:pt x="187" y="207"/>
                </a:lnTo>
                <a:lnTo>
                  <a:pt x="191" y="199"/>
                </a:lnTo>
                <a:lnTo>
                  <a:pt x="194" y="191"/>
                </a:lnTo>
                <a:lnTo>
                  <a:pt x="195" y="183"/>
                </a:lnTo>
                <a:lnTo>
                  <a:pt x="195" y="175"/>
                </a:lnTo>
                <a:lnTo>
                  <a:pt x="195" y="163"/>
                </a:lnTo>
                <a:lnTo>
                  <a:pt x="194" y="157"/>
                </a:lnTo>
                <a:lnTo>
                  <a:pt x="191" y="155"/>
                </a:lnTo>
                <a:lnTo>
                  <a:pt x="189" y="151"/>
                </a:lnTo>
                <a:lnTo>
                  <a:pt x="186" y="149"/>
                </a:lnTo>
                <a:lnTo>
                  <a:pt x="182" y="148"/>
                </a:lnTo>
                <a:lnTo>
                  <a:pt x="178" y="148"/>
                </a:lnTo>
                <a:lnTo>
                  <a:pt x="171" y="149"/>
                </a:lnTo>
                <a:lnTo>
                  <a:pt x="164" y="152"/>
                </a:lnTo>
                <a:lnTo>
                  <a:pt x="172" y="117"/>
                </a:lnTo>
                <a:lnTo>
                  <a:pt x="164" y="118"/>
                </a:lnTo>
                <a:lnTo>
                  <a:pt x="164" y="50"/>
                </a:lnTo>
                <a:close/>
                <a:moveTo>
                  <a:pt x="164" y="211"/>
                </a:moveTo>
                <a:lnTo>
                  <a:pt x="164" y="211"/>
                </a:lnTo>
                <a:lnTo>
                  <a:pt x="167" y="210"/>
                </a:lnTo>
                <a:lnTo>
                  <a:pt x="170" y="207"/>
                </a:lnTo>
                <a:lnTo>
                  <a:pt x="175" y="199"/>
                </a:lnTo>
                <a:lnTo>
                  <a:pt x="179" y="187"/>
                </a:lnTo>
                <a:lnTo>
                  <a:pt x="180" y="175"/>
                </a:lnTo>
                <a:lnTo>
                  <a:pt x="179" y="165"/>
                </a:lnTo>
                <a:lnTo>
                  <a:pt x="178" y="163"/>
                </a:lnTo>
                <a:lnTo>
                  <a:pt x="175" y="160"/>
                </a:lnTo>
                <a:lnTo>
                  <a:pt x="172" y="159"/>
                </a:lnTo>
                <a:lnTo>
                  <a:pt x="167" y="159"/>
                </a:lnTo>
                <a:lnTo>
                  <a:pt x="164" y="160"/>
                </a:lnTo>
                <a:lnTo>
                  <a:pt x="164" y="211"/>
                </a:lnTo>
                <a:close/>
                <a:moveTo>
                  <a:pt x="133" y="0"/>
                </a:moveTo>
                <a:lnTo>
                  <a:pt x="164" y="0"/>
                </a:lnTo>
                <a:lnTo>
                  <a:pt x="164" y="14"/>
                </a:lnTo>
                <a:lnTo>
                  <a:pt x="133" y="14"/>
                </a:lnTo>
                <a:lnTo>
                  <a:pt x="133" y="0"/>
                </a:lnTo>
                <a:close/>
                <a:moveTo>
                  <a:pt x="133" y="50"/>
                </a:moveTo>
                <a:lnTo>
                  <a:pt x="164" y="50"/>
                </a:lnTo>
                <a:lnTo>
                  <a:pt x="164" y="118"/>
                </a:lnTo>
                <a:lnTo>
                  <a:pt x="149" y="119"/>
                </a:lnTo>
                <a:lnTo>
                  <a:pt x="133" y="192"/>
                </a:lnTo>
                <a:lnTo>
                  <a:pt x="133" y="122"/>
                </a:lnTo>
                <a:lnTo>
                  <a:pt x="136" y="111"/>
                </a:lnTo>
                <a:lnTo>
                  <a:pt x="133" y="110"/>
                </a:lnTo>
                <a:lnTo>
                  <a:pt x="133" y="50"/>
                </a:lnTo>
                <a:close/>
                <a:moveTo>
                  <a:pt x="164" y="287"/>
                </a:moveTo>
                <a:lnTo>
                  <a:pt x="133" y="287"/>
                </a:lnTo>
                <a:lnTo>
                  <a:pt x="133" y="218"/>
                </a:lnTo>
                <a:lnTo>
                  <a:pt x="137" y="222"/>
                </a:lnTo>
                <a:lnTo>
                  <a:pt x="140" y="224"/>
                </a:lnTo>
                <a:lnTo>
                  <a:pt x="143" y="226"/>
                </a:lnTo>
                <a:lnTo>
                  <a:pt x="152" y="228"/>
                </a:lnTo>
                <a:lnTo>
                  <a:pt x="164" y="226"/>
                </a:lnTo>
                <a:lnTo>
                  <a:pt x="164" y="287"/>
                </a:lnTo>
                <a:close/>
                <a:moveTo>
                  <a:pt x="164" y="160"/>
                </a:moveTo>
                <a:lnTo>
                  <a:pt x="164" y="160"/>
                </a:lnTo>
                <a:lnTo>
                  <a:pt x="163" y="161"/>
                </a:lnTo>
                <a:lnTo>
                  <a:pt x="153" y="201"/>
                </a:lnTo>
                <a:lnTo>
                  <a:pt x="153" y="205"/>
                </a:lnTo>
                <a:lnTo>
                  <a:pt x="153" y="207"/>
                </a:lnTo>
                <a:lnTo>
                  <a:pt x="156" y="210"/>
                </a:lnTo>
                <a:lnTo>
                  <a:pt x="159" y="211"/>
                </a:lnTo>
                <a:lnTo>
                  <a:pt x="161" y="211"/>
                </a:lnTo>
                <a:lnTo>
                  <a:pt x="164" y="211"/>
                </a:lnTo>
                <a:lnTo>
                  <a:pt x="164" y="160"/>
                </a:lnTo>
                <a:close/>
                <a:moveTo>
                  <a:pt x="96" y="0"/>
                </a:moveTo>
                <a:lnTo>
                  <a:pt x="133" y="0"/>
                </a:lnTo>
                <a:lnTo>
                  <a:pt x="133" y="14"/>
                </a:lnTo>
                <a:lnTo>
                  <a:pt x="96" y="14"/>
                </a:lnTo>
                <a:lnTo>
                  <a:pt x="96" y="0"/>
                </a:lnTo>
                <a:close/>
                <a:moveTo>
                  <a:pt x="96" y="50"/>
                </a:moveTo>
                <a:lnTo>
                  <a:pt x="133" y="50"/>
                </a:lnTo>
                <a:lnTo>
                  <a:pt x="133" y="110"/>
                </a:lnTo>
                <a:lnTo>
                  <a:pt x="124" y="109"/>
                </a:lnTo>
                <a:lnTo>
                  <a:pt x="117" y="110"/>
                </a:lnTo>
                <a:lnTo>
                  <a:pt x="110" y="111"/>
                </a:lnTo>
                <a:lnTo>
                  <a:pt x="103" y="115"/>
                </a:lnTo>
                <a:lnTo>
                  <a:pt x="96" y="121"/>
                </a:lnTo>
                <a:lnTo>
                  <a:pt x="96" y="50"/>
                </a:lnTo>
                <a:close/>
                <a:moveTo>
                  <a:pt x="133" y="287"/>
                </a:moveTo>
                <a:lnTo>
                  <a:pt x="96" y="287"/>
                </a:lnTo>
                <a:lnTo>
                  <a:pt x="96" y="226"/>
                </a:lnTo>
                <a:lnTo>
                  <a:pt x="111" y="226"/>
                </a:lnTo>
                <a:lnTo>
                  <a:pt x="133" y="122"/>
                </a:lnTo>
                <a:lnTo>
                  <a:pt x="133" y="192"/>
                </a:lnTo>
                <a:lnTo>
                  <a:pt x="132" y="198"/>
                </a:lnTo>
                <a:lnTo>
                  <a:pt x="132" y="207"/>
                </a:lnTo>
                <a:lnTo>
                  <a:pt x="132" y="213"/>
                </a:lnTo>
                <a:lnTo>
                  <a:pt x="133" y="218"/>
                </a:lnTo>
                <a:lnTo>
                  <a:pt x="133" y="287"/>
                </a:lnTo>
                <a:close/>
                <a:moveTo>
                  <a:pt x="96" y="186"/>
                </a:moveTo>
                <a:lnTo>
                  <a:pt x="101" y="169"/>
                </a:lnTo>
                <a:lnTo>
                  <a:pt x="96" y="168"/>
                </a:lnTo>
                <a:lnTo>
                  <a:pt x="96" y="186"/>
                </a:lnTo>
                <a:close/>
                <a:moveTo>
                  <a:pt x="96" y="160"/>
                </a:moveTo>
                <a:lnTo>
                  <a:pt x="96" y="160"/>
                </a:lnTo>
                <a:lnTo>
                  <a:pt x="102" y="163"/>
                </a:lnTo>
                <a:lnTo>
                  <a:pt x="111" y="119"/>
                </a:lnTo>
                <a:lnTo>
                  <a:pt x="105" y="125"/>
                </a:lnTo>
                <a:lnTo>
                  <a:pt x="96" y="133"/>
                </a:lnTo>
                <a:lnTo>
                  <a:pt x="96" y="160"/>
                </a:lnTo>
                <a:close/>
                <a:moveTo>
                  <a:pt x="82" y="0"/>
                </a:moveTo>
                <a:lnTo>
                  <a:pt x="96" y="0"/>
                </a:lnTo>
                <a:lnTo>
                  <a:pt x="96" y="14"/>
                </a:lnTo>
                <a:lnTo>
                  <a:pt x="82" y="14"/>
                </a:lnTo>
                <a:lnTo>
                  <a:pt x="82" y="0"/>
                </a:lnTo>
                <a:close/>
                <a:moveTo>
                  <a:pt x="82" y="50"/>
                </a:moveTo>
                <a:lnTo>
                  <a:pt x="96" y="50"/>
                </a:lnTo>
                <a:lnTo>
                  <a:pt x="96" y="121"/>
                </a:lnTo>
                <a:lnTo>
                  <a:pt x="96" y="122"/>
                </a:lnTo>
                <a:lnTo>
                  <a:pt x="82" y="137"/>
                </a:lnTo>
                <a:lnTo>
                  <a:pt x="82" y="50"/>
                </a:lnTo>
                <a:close/>
                <a:moveTo>
                  <a:pt x="96" y="287"/>
                </a:moveTo>
                <a:lnTo>
                  <a:pt x="82" y="287"/>
                </a:lnTo>
                <a:lnTo>
                  <a:pt x="82" y="164"/>
                </a:lnTo>
                <a:lnTo>
                  <a:pt x="90" y="165"/>
                </a:lnTo>
                <a:lnTo>
                  <a:pt x="96" y="168"/>
                </a:lnTo>
                <a:lnTo>
                  <a:pt x="96" y="186"/>
                </a:lnTo>
                <a:lnTo>
                  <a:pt x="88" y="226"/>
                </a:lnTo>
                <a:lnTo>
                  <a:pt x="96" y="226"/>
                </a:lnTo>
                <a:lnTo>
                  <a:pt x="96" y="287"/>
                </a:lnTo>
                <a:close/>
                <a:moveTo>
                  <a:pt x="96" y="133"/>
                </a:moveTo>
                <a:lnTo>
                  <a:pt x="96" y="133"/>
                </a:lnTo>
                <a:lnTo>
                  <a:pt x="90" y="144"/>
                </a:lnTo>
                <a:lnTo>
                  <a:pt x="83" y="157"/>
                </a:lnTo>
                <a:lnTo>
                  <a:pt x="96" y="160"/>
                </a:lnTo>
                <a:lnTo>
                  <a:pt x="96" y="133"/>
                </a:lnTo>
                <a:close/>
                <a:moveTo>
                  <a:pt x="40" y="0"/>
                </a:moveTo>
                <a:lnTo>
                  <a:pt x="82" y="0"/>
                </a:lnTo>
                <a:lnTo>
                  <a:pt x="82" y="14"/>
                </a:lnTo>
                <a:lnTo>
                  <a:pt x="36" y="14"/>
                </a:lnTo>
                <a:lnTo>
                  <a:pt x="27" y="15"/>
                </a:lnTo>
                <a:lnTo>
                  <a:pt x="22" y="19"/>
                </a:lnTo>
                <a:lnTo>
                  <a:pt x="18" y="25"/>
                </a:lnTo>
                <a:lnTo>
                  <a:pt x="17" y="31"/>
                </a:lnTo>
                <a:lnTo>
                  <a:pt x="18" y="39"/>
                </a:lnTo>
                <a:lnTo>
                  <a:pt x="22" y="45"/>
                </a:lnTo>
                <a:lnTo>
                  <a:pt x="27" y="49"/>
                </a:lnTo>
                <a:lnTo>
                  <a:pt x="36" y="50"/>
                </a:lnTo>
                <a:lnTo>
                  <a:pt x="82" y="50"/>
                </a:lnTo>
                <a:lnTo>
                  <a:pt x="82" y="137"/>
                </a:lnTo>
                <a:lnTo>
                  <a:pt x="69" y="155"/>
                </a:lnTo>
                <a:lnTo>
                  <a:pt x="61" y="155"/>
                </a:lnTo>
                <a:lnTo>
                  <a:pt x="48" y="156"/>
                </a:lnTo>
                <a:lnTo>
                  <a:pt x="42" y="157"/>
                </a:lnTo>
                <a:lnTo>
                  <a:pt x="38" y="160"/>
                </a:lnTo>
                <a:lnTo>
                  <a:pt x="34" y="163"/>
                </a:lnTo>
                <a:lnTo>
                  <a:pt x="31" y="167"/>
                </a:lnTo>
                <a:lnTo>
                  <a:pt x="29" y="169"/>
                </a:lnTo>
                <a:lnTo>
                  <a:pt x="29" y="174"/>
                </a:lnTo>
                <a:lnTo>
                  <a:pt x="29" y="178"/>
                </a:lnTo>
                <a:lnTo>
                  <a:pt x="31" y="180"/>
                </a:lnTo>
                <a:lnTo>
                  <a:pt x="34" y="182"/>
                </a:lnTo>
                <a:lnTo>
                  <a:pt x="40" y="183"/>
                </a:lnTo>
                <a:lnTo>
                  <a:pt x="42" y="183"/>
                </a:lnTo>
                <a:lnTo>
                  <a:pt x="45" y="182"/>
                </a:lnTo>
                <a:lnTo>
                  <a:pt x="46" y="179"/>
                </a:lnTo>
                <a:lnTo>
                  <a:pt x="48" y="178"/>
                </a:lnTo>
                <a:lnTo>
                  <a:pt x="46" y="174"/>
                </a:lnTo>
                <a:lnTo>
                  <a:pt x="45" y="172"/>
                </a:lnTo>
                <a:lnTo>
                  <a:pt x="48" y="168"/>
                </a:lnTo>
                <a:lnTo>
                  <a:pt x="52" y="165"/>
                </a:lnTo>
                <a:lnTo>
                  <a:pt x="57" y="164"/>
                </a:lnTo>
                <a:lnTo>
                  <a:pt x="64" y="164"/>
                </a:lnTo>
                <a:lnTo>
                  <a:pt x="54" y="182"/>
                </a:lnTo>
                <a:lnTo>
                  <a:pt x="48" y="195"/>
                </a:lnTo>
                <a:lnTo>
                  <a:pt x="44" y="207"/>
                </a:lnTo>
                <a:lnTo>
                  <a:pt x="41" y="218"/>
                </a:lnTo>
                <a:lnTo>
                  <a:pt x="41" y="228"/>
                </a:lnTo>
                <a:lnTo>
                  <a:pt x="41" y="233"/>
                </a:lnTo>
                <a:lnTo>
                  <a:pt x="42" y="237"/>
                </a:lnTo>
                <a:lnTo>
                  <a:pt x="45" y="240"/>
                </a:lnTo>
                <a:lnTo>
                  <a:pt x="49" y="243"/>
                </a:lnTo>
                <a:lnTo>
                  <a:pt x="53" y="244"/>
                </a:lnTo>
                <a:lnTo>
                  <a:pt x="61" y="244"/>
                </a:lnTo>
                <a:lnTo>
                  <a:pt x="60" y="240"/>
                </a:lnTo>
                <a:lnTo>
                  <a:pt x="60" y="236"/>
                </a:lnTo>
                <a:lnTo>
                  <a:pt x="61" y="221"/>
                </a:lnTo>
                <a:lnTo>
                  <a:pt x="64" y="207"/>
                </a:lnTo>
                <a:lnTo>
                  <a:pt x="68" y="194"/>
                </a:lnTo>
                <a:lnTo>
                  <a:pt x="73" y="179"/>
                </a:lnTo>
                <a:lnTo>
                  <a:pt x="80" y="164"/>
                </a:lnTo>
                <a:lnTo>
                  <a:pt x="82" y="164"/>
                </a:lnTo>
                <a:lnTo>
                  <a:pt x="82" y="287"/>
                </a:lnTo>
                <a:lnTo>
                  <a:pt x="40" y="287"/>
                </a:lnTo>
                <a:lnTo>
                  <a:pt x="31" y="286"/>
                </a:lnTo>
                <a:lnTo>
                  <a:pt x="25" y="285"/>
                </a:lnTo>
                <a:lnTo>
                  <a:pt x="18" y="280"/>
                </a:lnTo>
                <a:lnTo>
                  <a:pt x="13" y="275"/>
                </a:lnTo>
                <a:lnTo>
                  <a:pt x="7" y="270"/>
                </a:lnTo>
                <a:lnTo>
                  <a:pt x="4" y="263"/>
                </a:lnTo>
                <a:lnTo>
                  <a:pt x="2" y="256"/>
                </a:lnTo>
                <a:lnTo>
                  <a:pt x="0" y="248"/>
                </a:lnTo>
                <a:lnTo>
                  <a:pt x="0" y="39"/>
                </a:lnTo>
                <a:lnTo>
                  <a:pt x="2" y="31"/>
                </a:lnTo>
                <a:lnTo>
                  <a:pt x="4" y="25"/>
                </a:lnTo>
                <a:lnTo>
                  <a:pt x="7" y="18"/>
                </a:lnTo>
                <a:lnTo>
                  <a:pt x="13" y="12"/>
                </a:lnTo>
                <a:lnTo>
                  <a:pt x="18" y="7"/>
                </a:lnTo>
                <a:lnTo>
                  <a:pt x="25" y="4"/>
                </a:lnTo>
                <a:lnTo>
                  <a:pt x="31" y="2"/>
                </a:lnTo>
                <a:lnTo>
                  <a:pt x="4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11"/>
          <p:cNvSpPr>
            <a:spLocks noChangeArrowheads="1"/>
          </p:cNvSpPr>
          <p:nvPr/>
        </p:nvSpPr>
        <p:spPr bwMode="auto">
          <a:xfrm>
            <a:off x="-26988" y="1"/>
            <a:ext cx="9142413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2531" name="矩形 58"/>
          <p:cNvSpPr>
            <a:spLocks noChangeArrowheads="1"/>
          </p:cNvSpPr>
          <p:nvPr/>
        </p:nvSpPr>
        <p:spPr bwMode="auto">
          <a:xfrm>
            <a:off x="0" y="5092700"/>
            <a:ext cx="9144000" cy="142875"/>
          </a:xfrm>
          <a:prstGeom prst="rect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2532" name="流程图: 合并 38"/>
          <p:cNvSpPr>
            <a:spLocks noChangeArrowheads="1"/>
          </p:cNvSpPr>
          <p:nvPr/>
        </p:nvSpPr>
        <p:spPr bwMode="auto">
          <a:xfrm rot="5400000">
            <a:off x="5020470" y="861219"/>
            <a:ext cx="5327650" cy="3135312"/>
          </a:xfrm>
          <a:prstGeom prst="flowChartMerge">
            <a:avLst/>
          </a:prstGeom>
          <a:solidFill>
            <a:srgbClr val="FFC000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2533" name="流程图: 合并 40"/>
          <p:cNvSpPr>
            <a:spLocks noChangeArrowheads="1"/>
          </p:cNvSpPr>
          <p:nvPr/>
        </p:nvSpPr>
        <p:spPr bwMode="auto">
          <a:xfrm rot="5400000">
            <a:off x="5380833" y="1059657"/>
            <a:ext cx="4606925" cy="2735262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2534" name="TextBox 41"/>
          <p:cNvSpPr>
            <a:spLocks noChangeArrowheads="1"/>
          </p:cNvSpPr>
          <p:nvPr/>
        </p:nvSpPr>
        <p:spPr bwMode="auto">
          <a:xfrm>
            <a:off x="6630988" y="2130426"/>
            <a:ext cx="25130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form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7176" name="TextBox 9"/>
          <p:cNvSpPr>
            <a:spLocks noChangeArrowheads="1"/>
          </p:cNvSpPr>
          <p:nvPr/>
        </p:nvSpPr>
        <p:spPr bwMode="auto">
          <a:xfrm>
            <a:off x="285720" y="214296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f</a:t>
            </a:r>
            <a:r>
              <a:rPr lang="en-US" altLang="zh-CN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orm   v.  </a:t>
            </a:r>
            <a:r>
              <a:rPr lang="zh-CN" altLang="en-US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形成，构成；养成，培养</a:t>
            </a:r>
            <a:endParaRPr lang="en-US" altLang="zh-CN" sz="3200" b="1" spc="-150" dirty="0" smtClean="0">
              <a:solidFill>
                <a:srgbClr val="FFC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pPr>
              <a:defRPr/>
            </a:pPr>
            <a:r>
              <a:rPr lang="en-US" altLang="zh-CN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r>
              <a:rPr lang="en-US" altLang="zh-CN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    n.  </a:t>
            </a:r>
            <a:r>
              <a:rPr lang="zh-CN" altLang="en-US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形状，外形，形式；表格</a:t>
            </a:r>
            <a:endParaRPr lang="zh-CN" altLang="en-US" sz="3200" b="1" spc="-150" dirty="0">
              <a:solidFill>
                <a:srgbClr val="FFC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428627" y="2000247"/>
            <a:ext cx="56499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①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Form good habits when you are young.</a:t>
            </a:r>
            <a:endParaRPr lang="en-US" altLang="zh-CN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②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Please fill the form. </a:t>
            </a:r>
            <a:endParaRPr lang="en-US" altLang="zh-CN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22537" name="TextBox 10"/>
          <p:cNvSpPr txBox="1">
            <a:spLocks noChangeArrowheads="1"/>
          </p:cNvSpPr>
          <p:nvPr/>
        </p:nvSpPr>
        <p:spPr bwMode="auto">
          <a:xfrm>
            <a:off x="285722" y="2825312"/>
            <a:ext cx="56880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 :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Form the habit of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养成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……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的习惯</a:t>
            </a:r>
            <a:endParaRPr lang="en-US" altLang="zh-CN" sz="2800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Fill the form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填表格</a:t>
            </a:r>
            <a:endParaRPr lang="en-US" altLang="zh-CN" sz="2800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In the form of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以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……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的形式</a:t>
            </a:r>
            <a:endParaRPr lang="en-US" altLang="zh-CN" sz="2800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Take the form of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采取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……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的形式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5328434" y="4445000"/>
            <a:ext cx="2605108" cy="571504"/>
          </a:xfrm>
          <a:prstGeom prst="roundRect">
            <a:avLst/>
          </a:prstGeom>
          <a:solidFill>
            <a:srgbClr val="FFCC00">
              <a:alpha val="50196"/>
            </a:srgbClr>
          </a:solidFill>
          <a:ln w="9525" cap="flat" cmpd="sng" algn="ctr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rgbClr val="CC6600"/>
                </a:solidFill>
              </a:rPr>
              <a:t>Make sentences...</a:t>
            </a:r>
            <a:endParaRPr lang="zh-CN" altLang="en-US" dirty="0">
              <a:solidFill>
                <a:srgbClr val="CC66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42844" y="1334150"/>
            <a:ext cx="76438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formal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adj.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外形的；正式的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 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informal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adj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非正式的</a:t>
            </a:r>
            <a:endParaRPr lang="zh-CN" altLang="en-US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4" name="流程图: 联系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05709" y="237788"/>
            <a:ext cx="571504" cy="581040"/>
          </a:xfrm>
          <a:prstGeom prst="flowChartConnector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5" name="Freeform 152"/>
          <p:cNvSpPr>
            <a:spLocks noEditPoints="1" noChangeArrowheads="1"/>
          </p:cNvSpPr>
          <p:nvPr/>
        </p:nvSpPr>
        <p:spPr bwMode="auto">
          <a:xfrm>
            <a:off x="7548134" y="357172"/>
            <a:ext cx="310014" cy="342595"/>
          </a:xfrm>
          <a:custGeom>
            <a:avLst/>
            <a:gdLst>
              <a:gd name="T0" fmla="*/ 675402451 w 345"/>
              <a:gd name="T1" fmla="*/ 433467296 h 375"/>
              <a:gd name="T2" fmla="*/ 650200874 w 345"/>
              <a:gd name="T3" fmla="*/ 327620580 h 375"/>
              <a:gd name="T4" fmla="*/ 665321820 w 345"/>
              <a:gd name="T5" fmla="*/ 635079900 h 375"/>
              <a:gd name="T6" fmla="*/ 745966866 w 345"/>
              <a:gd name="T7" fmla="*/ 733365251 h 375"/>
              <a:gd name="T8" fmla="*/ 708165294 w 345"/>
              <a:gd name="T9" fmla="*/ 743445881 h 375"/>
              <a:gd name="T10" fmla="*/ 708165294 w 345"/>
              <a:gd name="T11" fmla="*/ 126007927 h 375"/>
              <a:gd name="T12" fmla="*/ 745966866 w 345"/>
              <a:gd name="T13" fmla="*/ 133567606 h 375"/>
              <a:gd name="T14" fmla="*/ 665321820 w 345"/>
              <a:gd name="T15" fmla="*/ 236894909 h 375"/>
              <a:gd name="T16" fmla="*/ 715724974 w 345"/>
              <a:gd name="T17" fmla="*/ 433467296 h 375"/>
              <a:gd name="T18" fmla="*/ 846773370 w 345"/>
              <a:gd name="T19" fmla="*/ 413305937 h 375"/>
              <a:gd name="T20" fmla="*/ 866934632 w 345"/>
              <a:gd name="T21" fmla="*/ 443547927 h 375"/>
              <a:gd name="T22" fmla="*/ 728326556 w 345"/>
              <a:gd name="T23" fmla="*/ 453628557 h 375"/>
              <a:gd name="T24" fmla="*/ 435988267 w 345"/>
              <a:gd name="T25" fmla="*/ 194051387 h 375"/>
              <a:gd name="T26" fmla="*/ 612399303 w 345"/>
              <a:gd name="T27" fmla="*/ 272177114 h 375"/>
              <a:gd name="T28" fmla="*/ 617439619 w 345"/>
              <a:gd name="T29" fmla="*/ 594757379 h 375"/>
              <a:gd name="T30" fmla="*/ 559475199 w 345"/>
              <a:gd name="T31" fmla="*/ 869453957 h 375"/>
              <a:gd name="T32" fmla="*/ 448588262 w 345"/>
              <a:gd name="T33" fmla="*/ 945058683 h 375"/>
              <a:gd name="T34" fmla="*/ 521673628 w 345"/>
              <a:gd name="T35" fmla="*/ 609878325 h 375"/>
              <a:gd name="T36" fmla="*/ 599797721 w 345"/>
              <a:gd name="T37" fmla="*/ 531752647 h 375"/>
              <a:gd name="T38" fmla="*/ 624999298 w 345"/>
              <a:gd name="T39" fmla="*/ 395664040 h 375"/>
              <a:gd name="T40" fmla="*/ 511592997 w 345"/>
              <a:gd name="T41" fmla="*/ 259575533 h 375"/>
              <a:gd name="T42" fmla="*/ 435988267 w 345"/>
              <a:gd name="T43" fmla="*/ 194051387 h 375"/>
              <a:gd name="T44" fmla="*/ 630039613 w 345"/>
              <a:gd name="T45" fmla="*/ 229333642 h 375"/>
              <a:gd name="T46" fmla="*/ 650200874 w 345"/>
              <a:gd name="T47" fmla="*/ 183970757 h 375"/>
              <a:gd name="T48" fmla="*/ 630039613 w 345"/>
              <a:gd name="T49" fmla="*/ 642639579 h 375"/>
              <a:gd name="T50" fmla="*/ 650200874 w 345"/>
              <a:gd name="T51" fmla="*/ 627518634 h 375"/>
              <a:gd name="T52" fmla="*/ 453628577 w 345"/>
              <a:gd name="T53" fmla="*/ 15120951 h 375"/>
              <a:gd name="T54" fmla="*/ 443547946 w 345"/>
              <a:gd name="T55" fmla="*/ 151209502 h 375"/>
              <a:gd name="T56" fmla="*/ 395665645 w 345"/>
              <a:gd name="T57" fmla="*/ 942539319 h 375"/>
              <a:gd name="T58" fmla="*/ 302419018 w 345"/>
              <a:gd name="T59" fmla="*/ 849292696 h 375"/>
              <a:gd name="T60" fmla="*/ 234375555 w 345"/>
              <a:gd name="T61" fmla="*/ 564515489 h 375"/>
              <a:gd name="T62" fmla="*/ 279738393 w 345"/>
              <a:gd name="T63" fmla="*/ 252015854 h 375"/>
              <a:gd name="T64" fmla="*/ 435988267 w 345"/>
              <a:gd name="T65" fmla="*/ 241935224 h 375"/>
              <a:gd name="T66" fmla="*/ 299899654 w 345"/>
              <a:gd name="T67" fmla="*/ 299898053 h 375"/>
              <a:gd name="T68" fmla="*/ 244456186 w 345"/>
              <a:gd name="T69" fmla="*/ 461188236 h 375"/>
              <a:gd name="T70" fmla="*/ 317539964 w 345"/>
              <a:gd name="T71" fmla="*/ 584676749 h 375"/>
              <a:gd name="T72" fmla="*/ 350302808 w 345"/>
              <a:gd name="T73" fmla="*/ 730845887 h 375"/>
              <a:gd name="T74" fmla="*/ 435988267 w 345"/>
              <a:gd name="T75" fmla="*/ 151209502 h 375"/>
              <a:gd name="T76" fmla="*/ 413305955 w 345"/>
              <a:gd name="T77" fmla="*/ 136088557 h 375"/>
              <a:gd name="T78" fmla="*/ 425907637 w 345"/>
              <a:gd name="T79" fmla="*/ 0 h 375"/>
              <a:gd name="T80" fmla="*/ 234375555 w 345"/>
              <a:gd name="T81" fmla="*/ 665321791 h 375"/>
              <a:gd name="T82" fmla="*/ 234375555 w 345"/>
              <a:gd name="T83" fmla="*/ 635079900 h 375"/>
              <a:gd name="T84" fmla="*/ 216733658 w 345"/>
              <a:gd name="T85" fmla="*/ 241935224 h 375"/>
              <a:gd name="T86" fmla="*/ 236894919 w 345"/>
              <a:gd name="T87" fmla="*/ 211693333 h 375"/>
              <a:gd name="T88" fmla="*/ 206652978 w 345"/>
              <a:gd name="T89" fmla="*/ 511591387 h 375"/>
              <a:gd name="T90" fmla="*/ 201612662 w 345"/>
              <a:gd name="T91" fmla="*/ 383064046 h 375"/>
              <a:gd name="T92" fmla="*/ 216733658 w 345"/>
              <a:gd name="T93" fmla="*/ 241935224 h 375"/>
              <a:gd name="T94" fmla="*/ 126007933 w 345"/>
              <a:gd name="T95" fmla="*/ 161290133 h 375"/>
              <a:gd name="T96" fmla="*/ 133569199 w 345"/>
              <a:gd name="T97" fmla="*/ 123486976 h 375"/>
              <a:gd name="T98" fmla="*/ 216733658 w 345"/>
              <a:gd name="T99" fmla="*/ 627518634 h 375"/>
              <a:gd name="T100" fmla="*/ 133569199 w 345"/>
              <a:gd name="T101" fmla="*/ 748486196 h 375"/>
              <a:gd name="T102" fmla="*/ 126007933 w 345"/>
              <a:gd name="T103" fmla="*/ 710684626 h 375"/>
              <a:gd name="T104" fmla="*/ 216733658 w 345"/>
              <a:gd name="T105" fmla="*/ 627518634 h 375"/>
              <a:gd name="T106" fmla="*/ 143649830 w 345"/>
              <a:gd name="T107" fmla="*/ 420865715 h 375"/>
              <a:gd name="T108" fmla="*/ 136088563 w 345"/>
              <a:gd name="T109" fmla="*/ 453628557 h 375"/>
              <a:gd name="T110" fmla="*/ 0 w 345"/>
              <a:gd name="T111" fmla="*/ 443547927 h 375"/>
              <a:gd name="T112" fmla="*/ 20161267 w 345"/>
              <a:gd name="T113" fmla="*/ 413305937 h 3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5"/>
              <a:gd name="T172" fmla="*/ 0 h 375"/>
              <a:gd name="T173" fmla="*/ 345 w 345"/>
              <a:gd name="T174" fmla="*/ 375 h 3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5" h="375">
                <a:moveTo>
                  <a:pt x="258" y="130"/>
                </a:moveTo>
                <a:lnTo>
                  <a:pt x="258" y="130"/>
                </a:lnTo>
                <a:lnTo>
                  <a:pt x="262" y="141"/>
                </a:lnTo>
                <a:lnTo>
                  <a:pt x="266" y="150"/>
                </a:lnTo>
                <a:lnTo>
                  <a:pt x="268" y="161"/>
                </a:lnTo>
                <a:lnTo>
                  <a:pt x="268" y="172"/>
                </a:lnTo>
                <a:lnTo>
                  <a:pt x="268" y="184"/>
                </a:lnTo>
                <a:lnTo>
                  <a:pt x="266" y="194"/>
                </a:lnTo>
                <a:lnTo>
                  <a:pt x="262" y="205"/>
                </a:lnTo>
                <a:lnTo>
                  <a:pt x="258" y="214"/>
                </a:lnTo>
                <a:lnTo>
                  <a:pt x="258" y="130"/>
                </a:lnTo>
                <a:close/>
                <a:moveTo>
                  <a:pt x="258" y="272"/>
                </a:moveTo>
                <a:lnTo>
                  <a:pt x="258" y="249"/>
                </a:lnTo>
                <a:lnTo>
                  <a:pt x="261" y="251"/>
                </a:lnTo>
                <a:lnTo>
                  <a:pt x="264" y="252"/>
                </a:lnTo>
                <a:lnTo>
                  <a:pt x="295" y="282"/>
                </a:lnTo>
                <a:lnTo>
                  <a:pt x="296" y="286"/>
                </a:lnTo>
                <a:lnTo>
                  <a:pt x="296" y="289"/>
                </a:lnTo>
                <a:lnTo>
                  <a:pt x="296" y="291"/>
                </a:lnTo>
                <a:lnTo>
                  <a:pt x="295" y="295"/>
                </a:lnTo>
                <a:lnTo>
                  <a:pt x="291" y="297"/>
                </a:lnTo>
                <a:lnTo>
                  <a:pt x="288" y="298"/>
                </a:lnTo>
                <a:lnTo>
                  <a:pt x="284" y="297"/>
                </a:lnTo>
                <a:lnTo>
                  <a:pt x="281" y="295"/>
                </a:lnTo>
                <a:lnTo>
                  <a:pt x="258" y="272"/>
                </a:lnTo>
                <a:close/>
                <a:moveTo>
                  <a:pt x="258" y="96"/>
                </a:moveTo>
                <a:lnTo>
                  <a:pt x="258" y="73"/>
                </a:lnTo>
                <a:lnTo>
                  <a:pt x="281" y="50"/>
                </a:lnTo>
                <a:lnTo>
                  <a:pt x="284" y="49"/>
                </a:lnTo>
                <a:lnTo>
                  <a:pt x="288" y="48"/>
                </a:lnTo>
                <a:lnTo>
                  <a:pt x="291" y="49"/>
                </a:lnTo>
                <a:lnTo>
                  <a:pt x="295" y="50"/>
                </a:lnTo>
                <a:lnTo>
                  <a:pt x="296" y="53"/>
                </a:lnTo>
                <a:lnTo>
                  <a:pt x="296" y="57"/>
                </a:lnTo>
                <a:lnTo>
                  <a:pt x="296" y="60"/>
                </a:lnTo>
                <a:lnTo>
                  <a:pt x="295" y="64"/>
                </a:lnTo>
                <a:lnTo>
                  <a:pt x="264" y="94"/>
                </a:lnTo>
                <a:lnTo>
                  <a:pt x="261" y="95"/>
                </a:lnTo>
                <a:lnTo>
                  <a:pt x="258" y="96"/>
                </a:lnTo>
                <a:close/>
                <a:moveTo>
                  <a:pt x="284" y="172"/>
                </a:moveTo>
                <a:lnTo>
                  <a:pt x="284" y="172"/>
                </a:lnTo>
                <a:lnTo>
                  <a:pt x="285" y="169"/>
                </a:lnTo>
                <a:lnTo>
                  <a:pt x="287" y="167"/>
                </a:lnTo>
                <a:lnTo>
                  <a:pt x="289" y="164"/>
                </a:lnTo>
                <a:lnTo>
                  <a:pt x="294" y="164"/>
                </a:lnTo>
                <a:lnTo>
                  <a:pt x="336" y="164"/>
                </a:lnTo>
                <a:lnTo>
                  <a:pt x="340" y="164"/>
                </a:lnTo>
                <a:lnTo>
                  <a:pt x="342" y="167"/>
                </a:lnTo>
                <a:lnTo>
                  <a:pt x="344" y="169"/>
                </a:lnTo>
                <a:lnTo>
                  <a:pt x="345" y="172"/>
                </a:lnTo>
                <a:lnTo>
                  <a:pt x="344" y="176"/>
                </a:lnTo>
                <a:lnTo>
                  <a:pt x="342" y="179"/>
                </a:lnTo>
                <a:lnTo>
                  <a:pt x="340" y="180"/>
                </a:lnTo>
                <a:lnTo>
                  <a:pt x="336" y="182"/>
                </a:lnTo>
                <a:lnTo>
                  <a:pt x="294" y="182"/>
                </a:lnTo>
                <a:lnTo>
                  <a:pt x="289" y="180"/>
                </a:lnTo>
                <a:lnTo>
                  <a:pt x="287" y="179"/>
                </a:lnTo>
                <a:lnTo>
                  <a:pt x="285" y="176"/>
                </a:lnTo>
                <a:lnTo>
                  <a:pt x="284" y="172"/>
                </a:lnTo>
                <a:close/>
                <a:moveTo>
                  <a:pt x="173" y="77"/>
                </a:moveTo>
                <a:lnTo>
                  <a:pt x="173" y="77"/>
                </a:lnTo>
                <a:lnTo>
                  <a:pt x="187" y="79"/>
                </a:lnTo>
                <a:lnTo>
                  <a:pt x="200" y="81"/>
                </a:lnTo>
                <a:lnTo>
                  <a:pt x="212" y="85"/>
                </a:lnTo>
                <a:lnTo>
                  <a:pt x="224" y="92"/>
                </a:lnTo>
                <a:lnTo>
                  <a:pt x="235" y="100"/>
                </a:lnTo>
                <a:lnTo>
                  <a:pt x="243" y="108"/>
                </a:lnTo>
                <a:lnTo>
                  <a:pt x="252" y="119"/>
                </a:lnTo>
                <a:lnTo>
                  <a:pt x="258" y="130"/>
                </a:lnTo>
                <a:lnTo>
                  <a:pt x="258" y="214"/>
                </a:lnTo>
                <a:lnTo>
                  <a:pt x="252" y="225"/>
                </a:lnTo>
                <a:lnTo>
                  <a:pt x="245" y="236"/>
                </a:lnTo>
                <a:lnTo>
                  <a:pt x="235" y="245"/>
                </a:lnTo>
                <a:lnTo>
                  <a:pt x="224" y="252"/>
                </a:lnTo>
                <a:lnTo>
                  <a:pt x="224" y="328"/>
                </a:lnTo>
                <a:lnTo>
                  <a:pt x="224" y="337"/>
                </a:lnTo>
                <a:lnTo>
                  <a:pt x="222" y="345"/>
                </a:lnTo>
                <a:lnTo>
                  <a:pt x="216" y="354"/>
                </a:lnTo>
                <a:lnTo>
                  <a:pt x="211" y="360"/>
                </a:lnTo>
                <a:lnTo>
                  <a:pt x="204" y="367"/>
                </a:lnTo>
                <a:lnTo>
                  <a:pt x="196" y="371"/>
                </a:lnTo>
                <a:lnTo>
                  <a:pt x="188" y="374"/>
                </a:lnTo>
                <a:lnTo>
                  <a:pt x="178" y="375"/>
                </a:lnTo>
                <a:lnTo>
                  <a:pt x="173" y="375"/>
                </a:lnTo>
                <a:lnTo>
                  <a:pt x="173" y="290"/>
                </a:lnTo>
                <a:lnTo>
                  <a:pt x="206" y="290"/>
                </a:lnTo>
                <a:lnTo>
                  <a:pt x="206" y="247"/>
                </a:lnTo>
                <a:lnTo>
                  <a:pt x="207" y="242"/>
                </a:lnTo>
                <a:lnTo>
                  <a:pt x="211" y="238"/>
                </a:lnTo>
                <a:lnTo>
                  <a:pt x="219" y="233"/>
                </a:lnTo>
                <a:lnTo>
                  <a:pt x="226" y="226"/>
                </a:lnTo>
                <a:lnTo>
                  <a:pt x="233" y="219"/>
                </a:lnTo>
                <a:lnTo>
                  <a:pt x="238" y="211"/>
                </a:lnTo>
                <a:lnTo>
                  <a:pt x="242" y="202"/>
                </a:lnTo>
                <a:lnTo>
                  <a:pt x="246" y="192"/>
                </a:lnTo>
                <a:lnTo>
                  <a:pt x="248" y="183"/>
                </a:lnTo>
                <a:lnTo>
                  <a:pt x="249" y="172"/>
                </a:lnTo>
                <a:lnTo>
                  <a:pt x="248" y="157"/>
                </a:lnTo>
                <a:lnTo>
                  <a:pt x="242" y="144"/>
                </a:lnTo>
                <a:lnTo>
                  <a:pt x="235" y="130"/>
                </a:lnTo>
                <a:lnTo>
                  <a:pt x="226" y="119"/>
                </a:lnTo>
                <a:lnTo>
                  <a:pt x="215" y="110"/>
                </a:lnTo>
                <a:lnTo>
                  <a:pt x="203" y="103"/>
                </a:lnTo>
                <a:lnTo>
                  <a:pt x="188" y="99"/>
                </a:lnTo>
                <a:lnTo>
                  <a:pt x="173" y="96"/>
                </a:lnTo>
                <a:lnTo>
                  <a:pt x="173" y="77"/>
                </a:lnTo>
                <a:close/>
                <a:moveTo>
                  <a:pt x="258" y="73"/>
                </a:moveTo>
                <a:lnTo>
                  <a:pt x="252" y="81"/>
                </a:lnTo>
                <a:lnTo>
                  <a:pt x="250" y="84"/>
                </a:lnTo>
                <a:lnTo>
                  <a:pt x="249" y="87"/>
                </a:lnTo>
                <a:lnTo>
                  <a:pt x="250" y="91"/>
                </a:lnTo>
                <a:lnTo>
                  <a:pt x="252" y="94"/>
                </a:lnTo>
                <a:lnTo>
                  <a:pt x="254" y="95"/>
                </a:lnTo>
                <a:lnTo>
                  <a:pt x="258" y="96"/>
                </a:lnTo>
                <a:lnTo>
                  <a:pt x="258" y="73"/>
                </a:lnTo>
                <a:close/>
                <a:moveTo>
                  <a:pt x="258" y="249"/>
                </a:moveTo>
                <a:lnTo>
                  <a:pt x="258" y="249"/>
                </a:lnTo>
                <a:lnTo>
                  <a:pt x="254" y="251"/>
                </a:lnTo>
                <a:lnTo>
                  <a:pt x="252" y="252"/>
                </a:lnTo>
                <a:lnTo>
                  <a:pt x="250" y="255"/>
                </a:lnTo>
                <a:lnTo>
                  <a:pt x="249" y="259"/>
                </a:lnTo>
                <a:lnTo>
                  <a:pt x="250" y="261"/>
                </a:lnTo>
                <a:lnTo>
                  <a:pt x="252" y="264"/>
                </a:lnTo>
                <a:lnTo>
                  <a:pt x="258" y="272"/>
                </a:lnTo>
                <a:lnTo>
                  <a:pt x="258" y="249"/>
                </a:lnTo>
                <a:close/>
                <a:moveTo>
                  <a:pt x="173" y="60"/>
                </a:moveTo>
                <a:lnTo>
                  <a:pt x="173" y="0"/>
                </a:lnTo>
                <a:lnTo>
                  <a:pt x="176" y="1"/>
                </a:lnTo>
                <a:lnTo>
                  <a:pt x="178" y="3"/>
                </a:lnTo>
                <a:lnTo>
                  <a:pt x="180" y="6"/>
                </a:lnTo>
                <a:lnTo>
                  <a:pt x="181" y="8"/>
                </a:lnTo>
                <a:lnTo>
                  <a:pt x="181" y="52"/>
                </a:lnTo>
                <a:lnTo>
                  <a:pt x="180" y="54"/>
                </a:lnTo>
                <a:lnTo>
                  <a:pt x="178" y="57"/>
                </a:lnTo>
                <a:lnTo>
                  <a:pt x="176" y="60"/>
                </a:lnTo>
                <a:lnTo>
                  <a:pt x="173" y="60"/>
                </a:lnTo>
                <a:close/>
                <a:moveTo>
                  <a:pt x="173" y="375"/>
                </a:moveTo>
                <a:lnTo>
                  <a:pt x="166" y="375"/>
                </a:lnTo>
                <a:lnTo>
                  <a:pt x="157" y="374"/>
                </a:lnTo>
                <a:lnTo>
                  <a:pt x="147" y="371"/>
                </a:lnTo>
                <a:lnTo>
                  <a:pt x="139" y="367"/>
                </a:lnTo>
                <a:lnTo>
                  <a:pt x="132" y="360"/>
                </a:lnTo>
                <a:lnTo>
                  <a:pt x="127" y="354"/>
                </a:lnTo>
                <a:lnTo>
                  <a:pt x="123" y="345"/>
                </a:lnTo>
                <a:lnTo>
                  <a:pt x="120" y="337"/>
                </a:lnTo>
                <a:lnTo>
                  <a:pt x="119" y="328"/>
                </a:lnTo>
                <a:lnTo>
                  <a:pt x="119" y="252"/>
                </a:lnTo>
                <a:lnTo>
                  <a:pt x="109" y="244"/>
                </a:lnTo>
                <a:lnTo>
                  <a:pt x="100" y="234"/>
                </a:lnTo>
                <a:lnTo>
                  <a:pt x="93" y="224"/>
                </a:lnTo>
                <a:lnTo>
                  <a:pt x="86" y="213"/>
                </a:lnTo>
                <a:lnTo>
                  <a:pt x="86" y="131"/>
                </a:lnTo>
                <a:lnTo>
                  <a:pt x="93" y="121"/>
                </a:lnTo>
                <a:lnTo>
                  <a:pt x="101" y="110"/>
                </a:lnTo>
                <a:lnTo>
                  <a:pt x="111" y="100"/>
                </a:lnTo>
                <a:lnTo>
                  <a:pt x="122" y="92"/>
                </a:lnTo>
                <a:lnTo>
                  <a:pt x="132" y="85"/>
                </a:lnTo>
                <a:lnTo>
                  <a:pt x="146" y="81"/>
                </a:lnTo>
                <a:lnTo>
                  <a:pt x="158" y="79"/>
                </a:lnTo>
                <a:lnTo>
                  <a:pt x="173" y="77"/>
                </a:lnTo>
                <a:lnTo>
                  <a:pt x="173" y="96"/>
                </a:lnTo>
                <a:lnTo>
                  <a:pt x="158" y="99"/>
                </a:lnTo>
                <a:lnTo>
                  <a:pt x="143" y="103"/>
                </a:lnTo>
                <a:lnTo>
                  <a:pt x="131" y="110"/>
                </a:lnTo>
                <a:lnTo>
                  <a:pt x="119" y="119"/>
                </a:lnTo>
                <a:lnTo>
                  <a:pt x="109" y="130"/>
                </a:lnTo>
                <a:lnTo>
                  <a:pt x="103" y="144"/>
                </a:lnTo>
                <a:lnTo>
                  <a:pt x="99" y="157"/>
                </a:lnTo>
                <a:lnTo>
                  <a:pt x="97" y="172"/>
                </a:lnTo>
                <a:lnTo>
                  <a:pt x="97" y="183"/>
                </a:lnTo>
                <a:lnTo>
                  <a:pt x="100" y="192"/>
                </a:lnTo>
                <a:lnTo>
                  <a:pt x="103" y="202"/>
                </a:lnTo>
                <a:lnTo>
                  <a:pt x="107" y="210"/>
                </a:lnTo>
                <a:lnTo>
                  <a:pt x="112" y="218"/>
                </a:lnTo>
                <a:lnTo>
                  <a:pt x="119" y="226"/>
                </a:lnTo>
                <a:lnTo>
                  <a:pt x="126" y="232"/>
                </a:lnTo>
                <a:lnTo>
                  <a:pt x="134" y="237"/>
                </a:lnTo>
                <a:lnTo>
                  <a:pt x="138" y="241"/>
                </a:lnTo>
                <a:lnTo>
                  <a:pt x="139" y="247"/>
                </a:lnTo>
                <a:lnTo>
                  <a:pt x="139" y="290"/>
                </a:lnTo>
                <a:lnTo>
                  <a:pt x="173" y="290"/>
                </a:lnTo>
                <a:lnTo>
                  <a:pt x="173" y="375"/>
                </a:lnTo>
                <a:close/>
                <a:moveTo>
                  <a:pt x="173" y="0"/>
                </a:moveTo>
                <a:lnTo>
                  <a:pt x="173" y="60"/>
                </a:lnTo>
                <a:lnTo>
                  <a:pt x="172" y="60"/>
                </a:lnTo>
                <a:lnTo>
                  <a:pt x="169" y="60"/>
                </a:lnTo>
                <a:lnTo>
                  <a:pt x="166" y="58"/>
                </a:lnTo>
                <a:lnTo>
                  <a:pt x="164" y="54"/>
                </a:lnTo>
                <a:lnTo>
                  <a:pt x="164" y="52"/>
                </a:lnTo>
                <a:lnTo>
                  <a:pt x="164" y="8"/>
                </a:lnTo>
                <a:lnTo>
                  <a:pt x="164" y="6"/>
                </a:lnTo>
                <a:lnTo>
                  <a:pt x="166" y="3"/>
                </a:lnTo>
                <a:lnTo>
                  <a:pt x="169" y="0"/>
                </a:lnTo>
                <a:lnTo>
                  <a:pt x="172" y="0"/>
                </a:lnTo>
                <a:lnTo>
                  <a:pt x="173" y="0"/>
                </a:lnTo>
                <a:close/>
                <a:moveTo>
                  <a:pt x="86" y="271"/>
                </a:moveTo>
                <a:lnTo>
                  <a:pt x="93" y="264"/>
                </a:lnTo>
                <a:lnTo>
                  <a:pt x="94" y="261"/>
                </a:lnTo>
                <a:lnTo>
                  <a:pt x="96" y="259"/>
                </a:lnTo>
                <a:lnTo>
                  <a:pt x="94" y="255"/>
                </a:lnTo>
                <a:lnTo>
                  <a:pt x="93" y="252"/>
                </a:lnTo>
                <a:lnTo>
                  <a:pt x="90" y="251"/>
                </a:lnTo>
                <a:lnTo>
                  <a:pt x="86" y="249"/>
                </a:lnTo>
                <a:lnTo>
                  <a:pt x="86" y="271"/>
                </a:lnTo>
                <a:close/>
                <a:moveTo>
                  <a:pt x="86" y="96"/>
                </a:moveTo>
                <a:lnTo>
                  <a:pt x="86" y="96"/>
                </a:lnTo>
                <a:lnTo>
                  <a:pt x="90" y="95"/>
                </a:lnTo>
                <a:lnTo>
                  <a:pt x="93" y="94"/>
                </a:lnTo>
                <a:lnTo>
                  <a:pt x="94" y="91"/>
                </a:lnTo>
                <a:lnTo>
                  <a:pt x="96" y="87"/>
                </a:lnTo>
                <a:lnTo>
                  <a:pt x="94" y="84"/>
                </a:lnTo>
                <a:lnTo>
                  <a:pt x="93" y="81"/>
                </a:lnTo>
                <a:lnTo>
                  <a:pt x="86" y="75"/>
                </a:lnTo>
                <a:lnTo>
                  <a:pt x="86" y="96"/>
                </a:lnTo>
                <a:close/>
                <a:moveTo>
                  <a:pt x="86" y="213"/>
                </a:moveTo>
                <a:lnTo>
                  <a:pt x="86" y="213"/>
                </a:lnTo>
                <a:lnTo>
                  <a:pt x="82" y="203"/>
                </a:lnTo>
                <a:lnTo>
                  <a:pt x="80" y="194"/>
                </a:lnTo>
                <a:lnTo>
                  <a:pt x="78" y="183"/>
                </a:lnTo>
                <a:lnTo>
                  <a:pt x="77" y="172"/>
                </a:lnTo>
                <a:lnTo>
                  <a:pt x="78" y="161"/>
                </a:lnTo>
                <a:lnTo>
                  <a:pt x="80" y="152"/>
                </a:lnTo>
                <a:lnTo>
                  <a:pt x="82" y="141"/>
                </a:lnTo>
                <a:lnTo>
                  <a:pt x="86" y="131"/>
                </a:lnTo>
                <a:lnTo>
                  <a:pt x="86" y="213"/>
                </a:lnTo>
                <a:close/>
                <a:moveTo>
                  <a:pt x="86" y="75"/>
                </a:moveTo>
                <a:lnTo>
                  <a:pt x="86" y="96"/>
                </a:lnTo>
                <a:lnTo>
                  <a:pt x="84" y="95"/>
                </a:lnTo>
                <a:lnTo>
                  <a:pt x="80" y="94"/>
                </a:lnTo>
                <a:lnTo>
                  <a:pt x="50" y="64"/>
                </a:lnTo>
                <a:lnTo>
                  <a:pt x="48" y="60"/>
                </a:lnTo>
                <a:lnTo>
                  <a:pt x="47" y="57"/>
                </a:lnTo>
                <a:lnTo>
                  <a:pt x="48" y="53"/>
                </a:lnTo>
                <a:lnTo>
                  <a:pt x="50" y="50"/>
                </a:lnTo>
                <a:lnTo>
                  <a:pt x="53" y="49"/>
                </a:lnTo>
                <a:lnTo>
                  <a:pt x="57" y="48"/>
                </a:lnTo>
                <a:lnTo>
                  <a:pt x="59" y="49"/>
                </a:lnTo>
                <a:lnTo>
                  <a:pt x="62" y="50"/>
                </a:lnTo>
                <a:lnTo>
                  <a:pt x="86" y="75"/>
                </a:lnTo>
                <a:close/>
                <a:moveTo>
                  <a:pt x="86" y="249"/>
                </a:moveTo>
                <a:lnTo>
                  <a:pt x="86" y="271"/>
                </a:lnTo>
                <a:lnTo>
                  <a:pt x="62" y="295"/>
                </a:lnTo>
                <a:lnTo>
                  <a:pt x="59" y="297"/>
                </a:lnTo>
                <a:lnTo>
                  <a:pt x="57" y="298"/>
                </a:lnTo>
                <a:lnTo>
                  <a:pt x="53" y="297"/>
                </a:lnTo>
                <a:lnTo>
                  <a:pt x="50" y="295"/>
                </a:lnTo>
                <a:lnTo>
                  <a:pt x="48" y="291"/>
                </a:lnTo>
                <a:lnTo>
                  <a:pt x="47" y="289"/>
                </a:lnTo>
                <a:lnTo>
                  <a:pt x="48" y="286"/>
                </a:lnTo>
                <a:lnTo>
                  <a:pt x="50" y="282"/>
                </a:lnTo>
                <a:lnTo>
                  <a:pt x="80" y="252"/>
                </a:lnTo>
                <a:lnTo>
                  <a:pt x="84" y="251"/>
                </a:lnTo>
                <a:lnTo>
                  <a:pt x="86" y="249"/>
                </a:lnTo>
                <a:close/>
                <a:moveTo>
                  <a:pt x="8" y="164"/>
                </a:moveTo>
                <a:lnTo>
                  <a:pt x="8" y="164"/>
                </a:lnTo>
                <a:lnTo>
                  <a:pt x="51" y="164"/>
                </a:lnTo>
                <a:lnTo>
                  <a:pt x="54" y="164"/>
                </a:lnTo>
                <a:lnTo>
                  <a:pt x="57" y="167"/>
                </a:lnTo>
                <a:lnTo>
                  <a:pt x="59" y="169"/>
                </a:lnTo>
                <a:lnTo>
                  <a:pt x="59" y="172"/>
                </a:lnTo>
                <a:lnTo>
                  <a:pt x="59" y="176"/>
                </a:lnTo>
                <a:lnTo>
                  <a:pt x="57" y="179"/>
                </a:lnTo>
                <a:lnTo>
                  <a:pt x="54" y="180"/>
                </a:lnTo>
                <a:lnTo>
                  <a:pt x="51" y="182"/>
                </a:lnTo>
                <a:lnTo>
                  <a:pt x="8" y="182"/>
                </a:lnTo>
                <a:lnTo>
                  <a:pt x="5" y="180"/>
                </a:lnTo>
                <a:lnTo>
                  <a:pt x="2" y="179"/>
                </a:lnTo>
                <a:lnTo>
                  <a:pt x="0" y="176"/>
                </a:lnTo>
                <a:lnTo>
                  <a:pt x="0" y="172"/>
                </a:lnTo>
                <a:lnTo>
                  <a:pt x="0" y="169"/>
                </a:lnTo>
                <a:lnTo>
                  <a:pt x="2" y="167"/>
                </a:lnTo>
                <a:lnTo>
                  <a:pt x="5" y="164"/>
                </a:lnTo>
                <a:lnTo>
                  <a:pt x="8" y="16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7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15"/>
          <p:cNvSpPr>
            <a:spLocks noChangeArrowheads="1"/>
          </p:cNvSpPr>
          <p:nvPr/>
        </p:nvSpPr>
        <p:spPr bwMode="auto">
          <a:xfrm>
            <a:off x="0" y="-34925"/>
            <a:ext cx="9144000" cy="5270500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3555" name="流程图: 合并 38"/>
          <p:cNvSpPr>
            <a:spLocks noChangeArrowheads="1"/>
          </p:cNvSpPr>
          <p:nvPr/>
        </p:nvSpPr>
        <p:spPr bwMode="auto">
          <a:xfrm rot="-5400000">
            <a:off x="-1170781" y="2012157"/>
            <a:ext cx="5329238" cy="3133725"/>
          </a:xfrm>
          <a:prstGeom prst="flowChartMerge">
            <a:avLst/>
          </a:prstGeom>
          <a:solidFill>
            <a:srgbClr val="FA4453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3556" name="流程图: 合并 40"/>
          <p:cNvSpPr>
            <a:spLocks noChangeArrowheads="1"/>
          </p:cNvSpPr>
          <p:nvPr/>
        </p:nvSpPr>
        <p:spPr bwMode="auto">
          <a:xfrm rot="-5400000">
            <a:off x="-811213" y="2211388"/>
            <a:ext cx="4606925" cy="2736850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0246" name="TextBox 9"/>
          <p:cNvSpPr>
            <a:spLocks noChangeArrowheads="1"/>
          </p:cNvSpPr>
          <p:nvPr/>
        </p:nvSpPr>
        <p:spPr bwMode="auto">
          <a:xfrm>
            <a:off x="142875" y="142876"/>
            <a:ext cx="55721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spc="-150" dirty="0" smtClean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earn</a:t>
            </a:r>
            <a:r>
              <a:rPr lang="en-US" altLang="zh-CN" sz="3200" b="1" spc="-150" dirty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 </a:t>
            </a:r>
            <a:r>
              <a:rPr lang="en-US" altLang="zh-CN" sz="3200" b="1" spc="-150" dirty="0" err="1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vt</a:t>
            </a:r>
            <a:r>
              <a:rPr lang="en-US" altLang="zh-CN" sz="3200" b="1" spc="-150" dirty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 </a:t>
            </a:r>
            <a:r>
              <a:rPr lang="zh-CN" altLang="en-US" sz="3200" b="1" spc="-150" dirty="0" smtClean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赚，挣钱；获得，赢得</a:t>
            </a:r>
            <a:endParaRPr lang="zh-CN" altLang="en-US" sz="3200" b="1" spc="-150" dirty="0">
              <a:solidFill>
                <a:srgbClr val="FF3B3B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23558" name="TextBox 11"/>
          <p:cNvSpPr>
            <a:spLocks noChangeArrowheads="1"/>
          </p:cNvSpPr>
          <p:nvPr/>
        </p:nvSpPr>
        <p:spPr bwMode="auto">
          <a:xfrm>
            <a:off x="223840" y="3273426"/>
            <a:ext cx="1919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earn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23559" name="矩形 58"/>
          <p:cNvSpPr>
            <a:spLocks noChangeArrowheads="1"/>
          </p:cNvSpPr>
          <p:nvPr/>
        </p:nvSpPr>
        <p:spPr bwMode="auto">
          <a:xfrm>
            <a:off x="0" y="5019676"/>
            <a:ext cx="9144000" cy="215900"/>
          </a:xfrm>
          <a:prstGeom prst="rect">
            <a:avLst/>
          </a:prstGeom>
          <a:solidFill>
            <a:srgbClr val="FA4453">
              <a:alpha val="69019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3560" name="TextBox 8"/>
          <p:cNvSpPr txBox="1">
            <a:spLocks noChangeArrowheads="1"/>
          </p:cNvSpPr>
          <p:nvPr/>
        </p:nvSpPr>
        <p:spPr bwMode="auto">
          <a:xfrm>
            <a:off x="5715031" y="203201"/>
            <a:ext cx="32861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earning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n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薪水，工资</a:t>
            </a:r>
            <a:endParaRPr lang="zh-CN" altLang="en-US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4" name="圆角矩形 13"/>
          <p:cNvSpPr/>
          <p:nvPr/>
        </p:nvSpPr>
        <p:spPr bwMode="auto">
          <a:xfrm>
            <a:off x="2357422" y="4398951"/>
            <a:ext cx="2605108" cy="571504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196"/>
            </a:schemeClr>
          </a:solidFill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Make sentences...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2212167" y="928676"/>
            <a:ext cx="592935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①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Young as he is , he earns a good salary in a big company.   </a:t>
            </a:r>
          </a:p>
          <a:p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  ②</a:t>
            </a:r>
            <a:r>
              <a:rPr lang="en-US" altLang="zh-CN" sz="2800" b="1" dirty="0" err="1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Qian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r>
              <a:rPr lang="en-US" altLang="zh-CN" sz="2800" b="1" dirty="0" err="1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Xuesen’s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achievement earned him respect and admiration. </a:t>
            </a:r>
            <a:endParaRPr lang="en-US" altLang="zh-CN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2857488" y="2972705"/>
            <a:ext cx="64294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 :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Earn money= make money 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赚钱，挣钱</a:t>
            </a:r>
            <a:endParaRPr lang="en-US" altLang="zh-CN" sz="2800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Earn one’s/a living= make one’s/a living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谋生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1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4339" name="矩形 1"/>
          <p:cNvSpPr>
            <a:spLocks noChangeArrowheads="1"/>
          </p:cNvSpPr>
          <p:nvPr/>
        </p:nvSpPr>
        <p:spPr bwMode="auto">
          <a:xfrm>
            <a:off x="-69850" y="-17463"/>
            <a:ext cx="9251950" cy="2281238"/>
          </a:xfrm>
          <a:prstGeom prst="rect">
            <a:avLst/>
          </a:prstGeom>
          <a:solidFill>
            <a:srgbClr val="FA4453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4340" name="直接连接符 16"/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38"/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14347" name="六边形 2"/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 w="25400">
              <a:noFill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  <p:sp>
          <p:nvSpPr>
            <p:cNvPr id="14348" name="直接连接符 4"/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9" name="直接连接符 6"/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0" name="直接连接符 8"/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1" name="直接连接符 12"/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2" name="直接连接符 18"/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3" name="流程图: 联系 33"/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 w="25400">
              <a:noFill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  <p:sp>
          <p:nvSpPr>
            <p:cNvPr id="14354" name="六边形 35"/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</p:grpSp>
      <p:sp>
        <p:nvSpPr>
          <p:cNvPr id="14343" name="矩形 37"/>
          <p:cNvSpPr>
            <a:spLocks noChangeArrowheads="1"/>
          </p:cNvSpPr>
          <p:nvPr/>
        </p:nvSpPr>
        <p:spPr bwMode="auto">
          <a:xfrm>
            <a:off x="3000364" y="2714626"/>
            <a:ext cx="3451586" cy="1234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dirty="0" smtClean="0">
                <a:solidFill>
                  <a:srgbClr val="595959"/>
                </a:solidFill>
                <a:latin typeface="Freestyle Script" pitchFamily="66" charset="0"/>
                <a:ea typeface="Arial Unicode MS" pitchFamily="34" charset="-122"/>
                <a:cs typeface="Arial Unicode MS" pitchFamily="34" charset="-122"/>
                <a:sym typeface="Arial" pitchFamily="34" charset="0"/>
              </a:rPr>
              <a:t>THANK YOU !!</a:t>
            </a:r>
            <a:endParaRPr lang="en-US" altLang="zh-CN" sz="5400" dirty="0">
              <a:solidFill>
                <a:srgbClr val="595959"/>
              </a:solidFill>
              <a:latin typeface="Freestyle Script" pitchFamily="66" charset="0"/>
              <a:ea typeface="Arial Unicode MS" pitchFamily="34" charset="-122"/>
              <a:cs typeface="Arial Unicode MS" pitchFamily="34" charset="-122"/>
              <a:sym typeface="Arial" pitchFamily="34" charset="0"/>
            </a:endParaRPr>
          </a:p>
        </p:txBody>
      </p:sp>
      <p:sp>
        <p:nvSpPr>
          <p:cNvPr id="14344" name="直接连接符 39"/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5" name="TextBox 42"/>
          <p:cNvSpPr>
            <a:spLocks noChangeArrowheads="1"/>
          </p:cNvSpPr>
          <p:nvPr/>
        </p:nvSpPr>
        <p:spPr bwMode="auto">
          <a:xfrm>
            <a:off x="3819525" y="1778000"/>
            <a:ext cx="1511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/>
            <a:r>
              <a:rPr lang="en-US" altLang="zh-CN" sz="5400" b="1">
                <a:solidFill>
                  <a:srgbClr val="05AFC8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20" name="图片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9" y="785800"/>
            <a:ext cx="571504" cy="829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6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7170" name="文本框 3"/>
          <p:cNvSpPr>
            <a:spLocks noChangeArrowheads="1"/>
          </p:cNvSpPr>
          <p:nvPr/>
        </p:nvSpPr>
        <p:spPr bwMode="auto">
          <a:xfrm>
            <a:off x="198438" y="142875"/>
            <a:ext cx="3197225" cy="500137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>
                <a:solidFill>
                  <a:srgbClr val="FF4646"/>
                </a:solidFill>
                <a:latin typeface="Freestyle Script" pitchFamily="66" charset="0"/>
                <a:ea typeface="造字工房悦黑体验版纤细体"/>
                <a:sym typeface="造字工房悦黑体验版纤细体" pitchFamily="2" charset="-122"/>
              </a:rPr>
              <a:t>THE BAND THAT WASN’T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6962777" y="2684463"/>
            <a:ext cx="587375" cy="106362"/>
          </a:xfrm>
          <a:custGeom>
            <a:avLst/>
            <a:gdLst>
              <a:gd name="T0" fmla="*/ 0 w 3093568"/>
              <a:gd name="T1" fmla="*/ 0 h 271442"/>
              <a:gd name="T2" fmla="*/ 111450 w 3093568"/>
              <a:gd name="T3" fmla="*/ 0 h 271442"/>
              <a:gd name="T4" fmla="*/ 111450 w 3093568"/>
              <a:gd name="T5" fmla="*/ 41988 h 271442"/>
              <a:gd name="T6" fmla="*/ 0 w 3093568"/>
              <a:gd name="T7" fmla="*/ 41988 h 271442"/>
              <a:gd name="T8" fmla="*/ 0 w 3093568"/>
              <a:gd name="T9" fmla="*/ 0 h 271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3568"/>
              <a:gd name="T16" fmla="*/ 0 h 271442"/>
              <a:gd name="T17" fmla="*/ 3093568 w 3093568"/>
              <a:gd name="T18" fmla="*/ 271442 h 271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3568" h="271442">
                <a:moveTo>
                  <a:pt x="0" y="0"/>
                </a:moveTo>
                <a:lnTo>
                  <a:pt x="3093568" y="0"/>
                </a:lnTo>
                <a:lnTo>
                  <a:pt x="3093568" y="271442"/>
                </a:lnTo>
                <a:cubicBezTo>
                  <a:pt x="1777407" y="81360"/>
                  <a:pt x="1788744" y="3494"/>
                  <a:pt x="0" y="271442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pPr eaLnBrk="0" hangingPunct="0"/>
            <a:endParaRPr lang="zh-CN" altLang="zh-CN">
              <a:solidFill>
                <a:srgbClr val="000000"/>
              </a:solidFill>
              <a:latin typeface="Franklin Gothic Medium" pitchFamily="34" charset="0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1589090" y="1781176"/>
            <a:ext cx="585787" cy="106363"/>
          </a:xfrm>
          <a:custGeom>
            <a:avLst/>
            <a:gdLst>
              <a:gd name="T0" fmla="*/ 0 w 3093568"/>
              <a:gd name="T1" fmla="*/ 0 h 271442"/>
              <a:gd name="T2" fmla="*/ 110923 w 3093568"/>
              <a:gd name="T3" fmla="*/ 0 h 271442"/>
              <a:gd name="T4" fmla="*/ 110923 w 3093568"/>
              <a:gd name="T5" fmla="*/ 41522 h 271442"/>
              <a:gd name="T6" fmla="*/ 0 w 3093568"/>
              <a:gd name="T7" fmla="*/ 41522 h 271442"/>
              <a:gd name="T8" fmla="*/ 0 w 3093568"/>
              <a:gd name="T9" fmla="*/ 0 h 271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3568"/>
              <a:gd name="T16" fmla="*/ 0 h 271442"/>
              <a:gd name="T17" fmla="*/ 3093568 w 3093568"/>
              <a:gd name="T18" fmla="*/ 271442 h 271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3568" h="271442">
                <a:moveTo>
                  <a:pt x="0" y="0"/>
                </a:moveTo>
                <a:lnTo>
                  <a:pt x="3093568" y="0"/>
                </a:lnTo>
                <a:lnTo>
                  <a:pt x="3093568" y="271442"/>
                </a:lnTo>
                <a:cubicBezTo>
                  <a:pt x="1777407" y="81360"/>
                  <a:pt x="1788744" y="3494"/>
                  <a:pt x="0" y="271442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pPr eaLnBrk="0" hangingPunct="0"/>
            <a:endParaRPr lang="zh-CN" altLang="zh-CN">
              <a:solidFill>
                <a:srgbClr val="000000"/>
              </a:solidFill>
              <a:latin typeface="Franklin Gothic Medium" pitchFamily="34" charset="0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7173" name="矩形 1"/>
          <p:cNvSpPr>
            <a:spLocks noChangeArrowheads="1"/>
          </p:cNvSpPr>
          <p:nvPr/>
        </p:nvSpPr>
        <p:spPr bwMode="auto">
          <a:xfrm>
            <a:off x="1428752" y="1909764"/>
            <a:ext cx="5362575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zh-CN" altLang="en-US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1.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 Revise some the different types of music</a:t>
            </a:r>
            <a:endParaRPr lang="zh-CN" altLang="en-US" sz="2000" dirty="0">
              <a:solidFill>
                <a:srgbClr val="000000"/>
              </a:solidFill>
              <a:latin typeface="+mn-lt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7174" name="矩形 27"/>
          <p:cNvSpPr>
            <a:spLocks noChangeArrowheads="1"/>
          </p:cNvSpPr>
          <p:nvPr/>
        </p:nvSpPr>
        <p:spPr bwMode="auto">
          <a:xfrm>
            <a:off x="1428750" y="2428875"/>
            <a:ext cx="485775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zh-CN" altLang="en-US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 The main idea of the whole passage</a:t>
            </a:r>
            <a:endParaRPr lang="zh-CN" altLang="en-US" sz="2000" dirty="0">
              <a:solidFill>
                <a:srgbClr val="000000"/>
              </a:solidFill>
              <a:latin typeface="+mn-lt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7175" name="矩形 32"/>
          <p:cNvSpPr>
            <a:spLocks noChangeArrowheads="1"/>
          </p:cNvSpPr>
          <p:nvPr/>
        </p:nvSpPr>
        <p:spPr bwMode="auto">
          <a:xfrm>
            <a:off x="1449388" y="2981325"/>
            <a:ext cx="576580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zh-CN" altLang="en-US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3.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Main idea of each 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paragraph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(your own words)</a:t>
            </a:r>
            <a:endParaRPr lang="zh-CN" altLang="en-US" sz="2000" dirty="0">
              <a:solidFill>
                <a:srgbClr val="000000"/>
              </a:solidFill>
              <a:latin typeface="+mn-lt"/>
              <a:ea typeface="微软雅黑" pitchFamily="34" charset="-122"/>
              <a:sym typeface="微软雅黑" pitchFamily="34" charset="-122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30313" y="1676401"/>
            <a:ext cx="3841750" cy="1895475"/>
            <a:chOff x="0" y="0"/>
            <a:chExt cx="4879855" cy="2259668"/>
          </a:xfrm>
        </p:grpSpPr>
        <p:sp>
          <p:nvSpPr>
            <p:cNvPr id="15398" name="直接连接符 17"/>
            <p:cNvSpPr>
              <a:spLocks noChangeShapeType="1"/>
            </p:cNvSpPr>
            <p:nvPr/>
          </p:nvSpPr>
          <p:spPr bwMode="auto">
            <a:xfrm>
              <a:off x="0" y="0"/>
              <a:ext cx="1" cy="1714807"/>
            </a:xfrm>
            <a:prstGeom prst="line">
              <a:avLst/>
            </a:prstGeom>
            <a:noFill/>
            <a:ln w="19050">
              <a:solidFill>
                <a:srgbClr val="FF464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9" name="直接连接符 21"/>
            <p:cNvSpPr>
              <a:spLocks noChangeShapeType="1"/>
            </p:cNvSpPr>
            <p:nvPr/>
          </p:nvSpPr>
          <p:spPr bwMode="auto">
            <a:xfrm>
              <a:off x="529717" y="2259458"/>
              <a:ext cx="4350138" cy="210"/>
            </a:xfrm>
            <a:prstGeom prst="line">
              <a:avLst/>
            </a:prstGeom>
            <a:noFill/>
            <a:ln w="19050">
              <a:solidFill>
                <a:srgbClr val="FF464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 flipH="1">
            <a:off x="2878138" y="2714625"/>
            <a:ext cx="4837112" cy="1868488"/>
            <a:chOff x="0" y="0"/>
            <a:chExt cx="4879855" cy="2259668"/>
          </a:xfrm>
        </p:grpSpPr>
        <p:sp>
          <p:nvSpPr>
            <p:cNvPr id="15396" name="直接连接符 44"/>
            <p:cNvSpPr>
              <a:spLocks noChangeShapeType="1"/>
            </p:cNvSpPr>
            <p:nvPr/>
          </p:nvSpPr>
          <p:spPr bwMode="auto">
            <a:xfrm>
              <a:off x="0" y="0"/>
              <a:ext cx="1" cy="1714807"/>
            </a:xfrm>
            <a:prstGeom prst="line">
              <a:avLst/>
            </a:prstGeom>
            <a:noFill/>
            <a:ln w="19050">
              <a:solidFill>
                <a:srgbClr val="FF464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7" name="直接连接符 45"/>
            <p:cNvSpPr>
              <a:spLocks noChangeShapeType="1"/>
            </p:cNvSpPr>
            <p:nvPr/>
          </p:nvSpPr>
          <p:spPr bwMode="auto">
            <a:xfrm>
              <a:off x="529717" y="2259458"/>
              <a:ext cx="4350138" cy="210"/>
            </a:xfrm>
            <a:prstGeom prst="line">
              <a:avLst/>
            </a:prstGeom>
            <a:noFill/>
            <a:ln w="19050">
              <a:solidFill>
                <a:srgbClr val="FF464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71" name="矩形 38"/>
          <p:cNvSpPr>
            <a:spLocks noChangeArrowheads="1"/>
          </p:cNvSpPr>
          <p:nvPr/>
        </p:nvSpPr>
        <p:spPr bwMode="auto">
          <a:xfrm>
            <a:off x="785815" y="1428751"/>
            <a:ext cx="928687" cy="302007"/>
          </a:xfrm>
          <a:prstGeom prst="rect">
            <a:avLst/>
          </a:prstGeom>
          <a:solidFill>
            <a:srgbClr val="FF4646"/>
          </a:solidFill>
          <a:ln w="9525">
            <a:noFill/>
            <a:miter lim="800000"/>
            <a:headEnd/>
            <a:tailEnd/>
          </a:ln>
        </p:spPr>
        <p:txBody>
          <a:bodyPr lIns="67628" tIns="35243" rIns="67628" bIns="35243" anchor="ctr">
            <a:spAutoFit/>
          </a:bodyPr>
          <a:lstStyle/>
          <a:p>
            <a:pPr algn="ctr" eaLnBrk="0" hangingPunct="0"/>
            <a:r>
              <a:rPr lang="en-US" altLang="zh-CN" sz="15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Lao UI" pitchFamily="34" charset="0"/>
              </a:rPr>
              <a:t>REVIEW</a:t>
            </a:r>
            <a:endParaRPr lang="zh-CN" altLang="en-US" sz="15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Lao UI" pitchFamily="34" charset="0"/>
            </a:endParaRPr>
          </a:p>
        </p:txBody>
      </p:sp>
      <p:sp>
        <p:nvSpPr>
          <p:cNvPr id="15372" name="矩形 46"/>
          <p:cNvSpPr>
            <a:spLocks noChangeArrowheads="1"/>
          </p:cNvSpPr>
          <p:nvPr/>
        </p:nvSpPr>
        <p:spPr bwMode="auto">
          <a:xfrm>
            <a:off x="7037388" y="2357439"/>
            <a:ext cx="1249362" cy="302007"/>
          </a:xfrm>
          <a:prstGeom prst="rect">
            <a:avLst/>
          </a:prstGeom>
          <a:solidFill>
            <a:srgbClr val="FF4646"/>
          </a:solidFill>
          <a:ln w="9525">
            <a:noFill/>
            <a:miter lim="800000"/>
            <a:headEnd/>
            <a:tailEnd/>
          </a:ln>
        </p:spPr>
        <p:txBody>
          <a:bodyPr lIns="67628" tIns="35243" rIns="67628" bIns="35243" anchor="ctr">
            <a:spAutoFit/>
          </a:bodyPr>
          <a:lstStyle/>
          <a:p>
            <a:pPr algn="ctr" eaLnBrk="0" hangingPunct="0"/>
            <a:r>
              <a:rPr lang="en-US" altLang="zh-CN" sz="15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Lao UI" pitchFamily="34" charset="0"/>
              </a:rPr>
              <a:t>PREVIEW</a:t>
            </a:r>
            <a:endParaRPr lang="zh-CN" altLang="en-US" sz="1500" b="1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Lao UI" pitchFamily="34" charset="0"/>
            </a:endParaRPr>
          </a:p>
        </p:txBody>
      </p:sp>
      <p:sp>
        <p:nvSpPr>
          <p:cNvPr id="7186" name="矩形 49"/>
          <p:cNvSpPr>
            <a:spLocks noChangeArrowheads="1"/>
          </p:cNvSpPr>
          <p:nvPr/>
        </p:nvSpPr>
        <p:spPr bwMode="auto">
          <a:xfrm>
            <a:off x="2701925" y="3746500"/>
            <a:ext cx="218440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zh-CN" altLang="en-US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4.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Read the text</a:t>
            </a:r>
            <a:endParaRPr lang="zh-CN" altLang="en-US" sz="2000" dirty="0">
              <a:solidFill>
                <a:srgbClr val="000000"/>
              </a:solidFill>
              <a:latin typeface="+mn-lt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7187" name="矩形 50"/>
          <p:cNvSpPr>
            <a:spLocks noChangeArrowheads="1"/>
          </p:cNvSpPr>
          <p:nvPr/>
        </p:nvSpPr>
        <p:spPr bwMode="auto">
          <a:xfrm>
            <a:off x="2673350" y="4124325"/>
            <a:ext cx="504190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zh-CN" altLang="en-US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5. </a:t>
            </a:r>
            <a:r>
              <a:rPr lang="en-US" altLang="zh-CN" sz="2000" dirty="0">
                <a:solidFill>
                  <a:srgbClr val="000000"/>
                </a:solidFill>
                <a:latin typeface="+mn-lt"/>
                <a:ea typeface="微软雅黑" pitchFamily="34" charset="-122"/>
                <a:sym typeface="微软雅黑" pitchFamily="34" charset="-122"/>
              </a:rPr>
              <a:t>Preview the new language points in the text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095875" y="3452814"/>
            <a:ext cx="261938" cy="261937"/>
            <a:chOff x="0" y="0"/>
            <a:chExt cx="4876" cy="4876"/>
          </a:xfrm>
        </p:grpSpPr>
        <p:sp>
          <p:nvSpPr>
            <p:cNvPr id="15391" name="Oval 21"/>
            <p:cNvSpPr>
              <a:spLocks noChangeArrowheads="1"/>
            </p:cNvSpPr>
            <p:nvPr/>
          </p:nvSpPr>
          <p:spPr bwMode="auto">
            <a:xfrm>
              <a:off x="0" y="0"/>
              <a:ext cx="4876" cy="4876"/>
            </a:xfrm>
            <a:prstGeom prst="ellipse">
              <a:avLst/>
            </a:prstGeom>
            <a:solidFill>
              <a:srgbClr val="FF464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92" name="Oval 22"/>
            <p:cNvSpPr>
              <a:spLocks noChangeArrowheads="1"/>
            </p:cNvSpPr>
            <p:nvPr/>
          </p:nvSpPr>
          <p:spPr bwMode="auto">
            <a:xfrm>
              <a:off x="396" y="397"/>
              <a:ext cx="4083" cy="408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93" name="Rectangle 23"/>
            <p:cNvSpPr>
              <a:spLocks noChangeArrowheads="1"/>
            </p:cNvSpPr>
            <p:nvPr/>
          </p:nvSpPr>
          <p:spPr bwMode="auto">
            <a:xfrm>
              <a:off x="2211" y="738"/>
              <a:ext cx="454" cy="2155"/>
            </a:xfrm>
            <a:prstGeom prst="rect">
              <a:avLst/>
            </a:prstGeom>
            <a:solidFill>
              <a:srgbClr val="FF464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94" name="Rectangle 24"/>
            <p:cNvSpPr>
              <a:spLocks noChangeArrowheads="1"/>
            </p:cNvSpPr>
            <p:nvPr/>
          </p:nvSpPr>
          <p:spPr bwMode="auto">
            <a:xfrm rot="5460000">
              <a:off x="2834" y="1373"/>
              <a:ext cx="454" cy="2152"/>
            </a:xfrm>
            <a:prstGeom prst="rect">
              <a:avLst/>
            </a:prstGeom>
            <a:solidFill>
              <a:srgbClr val="FF464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95" name="Oval 25"/>
            <p:cNvSpPr>
              <a:spLocks noChangeArrowheads="1"/>
            </p:cNvSpPr>
            <p:nvPr/>
          </p:nvSpPr>
          <p:spPr bwMode="auto">
            <a:xfrm>
              <a:off x="2324" y="2324"/>
              <a:ext cx="227" cy="22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595565" y="4452939"/>
            <a:ext cx="261937" cy="261937"/>
            <a:chOff x="0" y="0"/>
            <a:chExt cx="4876" cy="4876"/>
          </a:xfrm>
        </p:grpSpPr>
        <p:sp>
          <p:nvSpPr>
            <p:cNvPr id="15386" name="Oval 27"/>
            <p:cNvSpPr>
              <a:spLocks noChangeArrowheads="1"/>
            </p:cNvSpPr>
            <p:nvPr/>
          </p:nvSpPr>
          <p:spPr bwMode="auto">
            <a:xfrm>
              <a:off x="0" y="0"/>
              <a:ext cx="4876" cy="4876"/>
            </a:xfrm>
            <a:prstGeom prst="ellipse">
              <a:avLst/>
            </a:prstGeom>
            <a:solidFill>
              <a:srgbClr val="FF464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87" name="Oval 28"/>
            <p:cNvSpPr>
              <a:spLocks noChangeArrowheads="1"/>
            </p:cNvSpPr>
            <p:nvPr/>
          </p:nvSpPr>
          <p:spPr bwMode="auto">
            <a:xfrm>
              <a:off x="396" y="397"/>
              <a:ext cx="4083" cy="408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88" name="Rectangle 29"/>
            <p:cNvSpPr>
              <a:spLocks noChangeArrowheads="1"/>
            </p:cNvSpPr>
            <p:nvPr/>
          </p:nvSpPr>
          <p:spPr bwMode="auto">
            <a:xfrm>
              <a:off x="2211" y="738"/>
              <a:ext cx="454" cy="2155"/>
            </a:xfrm>
            <a:prstGeom prst="rect">
              <a:avLst/>
            </a:prstGeom>
            <a:solidFill>
              <a:srgbClr val="FF464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89" name="Rectangle 30"/>
            <p:cNvSpPr>
              <a:spLocks noChangeArrowheads="1"/>
            </p:cNvSpPr>
            <p:nvPr/>
          </p:nvSpPr>
          <p:spPr bwMode="auto">
            <a:xfrm rot="5460000">
              <a:off x="2834" y="1373"/>
              <a:ext cx="454" cy="2152"/>
            </a:xfrm>
            <a:prstGeom prst="rect">
              <a:avLst/>
            </a:prstGeom>
            <a:solidFill>
              <a:srgbClr val="FF464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5390" name="Oval 31"/>
            <p:cNvSpPr>
              <a:spLocks noChangeArrowheads="1"/>
            </p:cNvSpPr>
            <p:nvPr/>
          </p:nvSpPr>
          <p:spPr bwMode="auto">
            <a:xfrm>
              <a:off x="2324" y="2324"/>
              <a:ext cx="227" cy="22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867652" y="88901"/>
            <a:ext cx="1230313" cy="893763"/>
            <a:chOff x="0" y="0"/>
            <a:chExt cx="792088" cy="576064"/>
          </a:xfrm>
        </p:grpSpPr>
        <p:sp>
          <p:nvSpPr>
            <p:cNvPr id="15384" name="椭圆 8"/>
            <p:cNvSpPr>
              <a:spLocks noChangeArrowheads="1"/>
            </p:cNvSpPr>
            <p:nvPr/>
          </p:nvSpPr>
          <p:spPr bwMode="auto">
            <a:xfrm>
              <a:off x="108012" y="0"/>
              <a:ext cx="576064" cy="576064"/>
            </a:xfrm>
            <a:prstGeom prst="ellipse">
              <a:avLst/>
            </a:prstGeom>
            <a:solidFill>
              <a:srgbClr val="FF4646"/>
            </a:solidFill>
            <a:ln w="9525">
              <a:noFill/>
              <a:round/>
              <a:headEnd/>
              <a:tailEnd/>
            </a:ln>
          </p:spPr>
          <p:txBody>
            <a:bodyPr lIns="90170" tIns="46990" rIns="90170" bIns="46990" anchor="ctr"/>
            <a:lstStyle/>
            <a:p>
              <a:pPr algn="ctr" eaLnBrk="0" hangingPunct="0"/>
              <a:endParaRPr lang="zh-CN" altLang="zh-CN">
                <a:solidFill>
                  <a:srgbClr val="FFFFFF"/>
                </a:solidFill>
                <a:latin typeface="宋体" pitchFamily="2" charset="-122"/>
                <a:sym typeface="宋体" pitchFamily="2" charset="-122"/>
              </a:endParaRPr>
            </a:p>
          </p:txBody>
        </p:sp>
        <p:sp>
          <p:nvSpPr>
            <p:cNvPr id="15385" name="文本框 9"/>
            <p:cNvSpPr>
              <a:spLocks noChangeArrowheads="1"/>
            </p:cNvSpPr>
            <p:nvPr/>
          </p:nvSpPr>
          <p:spPr bwMode="auto">
            <a:xfrm>
              <a:off x="0" y="134143"/>
              <a:ext cx="792088" cy="168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zh-CN" altLang="en-US" sz="1100" b="1">
                <a:solidFill>
                  <a:schemeClr val="bg1"/>
                </a:solidFill>
                <a:latin typeface="造字工房悦黑体验版纤细体" pitchFamily="2" charset="-122"/>
                <a:ea typeface="造字工房悦黑体验版纤细体" pitchFamily="2" charset="-122"/>
                <a:sym typeface="造字工房悦黑体验版纤细体" pitchFamily="2" charset="-122"/>
              </a:endParaRPr>
            </a:p>
          </p:txBody>
        </p:sp>
      </p:grpSp>
      <p:grpSp>
        <p:nvGrpSpPr>
          <p:cNvPr id="7" name="组合 201"/>
          <p:cNvGrpSpPr>
            <a:grpSpLocks/>
          </p:cNvGrpSpPr>
          <p:nvPr/>
        </p:nvGrpSpPr>
        <p:grpSpPr bwMode="auto">
          <a:xfrm>
            <a:off x="8185152" y="214313"/>
            <a:ext cx="601663" cy="601662"/>
            <a:chOff x="0" y="0"/>
            <a:chExt cx="601663" cy="601663"/>
          </a:xfrm>
        </p:grpSpPr>
        <p:sp>
          <p:nvSpPr>
            <p:cNvPr id="15379" name="Freeform 121"/>
            <p:cNvSpPr>
              <a:spLocks noEditPoints="1" noChangeArrowheads="1"/>
            </p:cNvSpPr>
            <p:nvPr/>
          </p:nvSpPr>
          <p:spPr bwMode="auto">
            <a:xfrm>
              <a:off x="188912" y="0"/>
              <a:ext cx="223838" cy="601663"/>
            </a:xfrm>
            <a:custGeom>
              <a:avLst/>
              <a:gdLst>
                <a:gd name="T0" fmla="*/ 178932259 w 141"/>
                <a:gd name="T1" fmla="*/ 0 h 379"/>
                <a:gd name="T2" fmla="*/ 211693605 w 141"/>
                <a:gd name="T3" fmla="*/ 10080633 h 379"/>
                <a:gd name="T4" fmla="*/ 246975856 w 141"/>
                <a:gd name="T5" fmla="*/ 37803169 h 379"/>
                <a:gd name="T6" fmla="*/ 277217786 w 141"/>
                <a:gd name="T7" fmla="*/ 83166017 h 379"/>
                <a:gd name="T8" fmla="*/ 299900027 w 141"/>
                <a:gd name="T9" fmla="*/ 141128871 h 379"/>
                <a:gd name="T10" fmla="*/ 342741966 w 141"/>
                <a:gd name="T11" fmla="*/ 294859324 h 379"/>
                <a:gd name="T12" fmla="*/ 355343564 w 141"/>
                <a:gd name="T13" fmla="*/ 478830130 h 379"/>
                <a:gd name="T14" fmla="*/ 352822610 w 141"/>
                <a:gd name="T15" fmla="*/ 574596116 h 379"/>
                <a:gd name="T16" fmla="*/ 325101635 w 141"/>
                <a:gd name="T17" fmla="*/ 743447464 h 379"/>
                <a:gd name="T18" fmla="*/ 289819384 w 141"/>
                <a:gd name="T19" fmla="*/ 846773328 h 379"/>
                <a:gd name="T20" fmla="*/ 264617776 w 141"/>
                <a:gd name="T21" fmla="*/ 897176478 h 379"/>
                <a:gd name="T22" fmla="*/ 229335525 w 141"/>
                <a:gd name="T23" fmla="*/ 934979635 h 379"/>
                <a:gd name="T24" fmla="*/ 194053224 w 141"/>
                <a:gd name="T25" fmla="*/ 952619944 h 379"/>
                <a:gd name="T26" fmla="*/ 178932259 w 141"/>
                <a:gd name="T27" fmla="*/ 955140895 h 379"/>
                <a:gd name="T28" fmla="*/ 178932259 w 141"/>
                <a:gd name="T29" fmla="*/ 877015218 h 379"/>
                <a:gd name="T30" fmla="*/ 178932259 w 141"/>
                <a:gd name="T31" fmla="*/ 877015218 h 379"/>
                <a:gd name="T32" fmla="*/ 209174238 w 141"/>
                <a:gd name="T33" fmla="*/ 871974903 h 379"/>
                <a:gd name="T34" fmla="*/ 236895213 w 141"/>
                <a:gd name="T35" fmla="*/ 846773328 h 379"/>
                <a:gd name="T36" fmla="*/ 259577454 w 141"/>
                <a:gd name="T37" fmla="*/ 808971560 h 379"/>
                <a:gd name="T38" fmla="*/ 299900027 w 141"/>
                <a:gd name="T39" fmla="*/ 703124944 h 379"/>
                <a:gd name="T40" fmla="*/ 322580680 w 141"/>
                <a:gd name="T41" fmla="*/ 559475171 h 379"/>
                <a:gd name="T42" fmla="*/ 325101635 w 141"/>
                <a:gd name="T43" fmla="*/ 478830130 h 379"/>
                <a:gd name="T44" fmla="*/ 315020992 w 141"/>
                <a:gd name="T45" fmla="*/ 322580263 h 379"/>
                <a:gd name="T46" fmla="*/ 284779062 w 141"/>
                <a:gd name="T47" fmla="*/ 194052973 h 379"/>
                <a:gd name="T48" fmla="*/ 249496811 w 141"/>
                <a:gd name="T49" fmla="*/ 126007926 h 379"/>
                <a:gd name="T50" fmla="*/ 221774249 w 141"/>
                <a:gd name="T51" fmla="*/ 95766011 h 379"/>
                <a:gd name="T52" fmla="*/ 191532270 w 141"/>
                <a:gd name="T53" fmla="*/ 78125702 h 379"/>
                <a:gd name="T54" fmla="*/ 178932259 w 141"/>
                <a:gd name="T55" fmla="*/ 78125702 h 379"/>
                <a:gd name="T56" fmla="*/ 178932259 w 141"/>
                <a:gd name="T57" fmla="*/ 0 h 379"/>
                <a:gd name="T58" fmla="*/ 178932259 w 141"/>
                <a:gd name="T59" fmla="*/ 955140895 h 379"/>
                <a:gd name="T60" fmla="*/ 143650008 w 141"/>
                <a:gd name="T61" fmla="*/ 945060265 h 379"/>
                <a:gd name="T62" fmla="*/ 110887124 w 141"/>
                <a:gd name="T63" fmla="*/ 919858690 h 379"/>
                <a:gd name="T64" fmla="*/ 78125803 w 141"/>
                <a:gd name="T65" fmla="*/ 874495854 h 379"/>
                <a:gd name="T66" fmla="*/ 55443562 w 141"/>
                <a:gd name="T67" fmla="*/ 816531239 h 379"/>
                <a:gd name="T68" fmla="*/ 17641925 w 141"/>
                <a:gd name="T69" fmla="*/ 665321787 h 379"/>
                <a:gd name="T70" fmla="*/ 0 w 141"/>
                <a:gd name="T71" fmla="*/ 478830130 h 379"/>
                <a:gd name="T72" fmla="*/ 7561279 w 141"/>
                <a:gd name="T73" fmla="*/ 383064044 h 379"/>
                <a:gd name="T74" fmla="*/ 30241942 w 141"/>
                <a:gd name="T75" fmla="*/ 211693332 h 379"/>
                <a:gd name="T76" fmla="*/ 65524205 w 141"/>
                <a:gd name="T77" fmla="*/ 110886981 h 379"/>
                <a:gd name="T78" fmla="*/ 93246768 w 141"/>
                <a:gd name="T79" fmla="*/ 57964442 h 379"/>
                <a:gd name="T80" fmla="*/ 126008089 w 141"/>
                <a:gd name="T81" fmla="*/ 20161266 h 379"/>
                <a:gd name="T82" fmla="*/ 161290340 w 141"/>
                <a:gd name="T83" fmla="*/ 5040317 h 379"/>
                <a:gd name="T84" fmla="*/ 178932259 w 141"/>
                <a:gd name="T85" fmla="*/ 78125702 h 379"/>
                <a:gd name="T86" fmla="*/ 163811295 w 141"/>
                <a:gd name="T87" fmla="*/ 78125702 h 379"/>
                <a:gd name="T88" fmla="*/ 133569365 w 141"/>
                <a:gd name="T89" fmla="*/ 95766011 h 379"/>
                <a:gd name="T90" fmla="*/ 105846803 w 141"/>
                <a:gd name="T91" fmla="*/ 126007926 h 379"/>
                <a:gd name="T92" fmla="*/ 73085481 w 141"/>
                <a:gd name="T93" fmla="*/ 194052973 h 379"/>
                <a:gd name="T94" fmla="*/ 42843540 w 141"/>
                <a:gd name="T95" fmla="*/ 322580263 h 379"/>
                <a:gd name="T96" fmla="*/ 30241942 w 141"/>
                <a:gd name="T97" fmla="*/ 478830130 h 379"/>
                <a:gd name="T98" fmla="*/ 35282263 w 141"/>
                <a:gd name="T99" fmla="*/ 559475171 h 379"/>
                <a:gd name="T100" fmla="*/ 55443562 w 141"/>
                <a:gd name="T101" fmla="*/ 703124944 h 379"/>
                <a:gd name="T102" fmla="*/ 95766135 w 141"/>
                <a:gd name="T103" fmla="*/ 808971560 h 379"/>
                <a:gd name="T104" fmla="*/ 120967767 w 141"/>
                <a:gd name="T105" fmla="*/ 846773328 h 379"/>
                <a:gd name="T106" fmla="*/ 148690330 w 141"/>
                <a:gd name="T107" fmla="*/ 871974903 h 379"/>
                <a:gd name="T108" fmla="*/ 178932259 w 141"/>
                <a:gd name="T109" fmla="*/ 877015218 h 3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1"/>
                <a:gd name="T166" fmla="*/ 0 h 379"/>
                <a:gd name="T167" fmla="*/ 141 w 141"/>
                <a:gd name="T168" fmla="*/ 379 h 3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1" h="379">
                  <a:moveTo>
                    <a:pt x="71" y="0"/>
                  </a:moveTo>
                  <a:lnTo>
                    <a:pt x="71" y="0"/>
                  </a:lnTo>
                  <a:lnTo>
                    <a:pt x="77" y="2"/>
                  </a:lnTo>
                  <a:lnTo>
                    <a:pt x="84" y="4"/>
                  </a:lnTo>
                  <a:lnTo>
                    <a:pt x="91" y="8"/>
                  </a:lnTo>
                  <a:lnTo>
                    <a:pt x="98" y="15"/>
                  </a:lnTo>
                  <a:lnTo>
                    <a:pt x="105" y="23"/>
                  </a:lnTo>
                  <a:lnTo>
                    <a:pt x="110" y="33"/>
                  </a:lnTo>
                  <a:lnTo>
                    <a:pt x="115" y="44"/>
                  </a:lnTo>
                  <a:lnTo>
                    <a:pt x="119" y="56"/>
                  </a:lnTo>
                  <a:lnTo>
                    <a:pt x="129" y="84"/>
                  </a:lnTo>
                  <a:lnTo>
                    <a:pt x="136" y="117"/>
                  </a:lnTo>
                  <a:lnTo>
                    <a:pt x="140" y="152"/>
                  </a:lnTo>
                  <a:lnTo>
                    <a:pt x="141" y="190"/>
                  </a:lnTo>
                  <a:lnTo>
                    <a:pt x="140" y="228"/>
                  </a:lnTo>
                  <a:lnTo>
                    <a:pt x="136" y="264"/>
                  </a:lnTo>
                  <a:lnTo>
                    <a:pt x="129" y="295"/>
                  </a:lnTo>
                  <a:lnTo>
                    <a:pt x="119" y="324"/>
                  </a:lnTo>
                  <a:lnTo>
                    <a:pt x="115" y="336"/>
                  </a:lnTo>
                  <a:lnTo>
                    <a:pt x="110" y="347"/>
                  </a:lnTo>
                  <a:lnTo>
                    <a:pt x="105" y="356"/>
                  </a:lnTo>
                  <a:lnTo>
                    <a:pt x="98" y="365"/>
                  </a:lnTo>
                  <a:lnTo>
                    <a:pt x="91" y="371"/>
                  </a:lnTo>
                  <a:lnTo>
                    <a:pt x="84" y="375"/>
                  </a:lnTo>
                  <a:lnTo>
                    <a:pt x="77" y="378"/>
                  </a:lnTo>
                  <a:lnTo>
                    <a:pt x="71" y="379"/>
                  </a:lnTo>
                  <a:lnTo>
                    <a:pt x="71" y="348"/>
                  </a:lnTo>
                  <a:lnTo>
                    <a:pt x="76" y="348"/>
                  </a:lnTo>
                  <a:lnTo>
                    <a:pt x="83" y="346"/>
                  </a:lnTo>
                  <a:lnTo>
                    <a:pt x="88" y="342"/>
                  </a:lnTo>
                  <a:lnTo>
                    <a:pt x="94" y="336"/>
                  </a:lnTo>
                  <a:lnTo>
                    <a:pt x="99" y="329"/>
                  </a:lnTo>
                  <a:lnTo>
                    <a:pt x="103" y="321"/>
                  </a:lnTo>
                  <a:lnTo>
                    <a:pt x="113" y="302"/>
                  </a:lnTo>
                  <a:lnTo>
                    <a:pt x="119" y="279"/>
                  </a:lnTo>
                  <a:lnTo>
                    <a:pt x="125" y="252"/>
                  </a:lnTo>
                  <a:lnTo>
                    <a:pt x="128" y="222"/>
                  </a:lnTo>
                  <a:lnTo>
                    <a:pt x="129" y="190"/>
                  </a:lnTo>
                  <a:lnTo>
                    <a:pt x="128" y="157"/>
                  </a:lnTo>
                  <a:lnTo>
                    <a:pt x="125" y="128"/>
                  </a:lnTo>
                  <a:lnTo>
                    <a:pt x="119" y="102"/>
                  </a:lnTo>
                  <a:lnTo>
                    <a:pt x="113" y="77"/>
                  </a:lnTo>
                  <a:lnTo>
                    <a:pt x="103" y="59"/>
                  </a:lnTo>
                  <a:lnTo>
                    <a:pt x="99" y="50"/>
                  </a:lnTo>
                  <a:lnTo>
                    <a:pt x="94" y="44"/>
                  </a:lnTo>
                  <a:lnTo>
                    <a:pt x="88" y="38"/>
                  </a:lnTo>
                  <a:lnTo>
                    <a:pt x="83" y="34"/>
                  </a:lnTo>
                  <a:lnTo>
                    <a:pt x="76" y="31"/>
                  </a:lnTo>
                  <a:lnTo>
                    <a:pt x="71" y="31"/>
                  </a:lnTo>
                  <a:lnTo>
                    <a:pt x="71" y="0"/>
                  </a:lnTo>
                  <a:close/>
                  <a:moveTo>
                    <a:pt x="71" y="379"/>
                  </a:moveTo>
                  <a:lnTo>
                    <a:pt x="71" y="379"/>
                  </a:lnTo>
                  <a:lnTo>
                    <a:pt x="64" y="378"/>
                  </a:lnTo>
                  <a:lnTo>
                    <a:pt x="57" y="375"/>
                  </a:lnTo>
                  <a:lnTo>
                    <a:pt x="50" y="371"/>
                  </a:lnTo>
                  <a:lnTo>
                    <a:pt x="44" y="365"/>
                  </a:lnTo>
                  <a:lnTo>
                    <a:pt x="37" y="356"/>
                  </a:lnTo>
                  <a:lnTo>
                    <a:pt x="31" y="347"/>
                  </a:lnTo>
                  <a:lnTo>
                    <a:pt x="26" y="336"/>
                  </a:lnTo>
                  <a:lnTo>
                    <a:pt x="22" y="324"/>
                  </a:lnTo>
                  <a:lnTo>
                    <a:pt x="12" y="295"/>
                  </a:lnTo>
                  <a:lnTo>
                    <a:pt x="7" y="264"/>
                  </a:lnTo>
                  <a:lnTo>
                    <a:pt x="3" y="228"/>
                  </a:lnTo>
                  <a:lnTo>
                    <a:pt x="0" y="190"/>
                  </a:lnTo>
                  <a:lnTo>
                    <a:pt x="3" y="152"/>
                  </a:lnTo>
                  <a:lnTo>
                    <a:pt x="7" y="117"/>
                  </a:lnTo>
                  <a:lnTo>
                    <a:pt x="12" y="84"/>
                  </a:lnTo>
                  <a:lnTo>
                    <a:pt x="22" y="56"/>
                  </a:lnTo>
                  <a:lnTo>
                    <a:pt x="26" y="44"/>
                  </a:lnTo>
                  <a:lnTo>
                    <a:pt x="31" y="33"/>
                  </a:lnTo>
                  <a:lnTo>
                    <a:pt x="37" y="23"/>
                  </a:lnTo>
                  <a:lnTo>
                    <a:pt x="44" y="15"/>
                  </a:lnTo>
                  <a:lnTo>
                    <a:pt x="50" y="8"/>
                  </a:lnTo>
                  <a:lnTo>
                    <a:pt x="57" y="4"/>
                  </a:lnTo>
                  <a:lnTo>
                    <a:pt x="64" y="2"/>
                  </a:lnTo>
                  <a:lnTo>
                    <a:pt x="71" y="0"/>
                  </a:lnTo>
                  <a:lnTo>
                    <a:pt x="71" y="31"/>
                  </a:lnTo>
                  <a:lnTo>
                    <a:pt x="65" y="31"/>
                  </a:lnTo>
                  <a:lnTo>
                    <a:pt x="59" y="34"/>
                  </a:lnTo>
                  <a:lnTo>
                    <a:pt x="53" y="38"/>
                  </a:lnTo>
                  <a:lnTo>
                    <a:pt x="48" y="44"/>
                  </a:lnTo>
                  <a:lnTo>
                    <a:pt x="42" y="50"/>
                  </a:lnTo>
                  <a:lnTo>
                    <a:pt x="38" y="59"/>
                  </a:lnTo>
                  <a:lnTo>
                    <a:pt x="29" y="77"/>
                  </a:lnTo>
                  <a:lnTo>
                    <a:pt x="22" y="102"/>
                  </a:lnTo>
                  <a:lnTo>
                    <a:pt x="17" y="128"/>
                  </a:lnTo>
                  <a:lnTo>
                    <a:pt x="14" y="157"/>
                  </a:lnTo>
                  <a:lnTo>
                    <a:pt x="12" y="190"/>
                  </a:lnTo>
                  <a:lnTo>
                    <a:pt x="14" y="222"/>
                  </a:lnTo>
                  <a:lnTo>
                    <a:pt x="17" y="252"/>
                  </a:lnTo>
                  <a:lnTo>
                    <a:pt x="22" y="279"/>
                  </a:lnTo>
                  <a:lnTo>
                    <a:pt x="29" y="302"/>
                  </a:lnTo>
                  <a:lnTo>
                    <a:pt x="38" y="321"/>
                  </a:lnTo>
                  <a:lnTo>
                    <a:pt x="42" y="329"/>
                  </a:lnTo>
                  <a:lnTo>
                    <a:pt x="48" y="336"/>
                  </a:lnTo>
                  <a:lnTo>
                    <a:pt x="53" y="342"/>
                  </a:lnTo>
                  <a:lnTo>
                    <a:pt x="59" y="346"/>
                  </a:lnTo>
                  <a:lnTo>
                    <a:pt x="65" y="348"/>
                  </a:lnTo>
                  <a:lnTo>
                    <a:pt x="71" y="348"/>
                  </a:lnTo>
                  <a:lnTo>
                    <a:pt x="71" y="37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5380" name="Freeform 122"/>
            <p:cNvSpPr>
              <a:spLocks noEditPoints="1" noChangeArrowheads="1"/>
            </p:cNvSpPr>
            <p:nvPr/>
          </p:nvSpPr>
          <p:spPr bwMode="auto">
            <a:xfrm>
              <a:off x="0" y="192087"/>
              <a:ext cx="601663" cy="220663"/>
            </a:xfrm>
            <a:custGeom>
              <a:avLst/>
              <a:gdLst>
                <a:gd name="T0" fmla="*/ 478830130 w 379"/>
                <a:gd name="T1" fmla="*/ 0 h 139"/>
                <a:gd name="T2" fmla="*/ 574596116 w 379"/>
                <a:gd name="T3" fmla="*/ 2520955 h 139"/>
                <a:gd name="T4" fmla="*/ 743447464 w 379"/>
                <a:gd name="T5" fmla="*/ 27722576 h 139"/>
                <a:gd name="T6" fmla="*/ 846773328 w 379"/>
                <a:gd name="T7" fmla="*/ 60483885 h 139"/>
                <a:gd name="T8" fmla="*/ 897176478 w 379"/>
                <a:gd name="T9" fmla="*/ 88206448 h 139"/>
                <a:gd name="T10" fmla="*/ 934979635 w 379"/>
                <a:gd name="T11" fmla="*/ 123488725 h 139"/>
                <a:gd name="T12" fmla="*/ 952619944 w 379"/>
                <a:gd name="T13" fmla="*/ 156250023 h 139"/>
                <a:gd name="T14" fmla="*/ 955140895 w 379"/>
                <a:gd name="T15" fmla="*/ 173891942 h 139"/>
                <a:gd name="T16" fmla="*/ 945060265 w 379"/>
                <a:gd name="T17" fmla="*/ 206653240 h 139"/>
                <a:gd name="T18" fmla="*/ 917337739 w 379"/>
                <a:gd name="T19" fmla="*/ 241935541 h 139"/>
                <a:gd name="T20" fmla="*/ 874495854 w 379"/>
                <a:gd name="T21" fmla="*/ 272177471 h 139"/>
                <a:gd name="T22" fmla="*/ 816531239 w 379"/>
                <a:gd name="T23" fmla="*/ 299900035 h 139"/>
                <a:gd name="T24" fmla="*/ 665321787 w 379"/>
                <a:gd name="T25" fmla="*/ 337701654 h 139"/>
                <a:gd name="T26" fmla="*/ 478830130 w 379"/>
                <a:gd name="T27" fmla="*/ 350303252 h 139"/>
                <a:gd name="T28" fmla="*/ 478830130 w 379"/>
                <a:gd name="T29" fmla="*/ 320061321 h 139"/>
                <a:gd name="T30" fmla="*/ 478830130 w 379"/>
                <a:gd name="T31" fmla="*/ 320061321 h 139"/>
                <a:gd name="T32" fmla="*/ 635079897 w 379"/>
                <a:gd name="T33" fmla="*/ 309980678 h 139"/>
                <a:gd name="T34" fmla="*/ 761087773 w 379"/>
                <a:gd name="T35" fmla="*/ 279738748 h 139"/>
                <a:gd name="T36" fmla="*/ 829132820 w 379"/>
                <a:gd name="T37" fmla="*/ 244456496 h 139"/>
                <a:gd name="T38" fmla="*/ 859374909 w 379"/>
                <a:gd name="T39" fmla="*/ 216733933 h 139"/>
                <a:gd name="T40" fmla="*/ 877015218 w 379"/>
                <a:gd name="T41" fmla="*/ 186491953 h 139"/>
                <a:gd name="T42" fmla="*/ 877015218 w 379"/>
                <a:gd name="T43" fmla="*/ 173891942 h 139"/>
                <a:gd name="T44" fmla="*/ 877015218 w 379"/>
                <a:gd name="T45" fmla="*/ 158770977 h 139"/>
                <a:gd name="T46" fmla="*/ 859374909 w 379"/>
                <a:gd name="T47" fmla="*/ 128529047 h 139"/>
                <a:gd name="T48" fmla="*/ 829132820 w 379"/>
                <a:gd name="T49" fmla="*/ 100806459 h 139"/>
                <a:gd name="T50" fmla="*/ 761087773 w 379"/>
                <a:gd name="T51" fmla="*/ 70564529 h 139"/>
                <a:gd name="T52" fmla="*/ 635079897 w 379"/>
                <a:gd name="T53" fmla="*/ 37803219 h 139"/>
                <a:gd name="T54" fmla="*/ 478830130 w 379"/>
                <a:gd name="T55" fmla="*/ 27722576 h 139"/>
                <a:gd name="T56" fmla="*/ 478830130 w 379"/>
                <a:gd name="T57" fmla="*/ 0 h 139"/>
                <a:gd name="T58" fmla="*/ 0 w 379"/>
                <a:gd name="T59" fmla="*/ 173891942 h 139"/>
                <a:gd name="T60" fmla="*/ 10080633 w 379"/>
                <a:gd name="T61" fmla="*/ 138609690 h 139"/>
                <a:gd name="T62" fmla="*/ 37803169 w 379"/>
                <a:gd name="T63" fmla="*/ 105846805 h 139"/>
                <a:gd name="T64" fmla="*/ 83166017 w 379"/>
                <a:gd name="T65" fmla="*/ 75604850 h 139"/>
                <a:gd name="T66" fmla="*/ 141128871 w 379"/>
                <a:gd name="T67" fmla="*/ 50403229 h 139"/>
                <a:gd name="T68" fmla="*/ 294859324 w 379"/>
                <a:gd name="T69" fmla="*/ 12601601 h 139"/>
                <a:gd name="T70" fmla="*/ 478830130 w 379"/>
                <a:gd name="T71" fmla="*/ 0 h 139"/>
                <a:gd name="T72" fmla="*/ 478830130 w 379"/>
                <a:gd name="T73" fmla="*/ 27722576 h 139"/>
                <a:gd name="T74" fmla="*/ 320060900 w 379"/>
                <a:gd name="T75" fmla="*/ 37803219 h 139"/>
                <a:gd name="T76" fmla="*/ 194052973 w 379"/>
                <a:gd name="T77" fmla="*/ 70564529 h 139"/>
                <a:gd name="T78" fmla="*/ 126007926 w 379"/>
                <a:gd name="T79" fmla="*/ 100806459 h 139"/>
                <a:gd name="T80" fmla="*/ 95766011 w 379"/>
                <a:gd name="T81" fmla="*/ 128529047 h 139"/>
                <a:gd name="T82" fmla="*/ 78125702 w 379"/>
                <a:gd name="T83" fmla="*/ 158770977 h 139"/>
                <a:gd name="T84" fmla="*/ 78125702 w 379"/>
                <a:gd name="T85" fmla="*/ 173891942 h 139"/>
                <a:gd name="T86" fmla="*/ 85685381 w 379"/>
                <a:gd name="T87" fmla="*/ 204133873 h 139"/>
                <a:gd name="T88" fmla="*/ 108367617 w 379"/>
                <a:gd name="T89" fmla="*/ 231854898 h 139"/>
                <a:gd name="T90" fmla="*/ 146169187 w 379"/>
                <a:gd name="T91" fmla="*/ 254537139 h 139"/>
                <a:gd name="T92" fmla="*/ 257056168 w 379"/>
                <a:gd name="T93" fmla="*/ 297379080 h 139"/>
                <a:gd name="T94" fmla="*/ 395665626 w 379"/>
                <a:gd name="T95" fmla="*/ 317540367 h 139"/>
                <a:gd name="T96" fmla="*/ 478830130 w 379"/>
                <a:gd name="T97" fmla="*/ 350303252 h 139"/>
                <a:gd name="T98" fmla="*/ 383064044 w 379"/>
                <a:gd name="T99" fmla="*/ 347782297 h 139"/>
                <a:gd name="T100" fmla="*/ 211693332 w 379"/>
                <a:gd name="T101" fmla="*/ 320061321 h 139"/>
                <a:gd name="T102" fmla="*/ 108367617 w 379"/>
                <a:gd name="T103" fmla="*/ 287298437 h 139"/>
                <a:gd name="T104" fmla="*/ 57964442 w 379"/>
                <a:gd name="T105" fmla="*/ 259577461 h 139"/>
                <a:gd name="T106" fmla="*/ 20161266 w 379"/>
                <a:gd name="T107" fmla="*/ 224295209 h 139"/>
                <a:gd name="T108" fmla="*/ 2520952 w 379"/>
                <a:gd name="T109" fmla="*/ 191532275 h 139"/>
                <a:gd name="T110" fmla="*/ 0 w 379"/>
                <a:gd name="T111" fmla="*/ 173891942 h 1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39"/>
                <a:gd name="T170" fmla="*/ 379 w 379"/>
                <a:gd name="T171" fmla="*/ 139 h 13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39">
                  <a:moveTo>
                    <a:pt x="190" y="0"/>
                  </a:moveTo>
                  <a:lnTo>
                    <a:pt x="190" y="0"/>
                  </a:lnTo>
                  <a:lnTo>
                    <a:pt x="228" y="1"/>
                  </a:lnTo>
                  <a:lnTo>
                    <a:pt x="264" y="5"/>
                  </a:lnTo>
                  <a:lnTo>
                    <a:pt x="295" y="11"/>
                  </a:lnTo>
                  <a:lnTo>
                    <a:pt x="324" y="20"/>
                  </a:lnTo>
                  <a:lnTo>
                    <a:pt x="336" y="24"/>
                  </a:lnTo>
                  <a:lnTo>
                    <a:pt x="347" y="30"/>
                  </a:lnTo>
                  <a:lnTo>
                    <a:pt x="356" y="35"/>
                  </a:lnTo>
                  <a:lnTo>
                    <a:pt x="364" y="42"/>
                  </a:lnTo>
                  <a:lnTo>
                    <a:pt x="371" y="49"/>
                  </a:lnTo>
                  <a:lnTo>
                    <a:pt x="375" y="55"/>
                  </a:lnTo>
                  <a:lnTo>
                    <a:pt x="378" y="62"/>
                  </a:lnTo>
                  <a:lnTo>
                    <a:pt x="379" y="69"/>
                  </a:lnTo>
                  <a:lnTo>
                    <a:pt x="378" y="76"/>
                  </a:lnTo>
                  <a:lnTo>
                    <a:pt x="375" y="82"/>
                  </a:lnTo>
                  <a:lnTo>
                    <a:pt x="371" y="89"/>
                  </a:lnTo>
                  <a:lnTo>
                    <a:pt x="364" y="96"/>
                  </a:lnTo>
                  <a:lnTo>
                    <a:pt x="356" y="103"/>
                  </a:lnTo>
                  <a:lnTo>
                    <a:pt x="347" y="108"/>
                  </a:lnTo>
                  <a:lnTo>
                    <a:pt x="336" y="114"/>
                  </a:lnTo>
                  <a:lnTo>
                    <a:pt x="324" y="119"/>
                  </a:lnTo>
                  <a:lnTo>
                    <a:pt x="295" y="127"/>
                  </a:lnTo>
                  <a:lnTo>
                    <a:pt x="264" y="134"/>
                  </a:lnTo>
                  <a:lnTo>
                    <a:pt x="228" y="138"/>
                  </a:lnTo>
                  <a:lnTo>
                    <a:pt x="190" y="139"/>
                  </a:lnTo>
                  <a:lnTo>
                    <a:pt x="190" y="127"/>
                  </a:lnTo>
                  <a:lnTo>
                    <a:pt x="222" y="126"/>
                  </a:lnTo>
                  <a:lnTo>
                    <a:pt x="252" y="123"/>
                  </a:lnTo>
                  <a:lnTo>
                    <a:pt x="279" y="118"/>
                  </a:lnTo>
                  <a:lnTo>
                    <a:pt x="302" y="111"/>
                  </a:lnTo>
                  <a:lnTo>
                    <a:pt x="321" y="101"/>
                  </a:lnTo>
                  <a:lnTo>
                    <a:pt x="329" y="97"/>
                  </a:lnTo>
                  <a:lnTo>
                    <a:pt x="336" y="92"/>
                  </a:lnTo>
                  <a:lnTo>
                    <a:pt x="341" y="86"/>
                  </a:lnTo>
                  <a:lnTo>
                    <a:pt x="345" y="81"/>
                  </a:lnTo>
                  <a:lnTo>
                    <a:pt x="348" y="74"/>
                  </a:lnTo>
                  <a:lnTo>
                    <a:pt x="348" y="69"/>
                  </a:lnTo>
                  <a:lnTo>
                    <a:pt x="348" y="63"/>
                  </a:lnTo>
                  <a:lnTo>
                    <a:pt x="345" y="57"/>
                  </a:lnTo>
                  <a:lnTo>
                    <a:pt x="341" y="51"/>
                  </a:lnTo>
                  <a:lnTo>
                    <a:pt x="336" y="46"/>
                  </a:lnTo>
                  <a:lnTo>
                    <a:pt x="329" y="40"/>
                  </a:lnTo>
                  <a:lnTo>
                    <a:pt x="321" y="36"/>
                  </a:lnTo>
                  <a:lnTo>
                    <a:pt x="302" y="28"/>
                  </a:lnTo>
                  <a:lnTo>
                    <a:pt x="279" y="20"/>
                  </a:lnTo>
                  <a:lnTo>
                    <a:pt x="252" y="15"/>
                  </a:lnTo>
                  <a:lnTo>
                    <a:pt x="222" y="12"/>
                  </a:lnTo>
                  <a:lnTo>
                    <a:pt x="190" y="11"/>
                  </a:lnTo>
                  <a:lnTo>
                    <a:pt x="190" y="0"/>
                  </a:lnTo>
                  <a:close/>
                  <a:moveTo>
                    <a:pt x="0" y="69"/>
                  </a:moveTo>
                  <a:lnTo>
                    <a:pt x="0" y="69"/>
                  </a:lnTo>
                  <a:lnTo>
                    <a:pt x="1" y="62"/>
                  </a:lnTo>
                  <a:lnTo>
                    <a:pt x="4" y="55"/>
                  </a:lnTo>
                  <a:lnTo>
                    <a:pt x="8" y="49"/>
                  </a:lnTo>
                  <a:lnTo>
                    <a:pt x="15" y="42"/>
                  </a:lnTo>
                  <a:lnTo>
                    <a:pt x="23" y="36"/>
                  </a:lnTo>
                  <a:lnTo>
                    <a:pt x="33" y="30"/>
                  </a:lnTo>
                  <a:lnTo>
                    <a:pt x="43" y="24"/>
                  </a:lnTo>
                  <a:lnTo>
                    <a:pt x="56" y="20"/>
                  </a:lnTo>
                  <a:lnTo>
                    <a:pt x="84" y="11"/>
                  </a:lnTo>
                  <a:lnTo>
                    <a:pt x="117" y="5"/>
                  </a:lnTo>
                  <a:lnTo>
                    <a:pt x="152" y="1"/>
                  </a:lnTo>
                  <a:lnTo>
                    <a:pt x="190" y="0"/>
                  </a:lnTo>
                  <a:lnTo>
                    <a:pt x="190" y="11"/>
                  </a:lnTo>
                  <a:lnTo>
                    <a:pt x="157" y="12"/>
                  </a:lnTo>
                  <a:lnTo>
                    <a:pt x="127" y="15"/>
                  </a:lnTo>
                  <a:lnTo>
                    <a:pt x="102" y="20"/>
                  </a:lnTo>
                  <a:lnTo>
                    <a:pt x="77" y="28"/>
                  </a:lnTo>
                  <a:lnTo>
                    <a:pt x="58" y="36"/>
                  </a:lnTo>
                  <a:lnTo>
                    <a:pt x="50" y="40"/>
                  </a:lnTo>
                  <a:lnTo>
                    <a:pt x="43" y="46"/>
                  </a:lnTo>
                  <a:lnTo>
                    <a:pt x="38" y="51"/>
                  </a:lnTo>
                  <a:lnTo>
                    <a:pt x="34" y="57"/>
                  </a:lnTo>
                  <a:lnTo>
                    <a:pt x="31" y="63"/>
                  </a:lnTo>
                  <a:lnTo>
                    <a:pt x="31" y="69"/>
                  </a:lnTo>
                  <a:lnTo>
                    <a:pt x="31" y="74"/>
                  </a:lnTo>
                  <a:lnTo>
                    <a:pt x="34" y="81"/>
                  </a:lnTo>
                  <a:lnTo>
                    <a:pt x="38" y="86"/>
                  </a:lnTo>
                  <a:lnTo>
                    <a:pt x="43" y="92"/>
                  </a:lnTo>
                  <a:lnTo>
                    <a:pt x="50" y="97"/>
                  </a:lnTo>
                  <a:lnTo>
                    <a:pt x="58" y="101"/>
                  </a:lnTo>
                  <a:lnTo>
                    <a:pt x="77" y="111"/>
                  </a:lnTo>
                  <a:lnTo>
                    <a:pt x="102" y="118"/>
                  </a:lnTo>
                  <a:lnTo>
                    <a:pt x="127" y="123"/>
                  </a:lnTo>
                  <a:lnTo>
                    <a:pt x="157" y="126"/>
                  </a:lnTo>
                  <a:lnTo>
                    <a:pt x="190" y="127"/>
                  </a:lnTo>
                  <a:lnTo>
                    <a:pt x="190" y="139"/>
                  </a:lnTo>
                  <a:lnTo>
                    <a:pt x="152" y="138"/>
                  </a:lnTo>
                  <a:lnTo>
                    <a:pt x="117" y="134"/>
                  </a:lnTo>
                  <a:lnTo>
                    <a:pt x="84" y="127"/>
                  </a:lnTo>
                  <a:lnTo>
                    <a:pt x="56" y="119"/>
                  </a:lnTo>
                  <a:lnTo>
                    <a:pt x="43" y="114"/>
                  </a:lnTo>
                  <a:lnTo>
                    <a:pt x="33" y="108"/>
                  </a:lnTo>
                  <a:lnTo>
                    <a:pt x="23" y="103"/>
                  </a:lnTo>
                  <a:lnTo>
                    <a:pt x="15" y="96"/>
                  </a:lnTo>
                  <a:lnTo>
                    <a:pt x="8" y="89"/>
                  </a:lnTo>
                  <a:lnTo>
                    <a:pt x="4" y="82"/>
                  </a:lnTo>
                  <a:lnTo>
                    <a:pt x="1" y="7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5381" name="Freeform 123"/>
            <p:cNvSpPr>
              <a:spLocks noEditPoints="1" noChangeArrowheads="1"/>
            </p:cNvSpPr>
            <p:nvPr/>
          </p:nvSpPr>
          <p:spPr bwMode="auto">
            <a:xfrm>
              <a:off x="76200" y="76200"/>
              <a:ext cx="450850" cy="452438"/>
            </a:xfrm>
            <a:custGeom>
              <a:avLst/>
              <a:gdLst>
                <a:gd name="T0" fmla="*/ 357862133 w 284"/>
                <a:gd name="T1" fmla="*/ 126007947 h 285"/>
                <a:gd name="T2" fmla="*/ 478829680 w 284"/>
                <a:gd name="T3" fmla="*/ 234375583 h 285"/>
                <a:gd name="T4" fmla="*/ 549394025 w 284"/>
                <a:gd name="T5" fmla="*/ 302419054 h 285"/>
                <a:gd name="T6" fmla="*/ 650200231 w 284"/>
                <a:gd name="T7" fmla="*/ 443547999 h 285"/>
                <a:gd name="T8" fmla="*/ 698083973 w 284"/>
                <a:gd name="T9" fmla="*/ 539314001 h 285"/>
                <a:gd name="T10" fmla="*/ 713204904 w 284"/>
                <a:gd name="T11" fmla="*/ 597278428 h 285"/>
                <a:gd name="T12" fmla="*/ 715724266 w 284"/>
                <a:gd name="T13" fmla="*/ 645160635 h 285"/>
                <a:gd name="T14" fmla="*/ 705643645 w 284"/>
                <a:gd name="T15" fmla="*/ 682963798 h 285"/>
                <a:gd name="T16" fmla="*/ 695563024 w 284"/>
                <a:gd name="T17" fmla="*/ 695563794 h 285"/>
                <a:gd name="T18" fmla="*/ 670361473 w 284"/>
                <a:gd name="T19" fmla="*/ 713205694 h 285"/>
                <a:gd name="T20" fmla="*/ 640119611 w 284"/>
                <a:gd name="T21" fmla="*/ 718246010 h 285"/>
                <a:gd name="T22" fmla="*/ 561994007 w 284"/>
                <a:gd name="T23" fmla="*/ 705644426 h 285"/>
                <a:gd name="T24" fmla="*/ 463708749 w 284"/>
                <a:gd name="T25" fmla="*/ 660281583 h 285"/>
                <a:gd name="T26" fmla="*/ 357862133 w 284"/>
                <a:gd name="T27" fmla="*/ 592238112 h 285"/>
                <a:gd name="T28" fmla="*/ 357862133 w 284"/>
                <a:gd name="T29" fmla="*/ 551915584 h 285"/>
                <a:gd name="T30" fmla="*/ 446066869 w 284"/>
                <a:gd name="T31" fmla="*/ 612399375 h 285"/>
                <a:gd name="T32" fmla="*/ 526711835 w 284"/>
                <a:gd name="T33" fmla="*/ 647681587 h 285"/>
                <a:gd name="T34" fmla="*/ 592235869 w 284"/>
                <a:gd name="T35" fmla="*/ 657762219 h 285"/>
                <a:gd name="T36" fmla="*/ 619958369 w 284"/>
                <a:gd name="T37" fmla="*/ 655241267 h 285"/>
                <a:gd name="T38" fmla="*/ 640119611 w 284"/>
                <a:gd name="T39" fmla="*/ 640120319 h 285"/>
                <a:gd name="T40" fmla="*/ 640119611 w 284"/>
                <a:gd name="T41" fmla="*/ 640120319 h 285"/>
                <a:gd name="T42" fmla="*/ 655240542 w 284"/>
                <a:gd name="T43" fmla="*/ 612399375 h 285"/>
                <a:gd name="T44" fmla="*/ 657761491 w 284"/>
                <a:gd name="T45" fmla="*/ 579636528 h 285"/>
                <a:gd name="T46" fmla="*/ 650200231 w 284"/>
                <a:gd name="T47" fmla="*/ 534273685 h 285"/>
                <a:gd name="T48" fmla="*/ 602316490 w 284"/>
                <a:gd name="T49" fmla="*/ 428427051 h 285"/>
                <a:gd name="T50" fmla="*/ 516631214 w 284"/>
                <a:gd name="T51" fmla="*/ 312499686 h 285"/>
                <a:gd name="T52" fmla="*/ 463708749 w 284"/>
                <a:gd name="T53" fmla="*/ 254536846 h 285"/>
                <a:gd name="T54" fmla="*/ 357862133 w 284"/>
                <a:gd name="T55" fmla="*/ 163811110 h 285"/>
                <a:gd name="T56" fmla="*/ 20161248 w 284"/>
                <a:gd name="T57" fmla="*/ 20161270 h 285"/>
                <a:gd name="T58" fmla="*/ 30241874 w 284"/>
                <a:gd name="T59" fmla="*/ 12601587 h 285"/>
                <a:gd name="T60" fmla="*/ 57962800 w 284"/>
                <a:gd name="T61" fmla="*/ 0 h 285"/>
                <a:gd name="T62" fmla="*/ 110886877 w 284"/>
                <a:gd name="T63" fmla="*/ 0 h 285"/>
                <a:gd name="T64" fmla="*/ 199091514 w 284"/>
                <a:gd name="T65" fmla="*/ 27722544 h 285"/>
                <a:gd name="T66" fmla="*/ 302418719 w 284"/>
                <a:gd name="T67" fmla="*/ 85685395 h 285"/>
                <a:gd name="T68" fmla="*/ 357862133 w 284"/>
                <a:gd name="T69" fmla="*/ 163811110 h 285"/>
                <a:gd name="T70" fmla="*/ 312499340 w 284"/>
                <a:gd name="T71" fmla="*/ 128528899 h 285"/>
                <a:gd name="T72" fmla="*/ 224293115 w 284"/>
                <a:gd name="T73" fmla="*/ 80645079 h 285"/>
                <a:gd name="T74" fmla="*/ 151209360 w 284"/>
                <a:gd name="T75" fmla="*/ 57964452 h 285"/>
                <a:gd name="T76" fmla="*/ 108365928 w 284"/>
                <a:gd name="T77" fmla="*/ 57964452 h 285"/>
                <a:gd name="T78" fmla="*/ 83165939 w 284"/>
                <a:gd name="T79" fmla="*/ 68045083 h 285"/>
                <a:gd name="T80" fmla="*/ 73083731 w 284"/>
                <a:gd name="T81" fmla="*/ 73085399 h 285"/>
                <a:gd name="T82" fmla="*/ 60483749 w 284"/>
                <a:gd name="T83" fmla="*/ 100806343 h 285"/>
                <a:gd name="T84" fmla="*/ 57962800 w 284"/>
                <a:gd name="T85" fmla="*/ 138609531 h 285"/>
                <a:gd name="T86" fmla="*/ 63003110 w 284"/>
                <a:gd name="T87" fmla="*/ 178932058 h 285"/>
                <a:gd name="T88" fmla="*/ 110886877 w 284"/>
                <a:gd name="T89" fmla="*/ 284778742 h 285"/>
                <a:gd name="T90" fmla="*/ 196572153 w 284"/>
                <a:gd name="T91" fmla="*/ 400706008 h 285"/>
                <a:gd name="T92" fmla="*/ 252015616 w 284"/>
                <a:gd name="T93" fmla="*/ 463709262 h 285"/>
                <a:gd name="T94" fmla="*/ 357862133 w 284"/>
                <a:gd name="T95" fmla="*/ 551915584 h 285"/>
                <a:gd name="T96" fmla="*/ 357862133 w 284"/>
                <a:gd name="T97" fmla="*/ 592238112 h 285"/>
                <a:gd name="T98" fmla="*/ 234373736 w 284"/>
                <a:gd name="T99" fmla="*/ 483870526 h 285"/>
                <a:gd name="T100" fmla="*/ 166330291 w 284"/>
                <a:gd name="T101" fmla="*/ 413306004 h 285"/>
                <a:gd name="T102" fmla="*/ 63003110 w 284"/>
                <a:gd name="T103" fmla="*/ 272177158 h 285"/>
                <a:gd name="T104" fmla="*/ 15120937 w 284"/>
                <a:gd name="T105" fmla="*/ 176411107 h 285"/>
                <a:gd name="T106" fmla="*/ 2520950 w 284"/>
                <a:gd name="T107" fmla="*/ 118448267 h 285"/>
                <a:gd name="T108" fmla="*/ 0 w 284"/>
                <a:gd name="T109" fmla="*/ 70564448 h 285"/>
                <a:gd name="T110" fmla="*/ 10080624 w 284"/>
                <a:gd name="T111" fmla="*/ 32762860 h 285"/>
                <a:gd name="T112" fmla="*/ 20161248 w 284"/>
                <a:gd name="T113" fmla="*/ 20161270 h 2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4"/>
                <a:gd name="T172" fmla="*/ 0 h 285"/>
                <a:gd name="T173" fmla="*/ 284 w 284"/>
                <a:gd name="T174" fmla="*/ 285 h 2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4" h="285">
                  <a:moveTo>
                    <a:pt x="142" y="50"/>
                  </a:moveTo>
                  <a:lnTo>
                    <a:pt x="142" y="50"/>
                  </a:lnTo>
                  <a:lnTo>
                    <a:pt x="166" y="70"/>
                  </a:lnTo>
                  <a:lnTo>
                    <a:pt x="190" y="93"/>
                  </a:lnTo>
                  <a:lnTo>
                    <a:pt x="218" y="120"/>
                  </a:lnTo>
                  <a:lnTo>
                    <a:pt x="239" y="149"/>
                  </a:lnTo>
                  <a:lnTo>
                    <a:pt x="258" y="176"/>
                  </a:lnTo>
                  <a:lnTo>
                    <a:pt x="272" y="201"/>
                  </a:lnTo>
                  <a:lnTo>
                    <a:pt x="277" y="214"/>
                  </a:lnTo>
                  <a:lnTo>
                    <a:pt x="280" y="226"/>
                  </a:lnTo>
                  <a:lnTo>
                    <a:pt x="283" y="237"/>
                  </a:lnTo>
                  <a:lnTo>
                    <a:pt x="284" y="246"/>
                  </a:lnTo>
                  <a:lnTo>
                    <a:pt x="284" y="256"/>
                  </a:lnTo>
                  <a:lnTo>
                    <a:pt x="283" y="264"/>
                  </a:lnTo>
                  <a:lnTo>
                    <a:pt x="280" y="271"/>
                  </a:lnTo>
                  <a:lnTo>
                    <a:pt x="276" y="276"/>
                  </a:lnTo>
                  <a:lnTo>
                    <a:pt x="272" y="280"/>
                  </a:lnTo>
                  <a:lnTo>
                    <a:pt x="266" y="283"/>
                  </a:lnTo>
                  <a:lnTo>
                    <a:pt x="261" y="284"/>
                  </a:lnTo>
                  <a:lnTo>
                    <a:pt x="254" y="285"/>
                  </a:lnTo>
                  <a:lnTo>
                    <a:pt x="239" y="284"/>
                  </a:lnTo>
                  <a:lnTo>
                    <a:pt x="223" y="280"/>
                  </a:lnTo>
                  <a:lnTo>
                    <a:pt x="204" y="273"/>
                  </a:lnTo>
                  <a:lnTo>
                    <a:pt x="184" y="262"/>
                  </a:lnTo>
                  <a:lnTo>
                    <a:pt x="163" y="250"/>
                  </a:lnTo>
                  <a:lnTo>
                    <a:pt x="142" y="235"/>
                  </a:lnTo>
                  <a:lnTo>
                    <a:pt x="142" y="219"/>
                  </a:lnTo>
                  <a:lnTo>
                    <a:pt x="159" y="233"/>
                  </a:lnTo>
                  <a:lnTo>
                    <a:pt x="177" y="243"/>
                  </a:lnTo>
                  <a:lnTo>
                    <a:pt x="195" y="252"/>
                  </a:lnTo>
                  <a:lnTo>
                    <a:pt x="209" y="257"/>
                  </a:lnTo>
                  <a:lnTo>
                    <a:pt x="223" y="261"/>
                  </a:lnTo>
                  <a:lnTo>
                    <a:pt x="235" y="261"/>
                  </a:lnTo>
                  <a:lnTo>
                    <a:pt x="241" y="261"/>
                  </a:lnTo>
                  <a:lnTo>
                    <a:pt x="246" y="260"/>
                  </a:lnTo>
                  <a:lnTo>
                    <a:pt x="250" y="257"/>
                  </a:lnTo>
                  <a:lnTo>
                    <a:pt x="254" y="254"/>
                  </a:lnTo>
                  <a:lnTo>
                    <a:pt x="258" y="249"/>
                  </a:lnTo>
                  <a:lnTo>
                    <a:pt x="260" y="243"/>
                  </a:lnTo>
                  <a:lnTo>
                    <a:pt x="261" y="237"/>
                  </a:lnTo>
                  <a:lnTo>
                    <a:pt x="261" y="230"/>
                  </a:lnTo>
                  <a:lnTo>
                    <a:pt x="260" y="220"/>
                  </a:lnTo>
                  <a:lnTo>
                    <a:pt x="258" y="212"/>
                  </a:lnTo>
                  <a:lnTo>
                    <a:pt x="250" y="192"/>
                  </a:lnTo>
                  <a:lnTo>
                    <a:pt x="239" y="170"/>
                  </a:lnTo>
                  <a:lnTo>
                    <a:pt x="223" y="147"/>
                  </a:lnTo>
                  <a:lnTo>
                    <a:pt x="205" y="124"/>
                  </a:lnTo>
                  <a:lnTo>
                    <a:pt x="184" y="101"/>
                  </a:lnTo>
                  <a:lnTo>
                    <a:pt x="162" y="81"/>
                  </a:lnTo>
                  <a:lnTo>
                    <a:pt x="142" y="65"/>
                  </a:lnTo>
                  <a:lnTo>
                    <a:pt x="142" y="50"/>
                  </a:lnTo>
                  <a:close/>
                  <a:moveTo>
                    <a:pt x="8" y="8"/>
                  </a:moveTo>
                  <a:lnTo>
                    <a:pt x="8" y="8"/>
                  </a:lnTo>
                  <a:lnTo>
                    <a:pt x="12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4" y="0"/>
                  </a:lnTo>
                  <a:lnTo>
                    <a:pt x="60" y="4"/>
                  </a:lnTo>
                  <a:lnTo>
                    <a:pt x="79" y="11"/>
                  </a:lnTo>
                  <a:lnTo>
                    <a:pt x="100" y="21"/>
                  </a:lnTo>
                  <a:lnTo>
                    <a:pt x="120" y="34"/>
                  </a:lnTo>
                  <a:lnTo>
                    <a:pt x="142" y="50"/>
                  </a:lnTo>
                  <a:lnTo>
                    <a:pt x="142" y="65"/>
                  </a:lnTo>
                  <a:lnTo>
                    <a:pt x="124" y="51"/>
                  </a:lnTo>
                  <a:lnTo>
                    <a:pt x="107" y="40"/>
                  </a:lnTo>
                  <a:lnTo>
                    <a:pt x="89" y="32"/>
                  </a:lnTo>
                  <a:lnTo>
                    <a:pt x="74" y="27"/>
                  </a:lnTo>
                  <a:lnTo>
                    <a:pt x="60" y="23"/>
                  </a:lnTo>
                  <a:lnTo>
                    <a:pt x="48" y="23"/>
                  </a:lnTo>
                  <a:lnTo>
                    <a:pt x="43" y="23"/>
                  </a:lnTo>
                  <a:lnTo>
                    <a:pt x="37" y="24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25" y="35"/>
                  </a:lnTo>
                  <a:lnTo>
                    <a:pt x="24" y="40"/>
                  </a:lnTo>
                  <a:lnTo>
                    <a:pt x="23" y="47"/>
                  </a:lnTo>
                  <a:lnTo>
                    <a:pt x="23" y="55"/>
                  </a:lnTo>
                  <a:lnTo>
                    <a:pt x="24" y="63"/>
                  </a:lnTo>
                  <a:lnTo>
                    <a:pt x="25" y="71"/>
                  </a:lnTo>
                  <a:lnTo>
                    <a:pt x="33" y="92"/>
                  </a:lnTo>
                  <a:lnTo>
                    <a:pt x="44" y="113"/>
                  </a:lnTo>
                  <a:lnTo>
                    <a:pt x="60" y="136"/>
                  </a:lnTo>
                  <a:lnTo>
                    <a:pt x="78" y="159"/>
                  </a:lnTo>
                  <a:lnTo>
                    <a:pt x="100" y="184"/>
                  </a:lnTo>
                  <a:lnTo>
                    <a:pt x="121" y="203"/>
                  </a:lnTo>
                  <a:lnTo>
                    <a:pt x="142" y="219"/>
                  </a:lnTo>
                  <a:lnTo>
                    <a:pt x="142" y="235"/>
                  </a:lnTo>
                  <a:lnTo>
                    <a:pt x="117" y="215"/>
                  </a:lnTo>
                  <a:lnTo>
                    <a:pt x="93" y="192"/>
                  </a:lnTo>
                  <a:lnTo>
                    <a:pt x="66" y="164"/>
                  </a:lnTo>
                  <a:lnTo>
                    <a:pt x="44" y="135"/>
                  </a:lnTo>
                  <a:lnTo>
                    <a:pt x="25" y="108"/>
                  </a:lnTo>
                  <a:lnTo>
                    <a:pt x="12" y="82"/>
                  </a:lnTo>
                  <a:lnTo>
                    <a:pt x="6" y="70"/>
                  </a:lnTo>
                  <a:lnTo>
                    <a:pt x="4" y="58"/>
                  </a:lnTo>
                  <a:lnTo>
                    <a:pt x="1" y="47"/>
                  </a:lnTo>
                  <a:lnTo>
                    <a:pt x="0" y="38"/>
                  </a:lnTo>
                  <a:lnTo>
                    <a:pt x="0" y="28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5382" name="Freeform 124"/>
            <p:cNvSpPr>
              <a:spLocks noEditPoints="1" noChangeArrowheads="1"/>
            </p:cNvSpPr>
            <p:nvPr/>
          </p:nvSpPr>
          <p:spPr bwMode="auto">
            <a:xfrm>
              <a:off x="76200" y="76200"/>
              <a:ext cx="450850" cy="452438"/>
            </a:xfrm>
            <a:custGeom>
              <a:avLst/>
              <a:gdLst>
                <a:gd name="T0" fmla="*/ 357862133 w 284"/>
                <a:gd name="T1" fmla="*/ 126007947 h 285"/>
                <a:gd name="T2" fmla="*/ 463708749 w 284"/>
                <a:gd name="T3" fmla="*/ 52924136 h 285"/>
                <a:gd name="T4" fmla="*/ 561994007 w 284"/>
                <a:gd name="T5" fmla="*/ 10080635 h 285"/>
                <a:gd name="T6" fmla="*/ 640119611 w 284"/>
                <a:gd name="T7" fmla="*/ 0 h 285"/>
                <a:gd name="T8" fmla="*/ 670361473 w 284"/>
                <a:gd name="T9" fmla="*/ 5040317 h 285"/>
                <a:gd name="T10" fmla="*/ 695563024 w 284"/>
                <a:gd name="T11" fmla="*/ 20161270 h 285"/>
                <a:gd name="T12" fmla="*/ 705643645 w 284"/>
                <a:gd name="T13" fmla="*/ 32762860 h 285"/>
                <a:gd name="T14" fmla="*/ 715724266 w 284"/>
                <a:gd name="T15" fmla="*/ 70564448 h 285"/>
                <a:gd name="T16" fmla="*/ 713204904 w 284"/>
                <a:gd name="T17" fmla="*/ 118448267 h 285"/>
                <a:gd name="T18" fmla="*/ 698083973 w 284"/>
                <a:gd name="T19" fmla="*/ 176411107 h 285"/>
                <a:gd name="T20" fmla="*/ 650200231 w 284"/>
                <a:gd name="T21" fmla="*/ 272177158 h 285"/>
                <a:gd name="T22" fmla="*/ 549394025 w 284"/>
                <a:gd name="T23" fmla="*/ 413306004 h 285"/>
                <a:gd name="T24" fmla="*/ 478829680 w 284"/>
                <a:gd name="T25" fmla="*/ 483870526 h 285"/>
                <a:gd name="T26" fmla="*/ 357862133 w 284"/>
                <a:gd name="T27" fmla="*/ 592238112 h 285"/>
                <a:gd name="T28" fmla="*/ 357862133 w 284"/>
                <a:gd name="T29" fmla="*/ 551915584 h 285"/>
                <a:gd name="T30" fmla="*/ 463708749 w 284"/>
                <a:gd name="T31" fmla="*/ 463709262 h 285"/>
                <a:gd name="T32" fmla="*/ 516631214 w 284"/>
                <a:gd name="T33" fmla="*/ 400706008 h 285"/>
                <a:gd name="T34" fmla="*/ 602316490 w 284"/>
                <a:gd name="T35" fmla="*/ 284778742 h 285"/>
                <a:gd name="T36" fmla="*/ 650200231 w 284"/>
                <a:gd name="T37" fmla="*/ 178932058 h 285"/>
                <a:gd name="T38" fmla="*/ 657761491 w 284"/>
                <a:gd name="T39" fmla="*/ 138609531 h 285"/>
                <a:gd name="T40" fmla="*/ 655240542 w 284"/>
                <a:gd name="T41" fmla="*/ 100806343 h 285"/>
                <a:gd name="T42" fmla="*/ 640119611 w 284"/>
                <a:gd name="T43" fmla="*/ 73085399 h 285"/>
                <a:gd name="T44" fmla="*/ 640119611 w 284"/>
                <a:gd name="T45" fmla="*/ 73085399 h 285"/>
                <a:gd name="T46" fmla="*/ 619958369 w 284"/>
                <a:gd name="T47" fmla="*/ 60483816 h 285"/>
                <a:gd name="T48" fmla="*/ 592235869 w 284"/>
                <a:gd name="T49" fmla="*/ 57964452 h 285"/>
                <a:gd name="T50" fmla="*/ 526711835 w 284"/>
                <a:gd name="T51" fmla="*/ 68045083 h 285"/>
                <a:gd name="T52" fmla="*/ 446066869 w 284"/>
                <a:gd name="T53" fmla="*/ 100806343 h 285"/>
                <a:gd name="T54" fmla="*/ 357862133 w 284"/>
                <a:gd name="T55" fmla="*/ 163811110 h 285"/>
                <a:gd name="T56" fmla="*/ 20161248 w 284"/>
                <a:gd name="T57" fmla="*/ 695563794 h 285"/>
                <a:gd name="T58" fmla="*/ 10080624 w 284"/>
                <a:gd name="T59" fmla="*/ 682963798 h 285"/>
                <a:gd name="T60" fmla="*/ 0 w 284"/>
                <a:gd name="T61" fmla="*/ 645160635 h 285"/>
                <a:gd name="T62" fmla="*/ 2520950 w 284"/>
                <a:gd name="T63" fmla="*/ 597278428 h 285"/>
                <a:gd name="T64" fmla="*/ 15120937 w 284"/>
                <a:gd name="T65" fmla="*/ 539314001 h 285"/>
                <a:gd name="T66" fmla="*/ 63003110 w 284"/>
                <a:gd name="T67" fmla="*/ 443547999 h 285"/>
                <a:gd name="T68" fmla="*/ 166330291 w 284"/>
                <a:gd name="T69" fmla="*/ 302419054 h 285"/>
                <a:gd name="T70" fmla="*/ 234373736 w 284"/>
                <a:gd name="T71" fmla="*/ 234375583 h 285"/>
                <a:gd name="T72" fmla="*/ 357862133 w 284"/>
                <a:gd name="T73" fmla="*/ 126007947 h 285"/>
                <a:gd name="T74" fmla="*/ 357862133 w 284"/>
                <a:gd name="T75" fmla="*/ 163811110 h 285"/>
                <a:gd name="T76" fmla="*/ 252015616 w 284"/>
                <a:gd name="T77" fmla="*/ 254536846 h 285"/>
                <a:gd name="T78" fmla="*/ 196572153 w 284"/>
                <a:gd name="T79" fmla="*/ 312499686 h 285"/>
                <a:gd name="T80" fmla="*/ 110886877 w 284"/>
                <a:gd name="T81" fmla="*/ 428427051 h 285"/>
                <a:gd name="T82" fmla="*/ 63003110 w 284"/>
                <a:gd name="T83" fmla="*/ 534273685 h 285"/>
                <a:gd name="T84" fmla="*/ 57962800 w 284"/>
                <a:gd name="T85" fmla="*/ 579636528 h 285"/>
                <a:gd name="T86" fmla="*/ 60483749 w 284"/>
                <a:gd name="T87" fmla="*/ 612399375 h 285"/>
                <a:gd name="T88" fmla="*/ 73083731 w 284"/>
                <a:gd name="T89" fmla="*/ 640120319 h 285"/>
                <a:gd name="T90" fmla="*/ 83165939 w 284"/>
                <a:gd name="T91" fmla="*/ 647681587 h 285"/>
                <a:gd name="T92" fmla="*/ 108365928 w 284"/>
                <a:gd name="T93" fmla="*/ 657762219 h 285"/>
                <a:gd name="T94" fmla="*/ 151209360 w 284"/>
                <a:gd name="T95" fmla="*/ 657762219 h 285"/>
                <a:gd name="T96" fmla="*/ 224293115 w 284"/>
                <a:gd name="T97" fmla="*/ 635080003 h 285"/>
                <a:gd name="T98" fmla="*/ 312499340 w 284"/>
                <a:gd name="T99" fmla="*/ 587197796 h 285"/>
                <a:gd name="T100" fmla="*/ 357862133 w 284"/>
                <a:gd name="T101" fmla="*/ 592238112 h 285"/>
                <a:gd name="T102" fmla="*/ 302418719 w 284"/>
                <a:gd name="T103" fmla="*/ 630039687 h 285"/>
                <a:gd name="T104" fmla="*/ 199091514 w 284"/>
                <a:gd name="T105" fmla="*/ 688004114 h 285"/>
                <a:gd name="T106" fmla="*/ 110886877 w 284"/>
                <a:gd name="T107" fmla="*/ 715725058 h 285"/>
                <a:gd name="T108" fmla="*/ 57962800 w 284"/>
                <a:gd name="T109" fmla="*/ 715725058 h 285"/>
                <a:gd name="T110" fmla="*/ 30241874 w 284"/>
                <a:gd name="T111" fmla="*/ 705644426 h 285"/>
                <a:gd name="T112" fmla="*/ 20161248 w 284"/>
                <a:gd name="T113" fmla="*/ 695563794 h 2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4"/>
                <a:gd name="T172" fmla="*/ 0 h 285"/>
                <a:gd name="T173" fmla="*/ 284 w 284"/>
                <a:gd name="T174" fmla="*/ 285 h 2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4" h="285">
                  <a:moveTo>
                    <a:pt x="142" y="50"/>
                  </a:moveTo>
                  <a:lnTo>
                    <a:pt x="142" y="50"/>
                  </a:lnTo>
                  <a:lnTo>
                    <a:pt x="163" y="34"/>
                  </a:lnTo>
                  <a:lnTo>
                    <a:pt x="184" y="21"/>
                  </a:lnTo>
                  <a:lnTo>
                    <a:pt x="204" y="11"/>
                  </a:lnTo>
                  <a:lnTo>
                    <a:pt x="223" y="4"/>
                  </a:lnTo>
                  <a:lnTo>
                    <a:pt x="239" y="0"/>
                  </a:lnTo>
                  <a:lnTo>
                    <a:pt x="254" y="0"/>
                  </a:lnTo>
                  <a:lnTo>
                    <a:pt x="261" y="0"/>
                  </a:lnTo>
                  <a:lnTo>
                    <a:pt x="266" y="2"/>
                  </a:lnTo>
                  <a:lnTo>
                    <a:pt x="272" y="4"/>
                  </a:lnTo>
                  <a:lnTo>
                    <a:pt x="276" y="8"/>
                  </a:lnTo>
                  <a:lnTo>
                    <a:pt x="280" y="13"/>
                  </a:lnTo>
                  <a:lnTo>
                    <a:pt x="283" y="20"/>
                  </a:lnTo>
                  <a:lnTo>
                    <a:pt x="284" y="28"/>
                  </a:lnTo>
                  <a:lnTo>
                    <a:pt x="284" y="38"/>
                  </a:lnTo>
                  <a:lnTo>
                    <a:pt x="283" y="47"/>
                  </a:lnTo>
                  <a:lnTo>
                    <a:pt x="280" y="58"/>
                  </a:lnTo>
                  <a:lnTo>
                    <a:pt x="277" y="70"/>
                  </a:lnTo>
                  <a:lnTo>
                    <a:pt x="272" y="82"/>
                  </a:lnTo>
                  <a:lnTo>
                    <a:pt x="258" y="108"/>
                  </a:lnTo>
                  <a:lnTo>
                    <a:pt x="239" y="135"/>
                  </a:lnTo>
                  <a:lnTo>
                    <a:pt x="218" y="164"/>
                  </a:lnTo>
                  <a:lnTo>
                    <a:pt x="190" y="192"/>
                  </a:lnTo>
                  <a:lnTo>
                    <a:pt x="166" y="215"/>
                  </a:lnTo>
                  <a:lnTo>
                    <a:pt x="142" y="235"/>
                  </a:lnTo>
                  <a:lnTo>
                    <a:pt x="142" y="219"/>
                  </a:lnTo>
                  <a:lnTo>
                    <a:pt x="162" y="203"/>
                  </a:lnTo>
                  <a:lnTo>
                    <a:pt x="184" y="184"/>
                  </a:lnTo>
                  <a:lnTo>
                    <a:pt x="205" y="159"/>
                  </a:lnTo>
                  <a:lnTo>
                    <a:pt x="223" y="136"/>
                  </a:lnTo>
                  <a:lnTo>
                    <a:pt x="239" y="113"/>
                  </a:lnTo>
                  <a:lnTo>
                    <a:pt x="250" y="92"/>
                  </a:lnTo>
                  <a:lnTo>
                    <a:pt x="258" y="71"/>
                  </a:lnTo>
                  <a:lnTo>
                    <a:pt x="260" y="63"/>
                  </a:lnTo>
                  <a:lnTo>
                    <a:pt x="261" y="55"/>
                  </a:lnTo>
                  <a:lnTo>
                    <a:pt x="261" y="47"/>
                  </a:lnTo>
                  <a:lnTo>
                    <a:pt x="260" y="40"/>
                  </a:lnTo>
                  <a:lnTo>
                    <a:pt x="258" y="35"/>
                  </a:lnTo>
                  <a:lnTo>
                    <a:pt x="254" y="29"/>
                  </a:lnTo>
                  <a:lnTo>
                    <a:pt x="250" y="27"/>
                  </a:lnTo>
                  <a:lnTo>
                    <a:pt x="246" y="24"/>
                  </a:lnTo>
                  <a:lnTo>
                    <a:pt x="241" y="23"/>
                  </a:lnTo>
                  <a:lnTo>
                    <a:pt x="235" y="23"/>
                  </a:lnTo>
                  <a:lnTo>
                    <a:pt x="223" y="23"/>
                  </a:lnTo>
                  <a:lnTo>
                    <a:pt x="209" y="27"/>
                  </a:lnTo>
                  <a:lnTo>
                    <a:pt x="195" y="32"/>
                  </a:lnTo>
                  <a:lnTo>
                    <a:pt x="177" y="40"/>
                  </a:lnTo>
                  <a:lnTo>
                    <a:pt x="159" y="51"/>
                  </a:lnTo>
                  <a:lnTo>
                    <a:pt x="142" y="65"/>
                  </a:lnTo>
                  <a:lnTo>
                    <a:pt x="142" y="50"/>
                  </a:lnTo>
                  <a:close/>
                  <a:moveTo>
                    <a:pt x="8" y="276"/>
                  </a:moveTo>
                  <a:lnTo>
                    <a:pt x="8" y="276"/>
                  </a:lnTo>
                  <a:lnTo>
                    <a:pt x="4" y="271"/>
                  </a:lnTo>
                  <a:lnTo>
                    <a:pt x="1" y="264"/>
                  </a:lnTo>
                  <a:lnTo>
                    <a:pt x="0" y="256"/>
                  </a:lnTo>
                  <a:lnTo>
                    <a:pt x="0" y="246"/>
                  </a:lnTo>
                  <a:lnTo>
                    <a:pt x="1" y="237"/>
                  </a:lnTo>
                  <a:lnTo>
                    <a:pt x="4" y="226"/>
                  </a:lnTo>
                  <a:lnTo>
                    <a:pt x="6" y="214"/>
                  </a:lnTo>
                  <a:lnTo>
                    <a:pt x="12" y="201"/>
                  </a:lnTo>
                  <a:lnTo>
                    <a:pt x="25" y="176"/>
                  </a:lnTo>
                  <a:lnTo>
                    <a:pt x="44" y="149"/>
                  </a:lnTo>
                  <a:lnTo>
                    <a:pt x="66" y="120"/>
                  </a:lnTo>
                  <a:lnTo>
                    <a:pt x="93" y="93"/>
                  </a:lnTo>
                  <a:lnTo>
                    <a:pt x="117" y="70"/>
                  </a:lnTo>
                  <a:lnTo>
                    <a:pt x="142" y="50"/>
                  </a:lnTo>
                  <a:lnTo>
                    <a:pt x="142" y="65"/>
                  </a:lnTo>
                  <a:lnTo>
                    <a:pt x="121" y="81"/>
                  </a:lnTo>
                  <a:lnTo>
                    <a:pt x="100" y="101"/>
                  </a:lnTo>
                  <a:lnTo>
                    <a:pt x="78" y="124"/>
                  </a:lnTo>
                  <a:lnTo>
                    <a:pt x="60" y="147"/>
                  </a:lnTo>
                  <a:lnTo>
                    <a:pt x="44" y="170"/>
                  </a:lnTo>
                  <a:lnTo>
                    <a:pt x="33" y="192"/>
                  </a:lnTo>
                  <a:lnTo>
                    <a:pt x="25" y="212"/>
                  </a:lnTo>
                  <a:lnTo>
                    <a:pt x="24" y="220"/>
                  </a:lnTo>
                  <a:lnTo>
                    <a:pt x="23" y="230"/>
                  </a:lnTo>
                  <a:lnTo>
                    <a:pt x="23" y="237"/>
                  </a:lnTo>
                  <a:lnTo>
                    <a:pt x="24" y="243"/>
                  </a:lnTo>
                  <a:lnTo>
                    <a:pt x="25" y="249"/>
                  </a:lnTo>
                  <a:lnTo>
                    <a:pt x="29" y="254"/>
                  </a:lnTo>
                  <a:lnTo>
                    <a:pt x="33" y="257"/>
                  </a:lnTo>
                  <a:lnTo>
                    <a:pt x="37" y="260"/>
                  </a:lnTo>
                  <a:lnTo>
                    <a:pt x="43" y="261"/>
                  </a:lnTo>
                  <a:lnTo>
                    <a:pt x="48" y="261"/>
                  </a:lnTo>
                  <a:lnTo>
                    <a:pt x="60" y="261"/>
                  </a:lnTo>
                  <a:lnTo>
                    <a:pt x="74" y="257"/>
                  </a:lnTo>
                  <a:lnTo>
                    <a:pt x="89" y="252"/>
                  </a:lnTo>
                  <a:lnTo>
                    <a:pt x="107" y="243"/>
                  </a:lnTo>
                  <a:lnTo>
                    <a:pt x="124" y="233"/>
                  </a:lnTo>
                  <a:lnTo>
                    <a:pt x="142" y="219"/>
                  </a:lnTo>
                  <a:lnTo>
                    <a:pt x="142" y="235"/>
                  </a:lnTo>
                  <a:lnTo>
                    <a:pt x="120" y="250"/>
                  </a:lnTo>
                  <a:lnTo>
                    <a:pt x="100" y="262"/>
                  </a:lnTo>
                  <a:lnTo>
                    <a:pt x="79" y="273"/>
                  </a:lnTo>
                  <a:lnTo>
                    <a:pt x="60" y="280"/>
                  </a:lnTo>
                  <a:lnTo>
                    <a:pt x="44" y="284"/>
                  </a:lnTo>
                  <a:lnTo>
                    <a:pt x="29" y="285"/>
                  </a:lnTo>
                  <a:lnTo>
                    <a:pt x="23" y="284"/>
                  </a:lnTo>
                  <a:lnTo>
                    <a:pt x="17" y="283"/>
                  </a:lnTo>
                  <a:lnTo>
                    <a:pt x="12" y="280"/>
                  </a:lnTo>
                  <a:lnTo>
                    <a:pt x="8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5383" name="Freeform 125"/>
            <p:cNvSpPr>
              <a:spLocks noChangeArrowheads="1"/>
            </p:cNvSpPr>
            <p:nvPr/>
          </p:nvSpPr>
          <p:spPr bwMode="auto">
            <a:xfrm>
              <a:off x="254000" y="254000"/>
              <a:ext cx="92075" cy="95250"/>
            </a:xfrm>
            <a:custGeom>
              <a:avLst/>
              <a:gdLst>
                <a:gd name="T0" fmla="*/ 0 w 58"/>
                <a:gd name="T1" fmla="*/ 75604693 h 60"/>
                <a:gd name="T2" fmla="*/ 0 w 58"/>
                <a:gd name="T3" fmla="*/ 75604693 h 60"/>
                <a:gd name="T4" fmla="*/ 2520950 w 58"/>
                <a:gd name="T5" fmla="*/ 60483759 h 60"/>
                <a:gd name="T6" fmla="*/ 7561264 w 58"/>
                <a:gd name="T7" fmla="*/ 47883763 h 60"/>
                <a:gd name="T8" fmla="*/ 12601575 w 58"/>
                <a:gd name="T9" fmla="*/ 35282191 h 60"/>
                <a:gd name="T10" fmla="*/ 22682200 w 58"/>
                <a:gd name="T11" fmla="*/ 25201562 h 60"/>
                <a:gd name="T12" fmla="*/ 32762829 w 58"/>
                <a:gd name="T13" fmla="*/ 15120940 h 60"/>
                <a:gd name="T14" fmla="*/ 45362813 w 58"/>
                <a:gd name="T15" fmla="*/ 7561264 h 60"/>
                <a:gd name="T16" fmla="*/ 60483759 w 58"/>
                <a:gd name="T17" fmla="*/ 2520950 h 60"/>
                <a:gd name="T18" fmla="*/ 75604692 w 58"/>
                <a:gd name="T19" fmla="*/ 0 h 60"/>
                <a:gd name="T20" fmla="*/ 75604692 w 58"/>
                <a:gd name="T21" fmla="*/ 0 h 60"/>
                <a:gd name="T22" fmla="*/ 88206264 w 58"/>
                <a:gd name="T23" fmla="*/ 2520950 h 60"/>
                <a:gd name="T24" fmla="*/ 103327198 w 58"/>
                <a:gd name="T25" fmla="*/ 7561264 h 60"/>
                <a:gd name="T26" fmla="*/ 115927207 w 58"/>
                <a:gd name="T27" fmla="*/ 15120940 h 60"/>
                <a:gd name="T28" fmla="*/ 126007829 w 58"/>
                <a:gd name="T29" fmla="*/ 25201562 h 60"/>
                <a:gd name="T30" fmla="*/ 136088451 w 58"/>
                <a:gd name="T31" fmla="*/ 35282191 h 60"/>
                <a:gd name="T32" fmla="*/ 143649712 w 58"/>
                <a:gd name="T33" fmla="*/ 47883763 h 60"/>
                <a:gd name="T34" fmla="*/ 146169074 w 58"/>
                <a:gd name="T35" fmla="*/ 60483759 h 60"/>
                <a:gd name="T36" fmla="*/ 146169074 w 58"/>
                <a:gd name="T37" fmla="*/ 75604693 h 60"/>
                <a:gd name="T38" fmla="*/ 146169074 w 58"/>
                <a:gd name="T39" fmla="*/ 75604693 h 60"/>
                <a:gd name="T40" fmla="*/ 146169074 w 58"/>
                <a:gd name="T41" fmla="*/ 88206265 h 60"/>
                <a:gd name="T42" fmla="*/ 143649712 w 58"/>
                <a:gd name="T43" fmla="*/ 103327199 h 60"/>
                <a:gd name="T44" fmla="*/ 136088451 w 58"/>
                <a:gd name="T45" fmla="*/ 115927208 h 60"/>
                <a:gd name="T46" fmla="*/ 126007829 w 58"/>
                <a:gd name="T47" fmla="*/ 126007830 h 60"/>
                <a:gd name="T48" fmla="*/ 115927207 w 58"/>
                <a:gd name="T49" fmla="*/ 136088453 h 60"/>
                <a:gd name="T50" fmla="*/ 103327198 w 58"/>
                <a:gd name="T51" fmla="*/ 143649713 h 60"/>
                <a:gd name="T52" fmla="*/ 88206264 w 58"/>
                <a:gd name="T53" fmla="*/ 146169075 h 60"/>
                <a:gd name="T54" fmla="*/ 75604692 w 58"/>
                <a:gd name="T55" fmla="*/ 151209386 h 60"/>
                <a:gd name="T56" fmla="*/ 75604692 w 58"/>
                <a:gd name="T57" fmla="*/ 151209386 h 60"/>
                <a:gd name="T58" fmla="*/ 60483759 w 58"/>
                <a:gd name="T59" fmla="*/ 146169075 h 60"/>
                <a:gd name="T60" fmla="*/ 45362813 w 58"/>
                <a:gd name="T61" fmla="*/ 143649713 h 60"/>
                <a:gd name="T62" fmla="*/ 32762829 w 58"/>
                <a:gd name="T63" fmla="*/ 136088453 h 60"/>
                <a:gd name="T64" fmla="*/ 22682200 w 58"/>
                <a:gd name="T65" fmla="*/ 126007830 h 60"/>
                <a:gd name="T66" fmla="*/ 12601575 w 58"/>
                <a:gd name="T67" fmla="*/ 115927208 h 60"/>
                <a:gd name="T68" fmla="*/ 7561264 w 58"/>
                <a:gd name="T69" fmla="*/ 103327199 h 60"/>
                <a:gd name="T70" fmla="*/ 2520950 w 58"/>
                <a:gd name="T71" fmla="*/ 88206265 h 60"/>
                <a:gd name="T72" fmla="*/ 0 w 58"/>
                <a:gd name="T73" fmla="*/ 75604693 h 60"/>
                <a:gd name="T74" fmla="*/ 0 w 58"/>
                <a:gd name="T75" fmla="*/ 75604693 h 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8"/>
                <a:gd name="T115" fmla="*/ 0 h 60"/>
                <a:gd name="T116" fmla="*/ 58 w 58"/>
                <a:gd name="T117" fmla="*/ 60 h 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8" h="60">
                  <a:moveTo>
                    <a:pt x="0" y="30"/>
                  </a:moveTo>
                  <a:lnTo>
                    <a:pt x="0" y="30"/>
                  </a:lnTo>
                  <a:lnTo>
                    <a:pt x="1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35" y="1"/>
                  </a:lnTo>
                  <a:lnTo>
                    <a:pt x="41" y="3"/>
                  </a:lnTo>
                  <a:lnTo>
                    <a:pt x="46" y="6"/>
                  </a:lnTo>
                  <a:lnTo>
                    <a:pt x="50" y="10"/>
                  </a:lnTo>
                  <a:lnTo>
                    <a:pt x="54" y="14"/>
                  </a:lnTo>
                  <a:lnTo>
                    <a:pt x="57" y="19"/>
                  </a:lnTo>
                  <a:lnTo>
                    <a:pt x="58" y="24"/>
                  </a:lnTo>
                  <a:lnTo>
                    <a:pt x="58" y="30"/>
                  </a:lnTo>
                  <a:lnTo>
                    <a:pt x="58" y="35"/>
                  </a:lnTo>
                  <a:lnTo>
                    <a:pt x="57" y="41"/>
                  </a:lnTo>
                  <a:lnTo>
                    <a:pt x="54" y="46"/>
                  </a:lnTo>
                  <a:lnTo>
                    <a:pt x="50" y="50"/>
                  </a:lnTo>
                  <a:lnTo>
                    <a:pt x="46" y="54"/>
                  </a:lnTo>
                  <a:lnTo>
                    <a:pt x="41" y="57"/>
                  </a:lnTo>
                  <a:lnTo>
                    <a:pt x="35" y="58"/>
                  </a:lnTo>
                  <a:lnTo>
                    <a:pt x="30" y="60"/>
                  </a:lnTo>
                  <a:lnTo>
                    <a:pt x="24" y="58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9" y="50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86" grpId="0"/>
      <p:bldP spid="71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3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6387" name="直接连接符 5"/>
          <p:cNvSpPr>
            <a:spLocks noChangeShapeType="1"/>
          </p:cNvSpPr>
          <p:nvPr/>
        </p:nvSpPr>
        <p:spPr bwMode="auto">
          <a:xfrm>
            <a:off x="714377" y="928688"/>
            <a:ext cx="6480175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文本框 3"/>
          <p:cNvSpPr>
            <a:spLocks noChangeArrowheads="1"/>
          </p:cNvSpPr>
          <p:nvPr/>
        </p:nvSpPr>
        <p:spPr bwMode="auto">
          <a:xfrm>
            <a:off x="142877" y="142875"/>
            <a:ext cx="3197225" cy="50013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>
                <a:solidFill>
                  <a:srgbClr val="00B0F0"/>
                </a:solidFill>
                <a:latin typeface="Freestyle Script" pitchFamily="66" charset="0"/>
                <a:ea typeface="造字工房悦黑体验版纤细体"/>
                <a:sym typeface="造字工房悦黑体验版纤细体" pitchFamily="2" charset="-122"/>
              </a:rPr>
              <a:t>THE BAND THAT WASN’T</a:t>
            </a:r>
          </a:p>
        </p:txBody>
      </p:sp>
      <p:sp>
        <p:nvSpPr>
          <p:cNvPr id="16389" name="流程图: 联系 18"/>
          <p:cNvSpPr>
            <a:spLocks noChangeArrowheads="1"/>
          </p:cNvSpPr>
          <p:nvPr/>
        </p:nvSpPr>
        <p:spPr bwMode="auto">
          <a:xfrm>
            <a:off x="7993063" y="61913"/>
            <a:ext cx="1008062" cy="1009650"/>
          </a:xfrm>
          <a:prstGeom prst="flowChartConnector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6390" name="Freeform 170"/>
          <p:cNvSpPr>
            <a:spLocks noEditPoints="1" noChangeArrowheads="1"/>
          </p:cNvSpPr>
          <p:nvPr/>
        </p:nvSpPr>
        <p:spPr bwMode="auto">
          <a:xfrm>
            <a:off x="8345490" y="330200"/>
            <a:ext cx="369887" cy="455613"/>
          </a:xfrm>
          <a:custGeom>
            <a:avLst/>
            <a:gdLst>
              <a:gd name="T0" fmla="*/ 413305057 w 233"/>
              <a:gd name="T1" fmla="*/ 0 h 287"/>
              <a:gd name="T2" fmla="*/ 587196451 w 233"/>
              <a:gd name="T3" fmla="*/ 624997781 h 287"/>
              <a:gd name="T4" fmla="*/ 544353070 w 233"/>
              <a:gd name="T5" fmla="*/ 705644423 h 287"/>
              <a:gd name="T6" fmla="*/ 413305057 w 233"/>
              <a:gd name="T7" fmla="*/ 569555894 h 287"/>
              <a:gd name="T8" fmla="*/ 451108233 w 233"/>
              <a:gd name="T9" fmla="*/ 549394630 h 287"/>
              <a:gd name="T10" fmla="*/ 488909722 w 233"/>
              <a:gd name="T11" fmla="*/ 481349572 h 287"/>
              <a:gd name="T12" fmla="*/ 488909722 w 233"/>
              <a:gd name="T13" fmla="*/ 395664103 h 287"/>
              <a:gd name="T14" fmla="*/ 448587287 w 233"/>
              <a:gd name="T15" fmla="*/ 372983475 h 287"/>
              <a:gd name="T16" fmla="*/ 413305057 w 233"/>
              <a:gd name="T17" fmla="*/ 297378737 h 287"/>
              <a:gd name="T18" fmla="*/ 420866407 w 233"/>
              <a:gd name="T19" fmla="*/ 529233367 h 287"/>
              <a:gd name="T20" fmla="*/ 453627591 w 233"/>
              <a:gd name="T21" fmla="*/ 441027045 h 287"/>
              <a:gd name="T22" fmla="*/ 441027624 w 233"/>
              <a:gd name="T23" fmla="*/ 403225370 h 287"/>
              <a:gd name="T24" fmla="*/ 413305057 w 233"/>
              <a:gd name="T25" fmla="*/ 403225370 h 287"/>
              <a:gd name="T26" fmla="*/ 335181133 w 233"/>
              <a:gd name="T27" fmla="*/ 35282224 h 287"/>
              <a:gd name="T28" fmla="*/ 413305057 w 233"/>
              <a:gd name="T29" fmla="*/ 297378737 h 287"/>
              <a:gd name="T30" fmla="*/ 342740796 w 233"/>
              <a:gd name="T31" fmla="*/ 279736837 h 287"/>
              <a:gd name="T32" fmla="*/ 335181133 w 233"/>
              <a:gd name="T33" fmla="*/ 723284735 h 287"/>
              <a:gd name="T34" fmla="*/ 352821405 w 233"/>
              <a:gd name="T35" fmla="*/ 564515578 h 287"/>
              <a:gd name="T36" fmla="*/ 413305057 w 233"/>
              <a:gd name="T37" fmla="*/ 723284735 h 287"/>
              <a:gd name="T38" fmla="*/ 385584177 w 233"/>
              <a:gd name="T39" fmla="*/ 506551151 h 287"/>
              <a:gd name="T40" fmla="*/ 393143840 w 233"/>
              <a:gd name="T41" fmla="*/ 529233367 h 287"/>
              <a:gd name="T42" fmla="*/ 413305057 w 233"/>
              <a:gd name="T43" fmla="*/ 403225370 h 287"/>
              <a:gd name="T44" fmla="*/ 241934709 w 233"/>
              <a:gd name="T45" fmla="*/ 0 h 287"/>
              <a:gd name="T46" fmla="*/ 335181133 w 233"/>
              <a:gd name="T47" fmla="*/ 277217473 h 287"/>
              <a:gd name="T48" fmla="*/ 259576568 w 233"/>
              <a:gd name="T49" fmla="*/ 289817469 h 287"/>
              <a:gd name="T50" fmla="*/ 241934709 w 233"/>
              <a:gd name="T51" fmla="*/ 723284735 h 287"/>
              <a:gd name="T52" fmla="*/ 332660187 w 233"/>
              <a:gd name="T53" fmla="*/ 498991471 h 287"/>
              <a:gd name="T54" fmla="*/ 335181133 w 233"/>
              <a:gd name="T55" fmla="*/ 549394630 h 287"/>
              <a:gd name="T56" fmla="*/ 254536263 w 233"/>
              <a:gd name="T57" fmla="*/ 425906097 h 287"/>
              <a:gd name="T58" fmla="*/ 241934709 w 233"/>
              <a:gd name="T59" fmla="*/ 403225370 h 287"/>
              <a:gd name="T60" fmla="*/ 241934709 w 233"/>
              <a:gd name="T61" fmla="*/ 335180312 h 287"/>
              <a:gd name="T62" fmla="*/ 206652529 w 233"/>
              <a:gd name="T63" fmla="*/ 35282224 h 287"/>
              <a:gd name="T64" fmla="*/ 241934709 w 233"/>
              <a:gd name="T65" fmla="*/ 304938417 h 287"/>
              <a:gd name="T66" fmla="*/ 206652529 w 233"/>
              <a:gd name="T67" fmla="*/ 126007947 h 287"/>
              <a:gd name="T68" fmla="*/ 206652529 w 233"/>
              <a:gd name="T69" fmla="*/ 413306002 h 287"/>
              <a:gd name="T70" fmla="*/ 241934709 w 233"/>
              <a:gd name="T71" fmla="*/ 569555894 h 287"/>
              <a:gd name="T72" fmla="*/ 226813796 w 233"/>
              <a:gd name="T73" fmla="*/ 362902843 h 287"/>
              <a:gd name="T74" fmla="*/ 100806112 w 233"/>
              <a:gd name="T75" fmla="*/ 0 h 287"/>
              <a:gd name="T76" fmla="*/ 68044927 w 233"/>
              <a:gd name="T77" fmla="*/ 37801588 h 287"/>
              <a:gd name="T78" fmla="*/ 42843393 w 233"/>
              <a:gd name="T79" fmla="*/ 78124127 h 287"/>
              <a:gd name="T80" fmla="*/ 206652529 w 233"/>
              <a:gd name="T81" fmla="*/ 126007947 h 287"/>
              <a:gd name="T82" fmla="*/ 153730127 w 233"/>
              <a:gd name="T83" fmla="*/ 390623787 h 287"/>
              <a:gd name="T84" fmla="*/ 95765808 w 233"/>
              <a:gd name="T85" fmla="*/ 403225370 h 287"/>
              <a:gd name="T86" fmla="*/ 73085232 w 233"/>
              <a:gd name="T87" fmla="*/ 438507681 h 287"/>
              <a:gd name="T88" fmla="*/ 100806112 w 233"/>
              <a:gd name="T89" fmla="*/ 461188308 h 287"/>
              <a:gd name="T90" fmla="*/ 115927050 w 233"/>
              <a:gd name="T91" fmla="*/ 451107677 h 287"/>
              <a:gd name="T92" fmla="*/ 113407692 w 233"/>
              <a:gd name="T93" fmla="*/ 433467365 h 287"/>
              <a:gd name="T94" fmla="*/ 143649518 w 233"/>
              <a:gd name="T95" fmla="*/ 413306002 h 287"/>
              <a:gd name="T96" fmla="*/ 120967354 w 233"/>
              <a:gd name="T97" fmla="*/ 491430204 h 287"/>
              <a:gd name="T98" fmla="*/ 103327058 w 233"/>
              <a:gd name="T99" fmla="*/ 587196206 h 287"/>
              <a:gd name="T100" fmla="*/ 133568909 w 233"/>
              <a:gd name="T101" fmla="*/ 614918737 h 287"/>
              <a:gd name="T102" fmla="*/ 151209181 w 233"/>
              <a:gd name="T103" fmla="*/ 594757473 h 287"/>
              <a:gd name="T104" fmla="*/ 183971953 w 233"/>
              <a:gd name="T105" fmla="*/ 451107677 h 287"/>
              <a:gd name="T106" fmla="*/ 100806112 w 233"/>
              <a:gd name="T107" fmla="*/ 723284735 h 287"/>
              <a:gd name="T108" fmla="*/ 32762785 w 233"/>
              <a:gd name="T109" fmla="*/ 693042839 h 287"/>
              <a:gd name="T110" fmla="*/ 0 w 233"/>
              <a:gd name="T111" fmla="*/ 98285391 h 287"/>
              <a:gd name="T112" fmla="*/ 32762785 w 233"/>
              <a:gd name="T113" fmla="*/ 30241908 h 287"/>
              <a:gd name="T114" fmla="*/ 100806112 w 233"/>
              <a:gd name="T115" fmla="*/ 0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33"/>
              <a:gd name="T175" fmla="*/ 0 h 287"/>
              <a:gd name="T176" fmla="*/ 233 w 233"/>
              <a:gd name="T177" fmla="*/ 287 h 28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33" h="287">
                <a:moveTo>
                  <a:pt x="164" y="0"/>
                </a:moveTo>
                <a:lnTo>
                  <a:pt x="233" y="0"/>
                </a:lnTo>
                <a:lnTo>
                  <a:pt x="233" y="14"/>
                </a:lnTo>
                <a:lnTo>
                  <a:pt x="164" y="14"/>
                </a:lnTo>
                <a:lnTo>
                  <a:pt x="164" y="0"/>
                </a:lnTo>
                <a:close/>
                <a:moveTo>
                  <a:pt x="164" y="50"/>
                </a:moveTo>
                <a:lnTo>
                  <a:pt x="233" y="50"/>
                </a:lnTo>
                <a:lnTo>
                  <a:pt x="233" y="248"/>
                </a:lnTo>
                <a:lnTo>
                  <a:pt x="232" y="256"/>
                </a:lnTo>
                <a:lnTo>
                  <a:pt x="229" y="263"/>
                </a:lnTo>
                <a:lnTo>
                  <a:pt x="226" y="270"/>
                </a:lnTo>
                <a:lnTo>
                  <a:pt x="221" y="275"/>
                </a:lnTo>
                <a:lnTo>
                  <a:pt x="216" y="280"/>
                </a:lnTo>
                <a:lnTo>
                  <a:pt x="209" y="285"/>
                </a:lnTo>
                <a:lnTo>
                  <a:pt x="202" y="286"/>
                </a:lnTo>
                <a:lnTo>
                  <a:pt x="194" y="287"/>
                </a:lnTo>
                <a:lnTo>
                  <a:pt x="164" y="287"/>
                </a:lnTo>
                <a:lnTo>
                  <a:pt x="164" y="226"/>
                </a:lnTo>
                <a:lnTo>
                  <a:pt x="168" y="225"/>
                </a:lnTo>
                <a:lnTo>
                  <a:pt x="174" y="222"/>
                </a:lnTo>
                <a:lnTo>
                  <a:pt x="179" y="218"/>
                </a:lnTo>
                <a:lnTo>
                  <a:pt x="183" y="213"/>
                </a:lnTo>
                <a:lnTo>
                  <a:pt x="187" y="207"/>
                </a:lnTo>
                <a:lnTo>
                  <a:pt x="191" y="199"/>
                </a:lnTo>
                <a:lnTo>
                  <a:pt x="194" y="191"/>
                </a:lnTo>
                <a:lnTo>
                  <a:pt x="195" y="183"/>
                </a:lnTo>
                <a:lnTo>
                  <a:pt x="195" y="175"/>
                </a:lnTo>
                <a:lnTo>
                  <a:pt x="195" y="163"/>
                </a:lnTo>
                <a:lnTo>
                  <a:pt x="194" y="157"/>
                </a:lnTo>
                <a:lnTo>
                  <a:pt x="191" y="155"/>
                </a:lnTo>
                <a:lnTo>
                  <a:pt x="189" y="151"/>
                </a:lnTo>
                <a:lnTo>
                  <a:pt x="186" y="149"/>
                </a:lnTo>
                <a:lnTo>
                  <a:pt x="182" y="148"/>
                </a:lnTo>
                <a:lnTo>
                  <a:pt x="178" y="148"/>
                </a:lnTo>
                <a:lnTo>
                  <a:pt x="171" y="149"/>
                </a:lnTo>
                <a:lnTo>
                  <a:pt x="164" y="152"/>
                </a:lnTo>
                <a:lnTo>
                  <a:pt x="172" y="117"/>
                </a:lnTo>
                <a:lnTo>
                  <a:pt x="164" y="118"/>
                </a:lnTo>
                <a:lnTo>
                  <a:pt x="164" y="50"/>
                </a:lnTo>
                <a:close/>
                <a:moveTo>
                  <a:pt x="164" y="211"/>
                </a:moveTo>
                <a:lnTo>
                  <a:pt x="164" y="211"/>
                </a:lnTo>
                <a:lnTo>
                  <a:pt x="167" y="210"/>
                </a:lnTo>
                <a:lnTo>
                  <a:pt x="170" y="207"/>
                </a:lnTo>
                <a:lnTo>
                  <a:pt x="175" y="199"/>
                </a:lnTo>
                <a:lnTo>
                  <a:pt x="179" y="187"/>
                </a:lnTo>
                <a:lnTo>
                  <a:pt x="180" y="175"/>
                </a:lnTo>
                <a:lnTo>
                  <a:pt x="179" y="165"/>
                </a:lnTo>
                <a:lnTo>
                  <a:pt x="178" y="163"/>
                </a:lnTo>
                <a:lnTo>
                  <a:pt x="175" y="160"/>
                </a:lnTo>
                <a:lnTo>
                  <a:pt x="172" y="159"/>
                </a:lnTo>
                <a:lnTo>
                  <a:pt x="167" y="159"/>
                </a:lnTo>
                <a:lnTo>
                  <a:pt x="164" y="160"/>
                </a:lnTo>
                <a:lnTo>
                  <a:pt x="164" y="211"/>
                </a:lnTo>
                <a:close/>
                <a:moveTo>
                  <a:pt x="133" y="0"/>
                </a:moveTo>
                <a:lnTo>
                  <a:pt x="164" y="0"/>
                </a:lnTo>
                <a:lnTo>
                  <a:pt x="164" y="14"/>
                </a:lnTo>
                <a:lnTo>
                  <a:pt x="133" y="14"/>
                </a:lnTo>
                <a:lnTo>
                  <a:pt x="133" y="0"/>
                </a:lnTo>
                <a:close/>
                <a:moveTo>
                  <a:pt x="133" y="50"/>
                </a:moveTo>
                <a:lnTo>
                  <a:pt x="164" y="50"/>
                </a:lnTo>
                <a:lnTo>
                  <a:pt x="164" y="118"/>
                </a:lnTo>
                <a:lnTo>
                  <a:pt x="149" y="119"/>
                </a:lnTo>
                <a:lnTo>
                  <a:pt x="133" y="192"/>
                </a:lnTo>
                <a:lnTo>
                  <a:pt x="133" y="122"/>
                </a:lnTo>
                <a:lnTo>
                  <a:pt x="136" y="111"/>
                </a:lnTo>
                <a:lnTo>
                  <a:pt x="133" y="110"/>
                </a:lnTo>
                <a:lnTo>
                  <a:pt x="133" y="50"/>
                </a:lnTo>
                <a:close/>
                <a:moveTo>
                  <a:pt x="164" y="287"/>
                </a:moveTo>
                <a:lnTo>
                  <a:pt x="133" y="287"/>
                </a:lnTo>
                <a:lnTo>
                  <a:pt x="133" y="218"/>
                </a:lnTo>
                <a:lnTo>
                  <a:pt x="137" y="222"/>
                </a:lnTo>
                <a:lnTo>
                  <a:pt x="140" y="224"/>
                </a:lnTo>
                <a:lnTo>
                  <a:pt x="143" y="226"/>
                </a:lnTo>
                <a:lnTo>
                  <a:pt x="152" y="228"/>
                </a:lnTo>
                <a:lnTo>
                  <a:pt x="164" y="226"/>
                </a:lnTo>
                <a:lnTo>
                  <a:pt x="164" y="287"/>
                </a:lnTo>
                <a:close/>
                <a:moveTo>
                  <a:pt x="164" y="160"/>
                </a:moveTo>
                <a:lnTo>
                  <a:pt x="164" y="160"/>
                </a:lnTo>
                <a:lnTo>
                  <a:pt x="163" y="161"/>
                </a:lnTo>
                <a:lnTo>
                  <a:pt x="153" y="201"/>
                </a:lnTo>
                <a:lnTo>
                  <a:pt x="153" y="205"/>
                </a:lnTo>
                <a:lnTo>
                  <a:pt x="153" y="207"/>
                </a:lnTo>
                <a:lnTo>
                  <a:pt x="156" y="210"/>
                </a:lnTo>
                <a:lnTo>
                  <a:pt x="159" y="211"/>
                </a:lnTo>
                <a:lnTo>
                  <a:pt x="161" y="211"/>
                </a:lnTo>
                <a:lnTo>
                  <a:pt x="164" y="211"/>
                </a:lnTo>
                <a:lnTo>
                  <a:pt x="164" y="160"/>
                </a:lnTo>
                <a:close/>
                <a:moveTo>
                  <a:pt x="96" y="0"/>
                </a:moveTo>
                <a:lnTo>
                  <a:pt x="133" y="0"/>
                </a:lnTo>
                <a:lnTo>
                  <a:pt x="133" y="14"/>
                </a:lnTo>
                <a:lnTo>
                  <a:pt x="96" y="14"/>
                </a:lnTo>
                <a:lnTo>
                  <a:pt x="96" y="0"/>
                </a:lnTo>
                <a:close/>
                <a:moveTo>
                  <a:pt x="96" y="50"/>
                </a:moveTo>
                <a:lnTo>
                  <a:pt x="133" y="50"/>
                </a:lnTo>
                <a:lnTo>
                  <a:pt x="133" y="110"/>
                </a:lnTo>
                <a:lnTo>
                  <a:pt x="124" y="109"/>
                </a:lnTo>
                <a:lnTo>
                  <a:pt x="117" y="110"/>
                </a:lnTo>
                <a:lnTo>
                  <a:pt x="110" y="111"/>
                </a:lnTo>
                <a:lnTo>
                  <a:pt x="103" y="115"/>
                </a:lnTo>
                <a:lnTo>
                  <a:pt x="96" y="121"/>
                </a:lnTo>
                <a:lnTo>
                  <a:pt x="96" y="50"/>
                </a:lnTo>
                <a:close/>
                <a:moveTo>
                  <a:pt x="133" y="287"/>
                </a:moveTo>
                <a:lnTo>
                  <a:pt x="96" y="287"/>
                </a:lnTo>
                <a:lnTo>
                  <a:pt x="96" y="226"/>
                </a:lnTo>
                <a:lnTo>
                  <a:pt x="111" y="226"/>
                </a:lnTo>
                <a:lnTo>
                  <a:pt x="133" y="122"/>
                </a:lnTo>
                <a:lnTo>
                  <a:pt x="133" y="192"/>
                </a:lnTo>
                <a:lnTo>
                  <a:pt x="132" y="198"/>
                </a:lnTo>
                <a:lnTo>
                  <a:pt x="132" y="207"/>
                </a:lnTo>
                <a:lnTo>
                  <a:pt x="132" y="213"/>
                </a:lnTo>
                <a:lnTo>
                  <a:pt x="133" y="218"/>
                </a:lnTo>
                <a:lnTo>
                  <a:pt x="133" y="287"/>
                </a:lnTo>
                <a:close/>
                <a:moveTo>
                  <a:pt x="96" y="186"/>
                </a:moveTo>
                <a:lnTo>
                  <a:pt x="101" y="169"/>
                </a:lnTo>
                <a:lnTo>
                  <a:pt x="96" y="168"/>
                </a:lnTo>
                <a:lnTo>
                  <a:pt x="96" y="186"/>
                </a:lnTo>
                <a:close/>
                <a:moveTo>
                  <a:pt x="96" y="160"/>
                </a:moveTo>
                <a:lnTo>
                  <a:pt x="96" y="160"/>
                </a:lnTo>
                <a:lnTo>
                  <a:pt x="102" y="163"/>
                </a:lnTo>
                <a:lnTo>
                  <a:pt x="111" y="119"/>
                </a:lnTo>
                <a:lnTo>
                  <a:pt x="105" y="125"/>
                </a:lnTo>
                <a:lnTo>
                  <a:pt x="96" y="133"/>
                </a:lnTo>
                <a:lnTo>
                  <a:pt x="96" y="160"/>
                </a:lnTo>
                <a:close/>
                <a:moveTo>
                  <a:pt x="82" y="0"/>
                </a:moveTo>
                <a:lnTo>
                  <a:pt x="96" y="0"/>
                </a:lnTo>
                <a:lnTo>
                  <a:pt x="96" y="14"/>
                </a:lnTo>
                <a:lnTo>
                  <a:pt x="82" y="14"/>
                </a:lnTo>
                <a:lnTo>
                  <a:pt x="82" y="0"/>
                </a:lnTo>
                <a:close/>
                <a:moveTo>
                  <a:pt x="82" y="50"/>
                </a:moveTo>
                <a:lnTo>
                  <a:pt x="96" y="50"/>
                </a:lnTo>
                <a:lnTo>
                  <a:pt x="96" y="121"/>
                </a:lnTo>
                <a:lnTo>
                  <a:pt x="96" y="122"/>
                </a:lnTo>
                <a:lnTo>
                  <a:pt x="82" y="137"/>
                </a:lnTo>
                <a:lnTo>
                  <a:pt x="82" y="50"/>
                </a:lnTo>
                <a:close/>
                <a:moveTo>
                  <a:pt x="96" y="287"/>
                </a:moveTo>
                <a:lnTo>
                  <a:pt x="82" y="287"/>
                </a:lnTo>
                <a:lnTo>
                  <a:pt x="82" y="164"/>
                </a:lnTo>
                <a:lnTo>
                  <a:pt x="90" y="165"/>
                </a:lnTo>
                <a:lnTo>
                  <a:pt x="96" y="168"/>
                </a:lnTo>
                <a:lnTo>
                  <a:pt x="96" y="186"/>
                </a:lnTo>
                <a:lnTo>
                  <a:pt x="88" y="226"/>
                </a:lnTo>
                <a:lnTo>
                  <a:pt x="96" y="226"/>
                </a:lnTo>
                <a:lnTo>
                  <a:pt x="96" y="287"/>
                </a:lnTo>
                <a:close/>
                <a:moveTo>
                  <a:pt x="96" y="133"/>
                </a:moveTo>
                <a:lnTo>
                  <a:pt x="96" y="133"/>
                </a:lnTo>
                <a:lnTo>
                  <a:pt x="90" y="144"/>
                </a:lnTo>
                <a:lnTo>
                  <a:pt x="83" y="157"/>
                </a:lnTo>
                <a:lnTo>
                  <a:pt x="96" y="160"/>
                </a:lnTo>
                <a:lnTo>
                  <a:pt x="96" y="133"/>
                </a:lnTo>
                <a:close/>
                <a:moveTo>
                  <a:pt x="40" y="0"/>
                </a:moveTo>
                <a:lnTo>
                  <a:pt x="82" y="0"/>
                </a:lnTo>
                <a:lnTo>
                  <a:pt x="82" y="14"/>
                </a:lnTo>
                <a:lnTo>
                  <a:pt x="36" y="14"/>
                </a:lnTo>
                <a:lnTo>
                  <a:pt x="27" y="15"/>
                </a:lnTo>
                <a:lnTo>
                  <a:pt x="22" y="19"/>
                </a:lnTo>
                <a:lnTo>
                  <a:pt x="18" y="25"/>
                </a:lnTo>
                <a:lnTo>
                  <a:pt x="17" y="31"/>
                </a:lnTo>
                <a:lnTo>
                  <a:pt x="18" y="39"/>
                </a:lnTo>
                <a:lnTo>
                  <a:pt x="22" y="45"/>
                </a:lnTo>
                <a:lnTo>
                  <a:pt x="27" y="49"/>
                </a:lnTo>
                <a:lnTo>
                  <a:pt x="36" y="50"/>
                </a:lnTo>
                <a:lnTo>
                  <a:pt x="82" y="50"/>
                </a:lnTo>
                <a:lnTo>
                  <a:pt x="82" y="137"/>
                </a:lnTo>
                <a:lnTo>
                  <a:pt x="69" y="155"/>
                </a:lnTo>
                <a:lnTo>
                  <a:pt x="61" y="155"/>
                </a:lnTo>
                <a:lnTo>
                  <a:pt x="48" y="156"/>
                </a:lnTo>
                <a:lnTo>
                  <a:pt x="42" y="157"/>
                </a:lnTo>
                <a:lnTo>
                  <a:pt x="38" y="160"/>
                </a:lnTo>
                <a:lnTo>
                  <a:pt x="34" y="163"/>
                </a:lnTo>
                <a:lnTo>
                  <a:pt x="31" y="167"/>
                </a:lnTo>
                <a:lnTo>
                  <a:pt x="29" y="169"/>
                </a:lnTo>
                <a:lnTo>
                  <a:pt x="29" y="174"/>
                </a:lnTo>
                <a:lnTo>
                  <a:pt x="29" y="178"/>
                </a:lnTo>
                <a:lnTo>
                  <a:pt x="31" y="180"/>
                </a:lnTo>
                <a:lnTo>
                  <a:pt x="34" y="182"/>
                </a:lnTo>
                <a:lnTo>
                  <a:pt x="40" y="183"/>
                </a:lnTo>
                <a:lnTo>
                  <a:pt x="42" y="183"/>
                </a:lnTo>
                <a:lnTo>
                  <a:pt x="45" y="182"/>
                </a:lnTo>
                <a:lnTo>
                  <a:pt x="46" y="179"/>
                </a:lnTo>
                <a:lnTo>
                  <a:pt x="48" y="178"/>
                </a:lnTo>
                <a:lnTo>
                  <a:pt x="46" y="174"/>
                </a:lnTo>
                <a:lnTo>
                  <a:pt x="45" y="172"/>
                </a:lnTo>
                <a:lnTo>
                  <a:pt x="48" y="168"/>
                </a:lnTo>
                <a:lnTo>
                  <a:pt x="52" y="165"/>
                </a:lnTo>
                <a:lnTo>
                  <a:pt x="57" y="164"/>
                </a:lnTo>
                <a:lnTo>
                  <a:pt x="64" y="164"/>
                </a:lnTo>
                <a:lnTo>
                  <a:pt x="54" y="182"/>
                </a:lnTo>
                <a:lnTo>
                  <a:pt x="48" y="195"/>
                </a:lnTo>
                <a:lnTo>
                  <a:pt x="44" y="207"/>
                </a:lnTo>
                <a:lnTo>
                  <a:pt x="41" y="218"/>
                </a:lnTo>
                <a:lnTo>
                  <a:pt x="41" y="228"/>
                </a:lnTo>
                <a:lnTo>
                  <a:pt x="41" y="233"/>
                </a:lnTo>
                <a:lnTo>
                  <a:pt x="42" y="237"/>
                </a:lnTo>
                <a:lnTo>
                  <a:pt x="45" y="240"/>
                </a:lnTo>
                <a:lnTo>
                  <a:pt x="49" y="243"/>
                </a:lnTo>
                <a:lnTo>
                  <a:pt x="53" y="244"/>
                </a:lnTo>
                <a:lnTo>
                  <a:pt x="61" y="244"/>
                </a:lnTo>
                <a:lnTo>
                  <a:pt x="60" y="240"/>
                </a:lnTo>
                <a:lnTo>
                  <a:pt x="60" y="236"/>
                </a:lnTo>
                <a:lnTo>
                  <a:pt x="61" y="221"/>
                </a:lnTo>
                <a:lnTo>
                  <a:pt x="64" y="207"/>
                </a:lnTo>
                <a:lnTo>
                  <a:pt x="68" y="194"/>
                </a:lnTo>
                <a:lnTo>
                  <a:pt x="73" y="179"/>
                </a:lnTo>
                <a:lnTo>
                  <a:pt x="80" y="164"/>
                </a:lnTo>
                <a:lnTo>
                  <a:pt x="82" y="164"/>
                </a:lnTo>
                <a:lnTo>
                  <a:pt x="82" y="287"/>
                </a:lnTo>
                <a:lnTo>
                  <a:pt x="40" y="287"/>
                </a:lnTo>
                <a:lnTo>
                  <a:pt x="31" y="286"/>
                </a:lnTo>
                <a:lnTo>
                  <a:pt x="25" y="285"/>
                </a:lnTo>
                <a:lnTo>
                  <a:pt x="18" y="280"/>
                </a:lnTo>
                <a:lnTo>
                  <a:pt x="13" y="275"/>
                </a:lnTo>
                <a:lnTo>
                  <a:pt x="7" y="270"/>
                </a:lnTo>
                <a:lnTo>
                  <a:pt x="4" y="263"/>
                </a:lnTo>
                <a:lnTo>
                  <a:pt x="2" y="256"/>
                </a:lnTo>
                <a:lnTo>
                  <a:pt x="0" y="248"/>
                </a:lnTo>
                <a:lnTo>
                  <a:pt x="0" y="39"/>
                </a:lnTo>
                <a:lnTo>
                  <a:pt x="2" y="31"/>
                </a:lnTo>
                <a:lnTo>
                  <a:pt x="4" y="25"/>
                </a:lnTo>
                <a:lnTo>
                  <a:pt x="7" y="18"/>
                </a:lnTo>
                <a:lnTo>
                  <a:pt x="13" y="12"/>
                </a:lnTo>
                <a:lnTo>
                  <a:pt x="18" y="7"/>
                </a:lnTo>
                <a:lnTo>
                  <a:pt x="25" y="4"/>
                </a:lnTo>
                <a:lnTo>
                  <a:pt x="31" y="2"/>
                </a:lnTo>
                <a:lnTo>
                  <a:pt x="4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  <p:sp>
        <p:nvSpPr>
          <p:cNvPr id="16391" name="矩形 42"/>
          <p:cNvSpPr>
            <a:spLocks noChangeArrowheads="1"/>
          </p:cNvSpPr>
          <p:nvPr/>
        </p:nvSpPr>
        <p:spPr bwMode="auto">
          <a:xfrm>
            <a:off x="0" y="5000626"/>
            <a:ext cx="9144000" cy="142875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2" name="圆角矩形 44"/>
          <p:cNvSpPr>
            <a:spLocks noChangeArrowheads="1"/>
          </p:cNvSpPr>
          <p:nvPr/>
        </p:nvSpPr>
        <p:spPr bwMode="auto">
          <a:xfrm>
            <a:off x="357190" y="1214438"/>
            <a:ext cx="8358187" cy="342900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0070C0"/>
            </a:solidFill>
            <a:prstDash val="dashDot"/>
            <a:round/>
            <a:headEnd/>
            <a:tailEnd/>
          </a:ln>
        </p:spPr>
        <p:txBody>
          <a:bodyPr/>
          <a:lstStyle/>
          <a:p>
            <a:r>
              <a:rPr lang="en-US" altLang="zh-CN" sz="2400" dirty="0">
                <a:solidFill>
                  <a:srgbClr val="333333"/>
                </a:solidFill>
              </a:rPr>
              <a:t>Have you ever wanted to be part of a band as a famous singer or </a:t>
            </a:r>
            <a:r>
              <a:rPr lang="en-US" altLang="zh-CN" sz="2400" b="1" dirty="0">
                <a:solidFill>
                  <a:srgbClr val="0070C0"/>
                </a:solidFill>
              </a:rPr>
              <a:t>musician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>
                <a:solidFill>
                  <a:srgbClr val="0070C0"/>
                </a:solidFill>
                <a:hlinkClick r:id="rId2" action="ppaction://hlinksldjump"/>
              </a:rPr>
              <a:t>1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]</a:t>
            </a:r>
            <a:r>
              <a:rPr lang="en-US" altLang="zh-CN" sz="2400" dirty="0">
                <a:solidFill>
                  <a:srgbClr val="333333"/>
                </a:solidFill>
              </a:rPr>
              <a:t>? Have you ever </a:t>
            </a:r>
            <a:r>
              <a:rPr lang="en-US" altLang="zh-CN" sz="2400" b="1" dirty="0">
                <a:solidFill>
                  <a:srgbClr val="0070C0"/>
                </a:solidFill>
              </a:rPr>
              <a:t>dreamed of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>
                <a:solidFill>
                  <a:srgbClr val="0070C0"/>
                </a:solidFill>
                <a:hlinkClick r:id="rId3" action="ppaction://hlinksldjump"/>
              </a:rPr>
              <a:t>2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]</a:t>
            </a:r>
            <a:r>
              <a:rPr lang="en-US" altLang="zh-CN" sz="2400" dirty="0">
                <a:solidFill>
                  <a:srgbClr val="333333"/>
                </a:solidFill>
              </a:rPr>
              <a:t> playing in front of thousands of people at a concert, at which everyone is clapping and appreciating your music? Do you sing karaoke and </a:t>
            </a:r>
            <a:r>
              <a:rPr lang="en-US" altLang="zh-CN" sz="2400" b="1" dirty="0">
                <a:solidFill>
                  <a:srgbClr val="0070C0"/>
                </a:solidFill>
              </a:rPr>
              <a:t>pretend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>
                <a:solidFill>
                  <a:srgbClr val="0070C0"/>
                </a:solidFill>
                <a:hlinkClick r:id="rId4" action="ppaction://hlinksldjump"/>
              </a:rPr>
              <a:t>3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]</a:t>
            </a:r>
            <a:r>
              <a:rPr lang="en-US" altLang="zh-CN" sz="2400" b="1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333333"/>
                </a:solidFill>
              </a:rPr>
              <a:t>you are a famous singer like Song </a:t>
            </a:r>
            <a:r>
              <a:rPr lang="en-US" altLang="zh-CN" sz="2400" dirty="0" err="1">
                <a:solidFill>
                  <a:srgbClr val="333333"/>
                </a:solidFill>
              </a:rPr>
              <a:t>Zuying</a:t>
            </a:r>
            <a:r>
              <a:rPr lang="en-US" altLang="zh-CN" sz="2400" dirty="0">
                <a:solidFill>
                  <a:srgbClr val="333333"/>
                </a:solidFill>
              </a:rPr>
              <a:t> or Liu </a:t>
            </a:r>
            <a:r>
              <a:rPr lang="en-US" altLang="zh-CN" sz="2400" dirty="0" err="1">
                <a:solidFill>
                  <a:srgbClr val="333333"/>
                </a:solidFill>
              </a:rPr>
              <a:t>Huan</a:t>
            </a:r>
            <a:r>
              <a:rPr lang="en-US" altLang="zh-CN" sz="2400" dirty="0">
                <a:solidFill>
                  <a:srgbClr val="333333"/>
                </a:solidFill>
              </a:rPr>
              <a:t>? </a:t>
            </a:r>
            <a:r>
              <a:rPr lang="en-US" altLang="zh-CN" sz="2400" b="1" dirty="0">
                <a:solidFill>
                  <a:srgbClr val="0070C0"/>
                </a:solidFill>
              </a:rPr>
              <a:t>To be honest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>
                <a:solidFill>
                  <a:srgbClr val="0070C0"/>
                </a:solidFill>
                <a:hlinkClick r:id="rId5" action="ppaction://hlinksldjump"/>
              </a:rPr>
              <a:t>4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]</a:t>
            </a:r>
            <a:r>
              <a:rPr lang="en-US" altLang="zh-CN" sz="2400" dirty="0">
                <a:solidFill>
                  <a:srgbClr val="333333"/>
                </a:solidFill>
              </a:rPr>
              <a:t>, a lot of people </a:t>
            </a:r>
            <a:r>
              <a:rPr lang="en-US" altLang="zh-CN" sz="2400" b="1" dirty="0">
                <a:solidFill>
                  <a:srgbClr val="0070C0"/>
                </a:solidFill>
              </a:rPr>
              <a:t>attach</a:t>
            </a:r>
            <a:r>
              <a:rPr lang="en-US" altLang="zh-CN" sz="2400" dirty="0">
                <a:solidFill>
                  <a:srgbClr val="333333"/>
                </a:solidFill>
              </a:rPr>
              <a:t> great importance </a:t>
            </a:r>
            <a:r>
              <a:rPr lang="en-US" altLang="zh-CN" sz="2400" b="1" dirty="0">
                <a:solidFill>
                  <a:srgbClr val="0070C0"/>
                </a:solidFill>
              </a:rPr>
              <a:t>to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>
                <a:solidFill>
                  <a:srgbClr val="0070C0"/>
                </a:solidFill>
                <a:hlinkClick r:id="rId6" action="ppaction://hlinksldjump"/>
              </a:rPr>
              <a:t>5</a:t>
            </a:r>
            <a:r>
              <a:rPr lang="en-US" altLang="zh-CN" sz="1200" b="1" baseline="80000" dirty="0">
                <a:solidFill>
                  <a:srgbClr val="0070C0"/>
                </a:solidFill>
              </a:rPr>
              <a:t>]</a:t>
            </a:r>
            <a:r>
              <a:rPr lang="en-US" altLang="zh-CN" sz="2400" dirty="0">
                <a:solidFill>
                  <a:srgbClr val="333333"/>
                </a:solidFill>
              </a:rPr>
              <a:t> becoming rich and famous. But just how do people 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form</a:t>
            </a:r>
            <a:r>
              <a:rPr lang="en-US" altLang="zh-CN" sz="1200" b="1" baseline="80000" dirty="0" smtClean="0">
                <a:solidFill>
                  <a:srgbClr val="0070C0"/>
                </a:solidFill>
              </a:rPr>
              <a:t>[</a:t>
            </a:r>
            <a:r>
              <a:rPr lang="en-US" altLang="zh-CN" sz="1200" b="1" baseline="80000" dirty="0" smtClean="0">
                <a:solidFill>
                  <a:srgbClr val="0070C0"/>
                </a:solidFill>
                <a:hlinkClick r:id="rId7" action="ppaction://hlinksldjump"/>
              </a:rPr>
              <a:t>6</a:t>
            </a:r>
            <a:r>
              <a:rPr lang="en-US" altLang="zh-CN" sz="1200" b="1" baseline="80000" dirty="0" smtClean="0">
                <a:solidFill>
                  <a:srgbClr val="0070C0"/>
                </a:solidFill>
              </a:rPr>
              <a:t>]</a:t>
            </a:r>
            <a:r>
              <a:rPr lang="en-US" altLang="zh-CN" sz="2400" dirty="0" smtClean="0">
                <a:solidFill>
                  <a:srgbClr val="333333"/>
                </a:solidFill>
              </a:rPr>
              <a:t> </a:t>
            </a:r>
            <a:r>
              <a:rPr lang="en-US" altLang="zh-CN" sz="2400" dirty="0">
                <a:solidFill>
                  <a:srgbClr val="333333"/>
                </a:solidFill>
              </a:rPr>
              <a:t>a band?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3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7411" name="直接连接符 5"/>
          <p:cNvSpPr>
            <a:spLocks noChangeShapeType="1"/>
          </p:cNvSpPr>
          <p:nvPr/>
        </p:nvSpPr>
        <p:spPr bwMode="auto">
          <a:xfrm>
            <a:off x="714377" y="928688"/>
            <a:ext cx="6480175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2" name="流程图: 联系 19"/>
          <p:cNvSpPr>
            <a:spLocks noChangeArrowheads="1"/>
          </p:cNvSpPr>
          <p:nvPr/>
        </p:nvSpPr>
        <p:spPr bwMode="auto">
          <a:xfrm>
            <a:off x="8001000" y="61913"/>
            <a:ext cx="1009650" cy="1009650"/>
          </a:xfrm>
          <a:prstGeom prst="flowChartConnector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7413" name="文本框 3"/>
          <p:cNvSpPr>
            <a:spLocks noChangeArrowheads="1"/>
          </p:cNvSpPr>
          <p:nvPr/>
        </p:nvSpPr>
        <p:spPr bwMode="auto">
          <a:xfrm>
            <a:off x="142877" y="142875"/>
            <a:ext cx="3197225" cy="500137"/>
          </a:xfrm>
          <a:prstGeom prst="rect">
            <a:avLst/>
          </a:prstGeom>
          <a:noFill/>
          <a:ln w="19050">
            <a:solidFill>
              <a:srgbClr val="FFFF99"/>
            </a:solidFill>
            <a:prstDash val="sysDot"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en-US" altLang="zh-CN" sz="2800" b="1">
                <a:solidFill>
                  <a:srgbClr val="FFCC00"/>
                </a:solidFill>
                <a:latin typeface="Freestyle Script" pitchFamily="66" charset="0"/>
                <a:ea typeface="造字工房悦黑体验版纤细体" pitchFamily="2" charset="-122"/>
                <a:sym typeface="造字工房悦黑体验版纤细体" pitchFamily="2" charset="-122"/>
              </a:rPr>
              <a:t>THE BAND THAT WASN’T</a:t>
            </a:r>
          </a:p>
        </p:txBody>
      </p:sp>
      <p:sp>
        <p:nvSpPr>
          <p:cNvPr id="17414" name="Freeform 152"/>
          <p:cNvSpPr>
            <a:spLocks noEditPoints="1" noChangeArrowheads="1"/>
          </p:cNvSpPr>
          <p:nvPr/>
        </p:nvSpPr>
        <p:spPr bwMode="auto">
          <a:xfrm>
            <a:off x="8239125" y="285751"/>
            <a:ext cx="547688" cy="595313"/>
          </a:xfrm>
          <a:custGeom>
            <a:avLst/>
            <a:gdLst>
              <a:gd name="T0" fmla="*/ 675402451 w 345"/>
              <a:gd name="T1" fmla="*/ 433467296 h 375"/>
              <a:gd name="T2" fmla="*/ 650200874 w 345"/>
              <a:gd name="T3" fmla="*/ 327620580 h 375"/>
              <a:gd name="T4" fmla="*/ 665321820 w 345"/>
              <a:gd name="T5" fmla="*/ 635079900 h 375"/>
              <a:gd name="T6" fmla="*/ 745966866 w 345"/>
              <a:gd name="T7" fmla="*/ 733365251 h 375"/>
              <a:gd name="T8" fmla="*/ 708165294 w 345"/>
              <a:gd name="T9" fmla="*/ 743445881 h 375"/>
              <a:gd name="T10" fmla="*/ 708165294 w 345"/>
              <a:gd name="T11" fmla="*/ 126007927 h 375"/>
              <a:gd name="T12" fmla="*/ 745966866 w 345"/>
              <a:gd name="T13" fmla="*/ 133567606 h 375"/>
              <a:gd name="T14" fmla="*/ 665321820 w 345"/>
              <a:gd name="T15" fmla="*/ 236894909 h 375"/>
              <a:gd name="T16" fmla="*/ 715724974 w 345"/>
              <a:gd name="T17" fmla="*/ 433467296 h 375"/>
              <a:gd name="T18" fmla="*/ 846773370 w 345"/>
              <a:gd name="T19" fmla="*/ 413305937 h 375"/>
              <a:gd name="T20" fmla="*/ 866934632 w 345"/>
              <a:gd name="T21" fmla="*/ 443547927 h 375"/>
              <a:gd name="T22" fmla="*/ 728326556 w 345"/>
              <a:gd name="T23" fmla="*/ 453628557 h 375"/>
              <a:gd name="T24" fmla="*/ 435988267 w 345"/>
              <a:gd name="T25" fmla="*/ 194051387 h 375"/>
              <a:gd name="T26" fmla="*/ 612399303 w 345"/>
              <a:gd name="T27" fmla="*/ 272177114 h 375"/>
              <a:gd name="T28" fmla="*/ 617439619 w 345"/>
              <a:gd name="T29" fmla="*/ 594757379 h 375"/>
              <a:gd name="T30" fmla="*/ 559475199 w 345"/>
              <a:gd name="T31" fmla="*/ 869453957 h 375"/>
              <a:gd name="T32" fmla="*/ 448588262 w 345"/>
              <a:gd name="T33" fmla="*/ 945058683 h 375"/>
              <a:gd name="T34" fmla="*/ 521673628 w 345"/>
              <a:gd name="T35" fmla="*/ 609878325 h 375"/>
              <a:gd name="T36" fmla="*/ 599797721 w 345"/>
              <a:gd name="T37" fmla="*/ 531752647 h 375"/>
              <a:gd name="T38" fmla="*/ 624999298 w 345"/>
              <a:gd name="T39" fmla="*/ 395664040 h 375"/>
              <a:gd name="T40" fmla="*/ 511592997 w 345"/>
              <a:gd name="T41" fmla="*/ 259575533 h 375"/>
              <a:gd name="T42" fmla="*/ 435988267 w 345"/>
              <a:gd name="T43" fmla="*/ 194051387 h 375"/>
              <a:gd name="T44" fmla="*/ 630039613 w 345"/>
              <a:gd name="T45" fmla="*/ 229333642 h 375"/>
              <a:gd name="T46" fmla="*/ 650200874 w 345"/>
              <a:gd name="T47" fmla="*/ 183970757 h 375"/>
              <a:gd name="T48" fmla="*/ 630039613 w 345"/>
              <a:gd name="T49" fmla="*/ 642639579 h 375"/>
              <a:gd name="T50" fmla="*/ 650200874 w 345"/>
              <a:gd name="T51" fmla="*/ 627518634 h 375"/>
              <a:gd name="T52" fmla="*/ 453628577 w 345"/>
              <a:gd name="T53" fmla="*/ 15120951 h 375"/>
              <a:gd name="T54" fmla="*/ 443547946 w 345"/>
              <a:gd name="T55" fmla="*/ 151209502 h 375"/>
              <a:gd name="T56" fmla="*/ 395665645 w 345"/>
              <a:gd name="T57" fmla="*/ 942539319 h 375"/>
              <a:gd name="T58" fmla="*/ 302419018 w 345"/>
              <a:gd name="T59" fmla="*/ 849292696 h 375"/>
              <a:gd name="T60" fmla="*/ 234375555 w 345"/>
              <a:gd name="T61" fmla="*/ 564515489 h 375"/>
              <a:gd name="T62" fmla="*/ 279738393 w 345"/>
              <a:gd name="T63" fmla="*/ 252015854 h 375"/>
              <a:gd name="T64" fmla="*/ 435988267 w 345"/>
              <a:gd name="T65" fmla="*/ 241935224 h 375"/>
              <a:gd name="T66" fmla="*/ 299899654 w 345"/>
              <a:gd name="T67" fmla="*/ 299898053 h 375"/>
              <a:gd name="T68" fmla="*/ 244456186 w 345"/>
              <a:gd name="T69" fmla="*/ 461188236 h 375"/>
              <a:gd name="T70" fmla="*/ 317539964 w 345"/>
              <a:gd name="T71" fmla="*/ 584676749 h 375"/>
              <a:gd name="T72" fmla="*/ 350302808 w 345"/>
              <a:gd name="T73" fmla="*/ 730845887 h 375"/>
              <a:gd name="T74" fmla="*/ 435988267 w 345"/>
              <a:gd name="T75" fmla="*/ 151209502 h 375"/>
              <a:gd name="T76" fmla="*/ 413305955 w 345"/>
              <a:gd name="T77" fmla="*/ 136088557 h 375"/>
              <a:gd name="T78" fmla="*/ 425907637 w 345"/>
              <a:gd name="T79" fmla="*/ 0 h 375"/>
              <a:gd name="T80" fmla="*/ 234375555 w 345"/>
              <a:gd name="T81" fmla="*/ 665321791 h 375"/>
              <a:gd name="T82" fmla="*/ 234375555 w 345"/>
              <a:gd name="T83" fmla="*/ 635079900 h 375"/>
              <a:gd name="T84" fmla="*/ 216733658 w 345"/>
              <a:gd name="T85" fmla="*/ 241935224 h 375"/>
              <a:gd name="T86" fmla="*/ 236894919 w 345"/>
              <a:gd name="T87" fmla="*/ 211693333 h 375"/>
              <a:gd name="T88" fmla="*/ 206652978 w 345"/>
              <a:gd name="T89" fmla="*/ 511591387 h 375"/>
              <a:gd name="T90" fmla="*/ 201612662 w 345"/>
              <a:gd name="T91" fmla="*/ 383064046 h 375"/>
              <a:gd name="T92" fmla="*/ 216733658 w 345"/>
              <a:gd name="T93" fmla="*/ 241935224 h 375"/>
              <a:gd name="T94" fmla="*/ 126007933 w 345"/>
              <a:gd name="T95" fmla="*/ 161290133 h 375"/>
              <a:gd name="T96" fmla="*/ 133569199 w 345"/>
              <a:gd name="T97" fmla="*/ 123486976 h 375"/>
              <a:gd name="T98" fmla="*/ 216733658 w 345"/>
              <a:gd name="T99" fmla="*/ 627518634 h 375"/>
              <a:gd name="T100" fmla="*/ 133569199 w 345"/>
              <a:gd name="T101" fmla="*/ 748486196 h 375"/>
              <a:gd name="T102" fmla="*/ 126007933 w 345"/>
              <a:gd name="T103" fmla="*/ 710684626 h 375"/>
              <a:gd name="T104" fmla="*/ 216733658 w 345"/>
              <a:gd name="T105" fmla="*/ 627518634 h 375"/>
              <a:gd name="T106" fmla="*/ 143649830 w 345"/>
              <a:gd name="T107" fmla="*/ 420865715 h 375"/>
              <a:gd name="T108" fmla="*/ 136088563 w 345"/>
              <a:gd name="T109" fmla="*/ 453628557 h 375"/>
              <a:gd name="T110" fmla="*/ 0 w 345"/>
              <a:gd name="T111" fmla="*/ 443547927 h 375"/>
              <a:gd name="T112" fmla="*/ 20161267 w 345"/>
              <a:gd name="T113" fmla="*/ 413305937 h 3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5"/>
              <a:gd name="T172" fmla="*/ 0 h 375"/>
              <a:gd name="T173" fmla="*/ 345 w 345"/>
              <a:gd name="T174" fmla="*/ 375 h 3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5" h="375">
                <a:moveTo>
                  <a:pt x="258" y="130"/>
                </a:moveTo>
                <a:lnTo>
                  <a:pt x="258" y="130"/>
                </a:lnTo>
                <a:lnTo>
                  <a:pt x="262" y="141"/>
                </a:lnTo>
                <a:lnTo>
                  <a:pt x="266" y="150"/>
                </a:lnTo>
                <a:lnTo>
                  <a:pt x="268" y="161"/>
                </a:lnTo>
                <a:lnTo>
                  <a:pt x="268" y="172"/>
                </a:lnTo>
                <a:lnTo>
                  <a:pt x="268" y="184"/>
                </a:lnTo>
                <a:lnTo>
                  <a:pt x="266" y="194"/>
                </a:lnTo>
                <a:lnTo>
                  <a:pt x="262" y="205"/>
                </a:lnTo>
                <a:lnTo>
                  <a:pt x="258" y="214"/>
                </a:lnTo>
                <a:lnTo>
                  <a:pt x="258" y="130"/>
                </a:lnTo>
                <a:close/>
                <a:moveTo>
                  <a:pt x="258" y="272"/>
                </a:moveTo>
                <a:lnTo>
                  <a:pt x="258" y="249"/>
                </a:lnTo>
                <a:lnTo>
                  <a:pt x="261" y="251"/>
                </a:lnTo>
                <a:lnTo>
                  <a:pt x="264" y="252"/>
                </a:lnTo>
                <a:lnTo>
                  <a:pt x="295" y="282"/>
                </a:lnTo>
                <a:lnTo>
                  <a:pt x="296" y="286"/>
                </a:lnTo>
                <a:lnTo>
                  <a:pt x="296" y="289"/>
                </a:lnTo>
                <a:lnTo>
                  <a:pt x="296" y="291"/>
                </a:lnTo>
                <a:lnTo>
                  <a:pt x="295" y="295"/>
                </a:lnTo>
                <a:lnTo>
                  <a:pt x="291" y="297"/>
                </a:lnTo>
                <a:lnTo>
                  <a:pt x="288" y="298"/>
                </a:lnTo>
                <a:lnTo>
                  <a:pt x="284" y="297"/>
                </a:lnTo>
                <a:lnTo>
                  <a:pt x="281" y="295"/>
                </a:lnTo>
                <a:lnTo>
                  <a:pt x="258" y="272"/>
                </a:lnTo>
                <a:close/>
                <a:moveTo>
                  <a:pt x="258" y="96"/>
                </a:moveTo>
                <a:lnTo>
                  <a:pt x="258" y="73"/>
                </a:lnTo>
                <a:lnTo>
                  <a:pt x="281" y="50"/>
                </a:lnTo>
                <a:lnTo>
                  <a:pt x="284" y="49"/>
                </a:lnTo>
                <a:lnTo>
                  <a:pt x="288" y="48"/>
                </a:lnTo>
                <a:lnTo>
                  <a:pt x="291" y="49"/>
                </a:lnTo>
                <a:lnTo>
                  <a:pt x="295" y="50"/>
                </a:lnTo>
                <a:lnTo>
                  <a:pt x="296" y="53"/>
                </a:lnTo>
                <a:lnTo>
                  <a:pt x="296" y="57"/>
                </a:lnTo>
                <a:lnTo>
                  <a:pt x="296" y="60"/>
                </a:lnTo>
                <a:lnTo>
                  <a:pt x="295" y="64"/>
                </a:lnTo>
                <a:lnTo>
                  <a:pt x="264" y="94"/>
                </a:lnTo>
                <a:lnTo>
                  <a:pt x="261" y="95"/>
                </a:lnTo>
                <a:lnTo>
                  <a:pt x="258" y="96"/>
                </a:lnTo>
                <a:close/>
                <a:moveTo>
                  <a:pt x="284" y="172"/>
                </a:moveTo>
                <a:lnTo>
                  <a:pt x="284" y="172"/>
                </a:lnTo>
                <a:lnTo>
                  <a:pt x="285" y="169"/>
                </a:lnTo>
                <a:lnTo>
                  <a:pt x="287" y="167"/>
                </a:lnTo>
                <a:lnTo>
                  <a:pt x="289" y="164"/>
                </a:lnTo>
                <a:lnTo>
                  <a:pt x="294" y="164"/>
                </a:lnTo>
                <a:lnTo>
                  <a:pt x="336" y="164"/>
                </a:lnTo>
                <a:lnTo>
                  <a:pt x="340" y="164"/>
                </a:lnTo>
                <a:lnTo>
                  <a:pt x="342" y="167"/>
                </a:lnTo>
                <a:lnTo>
                  <a:pt x="344" y="169"/>
                </a:lnTo>
                <a:lnTo>
                  <a:pt x="345" y="172"/>
                </a:lnTo>
                <a:lnTo>
                  <a:pt x="344" y="176"/>
                </a:lnTo>
                <a:lnTo>
                  <a:pt x="342" y="179"/>
                </a:lnTo>
                <a:lnTo>
                  <a:pt x="340" y="180"/>
                </a:lnTo>
                <a:lnTo>
                  <a:pt x="336" y="182"/>
                </a:lnTo>
                <a:lnTo>
                  <a:pt x="294" y="182"/>
                </a:lnTo>
                <a:lnTo>
                  <a:pt x="289" y="180"/>
                </a:lnTo>
                <a:lnTo>
                  <a:pt x="287" y="179"/>
                </a:lnTo>
                <a:lnTo>
                  <a:pt x="285" y="176"/>
                </a:lnTo>
                <a:lnTo>
                  <a:pt x="284" y="172"/>
                </a:lnTo>
                <a:close/>
                <a:moveTo>
                  <a:pt x="173" y="77"/>
                </a:moveTo>
                <a:lnTo>
                  <a:pt x="173" y="77"/>
                </a:lnTo>
                <a:lnTo>
                  <a:pt x="187" y="79"/>
                </a:lnTo>
                <a:lnTo>
                  <a:pt x="200" y="81"/>
                </a:lnTo>
                <a:lnTo>
                  <a:pt x="212" y="85"/>
                </a:lnTo>
                <a:lnTo>
                  <a:pt x="224" y="92"/>
                </a:lnTo>
                <a:lnTo>
                  <a:pt x="235" y="100"/>
                </a:lnTo>
                <a:lnTo>
                  <a:pt x="243" y="108"/>
                </a:lnTo>
                <a:lnTo>
                  <a:pt x="252" y="119"/>
                </a:lnTo>
                <a:lnTo>
                  <a:pt x="258" y="130"/>
                </a:lnTo>
                <a:lnTo>
                  <a:pt x="258" y="214"/>
                </a:lnTo>
                <a:lnTo>
                  <a:pt x="252" y="225"/>
                </a:lnTo>
                <a:lnTo>
                  <a:pt x="245" y="236"/>
                </a:lnTo>
                <a:lnTo>
                  <a:pt x="235" y="245"/>
                </a:lnTo>
                <a:lnTo>
                  <a:pt x="224" y="252"/>
                </a:lnTo>
                <a:lnTo>
                  <a:pt x="224" y="328"/>
                </a:lnTo>
                <a:lnTo>
                  <a:pt x="224" y="337"/>
                </a:lnTo>
                <a:lnTo>
                  <a:pt x="222" y="345"/>
                </a:lnTo>
                <a:lnTo>
                  <a:pt x="216" y="354"/>
                </a:lnTo>
                <a:lnTo>
                  <a:pt x="211" y="360"/>
                </a:lnTo>
                <a:lnTo>
                  <a:pt x="204" y="367"/>
                </a:lnTo>
                <a:lnTo>
                  <a:pt x="196" y="371"/>
                </a:lnTo>
                <a:lnTo>
                  <a:pt x="188" y="374"/>
                </a:lnTo>
                <a:lnTo>
                  <a:pt x="178" y="375"/>
                </a:lnTo>
                <a:lnTo>
                  <a:pt x="173" y="375"/>
                </a:lnTo>
                <a:lnTo>
                  <a:pt x="173" y="290"/>
                </a:lnTo>
                <a:lnTo>
                  <a:pt x="206" y="290"/>
                </a:lnTo>
                <a:lnTo>
                  <a:pt x="206" y="247"/>
                </a:lnTo>
                <a:lnTo>
                  <a:pt x="207" y="242"/>
                </a:lnTo>
                <a:lnTo>
                  <a:pt x="211" y="238"/>
                </a:lnTo>
                <a:lnTo>
                  <a:pt x="219" y="233"/>
                </a:lnTo>
                <a:lnTo>
                  <a:pt x="226" y="226"/>
                </a:lnTo>
                <a:lnTo>
                  <a:pt x="233" y="219"/>
                </a:lnTo>
                <a:lnTo>
                  <a:pt x="238" y="211"/>
                </a:lnTo>
                <a:lnTo>
                  <a:pt x="242" y="202"/>
                </a:lnTo>
                <a:lnTo>
                  <a:pt x="246" y="192"/>
                </a:lnTo>
                <a:lnTo>
                  <a:pt x="248" y="183"/>
                </a:lnTo>
                <a:lnTo>
                  <a:pt x="249" y="172"/>
                </a:lnTo>
                <a:lnTo>
                  <a:pt x="248" y="157"/>
                </a:lnTo>
                <a:lnTo>
                  <a:pt x="242" y="144"/>
                </a:lnTo>
                <a:lnTo>
                  <a:pt x="235" y="130"/>
                </a:lnTo>
                <a:lnTo>
                  <a:pt x="226" y="119"/>
                </a:lnTo>
                <a:lnTo>
                  <a:pt x="215" y="110"/>
                </a:lnTo>
                <a:lnTo>
                  <a:pt x="203" y="103"/>
                </a:lnTo>
                <a:lnTo>
                  <a:pt x="188" y="99"/>
                </a:lnTo>
                <a:lnTo>
                  <a:pt x="173" y="96"/>
                </a:lnTo>
                <a:lnTo>
                  <a:pt x="173" y="77"/>
                </a:lnTo>
                <a:close/>
                <a:moveTo>
                  <a:pt x="258" y="73"/>
                </a:moveTo>
                <a:lnTo>
                  <a:pt x="252" y="81"/>
                </a:lnTo>
                <a:lnTo>
                  <a:pt x="250" y="84"/>
                </a:lnTo>
                <a:lnTo>
                  <a:pt x="249" y="87"/>
                </a:lnTo>
                <a:lnTo>
                  <a:pt x="250" y="91"/>
                </a:lnTo>
                <a:lnTo>
                  <a:pt x="252" y="94"/>
                </a:lnTo>
                <a:lnTo>
                  <a:pt x="254" y="95"/>
                </a:lnTo>
                <a:lnTo>
                  <a:pt x="258" y="96"/>
                </a:lnTo>
                <a:lnTo>
                  <a:pt x="258" y="73"/>
                </a:lnTo>
                <a:close/>
                <a:moveTo>
                  <a:pt x="258" y="249"/>
                </a:moveTo>
                <a:lnTo>
                  <a:pt x="258" y="249"/>
                </a:lnTo>
                <a:lnTo>
                  <a:pt x="254" y="251"/>
                </a:lnTo>
                <a:lnTo>
                  <a:pt x="252" y="252"/>
                </a:lnTo>
                <a:lnTo>
                  <a:pt x="250" y="255"/>
                </a:lnTo>
                <a:lnTo>
                  <a:pt x="249" y="259"/>
                </a:lnTo>
                <a:lnTo>
                  <a:pt x="250" y="261"/>
                </a:lnTo>
                <a:lnTo>
                  <a:pt x="252" y="264"/>
                </a:lnTo>
                <a:lnTo>
                  <a:pt x="258" y="272"/>
                </a:lnTo>
                <a:lnTo>
                  <a:pt x="258" y="249"/>
                </a:lnTo>
                <a:close/>
                <a:moveTo>
                  <a:pt x="173" y="60"/>
                </a:moveTo>
                <a:lnTo>
                  <a:pt x="173" y="0"/>
                </a:lnTo>
                <a:lnTo>
                  <a:pt x="176" y="1"/>
                </a:lnTo>
                <a:lnTo>
                  <a:pt x="178" y="3"/>
                </a:lnTo>
                <a:lnTo>
                  <a:pt x="180" y="6"/>
                </a:lnTo>
                <a:lnTo>
                  <a:pt x="181" y="8"/>
                </a:lnTo>
                <a:lnTo>
                  <a:pt x="181" y="52"/>
                </a:lnTo>
                <a:lnTo>
                  <a:pt x="180" y="54"/>
                </a:lnTo>
                <a:lnTo>
                  <a:pt x="178" y="57"/>
                </a:lnTo>
                <a:lnTo>
                  <a:pt x="176" y="60"/>
                </a:lnTo>
                <a:lnTo>
                  <a:pt x="173" y="60"/>
                </a:lnTo>
                <a:close/>
                <a:moveTo>
                  <a:pt x="173" y="375"/>
                </a:moveTo>
                <a:lnTo>
                  <a:pt x="166" y="375"/>
                </a:lnTo>
                <a:lnTo>
                  <a:pt x="157" y="374"/>
                </a:lnTo>
                <a:lnTo>
                  <a:pt x="147" y="371"/>
                </a:lnTo>
                <a:lnTo>
                  <a:pt x="139" y="367"/>
                </a:lnTo>
                <a:lnTo>
                  <a:pt x="132" y="360"/>
                </a:lnTo>
                <a:lnTo>
                  <a:pt x="127" y="354"/>
                </a:lnTo>
                <a:lnTo>
                  <a:pt x="123" y="345"/>
                </a:lnTo>
                <a:lnTo>
                  <a:pt x="120" y="337"/>
                </a:lnTo>
                <a:lnTo>
                  <a:pt x="119" y="328"/>
                </a:lnTo>
                <a:lnTo>
                  <a:pt x="119" y="252"/>
                </a:lnTo>
                <a:lnTo>
                  <a:pt x="109" y="244"/>
                </a:lnTo>
                <a:lnTo>
                  <a:pt x="100" y="234"/>
                </a:lnTo>
                <a:lnTo>
                  <a:pt x="93" y="224"/>
                </a:lnTo>
                <a:lnTo>
                  <a:pt x="86" y="213"/>
                </a:lnTo>
                <a:lnTo>
                  <a:pt x="86" y="131"/>
                </a:lnTo>
                <a:lnTo>
                  <a:pt x="93" y="121"/>
                </a:lnTo>
                <a:lnTo>
                  <a:pt x="101" y="110"/>
                </a:lnTo>
                <a:lnTo>
                  <a:pt x="111" y="100"/>
                </a:lnTo>
                <a:lnTo>
                  <a:pt x="122" y="92"/>
                </a:lnTo>
                <a:lnTo>
                  <a:pt x="132" y="85"/>
                </a:lnTo>
                <a:lnTo>
                  <a:pt x="146" y="81"/>
                </a:lnTo>
                <a:lnTo>
                  <a:pt x="158" y="79"/>
                </a:lnTo>
                <a:lnTo>
                  <a:pt x="173" y="77"/>
                </a:lnTo>
                <a:lnTo>
                  <a:pt x="173" y="96"/>
                </a:lnTo>
                <a:lnTo>
                  <a:pt x="158" y="99"/>
                </a:lnTo>
                <a:lnTo>
                  <a:pt x="143" y="103"/>
                </a:lnTo>
                <a:lnTo>
                  <a:pt x="131" y="110"/>
                </a:lnTo>
                <a:lnTo>
                  <a:pt x="119" y="119"/>
                </a:lnTo>
                <a:lnTo>
                  <a:pt x="109" y="130"/>
                </a:lnTo>
                <a:lnTo>
                  <a:pt x="103" y="144"/>
                </a:lnTo>
                <a:lnTo>
                  <a:pt x="99" y="157"/>
                </a:lnTo>
                <a:lnTo>
                  <a:pt x="97" y="172"/>
                </a:lnTo>
                <a:lnTo>
                  <a:pt x="97" y="183"/>
                </a:lnTo>
                <a:lnTo>
                  <a:pt x="100" y="192"/>
                </a:lnTo>
                <a:lnTo>
                  <a:pt x="103" y="202"/>
                </a:lnTo>
                <a:lnTo>
                  <a:pt x="107" y="210"/>
                </a:lnTo>
                <a:lnTo>
                  <a:pt x="112" y="218"/>
                </a:lnTo>
                <a:lnTo>
                  <a:pt x="119" y="226"/>
                </a:lnTo>
                <a:lnTo>
                  <a:pt x="126" y="232"/>
                </a:lnTo>
                <a:lnTo>
                  <a:pt x="134" y="237"/>
                </a:lnTo>
                <a:lnTo>
                  <a:pt x="138" y="241"/>
                </a:lnTo>
                <a:lnTo>
                  <a:pt x="139" y="247"/>
                </a:lnTo>
                <a:lnTo>
                  <a:pt x="139" y="290"/>
                </a:lnTo>
                <a:lnTo>
                  <a:pt x="173" y="290"/>
                </a:lnTo>
                <a:lnTo>
                  <a:pt x="173" y="375"/>
                </a:lnTo>
                <a:close/>
                <a:moveTo>
                  <a:pt x="173" y="0"/>
                </a:moveTo>
                <a:lnTo>
                  <a:pt x="173" y="60"/>
                </a:lnTo>
                <a:lnTo>
                  <a:pt x="172" y="60"/>
                </a:lnTo>
                <a:lnTo>
                  <a:pt x="169" y="60"/>
                </a:lnTo>
                <a:lnTo>
                  <a:pt x="166" y="58"/>
                </a:lnTo>
                <a:lnTo>
                  <a:pt x="164" y="54"/>
                </a:lnTo>
                <a:lnTo>
                  <a:pt x="164" y="52"/>
                </a:lnTo>
                <a:lnTo>
                  <a:pt x="164" y="8"/>
                </a:lnTo>
                <a:lnTo>
                  <a:pt x="164" y="6"/>
                </a:lnTo>
                <a:lnTo>
                  <a:pt x="166" y="3"/>
                </a:lnTo>
                <a:lnTo>
                  <a:pt x="169" y="0"/>
                </a:lnTo>
                <a:lnTo>
                  <a:pt x="172" y="0"/>
                </a:lnTo>
                <a:lnTo>
                  <a:pt x="173" y="0"/>
                </a:lnTo>
                <a:close/>
                <a:moveTo>
                  <a:pt x="86" y="271"/>
                </a:moveTo>
                <a:lnTo>
                  <a:pt x="93" y="264"/>
                </a:lnTo>
                <a:lnTo>
                  <a:pt x="94" y="261"/>
                </a:lnTo>
                <a:lnTo>
                  <a:pt x="96" y="259"/>
                </a:lnTo>
                <a:lnTo>
                  <a:pt x="94" y="255"/>
                </a:lnTo>
                <a:lnTo>
                  <a:pt x="93" y="252"/>
                </a:lnTo>
                <a:lnTo>
                  <a:pt x="90" y="251"/>
                </a:lnTo>
                <a:lnTo>
                  <a:pt x="86" y="249"/>
                </a:lnTo>
                <a:lnTo>
                  <a:pt x="86" y="271"/>
                </a:lnTo>
                <a:close/>
                <a:moveTo>
                  <a:pt x="86" y="96"/>
                </a:moveTo>
                <a:lnTo>
                  <a:pt x="86" y="96"/>
                </a:lnTo>
                <a:lnTo>
                  <a:pt x="90" y="95"/>
                </a:lnTo>
                <a:lnTo>
                  <a:pt x="93" y="94"/>
                </a:lnTo>
                <a:lnTo>
                  <a:pt x="94" y="91"/>
                </a:lnTo>
                <a:lnTo>
                  <a:pt x="96" y="87"/>
                </a:lnTo>
                <a:lnTo>
                  <a:pt x="94" y="84"/>
                </a:lnTo>
                <a:lnTo>
                  <a:pt x="93" y="81"/>
                </a:lnTo>
                <a:lnTo>
                  <a:pt x="86" y="75"/>
                </a:lnTo>
                <a:lnTo>
                  <a:pt x="86" y="96"/>
                </a:lnTo>
                <a:close/>
                <a:moveTo>
                  <a:pt x="86" y="213"/>
                </a:moveTo>
                <a:lnTo>
                  <a:pt x="86" y="213"/>
                </a:lnTo>
                <a:lnTo>
                  <a:pt x="82" y="203"/>
                </a:lnTo>
                <a:lnTo>
                  <a:pt x="80" y="194"/>
                </a:lnTo>
                <a:lnTo>
                  <a:pt x="78" y="183"/>
                </a:lnTo>
                <a:lnTo>
                  <a:pt x="77" y="172"/>
                </a:lnTo>
                <a:lnTo>
                  <a:pt x="78" y="161"/>
                </a:lnTo>
                <a:lnTo>
                  <a:pt x="80" y="152"/>
                </a:lnTo>
                <a:lnTo>
                  <a:pt x="82" y="141"/>
                </a:lnTo>
                <a:lnTo>
                  <a:pt x="86" y="131"/>
                </a:lnTo>
                <a:lnTo>
                  <a:pt x="86" y="213"/>
                </a:lnTo>
                <a:close/>
                <a:moveTo>
                  <a:pt x="86" y="75"/>
                </a:moveTo>
                <a:lnTo>
                  <a:pt x="86" y="96"/>
                </a:lnTo>
                <a:lnTo>
                  <a:pt x="84" y="95"/>
                </a:lnTo>
                <a:lnTo>
                  <a:pt x="80" y="94"/>
                </a:lnTo>
                <a:lnTo>
                  <a:pt x="50" y="64"/>
                </a:lnTo>
                <a:lnTo>
                  <a:pt x="48" y="60"/>
                </a:lnTo>
                <a:lnTo>
                  <a:pt x="47" y="57"/>
                </a:lnTo>
                <a:lnTo>
                  <a:pt x="48" y="53"/>
                </a:lnTo>
                <a:lnTo>
                  <a:pt x="50" y="50"/>
                </a:lnTo>
                <a:lnTo>
                  <a:pt x="53" y="49"/>
                </a:lnTo>
                <a:lnTo>
                  <a:pt x="57" y="48"/>
                </a:lnTo>
                <a:lnTo>
                  <a:pt x="59" y="49"/>
                </a:lnTo>
                <a:lnTo>
                  <a:pt x="62" y="50"/>
                </a:lnTo>
                <a:lnTo>
                  <a:pt x="86" y="75"/>
                </a:lnTo>
                <a:close/>
                <a:moveTo>
                  <a:pt x="86" y="249"/>
                </a:moveTo>
                <a:lnTo>
                  <a:pt x="86" y="271"/>
                </a:lnTo>
                <a:lnTo>
                  <a:pt x="62" y="295"/>
                </a:lnTo>
                <a:lnTo>
                  <a:pt x="59" y="297"/>
                </a:lnTo>
                <a:lnTo>
                  <a:pt x="57" y="298"/>
                </a:lnTo>
                <a:lnTo>
                  <a:pt x="53" y="297"/>
                </a:lnTo>
                <a:lnTo>
                  <a:pt x="50" y="295"/>
                </a:lnTo>
                <a:lnTo>
                  <a:pt x="48" y="291"/>
                </a:lnTo>
                <a:lnTo>
                  <a:pt x="47" y="289"/>
                </a:lnTo>
                <a:lnTo>
                  <a:pt x="48" y="286"/>
                </a:lnTo>
                <a:lnTo>
                  <a:pt x="50" y="282"/>
                </a:lnTo>
                <a:lnTo>
                  <a:pt x="80" y="252"/>
                </a:lnTo>
                <a:lnTo>
                  <a:pt x="84" y="251"/>
                </a:lnTo>
                <a:lnTo>
                  <a:pt x="86" y="249"/>
                </a:lnTo>
                <a:close/>
                <a:moveTo>
                  <a:pt x="8" y="164"/>
                </a:moveTo>
                <a:lnTo>
                  <a:pt x="8" y="164"/>
                </a:lnTo>
                <a:lnTo>
                  <a:pt x="51" y="164"/>
                </a:lnTo>
                <a:lnTo>
                  <a:pt x="54" y="164"/>
                </a:lnTo>
                <a:lnTo>
                  <a:pt x="57" y="167"/>
                </a:lnTo>
                <a:lnTo>
                  <a:pt x="59" y="169"/>
                </a:lnTo>
                <a:lnTo>
                  <a:pt x="59" y="172"/>
                </a:lnTo>
                <a:lnTo>
                  <a:pt x="59" y="176"/>
                </a:lnTo>
                <a:lnTo>
                  <a:pt x="57" y="179"/>
                </a:lnTo>
                <a:lnTo>
                  <a:pt x="54" y="180"/>
                </a:lnTo>
                <a:lnTo>
                  <a:pt x="51" y="182"/>
                </a:lnTo>
                <a:lnTo>
                  <a:pt x="8" y="182"/>
                </a:lnTo>
                <a:lnTo>
                  <a:pt x="5" y="180"/>
                </a:lnTo>
                <a:lnTo>
                  <a:pt x="2" y="179"/>
                </a:lnTo>
                <a:lnTo>
                  <a:pt x="0" y="176"/>
                </a:lnTo>
                <a:lnTo>
                  <a:pt x="0" y="172"/>
                </a:lnTo>
                <a:lnTo>
                  <a:pt x="0" y="169"/>
                </a:lnTo>
                <a:lnTo>
                  <a:pt x="2" y="167"/>
                </a:lnTo>
                <a:lnTo>
                  <a:pt x="5" y="164"/>
                </a:lnTo>
                <a:lnTo>
                  <a:pt x="8" y="16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  <p:sp>
        <p:nvSpPr>
          <p:cNvPr id="17415" name="圆角矩形 25"/>
          <p:cNvSpPr>
            <a:spLocks noChangeArrowheads="1"/>
          </p:cNvSpPr>
          <p:nvPr/>
        </p:nvSpPr>
        <p:spPr bwMode="auto">
          <a:xfrm>
            <a:off x="285750" y="1071564"/>
            <a:ext cx="8358188" cy="37861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ECE102"/>
            </a:solidFill>
            <a:prstDash val="dashDot"/>
            <a:round/>
            <a:headEnd/>
            <a:tailEnd/>
          </a:ln>
        </p:spPr>
        <p:txBody>
          <a:bodyPr/>
          <a:lstStyle/>
          <a:p>
            <a:r>
              <a:rPr lang="en-US" altLang="zh-CN" sz="2200" dirty="0"/>
              <a:t>Many musicians meet and form a band because they like to write and play their own music. They may start as a group of high-school students, for whom practicing their music in someone's house is the first step to fame. Sometimes they may play to </a:t>
            </a:r>
            <a:r>
              <a:rPr lang="en-US" altLang="zh-CN" sz="2200" b="1" dirty="0" smtClean="0">
                <a:solidFill>
                  <a:srgbClr val="FFCC00"/>
                </a:solidFill>
              </a:rPr>
              <a:t>passers-by</a:t>
            </a:r>
            <a:r>
              <a:rPr lang="en-US" altLang="zh-CN" sz="1200" baseline="80000" dirty="0" smtClean="0">
                <a:solidFill>
                  <a:srgbClr val="FFCC00"/>
                </a:solidFill>
              </a:rPr>
              <a:t>[</a:t>
            </a:r>
            <a:r>
              <a:rPr lang="en-US" altLang="zh-CN" sz="1200" baseline="80000" dirty="0" smtClean="0">
                <a:solidFill>
                  <a:srgbClr val="FFCC00"/>
                </a:solidFill>
                <a:hlinkClick r:id="rId2" action="ppaction://hlinksldjump"/>
              </a:rPr>
              <a:t>7</a:t>
            </a:r>
            <a:r>
              <a:rPr lang="en-US" altLang="zh-CN" sz="1200" baseline="80000" dirty="0" smtClean="0">
                <a:solidFill>
                  <a:srgbClr val="FFCC00"/>
                </a:solidFill>
              </a:rPr>
              <a:t>]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in the street or subway so that they can </a:t>
            </a:r>
            <a:r>
              <a:rPr lang="en-US" altLang="zh-CN" sz="2200" b="1" dirty="0" smtClean="0">
                <a:solidFill>
                  <a:srgbClr val="FFCC00"/>
                </a:solidFill>
              </a:rPr>
              <a:t>earn</a:t>
            </a:r>
            <a:r>
              <a:rPr lang="en-US" altLang="zh-CN" sz="1200" b="1" baseline="80000" dirty="0" smtClean="0">
                <a:solidFill>
                  <a:srgbClr val="FFCC00"/>
                </a:solidFill>
              </a:rPr>
              <a:t>[</a:t>
            </a:r>
            <a:r>
              <a:rPr lang="en-US" altLang="zh-CN" sz="1200" b="1" baseline="80000" dirty="0" smtClean="0">
                <a:solidFill>
                  <a:srgbClr val="FFCC00"/>
                </a:solidFill>
                <a:hlinkClick r:id="rId3" action="ppaction://hlinksldjump"/>
              </a:rPr>
              <a:t>8</a:t>
            </a:r>
            <a:r>
              <a:rPr lang="en-US" altLang="zh-CN" sz="1200" b="1" baseline="80000" dirty="0" smtClean="0">
                <a:solidFill>
                  <a:srgbClr val="FFCC00"/>
                </a:solidFill>
              </a:rPr>
              <a:t>]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some extra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money for themselves or to pay for their instruments</a:t>
            </a:r>
            <a:r>
              <a:rPr lang="en-US" altLang="zh-CN" sz="2200" dirty="0" smtClean="0"/>
              <a:t>. </a:t>
            </a:r>
            <a:r>
              <a:rPr lang="en-US" altLang="zh-CN" sz="2200" dirty="0"/>
              <a:t>Later they may give performances in pubs or clubs, for which they are paid in cash. Of course they hope to make records in a studio and sell millions of copies to become millionaires!</a:t>
            </a:r>
            <a:endParaRPr lang="zh-CN" altLang="en-US" sz="2200" dirty="0">
              <a:solidFill>
                <a:srgbClr val="000000"/>
              </a:solidFill>
            </a:endParaRPr>
          </a:p>
        </p:txBody>
      </p:sp>
      <p:sp>
        <p:nvSpPr>
          <p:cNvPr id="17416" name="矩形 58"/>
          <p:cNvSpPr>
            <a:spLocks noChangeArrowheads="1"/>
          </p:cNvSpPr>
          <p:nvPr/>
        </p:nvSpPr>
        <p:spPr bwMode="auto">
          <a:xfrm>
            <a:off x="0" y="5092700"/>
            <a:ext cx="9144000" cy="142875"/>
          </a:xfrm>
          <a:prstGeom prst="rect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6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8435" name="流程图: 合并 38"/>
          <p:cNvSpPr>
            <a:spLocks noChangeArrowheads="1"/>
          </p:cNvSpPr>
          <p:nvPr/>
        </p:nvSpPr>
        <p:spPr bwMode="auto">
          <a:xfrm rot="10800000">
            <a:off x="971550" y="4156076"/>
            <a:ext cx="7200900" cy="1008063"/>
          </a:xfrm>
          <a:prstGeom prst="flowChartMerge">
            <a:avLst/>
          </a:prstGeom>
          <a:solidFill>
            <a:srgbClr val="05AFC8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8436" name="流程图: 合并 40"/>
          <p:cNvSpPr>
            <a:spLocks noChangeArrowheads="1"/>
          </p:cNvSpPr>
          <p:nvPr/>
        </p:nvSpPr>
        <p:spPr bwMode="auto">
          <a:xfrm rot="10800000">
            <a:off x="1187450" y="4227514"/>
            <a:ext cx="6769100" cy="936625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8437" name="TextBox 41"/>
          <p:cNvSpPr>
            <a:spLocks noChangeArrowheads="1"/>
          </p:cNvSpPr>
          <p:nvPr/>
        </p:nvSpPr>
        <p:spPr bwMode="auto">
          <a:xfrm>
            <a:off x="3276600" y="4487864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musician</a:t>
            </a:r>
            <a:endParaRPr lang="zh-CN" altLang="en-US" sz="3200" b="1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18438" name="TextBox 48"/>
          <p:cNvSpPr>
            <a:spLocks noChangeArrowheads="1"/>
          </p:cNvSpPr>
          <p:nvPr/>
        </p:nvSpPr>
        <p:spPr bwMode="auto">
          <a:xfrm>
            <a:off x="466727" y="571501"/>
            <a:ext cx="36052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70C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musician  n.</a:t>
            </a:r>
            <a:r>
              <a:rPr lang="zh-CN" altLang="en-US" sz="3200" b="1">
                <a:solidFill>
                  <a:srgbClr val="0070C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音乐家 </a:t>
            </a:r>
          </a:p>
        </p:txBody>
      </p:sp>
      <p:sp>
        <p:nvSpPr>
          <p:cNvPr id="18439" name="流程图: 合并 53"/>
          <p:cNvSpPr>
            <a:spLocks noChangeArrowheads="1"/>
          </p:cNvSpPr>
          <p:nvPr/>
        </p:nvSpPr>
        <p:spPr bwMode="auto">
          <a:xfrm>
            <a:off x="-106363" y="-20637"/>
            <a:ext cx="1006476" cy="347663"/>
          </a:xfrm>
          <a:prstGeom prst="flowChartMerge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8440" name="流程图: 合并 54"/>
          <p:cNvSpPr>
            <a:spLocks noChangeArrowheads="1"/>
          </p:cNvSpPr>
          <p:nvPr/>
        </p:nvSpPr>
        <p:spPr bwMode="auto">
          <a:xfrm>
            <a:off x="0" y="-20638"/>
            <a:ext cx="755650" cy="288926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ot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8441" name="TextBox 9"/>
          <p:cNvSpPr txBox="1">
            <a:spLocks noChangeArrowheads="1"/>
          </p:cNvSpPr>
          <p:nvPr/>
        </p:nvSpPr>
        <p:spPr bwMode="auto">
          <a:xfrm>
            <a:off x="3500440" y="571501"/>
            <a:ext cx="5286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music n.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音乐  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musical adj.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音乐的</a:t>
            </a:r>
          </a:p>
        </p:txBody>
      </p:sp>
      <p:sp>
        <p:nvSpPr>
          <p:cNvPr id="18442" name="TextBox 10"/>
          <p:cNvSpPr txBox="1">
            <a:spLocks noChangeArrowheads="1"/>
          </p:cNvSpPr>
          <p:nvPr/>
        </p:nvSpPr>
        <p:spPr bwMode="auto">
          <a:xfrm>
            <a:off x="466727" y="1247776"/>
            <a:ext cx="77057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Suffix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（后缀）：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-an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Librarian 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图书管理员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Theologian 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神学专家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... ...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2" name="云形标注 11"/>
          <p:cNvSpPr/>
          <p:nvPr/>
        </p:nvSpPr>
        <p:spPr bwMode="auto">
          <a:xfrm>
            <a:off x="5715000" y="2286001"/>
            <a:ext cx="2241550" cy="1870075"/>
          </a:xfrm>
          <a:prstGeom prst="cloudCallout">
            <a:avLst>
              <a:gd name="adj1" fmla="val -129503"/>
              <a:gd name="adj2" fmla="val -34374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CN" sz="3200" b="1" dirty="0">
                <a:solidFill>
                  <a:schemeClr val="tx2">
                    <a:lumMod val="75000"/>
                  </a:schemeClr>
                </a:solidFill>
                <a:latin typeface="华文隶书" pitchFamily="2" charset="-122"/>
                <a:ea typeface="华文隶书" pitchFamily="2" charset="-122"/>
              </a:rPr>
              <a:t>   Brain</a:t>
            </a:r>
          </a:p>
          <a:p>
            <a:pPr>
              <a:defRPr/>
            </a:pPr>
            <a:r>
              <a:rPr lang="en-US" altLang="zh-CN" sz="3200" b="1" dirty="0">
                <a:solidFill>
                  <a:schemeClr val="tx2">
                    <a:lumMod val="75000"/>
                  </a:schemeClr>
                </a:solidFill>
                <a:latin typeface="华文隶书" pitchFamily="2" charset="-122"/>
                <a:ea typeface="华文隶书" pitchFamily="2" charset="-122"/>
              </a:rPr>
              <a:t>  storm!</a:t>
            </a:r>
            <a:endParaRPr lang="zh-CN" altLang="en-US" sz="3200" b="1" dirty="0">
              <a:solidFill>
                <a:schemeClr val="tx2">
                  <a:lumMod val="75000"/>
                </a:schemeClr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3" name="流程图: 联系 18"/>
          <p:cNvSpPr>
            <a:spLocks noChangeArrowheads="1"/>
          </p:cNvSpPr>
          <p:nvPr/>
        </p:nvSpPr>
        <p:spPr bwMode="auto">
          <a:xfrm>
            <a:off x="285720" y="3929072"/>
            <a:ext cx="1008062" cy="1009650"/>
          </a:xfrm>
          <a:prstGeom prst="flowChartConnector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4" name="Freeform 170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38147" y="4197359"/>
            <a:ext cx="369887" cy="455613"/>
          </a:xfrm>
          <a:custGeom>
            <a:avLst/>
            <a:gdLst>
              <a:gd name="T0" fmla="*/ 413305057 w 233"/>
              <a:gd name="T1" fmla="*/ 0 h 287"/>
              <a:gd name="T2" fmla="*/ 587196451 w 233"/>
              <a:gd name="T3" fmla="*/ 624997781 h 287"/>
              <a:gd name="T4" fmla="*/ 544353070 w 233"/>
              <a:gd name="T5" fmla="*/ 705644423 h 287"/>
              <a:gd name="T6" fmla="*/ 413305057 w 233"/>
              <a:gd name="T7" fmla="*/ 569555894 h 287"/>
              <a:gd name="T8" fmla="*/ 451108233 w 233"/>
              <a:gd name="T9" fmla="*/ 549394630 h 287"/>
              <a:gd name="T10" fmla="*/ 488909722 w 233"/>
              <a:gd name="T11" fmla="*/ 481349572 h 287"/>
              <a:gd name="T12" fmla="*/ 488909722 w 233"/>
              <a:gd name="T13" fmla="*/ 395664103 h 287"/>
              <a:gd name="T14" fmla="*/ 448587287 w 233"/>
              <a:gd name="T15" fmla="*/ 372983475 h 287"/>
              <a:gd name="T16" fmla="*/ 413305057 w 233"/>
              <a:gd name="T17" fmla="*/ 297378737 h 287"/>
              <a:gd name="T18" fmla="*/ 420866407 w 233"/>
              <a:gd name="T19" fmla="*/ 529233367 h 287"/>
              <a:gd name="T20" fmla="*/ 453627591 w 233"/>
              <a:gd name="T21" fmla="*/ 441027045 h 287"/>
              <a:gd name="T22" fmla="*/ 441027624 w 233"/>
              <a:gd name="T23" fmla="*/ 403225370 h 287"/>
              <a:gd name="T24" fmla="*/ 413305057 w 233"/>
              <a:gd name="T25" fmla="*/ 403225370 h 287"/>
              <a:gd name="T26" fmla="*/ 335181133 w 233"/>
              <a:gd name="T27" fmla="*/ 35282224 h 287"/>
              <a:gd name="T28" fmla="*/ 413305057 w 233"/>
              <a:gd name="T29" fmla="*/ 297378737 h 287"/>
              <a:gd name="T30" fmla="*/ 342740796 w 233"/>
              <a:gd name="T31" fmla="*/ 279736837 h 287"/>
              <a:gd name="T32" fmla="*/ 335181133 w 233"/>
              <a:gd name="T33" fmla="*/ 723284735 h 287"/>
              <a:gd name="T34" fmla="*/ 352821405 w 233"/>
              <a:gd name="T35" fmla="*/ 564515578 h 287"/>
              <a:gd name="T36" fmla="*/ 413305057 w 233"/>
              <a:gd name="T37" fmla="*/ 723284735 h 287"/>
              <a:gd name="T38" fmla="*/ 385584177 w 233"/>
              <a:gd name="T39" fmla="*/ 506551151 h 287"/>
              <a:gd name="T40" fmla="*/ 393143840 w 233"/>
              <a:gd name="T41" fmla="*/ 529233367 h 287"/>
              <a:gd name="T42" fmla="*/ 413305057 w 233"/>
              <a:gd name="T43" fmla="*/ 403225370 h 287"/>
              <a:gd name="T44" fmla="*/ 241934709 w 233"/>
              <a:gd name="T45" fmla="*/ 0 h 287"/>
              <a:gd name="T46" fmla="*/ 335181133 w 233"/>
              <a:gd name="T47" fmla="*/ 277217473 h 287"/>
              <a:gd name="T48" fmla="*/ 259576568 w 233"/>
              <a:gd name="T49" fmla="*/ 289817469 h 287"/>
              <a:gd name="T50" fmla="*/ 241934709 w 233"/>
              <a:gd name="T51" fmla="*/ 723284735 h 287"/>
              <a:gd name="T52" fmla="*/ 332660187 w 233"/>
              <a:gd name="T53" fmla="*/ 498991471 h 287"/>
              <a:gd name="T54" fmla="*/ 335181133 w 233"/>
              <a:gd name="T55" fmla="*/ 549394630 h 287"/>
              <a:gd name="T56" fmla="*/ 254536263 w 233"/>
              <a:gd name="T57" fmla="*/ 425906097 h 287"/>
              <a:gd name="T58" fmla="*/ 241934709 w 233"/>
              <a:gd name="T59" fmla="*/ 403225370 h 287"/>
              <a:gd name="T60" fmla="*/ 241934709 w 233"/>
              <a:gd name="T61" fmla="*/ 335180312 h 287"/>
              <a:gd name="T62" fmla="*/ 206652529 w 233"/>
              <a:gd name="T63" fmla="*/ 35282224 h 287"/>
              <a:gd name="T64" fmla="*/ 241934709 w 233"/>
              <a:gd name="T65" fmla="*/ 304938417 h 287"/>
              <a:gd name="T66" fmla="*/ 206652529 w 233"/>
              <a:gd name="T67" fmla="*/ 126007947 h 287"/>
              <a:gd name="T68" fmla="*/ 206652529 w 233"/>
              <a:gd name="T69" fmla="*/ 413306002 h 287"/>
              <a:gd name="T70" fmla="*/ 241934709 w 233"/>
              <a:gd name="T71" fmla="*/ 569555894 h 287"/>
              <a:gd name="T72" fmla="*/ 226813796 w 233"/>
              <a:gd name="T73" fmla="*/ 362902843 h 287"/>
              <a:gd name="T74" fmla="*/ 100806112 w 233"/>
              <a:gd name="T75" fmla="*/ 0 h 287"/>
              <a:gd name="T76" fmla="*/ 68044927 w 233"/>
              <a:gd name="T77" fmla="*/ 37801588 h 287"/>
              <a:gd name="T78" fmla="*/ 42843393 w 233"/>
              <a:gd name="T79" fmla="*/ 78124127 h 287"/>
              <a:gd name="T80" fmla="*/ 206652529 w 233"/>
              <a:gd name="T81" fmla="*/ 126007947 h 287"/>
              <a:gd name="T82" fmla="*/ 153730127 w 233"/>
              <a:gd name="T83" fmla="*/ 390623787 h 287"/>
              <a:gd name="T84" fmla="*/ 95765808 w 233"/>
              <a:gd name="T85" fmla="*/ 403225370 h 287"/>
              <a:gd name="T86" fmla="*/ 73085232 w 233"/>
              <a:gd name="T87" fmla="*/ 438507681 h 287"/>
              <a:gd name="T88" fmla="*/ 100806112 w 233"/>
              <a:gd name="T89" fmla="*/ 461188308 h 287"/>
              <a:gd name="T90" fmla="*/ 115927050 w 233"/>
              <a:gd name="T91" fmla="*/ 451107677 h 287"/>
              <a:gd name="T92" fmla="*/ 113407692 w 233"/>
              <a:gd name="T93" fmla="*/ 433467365 h 287"/>
              <a:gd name="T94" fmla="*/ 143649518 w 233"/>
              <a:gd name="T95" fmla="*/ 413306002 h 287"/>
              <a:gd name="T96" fmla="*/ 120967354 w 233"/>
              <a:gd name="T97" fmla="*/ 491430204 h 287"/>
              <a:gd name="T98" fmla="*/ 103327058 w 233"/>
              <a:gd name="T99" fmla="*/ 587196206 h 287"/>
              <a:gd name="T100" fmla="*/ 133568909 w 233"/>
              <a:gd name="T101" fmla="*/ 614918737 h 287"/>
              <a:gd name="T102" fmla="*/ 151209181 w 233"/>
              <a:gd name="T103" fmla="*/ 594757473 h 287"/>
              <a:gd name="T104" fmla="*/ 183971953 w 233"/>
              <a:gd name="T105" fmla="*/ 451107677 h 287"/>
              <a:gd name="T106" fmla="*/ 100806112 w 233"/>
              <a:gd name="T107" fmla="*/ 723284735 h 287"/>
              <a:gd name="T108" fmla="*/ 32762785 w 233"/>
              <a:gd name="T109" fmla="*/ 693042839 h 287"/>
              <a:gd name="T110" fmla="*/ 0 w 233"/>
              <a:gd name="T111" fmla="*/ 98285391 h 287"/>
              <a:gd name="T112" fmla="*/ 32762785 w 233"/>
              <a:gd name="T113" fmla="*/ 30241908 h 287"/>
              <a:gd name="T114" fmla="*/ 100806112 w 233"/>
              <a:gd name="T115" fmla="*/ 0 h 28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33"/>
              <a:gd name="T175" fmla="*/ 0 h 287"/>
              <a:gd name="T176" fmla="*/ 233 w 233"/>
              <a:gd name="T177" fmla="*/ 287 h 28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33" h="287">
                <a:moveTo>
                  <a:pt x="164" y="0"/>
                </a:moveTo>
                <a:lnTo>
                  <a:pt x="233" y="0"/>
                </a:lnTo>
                <a:lnTo>
                  <a:pt x="233" y="14"/>
                </a:lnTo>
                <a:lnTo>
                  <a:pt x="164" y="14"/>
                </a:lnTo>
                <a:lnTo>
                  <a:pt x="164" y="0"/>
                </a:lnTo>
                <a:close/>
                <a:moveTo>
                  <a:pt x="164" y="50"/>
                </a:moveTo>
                <a:lnTo>
                  <a:pt x="233" y="50"/>
                </a:lnTo>
                <a:lnTo>
                  <a:pt x="233" y="248"/>
                </a:lnTo>
                <a:lnTo>
                  <a:pt x="232" y="256"/>
                </a:lnTo>
                <a:lnTo>
                  <a:pt x="229" y="263"/>
                </a:lnTo>
                <a:lnTo>
                  <a:pt x="226" y="270"/>
                </a:lnTo>
                <a:lnTo>
                  <a:pt x="221" y="275"/>
                </a:lnTo>
                <a:lnTo>
                  <a:pt x="216" y="280"/>
                </a:lnTo>
                <a:lnTo>
                  <a:pt x="209" y="285"/>
                </a:lnTo>
                <a:lnTo>
                  <a:pt x="202" y="286"/>
                </a:lnTo>
                <a:lnTo>
                  <a:pt x="194" y="287"/>
                </a:lnTo>
                <a:lnTo>
                  <a:pt x="164" y="287"/>
                </a:lnTo>
                <a:lnTo>
                  <a:pt x="164" y="226"/>
                </a:lnTo>
                <a:lnTo>
                  <a:pt x="168" y="225"/>
                </a:lnTo>
                <a:lnTo>
                  <a:pt x="174" y="222"/>
                </a:lnTo>
                <a:lnTo>
                  <a:pt x="179" y="218"/>
                </a:lnTo>
                <a:lnTo>
                  <a:pt x="183" y="213"/>
                </a:lnTo>
                <a:lnTo>
                  <a:pt x="187" y="207"/>
                </a:lnTo>
                <a:lnTo>
                  <a:pt x="191" y="199"/>
                </a:lnTo>
                <a:lnTo>
                  <a:pt x="194" y="191"/>
                </a:lnTo>
                <a:lnTo>
                  <a:pt x="195" y="183"/>
                </a:lnTo>
                <a:lnTo>
                  <a:pt x="195" y="175"/>
                </a:lnTo>
                <a:lnTo>
                  <a:pt x="195" y="163"/>
                </a:lnTo>
                <a:lnTo>
                  <a:pt x="194" y="157"/>
                </a:lnTo>
                <a:lnTo>
                  <a:pt x="191" y="155"/>
                </a:lnTo>
                <a:lnTo>
                  <a:pt x="189" y="151"/>
                </a:lnTo>
                <a:lnTo>
                  <a:pt x="186" y="149"/>
                </a:lnTo>
                <a:lnTo>
                  <a:pt x="182" y="148"/>
                </a:lnTo>
                <a:lnTo>
                  <a:pt x="178" y="148"/>
                </a:lnTo>
                <a:lnTo>
                  <a:pt x="171" y="149"/>
                </a:lnTo>
                <a:lnTo>
                  <a:pt x="164" y="152"/>
                </a:lnTo>
                <a:lnTo>
                  <a:pt x="172" y="117"/>
                </a:lnTo>
                <a:lnTo>
                  <a:pt x="164" y="118"/>
                </a:lnTo>
                <a:lnTo>
                  <a:pt x="164" y="50"/>
                </a:lnTo>
                <a:close/>
                <a:moveTo>
                  <a:pt x="164" y="211"/>
                </a:moveTo>
                <a:lnTo>
                  <a:pt x="164" y="211"/>
                </a:lnTo>
                <a:lnTo>
                  <a:pt x="167" y="210"/>
                </a:lnTo>
                <a:lnTo>
                  <a:pt x="170" y="207"/>
                </a:lnTo>
                <a:lnTo>
                  <a:pt x="175" y="199"/>
                </a:lnTo>
                <a:lnTo>
                  <a:pt x="179" y="187"/>
                </a:lnTo>
                <a:lnTo>
                  <a:pt x="180" y="175"/>
                </a:lnTo>
                <a:lnTo>
                  <a:pt x="179" y="165"/>
                </a:lnTo>
                <a:lnTo>
                  <a:pt x="178" y="163"/>
                </a:lnTo>
                <a:lnTo>
                  <a:pt x="175" y="160"/>
                </a:lnTo>
                <a:lnTo>
                  <a:pt x="172" y="159"/>
                </a:lnTo>
                <a:lnTo>
                  <a:pt x="167" y="159"/>
                </a:lnTo>
                <a:lnTo>
                  <a:pt x="164" y="160"/>
                </a:lnTo>
                <a:lnTo>
                  <a:pt x="164" y="211"/>
                </a:lnTo>
                <a:close/>
                <a:moveTo>
                  <a:pt x="133" y="0"/>
                </a:moveTo>
                <a:lnTo>
                  <a:pt x="164" y="0"/>
                </a:lnTo>
                <a:lnTo>
                  <a:pt x="164" y="14"/>
                </a:lnTo>
                <a:lnTo>
                  <a:pt x="133" y="14"/>
                </a:lnTo>
                <a:lnTo>
                  <a:pt x="133" y="0"/>
                </a:lnTo>
                <a:close/>
                <a:moveTo>
                  <a:pt x="133" y="50"/>
                </a:moveTo>
                <a:lnTo>
                  <a:pt x="164" y="50"/>
                </a:lnTo>
                <a:lnTo>
                  <a:pt x="164" y="118"/>
                </a:lnTo>
                <a:lnTo>
                  <a:pt x="149" y="119"/>
                </a:lnTo>
                <a:lnTo>
                  <a:pt x="133" y="192"/>
                </a:lnTo>
                <a:lnTo>
                  <a:pt x="133" y="122"/>
                </a:lnTo>
                <a:lnTo>
                  <a:pt x="136" y="111"/>
                </a:lnTo>
                <a:lnTo>
                  <a:pt x="133" y="110"/>
                </a:lnTo>
                <a:lnTo>
                  <a:pt x="133" y="50"/>
                </a:lnTo>
                <a:close/>
                <a:moveTo>
                  <a:pt x="164" y="287"/>
                </a:moveTo>
                <a:lnTo>
                  <a:pt x="133" y="287"/>
                </a:lnTo>
                <a:lnTo>
                  <a:pt x="133" y="218"/>
                </a:lnTo>
                <a:lnTo>
                  <a:pt x="137" y="222"/>
                </a:lnTo>
                <a:lnTo>
                  <a:pt x="140" y="224"/>
                </a:lnTo>
                <a:lnTo>
                  <a:pt x="143" y="226"/>
                </a:lnTo>
                <a:lnTo>
                  <a:pt x="152" y="228"/>
                </a:lnTo>
                <a:lnTo>
                  <a:pt x="164" y="226"/>
                </a:lnTo>
                <a:lnTo>
                  <a:pt x="164" y="287"/>
                </a:lnTo>
                <a:close/>
                <a:moveTo>
                  <a:pt x="164" y="160"/>
                </a:moveTo>
                <a:lnTo>
                  <a:pt x="164" y="160"/>
                </a:lnTo>
                <a:lnTo>
                  <a:pt x="163" y="161"/>
                </a:lnTo>
                <a:lnTo>
                  <a:pt x="153" y="201"/>
                </a:lnTo>
                <a:lnTo>
                  <a:pt x="153" y="205"/>
                </a:lnTo>
                <a:lnTo>
                  <a:pt x="153" y="207"/>
                </a:lnTo>
                <a:lnTo>
                  <a:pt x="156" y="210"/>
                </a:lnTo>
                <a:lnTo>
                  <a:pt x="159" y="211"/>
                </a:lnTo>
                <a:lnTo>
                  <a:pt x="161" y="211"/>
                </a:lnTo>
                <a:lnTo>
                  <a:pt x="164" y="211"/>
                </a:lnTo>
                <a:lnTo>
                  <a:pt x="164" y="160"/>
                </a:lnTo>
                <a:close/>
                <a:moveTo>
                  <a:pt x="96" y="0"/>
                </a:moveTo>
                <a:lnTo>
                  <a:pt x="133" y="0"/>
                </a:lnTo>
                <a:lnTo>
                  <a:pt x="133" y="14"/>
                </a:lnTo>
                <a:lnTo>
                  <a:pt x="96" y="14"/>
                </a:lnTo>
                <a:lnTo>
                  <a:pt x="96" y="0"/>
                </a:lnTo>
                <a:close/>
                <a:moveTo>
                  <a:pt x="96" y="50"/>
                </a:moveTo>
                <a:lnTo>
                  <a:pt x="133" y="50"/>
                </a:lnTo>
                <a:lnTo>
                  <a:pt x="133" y="110"/>
                </a:lnTo>
                <a:lnTo>
                  <a:pt x="124" y="109"/>
                </a:lnTo>
                <a:lnTo>
                  <a:pt x="117" y="110"/>
                </a:lnTo>
                <a:lnTo>
                  <a:pt x="110" y="111"/>
                </a:lnTo>
                <a:lnTo>
                  <a:pt x="103" y="115"/>
                </a:lnTo>
                <a:lnTo>
                  <a:pt x="96" y="121"/>
                </a:lnTo>
                <a:lnTo>
                  <a:pt x="96" y="50"/>
                </a:lnTo>
                <a:close/>
                <a:moveTo>
                  <a:pt x="133" y="287"/>
                </a:moveTo>
                <a:lnTo>
                  <a:pt x="96" y="287"/>
                </a:lnTo>
                <a:lnTo>
                  <a:pt x="96" y="226"/>
                </a:lnTo>
                <a:lnTo>
                  <a:pt x="111" y="226"/>
                </a:lnTo>
                <a:lnTo>
                  <a:pt x="133" y="122"/>
                </a:lnTo>
                <a:lnTo>
                  <a:pt x="133" y="192"/>
                </a:lnTo>
                <a:lnTo>
                  <a:pt x="132" y="198"/>
                </a:lnTo>
                <a:lnTo>
                  <a:pt x="132" y="207"/>
                </a:lnTo>
                <a:lnTo>
                  <a:pt x="132" y="213"/>
                </a:lnTo>
                <a:lnTo>
                  <a:pt x="133" y="218"/>
                </a:lnTo>
                <a:lnTo>
                  <a:pt x="133" y="287"/>
                </a:lnTo>
                <a:close/>
                <a:moveTo>
                  <a:pt x="96" y="186"/>
                </a:moveTo>
                <a:lnTo>
                  <a:pt x="101" y="169"/>
                </a:lnTo>
                <a:lnTo>
                  <a:pt x="96" y="168"/>
                </a:lnTo>
                <a:lnTo>
                  <a:pt x="96" y="186"/>
                </a:lnTo>
                <a:close/>
                <a:moveTo>
                  <a:pt x="96" y="160"/>
                </a:moveTo>
                <a:lnTo>
                  <a:pt x="96" y="160"/>
                </a:lnTo>
                <a:lnTo>
                  <a:pt x="102" y="163"/>
                </a:lnTo>
                <a:lnTo>
                  <a:pt x="111" y="119"/>
                </a:lnTo>
                <a:lnTo>
                  <a:pt x="105" y="125"/>
                </a:lnTo>
                <a:lnTo>
                  <a:pt x="96" y="133"/>
                </a:lnTo>
                <a:lnTo>
                  <a:pt x="96" y="160"/>
                </a:lnTo>
                <a:close/>
                <a:moveTo>
                  <a:pt x="82" y="0"/>
                </a:moveTo>
                <a:lnTo>
                  <a:pt x="96" y="0"/>
                </a:lnTo>
                <a:lnTo>
                  <a:pt x="96" y="14"/>
                </a:lnTo>
                <a:lnTo>
                  <a:pt x="82" y="14"/>
                </a:lnTo>
                <a:lnTo>
                  <a:pt x="82" y="0"/>
                </a:lnTo>
                <a:close/>
                <a:moveTo>
                  <a:pt x="82" y="50"/>
                </a:moveTo>
                <a:lnTo>
                  <a:pt x="96" y="50"/>
                </a:lnTo>
                <a:lnTo>
                  <a:pt x="96" y="121"/>
                </a:lnTo>
                <a:lnTo>
                  <a:pt x="96" y="122"/>
                </a:lnTo>
                <a:lnTo>
                  <a:pt x="82" y="137"/>
                </a:lnTo>
                <a:lnTo>
                  <a:pt x="82" y="50"/>
                </a:lnTo>
                <a:close/>
                <a:moveTo>
                  <a:pt x="96" y="287"/>
                </a:moveTo>
                <a:lnTo>
                  <a:pt x="82" y="287"/>
                </a:lnTo>
                <a:lnTo>
                  <a:pt x="82" y="164"/>
                </a:lnTo>
                <a:lnTo>
                  <a:pt x="90" y="165"/>
                </a:lnTo>
                <a:lnTo>
                  <a:pt x="96" y="168"/>
                </a:lnTo>
                <a:lnTo>
                  <a:pt x="96" y="186"/>
                </a:lnTo>
                <a:lnTo>
                  <a:pt x="88" y="226"/>
                </a:lnTo>
                <a:lnTo>
                  <a:pt x="96" y="226"/>
                </a:lnTo>
                <a:lnTo>
                  <a:pt x="96" y="287"/>
                </a:lnTo>
                <a:close/>
                <a:moveTo>
                  <a:pt x="96" y="133"/>
                </a:moveTo>
                <a:lnTo>
                  <a:pt x="96" y="133"/>
                </a:lnTo>
                <a:lnTo>
                  <a:pt x="90" y="144"/>
                </a:lnTo>
                <a:lnTo>
                  <a:pt x="83" y="157"/>
                </a:lnTo>
                <a:lnTo>
                  <a:pt x="96" y="160"/>
                </a:lnTo>
                <a:lnTo>
                  <a:pt x="96" y="133"/>
                </a:lnTo>
                <a:close/>
                <a:moveTo>
                  <a:pt x="40" y="0"/>
                </a:moveTo>
                <a:lnTo>
                  <a:pt x="82" y="0"/>
                </a:lnTo>
                <a:lnTo>
                  <a:pt x="82" y="14"/>
                </a:lnTo>
                <a:lnTo>
                  <a:pt x="36" y="14"/>
                </a:lnTo>
                <a:lnTo>
                  <a:pt x="27" y="15"/>
                </a:lnTo>
                <a:lnTo>
                  <a:pt x="22" y="19"/>
                </a:lnTo>
                <a:lnTo>
                  <a:pt x="18" y="25"/>
                </a:lnTo>
                <a:lnTo>
                  <a:pt x="17" y="31"/>
                </a:lnTo>
                <a:lnTo>
                  <a:pt x="18" y="39"/>
                </a:lnTo>
                <a:lnTo>
                  <a:pt x="22" y="45"/>
                </a:lnTo>
                <a:lnTo>
                  <a:pt x="27" y="49"/>
                </a:lnTo>
                <a:lnTo>
                  <a:pt x="36" y="50"/>
                </a:lnTo>
                <a:lnTo>
                  <a:pt x="82" y="50"/>
                </a:lnTo>
                <a:lnTo>
                  <a:pt x="82" y="137"/>
                </a:lnTo>
                <a:lnTo>
                  <a:pt x="69" y="155"/>
                </a:lnTo>
                <a:lnTo>
                  <a:pt x="61" y="155"/>
                </a:lnTo>
                <a:lnTo>
                  <a:pt x="48" y="156"/>
                </a:lnTo>
                <a:lnTo>
                  <a:pt x="42" y="157"/>
                </a:lnTo>
                <a:lnTo>
                  <a:pt x="38" y="160"/>
                </a:lnTo>
                <a:lnTo>
                  <a:pt x="34" y="163"/>
                </a:lnTo>
                <a:lnTo>
                  <a:pt x="31" y="167"/>
                </a:lnTo>
                <a:lnTo>
                  <a:pt x="29" y="169"/>
                </a:lnTo>
                <a:lnTo>
                  <a:pt x="29" y="174"/>
                </a:lnTo>
                <a:lnTo>
                  <a:pt x="29" y="178"/>
                </a:lnTo>
                <a:lnTo>
                  <a:pt x="31" y="180"/>
                </a:lnTo>
                <a:lnTo>
                  <a:pt x="34" y="182"/>
                </a:lnTo>
                <a:lnTo>
                  <a:pt x="40" y="183"/>
                </a:lnTo>
                <a:lnTo>
                  <a:pt x="42" y="183"/>
                </a:lnTo>
                <a:lnTo>
                  <a:pt x="45" y="182"/>
                </a:lnTo>
                <a:lnTo>
                  <a:pt x="46" y="179"/>
                </a:lnTo>
                <a:lnTo>
                  <a:pt x="48" y="178"/>
                </a:lnTo>
                <a:lnTo>
                  <a:pt x="46" y="174"/>
                </a:lnTo>
                <a:lnTo>
                  <a:pt x="45" y="172"/>
                </a:lnTo>
                <a:lnTo>
                  <a:pt x="48" y="168"/>
                </a:lnTo>
                <a:lnTo>
                  <a:pt x="52" y="165"/>
                </a:lnTo>
                <a:lnTo>
                  <a:pt x="57" y="164"/>
                </a:lnTo>
                <a:lnTo>
                  <a:pt x="64" y="164"/>
                </a:lnTo>
                <a:lnTo>
                  <a:pt x="54" y="182"/>
                </a:lnTo>
                <a:lnTo>
                  <a:pt x="48" y="195"/>
                </a:lnTo>
                <a:lnTo>
                  <a:pt x="44" y="207"/>
                </a:lnTo>
                <a:lnTo>
                  <a:pt x="41" y="218"/>
                </a:lnTo>
                <a:lnTo>
                  <a:pt x="41" y="228"/>
                </a:lnTo>
                <a:lnTo>
                  <a:pt x="41" y="233"/>
                </a:lnTo>
                <a:lnTo>
                  <a:pt x="42" y="237"/>
                </a:lnTo>
                <a:lnTo>
                  <a:pt x="45" y="240"/>
                </a:lnTo>
                <a:lnTo>
                  <a:pt x="49" y="243"/>
                </a:lnTo>
                <a:lnTo>
                  <a:pt x="53" y="244"/>
                </a:lnTo>
                <a:lnTo>
                  <a:pt x="61" y="244"/>
                </a:lnTo>
                <a:lnTo>
                  <a:pt x="60" y="240"/>
                </a:lnTo>
                <a:lnTo>
                  <a:pt x="60" y="236"/>
                </a:lnTo>
                <a:lnTo>
                  <a:pt x="61" y="221"/>
                </a:lnTo>
                <a:lnTo>
                  <a:pt x="64" y="207"/>
                </a:lnTo>
                <a:lnTo>
                  <a:pt x="68" y="194"/>
                </a:lnTo>
                <a:lnTo>
                  <a:pt x="73" y="179"/>
                </a:lnTo>
                <a:lnTo>
                  <a:pt x="80" y="164"/>
                </a:lnTo>
                <a:lnTo>
                  <a:pt x="82" y="164"/>
                </a:lnTo>
                <a:lnTo>
                  <a:pt x="82" y="287"/>
                </a:lnTo>
                <a:lnTo>
                  <a:pt x="40" y="287"/>
                </a:lnTo>
                <a:lnTo>
                  <a:pt x="31" y="286"/>
                </a:lnTo>
                <a:lnTo>
                  <a:pt x="25" y="285"/>
                </a:lnTo>
                <a:lnTo>
                  <a:pt x="18" y="280"/>
                </a:lnTo>
                <a:lnTo>
                  <a:pt x="13" y="275"/>
                </a:lnTo>
                <a:lnTo>
                  <a:pt x="7" y="270"/>
                </a:lnTo>
                <a:lnTo>
                  <a:pt x="4" y="263"/>
                </a:lnTo>
                <a:lnTo>
                  <a:pt x="2" y="256"/>
                </a:lnTo>
                <a:lnTo>
                  <a:pt x="0" y="248"/>
                </a:lnTo>
                <a:lnTo>
                  <a:pt x="0" y="39"/>
                </a:lnTo>
                <a:lnTo>
                  <a:pt x="2" y="31"/>
                </a:lnTo>
                <a:lnTo>
                  <a:pt x="4" y="25"/>
                </a:lnTo>
                <a:lnTo>
                  <a:pt x="7" y="18"/>
                </a:lnTo>
                <a:lnTo>
                  <a:pt x="13" y="12"/>
                </a:lnTo>
                <a:lnTo>
                  <a:pt x="18" y="7"/>
                </a:lnTo>
                <a:lnTo>
                  <a:pt x="25" y="4"/>
                </a:lnTo>
                <a:lnTo>
                  <a:pt x="31" y="2"/>
                </a:lnTo>
                <a:lnTo>
                  <a:pt x="4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1"/>
          <p:cNvSpPr>
            <a:spLocks noChangeArrowheads="1"/>
          </p:cNvSpPr>
          <p:nvPr/>
        </p:nvSpPr>
        <p:spPr bwMode="auto">
          <a:xfrm>
            <a:off x="-26988" y="1"/>
            <a:ext cx="9142413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59" name="矩形 58"/>
          <p:cNvSpPr>
            <a:spLocks noChangeArrowheads="1"/>
          </p:cNvSpPr>
          <p:nvPr/>
        </p:nvSpPr>
        <p:spPr bwMode="auto">
          <a:xfrm>
            <a:off x="0" y="5092700"/>
            <a:ext cx="9144000" cy="142875"/>
          </a:xfrm>
          <a:prstGeom prst="rect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0" name="流程图: 合并 38"/>
          <p:cNvSpPr>
            <a:spLocks noChangeArrowheads="1"/>
          </p:cNvSpPr>
          <p:nvPr/>
        </p:nvSpPr>
        <p:spPr bwMode="auto">
          <a:xfrm rot="5400000">
            <a:off x="5020470" y="861219"/>
            <a:ext cx="5327650" cy="3135312"/>
          </a:xfrm>
          <a:prstGeom prst="flowChartMerge">
            <a:avLst/>
          </a:prstGeom>
          <a:solidFill>
            <a:srgbClr val="FFC000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1" name="流程图: 合并 40"/>
          <p:cNvSpPr>
            <a:spLocks noChangeArrowheads="1"/>
          </p:cNvSpPr>
          <p:nvPr/>
        </p:nvSpPr>
        <p:spPr bwMode="auto">
          <a:xfrm rot="5400000">
            <a:off x="5380833" y="1059657"/>
            <a:ext cx="4606925" cy="2735262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2" name="TextBox 41"/>
          <p:cNvSpPr>
            <a:spLocks noChangeArrowheads="1"/>
          </p:cNvSpPr>
          <p:nvPr/>
        </p:nvSpPr>
        <p:spPr bwMode="auto">
          <a:xfrm>
            <a:off x="6630988" y="2130426"/>
            <a:ext cx="25130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d</a:t>
            </a:r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ream </a:t>
            </a:r>
            <a:r>
              <a:rPr lang="en-US" altLang="zh-CN" sz="3200" b="1" dirty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of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7176" name="TextBox 9"/>
          <p:cNvSpPr>
            <a:spLocks noChangeArrowheads="1"/>
          </p:cNvSpPr>
          <p:nvPr/>
        </p:nvSpPr>
        <p:spPr bwMode="auto">
          <a:xfrm>
            <a:off x="428625" y="500064"/>
            <a:ext cx="7215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dream of / about (doing) </a:t>
            </a:r>
            <a:r>
              <a:rPr lang="en-US" altLang="zh-CN" sz="3200" b="1" spc="-150" dirty="0" err="1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sth</a:t>
            </a:r>
            <a:r>
              <a:rPr lang="en-US" altLang="zh-CN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</a:t>
            </a:r>
            <a:r>
              <a:rPr lang="zh-CN" altLang="en-US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梦见，梦想</a:t>
            </a: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466727" y="1247776"/>
            <a:ext cx="56499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 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①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I dream of becoming a millionaire.</a:t>
            </a:r>
          </a:p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  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②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My uncle dreams of a better future.</a:t>
            </a:r>
          </a:p>
        </p:txBody>
      </p:sp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428627" y="3929063"/>
            <a:ext cx="56880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Dream a ...dream    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发一个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的梦</a:t>
            </a:r>
          </a:p>
        </p:txBody>
      </p:sp>
      <p:sp>
        <p:nvSpPr>
          <p:cNvPr id="12" name="圆角矩形 11"/>
          <p:cNvSpPr/>
          <p:nvPr/>
        </p:nvSpPr>
        <p:spPr bwMode="auto">
          <a:xfrm>
            <a:off x="466694" y="2714627"/>
            <a:ext cx="2605108" cy="571504"/>
          </a:xfrm>
          <a:prstGeom prst="roundRect">
            <a:avLst/>
          </a:prstGeom>
          <a:solidFill>
            <a:srgbClr val="FFCC00">
              <a:alpha val="50196"/>
            </a:srgbClr>
          </a:solidFill>
          <a:ln w="9525" cap="flat" cmpd="sng" algn="ctr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rgbClr val="CC6600"/>
                </a:solidFill>
              </a:rPr>
              <a:t>Make sentences...</a:t>
            </a:r>
            <a:endParaRPr lang="zh-CN" altLang="en-US" dirty="0">
              <a:solidFill>
                <a:srgbClr val="CC6600"/>
              </a:solidFill>
            </a:endParaRPr>
          </a:p>
        </p:txBody>
      </p:sp>
      <p:sp>
        <p:nvSpPr>
          <p:cNvPr id="11" name="流程图: 联系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786578" y="3929072"/>
            <a:ext cx="1009650" cy="1009650"/>
          </a:xfrm>
          <a:prstGeom prst="flowChartConnector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3" name="Freeform 152"/>
          <p:cNvSpPr>
            <a:spLocks noEditPoints="1" noChangeArrowheads="1"/>
          </p:cNvSpPr>
          <p:nvPr/>
        </p:nvSpPr>
        <p:spPr bwMode="auto">
          <a:xfrm>
            <a:off x="7024703" y="4152910"/>
            <a:ext cx="547688" cy="595313"/>
          </a:xfrm>
          <a:custGeom>
            <a:avLst/>
            <a:gdLst>
              <a:gd name="T0" fmla="*/ 675402451 w 345"/>
              <a:gd name="T1" fmla="*/ 433467296 h 375"/>
              <a:gd name="T2" fmla="*/ 650200874 w 345"/>
              <a:gd name="T3" fmla="*/ 327620580 h 375"/>
              <a:gd name="T4" fmla="*/ 665321820 w 345"/>
              <a:gd name="T5" fmla="*/ 635079900 h 375"/>
              <a:gd name="T6" fmla="*/ 745966866 w 345"/>
              <a:gd name="T7" fmla="*/ 733365251 h 375"/>
              <a:gd name="T8" fmla="*/ 708165294 w 345"/>
              <a:gd name="T9" fmla="*/ 743445881 h 375"/>
              <a:gd name="T10" fmla="*/ 708165294 w 345"/>
              <a:gd name="T11" fmla="*/ 126007927 h 375"/>
              <a:gd name="T12" fmla="*/ 745966866 w 345"/>
              <a:gd name="T13" fmla="*/ 133567606 h 375"/>
              <a:gd name="T14" fmla="*/ 665321820 w 345"/>
              <a:gd name="T15" fmla="*/ 236894909 h 375"/>
              <a:gd name="T16" fmla="*/ 715724974 w 345"/>
              <a:gd name="T17" fmla="*/ 433467296 h 375"/>
              <a:gd name="T18" fmla="*/ 846773370 w 345"/>
              <a:gd name="T19" fmla="*/ 413305937 h 375"/>
              <a:gd name="T20" fmla="*/ 866934632 w 345"/>
              <a:gd name="T21" fmla="*/ 443547927 h 375"/>
              <a:gd name="T22" fmla="*/ 728326556 w 345"/>
              <a:gd name="T23" fmla="*/ 453628557 h 375"/>
              <a:gd name="T24" fmla="*/ 435988267 w 345"/>
              <a:gd name="T25" fmla="*/ 194051387 h 375"/>
              <a:gd name="T26" fmla="*/ 612399303 w 345"/>
              <a:gd name="T27" fmla="*/ 272177114 h 375"/>
              <a:gd name="T28" fmla="*/ 617439619 w 345"/>
              <a:gd name="T29" fmla="*/ 594757379 h 375"/>
              <a:gd name="T30" fmla="*/ 559475199 w 345"/>
              <a:gd name="T31" fmla="*/ 869453957 h 375"/>
              <a:gd name="T32" fmla="*/ 448588262 w 345"/>
              <a:gd name="T33" fmla="*/ 945058683 h 375"/>
              <a:gd name="T34" fmla="*/ 521673628 w 345"/>
              <a:gd name="T35" fmla="*/ 609878325 h 375"/>
              <a:gd name="T36" fmla="*/ 599797721 w 345"/>
              <a:gd name="T37" fmla="*/ 531752647 h 375"/>
              <a:gd name="T38" fmla="*/ 624999298 w 345"/>
              <a:gd name="T39" fmla="*/ 395664040 h 375"/>
              <a:gd name="T40" fmla="*/ 511592997 w 345"/>
              <a:gd name="T41" fmla="*/ 259575533 h 375"/>
              <a:gd name="T42" fmla="*/ 435988267 w 345"/>
              <a:gd name="T43" fmla="*/ 194051387 h 375"/>
              <a:gd name="T44" fmla="*/ 630039613 w 345"/>
              <a:gd name="T45" fmla="*/ 229333642 h 375"/>
              <a:gd name="T46" fmla="*/ 650200874 w 345"/>
              <a:gd name="T47" fmla="*/ 183970757 h 375"/>
              <a:gd name="T48" fmla="*/ 630039613 w 345"/>
              <a:gd name="T49" fmla="*/ 642639579 h 375"/>
              <a:gd name="T50" fmla="*/ 650200874 w 345"/>
              <a:gd name="T51" fmla="*/ 627518634 h 375"/>
              <a:gd name="T52" fmla="*/ 453628577 w 345"/>
              <a:gd name="T53" fmla="*/ 15120951 h 375"/>
              <a:gd name="T54" fmla="*/ 443547946 w 345"/>
              <a:gd name="T55" fmla="*/ 151209502 h 375"/>
              <a:gd name="T56" fmla="*/ 395665645 w 345"/>
              <a:gd name="T57" fmla="*/ 942539319 h 375"/>
              <a:gd name="T58" fmla="*/ 302419018 w 345"/>
              <a:gd name="T59" fmla="*/ 849292696 h 375"/>
              <a:gd name="T60" fmla="*/ 234375555 w 345"/>
              <a:gd name="T61" fmla="*/ 564515489 h 375"/>
              <a:gd name="T62" fmla="*/ 279738393 w 345"/>
              <a:gd name="T63" fmla="*/ 252015854 h 375"/>
              <a:gd name="T64" fmla="*/ 435988267 w 345"/>
              <a:gd name="T65" fmla="*/ 241935224 h 375"/>
              <a:gd name="T66" fmla="*/ 299899654 w 345"/>
              <a:gd name="T67" fmla="*/ 299898053 h 375"/>
              <a:gd name="T68" fmla="*/ 244456186 w 345"/>
              <a:gd name="T69" fmla="*/ 461188236 h 375"/>
              <a:gd name="T70" fmla="*/ 317539964 w 345"/>
              <a:gd name="T71" fmla="*/ 584676749 h 375"/>
              <a:gd name="T72" fmla="*/ 350302808 w 345"/>
              <a:gd name="T73" fmla="*/ 730845887 h 375"/>
              <a:gd name="T74" fmla="*/ 435988267 w 345"/>
              <a:gd name="T75" fmla="*/ 151209502 h 375"/>
              <a:gd name="T76" fmla="*/ 413305955 w 345"/>
              <a:gd name="T77" fmla="*/ 136088557 h 375"/>
              <a:gd name="T78" fmla="*/ 425907637 w 345"/>
              <a:gd name="T79" fmla="*/ 0 h 375"/>
              <a:gd name="T80" fmla="*/ 234375555 w 345"/>
              <a:gd name="T81" fmla="*/ 665321791 h 375"/>
              <a:gd name="T82" fmla="*/ 234375555 w 345"/>
              <a:gd name="T83" fmla="*/ 635079900 h 375"/>
              <a:gd name="T84" fmla="*/ 216733658 w 345"/>
              <a:gd name="T85" fmla="*/ 241935224 h 375"/>
              <a:gd name="T86" fmla="*/ 236894919 w 345"/>
              <a:gd name="T87" fmla="*/ 211693333 h 375"/>
              <a:gd name="T88" fmla="*/ 206652978 w 345"/>
              <a:gd name="T89" fmla="*/ 511591387 h 375"/>
              <a:gd name="T90" fmla="*/ 201612662 w 345"/>
              <a:gd name="T91" fmla="*/ 383064046 h 375"/>
              <a:gd name="T92" fmla="*/ 216733658 w 345"/>
              <a:gd name="T93" fmla="*/ 241935224 h 375"/>
              <a:gd name="T94" fmla="*/ 126007933 w 345"/>
              <a:gd name="T95" fmla="*/ 161290133 h 375"/>
              <a:gd name="T96" fmla="*/ 133569199 w 345"/>
              <a:gd name="T97" fmla="*/ 123486976 h 375"/>
              <a:gd name="T98" fmla="*/ 216733658 w 345"/>
              <a:gd name="T99" fmla="*/ 627518634 h 375"/>
              <a:gd name="T100" fmla="*/ 133569199 w 345"/>
              <a:gd name="T101" fmla="*/ 748486196 h 375"/>
              <a:gd name="T102" fmla="*/ 126007933 w 345"/>
              <a:gd name="T103" fmla="*/ 710684626 h 375"/>
              <a:gd name="T104" fmla="*/ 216733658 w 345"/>
              <a:gd name="T105" fmla="*/ 627518634 h 375"/>
              <a:gd name="T106" fmla="*/ 143649830 w 345"/>
              <a:gd name="T107" fmla="*/ 420865715 h 375"/>
              <a:gd name="T108" fmla="*/ 136088563 w 345"/>
              <a:gd name="T109" fmla="*/ 453628557 h 375"/>
              <a:gd name="T110" fmla="*/ 0 w 345"/>
              <a:gd name="T111" fmla="*/ 443547927 h 375"/>
              <a:gd name="T112" fmla="*/ 20161267 w 345"/>
              <a:gd name="T113" fmla="*/ 413305937 h 3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5"/>
              <a:gd name="T172" fmla="*/ 0 h 375"/>
              <a:gd name="T173" fmla="*/ 345 w 345"/>
              <a:gd name="T174" fmla="*/ 375 h 3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5" h="375">
                <a:moveTo>
                  <a:pt x="258" y="130"/>
                </a:moveTo>
                <a:lnTo>
                  <a:pt x="258" y="130"/>
                </a:lnTo>
                <a:lnTo>
                  <a:pt x="262" y="141"/>
                </a:lnTo>
                <a:lnTo>
                  <a:pt x="266" y="150"/>
                </a:lnTo>
                <a:lnTo>
                  <a:pt x="268" y="161"/>
                </a:lnTo>
                <a:lnTo>
                  <a:pt x="268" y="172"/>
                </a:lnTo>
                <a:lnTo>
                  <a:pt x="268" y="184"/>
                </a:lnTo>
                <a:lnTo>
                  <a:pt x="266" y="194"/>
                </a:lnTo>
                <a:lnTo>
                  <a:pt x="262" y="205"/>
                </a:lnTo>
                <a:lnTo>
                  <a:pt x="258" y="214"/>
                </a:lnTo>
                <a:lnTo>
                  <a:pt x="258" y="130"/>
                </a:lnTo>
                <a:close/>
                <a:moveTo>
                  <a:pt x="258" y="272"/>
                </a:moveTo>
                <a:lnTo>
                  <a:pt x="258" y="249"/>
                </a:lnTo>
                <a:lnTo>
                  <a:pt x="261" y="251"/>
                </a:lnTo>
                <a:lnTo>
                  <a:pt x="264" y="252"/>
                </a:lnTo>
                <a:lnTo>
                  <a:pt x="295" y="282"/>
                </a:lnTo>
                <a:lnTo>
                  <a:pt x="296" y="286"/>
                </a:lnTo>
                <a:lnTo>
                  <a:pt x="296" y="289"/>
                </a:lnTo>
                <a:lnTo>
                  <a:pt x="296" y="291"/>
                </a:lnTo>
                <a:lnTo>
                  <a:pt x="295" y="295"/>
                </a:lnTo>
                <a:lnTo>
                  <a:pt x="291" y="297"/>
                </a:lnTo>
                <a:lnTo>
                  <a:pt x="288" y="298"/>
                </a:lnTo>
                <a:lnTo>
                  <a:pt x="284" y="297"/>
                </a:lnTo>
                <a:lnTo>
                  <a:pt x="281" y="295"/>
                </a:lnTo>
                <a:lnTo>
                  <a:pt x="258" y="272"/>
                </a:lnTo>
                <a:close/>
                <a:moveTo>
                  <a:pt x="258" y="96"/>
                </a:moveTo>
                <a:lnTo>
                  <a:pt x="258" y="73"/>
                </a:lnTo>
                <a:lnTo>
                  <a:pt x="281" y="50"/>
                </a:lnTo>
                <a:lnTo>
                  <a:pt x="284" y="49"/>
                </a:lnTo>
                <a:lnTo>
                  <a:pt x="288" y="48"/>
                </a:lnTo>
                <a:lnTo>
                  <a:pt x="291" y="49"/>
                </a:lnTo>
                <a:lnTo>
                  <a:pt x="295" y="50"/>
                </a:lnTo>
                <a:lnTo>
                  <a:pt x="296" y="53"/>
                </a:lnTo>
                <a:lnTo>
                  <a:pt x="296" y="57"/>
                </a:lnTo>
                <a:lnTo>
                  <a:pt x="296" y="60"/>
                </a:lnTo>
                <a:lnTo>
                  <a:pt x="295" y="64"/>
                </a:lnTo>
                <a:lnTo>
                  <a:pt x="264" y="94"/>
                </a:lnTo>
                <a:lnTo>
                  <a:pt x="261" y="95"/>
                </a:lnTo>
                <a:lnTo>
                  <a:pt x="258" y="96"/>
                </a:lnTo>
                <a:close/>
                <a:moveTo>
                  <a:pt x="284" y="172"/>
                </a:moveTo>
                <a:lnTo>
                  <a:pt x="284" y="172"/>
                </a:lnTo>
                <a:lnTo>
                  <a:pt x="285" y="169"/>
                </a:lnTo>
                <a:lnTo>
                  <a:pt x="287" y="167"/>
                </a:lnTo>
                <a:lnTo>
                  <a:pt x="289" y="164"/>
                </a:lnTo>
                <a:lnTo>
                  <a:pt x="294" y="164"/>
                </a:lnTo>
                <a:lnTo>
                  <a:pt x="336" y="164"/>
                </a:lnTo>
                <a:lnTo>
                  <a:pt x="340" y="164"/>
                </a:lnTo>
                <a:lnTo>
                  <a:pt x="342" y="167"/>
                </a:lnTo>
                <a:lnTo>
                  <a:pt x="344" y="169"/>
                </a:lnTo>
                <a:lnTo>
                  <a:pt x="345" y="172"/>
                </a:lnTo>
                <a:lnTo>
                  <a:pt x="344" y="176"/>
                </a:lnTo>
                <a:lnTo>
                  <a:pt x="342" y="179"/>
                </a:lnTo>
                <a:lnTo>
                  <a:pt x="340" y="180"/>
                </a:lnTo>
                <a:lnTo>
                  <a:pt x="336" y="182"/>
                </a:lnTo>
                <a:lnTo>
                  <a:pt x="294" y="182"/>
                </a:lnTo>
                <a:lnTo>
                  <a:pt x="289" y="180"/>
                </a:lnTo>
                <a:lnTo>
                  <a:pt x="287" y="179"/>
                </a:lnTo>
                <a:lnTo>
                  <a:pt x="285" y="176"/>
                </a:lnTo>
                <a:lnTo>
                  <a:pt x="284" y="172"/>
                </a:lnTo>
                <a:close/>
                <a:moveTo>
                  <a:pt x="173" y="77"/>
                </a:moveTo>
                <a:lnTo>
                  <a:pt x="173" y="77"/>
                </a:lnTo>
                <a:lnTo>
                  <a:pt x="187" y="79"/>
                </a:lnTo>
                <a:lnTo>
                  <a:pt x="200" y="81"/>
                </a:lnTo>
                <a:lnTo>
                  <a:pt x="212" y="85"/>
                </a:lnTo>
                <a:lnTo>
                  <a:pt x="224" y="92"/>
                </a:lnTo>
                <a:lnTo>
                  <a:pt x="235" y="100"/>
                </a:lnTo>
                <a:lnTo>
                  <a:pt x="243" y="108"/>
                </a:lnTo>
                <a:lnTo>
                  <a:pt x="252" y="119"/>
                </a:lnTo>
                <a:lnTo>
                  <a:pt x="258" y="130"/>
                </a:lnTo>
                <a:lnTo>
                  <a:pt x="258" y="214"/>
                </a:lnTo>
                <a:lnTo>
                  <a:pt x="252" y="225"/>
                </a:lnTo>
                <a:lnTo>
                  <a:pt x="245" y="236"/>
                </a:lnTo>
                <a:lnTo>
                  <a:pt x="235" y="245"/>
                </a:lnTo>
                <a:lnTo>
                  <a:pt x="224" y="252"/>
                </a:lnTo>
                <a:lnTo>
                  <a:pt x="224" y="328"/>
                </a:lnTo>
                <a:lnTo>
                  <a:pt x="224" y="337"/>
                </a:lnTo>
                <a:lnTo>
                  <a:pt x="222" y="345"/>
                </a:lnTo>
                <a:lnTo>
                  <a:pt x="216" y="354"/>
                </a:lnTo>
                <a:lnTo>
                  <a:pt x="211" y="360"/>
                </a:lnTo>
                <a:lnTo>
                  <a:pt x="204" y="367"/>
                </a:lnTo>
                <a:lnTo>
                  <a:pt x="196" y="371"/>
                </a:lnTo>
                <a:lnTo>
                  <a:pt x="188" y="374"/>
                </a:lnTo>
                <a:lnTo>
                  <a:pt x="178" y="375"/>
                </a:lnTo>
                <a:lnTo>
                  <a:pt x="173" y="375"/>
                </a:lnTo>
                <a:lnTo>
                  <a:pt x="173" y="290"/>
                </a:lnTo>
                <a:lnTo>
                  <a:pt x="206" y="290"/>
                </a:lnTo>
                <a:lnTo>
                  <a:pt x="206" y="247"/>
                </a:lnTo>
                <a:lnTo>
                  <a:pt x="207" y="242"/>
                </a:lnTo>
                <a:lnTo>
                  <a:pt x="211" y="238"/>
                </a:lnTo>
                <a:lnTo>
                  <a:pt x="219" y="233"/>
                </a:lnTo>
                <a:lnTo>
                  <a:pt x="226" y="226"/>
                </a:lnTo>
                <a:lnTo>
                  <a:pt x="233" y="219"/>
                </a:lnTo>
                <a:lnTo>
                  <a:pt x="238" y="211"/>
                </a:lnTo>
                <a:lnTo>
                  <a:pt x="242" y="202"/>
                </a:lnTo>
                <a:lnTo>
                  <a:pt x="246" y="192"/>
                </a:lnTo>
                <a:lnTo>
                  <a:pt x="248" y="183"/>
                </a:lnTo>
                <a:lnTo>
                  <a:pt x="249" y="172"/>
                </a:lnTo>
                <a:lnTo>
                  <a:pt x="248" y="157"/>
                </a:lnTo>
                <a:lnTo>
                  <a:pt x="242" y="144"/>
                </a:lnTo>
                <a:lnTo>
                  <a:pt x="235" y="130"/>
                </a:lnTo>
                <a:lnTo>
                  <a:pt x="226" y="119"/>
                </a:lnTo>
                <a:lnTo>
                  <a:pt x="215" y="110"/>
                </a:lnTo>
                <a:lnTo>
                  <a:pt x="203" y="103"/>
                </a:lnTo>
                <a:lnTo>
                  <a:pt x="188" y="99"/>
                </a:lnTo>
                <a:lnTo>
                  <a:pt x="173" y="96"/>
                </a:lnTo>
                <a:lnTo>
                  <a:pt x="173" y="77"/>
                </a:lnTo>
                <a:close/>
                <a:moveTo>
                  <a:pt x="258" y="73"/>
                </a:moveTo>
                <a:lnTo>
                  <a:pt x="252" y="81"/>
                </a:lnTo>
                <a:lnTo>
                  <a:pt x="250" y="84"/>
                </a:lnTo>
                <a:lnTo>
                  <a:pt x="249" y="87"/>
                </a:lnTo>
                <a:lnTo>
                  <a:pt x="250" y="91"/>
                </a:lnTo>
                <a:lnTo>
                  <a:pt x="252" y="94"/>
                </a:lnTo>
                <a:lnTo>
                  <a:pt x="254" y="95"/>
                </a:lnTo>
                <a:lnTo>
                  <a:pt x="258" y="96"/>
                </a:lnTo>
                <a:lnTo>
                  <a:pt x="258" y="73"/>
                </a:lnTo>
                <a:close/>
                <a:moveTo>
                  <a:pt x="258" y="249"/>
                </a:moveTo>
                <a:lnTo>
                  <a:pt x="258" y="249"/>
                </a:lnTo>
                <a:lnTo>
                  <a:pt x="254" y="251"/>
                </a:lnTo>
                <a:lnTo>
                  <a:pt x="252" y="252"/>
                </a:lnTo>
                <a:lnTo>
                  <a:pt x="250" y="255"/>
                </a:lnTo>
                <a:lnTo>
                  <a:pt x="249" y="259"/>
                </a:lnTo>
                <a:lnTo>
                  <a:pt x="250" y="261"/>
                </a:lnTo>
                <a:lnTo>
                  <a:pt x="252" y="264"/>
                </a:lnTo>
                <a:lnTo>
                  <a:pt x="258" y="272"/>
                </a:lnTo>
                <a:lnTo>
                  <a:pt x="258" y="249"/>
                </a:lnTo>
                <a:close/>
                <a:moveTo>
                  <a:pt x="173" y="60"/>
                </a:moveTo>
                <a:lnTo>
                  <a:pt x="173" y="0"/>
                </a:lnTo>
                <a:lnTo>
                  <a:pt x="176" y="1"/>
                </a:lnTo>
                <a:lnTo>
                  <a:pt x="178" y="3"/>
                </a:lnTo>
                <a:lnTo>
                  <a:pt x="180" y="6"/>
                </a:lnTo>
                <a:lnTo>
                  <a:pt x="181" y="8"/>
                </a:lnTo>
                <a:lnTo>
                  <a:pt x="181" y="52"/>
                </a:lnTo>
                <a:lnTo>
                  <a:pt x="180" y="54"/>
                </a:lnTo>
                <a:lnTo>
                  <a:pt x="178" y="57"/>
                </a:lnTo>
                <a:lnTo>
                  <a:pt x="176" y="60"/>
                </a:lnTo>
                <a:lnTo>
                  <a:pt x="173" y="60"/>
                </a:lnTo>
                <a:close/>
                <a:moveTo>
                  <a:pt x="173" y="375"/>
                </a:moveTo>
                <a:lnTo>
                  <a:pt x="166" y="375"/>
                </a:lnTo>
                <a:lnTo>
                  <a:pt x="157" y="374"/>
                </a:lnTo>
                <a:lnTo>
                  <a:pt x="147" y="371"/>
                </a:lnTo>
                <a:lnTo>
                  <a:pt x="139" y="367"/>
                </a:lnTo>
                <a:lnTo>
                  <a:pt x="132" y="360"/>
                </a:lnTo>
                <a:lnTo>
                  <a:pt x="127" y="354"/>
                </a:lnTo>
                <a:lnTo>
                  <a:pt x="123" y="345"/>
                </a:lnTo>
                <a:lnTo>
                  <a:pt x="120" y="337"/>
                </a:lnTo>
                <a:lnTo>
                  <a:pt x="119" y="328"/>
                </a:lnTo>
                <a:lnTo>
                  <a:pt x="119" y="252"/>
                </a:lnTo>
                <a:lnTo>
                  <a:pt x="109" y="244"/>
                </a:lnTo>
                <a:lnTo>
                  <a:pt x="100" y="234"/>
                </a:lnTo>
                <a:lnTo>
                  <a:pt x="93" y="224"/>
                </a:lnTo>
                <a:lnTo>
                  <a:pt x="86" y="213"/>
                </a:lnTo>
                <a:lnTo>
                  <a:pt x="86" y="131"/>
                </a:lnTo>
                <a:lnTo>
                  <a:pt x="93" y="121"/>
                </a:lnTo>
                <a:lnTo>
                  <a:pt x="101" y="110"/>
                </a:lnTo>
                <a:lnTo>
                  <a:pt x="111" y="100"/>
                </a:lnTo>
                <a:lnTo>
                  <a:pt x="122" y="92"/>
                </a:lnTo>
                <a:lnTo>
                  <a:pt x="132" y="85"/>
                </a:lnTo>
                <a:lnTo>
                  <a:pt x="146" y="81"/>
                </a:lnTo>
                <a:lnTo>
                  <a:pt x="158" y="79"/>
                </a:lnTo>
                <a:lnTo>
                  <a:pt x="173" y="77"/>
                </a:lnTo>
                <a:lnTo>
                  <a:pt x="173" y="96"/>
                </a:lnTo>
                <a:lnTo>
                  <a:pt x="158" y="99"/>
                </a:lnTo>
                <a:lnTo>
                  <a:pt x="143" y="103"/>
                </a:lnTo>
                <a:lnTo>
                  <a:pt x="131" y="110"/>
                </a:lnTo>
                <a:lnTo>
                  <a:pt x="119" y="119"/>
                </a:lnTo>
                <a:lnTo>
                  <a:pt x="109" y="130"/>
                </a:lnTo>
                <a:lnTo>
                  <a:pt x="103" y="144"/>
                </a:lnTo>
                <a:lnTo>
                  <a:pt x="99" y="157"/>
                </a:lnTo>
                <a:lnTo>
                  <a:pt x="97" y="172"/>
                </a:lnTo>
                <a:lnTo>
                  <a:pt x="97" y="183"/>
                </a:lnTo>
                <a:lnTo>
                  <a:pt x="100" y="192"/>
                </a:lnTo>
                <a:lnTo>
                  <a:pt x="103" y="202"/>
                </a:lnTo>
                <a:lnTo>
                  <a:pt x="107" y="210"/>
                </a:lnTo>
                <a:lnTo>
                  <a:pt x="112" y="218"/>
                </a:lnTo>
                <a:lnTo>
                  <a:pt x="119" y="226"/>
                </a:lnTo>
                <a:lnTo>
                  <a:pt x="126" y="232"/>
                </a:lnTo>
                <a:lnTo>
                  <a:pt x="134" y="237"/>
                </a:lnTo>
                <a:lnTo>
                  <a:pt x="138" y="241"/>
                </a:lnTo>
                <a:lnTo>
                  <a:pt x="139" y="247"/>
                </a:lnTo>
                <a:lnTo>
                  <a:pt x="139" y="290"/>
                </a:lnTo>
                <a:lnTo>
                  <a:pt x="173" y="290"/>
                </a:lnTo>
                <a:lnTo>
                  <a:pt x="173" y="375"/>
                </a:lnTo>
                <a:close/>
                <a:moveTo>
                  <a:pt x="173" y="0"/>
                </a:moveTo>
                <a:lnTo>
                  <a:pt x="173" y="60"/>
                </a:lnTo>
                <a:lnTo>
                  <a:pt x="172" y="60"/>
                </a:lnTo>
                <a:lnTo>
                  <a:pt x="169" y="60"/>
                </a:lnTo>
                <a:lnTo>
                  <a:pt x="166" y="58"/>
                </a:lnTo>
                <a:lnTo>
                  <a:pt x="164" y="54"/>
                </a:lnTo>
                <a:lnTo>
                  <a:pt x="164" y="52"/>
                </a:lnTo>
                <a:lnTo>
                  <a:pt x="164" y="8"/>
                </a:lnTo>
                <a:lnTo>
                  <a:pt x="164" y="6"/>
                </a:lnTo>
                <a:lnTo>
                  <a:pt x="166" y="3"/>
                </a:lnTo>
                <a:lnTo>
                  <a:pt x="169" y="0"/>
                </a:lnTo>
                <a:lnTo>
                  <a:pt x="172" y="0"/>
                </a:lnTo>
                <a:lnTo>
                  <a:pt x="173" y="0"/>
                </a:lnTo>
                <a:close/>
                <a:moveTo>
                  <a:pt x="86" y="271"/>
                </a:moveTo>
                <a:lnTo>
                  <a:pt x="93" y="264"/>
                </a:lnTo>
                <a:lnTo>
                  <a:pt x="94" y="261"/>
                </a:lnTo>
                <a:lnTo>
                  <a:pt x="96" y="259"/>
                </a:lnTo>
                <a:lnTo>
                  <a:pt x="94" y="255"/>
                </a:lnTo>
                <a:lnTo>
                  <a:pt x="93" y="252"/>
                </a:lnTo>
                <a:lnTo>
                  <a:pt x="90" y="251"/>
                </a:lnTo>
                <a:lnTo>
                  <a:pt x="86" y="249"/>
                </a:lnTo>
                <a:lnTo>
                  <a:pt x="86" y="271"/>
                </a:lnTo>
                <a:close/>
                <a:moveTo>
                  <a:pt x="86" y="96"/>
                </a:moveTo>
                <a:lnTo>
                  <a:pt x="86" y="96"/>
                </a:lnTo>
                <a:lnTo>
                  <a:pt x="90" y="95"/>
                </a:lnTo>
                <a:lnTo>
                  <a:pt x="93" y="94"/>
                </a:lnTo>
                <a:lnTo>
                  <a:pt x="94" y="91"/>
                </a:lnTo>
                <a:lnTo>
                  <a:pt x="96" y="87"/>
                </a:lnTo>
                <a:lnTo>
                  <a:pt x="94" y="84"/>
                </a:lnTo>
                <a:lnTo>
                  <a:pt x="93" y="81"/>
                </a:lnTo>
                <a:lnTo>
                  <a:pt x="86" y="75"/>
                </a:lnTo>
                <a:lnTo>
                  <a:pt x="86" y="96"/>
                </a:lnTo>
                <a:close/>
                <a:moveTo>
                  <a:pt x="86" y="213"/>
                </a:moveTo>
                <a:lnTo>
                  <a:pt x="86" y="213"/>
                </a:lnTo>
                <a:lnTo>
                  <a:pt x="82" y="203"/>
                </a:lnTo>
                <a:lnTo>
                  <a:pt x="80" y="194"/>
                </a:lnTo>
                <a:lnTo>
                  <a:pt x="78" y="183"/>
                </a:lnTo>
                <a:lnTo>
                  <a:pt x="77" y="172"/>
                </a:lnTo>
                <a:lnTo>
                  <a:pt x="78" y="161"/>
                </a:lnTo>
                <a:lnTo>
                  <a:pt x="80" y="152"/>
                </a:lnTo>
                <a:lnTo>
                  <a:pt x="82" y="141"/>
                </a:lnTo>
                <a:lnTo>
                  <a:pt x="86" y="131"/>
                </a:lnTo>
                <a:lnTo>
                  <a:pt x="86" y="213"/>
                </a:lnTo>
                <a:close/>
                <a:moveTo>
                  <a:pt x="86" y="75"/>
                </a:moveTo>
                <a:lnTo>
                  <a:pt x="86" y="96"/>
                </a:lnTo>
                <a:lnTo>
                  <a:pt x="84" y="95"/>
                </a:lnTo>
                <a:lnTo>
                  <a:pt x="80" y="94"/>
                </a:lnTo>
                <a:lnTo>
                  <a:pt x="50" y="64"/>
                </a:lnTo>
                <a:lnTo>
                  <a:pt x="48" y="60"/>
                </a:lnTo>
                <a:lnTo>
                  <a:pt x="47" y="57"/>
                </a:lnTo>
                <a:lnTo>
                  <a:pt x="48" y="53"/>
                </a:lnTo>
                <a:lnTo>
                  <a:pt x="50" y="50"/>
                </a:lnTo>
                <a:lnTo>
                  <a:pt x="53" y="49"/>
                </a:lnTo>
                <a:lnTo>
                  <a:pt x="57" y="48"/>
                </a:lnTo>
                <a:lnTo>
                  <a:pt x="59" y="49"/>
                </a:lnTo>
                <a:lnTo>
                  <a:pt x="62" y="50"/>
                </a:lnTo>
                <a:lnTo>
                  <a:pt x="86" y="75"/>
                </a:lnTo>
                <a:close/>
                <a:moveTo>
                  <a:pt x="86" y="249"/>
                </a:moveTo>
                <a:lnTo>
                  <a:pt x="86" y="271"/>
                </a:lnTo>
                <a:lnTo>
                  <a:pt x="62" y="295"/>
                </a:lnTo>
                <a:lnTo>
                  <a:pt x="59" y="297"/>
                </a:lnTo>
                <a:lnTo>
                  <a:pt x="57" y="298"/>
                </a:lnTo>
                <a:lnTo>
                  <a:pt x="53" y="297"/>
                </a:lnTo>
                <a:lnTo>
                  <a:pt x="50" y="295"/>
                </a:lnTo>
                <a:lnTo>
                  <a:pt x="48" y="291"/>
                </a:lnTo>
                <a:lnTo>
                  <a:pt x="47" y="289"/>
                </a:lnTo>
                <a:lnTo>
                  <a:pt x="48" y="286"/>
                </a:lnTo>
                <a:lnTo>
                  <a:pt x="50" y="282"/>
                </a:lnTo>
                <a:lnTo>
                  <a:pt x="80" y="252"/>
                </a:lnTo>
                <a:lnTo>
                  <a:pt x="84" y="251"/>
                </a:lnTo>
                <a:lnTo>
                  <a:pt x="86" y="249"/>
                </a:lnTo>
                <a:close/>
                <a:moveTo>
                  <a:pt x="8" y="164"/>
                </a:moveTo>
                <a:lnTo>
                  <a:pt x="8" y="164"/>
                </a:lnTo>
                <a:lnTo>
                  <a:pt x="51" y="164"/>
                </a:lnTo>
                <a:lnTo>
                  <a:pt x="54" y="164"/>
                </a:lnTo>
                <a:lnTo>
                  <a:pt x="57" y="167"/>
                </a:lnTo>
                <a:lnTo>
                  <a:pt x="59" y="169"/>
                </a:lnTo>
                <a:lnTo>
                  <a:pt x="59" y="172"/>
                </a:lnTo>
                <a:lnTo>
                  <a:pt x="59" y="176"/>
                </a:lnTo>
                <a:lnTo>
                  <a:pt x="57" y="179"/>
                </a:lnTo>
                <a:lnTo>
                  <a:pt x="54" y="180"/>
                </a:lnTo>
                <a:lnTo>
                  <a:pt x="51" y="182"/>
                </a:lnTo>
                <a:lnTo>
                  <a:pt x="8" y="182"/>
                </a:lnTo>
                <a:lnTo>
                  <a:pt x="5" y="180"/>
                </a:lnTo>
                <a:lnTo>
                  <a:pt x="2" y="179"/>
                </a:lnTo>
                <a:lnTo>
                  <a:pt x="0" y="176"/>
                </a:lnTo>
                <a:lnTo>
                  <a:pt x="0" y="172"/>
                </a:lnTo>
                <a:lnTo>
                  <a:pt x="0" y="169"/>
                </a:lnTo>
                <a:lnTo>
                  <a:pt x="2" y="167"/>
                </a:lnTo>
                <a:lnTo>
                  <a:pt x="5" y="164"/>
                </a:lnTo>
                <a:lnTo>
                  <a:pt x="8" y="16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65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1"/>
          <p:cNvSpPr>
            <a:spLocks noChangeArrowheads="1"/>
          </p:cNvSpPr>
          <p:nvPr/>
        </p:nvSpPr>
        <p:spPr bwMode="auto">
          <a:xfrm>
            <a:off x="-26988" y="1"/>
            <a:ext cx="9142413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59" name="矩形 58"/>
          <p:cNvSpPr>
            <a:spLocks noChangeArrowheads="1"/>
          </p:cNvSpPr>
          <p:nvPr/>
        </p:nvSpPr>
        <p:spPr bwMode="auto">
          <a:xfrm>
            <a:off x="0" y="5092700"/>
            <a:ext cx="9144000" cy="142875"/>
          </a:xfrm>
          <a:prstGeom prst="rect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0" name="流程图: 合并 38"/>
          <p:cNvSpPr>
            <a:spLocks noChangeArrowheads="1"/>
          </p:cNvSpPr>
          <p:nvPr/>
        </p:nvSpPr>
        <p:spPr bwMode="auto">
          <a:xfrm rot="5400000">
            <a:off x="5020470" y="861219"/>
            <a:ext cx="5327650" cy="3135312"/>
          </a:xfrm>
          <a:prstGeom prst="flowChartMerge">
            <a:avLst/>
          </a:prstGeom>
          <a:solidFill>
            <a:srgbClr val="FFC000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1" name="流程图: 合并 40"/>
          <p:cNvSpPr>
            <a:spLocks noChangeArrowheads="1"/>
          </p:cNvSpPr>
          <p:nvPr/>
        </p:nvSpPr>
        <p:spPr bwMode="auto">
          <a:xfrm rot="5400000">
            <a:off x="5380833" y="1059657"/>
            <a:ext cx="4606925" cy="2735262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9462" name="TextBox 41"/>
          <p:cNvSpPr>
            <a:spLocks noChangeArrowheads="1"/>
          </p:cNvSpPr>
          <p:nvPr/>
        </p:nvSpPr>
        <p:spPr bwMode="auto">
          <a:xfrm>
            <a:off x="6286512" y="2201290"/>
            <a:ext cx="2965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t</a:t>
            </a:r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o be honest 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7176" name="TextBox 9"/>
          <p:cNvSpPr>
            <a:spLocks noChangeArrowheads="1"/>
          </p:cNvSpPr>
          <p:nvPr/>
        </p:nvSpPr>
        <p:spPr bwMode="auto">
          <a:xfrm>
            <a:off x="428625" y="500064"/>
            <a:ext cx="7215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b="1" spc="-150" dirty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t</a:t>
            </a:r>
            <a:r>
              <a:rPr lang="en-US" altLang="zh-CN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o be honest   </a:t>
            </a:r>
            <a:r>
              <a:rPr lang="zh-CN" altLang="en-US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说实在地；实话说</a:t>
            </a:r>
            <a:endParaRPr lang="zh-CN" altLang="en-US" sz="3200" b="1" spc="-150" dirty="0">
              <a:solidFill>
                <a:srgbClr val="FFC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180975" y="1071552"/>
            <a:ext cx="7177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 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To be honest (with you), I don’t like him very much.</a:t>
            </a:r>
            <a:endParaRPr lang="en-US" altLang="zh-CN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2" name="圆角矩形 11"/>
          <p:cNvSpPr/>
          <p:nvPr/>
        </p:nvSpPr>
        <p:spPr bwMode="auto">
          <a:xfrm>
            <a:off x="428596" y="1928808"/>
            <a:ext cx="2605108" cy="571504"/>
          </a:xfrm>
          <a:prstGeom prst="roundRect">
            <a:avLst/>
          </a:prstGeom>
          <a:solidFill>
            <a:srgbClr val="FFCC00">
              <a:alpha val="50196"/>
            </a:srgbClr>
          </a:solidFill>
          <a:ln w="9525" cap="flat" cmpd="sng" algn="ctr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rgbClr val="CC6600"/>
                </a:solidFill>
              </a:rPr>
              <a:t>Make sentences...</a:t>
            </a:r>
            <a:endParaRPr lang="zh-CN" altLang="en-US" dirty="0">
              <a:solidFill>
                <a:srgbClr val="CC6600"/>
              </a:solidFill>
            </a:endParaRPr>
          </a:p>
        </p:txBody>
      </p:sp>
      <p:graphicFrame>
        <p:nvGraphicFramePr>
          <p:cNvPr id="11" name="图示 10"/>
          <p:cNvGraphicFramePr/>
          <p:nvPr/>
        </p:nvGraphicFramePr>
        <p:xfrm>
          <a:off x="500034" y="2214578"/>
          <a:ext cx="5715040" cy="278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41"/>
          <p:cNvSpPr>
            <a:spLocks noChangeArrowheads="1"/>
          </p:cNvSpPr>
          <p:nvPr/>
        </p:nvSpPr>
        <p:spPr bwMode="auto">
          <a:xfrm>
            <a:off x="6357950" y="2214560"/>
            <a:ext cx="2965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pass-by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14" name="TextBox 9"/>
          <p:cNvSpPr>
            <a:spLocks noChangeArrowheads="1"/>
          </p:cNvSpPr>
          <p:nvPr/>
        </p:nvSpPr>
        <p:spPr bwMode="auto">
          <a:xfrm>
            <a:off x="1357290" y="1500180"/>
            <a:ext cx="421484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passer-by  n. </a:t>
            </a:r>
            <a:r>
              <a:rPr lang="zh-CN" altLang="en-US" sz="3200" b="1" spc="-150" dirty="0" smtClean="0">
                <a:solidFill>
                  <a:srgbClr val="FFC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过路人，行人</a:t>
            </a:r>
            <a:endParaRPr lang="en-US" altLang="zh-CN" sz="3200" b="1" spc="-150" dirty="0" smtClean="0">
              <a:solidFill>
                <a:srgbClr val="FFC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pPr>
              <a:defRPr/>
            </a:pPr>
            <a:endParaRPr lang="en-US" altLang="zh-CN" sz="3200" b="1" spc="-150" dirty="0" smtClean="0">
              <a:solidFill>
                <a:srgbClr val="FFC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pPr>
              <a:defRPr/>
            </a:pPr>
            <a:r>
              <a:rPr lang="zh-CN" altLang="en-US" sz="2800" spc="-150" dirty="0" smtClean="0"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复数： </a:t>
            </a:r>
            <a:r>
              <a:rPr lang="en-US" altLang="zh-CN" sz="2800" spc="-150" dirty="0" smtClean="0"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passer</a:t>
            </a:r>
            <a:r>
              <a:rPr lang="en-US" altLang="zh-CN" sz="2800" spc="-150" dirty="0" smtClean="0">
                <a:solidFill>
                  <a:srgbClr val="FF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s</a:t>
            </a:r>
            <a:r>
              <a:rPr lang="en-US" altLang="zh-CN" sz="2800" spc="-150" dirty="0" smtClean="0"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-by </a:t>
            </a:r>
            <a:endParaRPr lang="en-US" altLang="zh-CN" sz="2800" spc="-150" dirty="0" smtClean="0">
              <a:solidFill>
                <a:srgbClr val="FF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5" name="流程图: 联系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86578" y="3929072"/>
            <a:ext cx="1009650" cy="1009650"/>
          </a:xfrm>
          <a:prstGeom prst="flowChartConnector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6" name="Freeform 152"/>
          <p:cNvSpPr>
            <a:spLocks noEditPoints="1" noChangeArrowheads="1"/>
          </p:cNvSpPr>
          <p:nvPr/>
        </p:nvSpPr>
        <p:spPr bwMode="auto">
          <a:xfrm>
            <a:off x="7024703" y="4152910"/>
            <a:ext cx="547688" cy="595313"/>
          </a:xfrm>
          <a:custGeom>
            <a:avLst/>
            <a:gdLst>
              <a:gd name="T0" fmla="*/ 675402451 w 345"/>
              <a:gd name="T1" fmla="*/ 433467296 h 375"/>
              <a:gd name="T2" fmla="*/ 650200874 w 345"/>
              <a:gd name="T3" fmla="*/ 327620580 h 375"/>
              <a:gd name="T4" fmla="*/ 665321820 w 345"/>
              <a:gd name="T5" fmla="*/ 635079900 h 375"/>
              <a:gd name="T6" fmla="*/ 745966866 w 345"/>
              <a:gd name="T7" fmla="*/ 733365251 h 375"/>
              <a:gd name="T8" fmla="*/ 708165294 w 345"/>
              <a:gd name="T9" fmla="*/ 743445881 h 375"/>
              <a:gd name="T10" fmla="*/ 708165294 w 345"/>
              <a:gd name="T11" fmla="*/ 126007927 h 375"/>
              <a:gd name="T12" fmla="*/ 745966866 w 345"/>
              <a:gd name="T13" fmla="*/ 133567606 h 375"/>
              <a:gd name="T14" fmla="*/ 665321820 w 345"/>
              <a:gd name="T15" fmla="*/ 236894909 h 375"/>
              <a:gd name="T16" fmla="*/ 715724974 w 345"/>
              <a:gd name="T17" fmla="*/ 433467296 h 375"/>
              <a:gd name="T18" fmla="*/ 846773370 w 345"/>
              <a:gd name="T19" fmla="*/ 413305937 h 375"/>
              <a:gd name="T20" fmla="*/ 866934632 w 345"/>
              <a:gd name="T21" fmla="*/ 443547927 h 375"/>
              <a:gd name="T22" fmla="*/ 728326556 w 345"/>
              <a:gd name="T23" fmla="*/ 453628557 h 375"/>
              <a:gd name="T24" fmla="*/ 435988267 w 345"/>
              <a:gd name="T25" fmla="*/ 194051387 h 375"/>
              <a:gd name="T26" fmla="*/ 612399303 w 345"/>
              <a:gd name="T27" fmla="*/ 272177114 h 375"/>
              <a:gd name="T28" fmla="*/ 617439619 w 345"/>
              <a:gd name="T29" fmla="*/ 594757379 h 375"/>
              <a:gd name="T30" fmla="*/ 559475199 w 345"/>
              <a:gd name="T31" fmla="*/ 869453957 h 375"/>
              <a:gd name="T32" fmla="*/ 448588262 w 345"/>
              <a:gd name="T33" fmla="*/ 945058683 h 375"/>
              <a:gd name="T34" fmla="*/ 521673628 w 345"/>
              <a:gd name="T35" fmla="*/ 609878325 h 375"/>
              <a:gd name="T36" fmla="*/ 599797721 w 345"/>
              <a:gd name="T37" fmla="*/ 531752647 h 375"/>
              <a:gd name="T38" fmla="*/ 624999298 w 345"/>
              <a:gd name="T39" fmla="*/ 395664040 h 375"/>
              <a:gd name="T40" fmla="*/ 511592997 w 345"/>
              <a:gd name="T41" fmla="*/ 259575533 h 375"/>
              <a:gd name="T42" fmla="*/ 435988267 w 345"/>
              <a:gd name="T43" fmla="*/ 194051387 h 375"/>
              <a:gd name="T44" fmla="*/ 630039613 w 345"/>
              <a:gd name="T45" fmla="*/ 229333642 h 375"/>
              <a:gd name="T46" fmla="*/ 650200874 w 345"/>
              <a:gd name="T47" fmla="*/ 183970757 h 375"/>
              <a:gd name="T48" fmla="*/ 630039613 w 345"/>
              <a:gd name="T49" fmla="*/ 642639579 h 375"/>
              <a:gd name="T50" fmla="*/ 650200874 w 345"/>
              <a:gd name="T51" fmla="*/ 627518634 h 375"/>
              <a:gd name="T52" fmla="*/ 453628577 w 345"/>
              <a:gd name="T53" fmla="*/ 15120951 h 375"/>
              <a:gd name="T54" fmla="*/ 443547946 w 345"/>
              <a:gd name="T55" fmla="*/ 151209502 h 375"/>
              <a:gd name="T56" fmla="*/ 395665645 w 345"/>
              <a:gd name="T57" fmla="*/ 942539319 h 375"/>
              <a:gd name="T58" fmla="*/ 302419018 w 345"/>
              <a:gd name="T59" fmla="*/ 849292696 h 375"/>
              <a:gd name="T60" fmla="*/ 234375555 w 345"/>
              <a:gd name="T61" fmla="*/ 564515489 h 375"/>
              <a:gd name="T62" fmla="*/ 279738393 w 345"/>
              <a:gd name="T63" fmla="*/ 252015854 h 375"/>
              <a:gd name="T64" fmla="*/ 435988267 w 345"/>
              <a:gd name="T65" fmla="*/ 241935224 h 375"/>
              <a:gd name="T66" fmla="*/ 299899654 w 345"/>
              <a:gd name="T67" fmla="*/ 299898053 h 375"/>
              <a:gd name="T68" fmla="*/ 244456186 w 345"/>
              <a:gd name="T69" fmla="*/ 461188236 h 375"/>
              <a:gd name="T70" fmla="*/ 317539964 w 345"/>
              <a:gd name="T71" fmla="*/ 584676749 h 375"/>
              <a:gd name="T72" fmla="*/ 350302808 w 345"/>
              <a:gd name="T73" fmla="*/ 730845887 h 375"/>
              <a:gd name="T74" fmla="*/ 435988267 w 345"/>
              <a:gd name="T75" fmla="*/ 151209502 h 375"/>
              <a:gd name="T76" fmla="*/ 413305955 w 345"/>
              <a:gd name="T77" fmla="*/ 136088557 h 375"/>
              <a:gd name="T78" fmla="*/ 425907637 w 345"/>
              <a:gd name="T79" fmla="*/ 0 h 375"/>
              <a:gd name="T80" fmla="*/ 234375555 w 345"/>
              <a:gd name="T81" fmla="*/ 665321791 h 375"/>
              <a:gd name="T82" fmla="*/ 234375555 w 345"/>
              <a:gd name="T83" fmla="*/ 635079900 h 375"/>
              <a:gd name="T84" fmla="*/ 216733658 w 345"/>
              <a:gd name="T85" fmla="*/ 241935224 h 375"/>
              <a:gd name="T86" fmla="*/ 236894919 w 345"/>
              <a:gd name="T87" fmla="*/ 211693333 h 375"/>
              <a:gd name="T88" fmla="*/ 206652978 w 345"/>
              <a:gd name="T89" fmla="*/ 511591387 h 375"/>
              <a:gd name="T90" fmla="*/ 201612662 w 345"/>
              <a:gd name="T91" fmla="*/ 383064046 h 375"/>
              <a:gd name="T92" fmla="*/ 216733658 w 345"/>
              <a:gd name="T93" fmla="*/ 241935224 h 375"/>
              <a:gd name="T94" fmla="*/ 126007933 w 345"/>
              <a:gd name="T95" fmla="*/ 161290133 h 375"/>
              <a:gd name="T96" fmla="*/ 133569199 w 345"/>
              <a:gd name="T97" fmla="*/ 123486976 h 375"/>
              <a:gd name="T98" fmla="*/ 216733658 w 345"/>
              <a:gd name="T99" fmla="*/ 627518634 h 375"/>
              <a:gd name="T100" fmla="*/ 133569199 w 345"/>
              <a:gd name="T101" fmla="*/ 748486196 h 375"/>
              <a:gd name="T102" fmla="*/ 126007933 w 345"/>
              <a:gd name="T103" fmla="*/ 710684626 h 375"/>
              <a:gd name="T104" fmla="*/ 216733658 w 345"/>
              <a:gd name="T105" fmla="*/ 627518634 h 375"/>
              <a:gd name="T106" fmla="*/ 143649830 w 345"/>
              <a:gd name="T107" fmla="*/ 420865715 h 375"/>
              <a:gd name="T108" fmla="*/ 136088563 w 345"/>
              <a:gd name="T109" fmla="*/ 453628557 h 375"/>
              <a:gd name="T110" fmla="*/ 0 w 345"/>
              <a:gd name="T111" fmla="*/ 443547927 h 375"/>
              <a:gd name="T112" fmla="*/ 20161267 w 345"/>
              <a:gd name="T113" fmla="*/ 413305937 h 3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5"/>
              <a:gd name="T172" fmla="*/ 0 h 375"/>
              <a:gd name="T173" fmla="*/ 345 w 345"/>
              <a:gd name="T174" fmla="*/ 375 h 3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5" h="375">
                <a:moveTo>
                  <a:pt x="258" y="130"/>
                </a:moveTo>
                <a:lnTo>
                  <a:pt x="258" y="130"/>
                </a:lnTo>
                <a:lnTo>
                  <a:pt x="262" y="141"/>
                </a:lnTo>
                <a:lnTo>
                  <a:pt x="266" y="150"/>
                </a:lnTo>
                <a:lnTo>
                  <a:pt x="268" y="161"/>
                </a:lnTo>
                <a:lnTo>
                  <a:pt x="268" y="172"/>
                </a:lnTo>
                <a:lnTo>
                  <a:pt x="268" y="184"/>
                </a:lnTo>
                <a:lnTo>
                  <a:pt x="266" y="194"/>
                </a:lnTo>
                <a:lnTo>
                  <a:pt x="262" y="205"/>
                </a:lnTo>
                <a:lnTo>
                  <a:pt x="258" y="214"/>
                </a:lnTo>
                <a:lnTo>
                  <a:pt x="258" y="130"/>
                </a:lnTo>
                <a:close/>
                <a:moveTo>
                  <a:pt x="258" y="272"/>
                </a:moveTo>
                <a:lnTo>
                  <a:pt x="258" y="249"/>
                </a:lnTo>
                <a:lnTo>
                  <a:pt x="261" y="251"/>
                </a:lnTo>
                <a:lnTo>
                  <a:pt x="264" y="252"/>
                </a:lnTo>
                <a:lnTo>
                  <a:pt x="295" y="282"/>
                </a:lnTo>
                <a:lnTo>
                  <a:pt x="296" y="286"/>
                </a:lnTo>
                <a:lnTo>
                  <a:pt x="296" y="289"/>
                </a:lnTo>
                <a:lnTo>
                  <a:pt x="296" y="291"/>
                </a:lnTo>
                <a:lnTo>
                  <a:pt x="295" y="295"/>
                </a:lnTo>
                <a:lnTo>
                  <a:pt x="291" y="297"/>
                </a:lnTo>
                <a:lnTo>
                  <a:pt x="288" y="298"/>
                </a:lnTo>
                <a:lnTo>
                  <a:pt x="284" y="297"/>
                </a:lnTo>
                <a:lnTo>
                  <a:pt x="281" y="295"/>
                </a:lnTo>
                <a:lnTo>
                  <a:pt x="258" y="272"/>
                </a:lnTo>
                <a:close/>
                <a:moveTo>
                  <a:pt x="258" y="96"/>
                </a:moveTo>
                <a:lnTo>
                  <a:pt x="258" y="73"/>
                </a:lnTo>
                <a:lnTo>
                  <a:pt x="281" y="50"/>
                </a:lnTo>
                <a:lnTo>
                  <a:pt x="284" y="49"/>
                </a:lnTo>
                <a:lnTo>
                  <a:pt x="288" y="48"/>
                </a:lnTo>
                <a:lnTo>
                  <a:pt x="291" y="49"/>
                </a:lnTo>
                <a:lnTo>
                  <a:pt x="295" y="50"/>
                </a:lnTo>
                <a:lnTo>
                  <a:pt x="296" y="53"/>
                </a:lnTo>
                <a:lnTo>
                  <a:pt x="296" y="57"/>
                </a:lnTo>
                <a:lnTo>
                  <a:pt x="296" y="60"/>
                </a:lnTo>
                <a:lnTo>
                  <a:pt x="295" y="64"/>
                </a:lnTo>
                <a:lnTo>
                  <a:pt x="264" y="94"/>
                </a:lnTo>
                <a:lnTo>
                  <a:pt x="261" y="95"/>
                </a:lnTo>
                <a:lnTo>
                  <a:pt x="258" y="96"/>
                </a:lnTo>
                <a:close/>
                <a:moveTo>
                  <a:pt x="284" y="172"/>
                </a:moveTo>
                <a:lnTo>
                  <a:pt x="284" y="172"/>
                </a:lnTo>
                <a:lnTo>
                  <a:pt x="285" y="169"/>
                </a:lnTo>
                <a:lnTo>
                  <a:pt x="287" y="167"/>
                </a:lnTo>
                <a:lnTo>
                  <a:pt x="289" y="164"/>
                </a:lnTo>
                <a:lnTo>
                  <a:pt x="294" y="164"/>
                </a:lnTo>
                <a:lnTo>
                  <a:pt x="336" y="164"/>
                </a:lnTo>
                <a:lnTo>
                  <a:pt x="340" y="164"/>
                </a:lnTo>
                <a:lnTo>
                  <a:pt x="342" y="167"/>
                </a:lnTo>
                <a:lnTo>
                  <a:pt x="344" y="169"/>
                </a:lnTo>
                <a:lnTo>
                  <a:pt x="345" y="172"/>
                </a:lnTo>
                <a:lnTo>
                  <a:pt x="344" y="176"/>
                </a:lnTo>
                <a:lnTo>
                  <a:pt x="342" y="179"/>
                </a:lnTo>
                <a:lnTo>
                  <a:pt x="340" y="180"/>
                </a:lnTo>
                <a:lnTo>
                  <a:pt x="336" y="182"/>
                </a:lnTo>
                <a:lnTo>
                  <a:pt x="294" y="182"/>
                </a:lnTo>
                <a:lnTo>
                  <a:pt x="289" y="180"/>
                </a:lnTo>
                <a:lnTo>
                  <a:pt x="287" y="179"/>
                </a:lnTo>
                <a:lnTo>
                  <a:pt x="285" y="176"/>
                </a:lnTo>
                <a:lnTo>
                  <a:pt x="284" y="172"/>
                </a:lnTo>
                <a:close/>
                <a:moveTo>
                  <a:pt x="173" y="77"/>
                </a:moveTo>
                <a:lnTo>
                  <a:pt x="173" y="77"/>
                </a:lnTo>
                <a:lnTo>
                  <a:pt x="187" y="79"/>
                </a:lnTo>
                <a:lnTo>
                  <a:pt x="200" y="81"/>
                </a:lnTo>
                <a:lnTo>
                  <a:pt x="212" y="85"/>
                </a:lnTo>
                <a:lnTo>
                  <a:pt x="224" y="92"/>
                </a:lnTo>
                <a:lnTo>
                  <a:pt x="235" y="100"/>
                </a:lnTo>
                <a:lnTo>
                  <a:pt x="243" y="108"/>
                </a:lnTo>
                <a:lnTo>
                  <a:pt x="252" y="119"/>
                </a:lnTo>
                <a:lnTo>
                  <a:pt x="258" y="130"/>
                </a:lnTo>
                <a:lnTo>
                  <a:pt x="258" y="214"/>
                </a:lnTo>
                <a:lnTo>
                  <a:pt x="252" y="225"/>
                </a:lnTo>
                <a:lnTo>
                  <a:pt x="245" y="236"/>
                </a:lnTo>
                <a:lnTo>
                  <a:pt x="235" y="245"/>
                </a:lnTo>
                <a:lnTo>
                  <a:pt x="224" y="252"/>
                </a:lnTo>
                <a:lnTo>
                  <a:pt x="224" y="328"/>
                </a:lnTo>
                <a:lnTo>
                  <a:pt x="224" y="337"/>
                </a:lnTo>
                <a:lnTo>
                  <a:pt x="222" y="345"/>
                </a:lnTo>
                <a:lnTo>
                  <a:pt x="216" y="354"/>
                </a:lnTo>
                <a:lnTo>
                  <a:pt x="211" y="360"/>
                </a:lnTo>
                <a:lnTo>
                  <a:pt x="204" y="367"/>
                </a:lnTo>
                <a:lnTo>
                  <a:pt x="196" y="371"/>
                </a:lnTo>
                <a:lnTo>
                  <a:pt x="188" y="374"/>
                </a:lnTo>
                <a:lnTo>
                  <a:pt x="178" y="375"/>
                </a:lnTo>
                <a:lnTo>
                  <a:pt x="173" y="375"/>
                </a:lnTo>
                <a:lnTo>
                  <a:pt x="173" y="290"/>
                </a:lnTo>
                <a:lnTo>
                  <a:pt x="206" y="290"/>
                </a:lnTo>
                <a:lnTo>
                  <a:pt x="206" y="247"/>
                </a:lnTo>
                <a:lnTo>
                  <a:pt x="207" y="242"/>
                </a:lnTo>
                <a:lnTo>
                  <a:pt x="211" y="238"/>
                </a:lnTo>
                <a:lnTo>
                  <a:pt x="219" y="233"/>
                </a:lnTo>
                <a:lnTo>
                  <a:pt x="226" y="226"/>
                </a:lnTo>
                <a:lnTo>
                  <a:pt x="233" y="219"/>
                </a:lnTo>
                <a:lnTo>
                  <a:pt x="238" y="211"/>
                </a:lnTo>
                <a:lnTo>
                  <a:pt x="242" y="202"/>
                </a:lnTo>
                <a:lnTo>
                  <a:pt x="246" y="192"/>
                </a:lnTo>
                <a:lnTo>
                  <a:pt x="248" y="183"/>
                </a:lnTo>
                <a:lnTo>
                  <a:pt x="249" y="172"/>
                </a:lnTo>
                <a:lnTo>
                  <a:pt x="248" y="157"/>
                </a:lnTo>
                <a:lnTo>
                  <a:pt x="242" y="144"/>
                </a:lnTo>
                <a:lnTo>
                  <a:pt x="235" y="130"/>
                </a:lnTo>
                <a:lnTo>
                  <a:pt x="226" y="119"/>
                </a:lnTo>
                <a:lnTo>
                  <a:pt x="215" y="110"/>
                </a:lnTo>
                <a:lnTo>
                  <a:pt x="203" y="103"/>
                </a:lnTo>
                <a:lnTo>
                  <a:pt x="188" y="99"/>
                </a:lnTo>
                <a:lnTo>
                  <a:pt x="173" y="96"/>
                </a:lnTo>
                <a:lnTo>
                  <a:pt x="173" y="77"/>
                </a:lnTo>
                <a:close/>
                <a:moveTo>
                  <a:pt x="258" y="73"/>
                </a:moveTo>
                <a:lnTo>
                  <a:pt x="252" y="81"/>
                </a:lnTo>
                <a:lnTo>
                  <a:pt x="250" y="84"/>
                </a:lnTo>
                <a:lnTo>
                  <a:pt x="249" y="87"/>
                </a:lnTo>
                <a:lnTo>
                  <a:pt x="250" y="91"/>
                </a:lnTo>
                <a:lnTo>
                  <a:pt x="252" y="94"/>
                </a:lnTo>
                <a:lnTo>
                  <a:pt x="254" y="95"/>
                </a:lnTo>
                <a:lnTo>
                  <a:pt x="258" y="96"/>
                </a:lnTo>
                <a:lnTo>
                  <a:pt x="258" y="73"/>
                </a:lnTo>
                <a:close/>
                <a:moveTo>
                  <a:pt x="258" y="249"/>
                </a:moveTo>
                <a:lnTo>
                  <a:pt x="258" y="249"/>
                </a:lnTo>
                <a:lnTo>
                  <a:pt x="254" y="251"/>
                </a:lnTo>
                <a:lnTo>
                  <a:pt x="252" y="252"/>
                </a:lnTo>
                <a:lnTo>
                  <a:pt x="250" y="255"/>
                </a:lnTo>
                <a:lnTo>
                  <a:pt x="249" y="259"/>
                </a:lnTo>
                <a:lnTo>
                  <a:pt x="250" y="261"/>
                </a:lnTo>
                <a:lnTo>
                  <a:pt x="252" y="264"/>
                </a:lnTo>
                <a:lnTo>
                  <a:pt x="258" y="272"/>
                </a:lnTo>
                <a:lnTo>
                  <a:pt x="258" y="249"/>
                </a:lnTo>
                <a:close/>
                <a:moveTo>
                  <a:pt x="173" y="60"/>
                </a:moveTo>
                <a:lnTo>
                  <a:pt x="173" y="0"/>
                </a:lnTo>
                <a:lnTo>
                  <a:pt x="176" y="1"/>
                </a:lnTo>
                <a:lnTo>
                  <a:pt x="178" y="3"/>
                </a:lnTo>
                <a:lnTo>
                  <a:pt x="180" y="6"/>
                </a:lnTo>
                <a:lnTo>
                  <a:pt x="181" y="8"/>
                </a:lnTo>
                <a:lnTo>
                  <a:pt x="181" y="52"/>
                </a:lnTo>
                <a:lnTo>
                  <a:pt x="180" y="54"/>
                </a:lnTo>
                <a:lnTo>
                  <a:pt x="178" y="57"/>
                </a:lnTo>
                <a:lnTo>
                  <a:pt x="176" y="60"/>
                </a:lnTo>
                <a:lnTo>
                  <a:pt x="173" y="60"/>
                </a:lnTo>
                <a:close/>
                <a:moveTo>
                  <a:pt x="173" y="375"/>
                </a:moveTo>
                <a:lnTo>
                  <a:pt x="166" y="375"/>
                </a:lnTo>
                <a:lnTo>
                  <a:pt x="157" y="374"/>
                </a:lnTo>
                <a:lnTo>
                  <a:pt x="147" y="371"/>
                </a:lnTo>
                <a:lnTo>
                  <a:pt x="139" y="367"/>
                </a:lnTo>
                <a:lnTo>
                  <a:pt x="132" y="360"/>
                </a:lnTo>
                <a:lnTo>
                  <a:pt x="127" y="354"/>
                </a:lnTo>
                <a:lnTo>
                  <a:pt x="123" y="345"/>
                </a:lnTo>
                <a:lnTo>
                  <a:pt x="120" y="337"/>
                </a:lnTo>
                <a:lnTo>
                  <a:pt x="119" y="328"/>
                </a:lnTo>
                <a:lnTo>
                  <a:pt x="119" y="252"/>
                </a:lnTo>
                <a:lnTo>
                  <a:pt x="109" y="244"/>
                </a:lnTo>
                <a:lnTo>
                  <a:pt x="100" y="234"/>
                </a:lnTo>
                <a:lnTo>
                  <a:pt x="93" y="224"/>
                </a:lnTo>
                <a:lnTo>
                  <a:pt x="86" y="213"/>
                </a:lnTo>
                <a:lnTo>
                  <a:pt x="86" y="131"/>
                </a:lnTo>
                <a:lnTo>
                  <a:pt x="93" y="121"/>
                </a:lnTo>
                <a:lnTo>
                  <a:pt x="101" y="110"/>
                </a:lnTo>
                <a:lnTo>
                  <a:pt x="111" y="100"/>
                </a:lnTo>
                <a:lnTo>
                  <a:pt x="122" y="92"/>
                </a:lnTo>
                <a:lnTo>
                  <a:pt x="132" y="85"/>
                </a:lnTo>
                <a:lnTo>
                  <a:pt x="146" y="81"/>
                </a:lnTo>
                <a:lnTo>
                  <a:pt x="158" y="79"/>
                </a:lnTo>
                <a:lnTo>
                  <a:pt x="173" y="77"/>
                </a:lnTo>
                <a:lnTo>
                  <a:pt x="173" y="96"/>
                </a:lnTo>
                <a:lnTo>
                  <a:pt x="158" y="99"/>
                </a:lnTo>
                <a:lnTo>
                  <a:pt x="143" y="103"/>
                </a:lnTo>
                <a:lnTo>
                  <a:pt x="131" y="110"/>
                </a:lnTo>
                <a:lnTo>
                  <a:pt x="119" y="119"/>
                </a:lnTo>
                <a:lnTo>
                  <a:pt x="109" y="130"/>
                </a:lnTo>
                <a:lnTo>
                  <a:pt x="103" y="144"/>
                </a:lnTo>
                <a:lnTo>
                  <a:pt x="99" y="157"/>
                </a:lnTo>
                <a:lnTo>
                  <a:pt x="97" y="172"/>
                </a:lnTo>
                <a:lnTo>
                  <a:pt x="97" y="183"/>
                </a:lnTo>
                <a:lnTo>
                  <a:pt x="100" y="192"/>
                </a:lnTo>
                <a:lnTo>
                  <a:pt x="103" y="202"/>
                </a:lnTo>
                <a:lnTo>
                  <a:pt x="107" y="210"/>
                </a:lnTo>
                <a:lnTo>
                  <a:pt x="112" y="218"/>
                </a:lnTo>
                <a:lnTo>
                  <a:pt x="119" y="226"/>
                </a:lnTo>
                <a:lnTo>
                  <a:pt x="126" y="232"/>
                </a:lnTo>
                <a:lnTo>
                  <a:pt x="134" y="237"/>
                </a:lnTo>
                <a:lnTo>
                  <a:pt x="138" y="241"/>
                </a:lnTo>
                <a:lnTo>
                  <a:pt x="139" y="247"/>
                </a:lnTo>
                <a:lnTo>
                  <a:pt x="139" y="290"/>
                </a:lnTo>
                <a:lnTo>
                  <a:pt x="173" y="290"/>
                </a:lnTo>
                <a:lnTo>
                  <a:pt x="173" y="375"/>
                </a:lnTo>
                <a:close/>
                <a:moveTo>
                  <a:pt x="173" y="0"/>
                </a:moveTo>
                <a:lnTo>
                  <a:pt x="173" y="60"/>
                </a:lnTo>
                <a:lnTo>
                  <a:pt x="172" y="60"/>
                </a:lnTo>
                <a:lnTo>
                  <a:pt x="169" y="60"/>
                </a:lnTo>
                <a:lnTo>
                  <a:pt x="166" y="58"/>
                </a:lnTo>
                <a:lnTo>
                  <a:pt x="164" y="54"/>
                </a:lnTo>
                <a:lnTo>
                  <a:pt x="164" y="52"/>
                </a:lnTo>
                <a:lnTo>
                  <a:pt x="164" y="8"/>
                </a:lnTo>
                <a:lnTo>
                  <a:pt x="164" y="6"/>
                </a:lnTo>
                <a:lnTo>
                  <a:pt x="166" y="3"/>
                </a:lnTo>
                <a:lnTo>
                  <a:pt x="169" y="0"/>
                </a:lnTo>
                <a:lnTo>
                  <a:pt x="172" y="0"/>
                </a:lnTo>
                <a:lnTo>
                  <a:pt x="173" y="0"/>
                </a:lnTo>
                <a:close/>
                <a:moveTo>
                  <a:pt x="86" y="271"/>
                </a:moveTo>
                <a:lnTo>
                  <a:pt x="93" y="264"/>
                </a:lnTo>
                <a:lnTo>
                  <a:pt x="94" y="261"/>
                </a:lnTo>
                <a:lnTo>
                  <a:pt x="96" y="259"/>
                </a:lnTo>
                <a:lnTo>
                  <a:pt x="94" y="255"/>
                </a:lnTo>
                <a:lnTo>
                  <a:pt x="93" y="252"/>
                </a:lnTo>
                <a:lnTo>
                  <a:pt x="90" y="251"/>
                </a:lnTo>
                <a:lnTo>
                  <a:pt x="86" y="249"/>
                </a:lnTo>
                <a:lnTo>
                  <a:pt x="86" y="271"/>
                </a:lnTo>
                <a:close/>
                <a:moveTo>
                  <a:pt x="86" y="96"/>
                </a:moveTo>
                <a:lnTo>
                  <a:pt x="86" y="96"/>
                </a:lnTo>
                <a:lnTo>
                  <a:pt x="90" y="95"/>
                </a:lnTo>
                <a:lnTo>
                  <a:pt x="93" y="94"/>
                </a:lnTo>
                <a:lnTo>
                  <a:pt x="94" y="91"/>
                </a:lnTo>
                <a:lnTo>
                  <a:pt x="96" y="87"/>
                </a:lnTo>
                <a:lnTo>
                  <a:pt x="94" y="84"/>
                </a:lnTo>
                <a:lnTo>
                  <a:pt x="93" y="81"/>
                </a:lnTo>
                <a:lnTo>
                  <a:pt x="86" y="75"/>
                </a:lnTo>
                <a:lnTo>
                  <a:pt x="86" y="96"/>
                </a:lnTo>
                <a:close/>
                <a:moveTo>
                  <a:pt x="86" y="213"/>
                </a:moveTo>
                <a:lnTo>
                  <a:pt x="86" y="213"/>
                </a:lnTo>
                <a:lnTo>
                  <a:pt x="82" y="203"/>
                </a:lnTo>
                <a:lnTo>
                  <a:pt x="80" y="194"/>
                </a:lnTo>
                <a:lnTo>
                  <a:pt x="78" y="183"/>
                </a:lnTo>
                <a:lnTo>
                  <a:pt x="77" y="172"/>
                </a:lnTo>
                <a:lnTo>
                  <a:pt x="78" y="161"/>
                </a:lnTo>
                <a:lnTo>
                  <a:pt x="80" y="152"/>
                </a:lnTo>
                <a:lnTo>
                  <a:pt x="82" y="141"/>
                </a:lnTo>
                <a:lnTo>
                  <a:pt x="86" y="131"/>
                </a:lnTo>
                <a:lnTo>
                  <a:pt x="86" y="213"/>
                </a:lnTo>
                <a:close/>
                <a:moveTo>
                  <a:pt x="86" y="75"/>
                </a:moveTo>
                <a:lnTo>
                  <a:pt x="86" y="96"/>
                </a:lnTo>
                <a:lnTo>
                  <a:pt x="84" y="95"/>
                </a:lnTo>
                <a:lnTo>
                  <a:pt x="80" y="94"/>
                </a:lnTo>
                <a:lnTo>
                  <a:pt x="50" y="64"/>
                </a:lnTo>
                <a:lnTo>
                  <a:pt x="48" y="60"/>
                </a:lnTo>
                <a:lnTo>
                  <a:pt x="47" y="57"/>
                </a:lnTo>
                <a:lnTo>
                  <a:pt x="48" y="53"/>
                </a:lnTo>
                <a:lnTo>
                  <a:pt x="50" y="50"/>
                </a:lnTo>
                <a:lnTo>
                  <a:pt x="53" y="49"/>
                </a:lnTo>
                <a:lnTo>
                  <a:pt x="57" y="48"/>
                </a:lnTo>
                <a:lnTo>
                  <a:pt x="59" y="49"/>
                </a:lnTo>
                <a:lnTo>
                  <a:pt x="62" y="50"/>
                </a:lnTo>
                <a:lnTo>
                  <a:pt x="86" y="75"/>
                </a:lnTo>
                <a:close/>
                <a:moveTo>
                  <a:pt x="86" y="249"/>
                </a:moveTo>
                <a:lnTo>
                  <a:pt x="86" y="271"/>
                </a:lnTo>
                <a:lnTo>
                  <a:pt x="62" y="295"/>
                </a:lnTo>
                <a:lnTo>
                  <a:pt x="59" y="297"/>
                </a:lnTo>
                <a:lnTo>
                  <a:pt x="57" y="298"/>
                </a:lnTo>
                <a:lnTo>
                  <a:pt x="53" y="297"/>
                </a:lnTo>
                <a:lnTo>
                  <a:pt x="50" y="295"/>
                </a:lnTo>
                <a:lnTo>
                  <a:pt x="48" y="291"/>
                </a:lnTo>
                <a:lnTo>
                  <a:pt x="47" y="289"/>
                </a:lnTo>
                <a:lnTo>
                  <a:pt x="48" y="286"/>
                </a:lnTo>
                <a:lnTo>
                  <a:pt x="50" y="282"/>
                </a:lnTo>
                <a:lnTo>
                  <a:pt x="80" y="252"/>
                </a:lnTo>
                <a:lnTo>
                  <a:pt x="84" y="251"/>
                </a:lnTo>
                <a:lnTo>
                  <a:pt x="86" y="249"/>
                </a:lnTo>
                <a:close/>
                <a:moveTo>
                  <a:pt x="8" y="164"/>
                </a:moveTo>
                <a:lnTo>
                  <a:pt x="8" y="164"/>
                </a:lnTo>
                <a:lnTo>
                  <a:pt x="51" y="164"/>
                </a:lnTo>
                <a:lnTo>
                  <a:pt x="54" y="164"/>
                </a:lnTo>
                <a:lnTo>
                  <a:pt x="57" y="167"/>
                </a:lnTo>
                <a:lnTo>
                  <a:pt x="59" y="169"/>
                </a:lnTo>
                <a:lnTo>
                  <a:pt x="59" y="172"/>
                </a:lnTo>
                <a:lnTo>
                  <a:pt x="59" y="176"/>
                </a:lnTo>
                <a:lnTo>
                  <a:pt x="57" y="179"/>
                </a:lnTo>
                <a:lnTo>
                  <a:pt x="54" y="180"/>
                </a:lnTo>
                <a:lnTo>
                  <a:pt x="51" y="182"/>
                </a:lnTo>
                <a:lnTo>
                  <a:pt x="8" y="182"/>
                </a:lnTo>
                <a:lnTo>
                  <a:pt x="5" y="180"/>
                </a:lnTo>
                <a:lnTo>
                  <a:pt x="2" y="179"/>
                </a:lnTo>
                <a:lnTo>
                  <a:pt x="0" y="176"/>
                </a:lnTo>
                <a:lnTo>
                  <a:pt x="0" y="172"/>
                </a:lnTo>
                <a:lnTo>
                  <a:pt x="0" y="169"/>
                </a:lnTo>
                <a:lnTo>
                  <a:pt x="2" y="167"/>
                </a:lnTo>
                <a:lnTo>
                  <a:pt x="5" y="164"/>
                </a:lnTo>
                <a:lnTo>
                  <a:pt x="8" y="16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>
              <a:solidFill>
                <a:schemeClr val="bg1"/>
              </a:solidFill>
              <a:latin typeface="Impact" pitchFamily="34" charset="0"/>
              <a:ea typeface="微软雅黑" pitchFamily="34" charset="-122"/>
              <a:sym typeface="Impact" pitchFamily="34" charset="0"/>
            </a:endParaRPr>
          </a:p>
        </p:txBody>
      </p:sp>
      <p:sp>
        <p:nvSpPr>
          <p:cNvPr id="20" name="流程图: 联系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86446" y="4214824"/>
            <a:ext cx="704862" cy="704826"/>
          </a:xfrm>
          <a:prstGeom prst="flowChartConnector">
            <a:avLst/>
          </a:prstGeom>
          <a:solidFill>
            <a:srgbClr val="FFC000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pic>
        <p:nvPicPr>
          <p:cNvPr id="19" name="图片 1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760" y="4386006"/>
            <a:ext cx="267120" cy="38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7176" grpId="0"/>
      <p:bldP spid="19464" grpId="0"/>
      <p:bldP spid="19464" grpId="1"/>
      <p:bldP spid="12" grpId="0" animBg="1"/>
      <p:bldP spid="12" grpId="1" animBg="1"/>
      <p:bldGraphic spid="11" grpId="0">
        <p:bldAsOne/>
      </p:bldGraphic>
      <p:bldGraphic spid="11" grpId="1">
        <p:bldAsOne/>
      </p:bldGraphic>
      <p:bldP spid="15" grpId="0" animBg="1"/>
      <p:bldP spid="15" grpId="1" animBg="1"/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15"/>
          <p:cNvSpPr>
            <a:spLocks noChangeArrowheads="1"/>
          </p:cNvSpPr>
          <p:nvPr/>
        </p:nvSpPr>
        <p:spPr bwMode="auto">
          <a:xfrm>
            <a:off x="0" y="-34925"/>
            <a:ext cx="9144000" cy="5270500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0483" name="流程图: 合并 38"/>
          <p:cNvSpPr>
            <a:spLocks noChangeArrowheads="1"/>
          </p:cNvSpPr>
          <p:nvPr/>
        </p:nvSpPr>
        <p:spPr bwMode="auto">
          <a:xfrm rot="-5400000">
            <a:off x="-1170781" y="2012157"/>
            <a:ext cx="5329238" cy="3133725"/>
          </a:xfrm>
          <a:prstGeom prst="flowChartMerge">
            <a:avLst/>
          </a:prstGeom>
          <a:solidFill>
            <a:srgbClr val="FA4453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0484" name="流程图: 合并 40"/>
          <p:cNvSpPr>
            <a:spLocks noChangeArrowheads="1"/>
          </p:cNvSpPr>
          <p:nvPr/>
        </p:nvSpPr>
        <p:spPr bwMode="auto">
          <a:xfrm rot="-5400000">
            <a:off x="-811213" y="2211388"/>
            <a:ext cx="4606925" cy="2736850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0246" name="TextBox 9"/>
          <p:cNvSpPr>
            <a:spLocks noChangeArrowheads="1"/>
          </p:cNvSpPr>
          <p:nvPr/>
        </p:nvSpPr>
        <p:spPr bwMode="auto">
          <a:xfrm>
            <a:off x="142875" y="142876"/>
            <a:ext cx="4287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b="1" spc="-150" dirty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pretend  </a:t>
            </a:r>
            <a:r>
              <a:rPr lang="en-US" altLang="zh-CN" sz="3200" b="1" spc="-150" dirty="0" err="1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vt</a:t>
            </a:r>
            <a:r>
              <a:rPr lang="en-US" altLang="zh-CN" sz="3200" b="1" spc="-150" dirty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 </a:t>
            </a:r>
            <a:r>
              <a:rPr lang="zh-CN" altLang="en-US" sz="3200" b="1" spc="-150" dirty="0">
                <a:solidFill>
                  <a:srgbClr val="FF3B3B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假装；假扮</a:t>
            </a:r>
          </a:p>
        </p:txBody>
      </p:sp>
      <p:sp>
        <p:nvSpPr>
          <p:cNvPr id="20486" name="TextBox 11"/>
          <p:cNvSpPr>
            <a:spLocks noChangeArrowheads="1"/>
          </p:cNvSpPr>
          <p:nvPr/>
        </p:nvSpPr>
        <p:spPr bwMode="auto">
          <a:xfrm>
            <a:off x="223840" y="3273426"/>
            <a:ext cx="1919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pretend 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20487" name="矩形 58"/>
          <p:cNvSpPr>
            <a:spLocks noChangeArrowheads="1"/>
          </p:cNvSpPr>
          <p:nvPr/>
        </p:nvSpPr>
        <p:spPr bwMode="auto">
          <a:xfrm>
            <a:off x="0" y="5019676"/>
            <a:ext cx="9144000" cy="215900"/>
          </a:xfrm>
          <a:prstGeom prst="rect">
            <a:avLst/>
          </a:prstGeom>
          <a:solidFill>
            <a:srgbClr val="FA4453">
              <a:alpha val="69019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0488" name="TextBox 8"/>
          <p:cNvSpPr txBox="1">
            <a:spLocks noChangeArrowheads="1"/>
          </p:cNvSpPr>
          <p:nvPr/>
        </p:nvSpPr>
        <p:spPr bwMode="auto">
          <a:xfrm>
            <a:off x="1643063" y="914401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pretence n. 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假装，借口  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pretender n.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冒充者</a:t>
            </a:r>
          </a:p>
        </p:txBody>
      </p:sp>
      <p:graphicFrame>
        <p:nvGraphicFramePr>
          <p:cNvPr id="13" name="图示 12"/>
          <p:cNvGraphicFramePr/>
          <p:nvPr/>
        </p:nvGraphicFramePr>
        <p:xfrm>
          <a:off x="2905156" y="1357304"/>
          <a:ext cx="6096000" cy="3327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圆角矩形 13"/>
          <p:cNvSpPr/>
          <p:nvPr/>
        </p:nvSpPr>
        <p:spPr bwMode="auto">
          <a:xfrm>
            <a:off x="2571736" y="4398951"/>
            <a:ext cx="2605108" cy="571504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196"/>
            </a:schemeClr>
          </a:solidFill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Make sentences...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椭圆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072462" y="106351"/>
            <a:ext cx="894773" cy="893763"/>
          </a:xfrm>
          <a:prstGeom prst="ellipse">
            <a:avLst/>
          </a:prstGeom>
          <a:solidFill>
            <a:srgbClr val="FF4646"/>
          </a:solidFill>
          <a:ln w="9525">
            <a:noFill/>
            <a:round/>
            <a:headEnd/>
            <a:tailEnd/>
          </a:ln>
        </p:spPr>
        <p:txBody>
          <a:bodyPr lIns="90170" tIns="46990" rIns="90170" bIns="46990" anchor="ctr"/>
          <a:lstStyle/>
          <a:p>
            <a:pPr algn="ctr" eaLnBrk="0" hangingPunct="0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5" name="文本框 9"/>
          <p:cNvSpPr>
            <a:spLocks noChangeArrowheads="1"/>
          </p:cNvSpPr>
          <p:nvPr/>
        </p:nvSpPr>
        <p:spPr bwMode="auto">
          <a:xfrm>
            <a:off x="7913687" y="493857"/>
            <a:ext cx="1230313" cy="261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zh-CN" altLang="en-US" sz="1100" b="1">
              <a:solidFill>
                <a:schemeClr val="bg1"/>
              </a:solidFill>
              <a:latin typeface="造字工房悦黑体验版纤细体" pitchFamily="2" charset="-122"/>
              <a:ea typeface="造字工房悦黑体验版纤细体" pitchFamily="2" charset="-122"/>
              <a:sym typeface="造字工房悦黑体验版纤细体" pitchFamily="2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8215338" y="249227"/>
            <a:ext cx="601663" cy="601662"/>
            <a:chOff x="8185152" y="214313"/>
            <a:chExt cx="601663" cy="601662"/>
          </a:xfrm>
        </p:grpSpPr>
        <p:sp>
          <p:nvSpPr>
            <p:cNvPr id="17" name="Freeform 121"/>
            <p:cNvSpPr>
              <a:spLocks noEditPoints="1" noChangeArrowheads="1"/>
            </p:cNvSpPr>
            <p:nvPr/>
          </p:nvSpPr>
          <p:spPr bwMode="auto">
            <a:xfrm>
              <a:off x="8374064" y="214313"/>
              <a:ext cx="223838" cy="601662"/>
            </a:xfrm>
            <a:custGeom>
              <a:avLst/>
              <a:gdLst>
                <a:gd name="T0" fmla="*/ 178932259 w 141"/>
                <a:gd name="T1" fmla="*/ 0 h 379"/>
                <a:gd name="T2" fmla="*/ 211693605 w 141"/>
                <a:gd name="T3" fmla="*/ 10080633 h 379"/>
                <a:gd name="T4" fmla="*/ 246975856 w 141"/>
                <a:gd name="T5" fmla="*/ 37803169 h 379"/>
                <a:gd name="T6" fmla="*/ 277217786 w 141"/>
                <a:gd name="T7" fmla="*/ 83166017 h 379"/>
                <a:gd name="T8" fmla="*/ 299900027 w 141"/>
                <a:gd name="T9" fmla="*/ 141128871 h 379"/>
                <a:gd name="T10" fmla="*/ 342741966 w 141"/>
                <a:gd name="T11" fmla="*/ 294859324 h 379"/>
                <a:gd name="T12" fmla="*/ 355343564 w 141"/>
                <a:gd name="T13" fmla="*/ 478830130 h 379"/>
                <a:gd name="T14" fmla="*/ 352822610 w 141"/>
                <a:gd name="T15" fmla="*/ 574596116 h 379"/>
                <a:gd name="T16" fmla="*/ 325101635 w 141"/>
                <a:gd name="T17" fmla="*/ 743447464 h 379"/>
                <a:gd name="T18" fmla="*/ 289819384 w 141"/>
                <a:gd name="T19" fmla="*/ 846773328 h 379"/>
                <a:gd name="T20" fmla="*/ 264617776 w 141"/>
                <a:gd name="T21" fmla="*/ 897176478 h 379"/>
                <a:gd name="T22" fmla="*/ 229335525 w 141"/>
                <a:gd name="T23" fmla="*/ 934979635 h 379"/>
                <a:gd name="T24" fmla="*/ 194053224 w 141"/>
                <a:gd name="T25" fmla="*/ 952619944 h 379"/>
                <a:gd name="T26" fmla="*/ 178932259 w 141"/>
                <a:gd name="T27" fmla="*/ 955140895 h 379"/>
                <a:gd name="T28" fmla="*/ 178932259 w 141"/>
                <a:gd name="T29" fmla="*/ 877015218 h 379"/>
                <a:gd name="T30" fmla="*/ 178932259 w 141"/>
                <a:gd name="T31" fmla="*/ 877015218 h 379"/>
                <a:gd name="T32" fmla="*/ 209174238 w 141"/>
                <a:gd name="T33" fmla="*/ 871974903 h 379"/>
                <a:gd name="T34" fmla="*/ 236895213 w 141"/>
                <a:gd name="T35" fmla="*/ 846773328 h 379"/>
                <a:gd name="T36" fmla="*/ 259577454 w 141"/>
                <a:gd name="T37" fmla="*/ 808971560 h 379"/>
                <a:gd name="T38" fmla="*/ 299900027 w 141"/>
                <a:gd name="T39" fmla="*/ 703124944 h 379"/>
                <a:gd name="T40" fmla="*/ 322580680 w 141"/>
                <a:gd name="T41" fmla="*/ 559475171 h 379"/>
                <a:gd name="T42" fmla="*/ 325101635 w 141"/>
                <a:gd name="T43" fmla="*/ 478830130 h 379"/>
                <a:gd name="T44" fmla="*/ 315020992 w 141"/>
                <a:gd name="T45" fmla="*/ 322580263 h 379"/>
                <a:gd name="T46" fmla="*/ 284779062 w 141"/>
                <a:gd name="T47" fmla="*/ 194052973 h 379"/>
                <a:gd name="T48" fmla="*/ 249496811 w 141"/>
                <a:gd name="T49" fmla="*/ 126007926 h 379"/>
                <a:gd name="T50" fmla="*/ 221774249 w 141"/>
                <a:gd name="T51" fmla="*/ 95766011 h 379"/>
                <a:gd name="T52" fmla="*/ 191532270 w 141"/>
                <a:gd name="T53" fmla="*/ 78125702 h 379"/>
                <a:gd name="T54" fmla="*/ 178932259 w 141"/>
                <a:gd name="T55" fmla="*/ 78125702 h 379"/>
                <a:gd name="T56" fmla="*/ 178932259 w 141"/>
                <a:gd name="T57" fmla="*/ 0 h 379"/>
                <a:gd name="T58" fmla="*/ 178932259 w 141"/>
                <a:gd name="T59" fmla="*/ 955140895 h 379"/>
                <a:gd name="T60" fmla="*/ 143650008 w 141"/>
                <a:gd name="T61" fmla="*/ 945060265 h 379"/>
                <a:gd name="T62" fmla="*/ 110887124 w 141"/>
                <a:gd name="T63" fmla="*/ 919858690 h 379"/>
                <a:gd name="T64" fmla="*/ 78125803 w 141"/>
                <a:gd name="T65" fmla="*/ 874495854 h 379"/>
                <a:gd name="T66" fmla="*/ 55443562 w 141"/>
                <a:gd name="T67" fmla="*/ 816531239 h 379"/>
                <a:gd name="T68" fmla="*/ 17641925 w 141"/>
                <a:gd name="T69" fmla="*/ 665321787 h 379"/>
                <a:gd name="T70" fmla="*/ 0 w 141"/>
                <a:gd name="T71" fmla="*/ 478830130 h 379"/>
                <a:gd name="T72" fmla="*/ 7561279 w 141"/>
                <a:gd name="T73" fmla="*/ 383064044 h 379"/>
                <a:gd name="T74" fmla="*/ 30241942 w 141"/>
                <a:gd name="T75" fmla="*/ 211693332 h 379"/>
                <a:gd name="T76" fmla="*/ 65524205 w 141"/>
                <a:gd name="T77" fmla="*/ 110886981 h 379"/>
                <a:gd name="T78" fmla="*/ 93246768 w 141"/>
                <a:gd name="T79" fmla="*/ 57964442 h 379"/>
                <a:gd name="T80" fmla="*/ 126008089 w 141"/>
                <a:gd name="T81" fmla="*/ 20161266 h 379"/>
                <a:gd name="T82" fmla="*/ 161290340 w 141"/>
                <a:gd name="T83" fmla="*/ 5040317 h 379"/>
                <a:gd name="T84" fmla="*/ 178932259 w 141"/>
                <a:gd name="T85" fmla="*/ 78125702 h 379"/>
                <a:gd name="T86" fmla="*/ 163811295 w 141"/>
                <a:gd name="T87" fmla="*/ 78125702 h 379"/>
                <a:gd name="T88" fmla="*/ 133569365 w 141"/>
                <a:gd name="T89" fmla="*/ 95766011 h 379"/>
                <a:gd name="T90" fmla="*/ 105846803 w 141"/>
                <a:gd name="T91" fmla="*/ 126007926 h 379"/>
                <a:gd name="T92" fmla="*/ 73085481 w 141"/>
                <a:gd name="T93" fmla="*/ 194052973 h 379"/>
                <a:gd name="T94" fmla="*/ 42843540 w 141"/>
                <a:gd name="T95" fmla="*/ 322580263 h 379"/>
                <a:gd name="T96" fmla="*/ 30241942 w 141"/>
                <a:gd name="T97" fmla="*/ 478830130 h 379"/>
                <a:gd name="T98" fmla="*/ 35282263 w 141"/>
                <a:gd name="T99" fmla="*/ 559475171 h 379"/>
                <a:gd name="T100" fmla="*/ 55443562 w 141"/>
                <a:gd name="T101" fmla="*/ 703124944 h 379"/>
                <a:gd name="T102" fmla="*/ 95766135 w 141"/>
                <a:gd name="T103" fmla="*/ 808971560 h 379"/>
                <a:gd name="T104" fmla="*/ 120967767 w 141"/>
                <a:gd name="T105" fmla="*/ 846773328 h 379"/>
                <a:gd name="T106" fmla="*/ 148690330 w 141"/>
                <a:gd name="T107" fmla="*/ 871974903 h 379"/>
                <a:gd name="T108" fmla="*/ 178932259 w 141"/>
                <a:gd name="T109" fmla="*/ 877015218 h 3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1"/>
                <a:gd name="T166" fmla="*/ 0 h 379"/>
                <a:gd name="T167" fmla="*/ 141 w 141"/>
                <a:gd name="T168" fmla="*/ 379 h 3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1" h="379">
                  <a:moveTo>
                    <a:pt x="71" y="0"/>
                  </a:moveTo>
                  <a:lnTo>
                    <a:pt x="71" y="0"/>
                  </a:lnTo>
                  <a:lnTo>
                    <a:pt x="77" y="2"/>
                  </a:lnTo>
                  <a:lnTo>
                    <a:pt x="84" y="4"/>
                  </a:lnTo>
                  <a:lnTo>
                    <a:pt x="91" y="8"/>
                  </a:lnTo>
                  <a:lnTo>
                    <a:pt x="98" y="15"/>
                  </a:lnTo>
                  <a:lnTo>
                    <a:pt x="105" y="23"/>
                  </a:lnTo>
                  <a:lnTo>
                    <a:pt x="110" y="33"/>
                  </a:lnTo>
                  <a:lnTo>
                    <a:pt x="115" y="44"/>
                  </a:lnTo>
                  <a:lnTo>
                    <a:pt x="119" y="56"/>
                  </a:lnTo>
                  <a:lnTo>
                    <a:pt x="129" y="84"/>
                  </a:lnTo>
                  <a:lnTo>
                    <a:pt x="136" y="117"/>
                  </a:lnTo>
                  <a:lnTo>
                    <a:pt x="140" y="152"/>
                  </a:lnTo>
                  <a:lnTo>
                    <a:pt x="141" y="190"/>
                  </a:lnTo>
                  <a:lnTo>
                    <a:pt x="140" y="228"/>
                  </a:lnTo>
                  <a:lnTo>
                    <a:pt x="136" y="264"/>
                  </a:lnTo>
                  <a:lnTo>
                    <a:pt x="129" y="295"/>
                  </a:lnTo>
                  <a:lnTo>
                    <a:pt x="119" y="324"/>
                  </a:lnTo>
                  <a:lnTo>
                    <a:pt x="115" y="336"/>
                  </a:lnTo>
                  <a:lnTo>
                    <a:pt x="110" y="347"/>
                  </a:lnTo>
                  <a:lnTo>
                    <a:pt x="105" y="356"/>
                  </a:lnTo>
                  <a:lnTo>
                    <a:pt x="98" y="365"/>
                  </a:lnTo>
                  <a:lnTo>
                    <a:pt x="91" y="371"/>
                  </a:lnTo>
                  <a:lnTo>
                    <a:pt x="84" y="375"/>
                  </a:lnTo>
                  <a:lnTo>
                    <a:pt x="77" y="378"/>
                  </a:lnTo>
                  <a:lnTo>
                    <a:pt x="71" y="379"/>
                  </a:lnTo>
                  <a:lnTo>
                    <a:pt x="71" y="348"/>
                  </a:lnTo>
                  <a:lnTo>
                    <a:pt x="76" y="348"/>
                  </a:lnTo>
                  <a:lnTo>
                    <a:pt x="83" y="346"/>
                  </a:lnTo>
                  <a:lnTo>
                    <a:pt x="88" y="342"/>
                  </a:lnTo>
                  <a:lnTo>
                    <a:pt x="94" y="336"/>
                  </a:lnTo>
                  <a:lnTo>
                    <a:pt x="99" y="329"/>
                  </a:lnTo>
                  <a:lnTo>
                    <a:pt x="103" y="321"/>
                  </a:lnTo>
                  <a:lnTo>
                    <a:pt x="113" y="302"/>
                  </a:lnTo>
                  <a:lnTo>
                    <a:pt x="119" y="279"/>
                  </a:lnTo>
                  <a:lnTo>
                    <a:pt x="125" y="252"/>
                  </a:lnTo>
                  <a:lnTo>
                    <a:pt x="128" y="222"/>
                  </a:lnTo>
                  <a:lnTo>
                    <a:pt x="129" y="190"/>
                  </a:lnTo>
                  <a:lnTo>
                    <a:pt x="128" y="157"/>
                  </a:lnTo>
                  <a:lnTo>
                    <a:pt x="125" y="128"/>
                  </a:lnTo>
                  <a:lnTo>
                    <a:pt x="119" y="102"/>
                  </a:lnTo>
                  <a:lnTo>
                    <a:pt x="113" y="77"/>
                  </a:lnTo>
                  <a:lnTo>
                    <a:pt x="103" y="59"/>
                  </a:lnTo>
                  <a:lnTo>
                    <a:pt x="99" y="50"/>
                  </a:lnTo>
                  <a:lnTo>
                    <a:pt x="94" y="44"/>
                  </a:lnTo>
                  <a:lnTo>
                    <a:pt x="88" y="38"/>
                  </a:lnTo>
                  <a:lnTo>
                    <a:pt x="83" y="34"/>
                  </a:lnTo>
                  <a:lnTo>
                    <a:pt x="76" y="31"/>
                  </a:lnTo>
                  <a:lnTo>
                    <a:pt x="71" y="31"/>
                  </a:lnTo>
                  <a:lnTo>
                    <a:pt x="71" y="0"/>
                  </a:lnTo>
                  <a:close/>
                  <a:moveTo>
                    <a:pt x="71" y="379"/>
                  </a:moveTo>
                  <a:lnTo>
                    <a:pt x="71" y="379"/>
                  </a:lnTo>
                  <a:lnTo>
                    <a:pt x="64" y="378"/>
                  </a:lnTo>
                  <a:lnTo>
                    <a:pt x="57" y="375"/>
                  </a:lnTo>
                  <a:lnTo>
                    <a:pt x="50" y="371"/>
                  </a:lnTo>
                  <a:lnTo>
                    <a:pt x="44" y="365"/>
                  </a:lnTo>
                  <a:lnTo>
                    <a:pt x="37" y="356"/>
                  </a:lnTo>
                  <a:lnTo>
                    <a:pt x="31" y="347"/>
                  </a:lnTo>
                  <a:lnTo>
                    <a:pt x="26" y="336"/>
                  </a:lnTo>
                  <a:lnTo>
                    <a:pt x="22" y="324"/>
                  </a:lnTo>
                  <a:lnTo>
                    <a:pt x="12" y="295"/>
                  </a:lnTo>
                  <a:lnTo>
                    <a:pt x="7" y="264"/>
                  </a:lnTo>
                  <a:lnTo>
                    <a:pt x="3" y="228"/>
                  </a:lnTo>
                  <a:lnTo>
                    <a:pt x="0" y="190"/>
                  </a:lnTo>
                  <a:lnTo>
                    <a:pt x="3" y="152"/>
                  </a:lnTo>
                  <a:lnTo>
                    <a:pt x="7" y="117"/>
                  </a:lnTo>
                  <a:lnTo>
                    <a:pt x="12" y="84"/>
                  </a:lnTo>
                  <a:lnTo>
                    <a:pt x="22" y="56"/>
                  </a:lnTo>
                  <a:lnTo>
                    <a:pt x="26" y="44"/>
                  </a:lnTo>
                  <a:lnTo>
                    <a:pt x="31" y="33"/>
                  </a:lnTo>
                  <a:lnTo>
                    <a:pt x="37" y="23"/>
                  </a:lnTo>
                  <a:lnTo>
                    <a:pt x="44" y="15"/>
                  </a:lnTo>
                  <a:lnTo>
                    <a:pt x="50" y="8"/>
                  </a:lnTo>
                  <a:lnTo>
                    <a:pt x="57" y="4"/>
                  </a:lnTo>
                  <a:lnTo>
                    <a:pt x="64" y="2"/>
                  </a:lnTo>
                  <a:lnTo>
                    <a:pt x="71" y="0"/>
                  </a:lnTo>
                  <a:lnTo>
                    <a:pt x="71" y="31"/>
                  </a:lnTo>
                  <a:lnTo>
                    <a:pt x="65" y="31"/>
                  </a:lnTo>
                  <a:lnTo>
                    <a:pt x="59" y="34"/>
                  </a:lnTo>
                  <a:lnTo>
                    <a:pt x="53" y="38"/>
                  </a:lnTo>
                  <a:lnTo>
                    <a:pt x="48" y="44"/>
                  </a:lnTo>
                  <a:lnTo>
                    <a:pt x="42" y="50"/>
                  </a:lnTo>
                  <a:lnTo>
                    <a:pt x="38" y="59"/>
                  </a:lnTo>
                  <a:lnTo>
                    <a:pt x="29" y="77"/>
                  </a:lnTo>
                  <a:lnTo>
                    <a:pt x="22" y="102"/>
                  </a:lnTo>
                  <a:lnTo>
                    <a:pt x="17" y="128"/>
                  </a:lnTo>
                  <a:lnTo>
                    <a:pt x="14" y="157"/>
                  </a:lnTo>
                  <a:lnTo>
                    <a:pt x="12" y="190"/>
                  </a:lnTo>
                  <a:lnTo>
                    <a:pt x="14" y="222"/>
                  </a:lnTo>
                  <a:lnTo>
                    <a:pt x="17" y="252"/>
                  </a:lnTo>
                  <a:lnTo>
                    <a:pt x="22" y="279"/>
                  </a:lnTo>
                  <a:lnTo>
                    <a:pt x="29" y="302"/>
                  </a:lnTo>
                  <a:lnTo>
                    <a:pt x="38" y="321"/>
                  </a:lnTo>
                  <a:lnTo>
                    <a:pt x="42" y="329"/>
                  </a:lnTo>
                  <a:lnTo>
                    <a:pt x="48" y="336"/>
                  </a:lnTo>
                  <a:lnTo>
                    <a:pt x="53" y="342"/>
                  </a:lnTo>
                  <a:lnTo>
                    <a:pt x="59" y="346"/>
                  </a:lnTo>
                  <a:lnTo>
                    <a:pt x="65" y="348"/>
                  </a:lnTo>
                  <a:lnTo>
                    <a:pt x="71" y="348"/>
                  </a:lnTo>
                  <a:lnTo>
                    <a:pt x="71" y="37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8" name="Freeform 122"/>
            <p:cNvSpPr>
              <a:spLocks noEditPoints="1" noChangeArrowheads="1"/>
            </p:cNvSpPr>
            <p:nvPr/>
          </p:nvSpPr>
          <p:spPr bwMode="auto">
            <a:xfrm>
              <a:off x="8185152" y="406400"/>
              <a:ext cx="601663" cy="220663"/>
            </a:xfrm>
            <a:custGeom>
              <a:avLst/>
              <a:gdLst>
                <a:gd name="T0" fmla="*/ 478830130 w 379"/>
                <a:gd name="T1" fmla="*/ 0 h 139"/>
                <a:gd name="T2" fmla="*/ 574596116 w 379"/>
                <a:gd name="T3" fmla="*/ 2520955 h 139"/>
                <a:gd name="T4" fmla="*/ 743447464 w 379"/>
                <a:gd name="T5" fmla="*/ 27722576 h 139"/>
                <a:gd name="T6" fmla="*/ 846773328 w 379"/>
                <a:gd name="T7" fmla="*/ 60483885 h 139"/>
                <a:gd name="T8" fmla="*/ 897176478 w 379"/>
                <a:gd name="T9" fmla="*/ 88206448 h 139"/>
                <a:gd name="T10" fmla="*/ 934979635 w 379"/>
                <a:gd name="T11" fmla="*/ 123488725 h 139"/>
                <a:gd name="T12" fmla="*/ 952619944 w 379"/>
                <a:gd name="T13" fmla="*/ 156250023 h 139"/>
                <a:gd name="T14" fmla="*/ 955140895 w 379"/>
                <a:gd name="T15" fmla="*/ 173891942 h 139"/>
                <a:gd name="T16" fmla="*/ 945060265 w 379"/>
                <a:gd name="T17" fmla="*/ 206653240 h 139"/>
                <a:gd name="T18" fmla="*/ 917337739 w 379"/>
                <a:gd name="T19" fmla="*/ 241935541 h 139"/>
                <a:gd name="T20" fmla="*/ 874495854 w 379"/>
                <a:gd name="T21" fmla="*/ 272177471 h 139"/>
                <a:gd name="T22" fmla="*/ 816531239 w 379"/>
                <a:gd name="T23" fmla="*/ 299900035 h 139"/>
                <a:gd name="T24" fmla="*/ 665321787 w 379"/>
                <a:gd name="T25" fmla="*/ 337701654 h 139"/>
                <a:gd name="T26" fmla="*/ 478830130 w 379"/>
                <a:gd name="T27" fmla="*/ 350303252 h 139"/>
                <a:gd name="T28" fmla="*/ 478830130 w 379"/>
                <a:gd name="T29" fmla="*/ 320061321 h 139"/>
                <a:gd name="T30" fmla="*/ 478830130 w 379"/>
                <a:gd name="T31" fmla="*/ 320061321 h 139"/>
                <a:gd name="T32" fmla="*/ 635079897 w 379"/>
                <a:gd name="T33" fmla="*/ 309980678 h 139"/>
                <a:gd name="T34" fmla="*/ 761087773 w 379"/>
                <a:gd name="T35" fmla="*/ 279738748 h 139"/>
                <a:gd name="T36" fmla="*/ 829132820 w 379"/>
                <a:gd name="T37" fmla="*/ 244456496 h 139"/>
                <a:gd name="T38" fmla="*/ 859374909 w 379"/>
                <a:gd name="T39" fmla="*/ 216733933 h 139"/>
                <a:gd name="T40" fmla="*/ 877015218 w 379"/>
                <a:gd name="T41" fmla="*/ 186491953 h 139"/>
                <a:gd name="T42" fmla="*/ 877015218 w 379"/>
                <a:gd name="T43" fmla="*/ 173891942 h 139"/>
                <a:gd name="T44" fmla="*/ 877015218 w 379"/>
                <a:gd name="T45" fmla="*/ 158770977 h 139"/>
                <a:gd name="T46" fmla="*/ 859374909 w 379"/>
                <a:gd name="T47" fmla="*/ 128529047 h 139"/>
                <a:gd name="T48" fmla="*/ 829132820 w 379"/>
                <a:gd name="T49" fmla="*/ 100806459 h 139"/>
                <a:gd name="T50" fmla="*/ 761087773 w 379"/>
                <a:gd name="T51" fmla="*/ 70564529 h 139"/>
                <a:gd name="T52" fmla="*/ 635079897 w 379"/>
                <a:gd name="T53" fmla="*/ 37803219 h 139"/>
                <a:gd name="T54" fmla="*/ 478830130 w 379"/>
                <a:gd name="T55" fmla="*/ 27722576 h 139"/>
                <a:gd name="T56" fmla="*/ 478830130 w 379"/>
                <a:gd name="T57" fmla="*/ 0 h 139"/>
                <a:gd name="T58" fmla="*/ 0 w 379"/>
                <a:gd name="T59" fmla="*/ 173891942 h 139"/>
                <a:gd name="T60" fmla="*/ 10080633 w 379"/>
                <a:gd name="T61" fmla="*/ 138609690 h 139"/>
                <a:gd name="T62" fmla="*/ 37803169 w 379"/>
                <a:gd name="T63" fmla="*/ 105846805 h 139"/>
                <a:gd name="T64" fmla="*/ 83166017 w 379"/>
                <a:gd name="T65" fmla="*/ 75604850 h 139"/>
                <a:gd name="T66" fmla="*/ 141128871 w 379"/>
                <a:gd name="T67" fmla="*/ 50403229 h 139"/>
                <a:gd name="T68" fmla="*/ 294859324 w 379"/>
                <a:gd name="T69" fmla="*/ 12601601 h 139"/>
                <a:gd name="T70" fmla="*/ 478830130 w 379"/>
                <a:gd name="T71" fmla="*/ 0 h 139"/>
                <a:gd name="T72" fmla="*/ 478830130 w 379"/>
                <a:gd name="T73" fmla="*/ 27722576 h 139"/>
                <a:gd name="T74" fmla="*/ 320060900 w 379"/>
                <a:gd name="T75" fmla="*/ 37803219 h 139"/>
                <a:gd name="T76" fmla="*/ 194052973 w 379"/>
                <a:gd name="T77" fmla="*/ 70564529 h 139"/>
                <a:gd name="T78" fmla="*/ 126007926 w 379"/>
                <a:gd name="T79" fmla="*/ 100806459 h 139"/>
                <a:gd name="T80" fmla="*/ 95766011 w 379"/>
                <a:gd name="T81" fmla="*/ 128529047 h 139"/>
                <a:gd name="T82" fmla="*/ 78125702 w 379"/>
                <a:gd name="T83" fmla="*/ 158770977 h 139"/>
                <a:gd name="T84" fmla="*/ 78125702 w 379"/>
                <a:gd name="T85" fmla="*/ 173891942 h 139"/>
                <a:gd name="T86" fmla="*/ 85685381 w 379"/>
                <a:gd name="T87" fmla="*/ 204133873 h 139"/>
                <a:gd name="T88" fmla="*/ 108367617 w 379"/>
                <a:gd name="T89" fmla="*/ 231854898 h 139"/>
                <a:gd name="T90" fmla="*/ 146169187 w 379"/>
                <a:gd name="T91" fmla="*/ 254537139 h 139"/>
                <a:gd name="T92" fmla="*/ 257056168 w 379"/>
                <a:gd name="T93" fmla="*/ 297379080 h 139"/>
                <a:gd name="T94" fmla="*/ 395665626 w 379"/>
                <a:gd name="T95" fmla="*/ 317540367 h 139"/>
                <a:gd name="T96" fmla="*/ 478830130 w 379"/>
                <a:gd name="T97" fmla="*/ 350303252 h 139"/>
                <a:gd name="T98" fmla="*/ 383064044 w 379"/>
                <a:gd name="T99" fmla="*/ 347782297 h 139"/>
                <a:gd name="T100" fmla="*/ 211693332 w 379"/>
                <a:gd name="T101" fmla="*/ 320061321 h 139"/>
                <a:gd name="T102" fmla="*/ 108367617 w 379"/>
                <a:gd name="T103" fmla="*/ 287298437 h 139"/>
                <a:gd name="T104" fmla="*/ 57964442 w 379"/>
                <a:gd name="T105" fmla="*/ 259577461 h 139"/>
                <a:gd name="T106" fmla="*/ 20161266 w 379"/>
                <a:gd name="T107" fmla="*/ 224295209 h 139"/>
                <a:gd name="T108" fmla="*/ 2520952 w 379"/>
                <a:gd name="T109" fmla="*/ 191532275 h 139"/>
                <a:gd name="T110" fmla="*/ 0 w 379"/>
                <a:gd name="T111" fmla="*/ 173891942 h 1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39"/>
                <a:gd name="T170" fmla="*/ 379 w 379"/>
                <a:gd name="T171" fmla="*/ 139 h 13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39">
                  <a:moveTo>
                    <a:pt x="190" y="0"/>
                  </a:moveTo>
                  <a:lnTo>
                    <a:pt x="190" y="0"/>
                  </a:lnTo>
                  <a:lnTo>
                    <a:pt x="228" y="1"/>
                  </a:lnTo>
                  <a:lnTo>
                    <a:pt x="264" y="5"/>
                  </a:lnTo>
                  <a:lnTo>
                    <a:pt x="295" y="11"/>
                  </a:lnTo>
                  <a:lnTo>
                    <a:pt x="324" y="20"/>
                  </a:lnTo>
                  <a:lnTo>
                    <a:pt x="336" y="24"/>
                  </a:lnTo>
                  <a:lnTo>
                    <a:pt x="347" y="30"/>
                  </a:lnTo>
                  <a:lnTo>
                    <a:pt x="356" y="35"/>
                  </a:lnTo>
                  <a:lnTo>
                    <a:pt x="364" y="42"/>
                  </a:lnTo>
                  <a:lnTo>
                    <a:pt x="371" y="49"/>
                  </a:lnTo>
                  <a:lnTo>
                    <a:pt x="375" y="55"/>
                  </a:lnTo>
                  <a:lnTo>
                    <a:pt x="378" y="62"/>
                  </a:lnTo>
                  <a:lnTo>
                    <a:pt x="379" y="69"/>
                  </a:lnTo>
                  <a:lnTo>
                    <a:pt x="378" y="76"/>
                  </a:lnTo>
                  <a:lnTo>
                    <a:pt x="375" y="82"/>
                  </a:lnTo>
                  <a:lnTo>
                    <a:pt x="371" y="89"/>
                  </a:lnTo>
                  <a:lnTo>
                    <a:pt x="364" y="96"/>
                  </a:lnTo>
                  <a:lnTo>
                    <a:pt x="356" y="103"/>
                  </a:lnTo>
                  <a:lnTo>
                    <a:pt x="347" y="108"/>
                  </a:lnTo>
                  <a:lnTo>
                    <a:pt x="336" y="114"/>
                  </a:lnTo>
                  <a:lnTo>
                    <a:pt x="324" y="119"/>
                  </a:lnTo>
                  <a:lnTo>
                    <a:pt x="295" y="127"/>
                  </a:lnTo>
                  <a:lnTo>
                    <a:pt x="264" y="134"/>
                  </a:lnTo>
                  <a:lnTo>
                    <a:pt x="228" y="138"/>
                  </a:lnTo>
                  <a:lnTo>
                    <a:pt x="190" y="139"/>
                  </a:lnTo>
                  <a:lnTo>
                    <a:pt x="190" y="127"/>
                  </a:lnTo>
                  <a:lnTo>
                    <a:pt x="222" y="126"/>
                  </a:lnTo>
                  <a:lnTo>
                    <a:pt x="252" y="123"/>
                  </a:lnTo>
                  <a:lnTo>
                    <a:pt x="279" y="118"/>
                  </a:lnTo>
                  <a:lnTo>
                    <a:pt x="302" y="111"/>
                  </a:lnTo>
                  <a:lnTo>
                    <a:pt x="321" y="101"/>
                  </a:lnTo>
                  <a:lnTo>
                    <a:pt x="329" y="97"/>
                  </a:lnTo>
                  <a:lnTo>
                    <a:pt x="336" y="92"/>
                  </a:lnTo>
                  <a:lnTo>
                    <a:pt x="341" y="86"/>
                  </a:lnTo>
                  <a:lnTo>
                    <a:pt x="345" y="81"/>
                  </a:lnTo>
                  <a:lnTo>
                    <a:pt x="348" y="74"/>
                  </a:lnTo>
                  <a:lnTo>
                    <a:pt x="348" y="69"/>
                  </a:lnTo>
                  <a:lnTo>
                    <a:pt x="348" y="63"/>
                  </a:lnTo>
                  <a:lnTo>
                    <a:pt x="345" y="57"/>
                  </a:lnTo>
                  <a:lnTo>
                    <a:pt x="341" y="51"/>
                  </a:lnTo>
                  <a:lnTo>
                    <a:pt x="336" y="46"/>
                  </a:lnTo>
                  <a:lnTo>
                    <a:pt x="329" y="40"/>
                  </a:lnTo>
                  <a:lnTo>
                    <a:pt x="321" y="36"/>
                  </a:lnTo>
                  <a:lnTo>
                    <a:pt x="302" y="28"/>
                  </a:lnTo>
                  <a:lnTo>
                    <a:pt x="279" y="20"/>
                  </a:lnTo>
                  <a:lnTo>
                    <a:pt x="252" y="15"/>
                  </a:lnTo>
                  <a:lnTo>
                    <a:pt x="222" y="12"/>
                  </a:lnTo>
                  <a:lnTo>
                    <a:pt x="190" y="11"/>
                  </a:lnTo>
                  <a:lnTo>
                    <a:pt x="190" y="0"/>
                  </a:lnTo>
                  <a:close/>
                  <a:moveTo>
                    <a:pt x="0" y="69"/>
                  </a:moveTo>
                  <a:lnTo>
                    <a:pt x="0" y="69"/>
                  </a:lnTo>
                  <a:lnTo>
                    <a:pt x="1" y="62"/>
                  </a:lnTo>
                  <a:lnTo>
                    <a:pt x="4" y="55"/>
                  </a:lnTo>
                  <a:lnTo>
                    <a:pt x="8" y="49"/>
                  </a:lnTo>
                  <a:lnTo>
                    <a:pt x="15" y="42"/>
                  </a:lnTo>
                  <a:lnTo>
                    <a:pt x="23" y="36"/>
                  </a:lnTo>
                  <a:lnTo>
                    <a:pt x="33" y="30"/>
                  </a:lnTo>
                  <a:lnTo>
                    <a:pt x="43" y="24"/>
                  </a:lnTo>
                  <a:lnTo>
                    <a:pt x="56" y="20"/>
                  </a:lnTo>
                  <a:lnTo>
                    <a:pt x="84" y="11"/>
                  </a:lnTo>
                  <a:lnTo>
                    <a:pt x="117" y="5"/>
                  </a:lnTo>
                  <a:lnTo>
                    <a:pt x="152" y="1"/>
                  </a:lnTo>
                  <a:lnTo>
                    <a:pt x="190" y="0"/>
                  </a:lnTo>
                  <a:lnTo>
                    <a:pt x="190" y="11"/>
                  </a:lnTo>
                  <a:lnTo>
                    <a:pt x="157" y="12"/>
                  </a:lnTo>
                  <a:lnTo>
                    <a:pt x="127" y="15"/>
                  </a:lnTo>
                  <a:lnTo>
                    <a:pt x="102" y="20"/>
                  </a:lnTo>
                  <a:lnTo>
                    <a:pt x="77" y="28"/>
                  </a:lnTo>
                  <a:lnTo>
                    <a:pt x="58" y="36"/>
                  </a:lnTo>
                  <a:lnTo>
                    <a:pt x="50" y="40"/>
                  </a:lnTo>
                  <a:lnTo>
                    <a:pt x="43" y="46"/>
                  </a:lnTo>
                  <a:lnTo>
                    <a:pt x="38" y="51"/>
                  </a:lnTo>
                  <a:lnTo>
                    <a:pt x="34" y="57"/>
                  </a:lnTo>
                  <a:lnTo>
                    <a:pt x="31" y="63"/>
                  </a:lnTo>
                  <a:lnTo>
                    <a:pt x="31" y="69"/>
                  </a:lnTo>
                  <a:lnTo>
                    <a:pt x="31" y="74"/>
                  </a:lnTo>
                  <a:lnTo>
                    <a:pt x="34" y="81"/>
                  </a:lnTo>
                  <a:lnTo>
                    <a:pt x="38" y="86"/>
                  </a:lnTo>
                  <a:lnTo>
                    <a:pt x="43" y="92"/>
                  </a:lnTo>
                  <a:lnTo>
                    <a:pt x="50" y="97"/>
                  </a:lnTo>
                  <a:lnTo>
                    <a:pt x="58" y="101"/>
                  </a:lnTo>
                  <a:lnTo>
                    <a:pt x="77" y="111"/>
                  </a:lnTo>
                  <a:lnTo>
                    <a:pt x="102" y="118"/>
                  </a:lnTo>
                  <a:lnTo>
                    <a:pt x="127" y="123"/>
                  </a:lnTo>
                  <a:lnTo>
                    <a:pt x="157" y="126"/>
                  </a:lnTo>
                  <a:lnTo>
                    <a:pt x="190" y="127"/>
                  </a:lnTo>
                  <a:lnTo>
                    <a:pt x="190" y="139"/>
                  </a:lnTo>
                  <a:lnTo>
                    <a:pt x="152" y="138"/>
                  </a:lnTo>
                  <a:lnTo>
                    <a:pt x="117" y="134"/>
                  </a:lnTo>
                  <a:lnTo>
                    <a:pt x="84" y="127"/>
                  </a:lnTo>
                  <a:lnTo>
                    <a:pt x="56" y="119"/>
                  </a:lnTo>
                  <a:lnTo>
                    <a:pt x="43" y="114"/>
                  </a:lnTo>
                  <a:lnTo>
                    <a:pt x="33" y="108"/>
                  </a:lnTo>
                  <a:lnTo>
                    <a:pt x="23" y="103"/>
                  </a:lnTo>
                  <a:lnTo>
                    <a:pt x="15" y="96"/>
                  </a:lnTo>
                  <a:lnTo>
                    <a:pt x="8" y="89"/>
                  </a:lnTo>
                  <a:lnTo>
                    <a:pt x="4" y="82"/>
                  </a:lnTo>
                  <a:lnTo>
                    <a:pt x="1" y="7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19" name="Freeform 123"/>
            <p:cNvSpPr>
              <a:spLocks noEditPoints="1" noChangeArrowheads="1"/>
            </p:cNvSpPr>
            <p:nvPr/>
          </p:nvSpPr>
          <p:spPr bwMode="auto">
            <a:xfrm>
              <a:off x="8261352" y="290513"/>
              <a:ext cx="450850" cy="452437"/>
            </a:xfrm>
            <a:custGeom>
              <a:avLst/>
              <a:gdLst>
                <a:gd name="T0" fmla="*/ 357862133 w 284"/>
                <a:gd name="T1" fmla="*/ 126007947 h 285"/>
                <a:gd name="T2" fmla="*/ 478829680 w 284"/>
                <a:gd name="T3" fmla="*/ 234375583 h 285"/>
                <a:gd name="T4" fmla="*/ 549394025 w 284"/>
                <a:gd name="T5" fmla="*/ 302419054 h 285"/>
                <a:gd name="T6" fmla="*/ 650200231 w 284"/>
                <a:gd name="T7" fmla="*/ 443547999 h 285"/>
                <a:gd name="T8" fmla="*/ 698083973 w 284"/>
                <a:gd name="T9" fmla="*/ 539314001 h 285"/>
                <a:gd name="T10" fmla="*/ 713204904 w 284"/>
                <a:gd name="T11" fmla="*/ 597278428 h 285"/>
                <a:gd name="T12" fmla="*/ 715724266 w 284"/>
                <a:gd name="T13" fmla="*/ 645160635 h 285"/>
                <a:gd name="T14" fmla="*/ 705643645 w 284"/>
                <a:gd name="T15" fmla="*/ 682963798 h 285"/>
                <a:gd name="T16" fmla="*/ 695563024 w 284"/>
                <a:gd name="T17" fmla="*/ 695563794 h 285"/>
                <a:gd name="T18" fmla="*/ 670361473 w 284"/>
                <a:gd name="T19" fmla="*/ 713205694 h 285"/>
                <a:gd name="T20" fmla="*/ 640119611 w 284"/>
                <a:gd name="T21" fmla="*/ 718246010 h 285"/>
                <a:gd name="T22" fmla="*/ 561994007 w 284"/>
                <a:gd name="T23" fmla="*/ 705644426 h 285"/>
                <a:gd name="T24" fmla="*/ 463708749 w 284"/>
                <a:gd name="T25" fmla="*/ 660281583 h 285"/>
                <a:gd name="T26" fmla="*/ 357862133 w 284"/>
                <a:gd name="T27" fmla="*/ 592238112 h 285"/>
                <a:gd name="T28" fmla="*/ 357862133 w 284"/>
                <a:gd name="T29" fmla="*/ 551915584 h 285"/>
                <a:gd name="T30" fmla="*/ 446066869 w 284"/>
                <a:gd name="T31" fmla="*/ 612399375 h 285"/>
                <a:gd name="T32" fmla="*/ 526711835 w 284"/>
                <a:gd name="T33" fmla="*/ 647681587 h 285"/>
                <a:gd name="T34" fmla="*/ 592235869 w 284"/>
                <a:gd name="T35" fmla="*/ 657762219 h 285"/>
                <a:gd name="T36" fmla="*/ 619958369 w 284"/>
                <a:gd name="T37" fmla="*/ 655241267 h 285"/>
                <a:gd name="T38" fmla="*/ 640119611 w 284"/>
                <a:gd name="T39" fmla="*/ 640120319 h 285"/>
                <a:gd name="T40" fmla="*/ 640119611 w 284"/>
                <a:gd name="T41" fmla="*/ 640120319 h 285"/>
                <a:gd name="T42" fmla="*/ 655240542 w 284"/>
                <a:gd name="T43" fmla="*/ 612399375 h 285"/>
                <a:gd name="T44" fmla="*/ 657761491 w 284"/>
                <a:gd name="T45" fmla="*/ 579636528 h 285"/>
                <a:gd name="T46" fmla="*/ 650200231 w 284"/>
                <a:gd name="T47" fmla="*/ 534273685 h 285"/>
                <a:gd name="T48" fmla="*/ 602316490 w 284"/>
                <a:gd name="T49" fmla="*/ 428427051 h 285"/>
                <a:gd name="T50" fmla="*/ 516631214 w 284"/>
                <a:gd name="T51" fmla="*/ 312499686 h 285"/>
                <a:gd name="T52" fmla="*/ 463708749 w 284"/>
                <a:gd name="T53" fmla="*/ 254536846 h 285"/>
                <a:gd name="T54" fmla="*/ 357862133 w 284"/>
                <a:gd name="T55" fmla="*/ 163811110 h 285"/>
                <a:gd name="T56" fmla="*/ 20161248 w 284"/>
                <a:gd name="T57" fmla="*/ 20161270 h 285"/>
                <a:gd name="T58" fmla="*/ 30241874 w 284"/>
                <a:gd name="T59" fmla="*/ 12601587 h 285"/>
                <a:gd name="T60" fmla="*/ 57962800 w 284"/>
                <a:gd name="T61" fmla="*/ 0 h 285"/>
                <a:gd name="T62" fmla="*/ 110886877 w 284"/>
                <a:gd name="T63" fmla="*/ 0 h 285"/>
                <a:gd name="T64" fmla="*/ 199091514 w 284"/>
                <a:gd name="T65" fmla="*/ 27722544 h 285"/>
                <a:gd name="T66" fmla="*/ 302418719 w 284"/>
                <a:gd name="T67" fmla="*/ 85685395 h 285"/>
                <a:gd name="T68" fmla="*/ 357862133 w 284"/>
                <a:gd name="T69" fmla="*/ 163811110 h 285"/>
                <a:gd name="T70" fmla="*/ 312499340 w 284"/>
                <a:gd name="T71" fmla="*/ 128528899 h 285"/>
                <a:gd name="T72" fmla="*/ 224293115 w 284"/>
                <a:gd name="T73" fmla="*/ 80645079 h 285"/>
                <a:gd name="T74" fmla="*/ 151209360 w 284"/>
                <a:gd name="T75" fmla="*/ 57964452 h 285"/>
                <a:gd name="T76" fmla="*/ 108365928 w 284"/>
                <a:gd name="T77" fmla="*/ 57964452 h 285"/>
                <a:gd name="T78" fmla="*/ 83165939 w 284"/>
                <a:gd name="T79" fmla="*/ 68045083 h 285"/>
                <a:gd name="T80" fmla="*/ 73083731 w 284"/>
                <a:gd name="T81" fmla="*/ 73085399 h 285"/>
                <a:gd name="T82" fmla="*/ 60483749 w 284"/>
                <a:gd name="T83" fmla="*/ 100806343 h 285"/>
                <a:gd name="T84" fmla="*/ 57962800 w 284"/>
                <a:gd name="T85" fmla="*/ 138609531 h 285"/>
                <a:gd name="T86" fmla="*/ 63003110 w 284"/>
                <a:gd name="T87" fmla="*/ 178932058 h 285"/>
                <a:gd name="T88" fmla="*/ 110886877 w 284"/>
                <a:gd name="T89" fmla="*/ 284778742 h 285"/>
                <a:gd name="T90" fmla="*/ 196572153 w 284"/>
                <a:gd name="T91" fmla="*/ 400706008 h 285"/>
                <a:gd name="T92" fmla="*/ 252015616 w 284"/>
                <a:gd name="T93" fmla="*/ 463709262 h 285"/>
                <a:gd name="T94" fmla="*/ 357862133 w 284"/>
                <a:gd name="T95" fmla="*/ 551915584 h 285"/>
                <a:gd name="T96" fmla="*/ 357862133 w 284"/>
                <a:gd name="T97" fmla="*/ 592238112 h 285"/>
                <a:gd name="T98" fmla="*/ 234373736 w 284"/>
                <a:gd name="T99" fmla="*/ 483870526 h 285"/>
                <a:gd name="T100" fmla="*/ 166330291 w 284"/>
                <a:gd name="T101" fmla="*/ 413306004 h 285"/>
                <a:gd name="T102" fmla="*/ 63003110 w 284"/>
                <a:gd name="T103" fmla="*/ 272177158 h 285"/>
                <a:gd name="T104" fmla="*/ 15120937 w 284"/>
                <a:gd name="T105" fmla="*/ 176411107 h 285"/>
                <a:gd name="T106" fmla="*/ 2520950 w 284"/>
                <a:gd name="T107" fmla="*/ 118448267 h 285"/>
                <a:gd name="T108" fmla="*/ 0 w 284"/>
                <a:gd name="T109" fmla="*/ 70564448 h 285"/>
                <a:gd name="T110" fmla="*/ 10080624 w 284"/>
                <a:gd name="T111" fmla="*/ 32762860 h 285"/>
                <a:gd name="T112" fmla="*/ 20161248 w 284"/>
                <a:gd name="T113" fmla="*/ 20161270 h 2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4"/>
                <a:gd name="T172" fmla="*/ 0 h 285"/>
                <a:gd name="T173" fmla="*/ 284 w 284"/>
                <a:gd name="T174" fmla="*/ 285 h 2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4" h="285">
                  <a:moveTo>
                    <a:pt x="142" y="50"/>
                  </a:moveTo>
                  <a:lnTo>
                    <a:pt x="142" y="50"/>
                  </a:lnTo>
                  <a:lnTo>
                    <a:pt x="166" y="70"/>
                  </a:lnTo>
                  <a:lnTo>
                    <a:pt x="190" y="93"/>
                  </a:lnTo>
                  <a:lnTo>
                    <a:pt x="218" y="120"/>
                  </a:lnTo>
                  <a:lnTo>
                    <a:pt x="239" y="149"/>
                  </a:lnTo>
                  <a:lnTo>
                    <a:pt x="258" y="176"/>
                  </a:lnTo>
                  <a:lnTo>
                    <a:pt x="272" y="201"/>
                  </a:lnTo>
                  <a:lnTo>
                    <a:pt x="277" y="214"/>
                  </a:lnTo>
                  <a:lnTo>
                    <a:pt x="280" y="226"/>
                  </a:lnTo>
                  <a:lnTo>
                    <a:pt x="283" y="237"/>
                  </a:lnTo>
                  <a:lnTo>
                    <a:pt x="284" y="246"/>
                  </a:lnTo>
                  <a:lnTo>
                    <a:pt x="284" y="256"/>
                  </a:lnTo>
                  <a:lnTo>
                    <a:pt x="283" y="264"/>
                  </a:lnTo>
                  <a:lnTo>
                    <a:pt x="280" y="271"/>
                  </a:lnTo>
                  <a:lnTo>
                    <a:pt x="276" y="276"/>
                  </a:lnTo>
                  <a:lnTo>
                    <a:pt x="272" y="280"/>
                  </a:lnTo>
                  <a:lnTo>
                    <a:pt x="266" y="283"/>
                  </a:lnTo>
                  <a:lnTo>
                    <a:pt x="261" y="284"/>
                  </a:lnTo>
                  <a:lnTo>
                    <a:pt x="254" y="285"/>
                  </a:lnTo>
                  <a:lnTo>
                    <a:pt x="239" y="284"/>
                  </a:lnTo>
                  <a:lnTo>
                    <a:pt x="223" y="280"/>
                  </a:lnTo>
                  <a:lnTo>
                    <a:pt x="204" y="273"/>
                  </a:lnTo>
                  <a:lnTo>
                    <a:pt x="184" y="262"/>
                  </a:lnTo>
                  <a:lnTo>
                    <a:pt x="163" y="250"/>
                  </a:lnTo>
                  <a:lnTo>
                    <a:pt x="142" y="235"/>
                  </a:lnTo>
                  <a:lnTo>
                    <a:pt x="142" y="219"/>
                  </a:lnTo>
                  <a:lnTo>
                    <a:pt x="159" y="233"/>
                  </a:lnTo>
                  <a:lnTo>
                    <a:pt x="177" y="243"/>
                  </a:lnTo>
                  <a:lnTo>
                    <a:pt x="195" y="252"/>
                  </a:lnTo>
                  <a:lnTo>
                    <a:pt x="209" y="257"/>
                  </a:lnTo>
                  <a:lnTo>
                    <a:pt x="223" y="261"/>
                  </a:lnTo>
                  <a:lnTo>
                    <a:pt x="235" y="261"/>
                  </a:lnTo>
                  <a:lnTo>
                    <a:pt x="241" y="261"/>
                  </a:lnTo>
                  <a:lnTo>
                    <a:pt x="246" y="260"/>
                  </a:lnTo>
                  <a:lnTo>
                    <a:pt x="250" y="257"/>
                  </a:lnTo>
                  <a:lnTo>
                    <a:pt x="254" y="254"/>
                  </a:lnTo>
                  <a:lnTo>
                    <a:pt x="258" y="249"/>
                  </a:lnTo>
                  <a:lnTo>
                    <a:pt x="260" y="243"/>
                  </a:lnTo>
                  <a:lnTo>
                    <a:pt x="261" y="237"/>
                  </a:lnTo>
                  <a:lnTo>
                    <a:pt x="261" y="230"/>
                  </a:lnTo>
                  <a:lnTo>
                    <a:pt x="260" y="220"/>
                  </a:lnTo>
                  <a:lnTo>
                    <a:pt x="258" y="212"/>
                  </a:lnTo>
                  <a:lnTo>
                    <a:pt x="250" y="192"/>
                  </a:lnTo>
                  <a:lnTo>
                    <a:pt x="239" y="170"/>
                  </a:lnTo>
                  <a:lnTo>
                    <a:pt x="223" y="147"/>
                  </a:lnTo>
                  <a:lnTo>
                    <a:pt x="205" y="124"/>
                  </a:lnTo>
                  <a:lnTo>
                    <a:pt x="184" y="101"/>
                  </a:lnTo>
                  <a:lnTo>
                    <a:pt x="162" y="81"/>
                  </a:lnTo>
                  <a:lnTo>
                    <a:pt x="142" y="65"/>
                  </a:lnTo>
                  <a:lnTo>
                    <a:pt x="142" y="50"/>
                  </a:lnTo>
                  <a:close/>
                  <a:moveTo>
                    <a:pt x="8" y="8"/>
                  </a:moveTo>
                  <a:lnTo>
                    <a:pt x="8" y="8"/>
                  </a:lnTo>
                  <a:lnTo>
                    <a:pt x="12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4" y="0"/>
                  </a:lnTo>
                  <a:lnTo>
                    <a:pt x="60" y="4"/>
                  </a:lnTo>
                  <a:lnTo>
                    <a:pt x="79" y="11"/>
                  </a:lnTo>
                  <a:lnTo>
                    <a:pt x="100" y="21"/>
                  </a:lnTo>
                  <a:lnTo>
                    <a:pt x="120" y="34"/>
                  </a:lnTo>
                  <a:lnTo>
                    <a:pt x="142" y="50"/>
                  </a:lnTo>
                  <a:lnTo>
                    <a:pt x="142" y="65"/>
                  </a:lnTo>
                  <a:lnTo>
                    <a:pt x="124" y="51"/>
                  </a:lnTo>
                  <a:lnTo>
                    <a:pt x="107" y="40"/>
                  </a:lnTo>
                  <a:lnTo>
                    <a:pt x="89" y="32"/>
                  </a:lnTo>
                  <a:lnTo>
                    <a:pt x="74" y="27"/>
                  </a:lnTo>
                  <a:lnTo>
                    <a:pt x="60" y="23"/>
                  </a:lnTo>
                  <a:lnTo>
                    <a:pt x="48" y="23"/>
                  </a:lnTo>
                  <a:lnTo>
                    <a:pt x="43" y="23"/>
                  </a:lnTo>
                  <a:lnTo>
                    <a:pt x="37" y="24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25" y="35"/>
                  </a:lnTo>
                  <a:lnTo>
                    <a:pt x="24" y="40"/>
                  </a:lnTo>
                  <a:lnTo>
                    <a:pt x="23" y="47"/>
                  </a:lnTo>
                  <a:lnTo>
                    <a:pt x="23" y="55"/>
                  </a:lnTo>
                  <a:lnTo>
                    <a:pt x="24" y="63"/>
                  </a:lnTo>
                  <a:lnTo>
                    <a:pt x="25" y="71"/>
                  </a:lnTo>
                  <a:lnTo>
                    <a:pt x="33" y="92"/>
                  </a:lnTo>
                  <a:lnTo>
                    <a:pt x="44" y="113"/>
                  </a:lnTo>
                  <a:lnTo>
                    <a:pt x="60" y="136"/>
                  </a:lnTo>
                  <a:lnTo>
                    <a:pt x="78" y="159"/>
                  </a:lnTo>
                  <a:lnTo>
                    <a:pt x="100" y="184"/>
                  </a:lnTo>
                  <a:lnTo>
                    <a:pt x="121" y="203"/>
                  </a:lnTo>
                  <a:lnTo>
                    <a:pt x="142" y="219"/>
                  </a:lnTo>
                  <a:lnTo>
                    <a:pt x="142" y="235"/>
                  </a:lnTo>
                  <a:lnTo>
                    <a:pt x="117" y="215"/>
                  </a:lnTo>
                  <a:lnTo>
                    <a:pt x="93" y="192"/>
                  </a:lnTo>
                  <a:lnTo>
                    <a:pt x="66" y="164"/>
                  </a:lnTo>
                  <a:lnTo>
                    <a:pt x="44" y="135"/>
                  </a:lnTo>
                  <a:lnTo>
                    <a:pt x="25" y="108"/>
                  </a:lnTo>
                  <a:lnTo>
                    <a:pt x="12" y="82"/>
                  </a:lnTo>
                  <a:lnTo>
                    <a:pt x="6" y="70"/>
                  </a:lnTo>
                  <a:lnTo>
                    <a:pt x="4" y="58"/>
                  </a:lnTo>
                  <a:lnTo>
                    <a:pt x="1" y="47"/>
                  </a:lnTo>
                  <a:lnTo>
                    <a:pt x="0" y="38"/>
                  </a:lnTo>
                  <a:lnTo>
                    <a:pt x="0" y="28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20" name="Freeform 124"/>
            <p:cNvSpPr>
              <a:spLocks noEditPoints="1" noChangeArrowheads="1"/>
            </p:cNvSpPr>
            <p:nvPr/>
          </p:nvSpPr>
          <p:spPr bwMode="auto">
            <a:xfrm>
              <a:off x="8261352" y="290513"/>
              <a:ext cx="450850" cy="452437"/>
            </a:xfrm>
            <a:custGeom>
              <a:avLst/>
              <a:gdLst>
                <a:gd name="T0" fmla="*/ 357862133 w 284"/>
                <a:gd name="T1" fmla="*/ 126007947 h 285"/>
                <a:gd name="T2" fmla="*/ 463708749 w 284"/>
                <a:gd name="T3" fmla="*/ 52924136 h 285"/>
                <a:gd name="T4" fmla="*/ 561994007 w 284"/>
                <a:gd name="T5" fmla="*/ 10080635 h 285"/>
                <a:gd name="T6" fmla="*/ 640119611 w 284"/>
                <a:gd name="T7" fmla="*/ 0 h 285"/>
                <a:gd name="T8" fmla="*/ 670361473 w 284"/>
                <a:gd name="T9" fmla="*/ 5040317 h 285"/>
                <a:gd name="T10" fmla="*/ 695563024 w 284"/>
                <a:gd name="T11" fmla="*/ 20161270 h 285"/>
                <a:gd name="T12" fmla="*/ 705643645 w 284"/>
                <a:gd name="T13" fmla="*/ 32762860 h 285"/>
                <a:gd name="T14" fmla="*/ 715724266 w 284"/>
                <a:gd name="T15" fmla="*/ 70564448 h 285"/>
                <a:gd name="T16" fmla="*/ 713204904 w 284"/>
                <a:gd name="T17" fmla="*/ 118448267 h 285"/>
                <a:gd name="T18" fmla="*/ 698083973 w 284"/>
                <a:gd name="T19" fmla="*/ 176411107 h 285"/>
                <a:gd name="T20" fmla="*/ 650200231 w 284"/>
                <a:gd name="T21" fmla="*/ 272177158 h 285"/>
                <a:gd name="T22" fmla="*/ 549394025 w 284"/>
                <a:gd name="T23" fmla="*/ 413306004 h 285"/>
                <a:gd name="T24" fmla="*/ 478829680 w 284"/>
                <a:gd name="T25" fmla="*/ 483870526 h 285"/>
                <a:gd name="T26" fmla="*/ 357862133 w 284"/>
                <a:gd name="T27" fmla="*/ 592238112 h 285"/>
                <a:gd name="T28" fmla="*/ 357862133 w 284"/>
                <a:gd name="T29" fmla="*/ 551915584 h 285"/>
                <a:gd name="T30" fmla="*/ 463708749 w 284"/>
                <a:gd name="T31" fmla="*/ 463709262 h 285"/>
                <a:gd name="T32" fmla="*/ 516631214 w 284"/>
                <a:gd name="T33" fmla="*/ 400706008 h 285"/>
                <a:gd name="T34" fmla="*/ 602316490 w 284"/>
                <a:gd name="T35" fmla="*/ 284778742 h 285"/>
                <a:gd name="T36" fmla="*/ 650200231 w 284"/>
                <a:gd name="T37" fmla="*/ 178932058 h 285"/>
                <a:gd name="T38" fmla="*/ 657761491 w 284"/>
                <a:gd name="T39" fmla="*/ 138609531 h 285"/>
                <a:gd name="T40" fmla="*/ 655240542 w 284"/>
                <a:gd name="T41" fmla="*/ 100806343 h 285"/>
                <a:gd name="T42" fmla="*/ 640119611 w 284"/>
                <a:gd name="T43" fmla="*/ 73085399 h 285"/>
                <a:gd name="T44" fmla="*/ 640119611 w 284"/>
                <a:gd name="T45" fmla="*/ 73085399 h 285"/>
                <a:gd name="T46" fmla="*/ 619958369 w 284"/>
                <a:gd name="T47" fmla="*/ 60483816 h 285"/>
                <a:gd name="T48" fmla="*/ 592235869 w 284"/>
                <a:gd name="T49" fmla="*/ 57964452 h 285"/>
                <a:gd name="T50" fmla="*/ 526711835 w 284"/>
                <a:gd name="T51" fmla="*/ 68045083 h 285"/>
                <a:gd name="T52" fmla="*/ 446066869 w 284"/>
                <a:gd name="T53" fmla="*/ 100806343 h 285"/>
                <a:gd name="T54" fmla="*/ 357862133 w 284"/>
                <a:gd name="T55" fmla="*/ 163811110 h 285"/>
                <a:gd name="T56" fmla="*/ 20161248 w 284"/>
                <a:gd name="T57" fmla="*/ 695563794 h 285"/>
                <a:gd name="T58" fmla="*/ 10080624 w 284"/>
                <a:gd name="T59" fmla="*/ 682963798 h 285"/>
                <a:gd name="T60" fmla="*/ 0 w 284"/>
                <a:gd name="T61" fmla="*/ 645160635 h 285"/>
                <a:gd name="T62" fmla="*/ 2520950 w 284"/>
                <a:gd name="T63" fmla="*/ 597278428 h 285"/>
                <a:gd name="T64" fmla="*/ 15120937 w 284"/>
                <a:gd name="T65" fmla="*/ 539314001 h 285"/>
                <a:gd name="T66" fmla="*/ 63003110 w 284"/>
                <a:gd name="T67" fmla="*/ 443547999 h 285"/>
                <a:gd name="T68" fmla="*/ 166330291 w 284"/>
                <a:gd name="T69" fmla="*/ 302419054 h 285"/>
                <a:gd name="T70" fmla="*/ 234373736 w 284"/>
                <a:gd name="T71" fmla="*/ 234375583 h 285"/>
                <a:gd name="T72" fmla="*/ 357862133 w 284"/>
                <a:gd name="T73" fmla="*/ 126007947 h 285"/>
                <a:gd name="T74" fmla="*/ 357862133 w 284"/>
                <a:gd name="T75" fmla="*/ 163811110 h 285"/>
                <a:gd name="T76" fmla="*/ 252015616 w 284"/>
                <a:gd name="T77" fmla="*/ 254536846 h 285"/>
                <a:gd name="T78" fmla="*/ 196572153 w 284"/>
                <a:gd name="T79" fmla="*/ 312499686 h 285"/>
                <a:gd name="T80" fmla="*/ 110886877 w 284"/>
                <a:gd name="T81" fmla="*/ 428427051 h 285"/>
                <a:gd name="T82" fmla="*/ 63003110 w 284"/>
                <a:gd name="T83" fmla="*/ 534273685 h 285"/>
                <a:gd name="T84" fmla="*/ 57962800 w 284"/>
                <a:gd name="T85" fmla="*/ 579636528 h 285"/>
                <a:gd name="T86" fmla="*/ 60483749 w 284"/>
                <a:gd name="T87" fmla="*/ 612399375 h 285"/>
                <a:gd name="T88" fmla="*/ 73083731 w 284"/>
                <a:gd name="T89" fmla="*/ 640120319 h 285"/>
                <a:gd name="T90" fmla="*/ 83165939 w 284"/>
                <a:gd name="T91" fmla="*/ 647681587 h 285"/>
                <a:gd name="T92" fmla="*/ 108365928 w 284"/>
                <a:gd name="T93" fmla="*/ 657762219 h 285"/>
                <a:gd name="T94" fmla="*/ 151209360 w 284"/>
                <a:gd name="T95" fmla="*/ 657762219 h 285"/>
                <a:gd name="T96" fmla="*/ 224293115 w 284"/>
                <a:gd name="T97" fmla="*/ 635080003 h 285"/>
                <a:gd name="T98" fmla="*/ 312499340 w 284"/>
                <a:gd name="T99" fmla="*/ 587197796 h 285"/>
                <a:gd name="T100" fmla="*/ 357862133 w 284"/>
                <a:gd name="T101" fmla="*/ 592238112 h 285"/>
                <a:gd name="T102" fmla="*/ 302418719 w 284"/>
                <a:gd name="T103" fmla="*/ 630039687 h 285"/>
                <a:gd name="T104" fmla="*/ 199091514 w 284"/>
                <a:gd name="T105" fmla="*/ 688004114 h 285"/>
                <a:gd name="T106" fmla="*/ 110886877 w 284"/>
                <a:gd name="T107" fmla="*/ 715725058 h 285"/>
                <a:gd name="T108" fmla="*/ 57962800 w 284"/>
                <a:gd name="T109" fmla="*/ 715725058 h 285"/>
                <a:gd name="T110" fmla="*/ 30241874 w 284"/>
                <a:gd name="T111" fmla="*/ 705644426 h 285"/>
                <a:gd name="T112" fmla="*/ 20161248 w 284"/>
                <a:gd name="T113" fmla="*/ 695563794 h 2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4"/>
                <a:gd name="T172" fmla="*/ 0 h 285"/>
                <a:gd name="T173" fmla="*/ 284 w 284"/>
                <a:gd name="T174" fmla="*/ 285 h 2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4" h="285">
                  <a:moveTo>
                    <a:pt x="142" y="50"/>
                  </a:moveTo>
                  <a:lnTo>
                    <a:pt x="142" y="50"/>
                  </a:lnTo>
                  <a:lnTo>
                    <a:pt x="163" y="34"/>
                  </a:lnTo>
                  <a:lnTo>
                    <a:pt x="184" y="21"/>
                  </a:lnTo>
                  <a:lnTo>
                    <a:pt x="204" y="11"/>
                  </a:lnTo>
                  <a:lnTo>
                    <a:pt x="223" y="4"/>
                  </a:lnTo>
                  <a:lnTo>
                    <a:pt x="239" y="0"/>
                  </a:lnTo>
                  <a:lnTo>
                    <a:pt x="254" y="0"/>
                  </a:lnTo>
                  <a:lnTo>
                    <a:pt x="261" y="0"/>
                  </a:lnTo>
                  <a:lnTo>
                    <a:pt x="266" y="2"/>
                  </a:lnTo>
                  <a:lnTo>
                    <a:pt x="272" y="4"/>
                  </a:lnTo>
                  <a:lnTo>
                    <a:pt x="276" y="8"/>
                  </a:lnTo>
                  <a:lnTo>
                    <a:pt x="280" y="13"/>
                  </a:lnTo>
                  <a:lnTo>
                    <a:pt x="283" y="20"/>
                  </a:lnTo>
                  <a:lnTo>
                    <a:pt x="284" y="28"/>
                  </a:lnTo>
                  <a:lnTo>
                    <a:pt x="284" y="38"/>
                  </a:lnTo>
                  <a:lnTo>
                    <a:pt x="283" y="47"/>
                  </a:lnTo>
                  <a:lnTo>
                    <a:pt x="280" y="58"/>
                  </a:lnTo>
                  <a:lnTo>
                    <a:pt x="277" y="70"/>
                  </a:lnTo>
                  <a:lnTo>
                    <a:pt x="272" y="82"/>
                  </a:lnTo>
                  <a:lnTo>
                    <a:pt x="258" y="108"/>
                  </a:lnTo>
                  <a:lnTo>
                    <a:pt x="239" y="135"/>
                  </a:lnTo>
                  <a:lnTo>
                    <a:pt x="218" y="164"/>
                  </a:lnTo>
                  <a:lnTo>
                    <a:pt x="190" y="192"/>
                  </a:lnTo>
                  <a:lnTo>
                    <a:pt x="166" y="215"/>
                  </a:lnTo>
                  <a:lnTo>
                    <a:pt x="142" y="235"/>
                  </a:lnTo>
                  <a:lnTo>
                    <a:pt x="142" y="219"/>
                  </a:lnTo>
                  <a:lnTo>
                    <a:pt x="162" y="203"/>
                  </a:lnTo>
                  <a:lnTo>
                    <a:pt x="184" y="184"/>
                  </a:lnTo>
                  <a:lnTo>
                    <a:pt x="205" y="159"/>
                  </a:lnTo>
                  <a:lnTo>
                    <a:pt x="223" y="136"/>
                  </a:lnTo>
                  <a:lnTo>
                    <a:pt x="239" y="113"/>
                  </a:lnTo>
                  <a:lnTo>
                    <a:pt x="250" y="92"/>
                  </a:lnTo>
                  <a:lnTo>
                    <a:pt x="258" y="71"/>
                  </a:lnTo>
                  <a:lnTo>
                    <a:pt x="260" y="63"/>
                  </a:lnTo>
                  <a:lnTo>
                    <a:pt x="261" y="55"/>
                  </a:lnTo>
                  <a:lnTo>
                    <a:pt x="261" y="47"/>
                  </a:lnTo>
                  <a:lnTo>
                    <a:pt x="260" y="40"/>
                  </a:lnTo>
                  <a:lnTo>
                    <a:pt x="258" y="35"/>
                  </a:lnTo>
                  <a:lnTo>
                    <a:pt x="254" y="29"/>
                  </a:lnTo>
                  <a:lnTo>
                    <a:pt x="250" y="27"/>
                  </a:lnTo>
                  <a:lnTo>
                    <a:pt x="246" y="24"/>
                  </a:lnTo>
                  <a:lnTo>
                    <a:pt x="241" y="23"/>
                  </a:lnTo>
                  <a:lnTo>
                    <a:pt x="235" y="23"/>
                  </a:lnTo>
                  <a:lnTo>
                    <a:pt x="223" y="23"/>
                  </a:lnTo>
                  <a:lnTo>
                    <a:pt x="209" y="27"/>
                  </a:lnTo>
                  <a:lnTo>
                    <a:pt x="195" y="32"/>
                  </a:lnTo>
                  <a:lnTo>
                    <a:pt x="177" y="40"/>
                  </a:lnTo>
                  <a:lnTo>
                    <a:pt x="159" y="51"/>
                  </a:lnTo>
                  <a:lnTo>
                    <a:pt x="142" y="65"/>
                  </a:lnTo>
                  <a:lnTo>
                    <a:pt x="142" y="50"/>
                  </a:lnTo>
                  <a:close/>
                  <a:moveTo>
                    <a:pt x="8" y="276"/>
                  </a:moveTo>
                  <a:lnTo>
                    <a:pt x="8" y="276"/>
                  </a:lnTo>
                  <a:lnTo>
                    <a:pt x="4" y="271"/>
                  </a:lnTo>
                  <a:lnTo>
                    <a:pt x="1" y="264"/>
                  </a:lnTo>
                  <a:lnTo>
                    <a:pt x="0" y="256"/>
                  </a:lnTo>
                  <a:lnTo>
                    <a:pt x="0" y="246"/>
                  </a:lnTo>
                  <a:lnTo>
                    <a:pt x="1" y="237"/>
                  </a:lnTo>
                  <a:lnTo>
                    <a:pt x="4" y="226"/>
                  </a:lnTo>
                  <a:lnTo>
                    <a:pt x="6" y="214"/>
                  </a:lnTo>
                  <a:lnTo>
                    <a:pt x="12" y="201"/>
                  </a:lnTo>
                  <a:lnTo>
                    <a:pt x="25" y="176"/>
                  </a:lnTo>
                  <a:lnTo>
                    <a:pt x="44" y="149"/>
                  </a:lnTo>
                  <a:lnTo>
                    <a:pt x="66" y="120"/>
                  </a:lnTo>
                  <a:lnTo>
                    <a:pt x="93" y="93"/>
                  </a:lnTo>
                  <a:lnTo>
                    <a:pt x="117" y="70"/>
                  </a:lnTo>
                  <a:lnTo>
                    <a:pt x="142" y="50"/>
                  </a:lnTo>
                  <a:lnTo>
                    <a:pt x="142" y="65"/>
                  </a:lnTo>
                  <a:lnTo>
                    <a:pt x="121" y="81"/>
                  </a:lnTo>
                  <a:lnTo>
                    <a:pt x="100" y="101"/>
                  </a:lnTo>
                  <a:lnTo>
                    <a:pt x="78" y="124"/>
                  </a:lnTo>
                  <a:lnTo>
                    <a:pt x="60" y="147"/>
                  </a:lnTo>
                  <a:lnTo>
                    <a:pt x="44" y="170"/>
                  </a:lnTo>
                  <a:lnTo>
                    <a:pt x="33" y="192"/>
                  </a:lnTo>
                  <a:lnTo>
                    <a:pt x="25" y="212"/>
                  </a:lnTo>
                  <a:lnTo>
                    <a:pt x="24" y="220"/>
                  </a:lnTo>
                  <a:lnTo>
                    <a:pt x="23" y="230"/>
                  </a:lnTo>
                  <a:lnTo>
                    <a:pt x="23" y="237"/>
                  </a:lnTo>
                  <a:lnTo>
                    <a:pt x="24" y="243"/>
                  </a:lnTo>
                  <a:lnTo>
                    <a:pt x="25" y="249"/>
                  </a:lnTo>
                  <a:lnTo>
                    <a:pt x="29" y="254"/>
                  </a:lnTo>
                  <a:lnTo>
                    <a:pt x="33" y="257"/>
                  </a:lnTo>
                  <a:lnTo>
                    <a:pt x="37" y="260"/>
                  </a:lnTo>
                  <a:lnTo>
                    <a:pt x="43" y="261"/>
                  </a:lnTo>
                  <a:lnTo>
                    <a:pt x="48" y="261"/>
                  </a:lnTo>
                  <a:lnTo>
                    <a:pt x="60" y="261"/>
                  </a:lnTo>
                  <a:lnTo>
                    <a:pt x="74" y="257"/>
                  </a:lnTo>
                  <a:lnTo>
                    <a:pt x="89" y="252"/>
                  </a:lnTo>
                  <a:lnTo>
                    <a:pt x="107" y="243"/>
                  </a:lnTo>
                  <a:lnTo>
                    <a:pt x="124" y="233"/>
                  </a:lnTo>
                  <a:lnTo>
                    <a:pt x="142" y="219"/>
                  </a:lnTo>
                  <a:lnTo>
                    <a:pt x="142" y="235"/>
                  </a:lnTo>
                  <a:lnTo>
                    <a:pt x="120" y="250"/>
                  </a:lnTo>
                  <a:lnTo>
                    <a:pt x="100" y="262"/>
                  </a:lnTo>
                  <a:lnTo>
                    <a:pt x="79" y="273"/>
                  </a:lnTo>
                  <a:lnTo>
                    <a:pt x="60" y="280"/>
                  </a:lnTo>
                  <a:lnTo>
                    <a:pt x="44" y="284"/>
                  </a:lnTo>
                  <a:lnTo>
                    <a:pt x="29" y="285"/>
                  </a:lnTo>
                  <a:lnTo>
                    <a:pt x="23" y="284"/>
                  </a:lnTo>
                  <a:lnTo>
                    <a:pt x="17" y="283"/>
                  </a:lnTo>
                  <a:lnTo>
                    <a:pt x="12" y="280"/>
                  </a:lnTo>
                  <a:lnTo>
                    <a:pt x="8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  <p:sp>
          <p:nvSpPr>
            <p:cNvPr id="21" name="Freeform 125"/>
            <p:cNvSpPr>
              <a:spLocks noChangeArrowheads="1"/>
            </p:cNvSpPr>
            <p:nvPr/>
          </p:nvSpPr>
          <p:spPr bwMode="auto">
            <a:xfrm>
              <a:off x="8439152" y="468313"/>
              <a:ext cx="92075" cy="95250"/>
            </a:xfrm>
            <a:custGeom>
              <a:avLst/>
              <a:gdLst>
                <a:gd name="T0" fmla="*/ 0 w 58"/>
                <a:gd name="T1" fmla="*/ 75604693 h 60"/>
                <a:gd name="T2" fmla="*/ 0 w 58"/>
                <a:gd name="T3" fmla="*/ 75604693 h 60"/>
                <a:gd name="T4" fmla="*/ 2520950 w 58"/>
                <a:gd name="T5" fmla="*/ 60483759 h 60"/>
                <a:gd name="T6" fmla="*/ 7561264 w 58"/>
                <a:gd name="T7" fmla="*/ 47883763 h 60"/>
                <a:gd name="T8" fmla="*/ 12601575 w 58"/>
                <a:gd name="T9" fmla="*/ 35282191 h 60"/>
                <a:gd name="T10" fmla="*/ 22682200 w 58"/>
                <a:gd name="T11" fmla="*/ 25201562 h 60"/>
                <a:gd name="T12" fmla="*/ 32762829 w 58"/>
                <a:gd name="T13" fmla="*/ 15120940 h 60"/>
                <a:gd name="T14" fmla="*/ 45362813 w 58"/>
                <a:gd name="T15" fmla="*/ 7561264 h 60"/>
                <a:gd name="T16" fmla="*/ 60483759 w 58"/>
                <a:gd name="T17" fmla="*/ 2520950 h 60"/>
                <a:gd name="T18" fmla="*/ 75604692 w 58"/>
                <a:gd name="T19" fmla="*/ 0 h 60"/>
                <a:gd name="T20" fmla="*/ 75604692 w 58"/>
                <a:gd name="T21" fmla="*/ 0 h 60"/>
                <a:gd name="T22" fmla="*/ 88206264 w 58"/>
                <a:gd name="T23" fmla="*/ 2520950 h 60"/>
                <a:gd name="T24" fmla="*/ 103327198 w 58"/>
                <a:gd name="T25" fmla="*/ 7561264 h 60"/>
                <a:gd name="T26" fmla="*/ 115927207 w 58"/>
                <a:gd name="T27" fmla="*/ 15120940 h 60"/>
                <a:gd name="T28" fmla="*/ 126007829 w 58"/>
                <a:gd name="T29" fmla="*/ 25201562 h 60"/>
                <a:gd name="T30" fmla="*/ 136088451 w 58"/>
                <a:gd name="T31" fmla="*/ 35282191 h 60"/>
                <a:gd name="T32" fmla="*/ 143649712 w 58"/>
                <a:gd name="T33" fmla="*/ 47883763 h 60"/>
                <a:gd name="T34" fmla="*/ 146169074 w 58"/>
                <a:gd name="T35" fmla="*/ 60483759 h 60"/>
                <a:gd name="T36" fmla="*/ 146169074 w 58"/>
                <a:gd name="T37" fmla="*/ 75604693 h 60"/>
                <a:gd name="T38" fmla="*/ 146169074 w 58"/>
                <a:gd name="T39" fmla="*/ 75604693 h 60"/>
                <a:gd name="T40" fmla="*/ 146169074 w 58"/>
                <a:gd name="T41" fmla="*/ 88206265 h 60"/>
                <a:gd name="T42" fmla="*/ 143649712 w 58"/>
                <a:gd name="T43" fmla="*/ 103327199 h 60"/>
                <a:gd name="T44" fmla="*/ 136088451 w 58"/>
                <a:gd name="T45" fmla="*/ 115927208 h 60"/>
                <a:gd name="T46" fmla="*/ 126007829 w 58"/>
                <a:gd name="T47" fmla="*/ 126007830 h 60"/>
                <a:gd name="T48" fmla="*/ 115927207 w 58"/>
                <a:gd name="T49" fmla="*/ 136088453 h 60"/>
                <a:gd name="T50" fmla="*/ 103327198 w 58"/>
                <a:gd name="T51" fmla="*/ 143649713 h 60"/>
                <a:gd name="T52" fmla="*/ 88206264 w 58"/>
                <a:gd name="T53" fmla="*/ 146169075 h 60"/>
                <a:gd name="T54" fmla="*/ 75604692 w 58"/>
                <a:gd name="T55" fmla="*/ 151209386 h 60"/>
                <a:gd name="T56" fmla="*/ 75604692 w 58"/>
                <a:gd name="T57" fmla="*/ 151209386 h 60"/>
                <a:gd name="T58" fmla="*/ 60483759 w 58"/>
                <a:gd name="T59" fmla="*/ 146169075 h 60"/>
                <a:gd name="T60" fmla="*/ 45362813 w 58"/>
                <a:gd name="T61" fmla="*/ 143649713 h 60"/>
                <a:gd name="T62" fmla="*/ 32762829 w 58"/>
                <a:gd name="T63" fmla="*/ 136088453 h 60"/>
                <a:gd name="T64" fmla="*/ 22682200 w 58"/>
                <a:gd name="T65" fmla="*/ 126007830 h 60"/>
                <a:gd name="T66" fmla="*/ 12601575 w 58"/>
                <a:gd name="T67" fmla="*/ 115927208 h 60"/>
                <a:gd name="T68" fmla="*/ 7561264 w 58"/>
                <a:gd name="T69" fmla="*/ 103327199 h 60"/>
                <a:gd name="T70" fmla="*/ 2520950 w 58"/>
                <a:gd name="T71" fmla="*/ 88206265 h 60"/>
                <a:gd name="T72" fmla="*/ 0 w 58"/>
                <a:gd name="T73" fmla="*/ 75604693 h 60"/>
                <a:gd name="T74" fmla="*/ 0 w 58"/>
                <a:gd name="T75" fmla="*/ 75604693 h 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8"/>
                <a:gd name="T115" fmla="*/ 0 h 60"/>
                <a:gd name="T116" fmla="*/ 58 w 58"/>
                <a:gd name="T117" fmla="*/ 60 h 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8" h="60">
                  <a:moveTo>
                    <a:pt x="0" y="30"/>
                  </a:moveTo>
                  <a:lnTo>
                    <a:pt x="0" y="30"/>
                  </a:lnTo>
                  <a:lnTo>
                    <a:pt x="1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35" y="1"/>
                  </a:lnTo>
                  <a:lnTo>
                    <a:pt x="41" y="3"/>
                  </a:lnTo>
                  <a:lnTo>
                    <a:pt x="46" y="6"/>
                  </a:lnTo>
                  <a:lnTo>
                    <a:pt x="50" y="10"/>
                  </a:lnTo>
                  <a:lnTo>
                    <a:pt x="54" y="14"/>
                  </a:lnTo>
                  <a:lnTo>
                    <a:pt x="57" y="19"/>
                  </a:lnTo>
                  <a:lnTo>
                    <a:pt x="58" y="24"/>
                  </a:lnTo>
                  <a:lnTo>
                    <a:pt x="58" y="30"/>
                  </a:lnTo>
                  <a:lnTo>
                    <a:pt x="58" y="35"/>
                  </a:lnTo>
                  <a:lnTo>
                    <a:pt x="57" y="41"/>
                  </a:lnTo>
                  <a:lnTo>
                    <a:pt x="54" y="46"/>
                  </a:lnTo>
                  <a:lnTo>
                    <a:pt x="50" y="50"/>
                  </a:lnTo>
                  <a:lnTo>
                    <a:pt x="46" y="54"/>
                  </a:lnTo>
                  <a:lnTo>
                    <a:pt x="41" y="57"/>
                  </a:lnTo>
                  <a:lnTo>
                    <a:pt x="35" y="58"/>
                  </a:lnTo>
                  <a:lnTo>
                    <a:pt x="30" y="60"/>
                  </a:lnTo>
                  <a:lnTo>
                    <a:pt x="24" y="58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9" y="50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zh-CN">
                <a:solidFill>
                  <a:schemeClr val="bg1"/>
                </a:solidFill>
                <a:latin typeface="Impact" pitchFamily="34" charset="0"/>
                <a:ea typeface="微软雅黑" pitchFamily="34" charset="-122"/>
                <a:sym typeface="Impact" pitchFamily="34" charset="0"/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Graphic spid="13" grpId="0">
        <p:bldAsOne/>
      </p:bldGraphic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60"/>
          <p:cNvSpPr>
            <a:spLocks noChangeArrowheads="1"/>
          </p:cNvSpPr>
          <p:nvPr/>
        </p:nvSpPr>
        <p:spPr bwMode="auto">
          <a:xfrm>
            <a:off x="0" y="-33337"/>
            <a:ext cx="9144000" cy="5270501"/>
          </a:xfrm>
          <a:prstGeom prst="rect">
            <a:avLst/>
          </a:prstGeom>
          <a:solidFill>
            <a:srgbClr val="000000">
              <a:alpha val="12157"/>
            </a:srgbClr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7" name="流程图: 合并 38"/>
          <p:cNvSpPr>
            <a:spLocks noChangeArrowheads="1"/>
          </p:cNvSpPr>
          <p:nvPr/>
        </p:nvSpPr>
        <p:spPr bwMode="auto">
          <a:xfrm rot="10800000">
            <a:off x="971550" y="4156076"/>
            <a:ext cx="7200900" cy="1008063"/>
          </a:xfrm>
          <a:prstGeom prst="flowChartMerge">
            <a:avLst/>
          </a:prstGeom>
          <a:solidFill>
            <a:srgbClr val="05AFC8">
              <a:alpha val="69019"/>
            </a:srgbClr>
          </a:solidFill>
          <a:ln w="9525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8" name="流程图: 合并 40"/>
          <p:cNvSpPr>
            <a:spLocks noChangeArrowheads="1"/>
          </p:cNvSpPr>
          <p:nvPr/>
        </p:nvSpPr>
        <p:spPr bwMode="auto">
          <a:xfrm rot="10800000">
            <a:off x="1187450" y="4227514"/>
            <a:ext cx="6769100" cy="936625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ash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09" name="TextBox 41"/>
          <p:cNvSpPr>
            <a:spLocks noChangeArrowheads="1"/>
          </p:cNvSpPr>
          <p:nvPr/>
        </p:nvSpPr>
        <p:spPr bwMode="auto">
          <a:xfrm>
            <a:off x="3276600" y="4487864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bg1"/>
                </a:solidFill>
                <a:latin typeface="Kristen ITC" pitchFamily="66" charset="0"/>
                <a:ea typeface="BatangChe" pitchFamily="49" charset="-127"/>
                <a:sym typeface="BatangChe" pitchFamily="49" charset="-127"/>
              </a:rPr>
              <a:t>attach</a:t>
            </a:r>
            <a:endParaRPr lang="zh-CN" altLang="en-US" sz="3200" b="1" dirty="0">
              <a:solidFill>
                <a:schemeClr val="bg1"/>
              </a:solidFill>
              <a:latin typeface="Kristen ITC" pitchFamily="66" charset="0"/>
              <a:ea typeface="BatangChe" pitchFamily="49" charset="-127"/>
              <a:sym typeface="BatangChe" pitchFamily="49" charset="-127"/>
            </a:endParaRPr>
          </a:p>
        </p:txBody>
      </p:sp>
      <p:sp>
        <p:nvSpPr>
          <p:cNvPr id="21510" name="TextBox 48"/>
          <p:cNvSpPr>
            <a:spLocks noChangeArrowheads="1"/>
          </p:cNvSpPr>
          <p:nvPr/>
        </p:nvSpPr>
        <p:spPr bwMode="auto">
          <a:xfrm>
            <a:off x="752475" y="71421"/>
            <a:ext cx="18907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  v.</a:t>
            </a:r>
            <a:r>
              <a:rPr lang="zh-CN" altLang="en-US" sz="3200" b="1" dirty="0">
                <a:solidFill>
                  <a:srgbClr val="0070C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</a:t>
            </a:r>
            <a:r>
              <a:rPr lang="zh-CN" altLang="en-US" sz="3200" b="1" dirty="0" smtClean="0">
                <a:solidFill>
                  <a:srgbClr val="0070C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endParaRPr lang="zh-CN" altLang="en-US" sz="3200" b="1" dirty="0">
              <a:solidFill>
                <a:srgbClr val="0070C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21511" name="流程图: 合并 53"/>
          <p:cNvSpPr>
            <a:spLocks noChangeArrowheads="1"/>
          </p:cNvSpPr>
          <p:nvPr/>
        </p:nvSpPr>
        <p:spPr bwMode="auto">
          <a:xfrm>
            <a:off x="-106363" y="-20637"/>
            <a:ext cx="1006476" cy="347663"/>
          </a:xfrm>
          <a:prstGeom prst="flowChartMerge">
            <a:avLst/>
          </a:prstGeom>
          <a:solidFill>
            <a:srgbClr val="05AFC8"/>
          </a:solidFill>
          <a:ln w="25400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12" name="流程图: 合并 54"/>
          <p:cNvSpPr>
            <a:spLocks noChangeArrowheads="1"/>
          </p:cNvSpPr>
          <p:nvPr/>
        </p:nvSpPr>
        <p:spPr bwMode="auto">
          <a:xfrm>
            <a:off x="0" y="-20638"/>
            <a:ext cx="755650" cy="288926"/>
          </a:xfrm>
          <a:prstGeom prst="flowChartMerge">
            <a:avLst/>
          </a:prstGeom>
          <a:noFill/>
          <a:ln w="6350">
            <a:solidFill>
              <a:srgbClr val="7F7F7F"/>
            </a:solidFill>
            <a:prstDash val="sysDot"/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000000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323881" y="642924"/>
            <a:ext cx="846296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认为有（重要性、责任等）</a:t>
            </a:r>
            <a:endParaRPr lang="en-US" altLang="zh-CN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Collocation: </a:t>
            </a:r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(great/little)importance/significance/value to </a:t>
            </a:r>
            <a:r>
              <a:rPr lang="en-US" altLang="zh-CN" sz="2800" dirty="0" err="1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sth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Translate: </a:t>
            </a:r>
            <a:r>
              <a:rPr lang="zh-CN" altLang="en-US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中国人很重视教育。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系上；附加；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连接</a:t>
            </a:r>
            <a:endParaRPr lang="en-US" altLang="zh-CN" sz="2800" b="1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Collocation: 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... To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Attach a label to the parcel before you post it.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寄包裹前在上面贴上标签。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214282" y="571485"/>
            <a:ext cx="88201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(3)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参加；和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... ...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在一起；缠着</a:t>
            </a:r>
            <a:endParaRPr lang="en-US" altLang="zh-CN" sz="2800" b="1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: </a:t>
            </a:r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oneself to</a:t>
            </a:r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He attached himself to me at the party and I couldn’t get rid of him.</a:t>
            </a:r>
          </a:p>
          <a:p>
            <a:endParaRPr lang="en-US" altLang="zh-CN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(4)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伴随，（与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... ...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）相联系</a:t>
            </a:r>
            <a:endParaRPr lang="en-US" altLang="zh-CN" sz="2800" b="1" dirty="0" smtClean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Collocation: 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 ... To</a:t>
            </a:r>
          </a:p>
          <a:p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e.g. All blame for the accident must attach to you.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    </a:t>
            </a:r>
            <a:r>
              <a:rPr lang="zh-CN" altLang="en-US" sz="2800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事故的一切责任必须由你承担。</a:t>
            </a:r>
            <a:endParaRPr lang="zh-CN" altLang="en-US" sz="2800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2643174" y="71420"/>
            <a:ext cx="2714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attachment</a:t>
            </a:r>
            <a:r>
              <a:rPr lang="en-US" altLang="zh-CN" sz="2800" b="1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 n</a:t>
            </a:r>
            <a:r>
              <a:rPr lang="en-US" altLang="zh-CN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. </a:t>
            </a:r>
            <a:r>
              <a:rPr lang="zh-CN" altLang="en-US" sz="2800" b="1" dirty="0" smtClean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微软雅黑" pitchFamily="34" charset="-122"/>
              </a:rPr>
              <a:t>附件</a:t>
            </a:r>
            <a:endParaRPr lang="zh-CN" altLang="en-US" sz="2800" b="1" dirty="0">
              <a:solidFill>
                <a:srgbClr val="000000"/>
              </a:solidFill>
              <a:latin typeface="方正静蕾简体" pitchFamily="2" charset="-122"/>
              <a:ea typeface="方正静蕾简体" pitchFamily="2" charset="-122"/>
              <a:sym typeface="微软雅黑" pitchFamily="34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1513" grpId="1"/>
      <p:bldP spid="1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709</Words>
  <PresentationFormat>全屏显示(16:9)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Acer</cp:lastModifiedBy>
  <cp:revision>10</cp:revision>
  <dcterms:created xsi:type="dcterms:W3CDTF">2015-02-24T12:36:36Z</dcterms:created>
  <dcterms:modified xsi:type="dcterms:W3CDTF">2015-02-24T16:23:58Z</dcterms:modified>
</cp:coreProperties>
</file>