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2015/2/16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2015/2/16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2015/2/16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2015/2/16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2015/2/16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2015/2/16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SKIMMING </a:t>
            </a:r>
            <a:br>
              <a:rPr lang="en-US" altLang="zh-CN" dirty="0" smtClean="0"/>
            </a:br>
            <a:r>
              <a:rPr lang="en-US" altLang="zh-CN" sz="4000" dirty="0" smtClean="0"/>
              <a:t>John Snow defeats </a:t>
            </a:r>
            <a:r>
              <a:rPr lang="en-US" sz="4000" dirty="0" smtClean="0"/>
              <a:t>“king cholera”</a:t>
            </a:r>
            <a:endParaRPr lang="zh-CN" altLang="en-US" sz="4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华南师范大学</a:t>
            </a:r>
            <a:endParaRPr lang="en-US" altLang="zh-CN" dirty="0" smtClean="0"/>
          </a:p>
          <a:p>
            <a:r>
              <a:rPr lang="en-US" altLang="zh-CN" dirty="0" smtClean="0"/>
              <a:t>2013</a:t>
            </a:r>
            <a:r>
              <a:rPr lang="zh-CN" altLang="en-US" dirty="0" smtClean="0"/>
              <a:t>级英师</a:t>
            </a:r>
            <a:r>
              <a:rPr lang="en-US" altLang="zh-CN" dirty="0" smtClean="0"/>
              <a:t>4</a:t>
            </a:r>
            <a:r>
              <a:rPr lang="zh-CN" altLang="en-US" dirty="0" smtClean="0"/>
              <a:t>班</a:t>
            </a:r>
            <a:endParaRPr lang="en-US" altLang="zh-CN" dirty="0" smtClean="0"/>
          </a:p>
          <a:p>
            <a:r>
              <a:rPr lang="zh-CN" altLang="en-US" dirty="0" smtClean="0"/>
              <a:t>刘滟婷</a:t>
            </a:r>
            <a:r>
              <a:rPr lang="en-US" altLang="zh-CN" dirty="0" smtClean="0"/>
              <a:t>Tiffany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      PARAGRAPH 3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…the cholera outbreak was so severe that </a:t>
            </a:r>
            <a:r>
              <a:rPr lang="en-US" sz="3600" b="1" dirty="0" smtClean="0">
                <a:solidFill>
                  <a:schemeClr val="accent2"/>
                </a:solidFill>
              </a:rPr>
              <a:t>more than 500</a:t>
            </a:r>
            <a:r>
              <a:rPr lang="en-US" sz="3600" dirty="0" smtClean="0"/>
              <a:t> people died in ten days…</a:t>
            </a:r>
            <a:endParaRPr lang="zh-CN" altLang="en-US" sz="36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4400" dirty="0" smtClean="0"/>
              <a:t>#How many people died in the accident?</a:t>
            </a:r>
            <a:r>
              <a:rPr lang="zh-CN" altLang="en-US" sz="4400" dirty="0" smtClean="0"/>
              <a:t/>
            </a:r>
            <a:br>
              <a:rPr lang="zh-CN" altLang="en-US" sz="4400" dirty="0" smtClean="0"/>
            </a:br>
            <a:endParaRPr lang="zh-CN" altLang="en-US" dirty="0"/>
          </a:p>
        </p:txBody>
      </p:sp>
      <p:sp>
        <p:nvSpPr>
          <p:cNvPr id="4" name="右箭头 3"/>
          <p:cNvSpPr/>
          <p:nvPr/>
        </p:nvSpPr>
        <p:spPr>
          <a:xfrm>
            <a:off x="357158" y="1428736"/>
            <a:ext cx="85725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altLang="zh-CN" sz="8000" dirty="0" smtClean="0"/>
              <a:t>WHAT?</a:t>
            </a:r>
            <a:endParaRPr lang="zh-CN" altLang="en-US" sz="8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14348" y="2500306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en-US" altLang="zh-CN" sz="4000" dirty="0" smtClean="0"/>
              <a:t>What happened?</a:t>
            </a:r>
            <a:endParaRPr lang="zh-CN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smtClean="0"/>
              <a:t>    </a:t>
            </a:r>
            <a:r>
              <a:rPr lang="en-US" altLang="zh-CN" dirty="0" smtClean="0">
                <a:solidFill>
                  <a:schemeClr val="accent4"/>
                </a:solidFill>
              </a:rPr>
              <a:t>PARAGRAPH 1</a:t>
            </a:r>
          </a:p>
          <a:p>
            <a:endParaRPr lang="en-US" dirty="0" smtClean="0"/>
          </a:p>
          <a:p>
            <a:r>
              <a:rPr lang="en-US" dirty="0" smtClean="0"/>
              <a:t>…but he became inspired when he thought about helping ordinary people exposed to </a:t>
            </a:r>
            <a:r>
              <a:rPr lang="en-US" dirty="0" err="1" smtClean="0"/>
              <a:t>cholera.this</a:t>
            </a:r>
            <a:r>
              <a:rPr lang="en-US" dirty="0" smtClean="0"/>
              <a:t> was the deadly disease of its </a:t>
            </a:r>
            <a:r>
              <a:rPr lang="en-US" dirty="0" err="1" smtClean="0"/>
              <a:t>day.Neither</a:t>
            </a:r>
            <a:r>
              <a:rPr lang="en-US" dirty="0" smtClean="0"/>
              <a:t> its cause nor its cure was </a:t>
            </a:r>
            <a:r>
              <a:rPr lang="en-US" dirty="0" err="1" smtClean="0"/>
              <a:t>understood.So</a:t>
            </a:r>
            <a:r>
              <a:rPr lang="en-US" dirty="0" smtClean="0"/>
              <a:t> many thousands of terrified people died every time there was an </a:t>
            </a:r>
            <a:r>
              <a:rPr lang="en-US" dirty="0" err="1" smtClean="0"/>
              <a:t>outbreak.John</a:t>
            </a:r>
            <a:r>
              <a:rPr lang="en-US" dirty="0" smtClean="0"/>
              <a:t> Snow wanted to face the challenge and solve this problem .He knew that cholera would never be controlled until its cause was found.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4400" dirty="0" smtClean="0"/>
              <a:t>#What happened?</a:t>
            </a:r>
            <a:r>
              <a:rPr lang="zh-CN" altLang="en-US" sz="4400" dirty="0" smtClean="0"/>
              <a:t/>
            </a:r>
            <a:br>
              <a:rPr lang="zh-CN" altLang="en-US" sz="4400" dirty="0" smtClean="0"/>
            </a:br>
            <a:endParaRPr lang="zh-CN" altLang="en-US" dirty="0"/>
          </a:p>
        </p:txBody>
      </p:sp>
      <p:sp>
        <p:nvSpPr>
          <p:cNvPr id="4" name="右箭头 3"/>
          <p:cNvSpPr/>
          <p:nvPr/>
        </p:nvSpPr>
        <p:spPr>
          <a:xfrm>
            <a:off x="428596" y="1500174"/>
            <a:ext cx="857256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altLang="zh-CN" sz="8000" dirty="0" smtClean="0"/>
              <a:t>WHY?</a:t>
            </a:r>
            <a:endParaRPr lang="zh-CN" altLang="en-US" sz="8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57224" y="2714620"/>
            <a:ext cx="7772400" cy="119970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 smtClean="0"/>
              <a:t>Why </a:t>
            </a:r>
            <a:r>
              <a:rPr lang="en-US" altLang="zh-CN" dirty="0" smtClean="0"/>
              <a:t>was</a:t>
            </a:r>
            <a:r>
              <a:rPr lang="en-US" dirty="0" smtClean="0"/>
              <a:t> </a:t>
            </a:r>
            <a:r>
              <a:rPr lang="en-US" dirty="0" smtClean="0"/>
              <a:t>there no death at No. 20 and 21 Broad Street as well as at No. 8 and 9 Cambridge Street?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0" y="1500174"/>
            <a:ext cx="4757742" cy="3019241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Many of the deaths were </a:t>
            </a:r>
            <a:r>
              <a:rPr lang="en-US" dirty="0" smtClean="0">
                <a:solidFill>
                  <a:schemeClr val="accent2"/>
                </a:solidFill>
              </a:rPr>
              <a:t>near the water pump in Broad Street</a:t>
            </a:r>
            <a:r>
              <a:rPr lang="en-US" dirty="0" smtClean="0"/>
              <a:t>(especially numbers 16,37,38and40).He also noticed that some houses(such as </a:t>
            </a:r>
            <a:r>
              <a:rPr lang="en-US" dirty="0" smtClean="0">
                <a:solidFill>
                  <a:schemeClr val="accent2"/>
                </a:solidFill>
              </a:rPr>
              <a:t>20 and 21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Broad Street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accent2"/>
                </a:solidFill>
              </a:rPr>
              <a:t>8and 9 Cambridge Street</a:t>
            </a:r>
            <a:r>
              <a:rPr lang="en-US" dirty="0" smtClean="0"/>
              <a:t>)had had no </a:t>
            </a:r>
            <a:r>
              <a:rPr lang="en-US" dirty="0" err="1" smtClean="0"/>
              <a:t>deaths.He</a:t>
            </a:r>
            <a:r>
              <a:rPr lang="en-US" dirty="0" smtClean="0"/>
              <a:t> had not foreseen </a:t>
            </a:r>
            <a:r>
              <a:rPr lang="en-US" dirty="0" err="1" smtClean="0"/>
              <a:t>this,so</a:t>
            </a:r>
            <a:r>
              <a:rPr lang="en-US" dirty="0" smtClean="0"/>
              <a:t> he made further </a:t>
            </a:r>
            <a:r>
              <a:rPr lang="en-US" dirty="0" err="1" smtClean="0"/>
              <a:t>investigations.He</a:t>
            </a:r>
            <a:r>
              <a:rPr lang="en-US" dirty="0" smtClean="0"/>
              <a:t> discovered that these people worked in the pub at 7 Cambridge </a:t>
            </a:r>
            <a:r>
              <a:rPr lang="en-US" dirty="0" err="1" smtClean="0"/>
              <a:t>Street.They</a:t>
            </a:r>
            <a:r>
              <a:rPr lang="en-US" dirty="0" smtClean="0"/>
              <a:t> had been given free beer and so had not drunk the water from the </a:t>
            </a:r>
            <a:r>
              <a:rPr lang="en-US" dirty="0" err="1" smtClean="0"/>
              <a:t>pump.It</a:t>
            </a:r>
            <a:r>
              <a:rPr lang="en-US" dirty="0" smtClean="0"/>
              <a:t> seemed </a:t>
            </a:r>
          </a:p>
          <a:p>
            <a:pPr>
              <a:buNone/>
            </a:pPr>
            <a:r>
              <a:rPr lang="en-US" dirty="0" smtClean="0"/>
              <a:t>    that the water was to blame.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#Why is there no death at No. 20 and 21 Broad Street as well as at No. 8 and 9 Cambridge Street?</a:t>
            </a:r>
            <a:r>
              <a:rPr lang="zh-CN" altLang="en-US" sz="2800" dirty="0" smtClean="0"/>
              <a:t/>
            </a:r>
            <a:br>
              <a:rPr lang="zh-CN" altLang="en-US" sz="2800" dirty="0" smtClean="0"/>
            </a:br>
            <a:endParaRPr lang="zh-CN" altLang="en-US" sz="2800" dirty="0"/>
          </a:p>
        </p:txBody>
      </p:sp>
      <p:pic>
        <p:nvPicPr>
          <p:cNvPr id="4" name="图片 3" descr="03d8ebc2-1e38-4a78-be70-101f9ce1917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6600" y="3357562"/>
            <a:ext cx="4597400" cy="3378200"/>
          </a:xfrm>
          <a:prstGeom prst="rect">
            <a:avLst/>
          </a:prstGeom>
        </p:spPr>
      </p:pic>
      <p:sp>
        <p:nvSpPr>
          <p:cNvPr id="5" name="圆角矩形 4"/>
          <p:cNvSpPr/>
          <p:nvPr/>
        </p:nvSpPr>
        <p:spPr>
          <a:xfrm>
            <a:off x="7072330" y="4143380"/>
            <a:ext cx="642942" cy="285752"/>
          </a:xfrm>
          <a:prstGeom prst="roundRect">
            <a:avLst/>
          </a:prstGeom>
          <a:noFill/>
          <a:ln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6286512" y="3643314"/>
            <a:ext cx="1071570" cy="428628"/>
          </a:xfrm>
          <a:prstGeom prst="ellipse">
            <a:avLst/>
          </a:prstGeom>
          <a:noFill/>
          <a:ln cmpd="sng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7643834" y="4857760"/>
            <a:ext cx="428628" cy="428628"/>
          </a:xfrm>
          <a:prstGeom prst="ellipse">
            <a:avLst/>
          </a:prstGeom>
          <a:noFill/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altLang="zh-CN" sz="8000" dirty="0" smtClean="0"/>
              <a:t>HOW</a:t>
            </a:r>
            <a:endParaRPr lang="zh-CN" altLang="en-US" sz="8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42910" y="2428868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dirty="0" smtClean="0"/>
              <a:t>How to solve the problem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85786" y="1928802"/>
            <a:ext cx="7772400" cy="1829761"/>
          </a:xfrm>
        </p:spPr>
        <p:txBody>
          <a:bodyPr>
            <a:noAutofit/>
          </a:bodyPr>
          <a:lstStyle/>
          <a:p>
            <a:pPr algn="ctr"/>
            <a:r>
              <a:rPr lang="en-US" altLang="zh-CN" sz="5400" dirty="0" smtClean="0"/>
              <a:t>The METHOD </a:t>
            </a:r>
            <a:br>
              <a:rPr lang="en-US" altLang="zh-CN" sz="5400" dirty="0" smtClean="0"/>
            </a:br>
            <a:r>
              <a:rPr lang="en-US" altLang="zh-CN" sz="5400" dirty="0" smtClean="0"/>
              <a:t>of </a:t>
            </a:r>
            <a:br>
              <a:rPr lang="en-US" altLang="zh-CN" sz="5400" dirty="0" smtClean="0"/>
            </a:br>
            <a:r>
              <a:rPr lang="en-US" altLang="zh-CN" sz="5400" dirty="0" smtClean="0"/>
              <a:t>scientific research </a:t>
            </a:r>
            <a:endParaRPr lang="zh-CN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Basic steps of scientific research</a:t>
            </a:r>
          </a:p>
          <a:p>
            <a:pPr>
              <a:buNone/>
            </a:pPr>
            <a:r>
              <a:rPr lang="en-US" altLang="zh-CN" dirty="0" smtClean="0"/>
              <a:t>-Find a problem</a:t>
            </a:r>
          </a:p>
          <a:p>
            <a:pPr>
              <a:buNone/>
            </a:pPr>
            <a:r>
              <a:rPr lang="en-US" altLang="zh-CN" dirty="0" smtClean="0"/>
              <a:t>-Make a question</a:t>
            </a:r>
          </a:p>
          <a:p>
            <a:pPr>
              <a:buNone/>
            </a:pPr>
            <a:r>
              <a:rPr lang="en-US" altLang="zh-CN" dirty="0" smtClean="0"/>
              <a:t>-Think of a method</a:t>
            </a:r>
          </a:p>
          <a:p>
            <a:pPr>
              <a:buNone/>
            </a:pPr>
            <a:r>
              <a:rPr lang="en-US" altLang="zh-CN" dirty="0" smtClean="0"/>
              <a:t>-Collect results</a:t>
            </a:r>
          </a:p>
          <a:p>
            <a:pPr>
              <a:buNone/>
            </a:pPr>
            <a:r>
              <a:rPr lang="en-US" altLang="zh-CN" dirty="0" smtClean="0"/>
              <a:t>-</a:t>
            </a:r>
            <a:r>
              <a:rPr lang="en-US" altLang="zh-CN" dirty="0" err="1" smtClean="0"/>
              <a:t>Analyse</a:t>
            </a:r>
            <a:r>
              <a:rPr lang="en-US" altLang="zh-CN" dirty="0" smtClean="0"/>
              <a:t> result</a:t>
            </a:r>
          </a:p>
          <a:p>
            <a:pPr>
              <a:buNone/>
            </a:pPr>
            <a:r>
              <a:rPr lang="en-US" altLang="zh-CN" dirty="0" smtClean="0"/>
              <a:t>-Find supporting evidence</a:t>
            </a:r>
          </a:p>
          <a:p>
            <a:pPr>
              <a:buNone/>
            </a:pPr>
            <a:r>
              <a:rPr lang="en-US" altLang="zh-CN" dirty="0" smtClean="0"/>
              <a:t>-Draw a conclusion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#</a:t>
            </a:r>
            <a:r>
              <a:rPr lang="en-US" altLang="zh-CN" sz="4400" dirty="0" smtClean="0"/>
              <a:t>How to solve the problem</a:t>
            </a:r>
            <a:r>
              <a:rPr lang="zh-CN" altLang="en-US" sz="4400" dirty="0" smtClean="0"/>
              <a:t/>
            </a:r>
            <a:br>
              <a:rPr lang="zh-CN" altLang="en-US" sz="4400" dirty="0" smtClean="0"/>
            </a:br>
            <a:endParaRPr lang="zh-CN" altLang="en-US" dirty="0"/>
          </a:p>
        </p:txBody>
      </p:sp>
      <p:pic>
        <p:nvPicPr>
          <p:cNvPr id="1026" name="Picture 2" descr="C:\Program Files (x86)\Microsoft Office\MEDIA\CAGCAT10\j02176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428868"/>
            <a:ext cx="3000396" cy="2907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sz="3600" dirty="0" smtClean="0"/>
              <a:t>Why theses steps are necessary for scientific research?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1.To help us to think logically</a:t>
            </a:r>
          </a:p>
          <a:p>
            <a:r>
              <a:rPr lang="en-US" altLang="zh-CN" dirty="0" smtClean="0"/>
              <a:t>2.To understand the passage better</a:t>
            </a:r>
          </a:p>
          <a:p>
            <a:r>
              <a:rPr lang="en-US" altLang="zh-CN" dirty="0" smtClean="0"/>
              <a:t>3.To learn how to solve problem</a:t>
            </a:r>
          </a:p>
          <a:p>
            <a:r>
              <a:rPr lang="en-US" altLang="zh-CN" dirty="0" smtClean="0"/>
              <a:t>4....</a:t>
            </a:r>
          </a:p>
          <a:p>
            <a:r>
              <a:rPr lang="en-US" altLang="zh-CN" dirty="0" smtClean="0"/>
              <a:t>Do you have more idea?</a:t>
            </a:r>
          </a:p>
          <a:p>
            <a:r>
              <a:rPr lang="en-US" altLang="zh-CN" dirty="0" smtClean="0"/>
              <a:t>Share with us!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4400" dirty="0" smtClean="0"/>
              <a:t>#Why theses steps are necessary for scientific research?</a:t>
            </a:r>
            <a:endParaRPr lang="zh-CN" altLang="en-US" dirty="0"/>
          </a:p>
        </p:txBody>
      </p:sp>
      <p:pic>
        <p:nvPicPr>
          <p:cNvPr id="2052" name="Picture 4" descr="C:\Program Files (x86)\Microsoft Office\MEDIA\CAGCAT10\j029774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714884"/>
            <a:ext cx="1851660" cy="17620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38dbb6fd5266d016094b705b952bd40735fa357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050" y="1428736"/>
            <a:ext cx="3857652" cy="4994796"/>
          </a:xfrm>
        </p:spPr>
      </p:pic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John Snow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1481328"/>
            <a:ext cx="3757610" cy="4525963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-Find a problem</a:t>
            </a:r>
          </a:p>
          <a:p>
            <a:pPr>
              <a:buNone/>
            </a:pPr>
            <a:r>
              <a:rPr lang="en-US" altLang="zh-CN" dirty="0" smtClean="0"/>
              <a:t>-Make a question</a:t>
            </a:r>
          </a:p>
          <a:p>
            <a:pPr>
              <a:buNone/>
            </a:pPr>
            <a:r>
              <a:rPr lang="en-US" altLang="zh-CN" dirty="0" smtClean="0"/>
              <a:t>-Think of a method</a:t>
            </a:r>
          </a:p>
          <a:p>
            <a:pPr>
              <a:buNone/>
            </a:pPr>
            <a:r>
              <a:rPr lang="en-US" altLang="zh-CN" dirty="0" smtClean="0"/>
              <a:t>-Collect results</a:t>
            </a:r>
          </a:p>
          <a:p>
            <a:pPr>
              <a:buNone/>
            </a:pPr>
            <a:r>
              <a:rPr lang="en-US" altLang="zh-CN" dirty="0" smtClean="0"/>
              <a:t>-</a:t>
            </a:r>
            <a:r>
              <a:rPr lang="en-US" altLang="zh-CN" dirty="0" err="1" smtClean="0"/>
              <a:t>Analyse</a:t>
            </a:r>
            <a:r>
              <a:rPr lang="en-US" altLang="zh-CN" dirty="0" smtClean="0"/>
              <a:t> result</a:t>
            </a:r>
          </a:p>
          <a:p>
            <a:pPr>
              <a:buNone/>
            </a:pPr>
            <a:r>
              <a:rPr lang="en-US" altLang="zh-CN" dirty="0" smtClean="0"/>
              <a:t>-Find supporting evidence</a:t>
            </a:r>
          </a:p>
          <a:p>
            <a:pPr>
              <a:buNone/>
            </a:pPr>
            <a:r>
              <a:rPr lang="en-US" altLang="zh-CN" dirty="0" smtClean="0"/>
              <a:t>-Draw a conclusion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#</a:t>
            </a:r>
            <a:r>
              <a:rPr lang="en-US" altLang="zh-CN" sz="4000" dirty="0" smtClean="0"/>
              <a:t>How to solve the problem</a:t>
            </a:r>
            <a:r>
              <a:rPr lang="zh-CN" altLang="en-US" sz="4000" dirty="0" smtClean="0"/>
              <a:t/>
            </a:r>
            <a:br>
              <a:rPr lang="zh-CN" altLang="en-US" sz="4000" dirty="0" smtClean="0"/>
            </a:b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43438" y="1500174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-What causes cholera?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43438" y="1928802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-Which theory is correct?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86248" y="2357430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-Gather information when another outbreak hit London in 1854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43372" y="2928934"/>
            <a:ext cx="464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-Make a map to find out where people died or did not died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43372" y="3429000"/>
            <a:ext cx="4572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-Look into the source of water and </a:t>
            </a:r>
            <a:r>
              <a:rPr lang="en-US" altLang="zh-CN" dirty="0" err="1" smtClean="0"/>
              <a:t>analyse</a:t>
            </a:r>
            <a:r>
              <a:rPr lang="en-US" altLang="zh-CN" dirty="0" smtClean="0"/>
              <a:t> the water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43372" y="4000504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-Find supporting evidence from two other deaths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86248" y="4714884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-The polluted water carried the virus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7" grpId="0" build="p"/>
      <p:bldP spid="8" grpId="0" build="p"/>
      <p:bldP spid="9" grpId="0" build="p"/>
      <p:bldP spid="10" grpId="0" build="p"/>
      <p:bldP spid="1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829761"/>
          </a:xfrm>
        </p:spPr>
        <p:txBody>
          <a:bodyPr/>
          <a:lstStyle/>
          <a:p>
            <a:pPr algn="ctr"/>
            <a:r>
              <a:rPr lang="en-US" altLang="zh-CN" dirty="0" smtClean="0"/>
              <a:t>In conclusion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57158" y="2500306"/>
            <a:ext cx="8272466" cy="2643206"/>
          </a:xfrm>
        </p:spPr>
        <p:txBody>
          <a:bodyPr>
            <a:noAutofit/>
          </a:bodyPr>
          <a:lstStyle/>
          <a:p>
            <a:pPr algn="l"/>
            <a:r>
              <a:rPr lang="en-US" altLang="zh-CN" sz="2800" dirty="0" smtClean="0"/>
              <a:t>1.Remove the handle from the pump</a:t>
            </a:r>
          </a:p>
          <a:p>
            <a:pPr algn="l"/>
            <a:r>
              <a:rPr lang="en-US" altLang="zh-CN" sz="2800" dirty="0" smtClean="0"/>
              <a:t>2.The source of all the water be examined</a:t>
            </a:r>
          </a:p>
          <a:p>
            <a:pPr algn="l"/>
            <a:r>
              <a:rPr lang="en-US" altLang="zh-CN" sz="2800" dirty="0" smtClean="0"/>
              <a:t>3.Water companies were instructed not to exposed people to polluted water anymore.</a:t>
            </a:r>
            <a:endParaRPr lang="zh-CN" altLang="en-US" sz="2800" dirty="0"/>
          </a:p>
        </p:txBody>
      </p:sp>
      <p:pic>
        <p:nvPicPr>
          <p:cNvPr id="3075" name="Picture 3" descr="C:\Program Files (x86)\Microsoft Office\MEDIA\CAGCAT10\j029384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030114"/>
            <a:ext cx="1738274" cy="1827886"/>
          </a:xfrm>
          <a:prstGeom prst="rect">
            <a:avLst/>
          </a:prstGeom>
          <a:noFill/>
        </p:spPr>
      </p:pic>
      <p:pic>
        <p:nvPicPr>
          <p:cNvPr id="3076" name="Picture 4" descr="C:\Program Files (x86)\Microsoft Office\MEDIA\CAGCAT10\j029382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0"/>
            <a:ext cx="1744675" cy="18361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Hope you enjoy!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By Tiffany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7200" dirty="0" smtClean="0"/>
              <a:t>General Idea</a:t>
            </a:r>
            <a:endParaRPr lang="zh-CN" alt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chemeClr val="accent1">
                    <a:lumMod val="75000"/>
                  </a:schemeClr>
                </a:solidFill>
              </a:rPr>
              <a:t>#GENERAL IDEA</a:t>
            </a:r>
            <a:endParaRPr lang="zh-CN" alt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zh-CN" dirty="0" smtClean="0"/>
              <a:t>WHO?</a:t>
            </a:r>
          </a:p>
          <a:p>
            <a:r>
              <a:rPr lang="en-US" altLang="zh-CN" dirty="0" smtClean="0"/>
              <a:t>WHEN?</a:t>
            </a:r>
          </a:p>
          <a:p>
            <a:r>
              <a:rPr lang="en-US" altLang="zh-CN" dirty="0" smtClean="0"/>
              <a:t>HOW MANY?</a:t>
            </a:r>
          </a:p>
          <a:p>
            <a:r>
              <a:rPr lang="en-US" altLang="zh-CN" dirty="0" smtClean="0"/>
              <a:t>WHAT?</a:t>
            </a:r>
          </a:p>
          <a:p>
            <a:r>
              <a:rPr lang="en-US" altLang="zh-CN" dirty="0" smtClean="0"/>
              <a:t>WHY?</a:t>
            </a:r>
          </a:p>
          <a:p>
            <a:r>
              <a:rPr lang="en-US" altLang="zh-CN" dirty="0" smtClean="0"/>
              <a:t>HOW TO SOLVE THE PROBLEM?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altLang="zh-CN" sz="8000" dirty="0" smtClean="0"/>
              <a:t>WHO?</a:t>
            </a:r>
            <a:endParaRPr lang="zh-CN" altLang="en-US" sz="8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57224" y="2928934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Who defeats “King Cholera”? </a:t>
            </a:r>
            <a:endParaRPr lang="zh-CN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        </a:t>
            </a:r>
            <a:r>
              <a:rPr lang="en-US" altLang="zh-CN" dirty="0" smtClean="0">
                <a:solidFill>
                  <a:schemeClr val="accent1">
                    <a:lumMod val="75000"/>
                  </a:schemeClr>
                </a:solidFill>
              </a:rPr>
              <a:t>PARAGRAPH 1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…</a:t>
            </a:r>
            <a:r>
              <a:rPr lang="en-US" sz="3600" b="1" dirty="0" smtClean="0">
                <a:solidFill>
                  <a:schemeClr val="accent2"/>
                </a:solidFill>
              </a:rPr>
              <a:t>John Snow</a:t>
            </a:r>
            <a:r>
              <a:rPr lang="en-US" sz="3600" dirty="0" smtClean="0"/>
              <a:t> wanted to face the challenge and solve this problem.</a:t>
            </a:r>
            <a:endParaRPr lang="zh-CN" altLang="en-US" sz="36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#Who defeats “King Cholera”? </a:t>
            </a:r>
            <a:r>
              <a:rPr lang="zh-CN" altLang="en-US" sz="4400" dirty="0" smtClean="0"/>
              <a:t/>
            </a:r>
            <a:br>
              <a:rPr lang="zh-CN" altLang="en-US" sz="4400" dirty="0" smtClean="0"/>
            </a:br>
            <a:endParaRPr lang="zh-CN" altLang="en-US" dirty="0"/>
          </a:p>
        </p:txBody>
      </p:sp>
      <p:sp>
        <p:nvSpPr>
          <p:cNvPr id="4" name="右箭头 3"/>
          <p:cNvSpPr/>
          <p:nvPr/>
        </p:nvSpPr>
        <p:spPr>
          <a:xfrm>
            <a:off x="571472" y="1428736"/>
            <a:ext cx="857256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 descr="38dbb6fd5266d016094b705b952bd40735fa357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3713129"/>
            <a:ext cx="2428892" cy="31448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85786" y="857232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altLang="zh-CN" sz="8000" dirty="0" smtClean="0"/>
              <a:t>WHEN?</a:t>
            </a:r>
            <a:endParaRPr lang="zh-CN" altLang="en-US" sz="8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28662" y="2786058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en-US" altLang="zh-CN" sz="4800" dirty="0" smtClean="0"/>
              <a:t>When did it happen?</a:t>
            </a:r>
            <a:endParaRPr lang="zh-CN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     </a:t>
            </a:r>
            <a:r>
              <a:rPr lang="en-US" altLang="zh-CN" dirty="0" smtClean="0">
                <a:solidFill>
                  <a:schemeClr val="accent1">
                    <a:lumMod val="75000"/>
                  </a:schemeClr>
                </a:solidFill>
              </a:rPr>
              <a:t>PARAGRAPH 3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John Snow suspected that the second theory was correct but he needed </a:t>
            </a:r>
            <a:r>
              <a:rPr lang="en-US" dirty="0" err="1" smtClean="0"/>
              <a:t>evidence.so</a:t>
            </a:r>
            <a:r>
              <a:rPr lang="en-US" dirty="0" smtClean="0"/>
              <a:t> when another outbreak hit </a:t>
            </a:r>
            <a:r>
              <a:rPr lang="en-US" dirty="0" err="1" smtClean="0"/>
              <a:t>london</a:t>
            </a:r>
            <a:r>
              <a:rPr lang="en-US" dirty="0" smtClean="0"/>
              <a:t> in </a:t>
            </a:r>
            <a:r>
              <a:rPr lang="en-US" b="1" dirty="0" smtClean="0">
                <a:solidFill>
                  <a:schemeClr val="accent2"/>
                </a:solidFill>
              </a:rPr>
              <a:t>1854</a:t>
            </a:r>
            <a:r>
              <a:rPr lang="en-US" dirty="0" smtClean="0"/>
              <a:t>…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sz="4400" dirty="0" smtClean="0"/>
              <a:t>#When did it happen?</a:t>
            </a:r>
            <a:r>
              <a:rPr lang="zh-CN" altLang="en-US" sz="4400" dirty="0" smtClean="0"/>
              <a:t/>
            </a:r>
            <a:br>
              <a:rPr lang="zh-CN" altLang="en-US" sz="4400" dirty="0" smtClean="0"/>
            </a:br>
            <a:endParaRPr lang="zh-CN" altLang="en-US" dirty="0"/>
          </a:p>
        </p:txBody>
      </p:sp>
      <p:sp>
        <p:nvSpPr>
          <p:cNvPr id="4" name="右箭头 3"/>
          <p:cNvSpPr/>
          <p:nvPr/>
        </p:nvSpPr>
        <p:spPr>
          <a:xfrm>
            <a:off x="500034" y="1428736"/>
            <a:ext cx="85725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altLang="zh-CN" sz="8000" dirty="0" smtClean="0"/>
              <a:t>HOW MANY?</a:t>
            </a:r>
            <a:endParaRPr lang="zh-CN" altLang="en-US" sz="8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14348" y="2643182"/>
            <a:ext cx="7772400" cy="1199704"/>
          </a:xfrm>
        </p:spPr>
        <p:txBody>
          <a:bodyPr>
            <a:normAutofit/>
          </a:bodyPr>
          <a:lstStyle/>
          <a:p>
            <a:r>
              <a:rPr lang="en-US" altLang="zh-CN" sz="3200" dirty="0" smtClean="0"/>
              <a:t>How many people died in the accident?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1437</TotalTime>
  <Words>578</Words>
  <PresentationFormat>全屏显示(4:3)</PresentationFormat>
  <Paragraphs>83</Paragraphs>
  <Slides>22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聚合</vt:lpstr>
      <vt:lpstr>SKIMMING  John Snow defeats “king cholera”</vt:lpstr>
      <vt:lpstr>John Snow</vt:lpstr>
      <vt:lpstr>General Idea</vt:lpstr>
      <vt:lpstr>幻灯片 4</vt:lpstr>
      <vt:lpstr>WHO?</vt:lpstr>
      <vt:lpstr>#Who defeats “King Cholera”?  </vt:lpstr>
      <vt:lpstr>WHEN?</vt:lpstr>
      <vt:lpstr>#When did it happen? </vt:lpstr>
      <vt:lpstr>HOW MANY?</vt:lpstr>
      <vt:lpstr>#How many people died in the accident? </vt:lpstr>
      <vt:lpstr>WHAT?</vt:lpstr>
      <vt:lpstr>#What happened? </vt:lpstr>
      <vt:lpstr>WHY?</vt:lpstr>
      <vt:lpstr>#Why is there no death at No. 20 and 21 Broad Street as well as at No. 8 and 9 Cambridge Street? </vt:lpstr>
      <vt:lpstr>HOW</vt:lpstr>
      <vt:lpstr>The METHOD  of  scientific research </vt:lpstr>
      <vt:lpstr>#How to solve the problem </vt:lpstr>
      <vt:lpstr>Why theses steps are necessary for scientific research?</vt:lpstr>
      <vt:lpstr>#Why theses steps are necessary for scientific research?</vt:lpstr>
      <vt:lpstr>#How to solve the problem </vt:lpstr>
      <vt:lpstr>In conclusion</vt:lpstr>
      <vt:lpstr>Hope you enjoy!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SKIMMING  John Snow defeats “king cholera”</dc:title>
  <dc:creator>lauyimting</dc:creator>
  <cp:lastModifiedBy>walkinnet</cp:lastModifiedBy>
  <cp:revision>6</cp:revision>
  <dcterms:created xsi:type="dcterms:W3CDTF">2015-02-16T12:53:59Z</dcterms:created>
  <dcterms:modified xsi:type="dcterms:W3CDTF">2015-02-17T13:58:35Z</dcterms:modified>
</cp:coreProperties>
</file>