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5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BA688-F964-4490-8613-04AA6A98D31B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B7E5D-FE58-45A7-8C98-10826CA05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7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4972AFD7-6A8B-4FF7-B8DA-088B7FA68F14}" type="slidenum">
              <a:rPr lang="zh-CN" altLang="en-US">
                <a:solidFill>
                  <a:prstClr val="black"/>
                </a:solidFill>
              </a:rPr>
              <a:pPr eaLnBrk="1" hangingPunct="1"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99D8-EB77-46DF-90FD-AFAF57556DC6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6D48-591B-40AA-B3C9-9B1BAF2798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8C51-ECBC-469F-9127-023B293FB9B6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49C0-0ECC-4FA3-AF93-FDB77F07A5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C48FA-6BDF-4B09-BD8E-3C0FEC055BAB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FB8F-1333-498E-B93C-D23F164F9D8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6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0303-7DA2-4C41-8E39-78F5DD2D2B00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F2273-D54A-4443-A63E-C7359A9717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9ECD-47B0-4306-A352-B5B8F936B85D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831F3-35CB-4FA8-BCF7-6FEA535969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0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7BDB-8525-4631-98AC-5A9621D02CCA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846C-FD59-42B1-9D0A-0D3254A4EC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C573-59A5-4A96-9328-EEAF22D1C902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7A40-C52F-4AAA-B8E3-34F14535C1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73DC-D230-445F-8327-2E1FE64A1EAB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CA7C-2397-4067-A3DE-2F5B2144EF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EDFF-15AE-4583-B27D-8ECAD73CC1B7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BA6C-8DAC-4359-B0F2-78E54146CD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7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E96C-7249-4809-9D9B-C18C4BEEE62A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ADE34-C5B2-4828-97D5-9A52D4E1D5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4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294A-207D-49A4-96F1-386556FF3C7E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B7D65-A5B3-40B8-B8A9-43D7157942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2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7FDE8-92C1-4C36-A3F7-43EC79545C87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A39E-1800-4107-86DC-85577DA558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72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D700-8153-4654-A8DD-B26D429E9E7C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7C3E-E7EE-476C-B238-F3328EA391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0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FC97-402F-42CC-868A-C3E7106057D0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DED2-AAC2-4016-AB8E-E5E11FE244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9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EC0F-32F1-4643-86F7-8414C0A058BD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291B-75DD-4DAD-9040-A6A9AF721F7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20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C4FCA-DD9F-474E-ADE6-0447041CD6EE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F0716-4302-4D69-9D1C-C9FA7F69838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10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C44-0147-4599-980B-B590EC29FE43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A257-9E77-4587-822F-072E680DD2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9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C037-AB68-41C6-9C00-5089286D50C0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1D99-D984-430B-AC49-139148B100E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3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DE49-DF85-4D6B-9784-5ACE708CC9C7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66FF-F0A4-4648-9682-1BD9071048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838C-904F-4121-BA1E-88AC1ED8F48E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C759-AA36-4535-A64B-3AB9FB29B67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1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6C7D-E7DB-4180-84BB-42720184A00B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6438-8B23-4D82-A633-F6EC1DCD79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49FE-CC61-4D88-84D3-4A127002EE0C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F1C4-1154-4C31-A61D-309320F543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921A-DE3C-480B-965F-8126CBDC6711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2A4C-E580-4459-9885-588527BBC68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6837-AD7C-4A37-A105-798B21EEFB5E}" type="datetime1">
              <a:rPr lang="zh-CN" altLang="en-US"/>
              <a:pPr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CF10-13AB-4033-9908-A48C4ABFDE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7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A1522-A8D1-4A19-A68F-9132642304B8}" type="datetime1">
              <a:rPr lang="zh-CN" altLang="en-US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ea typeface="宋体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023D9-6BC7-4F6F-B178-5AE159CF27E2}" type="slidenum">
              <a:rPr lang="zh-CN" altLang="en-US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58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5D2BB-D8E7-4B1F-B96F-B5BB6E3DE982}" type="datetime1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2018/7/15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556FB-76D6-4D79-9B7A-D3D9C279F2C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2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2" Type="http://schemas.openxmlformats.org/officeDocument/2006/relationships/hyperlink" Target="http://www.1ppt.com/moba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image" Target="../media/image1.png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audio" Target="../media/media1.mp3"/><Relationship Id="rId16" Type="http://schemas.openxmlformats.org/officeDocument/2006/relationships/image" Target="../media/image14.jpe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79613" y="4164809"/>
            <a:ext cx="2087562" cy="378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www.1ppt.com/moban/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行业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www.1ppt.com/hangye/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节日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www.1ppt.com/jieri/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素材下载：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www.1ppt.com/sucai/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背景图片：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www.1ppt.com/beijing/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图表下载：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www.1ppt.com/tubiao/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优秀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www.1ppt.com/xiazai/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www.1ppt.com/powerpoint/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www.1ppt.com/word/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Excel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www.1ppt.com/excel/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www.1ppt.com/ziliao/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课件下载：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www.1ppt.com/kejian/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www.1ppt.com/fanwen/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</a:t>
            </a:r>
            <a:endParaRPr lang="zh-CN" altLang="en-US" sz="1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4" y="414103"/>
            <a:ext cx="4428492" cy="41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标题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1351566"/>
            <a:ext cx="8277520" cy="1102519"/>
          </a:xfrm>
        </p:spPr>
        <p:txBody>
          <a:bodyPr/>
          <a:lstStyle/>
          <a:p>
            <a:pPr marL="0" indent="0" algn="r" eaLnBrk="1" hangingPunct="1"/>
            <a:r>
              <a:rPr lang="en-US" altLang="zh-CN" sz="4000" dirty="0" smtClean="0">
                <a:solidFill>
                  <a:srgbClr val="6EA92D"/>
                </a:solidFill>
              </a:rPr>
              <a:t>You Raise Me Up</a:t>
            </a:r>
            <a:endParaRPr lang="zh-CN" altLang="zh-CN" sz="4000" dirty="0" smtClean="0">
              <a:solidFill>
                <a:srgbClr val="6EA92D"/>
              </a:solidFill>
            </a:endParaRPr>
          </a:p>
        </p:txBody>
      </p:sp>
      <p:sp>
        <p:nvSpPr>
          <p:cNvPr id="2053" name="副标题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0012" y="2715766"/>
            <a:ext cx="3636404" cy="2786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1800" dirty="0" smtClean="0"/>
              <a:t>人教版 </a:t>
            </a:r>
            <a:r>
              <a:rPr lang="en-US" altLang="zh-CN" sz="1800" dirty="0" smtClean="0"/>
              <a:t>M1UI Friendship</a:t>
            </a:r>
          </a:p>
          <a:p>
            <a:pPr marL="0" indent="0" eaLnBrk="1" hangingPunct="1">
              <a:buNone/>
            </a:pPr>
            <a:r>
              <a:rPr lang="zh-CN" altLang="en-US" sz="1800" dirty="0" smtClean="0"/>
              <a:t>作者：李嘉敏</a:t>
            </a:r>
            <a:endParaRPr lang="en-US" altLang="zh-CN" sz="1800" dirty="0" smtClean="0"/>
          </a:p>
          <a:p>
            <a:pPr marL="0" indent="0" eaLnBrk="1" hangingPunct="1">
              <a:buNone/>
            </a:pPr>
            <a:r>
              <a:rPr lang="zh-CN" altLang="en-US" sz="1800" dirty="0" smtClean="0"/>
              <a:t>单位：华南师范大学外文学院</a:t>
            </a:r>
            <a:endParaRPr lang="en-US" altLang="zh-CN" sz="1800" dirty="0" smtClean="0"/>
          </a:p>
          <a:p>
            <a:pPr marL="0" indent="0" eaLnBrk="1" hangingPunct="1">
              <a:buFont typeface="Arial" charset="0"/>
              <a:buNone/>
            </a:pPr>
            <a:endParaRPr lang="zh-CN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42052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244"/>
            <a:ext cx="9066213" cy="50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191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you raise me 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33822" y="5467274"/>
            <a:ext cx="406400" cy="406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6" y="895394"/>
            <a:ext cx="4648078" cy="3809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76" y="1809770"/>
            <a:ext cx="342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am down and, oh my soul, so weary.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82" y="71636"/>
            <a:ext cx="4445000" cy="500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533" y="1630539"/>
            <a:ext cx="396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troubles come and my heart burdened be.</a:t>
            </a:r>
            <a:endParaRPr lang="zh-CN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2" y="637573"/>
            <a:ext cx="472702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584" y="1809770"/>
            <a:ext cx="335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I am still and wait here in the silence.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78" y="226450"/>
            <a:ext cx="3810000" cy="476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902" y="1809770"/>
            <a:ext cx="31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you come and sit a while with me.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2" y="226450"/>
            <a:ext cx="4349805" cy="4865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31932" y="1352582"/>
            <a:ext cx="4072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up, </a:t>
            </a:r>
          </a:p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can stand on </a:t>
            </a:r>
          </a:p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mountains.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69" y="448530"/>
            <a:ext cx="6246768" cy="44210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110" y="1823734"/>
            <a:ext cx="31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</a:t>
            </a:r>
          </a:p>
          <a:p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up,to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 on 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stormy seas.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" y="702821"/>
            <a:ext cx="5611381" cy="4002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762" y="1694586"/>
            <a:ext cx="2895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strong, when I am on your shoulders</a:t>
            </a:r>
            <a:endParaRPr lang="zh-CN" alt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49" y="603271"/>
            <a:ext cx="5993626" cy="40088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110" y="1799816"/>
            <a:ext cx="289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up… 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I can be.</a:t>
            </a:r>
            <a:endParaRPr lang="zh-CN" alt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" y="695606"/>
            <a:ext cx="5665788" cy="37151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45677" y="1428780"/>
            <a:ext cx="2958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up, so I can stand on 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mountains.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b="5265"/>
          <a:stretch/>
        </p:blipFill>
        <p:spPr>
          <a:xfrm>
            <a:off x="3041551" y="226450"/>
            <a:ext cx="5975024" cy="464309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079" y="1786919"/>
            <a:ext cx="3010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up, to walk on stormy 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seas.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0" y="702820"/>
            <a:ext cx="6076291" cy="37555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86353" y="1630539"/>
            <a:ext cx="2590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strong, when I am on your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shoulders.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08" y="18659"/>
            <a:ext cx="6934018" cy="41778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80" y="4019512"/>
            <a:ext cx="624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up…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I can be.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17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2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7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25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nodeType="withEffect">
                                  <p:stCondLst>
                                    <p:cond delay="33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25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33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42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34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4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nodeType="withEffect">
                                  <p:stCondLst>
                                    <p:cond delay="5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43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51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9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51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xit" presetSubtype="1" fill="hold" nodeType="withEffect">
                                  <p:stCondLst>
                                    <p:cond delay="60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5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xit" presetSubtype="1" fill="hold" grpId="1" nodeType="withEffect">
                                  <p:stCondLst>
                                    <p:cond delay="6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11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6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6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5" presetClass="exit" presetSubtype="0" fill="hold" grpId="1" nodeType="withEffect">
                                  <p:stCondLst>
                                    <p:cond delay="69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69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1" presetClass="exit" presetSubtype="1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7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78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1" dur="19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9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78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78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grpId="1" nodeType="withEffect">
                                  <p:stCondLst>
                                    <p:cond delay="8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2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2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5" presetClass="exit" presetSubtype="0" fill="hold" nodeType="withEffect">
                                  <p:stCondLst>
                                    <p:cond delay="9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8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94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2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nodeType="withEffect">
                                  <p:stCondLst>
                                    <p:cond delay="94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5" presetClass="exit" presetSubtype="0" fill="hold" nodeType="withEffect">
                                  <p:stCondLst>
                                    <p:cond delay="10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94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104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2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2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3" grpId="0"/>
      <p:bldP spid="13" grpId="1"/>
      <p:bldP spid="15" grpId="0"/>
      <p:bldP spid="15" grpId="1"/>
      <p:bldP spid="17" grpId="0"/>
      <p:bldP spid="17" grpId="1"/>
      <p:bldP spid="3" grpId="0"/>
      <p:bldP spid="3" grpId="1"/>
      <p:bldP spid="19" grpId="0"/>
      <p:bldP spid="19" grpId="1"/>
      <p:bldP spid="28" grpId="0"/>
      <p:bldP spid="28" grpId="1"/>
      <p:bldP spid="31" grpId="0"/>
      <p:bldP spid="31" grpId="1"/>
      <p:bldP spid="22" grpId="0"/>
      <p:bldP spid="22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27495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414" y="1599366"/>
            <a:ext cx="570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watching!</a:t>
            </a:r>
            <a:endParaRPr lang="zh-CN" altLang="en-US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346" y="3923981"/>
            <a:ext cx="236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srgbClr val="92D050"/>
                </a:solidFill>
              </a:rPr>
              <a:t>李嘉敏</a:t>
            </a:r>
            <a:endParaRPr lang="en-US" altLang="zh-CN" sz="2400" dirty="0" smtClean="0">
              <a:solidFill>
                <a:srgbClr val="92D050"/>
              </a:solidFill>
            </a:endParaRPr>
          </a:p>
          <a:p>
            <a:pPr algn="r"/>
            <a:r>
              <a:rPr lang="en-US" altLang="zh-CN" sz="2400" dirty="0" smtClean="0">
                <a:solidFill>
                  <a:srgbClr val="92D050"/>
                </a:solidFill>
              </a:rPr>
              <a:t>20150201024</a:t>
            </a:r>
          </a:p>
          <a:p>
            <a:pPr algn="r"/>
            <a:r>
              <a:rPr lang="zh-CN" altLang="en-US" sz="2400" dirty="0" smtClean="0">
                <a:solidFill>
                  <a:srgbClr val="92D050"/>
                </a:solidFill>
              </a:rPr>
              <a:t>英师</a:t>
            </a:r>
            <a:r>
              <a:rPr lang="en-US" altLang="zh-CN" sz="2400" dirty="0" smtClean="0">
                <a:solidFill>
                  <a:srgbClr val="92D050"/>
                </a:solidFill>
              </a:rPr>
              <a:t>4</a:t>
            </a:r>
            <a:r>
              <a:rPr lang="zh-CN" altLang="en-US" sz="2400" dirty="0" smtClean="0">
                <a:solidFill>
                  <a:srgbClr val="92D050"/>
                </a:solidFill>
              </a:rPr>
              <a:t>班</a:t>
            </a:r>
            <a:endParaRPr lang="zh-CN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240</Words>
  <Application>Microsoft Office PowerPoint</Application>
  <PresentationFormat>全屏显示(16:9)</PresentationFormat>
  <Paragraphs>33</Paragraphs>
  <Slides>3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Office 主题</vt:lpstr>
      <vt:lpstr>1_Office 主题</vt:lpstr>
      <vt:lpstr>You Raise Me Up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Raise Me Up</dc:title>
  <dc:creator>echo</dc:creator>
  <cp:lastModifiedBy>echo</cp:lastModifiedBy>
  <cp:revision>35</cp:revision>
  <dcterms:created xsi:type="dcterms:W3CDTF">2018-07-15T02:52:56Z</dcterms:created>
  <dcterms:modified xsi:type="dcterms:W3CDTF">2018-07-15T05:47:09Z</dcterms:modified>
</cp:coreProperties>
</file>