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6" r:id="rId13"/>
    <p:sldId id="268" r:id="rId14"/>
    <p:sldId id="288" r:id="rId15"/>
    <p:sldId id="267" r:id="rId16"/>
    <p:sldId id="266" r:id="rId17"/>
    <p:sldId id="269" r:id="rId18"/>
    <p:sldId id="287" r:id="rId19"/>
    <p:sldId id="270" r:id="rId20"/>
    <p:sldId id="271" r:id="rId21"/>
    <p:sldId id="272" r:id="rId22"/>
    <p:sldId id="273" r:id="rId23"/>
    <p:sldId id="274" r:id="rId24"/>
    <p:sldId id="276" r:id="rId25"/>
    <p:sldId id="275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9" r:id="rId3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C0E8"/>
    <a:srgbClr val="F18D00"/>
    <a:srgbClr val="B0C9EB"/>
    <a:srgbClr val="EEA346"/>
    <a:srgbClr val="D4ECEA"/>
    <a:srgbClr val="F0831F"/>
    <a:srgbClr val="E0F1F4"/>
    <a:srgbClr val="A8D426"/>
    <a:srgbClr val="FDD000"/>
    <a:srgbClr val="CFD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FAC22-1227-405A-8070-14ED55B2ED99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0204D-C7CA-4523-8771-FDCC808EB6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292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0204D-C7CA-4523-8771-FDCC808EB65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06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0204D-C7CA-4523-8771-FDCC808EB65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54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863" y="1131590"/>
            <a:ext cx="3501280" cy="461665"/>
          </a:xfrm>
          <a:prstGeom prst="rect">
            <a:avLst/>
          </a:prstGeom>
          <a:solidFill>
            <a:srgbClr val="F18D00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教材版本</a:t>
            </a:r>
            <a:r>
              <a:rPr lang="en-US" altLang="zh-CN" sz="2400" b="1" dirty="0">
                <a:solidFill>
                  <a:schemeClr val="bg1"/>
                </a:solidFill>
              </a:rPr>
              <a:t>: </a:t>
            </a:r>
            <a:r>
              <a:rPr lang="zh-CN" altLang="en-US" sz="2400" b="1" dirty="0">
                <a:solidFill>
                  <a:schemeClr val="bg1"/>
                </a:solidFill>
              </a:rPr>
              <a:t>人教版 必修一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564" y="1899203"/>
            <a:ext cx="3276859" cy="461665"/>
          </a:xfrm>
          <a:prstGeom prst="rect">
            <a:avLst/>
          </a:prstGeom>
          <a:solidFill>
            <a:srgbClr val="F18D00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课文</a:t>
            </a:r>
            <a:r>
              <a:rPr lang="en-US" altLang="zh-CN" sz="2400" b="1" dirty="0">
                <a:solidFill>
                  <a:schemeClr val="bg1"/>
                </a:solidFill>
              </a:rPr>
              <a:t>:  Unit 1  Friendship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863" y="3435846"/>
            <a:ext cx="1576072" cy="461665"/>
          </a:xfrm>
          <a:prstGeom prst="rect">
            <a:avLst/>
          </a:prstGeom>
          <a:solidFill>
            <a:srgbClr val="F18D00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作者</a:t>
            </a:r>
            <a:r>
              <a:rPr lang="en-US" altLang="zh-CN" sz="2400" b="1" dirty="0">
                <a:solidFill>
                  <a:schemeClr val="bg1"/>
                </a:solidFill>
              </a:rPr>
              <a:t>: </a:t>
            </a:r>
            <a:r>
              <a:rPr lang="zh-CN" altLang="en-US" sz="2400" b="1" dirty="0">
                <a:solidFill>
                  <a:schemeClr val="bg1"/>
                </a:solidFill>
              </a:rPr>
              <a:t>林欣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863" y="2710249"/>
            <a:ext cx="4051109" cy="461665"/>
          </a:xfrm>
          <a:prstGeom prst="rect">
            <a:avLst/>
          </a:prstGeom>
          <a:solidFill>
            <a:srgbClr val="F18D00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单位</a:t>
            </a:r>
            <a:r>
              <a:rPr lang="en-US" altLang="zh-CN" sz="2400" b="1" dirty="0">
                <a:solidFill>
                  <a:schemeClr val="bg1"/>
                </a:solidFill>
              </a:rPr>
              <a:t>: </a:t>
            </a:r>
            <a:r>
              <a:rPr lang="zh-CN" altLang="en-US" sz="2400" b="1" dirty="0">
                <a:solidFill>
                  <a:schemeClr val="bg1"/>
                </a:solidFill>
              </a:rPr>
              <a:t>华南师范大学外文学院</a:t>
            </a:r>
          </a:p>
        </p:txBody>
      </p:sp>
      <p:pic>
        <p:nvPicPr>
          <p:cNvPr id="1026" name="Picture 2" descr="C:\Users\Administrator\Desktop\课件\grav_keyart_rgb_0da2ea97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3376" r="3990" b="5146"/>
          <a:stretch/>
        </p:blipFill>
        <p:spPr bwMode="auto">
          <a:xfrm>
            <a:off x="4813039" y="975887"/>
            <a:ext cx="3915911" cy="346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课件\Mabel-and-Dipper-gravity-falls-32865230-457-5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97" y="975887"/>
            <a:ext cx="3222317" cy="388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lake Shelton - Friends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4437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63688" y="4443958"/>
            <a:ext cx="5407249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Just some roughed up desperadoes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Picture 9" descr="C:\Users\Administrator\Desktop\课件\S1E4_Young_Star_and_royal_guard_babysit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9502"/>
            <a:ext cx="6948273" cy="39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635275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08934" y="4385161"/>
            <a:ext cx="5755102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Hanging tough through thick and thin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122" name="Picture 2" descr="C:\Users\Administrator\Desktop\课件\S2e20_bust_into_the_Sh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590" y="483518"/>
            <a:ext cx="653191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485235"/>
      </p:ext>
    </p:extLst>
  </p:cSld>
  <p:clrMapOvr>
    <a:masterClrMapping/>
  </p:clrMapOvr>
  <p:transition advClick="0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课件\Fanart-gravity-falls-31887945-751-10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" b="16823"/>
          <a:stretch/>
        </p:blipFill>
        <p:spPr bwMode="auto">
          <a:xfrm>
            <a:off x="2771799" y="366819"/>
            <a:ext cx="3600400" cy="40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134472" y="4545848"/>
            <a:ext cx="4875053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Kicking up dust wherever we go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488968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27584" y="4480619"/>
            <a:ext cx="7359707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l can see that you and me are </a:t>
            </a:r>
            <a:r>
              <a:rPr lang="en-US" altLang="zh-CN" sz="2400" b="1" dirty="0" err="1">
                <a:solidFill>
                  <a:schemeClr val="bg1"/>
                </a:solidFill>
                <a:latin typeface="Comic Sans MS" pitchFamily="66" charset="0"/>
              </a:rPr>
              <a:t>gonna</a:t>
            </a:r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 be friends</a:t>
            </a:r>
            <a:endParaRPr lang="zh-CN" alt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" name="Picture 3" descr="C:\Users\Administrator\Desktop\课件\S1e9_Dipper_and_Mabel_looking_at_each_oth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1510"/>
            <a:ext cx="6818462" cy="38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198181"/>
      </p:ext>
    </p:extLst>
  </p:cSld>
  <p:clrMapOvr>
    <a:masterClrMapping/>
  </p:clrMapOvr>
  <p:transition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46C4902-C2F8-40E9-B2A2-FF5A62C6A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" r="1961" b="11337"/>
          <a:stretch/>
        </p:blipFill>
        <p:spPr>
          <a:xfrm>
            <a:off x="196271" y="2139702"/>
            <a:ext cx="2827459" cy="26012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832B5F4-BEC0-4CA5-A1F1-545731C993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" b="3912"/>
          <a:stretch/>
        </p:blipFill>
        <p:spPr>
          <a:xfrm>
            <a:off x="6054112" y="267494"/>
            <a:ext cx="2888692" cy="25292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A515E6A-DD19-44FA-A37C-F9BB88BE20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-75" r="14203" b="1"/>
          <a:stretch/>
        </p:blipFill>
        <p:spPr>
          <a:xfrm>
            <a:off x="3080027" y="1337598"/>
            <a:ext cx="2888692" cy="24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4446545"/>
            <a:ext cx="8280920" cy="523220"/>
          </a:xfrm>
          <a:prstGeom prst="rect">
            <a:avLst/>
          </a:prstGeom>
          <a:solidFill>
            <a:srgbClr val="EEA346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Comic Sans MS" pitchFamily="66" charset="0"/>
              </a:rPr>
              <a:t>Who'da</a:t>
            </a:r>
            <a:r>
              <a:rPr lang="en-US" altLang="zh-CN" sz="2800" b="1" dirty="0">
                <a:solidFill>
                  <a:schemeClr val="bg1"/>
                </a:solidFill>
                <a:latin typeface="Comic Sans MS" pitchFamily="66" charset="0"/>
              </a:rPr>
              <a:t> thought we'd wind up here together?</a:t>
            </a:r>
            <a:endParaRPr lang="zh-CN" altLang="zh-CN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Picture 2" descr="C:\Users\Administrator\Desktop\课件\S1e12_Dipper_Mabel_hu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81508"/>
            <a:ext cx="6576373" cy="369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75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4227934"/>
            <a:ext cx="7749237" cy="523220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Comic Sans MS" pitchFamily="66" charset="0"/>
              </a:rPr>
              <a:t>lt's</a:t>
            </a:r>
            <a:r>
              <a:rPr lang="en-US" altLang="zh-CN" sz="2800" b="1" dirty="0">
                <a:solidFill>
                  <a:schemeClr val="bg1"/>
                </a:solidFill>
                <a:latin typeface="Comic Sans MS" pitchFamily="66" charset="0"/>
              </a:rPr>
              <a:t> crazy that we're standing side by side</a:t>
            </a:r>
            <a:endParaRPr lang="zh-CN" altLang="zh-CN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8195" name="Picture 3" descr="C:\Users\Administrator\Desktop\课件\dipper_and_mabel_summerween_twins__gravity_falls__by_bushybro4-d5j6ws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04" y="446956"/>
            <a:ext cx="6238875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36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8679" y="4486349"/>
            <a:ext cx="6269665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Fighting just like two birds of a feather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218" name="Picture 2" descr="C:\Users\Administrator\Desktop\课件\twins_vs__evils_by_wild_cobragirl-d8yh3q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333010"/>
            <a:ext cx="4701908" cy="403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05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Administrator\Desktop\课件\grav_keyart_rgb_0da2ea9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38425" r="4390" b="8256"/>
          <a:stretch/>
        </p:blipFill>
        <p:spPr bwMode="auto">
          <a:xfrm>
            <a:off x="1043607" y="582060"/>
            <a:ext cx="721304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373764" y="4443958"/>
            <a:ext cx="6552728" cy="461665"/>
          </a:xfrm>
          <a:prstGeom prst="rect">
            <a:avLst/>
          </a:prstGeom>
          <a:solidFill>
            <a:srgbClr val="F18D00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Who's </a:t>
            </a:r>
            <a:r>
              <a:rPr lang="en-US" altLang="zh-CN" sz="2400" b="1" dirty="0" err="1">
                <a:solidFill>
                  <a:schemeClr val="bg1"/>
                </a:solidFill>
                <a:latin typeface="Comic Sans MS" pitchFamily="66" charset="0"/>
              </a:rPr>
              <a:t>gonna</a:t>
            </a:r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 tell us now that we can't fly?</a:t>
            </a:r>
            <a:endParaRPr lang="zh-CN" alt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334409"/>
      </p:ext>
    </p:extLst>
  </p:cSld>
  <p:clrMapOvr>
    <a:masterClrMapping/>
  </p:clrMapOvr>
  <p:transition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07704" y="4486349"/>
            <a:ext cx="5407249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Just some roughed up desperadoes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146" name="Picture 2" descr="https://vignette4.wikia.nocookie.net/gravityfalls/images/2/23/S1e2_old_man_evil_plan.png/revision/latest?cb=201206290536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9492"/>
            <a:ext cx="734783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0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4515966"/>
            <a:ext cx="7488833" cy="461665"/>
          </a:xfrm>
          <a:prstGeom prst="rect">
            <a:avLst/>
          </a:prstGeom>
          <a:solidFill>
            <a:srgbClr val="F18D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There's a moment in this journey that I gave up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7" name="Picture 3" descr="C:\Users\Administrator\Desktop\课件\sad_dipper_by_wild_cobragirl-d8wngc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"/>
          <a:stretch/>
        </p:blipFill>
        <p:spPr bwMode="auto">
          <a:xfrm>
            <a:off x="1548876" y="293914"/>
            <a:ext cx="5553447" cy="400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591367"/>
      </p:ext>
    </p:extLst>
  </p:cSld>
  <p:clrMapOvr>
    <a:masterClrMapping/>
  </p:clrMapOvr>
  <p:transition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35696" y="4486349"/>
            <a:ext cx="5755102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Hanging tough through thick and thin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1266" name="Picture 2" descr="C:\Users\Administrator\Desktop\课件\Gravity-Falls-gravity-falls-27881881-1280-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66" y="416390"/>
            <a:ext cx="7032104" cy="395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39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10955" y="4443958"/>
            <a:ext cx="4875053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Kicking up dust wherever we go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2290" name="Picture 2" descr="C:\Users\Administrator\Desktop\课件\gipf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9502"/>
            <a:ext cx="6865735" cy="385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5" y="339502"/>
            <a:ext cx="6865735" cy="227337"/>
          </a:xfrm>
          <a:prstGeom prst="rect">
            <a:avLst/>
          </a:prstGeom>
          <a:solidFill>
            <a:srgbClr val="A2C0E8"/>
          </a:solidFill>
          <a:ln>
            <a:solidFill>
              <a:srgbClr val="A2C0E8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0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592" y="4515966"/>
            <a:ext cx="7443063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I can see that you and me are </a:t>
            </a:r>
            <a:r>
              <a:rPr lang="en-US" altLang="zh-CN" sz="2400" b="1" dirty="0" err="1">
                <a:solidFill>
                  <a:schemeClr val="bg1"/>
                </a:solidFill>
                <a:latin typeface="Comic Sans MS" pitchFamily="66" charset="0"/>
              </a:rPr>
              <a:t>gonna</a:t>
            </a:r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 be friends</a:t>
            </a:r>
            <a:endParaRPr lang="zh-CN" alt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3314" name="Picture 2" descr="C:\Users\Administrator\Desktop\课件\gravity-falls-finale-1280jpg-c74659_1280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06" y="366886"/>
            <a:ext cx="6944433" cy="390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81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5538" y="4587974"/>
            <a:ext cx="6890798" cy="461665"/>
          </a:xfrm>
          <a:prstGeom prst="rect">
            <a:avLst/>
          </a:prstGeom>
          <a:solidFill>
            <a:srgbClr val="F18D00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To the end you and me are </a:t>
            </a:r>
            <a:r>
              <a:rPr lang="en-US" altLang="zh-CN" sz="2400" b="1" dirty="0" err="1">
                <a:solidFill>
                  <a:schemeClr val="bg1"/>
                </a:solidFill>
                <a:latin typeface="Comic Sans MS" pitchFamily="66" charset="0"/>
              </a:rPr>
              <a:t>gonna</a:t>
            </a:r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 be friends  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96336" y="4587974"/>
            <a:ext cx="974947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Yeah!</a:t>
            </a:r>
            <a:endParaRPr lang="zh-CN" alt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8194" name="Picture 2" descr="C:\Users\Administrator\Desktop\课件\gravity_falls_dipper_and_mabel_shadeless_by_diothecreative-danqh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7088" r="7386" b="6082"/>
          <a:stretch/>
        </p:blipFill>
        <p:spPr bwMode="auto">
          <a:xfrm>
            <a:off x="827313" y="471228"/>
            <a:ext cx="3864733" cy="39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课件\Mabel-and-Dipper-gravity-falls-32865230-457-5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85" y="459751"/>
            <a:ext cx="3272799" cy="39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85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158299"/>
            <a:ext cx="1883849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Here we go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68143" y="4517127"/>
            <a:ext cx="3230372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Hey </a:t>
            </a:r>
            <a:r>
              <a:rPr lang="en-US" altLang="zh-CN" sz="2400" b="1" dirty="0" err="1">
                <a:solidFill>
                  <a:schemeClr val="bg1"/>
                </a:solidFill>
                <a:latin typeface="Comic Sans MS" pitchFamily="66" charset="0"/>
              </a:rPr>
              <a:t>hey</a:t>
            </a:r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 you and me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67944" y="4515521"/>
            <a:ext cx="4682692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Different as different can be</a:t>
            </a:r>
            <a:endParaRPr lang="zh-CN" alt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5364" name="Picture 4" descr="C:\Users\Administrator\Desktop\课件\a1_dippe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6" r="1184"/>
          <a:stretch/>
        </p:blipFill>
        <p:spPr bwMode="auto">
          <a:xfrm>
            <a:off x="1835696" y="801566"/>
            <a:ext cx="2262819" cy="353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Administrator\Desktop\课件\gravity_falls__mabel_pines__vector__by_100latino-d5k9ht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94987"/>
            <a:ext cx="1861809" cy="334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18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30987" y="4587974"/>
            <a:ext cx="4548040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You like to rock I like to roll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6386" name="Picture 2" descr="C:\Users\Administrator\Desktop\课件\gravity-falls-dipper-mab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7494"/>
            <a:ext cx="519460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2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3648" y="4098112"/>
            <a:ext cx="6194324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You take the high and I'll take the low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7411" name="Picture 3" descr="C:\Users\Administrator\Desktop\课件\Gravity-Falls-gravity-falls-38681660-1600-9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 t="970" r="17610" b="2020"/>
          <a:stretch/>
        </p:blipFill>
        <p:spPr bwMode="auto">
          <a:xfrm>
            <a:off x="762001" y="697412"/>
            <a:ext cx="3665984" cy="307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dministrator\Desktop\课件\S1e12_Dipper_vs_Summerween_Trickst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9" t="8697" r="24061" b="8243"/>
          <a:stretch/>
        </p:blipFill>
        <p:spPr bwMode="auto">
          <a:xfrm>
            <a:off x="4427983" y="697412"/>
            <a:ext cx="3747579" cy="307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82691" y="4570472"/>
            <a:ext cx="4634602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latin typeface="Comic Sans MS" pitchFamily="66" charset="0"/>
              </a:rPr>
              <a:t>Woah</a:t>
            </a:r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Comic Sans MS" pitchFamily="66" charset="0"/>
              </a:rPr>
              <a:t>woah</a:t>
            </a:r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-oh </a:t>
            </a:r>
            <a:r>
              <a:rPr lang="en-US" altLang="zh-CN" sz="2400" b="1" dirty="0" err="1">
                <a:solidFill>
                  <a:schemeClr val="bg1"/>
                </a:solidFill>
                <a:latin typeface="Comic Sans MS" pitchFamily="66" charset="0"/>
              </a:rPr>
              <a:t>woah</a:t>
            </a:r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Comic Sans MS" pitchFamily="66" charset="0"/>
              </a:rPr>
              <a:t>woah</a:t>
            </a:r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-oh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8435" name="Picture 3" descr="C:\Users\Administrator\Desktop\课件\jPqY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5487"/>
            <a:ext cx="6336704" cy="41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12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04430" y="4498569"/>
            <a:ext cx="5407249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Just some roughed up desperadoes</a:t>
            </a:r>
            <a:endParaRPr lang="zh-CN" alt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458" name="Picture 2" descr="C:\Users\Administrator\Desktop\课件\4e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024"/>
            <a:ext cx="6496847" cy="365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86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81192" y="4526021"/>
            <a:ext cx="5755102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Hanging tough through thick and thin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2530" name="Picture 2" descr="C:\Users\Administrator\Desktop\课件\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0999"/>
            <a:ext cx="5702079" cy="397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2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33" y="555526"/>
            <a:ext cx="4193267" cy="3585301"/>
          </a:xfrm>
        </p:spPr>
      </p:pic>
      <p:sp>
        <p:nvSpPr>
          <p:cNvPr id="3" name="矩形 2"/>
          <p:cNvSpPr/>
          <p:nvPr/>
        </p:nvSpPr>
        <p:spPr>
          <a:xfrm>
            <a:off x="1187624" y="4371950"/>
            <a:ext cx="6340197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My boots just couldn't walk another mile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23728" y="4558357"/>
            <a:ext cx="4875053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Kicking up dust wherever we go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3555" name="Picture 3" descr="C:\Users\Administrator\Desktop\课件\gravity-falls-disney-family-animated-cartoon-series-comedy-background-146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9502"/>
            <a:ext cx="6552728" cy="40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4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6654" y="4515966"/>
            <a:ext cx="7443063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I can see that you and me are </a:t>
            </a:r>
            <a:r>
              <a:rPr lang="en-US" altLang="zh-CN" sz="2400" b="1" dirty="0" err="1">
                <a:solidFill>
                  <a:schemeClr val="bg1"/>
                </a:solidFill>
                <a:latin typeface="Comic Sans MS" pitchFamily="66" charset="0"/>
              </a:rPr>
              <a:t>gonna</a:t>
            </a:r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 be friends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" name="Picture 2" descr="http://d.christiantoday.com/en/full/41184/gravity-falls.jpg?w=650&amp;amp;h=402&amp;amp;l=50&amp;amp;t=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34" y="555526"/>
            <a:ext cx="606190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64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50422" y="4395340"/>
            <a:ext cx="6904454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To the end you and me are </a:t>
            </a:r>
            <a:r>
              <a:rPr lang="en-US" altLang="zh-CN" sz="2400" b="1" dirty="0" err="1">
                <a:solidFill>
                  <a:schemeClr val="bg1"/>
                </a:solidFill>
                <a:latin typeface="Comic Sans MS" pitchFamily="66" charset="0"/>
              </a:rPr>
              <a:t>gonna</a:t>
            </a:r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 be friends</a:t>
            </a:r>
            <a:endParaRPr lang="zh-CN" alt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" name="Picture 2" descr="C:\Users\Administrator\Desktop\课件\S1e1_awkward_sibling_hu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29" y="295135"/>
            <a:ext cx="6882747" cy="38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28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77326" y="4587974"/>
            <a:ext cx="7359707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l can see that you and me are </a:t>
            </a:r>
            <a:r>
              <a:rPr lang="en-US" altLang="zh-CN" sz="2400" b="1" dirty="0" err="1">
                <a:solidFill>
                  <a:schemeClr val="bg1"/>
                </a:solidFill>
                <a:latin typeface="Comic Sans MS" pitchFamily="66" charset="0"/>
              </a:rPr>
              <a:t>gonna</a:t>
            </a:r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 be friends</a:t>
            </a:r>
            <a:endParaRPr lang="zh-CN" alt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" name="Picture 2" descr="C:\Users\Administrator\Desktop\课件\gravity-falls-1080p-background_1_1600x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78" y="300540"/>
            <a:ext cx="7516205" cy="422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81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1A1F334-AD11-428C-A097-3E2F6DEB3E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2" t="-4191" r="27507" b="-1"/>
          <a:stretch/>
        </p:blipFill>
        <p:spPr>
          <a:xfrm>
            <a:off x="179512" y="1707654"/>
            <a:ext cx="2793991" cy="31568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7327CE1-C42E-4480-AE7C-0BFF95A8FB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7" t="30278" r="33938"/>
          <a:stretch/>
        </p:blipFill>
        <p:spPr>
          <a:xfrm>
            <a:off x="6147582" y="195486"/>
            <a:ext cx="2793991" cy="33567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2E33F9B-1622-4077-95A5-CE4F13CCFC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545" r="43700"/>
          <a:stretch/>
        </p:blipFill>
        <p:spPr>
          <a:xfrm>
            <a:off x="3224930" y="993311"/>
            <a:ext cx="2623119" cy="31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3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89797" y="4474667"/>
            <a:ext cx="6837128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And that cloud above me had no silver lining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098" name="Picture 2" descr="https://vignette.wikia.nocookie.net/gravityfalls/images/3/39/S2e2_confession.png/revision/latest?cb=201408040536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06" y="267494"/>
            <a:ext cx="7199511" cy="404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7923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19672" y="4443958"/>
            <a:ext cx="6142772" cy="523220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I couldn't buy a break with my last dime</a:t>
            </a:r>
            <a:endParaRPr lang="zh-CN" altLang="zh-CN" sz="28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Administrator\Desktop\课件\1531490129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630" y="411510"/>
            <a:ext cx="522885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621962"/>
      </p:ext>
    </p:extLst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4443958"/>
            <a:ext cx="8208912" cy="523220"/>
          </a:xfrm>
          <a:prstGeom prst="rect">
            <a:avLst/>
          </a:prstGeom>
          <a:solidFill>
            <a:srgbClr val="F18D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omic Sans MS" pitchFamily="66" charset="0"/>
              </a:rPr>
              <a:t>Oh but when I saw you standing in the corner</a:t>
            </a:r>
            <a:endParaRPr lang="zh-CN" altLang="zh-CN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076" name="Picture 4" descr="C:\Users\Administrator\Desktop\课件\GF-Персонажи-Gravity-Falls-Mabel-Pines-GF-Гифки-160257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79" y="423493"/>
            <a:ext cx="6473699" cy="381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6679" y="4003655"/>
            <a:ext cx="6683713" cy="296287"/>
          </a:xfrm>
          <a:prstGeom prst="rect">
            <a:avLst/>
          </a:prstGeom>
          <a:solidFill>
            <a:srgbClr val="A2C0E8"/>
          </a:solidFill>
          <a:ln>
            <a:solidFill>
              <a:srgbClr val="A2C0E8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9404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8889E-6 -4.81481E-6 L -3.88889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7" y="4443958"/>
            <a:ext cx="8568952" cy="523220"/>
          </a:xfrm>
          <a:prstGeom prst="rect">
            <a:avLst/>
          </a:prstGeom>
          <a:solidFill>
            <a:srgbClr val="F0831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Comic Sans MS" pitchFamily="66" charset="0"/>
              </a:rPr>
              <a:t>l'd</a:t>
            </a:r>
            <a:r>
              <a:rPr lang="en-US" altLang="zh-CN" sz="2800" b="1" dirty="0">
                <a:solidFill>
                  <a:schemeClr val="bg1"/>
                </a:solidFill>
                <a:latin typeface="Comic Sans MS" pitchFamily="66" charset="0"/>
              </a:rPr>
              <a:t> never thought that you would have my back</a:t>
            </a:r>
            <a:endParaRPr lang="zh-CN" altLang="zh-CN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Administrator\Desktop\课件\cf5fffdd-8793-4f3d-9f66-d7c1f6032b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9542"/>
            <a:ext cx="6264696" cy="351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995499"/>
      </p:ext>
    </p:extLst>
  </p:cSld>
  <p:clrMapOvr>
    <a:masterClrMapping/>
  </p:clrMapOvr>
  <p:transition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4486349"/>
            <a:ext cx="8748464" cy="461665"/>
          </a:xfrm>
          <a:prstGeom prst="rect">
            <a:avLst/>
          </a:prstGeom>
          <a:solidFill>
            <a:srgbClr val="F18D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But then we rolled in like the thunder and the lightening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051" name="Picture 3" descr="C:\Users\Administrator\Desktop\课件\bc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7494"/>
            <a:ext cx="4042792" cy="40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82473"/>
      </p:ext>
    </p:extLst>
  </p:cSld>
  <p:clrMapOvr>
    <a:masterClrMapping/>
  </p:clrMapOvr>
  <p:transition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69136E-6 C 0.03004 -0.03797 0.075 -0.06204 0.125 -0.06204 C 0.175 -0.06204 0.21997 -0.03797 0.25 4.69136E-6 C 0.21997 0.03796 0.175 0.06203 0.125 0.06203 C 0.075 0.06203 0.03004 0.03796 -4.16667E-6 4.69136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2837" y="4443958"/>
            <a:ext cx="6401111" cy="461665"/>
          </a:xfrm>
          <a:prstGeom prst="rect">
            <a:avLst/>
          </a:prstGeom>
          <a:solidFill>
            <a:srgbClr val="F18D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itchFamily="66" charset="0"/>
              </a:rPr>
              <a:t>Threw some punches then we had a laugh</a:t>
            </a:r>
            <a:endParaRPr lang="zh-CN" altLang="zh-CN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077" name="Picture 5" descr="C:\Users\Administrator\Desktop\课件\127906_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1290"/>
            <a:ext cx="6444208" cy="362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53868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</Words>
  <Application>Microsoft Office PowerPoint</Application>
  <PresentationFormat>全屏显示(16:9)</PresentationFormat>
  <Paragraphs>40</Paragraphs>
  <Slides>34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9" baseType="lpstr">
      <vt:lpstr>宋体</vt:lpstr>
      <vt:lpstr>Arial</vt:lpstr>
      <vt:lpstr>Calibri</vt:lpstr>
      <vt:lpstr>Comic Sans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刘 惠晓</cp:lastModifiedBy>
  <cp:revision>71</cp:revision>
  <dcterms:created xsi:type="dcterms:W3CDTF">2018-07-12T02:51:08Z</dcterms:created>
  <dcterms:modified xsi:type="dcterms:W3CDTF">2018-07-15T10:17:49Z</dcterms:modified>
</cp:coreProperties>
</file>