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8" r:id="rId2"/>
    <p:sldId id="271" r:id="rId3"/>
    <p:sldId id="286" r:id="rId4"/>
    <p:sldId id="279" r:id="rId5"/>
    <p:sldId id="315" r:id="rId6"/>
    <p:sldId id="316" r:id="rId7"/>
    <p:sldId id="318" r:id="rId8"/>
    <p:sldId id="319" r:id="rId9"/>
    <p:sldId id="320" r:id="rId10"/>
    <p:sldId id="283" r:id="rId11"/>
  </p:sldIdLst>
  <p:sldSz cx="12192000" cy="6858000"/>
  <p:notesSz cx="6858000" cy="9144000"/>
  <p:embeddedFontLst>
    <p:embeddedFont>
      <p:font typeface="微软雅黑" panose="020B0503020204020204" pitchFamily="34" charset="-122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华文中宋" panose="02010600040101010101" pitchFamily="2" charset="-122"/>
      <p:regular r:id="rId19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2"/>
    <p:restoredTop sz="93738"/>
  </p:normalViewPr>
  <p:slideViewPr>
    <p:cSldViewPr showGuides="1">
      <p:cViewPr varScale="1">
        <p:scale>
          <a:sx n="66" d="100"/>
          <a:sy n="66" d="100"/>
        </p:scale>
        <p:origin x="-858" y="-96"/>
      </p:cViewPr>
      <p:guideLst>
        <p:guide orient="horz" pos="2160"/>
        <p:guide pos="381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6" cy="7200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5D50D855-7280-4367-8259-8495F85F0F70}" type="datetimeFigureOut">
              <a:rPr lang="zh-CN" altLang="en-US" strike="noStrike" noProof="1">
                <a:latin typeface="+mn-lt"/>
                <a:ea typeface="+mn-ea"/>
                <a:cs typeface="+mn-cs"/>
              </a:rPr>
              <a:t>2018/7/15</a:t>
            </a:fld>
            <a:endParaRPr lang="zh-CN" altLang="en-US" strike="noStrike" noProof="1"/>
          </a:p>
        </p:txBody>
      </p:sp>
      <p:sp>
        <p:nvSpPr>
          <p:cNvPr id="205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3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0"/>
            <a:r>
              <a:rPr lang="zh-CN" altLang="en-US"/>
              <a:t>第二级</a:t>
            </a:r>
          </a:p>
          <a:p>
            <a:pPr lvl="2" indent="0"/>
            <a:r>
              <a:rPr lang="zh-CN" altLang="en-US"/>
              <a:t>第三级</a:t>
            </a:r>
          </a:p>
          <a:p>
            <a:pPr lvl="3" indent="0"/>
            <a:r>
              <a:rPr lang="zh-CN" altLang="en-US"/>
              <a:t>第四级</a:t>
            </a:r>
          </a:p>
          <a:p>
            <a:pPr lvl="4" indent="0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4A41B388-8B49-458E-B7FF-50BAEBC75CA9}" type="slidenum">
              <a:rPr lang="zh-CN" altLang="en-US" strike="noStrike" noProof="1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1021136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defRPr/>
            </a:pPr>
            <a:fld id="{D9AFF7AD-E455-435F-8430-DBDA38E6638E}" type="datetimeFigureOut">
              <a:rPr lang="zh-CN" altLang="en-US" strike="noStrike" noProof="1">
                <a:latin typeface="+mn-lt"/>
                <a:ea typeface="+mn-ea"/>
                <a:cs typeface="+mn-cs"/>
              </a:rPr>
              <a:t>2018/7/15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defRPr/>
            </a:pPr>
            <a:fld id="{2ACB7406-B5C5-48BF-9210-D0F26B400B28}" type="slidenum">
              <a:rPr lang="zh-CN" altLang="en-US" strike="noStrike" noProof="1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defRPr/>
            </a:pPr>
            <a:fld id="{D9AFF7AD-E455-435F-8430-DBDA38E6638E}" type="datetimeFigureOut">
              <a:rPr lang="zh-CN" altLang="en-US" strike="noStrike" noProof="1">
                <a:latin typeface="+mn-lt"/>
                <a:ea typeface="+mn-ea"/>
                <a:cs typeface="+mn-cs"/>
              </a:rPr>
              <a:t>2018/7/15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defRPr/>
            </a:pPr>
            <a:fld id="{2ACB7406-B5C5-48BF-9210-D0F26B400B28}" type="slidenum">
              <a:rPr lang="zh-CN" altLang="en-US" strike="noStrike" noProof="1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defRPr/>
            </a:pPr>
            <a:fld id="{D9AFF7AD-E455-435F-8430-DBDA38E6638E}" type="datetimeFigureOut">
              <a:rPr lang="zh-CN" altLang="en-US" strike="noStrike" noProof="1">
                <a:latin typeface="+mn-lt"/>
                <a:ea typeface="+mn-ea"/>
                <a:cs typeface="+mn-cs"/>
              </a:rPr>
              <a:t>2018/7/15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defRPr/>
            </a:pPr>
            <a:fld id="{2ACB7406-B5C5-48BF-9210-D0F26B400B28}" type="slidenum">
              <a:rPr lang="zh-CN" altLang="en-US" strike="noStrike" noProof="1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defRPr/>
            </a:pPr>
            <a:fld id="{D9AFF7AD-E455-435F-8430-DBDA38E6638E}" type="datetimeFigureOut">
              <a:rPr lang="zh-CN" altLang="en-US" strike="noStrike" noProof="1">
                <a:latin typeface="+mn-lt"/>
                <a:ea typeface="+mn-ea"/>
                <a:cs typeface="+mn-cs"/>
              </a:rPr>
              <a:t>2018/7/15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defRPr/>
            </a:pPr>
            <a:fld id="{2ACB7406-B5C5-48BF-9210-D0F26B400B28}" type="slidenum">
              <a:rPr lang="zh-CN" altLang="en-US" strike="noStrike" noProof="1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defRPr/>
            </a:pPr>
            <a:fld id="{D9AFF7AD-E455-435F-8430-DBDA38E6638E}" type="datetimeFigureOut">
              <a:rPr lang="zh-CN" altLang="en-US" strike="noStrike" noProof="1">
                <a:latin typeface="+mn-lt"/>
                <a:ea typeface="+mn-ea"/>
                <a:cs typeface="+mn-cs"/>
              </a:rPr>
              <a:t>2018/7/15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defRPr/>
            </a:pPr>
            <a:fld id="{2ACB7406-B5C5-48BF-9210-D0F26B400B28}" type="slidenum">
              <a:rPr lang="zh-CN" altLang="en-US" strike="noStrike" noProof="1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defRPr/>
            </a:pPr>
            <a:fld id="{D9AFF7AD-E455-435F-8430-DBDA38E6638E}" type="datetimeFigureOut">
              <a:rPr lang="zh-CN" altLang="en-US" strike="noStrike" noProof="1">
                <a:latin typeface="+mn-lt"/>
                <a:ea typeface="+mn-ea"/>
                <a:cs typeface="+mn-cs"/>
              </a:rPr>
              <a:t>2018/7/15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defRPr/>
            </a:pPr>
            <a:fld id="{2ACB7406-B5C5-48BF-9210-D0F26B400B28}" type="slidenum">
              <a:rPr lang="zh-CN" altLang="en-US" strike="noStrike" noProof="1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defRPr/>
            </a:pPr>
            <a:fld id="{D9AFF7AD-E455-435F-8430-DBDA38E6638E}" type="datetimeFigureOut">
              <a:rPr lang="zh-CN" altLang="en-US" strike="noStrike" noProof="1">
                <a:latin typeface="+mn-lt"/>
                <a:ea typeface="+mn-ea"/>
                <a:cs typeface="+mn-cs"/>
              </a:rPr>
              <a:t>2018/7/15</a:t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defRPr/>
            </a:pPr>
            <a:fld id="{2ACB7406-B5C5-48BF-9210-D0F26B400B28}" type="slidenum">
              <a:rPr lang="zh-CN" altLang="en-US" strike="noStrike" noProof="1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defRPr/>
            </a:pPr>
            <a:fld id="{D9AFF7AD-E455-435F-8430-DBDA38E6638E}" type="datetimeFigureOut">
              <a:rPr lang="zh-CN" altLang="en-US" strike="noStrike" noProof="1">
                <a:latin typeface="+mn-lt"/>
                <a:ea typeface="+mn-ea"/>
                <a:cs typeface="+mn-cs"/>
              </a:rPr>
              <a:t>2018/7/15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defRPr/>
            </a:pPr>
            <a:fld id="{2ACB7406-B5C5-48BF-9210-D0F26B400B28}" type="slidenum">
              <a:rPr lang="zh-CN" altLang="en-US" strike="noStrike" noProof="1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defRPr/>
            </a:pPr>
            <a:fld id="{D9AFF7AD-E455-435F-8430-DBDA38E6638E}" type="datetimeFigureOut">
              <a:rPr lang="zh-CN" altLang="en-US" strike="noStrike" noProof="1">
                <a:latin typeface="+mn-lt"/>
                <a:ea typeface="+mn-ea"/>
                <a:cs typeface="+mn-cs"/>
              </a:rPr>
              <a:t>2018/7/15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defRPr/>
            </a:pPr>
            <a:fld id="{2ACB7406-B5C5-48BF-9210-D0F26B400B28}" type="slidenum">
              <a:rPr lang="zh-CN" altLang="en-US" strike="noStrike" noProof="1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defRPr/>
            </a:pPr>
            <a:fld id="{D9AFF7AD-E455-435F-8430-DBDA38E6638E}" type="datetimeFigureOut">
              <a:rPr lang="zh-CN" altLang="en-US" strike="noStrike" noProof="1">
                <a:latin typeface="+mn-lt"/>
                <a:ea typeface="+mn-ea"/>
                <a:cs typeface="+mn-cs"/>
              </a:rPr>
              <a:t>2018/7/15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defRPr/>
            </a:pPr>
            <a:fld id="{2ACB7406-B5C5-48BF-9210-D0F26B400B28}" type="slidenum">
              <a:rPr lang="zh-CN" altLang="en-US" strike="noStrike" noProof="1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 fontAlgn="base"/>
            <a:endParaRPr lang="zh-CN" altLang="en-US" strike="noStrike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defRPr/>
            </a:pPr>
            <a:fld id="{D9AFF7AD-E455-435F-8430-DBDA38E6638E}" type="datetimeFigureOut">
              <a:rPr lang="zh-CN" altLang="en-US" strike="noStrike" noProof="1">
                <a:latin typeface="+mn-lt"/>
                <a:ea typeface="+mn-ea"/>
                <a:cs typeface="+mn-cs"/>
              </a:rPr>
              <a:t>2018/7/15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defRPr/>
            </a:pPr>
            <a:fld id="{2ACB7406-B5C5-48BF-9210-D0F26B400B28}" type="slidenum">
              <a:rPr lang="zh-CN" altLang="en-US" strike="noStrike" noProof="1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/>
          <a:p>
            <a:pPr lvl="0" indent="-34290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D9AFF7AD-E455-435F-8430-DBDA38E6638E}" type="datetimeFigureOut">
              <a:rPr lang="zh-CN" altLang="en-US" strike="noStrike" noProof="1">
                <a:latin typeface="+mn-lt"/>
                <a:ea typeface="+mn-ea"/>
                <a:cs typeface="+mn-cs"/>
              </a:rPr>
              <a:t>2018/7/15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2ACB7406-B5C5-48BF-9210-D0F26B400B28}" type="slidenum">
              <a:rPr lang="zh-CN" altLang="en-US" strike="noStrike" noProof="1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713" y="2833688"/>
            <a:ext cx="7283450" cy="4135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4" name="TextBox 693"/>
          <p:cNvSpPr txBox="1"/>
          <p:nvPr/>
        </p:nvSpPr>
        <p:spPr>
          <a:xfrm>
            <a:off x="4454525" y="1949450"/>
            <a:ext cx="328295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微软雅黑" panose="020B0503020204020204" pitchFamily="34" charset="-122"/>
              </a:rPr>
              <a:t>人教版高中英语</a:t>
            </a:r>
            <a:r>
              <a:rPr lang="en-US" altLang="zh-CN" sz="24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微软雅黑" panose="020B0503020204020204" pitchFamily="34" charset="-122"/>
              </a:rPr>
              <a:t>M1U2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微软雅黑" panose="020B0503020204020204" pitchFamily="34" charset="-122"/>
              </a:rPr>
              <a:t>龚冬梅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微软雅黑" panose="020B0503020204020204" pitchFamily="34" charset="-122"/>
              </a:rPr>
              <a:t>华南师范大学外文学院</a:t>
            </a:r>
          </a:p>
        </p:txBody>
      </p:sp>
      <p:grpSp>
        <p:nvGrpSpPr>
          <p:cNvPr id="3075" name="组合 1"/>
          <p:cNvGrpSpPr/>
          <p:nvPr/>
        </p:nvGrpSpPr>
        <p:grpSpPr>
          <a:xfrm>
            <a:off x="2251075" y="30163"/>
            <a:ext cx="7689850" cy="1752600"/>
            <a:chOff x="1146" y="499"/>
            <a:chExt cx="12108" cy="2761"/>
          </a:xfrm>
        </p:grpSpPr>
        <p:sp>
          <p:nvSpPr>
            <p:cNvPr id="3076" name="TextBox 684"/>
            <p:cNvSpPr txBox="1"/>
            <p:nvPr/>
          </p:nvSpPr>
          <p:spPr>
            <a:xfrm>
              <a:off x="1146" y="499"/>
              <a:ext cx="12108" cy="27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English Around the World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Music: Englishman in New York</a:t>
              </a:r>
            </a:p>
          </p:txBody>
        </p:sp>
        <p:sp>
          <p:nvSpPr>
            <p:cNvPr id="339" name=" 339"/>
            <p:cNvSpPr/>
            <p:nvPr/>
          </p:nvSpPr>
          <p:spPr>
            <a:xfrm>
              <a:off x="2199" y="2424"/>
              <a:ext cx="655" cy="610"/>
            </a:xfrm>
            <a:custGeom>
              <a:avLst/>
              <a:gdLst/>
              <a:ahLst/>
              <a:cxnLst/>
              <a:rect l="l" t="t" r="r" b="b"/>
              <a:pathLst>
                <a:path w="900473" h="900473">
                  <a:moveTo>
                    <a:pt x="347074" y="203047"/>
                  </a:moveTo>
                  <a:lnTo>
                    <a:pt x="692767" y="451973"/>
                  </a:lnTo>
                  <a:lnTo>
                    <a:pt x="347074" y="700898"/>
                  </a:lnTo>
                  <a:close/>
                  <a:moveTo>
                    <a:pt x="450237" y="63807"/>
                  </a:moveTo>
                  <a:cubicBezTo>
                    <a:pt x="236817" y="63807"/>
                    <a:pt x="63807" y="236817"/>
                    <a:pt x="63807" y="450237"/>
                  </a:cubicBezTo>
                  <a:cubicBezTo>
                    <a:pt x="63807" y="663656"/>
                    <a:pt x="236817" y="836666"/>
                    <a:pt x="450237" y="836666"/>
                  </a:cubicBezTo>
                  <a:cubicBezTo>
                    <a:pt x="663656" y="836666"/>
                    <a:pt x="836666" y="663656"/>
                    <a:pt x="836666" y="450237"/>
                  </a:cubicBezTo>
                  <a:cubicBezTo>
                    <a:pt x="836666" y="236817"/>
                    <a:pt x="663656" y="63807"/>
                    <a:pt x="450237" y="63807"/>
                  </a:cubicBezTo>
                  <a:close/>
                  <a:moveTo>
                    <a:pt x="450237" y="0"/>
                  </a:moveTo>
                  <a:cubicBezTo>
                    <a:pt x="698895" y="0"/>
                    <a:pt x="900473" y="201578"/>
                    <a:pt x="900473" y="450237"/>
                  </a:cubicBezTo>
                  <a:cubicBezTo>
                    <a:pt x="900473" y="698895"/>
                    <a:pt x="698895" y="900473"/>
                    <a:pt x="450237" y="900473"/>
                  </a:cubicBezTo>
                  <a:cubicBezTo>
                    <a:pt x="201578" y="900473"/>
                    <a:pt x="0" y="698895"/>
                    <a:pt x="0" y="450237"/>
                  </a:cubicBezTo>
                  <a:cubicBezTo>
                    <a:pt x="0" y="201578"/>
                    <a:pt x="201578" y="0"/>
                    <a:pt x="450237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strike="noStrike" noProof="1">
                <a:solidFill>
                  <a:srgbClr val="FFFFFF"/>
                </a:solidFill>
              </a:endParaRPr>
            </a:p>
          </p:txBody>
        </p:sp>
      </p:grpSp>
      <p:pic>
        <p:nvPicPr>
          <p:cNvPr id="2" name="Sting - Englishman In New York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1992.83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15040" y="37385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4000"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h (30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8" y="787400"/>
            <a:ext cx="3541712" cy="4875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th (3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0" y="925513"/>
            <a:ext cx="5826125" cy="327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" y="1581150"/>
            <a:ext cx="5532438" cy="523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图片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800" y="1984375"/>
            <a:ext cx="5922963" cy="523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772 -0.076408 L 0.030810 0.056450 C 0.045791 0.084212 0.054113 0.125855 0.054113 0.169479 C 0.054113 0.219054 0.045791 0.258713 0.030810 0.286475 L -0.035772 0.419333 " pathEditMode="relative" rAng="0" ptsTypes="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208 0.195463 L 0.326041 0.626204 " pathEditMode="relative" rAng="0" ptsTypes="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th"/>
          <p:cNvPicPr>
            <a:picLocks noChangeAspect="1"/>
          </p:cNvPicPr>
          <p:nvPr/>
        </p:nvPicPr>
        <p:blipFill>
          <a:blip r:embed="rId2"/>
          <a:srcRect l="6477" r="6194"/>
          <a:stretch>
            <a:fillRect/>
          </a:stretch>
        </p:blipFill>
        <p:spPr>
          <a:xfrm>
            <a:off x="5484813" y="323850"/>
            <a:ext cx="6234112" cy="3997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777875" y="3384550"/>
            <a:ext cx="3719513" cy="2860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r" eaLnBrk="0" hangingPunct="0"/>
            <a:r>
              <a:rPr lang="en-US" altLang="zh-CN" sz="4800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ENGLISH</a:t>
            </a:r>
          </a:p>
          <a:p>
            <a:pPr algn="r" eaLnBrk="0" hangingPunct="0"/>
            <a:r>
              <a:rPr lang="en-US" altLang="zh-CN" sz="4800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MAN IN </a:t>
            </a:r>
          </a:p>
          <a:p>
            <a:pPr algn="r" eaLnBrk="0" hangingPunct="0"/>
            <a:r>
              <a:rPr lang="en-US" altLang="zh-CN" sz="4800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NEW YORK</a:t>
            </a:r>
          </a:p>
          <a:p>
            <a:pPr algn="r" eaLnBrk="0" hangingPunct="0"/>
            <a:r>
              <a:rPr lang="en-US" altLang="zh-CN" sz="3600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--STING</a:t>
            </a:r>
          </a:p>
        </p:txBody>
      </p:sp>
      <p:pic>
        <p:nvPicPr>
          <p:cNvPr id="18" name="图片 17" descr="下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100" y="708025"/>
            <a:ext cx="5443538" cy="5441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7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1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1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th (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3" y="558800"/>
            <a:ext cx="4649787" cy="3633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th (7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538" y="2768600"/>
            <a:ext cx="4860925" cy="3467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86113" y="5746750"/>
            <a:ext cx="6559550" cy="520700"/>
          </a:xfrm>
          <a:prstGeom prst="rect">
            <a:avLst/>
          </a:prstGeom>
          <a:solidFill>
            <a:srgbClr val="002060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don't drink coffee I take tea my dear</a:t>
            </a:r>
          </a:p>
        </p:txBody>
      </p:sp>
      <p:pic>
        <p:nvPicPr>
          <p:cNvPr id="3" name="图片 2" descr="下载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75" y="1579563"/>
            <a:ext cx="4383088" cy="327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th (1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350" y="555625"/>
            <a:ext cx="6450013" cy="4146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989638" y="1136650"/>
            <a:ext cx="5622925" cy="522288"/>
          </a:xfrm>
          <a:prstGeom prst="rect">
            <a:avLst/>
          </a:prstGeom>
          <a:solidFill>
            <a:srgbClr val="002060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like my toast done on </a:t>
            </a:r>
            <a:r>
              <a:rPr lang="en-US" alt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one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side</a:t>
            </a:r>
          </a:p>
        </p:txBody>
      </p:sp>
      <p:pic>
        <p:nvPicPr>
          <p:cNvPr id="8194" name="图片 4" descr="34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6575"/>
            <a:ext cx="4759325" cy="3570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5" descr="th (15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709863"/>
            <a:ext cx="5072063" cy="37417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5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84438" y="5518150"/>
            <a:ext cx="7726362" cy="520700"/>
          </a:xfrm>
          <a:prstGeom prst="rect">
            <a:avLst/>
          </a:prstGeom>
          <a:solidFill>
            <a:srgbClr val="002060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you can hear it in my accent when I talk</a:t>
            </a:r>
          </a:p>
        </p:txBody>
      </p:sp>
      <p:pic>
        <p:nvPicPr>
          <p:cNvPr id="6" name="图片 5" descr="th (20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388" y="1670050"/>
            <a:ext cx="4141787" cy="2862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下载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63" y="650875"/>
            <a:ext cx="5081587" cy="3733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4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32150" y="5486400"/>
            <a:ext cx="5440363" cy="522288"/>
          </a:xfrm>
          <a:prstGeom prst="rect">
            <a:avLst/>
          </a:prstGeom>
          <a:solidFill>
            <a:srgbClr val="002060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I'm an Englishman in New York</a:t>
            </a:r>
          </a:p>
        </p:txBody>
      </p:sp>
      <p:pic>
        <p:nvPicPr>
          <p:cNvPr id="3" name="图片 2" descr="th (1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525" y="1036638"/>
            <a:ext cx="3933825" cy="393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th (8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063" y="835025"/>
            <a:ext cx="5372100" cy="4135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4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4" presetClass="entr" presetSubtype="0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8600" y="2622550"/>
            <a:ext cx="3486150" cy="2028825"/>
          </a:xfrm>
          <a:prstGeom prst="rect">
            <a:avLst/>
          </a:prstGeom>
          <a:solidFill>
            <a:srgbClr val="002060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See me walking</a:t>
            </a:r>
          </a:p>
          <a:p>
            <a:pPr eaLnBrk="0" hangingPunct="0"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down </a:t>
            </a:r>
            <a:r>
              <a:rPr lang="en-US" alt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Fifth Avenue</a:t>
            </a:r>
          </a:p>
        </p:txBody>
      </p:sp>
      <p:pic>
        <p:nvPicPr>
          <p:cNvPr id="3" name="图片 2" descr="下载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276225"/>
            <a:ext cx="2887663" cy="4376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th (26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700" y="3370263"/>
            <a:ext cx="4611688" cy="3074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6673850" y="1600200"/>
            <a:ext cx="5461000" cy="522288"/>
          </a:xfrm>
          <a:prstGeom prst="rect">
            <a:avLst/>
          </a:prstGeom>
          <a:solidFill>
            <a:srgbClr val="002060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walking cane here at my side</a:t>
            </a:r>
          </a:p>
        </p:txBody>
      </p:sp>
      <p:pic>
        <p:nvPicPr>
          <p:cNvPr id="8" name="图片 7" descr="下载 (5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812800"/>
            <a:ext cx="3471863" cy="4856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1690688" y="5922963"/>
            <a:ext cx="4591050" cy="522287"/>
          </a:xfrm>
          <a:prstGeom prst="rect">
            <a:avLst/>
          </a:prstGeom>
          <a:solidFill>
            <a:srgbClr val="002060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take it everywhere I walk</a:t>
            </a:r>
          </a:p>
        </p:txBody>
      </p:sp>
    </p:spTree>
  </p:cSld>
  <p:clrMapOvr>
    <a:masterClrMapping/>
  </p:clrMapOvr>
  <p:transition advClick="0" advTm="9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100"/>
                            </p:stCondLst>
                            <p:childTnLst>
                              <p:par>
                                <p:cTn id="4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100"/>
                            </p:stCondLst>
                            <p:childTnLst>
                              <p:par>
                                <p:cTn id="5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100"/>
                            </p:stCondLst>
                            <p:childTnLst>
                              <p:par>
                                <p:cTn id="5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bldLvl="0" animBg="1"/>
      <p:bldP spid="7" grpId="0" animBg="1"/>
      <p:bldP spid="7" grpId="1" animBg="1"/>
      <p:bldP spid="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08013" y="4540250"/>
            <a:ext cx="5440362" cy="520700"/>
          </a:xfrm>
          <a:prstGeom prst="rect">
            <a:avLst/>
          </a:prstGeom>
          <a:solidFill>
            <a:srgbClr val="002060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I'm an Englishman in New York</a:t>
            </a:r>
          </a:p>
        </p:txBody>
      </p:sp>
      <p:pic>
        <p:nvPicPr>
          <p:cNvPr id="6" name="图片 5" descr="th (3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363538"/>
            <a:ext cx="4772025" cy="3160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 descr="th (29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5" y="363538"/>
            <a:ext cx="4705350" cy="3225800"/>
          </a:xfrm>
          <a:prstGeom prst="rect">
            <a:avLst/>
          </a:prstGeom>
          <a:noFill/>
          <a:ln w="317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" name="图片 7" descr="下载 (8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338" y="3524250"/>
            <a:ext cx="4681537" cy="3006725"/>
          </a:xfrm>
          <a:prstGeom prst="rect">
            <a:avLst/>
          </a:prstGeom>
          <a:noFill/>
          <a:ln w="317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" name="文本框 11"/>
          <p:cNvSpPr txBox="1"/>
          <p:nvPr/>
        </p:nvSpPr>
        <p:spPr>
          <a:xfrm>
            <a:off x="477838" y="5611813"/>
            <a:ext cx="5915025" cy="522287"/>
          </a:xfrm>
          <a:prstGeom prst="rect">
            <a:avLst/>
          </a:prstGeom>
          <a:solidFill>
            <a:srgbClr val="002060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oh~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I'm an alien' I'm a legal alien</a:t>
            </a:r>
          </a:p>
        </p:txBody>
      </p:sp>
    </p:spTree>
  </p:cSld>
  <p:clrMapOvr>
    <a:masterClrMapping/>
  </p:clrMapOvr>
  <p:transition advClick="0" advTm="11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4" presetClass="emph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bldLvl="0" animBg="1"/>
      <p:bldP spid="12" grpId="1" bldLvl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109</Words>
  <Application>Microsoft Office PowerPoint</Application>
  <PresentationFormat>自定义</PresentationFormat>
  <Paragraphs>20</Paragraphs>
  <Slides>10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6" baseType="lpstr">
      <vt:lpstr>Arial</vt:lpstr>
      <vt:lpstr>宋体</vt:lpstr>
      <vt:lpstr>微软雅黑</vt:lpstr>
      <vt:lpstr>Calibri</vt:lpstr>
      <vt:lpstr>华文中宋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❤Namdev</dc:creator>
  <cp:lastModifiedBy>win8</cp:lastModifiedBy>
  <cp:revision>79</cp:revision>
  <dcterms:created xsi:type="dcterms:W3CDTF">2013-10-15T06:19:00Z</dcterms:created>
  <dcterms:modified xsi:type="dcterms:W3CDTF">2018-07-15T15:52:55Z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