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0" r:id="rId7"/>
    <p:sldId id="261" r:id="rId8"/>
    <p:sldId id="263" r:id="rId9"/>
    <p:sldId id="267" r:id="rId10"/>
    <p:sldId id="264" r:id="rId11"/>
    <p:sldId id="266" r:id="rId12"/>
    <p:sldId id="262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5000"/>
    </mc:Choice>
    <mc:Fallback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5000"/>
    </mc:Choice>
    <mc:Fallback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5000"/>
    </mc:Choice>
    <mc:Fallback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5000"/>
    </mc:Choice>
    <mc:Fallback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5000"/>
    </mc:Choice>
    <mc:Fallback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5000"/>
    </mc:Choice>
    <mc:Fallback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5000"/>
    </mc:Choice>
    <mc:Fallback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5000"/>
    </mc:Choice>
    <mc:Fallback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5000"/>
    </mc:Choice>
    <mc:Fallback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5000"/>
    </mc:Choice>
    <mc:Fallback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500" advClick="0" advTm="15000"/>
    </mc:Choice>
    <mc:Fallback>
      <p:transition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9730" y="872808"/>
            <a:ext cx="9144000" cy="165576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教材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</a:rPr>
              <a:t>：人教版高一英语必修一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单元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</a:rPr>
              <a:t>：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U2 English around the world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</a:rPr>
              <a:t>课文：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The road to modern English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作者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</a:rPr>
              <a:t>：刘倩群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单位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</a:rPr>
              <a:t>：华南师范大学外文学院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Bryan Ferry - Shall I compare thee to a summer's day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385" y="254000"/>
            <a:ext cx="619125" cy="6191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4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90620" y="280035"/>
            <a:ext cx="481076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Sometime too hot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8" name="图片 7" descr="u=1234886231,1511942360&amp;fm=27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1990" y="1486535"/>
            <a:ext cx="8640445" cy="4851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750820" y="280035"/>
            <a:ext cx="669036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The eye of heaven shines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7" name="图片 6" descr="timg (1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7420" y="1595120"/>
            <a:ext cx="8107045" cy="46647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1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1480185"/>
            <a:ext cx="6564630" cy="492379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24213" y="280035"/>
            <a:ext cx="574357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And often is his gold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</p:spTree>
    <p:custDataLst>
      <p:tags r:id="rId2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400743" y="280035"/>
            <a:ext cx="539051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Complexion dimm'd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4" name="图片 3" descr="timg (1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5785" y="1645285"/>
            <a:ext cx="6624955" cy="45021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788920" y="280035"/>
            <a:ext cx="661416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And every fair from fair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4" name="图片 3" descr="timg (1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6690" y="1557655"/>
            <a:ext cx="9894570" cy="4488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06483" y="280035"/>
            <a:ext cx="497903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Sometime declines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5" name="图片 4" descr="u=551007900,991850637&amp;fm=15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0770" y="1559560"/>
            <a:ext cx="7491095" cy="46824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63875" y="280035"/>
            <a:ext cx="606425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By chance or nature's 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4" name="图片 3" descr="timg (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9325" y="1294765"/>
            <a:ext cx="7753350" cy="5168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2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0440" y="1294765"/>
            <a:ext cx="7690485" cy="493903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54263" y="280035"/>
            <a:ext cx="748347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Changing course untrimm'd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</p:spTree>
    <p:custDataLst>
      <p:tags r:id="rId2"/>
    </p:custData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842895" y="280035"/>
            <a:ext cx="650621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But thy eternal summer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4" name="图片 3" descr="timg (1)"/>
          <p:cNvPicPr>
            <a:picLocks noChangeAspect="1"/>
          </p:cNvPicPr>
          <p:nvPr/>
        </p:nvPicPr>
        <p:blipFill>
          <a:blip r:embed="rId1"/>
          <a:srcRect l="1026" t="2036" r="839" b="4290"/>
          <a:stretch>
            <a:fillRect/>
          </a:stretch>
        </p:blipFill>
        <p:spPr>
          <a:xfrm>
            <a:off x="2299335" y="1656080"/>
            <a:ext cx="7929245" cy="45421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117975" y="280035"/>
            <a:ext cx="395605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Shall not fade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2" name="图片 1" descr="timg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6570" y="1374775"/>
            <a:ext cx="8658225" cy="50463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 (1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6160" y="1456055"/>
            <a:ext cx="7843520" cy="48983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277870" y="280035"/>
            <a:ext cx="563626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Shall I compare thee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02598" y="280035"/>
            <a:ext cx="618680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Nor lose possession of 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3" name="图片 2" descr="1250a141c76g215"/>
          <p:cNvPicPr>
            <a:picLocks noChangeAspect="1"/>
          </p:cNvPicPr>
          <p:nvPr/>
        </p:nvPicPr>
        <p:blipFill>
          <a:blip r:embed="rId1"/>
          <a:srcRect r="-477" b="4335"/>
          <a:stretch>
            <a:fillRect/>
          </a:stretch>
        </p:blipFill>
        <p:spPr>
          <a:xfrm>
            <a:off x="2687320" y="1466850"/>
            <a:ext cx="7496175" cy="48482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216910" y="280035"/>
            <a:ext cx="575818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That fair thou owest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3" name="图片 2" descr="timg (2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2490" y="1454150"/>
            <a:ext cx="8256905" cy="5005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247390" y="280035"/>
            <a:ext cx="569722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Nor shall death brag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3" name="图片 2" descr="201807050804503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7045" y="1557655"/>
            <a:ext cx="6607810" cy="4526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269808" y="280035"/>
            <a:ext cx="765238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Thou wander'st in his shade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3" name="图片 2" descr="d62a6059252dd42a505de484093b5bb5c9eab84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985" y="1397000"/>
            <a:ext cx="5091430" cy="50914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140393" y="280035"/>
            <a:ext cx="591121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When in eternal lines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4" name="图片 3" descr="timg (18)"/>
          <p:cNvPicPr>
            <a:picLocks noChangeAspect="1"/>
          </p:cNvPicPr>
          <p:nvPr/>
        </p:nvPicPr>
        <p:blipFill>
          <a:blip r:embed="rId1"/>
          <a:srcRect l="3777" t="7417" r="4372" b="10672"/>
          <a:stretch>
            <a:fillRect/>
          </a:stretch>
        </p:blipFill>
        <p:spPr>
          <a:xfrm>
            <a:off x="2313940" y="1567815"/>
            <a:ext cx="7912735" cy="4704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155950" y="280035"/>
            <a:ext cx="588010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To time thou growest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4" name="图片 3" descr="f2f964d8-1b91-4688-aed0-3e87a5174b4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0125" y="1624330"/>
            <a:ext cx="7652385" cy="45319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407285" y="280035"/>
            <a:ext cx="737743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So long as men can breathe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4" name="图片 3" descr="20170414142434_4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9815" y="1755775"/>
            <a:ext cx="7863205" cy="4430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026218" y="280035"/>
            <a:ext cx="413956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Or eyes can see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5" name="图片 4" descr="1363890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6420" y="1384300"/>
            <a:ext cx="8812530" cy="49568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59188" y="280035"/>
            <a:ext cx="48736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So long lives this 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4" name="图片 3" descr="a1ccdecff30d4387b6d271d54bd2764c_t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155" y="1517015"/>
            <a:ext cx="9047480" cy="47618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574608" y="280035"/>
            <a:ext cx="704278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And this gives life to thee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4" name="图片 3" descr="29381f30e924b8991dd9121d64061d950a7bf62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2845" y="1397635"/>
            <a:ext cx="7553325" cy="50361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568383" y="441960"/>
            <a:ext cx="505523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To a summer's day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7" name="图片 6" descr="timg (1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8700" y="1544320"/>
            <a:ext cx="4745355" cy="49472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 (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6970" y="1486535"/>
            <a:ext cx="4798060" cy="490283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47390" y="280035"/>
            <a:ext cx="569722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Thou art more lovely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</p:spTree>
    <p:custDataLst>
      <p:tags r:id="rId2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 (2)"/>
          <p:cNvPicPr>
            <a:picLocks noChangeAspect="1"/>
          </p:cNvPicPr>
          <p:nvPr/>
        </p:nvPicPr>
        <p:blipFill>
          <a:blip r:embed="rId1"/>
          <a:srcRect r="2954"/>
          <a:stretch>
            <a:fillRect/>
          </a:stretch>
        </p:blipFill>
        <p:spPr>
          <a:xfrm>
            <a:off x="1924050" y="1376680"/>
            <a:ext cx="8343900" cy="483679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308985" y="280035"/>
            <a:ext cx="557403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And more temperate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</p:spTree>
    <p:custDataLst>
      <p:tags r:id="rId2"/>
    </p:custData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"/>
          <p:cNvPicPr>
            <a:picLocks noChangeAspect="1"/>
          </p:cNvPicPr>
          <p:nvPr/>
        </p:nvPicPr>
        <p:blipFill>
          <a:blip r:embed="rId1"/>
          <a:srcRect r="53" b="5422"/>
          <a:stretch>
            <a:fillRect/>
          </a:stretch>
        </p:blipFill>
        <p:spPr>
          <a:xfrm>
            <a:off x="2607945" y="1686560"/>
            <a:ext cx="7152640" cy="45123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04173" y="280035"/>
            <a:ext cx="638365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Rough winds do shake 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</p:spTree>
    <p:custDataLst>
      <p:tags r:id="rId2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0178" y="469900"/>
            <a:ext cx="681164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The darling buds of May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3" name="图片 2" descr="u=3060138180,2153626479&amp;fm=27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040" y="1995805"/>
            <a:ext cx="7150100" cy="40214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39148" y="280035"/>
            <a:ext cx="551370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And summer's lease 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4" name="图片 3" descr="ae7a0e483438453ba1c2a9e89a9ee9b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1880" y="1294765"/>
            <a:ext cx="7711440" cy="5121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781300" y="280035"/>
            <a:ext cx="662940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Hath all too short a day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  <p:pic>
        <p:nvPicPr>
          <p:cNvPr id="4" name="图片 3" descr="timg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3280" y="1294765"/>
            <a:ext cx="8303895" cy="52184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WPS 演示</Application>
  <PresentationFormat>宽屏</PresentationFormat>
  <Paragraphs>62</Paragraphs>
  <Slides>29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Vijaya</vt:lpstr>
      <vt:lpstr>Times New Roman</vt:lpstr>
      <vt:lpstr>Monotype Corsiva</vt:lpstr>
      <vt:lpstr>Office 主题</vt:lpstr>
      <vt:lpstr>空白演示</vt:lpstr>
      <vt:lpstr>空白演示</vt:lpstr>
      <vt:lpstr>空白演示</vt:lpstr>
      <vt:lpstr>空白演示</vt:lpstr>
      <vt:lpstr>空白演示</vt:lpstr>
      <vt:lpstr>空白演示</vt:lpstr>
      <vt:lpstr>PowerPoint 演示文稿</vt:lpstr>
      <vt:lpstr>PowerPoint 演示文稿</vt:lpstr>
      <vt:lpstr>PowerPoint 演示文稿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3</cp:revision>
  <dcterms:created xsi:type="dcterms:W3CDTF">2018-03-01T02:03:00Z</dcterms:created>
  <dcterms:modified xsi:type="dcterms:W3CDTF">2018-07-15T10:02:19Z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