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7" r:id="rId2"/>
    <p:sldId id="256" r:id="rId3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8" autoAdjust="0"/>
    <p:restoredTop sz="94659" autoAdjust="0"/>
  </p:normalViewPr>
  <p:slideViewPr>
    <p:cSldViewPr>
      <p:cViewPr>
        <p:scale>
          <a:sx n="50" d="100"/>
          <a:sy n="50" d="100"/>
        </p:scale>
        <p:origin x="-1716" y="-6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010AC-73CB-4D48-BAE3-BFA7F5CD0BBD}" type="datetimeFigureOut">
              <a:rPr lang="zh-CN" altLang="en-US" smtClean="0"/>
              <a:t>2018/7/7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5C9DE-0DA3-4D50-8FD6-964B3B53FC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883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CD1F-BEE7-4DFE-AA63-B77B51A73A7F}" type="datetimeFigureOut">
              <a:rPr lang="zh-CN" altLang="en-US" smtClean="0"/>
              <a:t>2018/7/7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24283-7FCA-4C6B-8049-60B882FA5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705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CD1F-BEE7-4DFE-AA63-B77B51A73A7F}" type="datetimeFigureOut">
              <a:rPr lang="zh-CN" altLang="en-US" smtClean="0"/>
              <a:t>2018/7/7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24283-7FCA-4C6B-8049-60B882FA5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203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CD1F-BEE7-4DFE-AA63-B77B51A73A7F}" type="datetimeFigureOut">
              <a:rPr lang="zh-CN" altLang="en-US" smtClean="0"/>
              <a:t>2018/7/7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24283-7FCA-4C6B-8049-60B882FA5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66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CD1F-BEE7-4DFE-AA63-B77B51A73A7F}" type="datetimeFigureOut">
              <a:rPr lang="zh-CN" altLang="en-US" smtClean="0"/>
              <a:t>2018/7/7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24283-7FCA-4C6B-8049-60B882FA5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354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CD1F-BEE7-4DFE-AA63-B77B51A73A7F}" type="datetimeFigureOut">
              <a:rPr lang="zh-CN" altLang="en-US" smtClean="0"/>
              <a:t>2018/7/7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24283-7FCA-4C6B-8049-60B882FA5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768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CD1F-BEE7-4DFE-AA63-B77B51A73A7F}" type="datetimeFigureOut">
              <a:rPr lang="zh-CN" altLang="en-US" smtClean="0"/>
              <a:t>2018/7/7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24283-7FCA-4C6B-8049-60B882FA5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647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CD1F-BEE7-4DFE-AA63-B77B51A73A7F}" type="datetimeFigureOut">
              <a:rPr lang="zh-CN" altLang="en-US" smtClean="0"/>
              <a:t>2018/7/7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24283-7FCA-4C6B-8049-60B882FA5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181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CD1F-BEE7-4DFE-AA63-B77B51A73A7F}" type="datetimeFigureOut">
              <a:rPr lang="zh-CN" altLang="en-US" smtClean="0"/>
              <a:t>2018/7/7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24283-7FCA-4C6B-8049-60B882FA5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87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CD1F-BEE7-4DFE-AA63-B77B51A73A7F}" type="datetimeFigureOut">
              <a:rPr lang="zh-CN" altLang="en-US" smtClean="0"/>
              <a:t>2018/7/7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24283-7FCA-4C6B-8049-60B882FA5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676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CD1F-BEE7-4DFE-AA63-B77B51A73A7F}" type="datetimeFigureOut">
              <a:rPr lang="zh-CN" altLang="en-US" smtClean="0"/>
              <a:t>2018/7/7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24283-7FCA-4C6B-8049-60B882FA5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912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CD1F-BEE7-4DFE-AA63-B77B51A73A7F}" type="datetimeFigureOut">
              <a:rPr lang="zh-CN" altLang="en-US" smtClean="0"/>
              <a:t>2018/7/7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24283-7FCA-4C6B-8049-60B882FA5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744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0CD1F-BEE7-4DFE-AA63-B77B51A73A7F}" type="datetimeFigureOut">
              <a:rPr lang="zh-CN" altLang="en-US" smtClean="0"/>
              <a:t>2018/7/7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24283-7FCA-4C6B-8049-60B882FA5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11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9.jpg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17" Type="http://schemas.openxmlformats.org/officeDocument/2006/relationships/image" Target="../media/image15.JPEG"/><Relationship Id="rId2" Type="http://schemas.openxmlformats.org/officeDocument/2006/relationships/audio" Target="../media/media1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microsoft.com/office/2007/relationships/media" Target="../media/media1.wav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jpg"/><Relationship Id="rId9" Type="http://schemas.openxmlformats.org/officeDocument/2006/relationships/image" Target="../media/image7.JPEG"/><Relationship Id="rId1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688" y="644602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accent1">
                    <a:lumMod val="75000"/>
                  </a:schemeClr>
                </a:solidFill>
                <a:latin typeface="Elephant" pitchFamily="18" charset="0"/>
              </a:rPr>
              <a:t>English around the World</a:t>
            </a:r>
            <a:endParaRPr lang="zh-CN" altLang="en-US" sz="3200" dirty="0">
              <a:solidFill>
                <a:schemeClr val="accent1">
                  <a:lumMod val="75000"/>
                </a:schemeClr>
              </a:solidFill>
              <a:latin typeface="Elephant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390" y="268288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accent1">
                    <a:lumMod val="75000"/>
                  </a:schemeClr>
                </a:solidFill>
                <a:latin typeface="Elephant" pitchFamily="18" charset="0"/>
              </a:defRPr>
            </a:lvl1pPr>
          </a:lstStyle>
          <a:p>
            <a:r>
              <a:rPr lang="en-US" altLang="zh-CN" sz="2400" dirty="0"/>
              <a:t>PEP M1U2</a:t>
            </a:r>
            <a:endParaRPr lang="zh-CN" alt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1491630"/>
            <a:ext cx="3921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华南师范大学外文学院</a:t>
            </a:r>
            <a:endParaRPr lang="en-US" altLang="zh-CN" b="1" dirty="0" smtClean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许慧欣</a:t>
            </a:r>
          </a:p>
        </p:txBody>
      </p:sp>
    </p:spTree>
    <p:extLst>
      <p:ext uri="{BB962C8B-B14F-4D97-AF65-F5344CB8AC3E}">
        <p14:creationId xmlns:p14="http://schemas.microsoft.com/office/powerpoint/2010/main" val="389681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51" y="-130933"/>
            <a:ext cx="9293302" cy="54520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983574" y="-72008"/>
            <a:ext cx="1146097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bg1"/>
                </a:solidFill>
                <a:latin typeface="Elephant" pitchFamily="18" charset="0"/>
              </a:defRPr>
            </a:lvl1pPr>
          </a:lstStyle>
          <a:p>
            <a:r>
              <a:rPr lang="en-US" altLang="zh-CN" dirty="0" smtClean="0"/>
              <a:t>We </a:t>
            </a:r>
            <a:r>
              <a:rPr lang="en-US" altLang="zh-CN" dirty="0"/>
              <a:t>are the </a:t>
            </a:r>
            <a:r>
              <a:rPr lang="en-US" altLang="zh-CN" dirty="0" smtClean="0"/>
              <a:t>world   We </a:t>
            </a:r>
            <a:r>
              <a:rPr lang="en-US" altLang="zh-CN" dirty="0"/>
              <a:t>are the </a:t>
            </a:r>
            <a:r>
              <a:rPr lang="en-US" altLang="zh-CN" dirty="0" smtClean="0"/>
              <a:t>children</a:t>
            </a:r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zh-CN" altLang="zh-CN" dirty="0"/>
          </a:p>
          <a:p>
            <a:r>
              <a:rPr lang="en-US" altLang="zh-CN" dirty="0"/>
              <a:t>We are the ones who make a brighter day</a:t>
            </a:r>
            <a:endParaRPr lang="zh-CN" altLang="zh-CN" dirty="0"/>
          </a:p>
          <a:p>
            <a:r>
              <a:rPr lang="en-US" altLang="zh-CN" dirty="0"/>
              <a:t>So let's start giving</a:t>
            </a:r>
            <a:endParaRPr lang="zh-CN" altLang="zh-CN" dirty="0"/>
          </a:p>
          <a:p>
            <a:endParaRPr lang="zh-CN" altLang="en-US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14" y="-58974"/>
            <a:ext cx="9144000" cy="51174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692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36562"/>
            <a:ext cx="9144000" cy="597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5516" y="3673463"/>
            <a:ext cx="8759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Elephant" pitchFamily="18" charset="0"/>
              </a:rPr>
              <a:t>There comes a time when we </a:t>
            </a:r>
            <a:r>
              <a:rPr lang="en-US" altLang="zh-CN" sz="2800" dirty="0" smtClean="0">
                <a:solidFill>
                  <a:schemeClr val="bg1"/>
                </a:solidFill>
                <a:latin typeface="Elephant" pitchFamily="18" charset="0"/>
              </a:rPr>
              <a:t>hear </a:t>
            </a:r>
            <a:r>
              <a:rPr lang="en-US" altLang="zh-CN" sz="2800" dirty="0">
                <a:solidFill>
                  <a:schemeClr val="bg1"/>
                </a:solidFill>
                <a:latin typeface="Elephant" pitchFamily="18" charset="0"/>
              </a:rPr>
              <a:t>a certain call</a:t>
            </a:r>
            <a:endParaRPr lang="zh-CN" altLang="zh-CN" sz="2800" dirty="0">
              <a:solidFill>
                <a:schemeClr val="bg1"/>
              </a:solidFill>
              <a:latin typeface="Elephant" pitchFamily="18" charset="0"/>
            </a:endParaRPr>
          </a:p>
          <a:p>
            <a:pPr algn="ctr"/>
            <a:r>
              <a:rPr lang="en-US" altLang="zh-CN" sz="2800" dirty="0">
                <a:solidFill>
                  <a:schemeClr val="bg1"/>
                </a:solidFill>
                <a:latin typeface="Elephant" pitchFamily="18" charset="0"/>
              </a:rPr>
              <a:t>When the world must come together as one</a:t>
            </a:r>
            <a:endParaRPr lang="zh-CN" altLang="zh-CN" sz="2800" dirty="0">
              <a:solidFill>
                <a:schemeClr val="bg1"/>
              </a:solidFill>
              <a:latin typeface="Elephant" pitchFamily="18" charset="0"/>
            </a:endParaRPr>
          </a:p>
          <a:p>
            <a:pPr algn="ctr"/>
            <a:endParaRPr lang="zh-CN" altLang="en-US" sz="2800" dirty="0">
              <a:solidFill>
                <a:schemeClr val="bg1"/>
              </a:solidFill>
              <a:latin typeface="Elephant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24" y="-239435"/>
            <a:ext cx="9180512" cy="59048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38989" y="1316210"/>
            <a:ext cx="70645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>
                <a:solidFill>
                  <a:schemeClr val="bg1"/>
                </a:solidFill>
                <a:latin typeface="Elephant" pitchFamily="18" charset="0"/>
              </a:defRPr>
            </a:lvl1pPr>
          </a:lstStyle>
          <a:p>
            <a:r>
              <a:rPr lang="en-US" altLang="zh-CN" sz="3200" dirty="0"/>
              <a:t>There are people dying</a:t>
            </a:r>
            <a:endParaRPr lang="zh-CN" altLang="zh-CN" sz="3200" dirty="0"/>
          </a:p>
          <a:p>
            <a:r>
              <a:rPr lang="en-US" altLang="zh-CN" sz="3200" dirty="0"/>
              <a:t>And it's time to lend a hand to life</a:t>
            </a:r>
            <a:endParaRPr lang="zh-CN" altLang="zh-CN" sz="3200" dirty="0"/>
          </a:p>
          <a:p>
            <a:r>
              <a:rPr lang="en-US" altLang="zh-CN" sz="3200" dirty="0"/>
              <a:t>The greatest gift of all</a:t>
            </a:r>
            <a:endParaRPr lang="zh-CN" altLang="zh-CN" sz="3200" dirty="0"/>
          </a:p>
          <a:p>
            <a:endParaRPr lang="zh-CN" altLang="en-US" sz="32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23" y="-433360"/>
            <a:ext cx="9180512" cy="59048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6564" y="3826419"/>
            <a:ext cx="8569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bg1"/>
                </a:solidFill>
                <a:latin typeface="Elephant" pitchFamily="18" charset="0"/>
              </a:defRPr>
            </a:lvl1pPr>
          </a:lstStyle>
          <a:p>
            <a:r>
              <a:rPr lang="en-US" altLang="zh-CN" dirty="0" smtClean="0"/>
              <a:t>That </a:t>
            </a:r>
            <a:r>
              <a:rPr lang="en-US" altLang="zh-CN" dirty="0"/>
              <a:t>someone somewhere </a:t>
            </a:r>
            <a:endParaRPr lang="en-US" altLang="zh-CN" dirty="0" smtClean="0"/>
          </a:p>
          <a:p>
            <a:r>
              <a:rPr lang="en-US" altLang="zh-CN" dirty="0" smtClean="0"/>
              <a:t>will </a:t>
            </a:r>
            <a:r>
              <a:rPr lang="en-US" altLang="zh-CN" dirty="0"/>
              <a:t>soon make a change</a:t>
            </a:r>
            <a:endParaRPr lang="zh-CN" altLang="zh-CN" dirty="0"/>
          </a:p>
          <a:p>
            <a:endParaRPr lang="zh-CN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7713" y="4165518"/>
            <a:ext cx="8036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bg1"/>
                </a:solidFill>
                <a:latin typeface="Elephant" pitchFamily="18" charset="0"/>
              </a:defRPr>
            </a:lvl1pPr>
          </a:lstStyle>
          <a:p>
            <a:r>
              <a:rPr lang="en-US" altLang="zh-CN" dirty="0"/>
              <a:t>We </a:t>
            </a:r>
            <a:r>
              <a:rPr lang="en-US" altLang="zh-CN" dirty="0" smtClean="0"/>
              <a:t>can’t </a:t>
            </a:r>
            <a:r>
              <a:rPr lang="en-US" altLang="zh-CN" dirty="0"/>
              <a:t>go </a:t>
            </a:r>
            <a:r>
              <a:rPr lang="en-US" altLang="zh-CN" dirty="0" smtClean="0"/>
              <a:t>on pretending </a:t>
            </a:r>
            <a:r>
              <a:rPr lang="en-US" altLang="zh-CN" dirty="0"/>
              <a:t>day by day</a:t>
            </a:r>
            <a:endParaRPr lang="zh-CN" altLang="zh-CN" dirty="0"/>
          </a:p>
          <a:p>
            <a:endParaRPr lang="zh-CN" altLang="en-US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67" y="-136716"/>
            <a:ext cx="9136951" cy="58768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476672" y="118232"/>
            <a:ext cx="12097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bg1"/>
                </a:solidFill>
                <a:latin typeface="Elephant" pitchFamily="18" charset="0"/>
              </a:defRPr>
            </a:lvl1pPr>
          </a:lstStyle>
          <a:p>
            <a:r>
              <a:rPr lang="en-US" altLang="zh-CN" dirty="0"/>
              <a:t>We are all a part of God's great big family</a:t>
            </a:r>
            <a:endParaRPr lang="zh-CN" altLang="zh-CN" dirty="0"/>
          </a:p>
          <a:p>
            <a:r>
              <a:rPr lang="en-US" altLang="zh-CN" dirty="0"/>
              <a:t>And the truth you know love is all we need</a:t>
            </a:r>
            <a:endParaRPr lang="zh-CN" altLang="zh-CN" dirty="0"/>
          </a:p>
          <a:p>
            <a:endParaRPr lang="zh-CN" altLang="en-US" dirty="0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55" y="-31997"/>
            <a:ext cx="7715250" cy="5143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96226" y="3631381"/>
            <a:ext cx="7828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bg1"/>
                </a:solidFill>
                <a:latin typeface="Elephant" pitchFamily="18" charset="0"/>
              </a:defRPr>
            </a:lvl1pPr>
          </a:lstStyle>
          <a:p>
            <a:r>
              <a:rPr lang="en-US" altLang="zh-CN" dirty="0"/>
              <a:t>Send them your heart so they'll know that someone cares</a:t>
            </a:r>
            <a:endParaRPr lang="zh-CN" altLang="zh-CN" dirty="0"/>
          </a:p>
          <a:p>
            <a:endParaRPr lang="zh-CN" altLang="en-US" dirty="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55" y="-31997"/>
            <a:ext cx="7715250" cy="51435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96024" y="4416211"/>
            <a:ext cx="8208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bg1"/>
                </a:solidFill>
                <a:latin typeface="Elephant" pitchFamily="18" charset="0"/>
              </a:defRPr>
            </a:lvl1pPr>
          </a:lstStyle>
          <a:p>
            <a:r>
              <a:rPr lang="en-US" altLang="zh-CN" dirty="0"/>
              <a:t>And their lives will be stronger and free</a:t>
            </a:r>
            <a:endParaRPr lang="zh-CN" altLang="zh-CN" dirty="0"/>
          </a:p>
          <a:p>
            <a:endParaRPr lang="zh-CN" altLang="en-US" dirty="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66" y="-31997"/>
            <a:ext cx="7996828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-1960260" y="4108434"/>
            <a:ext cx="13321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bg1"/>
                </a:solidFill>
                <a:latin typeface="Elephant" pitchFamily="18" charset="0"/>
              </a:defRPr>
            </a:lvl1pPr>
          </a:lstStyle>
          <a:p>
            <a:r>
              <a:rPr lang="en-US" altLang="zh-CN" sz="2800" dirty="0"/>
              <a:t>As God has shown us by turning stones to bread</a:t>
            </a:r>
            <a:endParaRPr lang="zh-CN" altLang="zh-CN" sz="2800" dirty="0"/>
          </a:p>
          <a:p>
            <a:r>
              <a:rPr lang="en-US" altLang="zh-CN" sz="2800" dirty="0"/>
              <a:t>So we all must lend a helping hand</a:t>
            </a:r>
            <a:endParaRPr lang="zh-CN" altLang="zh-CN" sz="2800" dirty="0"/>
          </a:p>
          <a:p>
            <a:endParaRPr lang="zh-CN" altLang="en-US" sz="2800" dirty="0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700607"/>
            <a:ext cx="9164976" cy="61061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36840" y="1099593"/>
            <a:ext cx="82089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bg1"/>
                </a:solidFill>
                <a:latin typeface="Elephant" pitchFamily="18" charset="0"/>
              </a:defRPr>
            </a:lvl1pPr>
          </a:lstStyle>
          <a:p>
            <a:r>
              <a:rPr lang="en-US" altLang="zh-CN" sz="2800" dirty="0"/>
              <a:t>We are the </a:t>
            </a:r>
            <a:r>
              <a:rPr lang="en-US" altLang="zh-CN" sz="2800" dirty="0" smtClean="0"/>
              <a:t>world We </a:t>
            </a:r>
            <a:r>
              <a:rPr lang="en-US" altLang="zh-CN" sz="2800" dirty="0"/>
              <a:t>are the children</a:t>
            </a:r>
            <a:endParaRPr lang="zh-CN" altLang="zh-CN" sz="2800" dirty="0"/>
          </a:p>
          <a:p>
            <a:r>
              <a:rPr lang="en-US" altLang="zh-CN" sz="2800" dirty="0"/>
              <a:t>We are the ones who make a brighter day</a:t>
            </a:r>
            <a:endParaRPr lang="zh-CN" altLang="zh-CN" sz="2800" dirty="0"/>
          </a:p>
          <a:p>
            <a:r>
              <a:rPr lang="en-US" altLang="zh-CN" sz="2800" dirty="0"/>
              <a:t>So let's start giving</a:t>
            </a:r>
            <a:endParaRPr lang="zh-CN" altLang="zh-CN" sz="2800" dirty="0"/>
          </a:p>
          <a:p>
            <a:endParaRPr lang="zh-CN" altLang="en-US" sz="2800" dirty="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04" y="0"/>
            <a:ext cx="7996828" cy="51435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7504" y="1563638"/>
            <a:ext cx="57606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>
                <a:solidFill>
                  <a:schemeClr val="bg1"/>
                </a:solidFill>
                <a:latin typeface="Elephant" pitchFamily="18" charset="0"/>
              </a:defRPr>
            </a:lvl1pPr>
          </a:lstStyle>
          <a:p>
            <a:r>
              <a:rPr lang="en-US" altLang="zh-CN" dirty="0"/>
              <a:t>There's a choice we're making</a:t>
            </a:r>
            <a:endParaRPr lang="zh-CN" altLang="zh-CN" dirty="0"/>
          </a:p>
          <a:p>
            <a:r>
              <a:rPr lang="en-US" altLang="zh-CN" dirty="0"/>
              <a:t>We're saving our own lives</a:t>
            </a:r>
            <a:endParaRPr lang="zh-CN" altLang="zh-CN" dirty="0"/>
          </a:p>
          <a:p>
            <a:endParaRPr lang="zh-CN" altLang="en-US" dirty="0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7913972" cy="522620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11560" y="3954418"/>
            <a:ext cx="7560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bg1"/>
                </a:solidFill>
                <a:latin typeface="Elephant" pitchFamily="18" charset="0"/>
              </a:defRPr>
            </a:lvl1pPr>
          </a:lstStyle>
          <a:p>
            <a:r>
              <a:rPr lang="en-US" altLang="zh-CN" dirty="0"/>
              <a:t>It's true we'll make a better day</a:t>
            </a:r>
            <a:endParaRPr lang="zh-CN" altLang="zh-CN" dirty="0"/>
          </a:p>
          <a:p>
            <a:r>
              <a:rPr lang="en-US" altLang="zh-CN" dirty="0"/>
              <a:t>Just you and me</a:t>
            </a:r>
            <a:endParaRPr lang="zh-CN" altLang="zh-CN" dirty="0"/>
          </a:p>
          <a:p>
            <a:endParaRPr lang="zh-CN" altLang="en-US" dirty="0"/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86" y="0"/>
            <a:ext cx="7996828" cy="51435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83417" y="3921835"/>
            <a:ext cx="748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bg1"/>
                </a:solidFill>
                <a:latin typeface="Elephant" pitchFamily="18" charset="0"/>
              </a:defRPr>
            </a:lvl1pPr>
          </a:lstStyle>
          <a:p>
            <a:r>
              <a:rPr lang="en-US" altLang="zh-CN" dirty="0"/>
              <a:t>When you're down and out</a:t>
            </a:r>
            <a:endParaRPr lang="zh-CN" altLang="zh-CN" dirty="0"/>
          </a:p>
          <a:p>
            <a:r>
              <a:rPr lang="en-US" altLang="zh-CN" dirty="0"/>
              <a:t>There seems no hope at all</a:t>
            </a:r>
            <a:endParaRPr lang="zh-CN" altLang="zh-CN" dirty="0"/>
          </a:p>
          <a:p>
            <a:endParaRPr lang="zh-CN" altLang="en-US" dirty="0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3" y="0"/>
            <a:ext cx="8196813" cy="51435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-922815" y="118764"/>
            <a:ext cx="11593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bg1"/>
                </a:solidFill>
                <a:latin typeface="Elephant" pitchFamily="18" charset="0"/>
              </a:defRPr>
            </a:lvl1pPr>
          </a:lstStyle>
          <a:p>
            <a:r>
              <a:rPr lang="en-US" altLang="zh-CN" dirty="0"/>
              <a:t>But if you just </a:t>
            </a:r>
            <a:r>
              <a:rPr lang="en-US" altLang="zh-CN" dirty="0" smtClean="0"/>
              <a:t>believe</a:t>
            </a:r>
          </a:p>
          <a:p>
            <a:r>
              <a:rPr lang="en-US" altLang="zh-CN" dirty="0" smtClean="0"/>
              <a:t> </a:t>
            </a:r>
            <a:r>
              <a:rPr lang="en-US" altLang="zh-CN" dirty="0"/>
              <a:t>there's no way we can fall</a:t>
            </a:r>
            <a:endParaRPr lang="zh-CN" altLang="zh-CN" dirty="0"/>
          </a:p>
          <a:p>
            <a:endParaRPr lang="zh-CN" alt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15516" y="118764"/>
            <a:ext cx="87489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bg1"/>
                </a:solidFill>
                <a:latin typeface="Elephant" pitchFamily="18" charset="0"/>
              </a:defRPr>
            </a:lvl1pPr>
          </a:lstStyle>
          <a:p>
            <a:r>
              <a:rPr lang="en-US" altLang="zh-CN" dirty="0"/>
              <a:t>Let us realize that a change can only come</a:t>
            </a:r>
            <a:endParaRPr lang="zh-CN" altLang="zh-CN" dirty="0"/>
          </a:p>
          <a:p>
            <a:r>
              <a:rPr lang="en-US" altLang="zh-CN" dirty="0"/>
              <a:t>When we stand together as one</a:t>
            </a:r>
            <a:endParaRPr lang="zh-CN" altLang="zh-CN" dirty="0"/>
          </a:p>
          <a:p>
            <a:endParaRPr lang="zh-CN" altLang="en-US" dirty="0"/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80" y="0"/>
            <a:ext cx="8243025" cy="549535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-3962" y="1458942"/>
            <a:ext cx="900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bg1"/>
                </a:solidFill>
                <a:latin typeface="Elephant" pitchFamily="18" charset="0"/>
              </a:defRPr>
            </a:lvl1pPr>
          </a:lstStyle>
          <a:p>
            <a:r>
              <a:rPr lang="en-US" altLang="zh-CN" sz="2800" dirty="0"/>
              <a:t>We are the world</a:t>
            </a:r>
            <a:endParaRPr lang="zh-CN" altLang="zh-CN" sz="2800" dirty="0"/>
          </a:p>
          <a:p>
            <a:r>
              <a:rPr lang="en-US" altLang="zh-CN" sz="2800" dirty="0"/>
              <a:t>We are the children</a:t>
            </a:r>
            <a:endParaRPr lang="zh-CN" altLang="zh-CN" sz="2800" dirty="0"/>
          </a:p>
          <a:p>
            <a:r>
              <a:rPr lang="en-US" altLang="zh-CN" sz="2800" dirty="0"/>
              <a:t>We are the ones who make a brighter day</a:t>
            </a:r>
            <a:endParaRPr lang="zh-CN" altLang="zh-CN" sz="2800" dirty="0"/>
          </a:p>
          <a:p>
            <a:r>
              <a:rPr lang="en-US" altLang="zh-CN" sz="2800" dirty="0"/>
              <a:t>So let's start giving</a:t>
            </a:r>
            <a:endParaRPr lang="zh-CN" altLang="zh-CN" sz="2800" dirty="0"/>
          </a:p>
          <a:p>
            <a:endParaRPr lang="zh-CN" altLang="en-US" sz="2800" dirty="0"/>
          </a:p>
        </p:txBody>
      </p:sp>
      <p:pic>
        <p:nvPicPr>
          <p:cNvPr id="44" name="We Are The World迈克尔杰克逊-_clip(1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2000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179532" y="-2368056"/>
            <a:ext cx="1000092" cy="100009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164554"/>
            <a:ext cx="10458517" cy="529821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331640" y="3185557"/>
            <a:ext cx="66967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bg1"/>
                </a:solidFill>
                <a:latin typeface="Elephant" pitchFamily="18" charset="0"/>
              </a:defRPr>
            </a:lvl1pPr>
          </a:lstStyle>
          <a:p>
            <a:r>
              <a:rPr lang="en-US" altLang="zh-CN" dirty="0"/>
              <a:t>There's a choice we're making</a:t>
            </a:r>
            <a:endParaRPr lang="zh-CN" altLang="zh-CN" dirty="0"/>
          </a:p>
          <a:p>
            <a:r>
              <a:rPr lang="en-US" altLang="zh-CN" dirty="0"/>
              <a:t>We're saving our own lives</a:t>
            </a:r>
            <a:endParaRPr lang="zh-CN" altLang="zh-CN" dirty="0"/>
          </a:p>
          <a:p>
            <a:r>
              <a:rPr lang="en-US" altLang="zh-CN" dirty="0"/>
              <a:t>It's true we'll make a better day</a:t>
            </a:r>
            <a:endParaRPr lang="zh-CN" altLang="zh-CN" dirty="0"/>
          </a:p>
          <a:p>
            <a:r>
              <a:rPr lang="en-US" altLang="zh-CN" dirty="0"/>
              <a:t>Just you and me</a:t>
            </a:r>
            <a:endParaRPr lang="zh-CN" altLang="zh-CN" dirty="0"/>
          </a:p>
          <a:p>
            <a:endParaRPr lang="zh-CN" alt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-612576" y="1271874"/>
            <a:ext cx="10441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bg1"/>
                </a:solidFill>
                <a:latin typeface="Elephant" pitchFamily="18" charset="0"/>
              </a:defRPr>
            </a:lvl1pPr>
          </a:lstStyle>
          <a:p>
            <a:r>
              <a:rPr lang="en-US" altLang="zh-CN" sz="2800" dirty="0"/>
              <a:t>There's a choice we're making</a:t>
            </a:r>
            <a:endParaRPr lang="zh-CN" altLang="zh-CN" sz="2800" dirty="0"/>
          </a:p>
          <a:p>
            <a:r>
              <a:rPr lang="en-US" altLang="zh-CN" sz="2800" dirty="0"/>
              <a:t>We're saving our own lives</a:t>
            </a:r>
            <a:endParaRPr lang="zh-CN" altLang="zh-CN" sz="2800" dirty="0"/>
          </a:p>
          <a:p>
            <a:r>
              <a:rPr lang="en-US" altLang="zh-CN" sz="2800" dirty="0"/>
              <a:t>It's true we'll make a better day</a:t>
            </a:r>
            <a:endParaRPr lang="zh-CN" altLang="zh-CN" sz="2800" dirty="0"/>
          </a:p>
          <a:p>
            <a:r>
              <a:rPr lang="en-US" altLang="zh-CN" sz="2800" dirty="0"/>
              <a:t>Just you and me</a:t>
            </a:r>
            <a:endParaRPr lang="zh-CN" altLang="zh-CN" sz="2800" dirty="0"/>
          </a:p>
          <a:p>
            <a:endParaRPr lang="zh-CN" altLang="en-US" sz="2800" dirty="0"/>
          </a:p>
        </p:txBody>
      </p:sp>
      <p:sp>
        <p:nvSpPr>
          <p:cNvPr id="49" name="矩形 48"/>
          <p:cNvSpPr/>
          <p:nvPr/>
        </p:nvSpPr>
        <p:spPr>
          <a:xfrm>
            <a:off x="8387729" y="4702373"/>
            <a:ext cx="72077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lonna MT" pitchFamily="82" charset="0"/>
              </a:rPr>
              <a:t>S</a:t>
            </a:r>
            <a:r>
              <a:rPr lang="en-US" altLang="zh-CN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lonna MT" pitchFamily="82" charset="0"/>
              </a:rPr>
              <a:t>kip</a:t>
            </a:r>
            <a:endParaRPr lang="en-US" altLang="zh-CN" sz="24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lonna MT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2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72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Rot by="21600000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3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5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5" fill="hold" nodeType="withEffect">
                                  <p:stCondLst>
                                    <p:cond delay="5100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53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53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8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65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65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66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66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76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1" nodeType="withEffect">
                                  <p:stCondLst>
                                    <p:cond delay="76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1" presetClass="entr" presetSubtype="8" fill="hold" nodeType="withEffect">
                                  <p:stCondLst>
                                    <p:cond delay="784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785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xit" presetSubtype="32" fill="hold" nodeType="withEffect">
                                  <p:stCondLst>
                                    <p:cond delay="89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" presetClass="exit" presetSubtype="32" fill="hold" grpId="1" nodeType="withEffect">
                                  <p:stCondLst>
                                    <p:cond delay="89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nodeType="withEffect">
                                  <p:stCondLst>
                                    <p:cond delay="90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ntr" presetSubtype="16" fill="hold" grpId="0" nodeType="withEffect">
                                  <p:stCondLst>
                                    <p:cond delay="90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mph" presetSubtype="0" fill="hold" grpId="1" nodeType="withEffect">
                                  <p:stCondLst>
                                    <p:cond delay="97300"/>
                                  </p:stCondLst>
                                  <p:childTnLst>
                                    <p:animScale>
                                      <p:cBhvr>
                                        <p:cTn id="103" dur="25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2" presetClass="exit" presetSubtype="8" fill="hold" nodeType="withEffect">
                                  <p:stCondLst>
                                    <p:cond delay="1026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xit" presetSubtype="8" fill="hold" grpId="2" nodeType="withEffect">
                                  <p:stCondLst>
                                    <p:cond delay="1026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ntr" presetSubtype="0" fill="hold" nodeType="withEffect">
                                  <p:stCondLst>
                                    <p:cond delay="1078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1087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nodeType="withEffect">
                                  <p:stCondLst>
                                    <p:cond delay="1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exit" presetSubtype="0" fill="hold" grpId="1" nodeType="withEffect">
                                  <p:stCondLst>
                                    <p:cond delay="113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2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2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8" presetClass="entr" presetSubtype="16" fill="hold" nodeType="withEffect">
                                  <p:stCondLst>
                                    <p:cond delay="1148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8" presetClass="entr" presetSubtype="16" fill="hold" grpId="0" nodeType="withEffect">
                                  <p:stCondLst>
                                    <p:cond delay="1148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5" presetClass="exit" presetSubtype="0" fill="hold" nodeType="withEffect">
                                  <p:stCondLst>
                                    <p:cond delay="119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5" presetClass="exit" presetSubtype="0" fill="hold" grpId="1" nodeType="withEffect">
                                  <p:stCondLst>
                                    <p:cond delay="119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5" presetClass="entr" presetSubtype="0" fill="hold" nodeType="withEffect">
                                  <p:stCondLst>
                                    <p:cond delay="1207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" presetClass="entr" presetSubtype="8" fill="hold" grpId="0" nodeType="withEffect">
                                  <p:stCondLst>
                                    <p:cond delay="1207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52" presetClass="exit" presetSubtype="0" fill="hold" nodeType="withEffect">
                                  <p:stCondLst>
                                    <p:cond delay="132500"/>
                                  </p:stCondLst>
                                  <p:childTnLst>
                                    <p:animScale>
                                      <p:cBhvr>
                                        <p:cTn id="15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2" presetClass="exit" presetSubtype="0" fill="hold" grpId="1" nodeType="withEffect">
                                  <p:stCondLst>
                                    <p:cond delay="132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9" presetClass="entr" presetSubtype="0" fill="hold" nodeType="withEffect">
                                  <p:stCondLst>
                                    <p:cond delay="1336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" presetClass="entr" presetSubtype="10" fill="hold" grpId="0" nodeType="withEffect">
                                  <p:stCondLst>
                                    <p:cond delay="1336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6" presetClass="emph" presetSubtype="0" fill="hold" grpId="1" nodeType="withEffect">
                                  <p:stCondLst>
                                    <p:cond delay="14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3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11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53" presetClass="exit" presetSubtype="32" fill="hold" nodeType="withEffect">
                                  <p:stCondLst>
                                    <p:cond delay="146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53" presetClass="exit" presetSubtype="32" fill="hold" grpId="2" nodeType="withEffect">
                                  <p:stCondLst>
                                    <p:cond delay="146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7" presetClass="entr" presetSubtype="0" fill="hold" nodeType="withEffect">
                                  <p:stCondLst>
                                    <p:cond delay="1476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14" presetClass="entr" presetSubtype="10" fill="hold" grpId="0" nodeType="withEffect">
                                  <p:stCondLst>
                                    <p:cond delay="1477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xit" presetSubtype="21" fill="hold" nodeType="withEffect">
                                  <p:stCondLst>
                                    <p:cond delay="154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6" presetClass="exit" presetSubtype="21" fill="hold" grpId="1" nodeType="withEffect">
                                  <p:stCondLst>
                                    <p:cond delay="154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1549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0" nodeType="withEffect">
                                  <p:stCondLst>
                                    <p:cond delay="1549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53" presetClass="exit" presetSubtype="32" fill="hold" nodeType="withEffect">
                                  <p:stCondLst>
                                    <p:cond delay="159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53" presetClass="exit" presetSubtype="32" fill="hold" grpId="1" nodeType="withEffect">
                                  <p:stCondLst>
                                    <p:cond delay="159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nodeType="withEffect">
                                  <p:stCondLst>
                                    <p:cond delay="1608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3" presetClass="entr" presetSubtype="16" fill="hold" grpId="0" nodeType="withEffect">
                                  <p:stCondLst>
                                    <p:cond delay="1608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35" presetClass="emph" presetSubtype="0" fill="hold" grpId="1" nodeType="withEffect">
                                  <p:stCondLst>
                                    <p:cond delay="163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22" presetClass="exit" presetSubtype="1" fill="hold" nodeType="withEffect">
                                  <p:stCondLst>
                                    <p:cond delay="1662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2" presetClass="exit" presetSubtype="1" fill="hold" grpId="2" nodeType="withEffect">
                                  <p:stCondLst>
                                    <p:cond delay="1662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1" presetClass="entr" presetSubtype="0" fill="hold" grpId="0" nodeType="withEffect">
                                  <p:stCondLst>
                                    <p:cond delay="1672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31" presetClass="entr" presetSubtype="0" fill="hold" nodeType="withEffect">
                                  <p:stCondLst>
                                    <p:cond delay="1672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grpId="1" nodeType="withEffect">
                                  <p:stCondLst>
                                    <p:cond delay="17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6" presetClass="entr" presetSubtype="16" fill="hold" grpId="0" nodeType="withEffect">
                                  <p:stCondLst>
                                    <p:cond delay="173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28" presetClass="emph" presetSubtype="0" fill="hold" grpId="1" nodeType="withEffect">
                                  <p:stCondLst>
                                    <p:cond delay="180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7" presetID="42" presetClass="exit" presetSubtype="0" fill="hold" nodeType="withEffect">
                                  <p:stCondLst>
                                    <p:cond delay="186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42" presetClass="exit" presetSubtype="0" fill="hold" grpId="2" nodeType="withEffect">
                                  <p:stCondLst>
                                    <p:cond delay="186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1" presetClass="entr" presetSubtype="0" fill="hold" nodeType="withEffect">
                                  <p:stCondLst>
                                    <p:cond delay="1875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31" presetClass="entr" presetSubtype="0" fill="hold" grpId="0" nodeType="withEffect">
                                  <p:stCondLst>
                                    <p:cond delay="188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6" presetClass="emph" presetSubtype="0" fill="hold" grpId="1" nodeType="withEffect">
                                  <p:stCondLst>
                                    <p:cond delay="197000"/>
                                  </p:stCondLst>
                                  <p:childTnLst>
                                    <p:animScale>
                                      <p:cBhvr>
                                        <p:cTn id="280" dur="15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53" presetClass="exit" presetSubtype="32" fill="hold" nodeType="withEffect">
                                  <p:stCondLst>
                                    <p:cond delay="19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7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7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53" presetClass="exit" presetSubtype="32" fill="hold" grpId="2" nodeType="withEffect">
                                  <p:stCondLst>
                                    <p:cond delay="19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75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75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9" presetClass="entr" presetSubtype="0" fill="hold" nodeType="withEffect">
                                  <p:stCondLst>
                                    <p:cond delay="1998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9" presetClass="entr" presetSubtype="0" fill="hold" grpId="0" nodeType="withEffect">
                                  <p:stCondLst>
                                    <p:cond delay="1999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34" presetClass="emph" presetSubtype="0" fill="hold" grpId="1" nodeType="withEffect">
                                  <p:stCondLst>
                                    <p:cond delay="20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grpId="2" nodeType="withEffect">
                                  <p:stCondLst>
                                    <p:cond delay="2089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0943">
                <p:cTn id="3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8" grpId="0"/>
      <p:bldP spid="18" grpId="1"/>
      <p:bldP spid="9" grpId="0"/>
      <p:bldP spid="9" grpId="1"/>
      <p:bldP spid="11" grpId="0"/>
      <p:bldP spid="11" grpId="1"/>
      <p:bldP spid="13" grpId="0"/>
      <p:bldP spid="13" grpId="1"/>
      <p:bldP spid="14" grpId="0"/>
      <p:bldP spid="14" grpId="1"/>
      <p:bldP spid="16" grpId="0"/>
      <p:bldP spid="16" grpId="1"/>
      <p:bldP spid="24" grpId="0"/>
      <p:bldP spid="24" grpId="1"/>
      <p:bldP spid="26" grpId="0"/>
      <p:bldP spid="26" grpId="1"/>
      <p:bldP spid="28" grpId="0"/>
      <p:bldP spid="28" grpId="1"/>
      <p:bldP spid="30" grpId="0"/>
      <p:bldP spid="30" grpId="1"/>
      <p:bldP spid="30" grpId="2"/>
      <p:bldP spid="32" grpId="0"/>
      <p:bldP spid="32" grpId="1"/>
      <p:bldP spid="34" grpId="0"/>
      <p:bldP spid="34" grpId="1"/>
      <p:bldP spid="36" grpId="0"/>
      <p:bldP spid="36" grpId="1"/>
      <p:bldP spid="36" grpId="2"/>
      <p:bldP spid="38" grpId="0"/>
      <p:bldP spid="38" grpId="1"/>
      <p:bldP spid="39" grpId="0"/>
      <p:bldP spid="39" grpId="1"/>
      <p:bldP spid="39" grpId="2"/>
      <p:bldP spid="43" grpId="0"/>
      <p:bldP spid="43" grpId="1"/>
      <p:bldP spid="43" grpId="2"/>
      <p:bldP spid="46" grpId="0"/>
      <p:bldP spid="46" grpId="1"/>
      <p:bldP spid="46" grpId="2"/>
      <p:bldP spid="47" grpId="0"/>
      <p:bldP spid="47" grpId="1"/>
      <p:bldP spid="47" grpId="2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286</Words>
  <Application>Microsoft Office PowerPoint</Application>
  <PresentationFormat>全屏显示(16:9)</PresentationFormat>
  <Paragraphs>54</Paragraphs>
  <Slides>2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3" baseType="lpstr">
      <vt:lpstr>Office 主题​​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xhx</dc:creator>
  <cp:lastModifiedBy>xhx</cp:lastModifiedBy>
  <cp:revision>30</cp:revision>
  <dcterms:created xsi:type="dcterms:W3CDTF">2018-07-07T01:14:36Z</dcterms:created>
  <dcterms:modified xsi:type="dcterms:W3CDTF">2018-07-07T07:46:00Z</dcterms:modified>
</cp:coreProperties>
</file>