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1" r:id="rId5"/>
    <p:sldId id="263" r:id="rId6"/>
    <p:sldId id="264" r:id="rId7"/>
    <p:sldId id="292" r:id="rId8"/>
    <p:sldId id="266" r:id="rId9"/>
    <p:sldId id="293" r:id="rId10"/>
    <p:sldId id="268" r:id="rId11"/>
    <p:sldId id="269" r:id="rId12"/>
    <p:sldId id="270" r:id="rId13"/>
    <p:sldId id="271" r:id="rId14"/>
    <p:sldId id="306" r:id="rId15"/>
    <p:sldId id="307" r:id="rId16"/>
    <p:sldId id="308" r:id="rId17"/>
    <p:sldId id="274" r:id="rId18"/>
    <p:sldId id="275" r:id="rId19"/>
    <p:sldId id="276" r:id="rId20"/>
    <p:sldId id="309" r:id="rId21"/>
    <p:sldId id="310" r:id="rId22"/>
    <p:sldId id="311" r:id="rId23"/>
    <p:sldId id="279" r:id="rId24"/>
    <p:sldId id="280" r:id="rId25"/>
    <p:sldId id="281" r:id="rId26"/>
    <p:sldId id="312" r:id="rId27"/>
    <p:sldId id="313" r:id="rId28"/>
    <p:sldId id="314" r:id="rId29"/>
    <p:sldId id="287" r:id="rId30"/>
    <p:sldId id="288" r:id="rId31"/>
    <p:sldId id="289" r:id="rId32"/>
    <p:sldId id="315" r:id="rId33"/>
    <p:sldId id="316" r:id="rId34"/>
    <p:sldId id="317" r:id="rId3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C76E"/>
    <a:srgbClr val="FF6600"/>
    <a:srgbClr val="E3DDA7"/>
    <a:srgbClr val="C9C79D"/>
    <a:srgbClr val="EFECCD"/>
    <a:srgbClr val="BD948E"/>
    <a:srgbClr val="7CBF33"/>
    <a:srgbClr val="FF8029"/>
    <a:srgbClr val="E07ADB"/>
    <a:srgbClr val="DEC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558" y="-3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DB5AA-B053-4950-B3B5-C5F06A630B2D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51DBB-80E9-4571-AA4A-20A1CCA811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51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1DBB-80E9-4571-AA4A-20A1CCA8111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84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1DBB-80E9-4571-AA4A-20A1CCA8111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942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6.wdp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microsoft.com/office/2007/relationships/hdphoto" Target="../media/hdphoto8.wdp"/><Relationship Id="rId5" Type="http://schemas.openxmlformats.org/officeDocument/2006/relationships/image" Target="../media/image8.gif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jpeg"/><Relationship Id="rId5" Type="http://schemas.openxmlformats.org/officeDocument/2006/relationships/image" Target="../media/image80.png"/><Relationship Id="rId10" Type="http://schemas.openxmlformats.org/officeDocument/2006/relationships/image" Target="../media/image85.jpe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0"/>
            <a:ext cx="9180512" cy="5164037"/>
            <a:chOff x="0" y="0"/>
            <a:chExt cx="9180512" cy="516403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29" r="29823" b="62752"/>
            <a:stretch/>
          </p:blipFill>
          <p:spPr bwMode="auto">
            <a:xfrm>
              <a:off x="0" y="651"/>
              <a:ext cx="4127837" cy="5163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组合 1"/>
            <p:cNvGrpSpPr/>
            <p:nvPr/>
          </p:nvGrpSpPr>
          <p:grpSpPr>
            <a:xfrm>
              <a:off x="4090062" y="0"/>
              <a:ext cx="5090450" cy="5164037"/>
              <a:chOff x="5322277" y="395560"/>
              <a:chExt cx="3821723" cy="3895725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17"/>
              <a:stretch/>
            </p:blipFill>
            <p:spPr bwMode="auto">
              <a:xfrm>
                <a:off x="5322277" y="395560"/>
                <a:ext cx="3821723" cy="3895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53" r="24863" b="68555"/>
              <a:stretch/>
            </p:blipFill>
            <p:spPr bwMode="auto">
              <a:xfrm>
                <a:off x="5322277" y="1707653"/>
                <a:ext cx="1337955" cy="936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" name="TextBox 8"/>
          <p:cNvSpPr txBox="1"/>
          <p:nvPr/>
        </p:nvSpPr>
        <p:spPr>
          <a:xfrm>
            <a:off x="2467225" y="374716"/>
            <a:ext cx="3331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BD948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高中英语人教版必修</a:t>
            </a:r>
            <a:r>
              <a:rPr lang="en-US" altLang="zh-CN" sz="2400" b="1" dirty="0" smtClean="0">
                <a:solidFill>
                  <a:srgbClr val="BD948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r>
            <a:endParaRPr lang="zh-CN" altLang="en-US" sz="2400" b="1" dirty="0">
              <a:solidFill>
                <a:srgbClr val="BD948E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23718" y="3408256"/>
            <a:ext cx="21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9C79D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作者：陈颖琪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30569" y="4443506"/>
            <a:ext cx="4391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ECC76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单位：华南师范大学外文学院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984" b="96758" l="65527" r="96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36" t="67869"/>
          <a:stretch/>
        </p:blipFill>
        <p:spPr bwMode="auto">
          <a:xfrm>
            <a:off x="35496" y="2139702"/>
            <a:ext cx="1168149" cy="104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615" b="66971" l="3516" r="33594">
                        <a14:foregroundMark x1="11328" y1="47619" x2="12402" y2="50963"/>
                        <a14:foregroundMark x1="19824" y1="43769" x2="21289" y2="48734"/>
                        <a14:foregroundMark x1="12207" y1="47214" x2="12598" y2="49645"/>
                        <a14:foregroundMark x1="13281" y1="47416" x2="13281" y2="51874"/>
                        <a14:foregroundMark x1="27148" y1="49443" x2="27637" y2="52989"/>
                        <a14:foregroundMark x1="27832" y1="48531" x2="29980" y2="51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29" r="64705" b="32359"/>
          <a:stretch/>
        </p:blipFill>
        <p:spPr bwMode="auto">
          <a:xfrm>
            <a:off x="1187624" y="4083918"/>
            <a:ext cx="1187624" cy="100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41" b="35360" l="37109" r="64258">
                        <a14:foregroundMark x1="45508" y1="10537" x2="45508" y2="10537"/>
                        <a14:foregroundMark x1="43750" y1="9929" x2="45508" y2="9119"/>
                        <a14:foregroundMark x1="55762" y1="12867" x2="55762" y2="12867"/>
                        <a14:foregroundMark x1="56934" y1="14387" x2="56934" y2="14387"/>
                        <a14:foregroundMark x1="55469" y1="14995" x2="55469" y2="14995"/>
                        <a14:foregroundMark x1="45508" y1="19149" x2="48340" y2="21479"/>
                        <a14:foregroundMark x1="52051" y1="21175" x2="52051" y2="21175"/>
                        <a14:foregroundMark x1="49512" y1="20263" x2="49512" y2="20263"/>
                        <a14:foregroundMark x1="49512" y1="20263" x2="49512" y2="20263"/>
                        <a14:foregroundMark x1="48047" y1="20263" x2="48047" y2="20263"/>
                        <a14:foregroundMark x1="46680" y1="20263" x2="46680" y2="20263"/>
                        <a14:foregroundMark x1="44043" y1="20567" x2="51758" y2="20567"/>
                        <a14:foregroundMark x1="55176" y1="20263" x2="57715" y2="23506"/>
                        <a14:foregroundMark x1="50391" y1="21783" x2="50098" y2="27052"/>
                        <a14:foregroundMark x1="43555" y1="11145" x2="46973" y2="11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43" t="1705" r="32229" b="63462"/>
          <a:stretch/>
        </p:blipFill>
        <p:spPr bwMode="auto">
          <a:xfrm>
            <a:off x="1419669" y="0"/>
            <a:ext cx="1072118" cy="111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49" b="35664" l="3516" r="33887">
                        <a14:foregroundMark x1="19336" y1="17021" x2="19336" y2="20770"/>
                        <a14:foregroundMark x1="20215" y1="23607" x2="19727" y2="2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379" b="62467"/>
          <a:stretch/>
        </p:blipFill>
        <p:spPr bwMode="auto">
          <a:xfrm>
            <a:off x="323528" y="836381"/>
            <a:ext cx="1212387" cy="123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592" b="97163" l="36914" r="64063">
                        <a14:foregroundMark x1="59570" y1="90578" x2="59570" y2="90578"/>
                        <a14:foregroundMark x1="59180" y1="89970" x2="57227" y2="91793"/>
                        <a14:foregroundMark x1="52344" y1="81459" x2="52930" y2="84904"/>
                        <a14:foregroundMark x1="50000" y1="80446" x2="50977" y2="82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67774" r="32572" b="3048"/>
          <a:stretch/>
        </p:blipFill>
        <p:spPr bwMode="auto">
          <a:xfrm>
            <a:off x="539552" y="3219822"/>
            <a:ext cx="108416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474440" y="1312994"/>
            <a:ext cx="4340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8029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Unit 3 Travel journal</a:t>
            </a:r>
            <a:endParaRPr lang="zh-CN" altLang="en-US" sz="3200" b="1" dirty="0">
              <a:solidFill>
                <a:srgbClr val="FF8029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5052" y="2359699"/>
            <a:ext cx="5219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Journey down the Mekong</a:t>
            </a:r>
            <a:endParaRPr lang="zh-CN" altLang="en-US" sz="2800" b="1" dirty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" name="Medeski、Martin &amp; Wood - Let's Go Everywhe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28600" y="4443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5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136" y="258783"/>
            <a:ext cx="5787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Get out of your chair, 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4371950"/>
            <a:ext cx="405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Let's go everywhere</a:t>
            </a:r>
            <a:r>
              <a:rPr lang="en-US" altLang="zh-CN" sz="3200" b="1" dirty="0">
                <a:solidFill>
                  <a:srgbClr val="ECC76E"/>
                </a:solidFill>
                <a:latin typeface="Adobe 黑体 Std R" pitchFamily="34" charset="-122"/>
                <a:ea typeface="Adobe 黑体 Std R" pitchFamily="34" charset="-122"/>
                <a:cs typeface="MV Boli" panose="02000500030200090000" pitchFamily="2" charset="0"/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76" b="99225" l="9748" r="93578">
                        <a14:foregroundMark x1="59633" y1="21705" x2="61353" y2="22016"/>
                        <a14:foregroundMark x1="57683" y1="22326" x2="63991" y2="21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02005"/>
            <a:ext cx="486697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0" b="89907" l="10000" r="95400">
                        <a14:foregroundMark x1="58200" y1="14953" x2="67200" y2="15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 bwMode="auto">
          <a:xfrm>
            <a:off x="4671367" y="525123"/>
            <a:ext cx="3960440" cy="37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80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370188" y="2279363"/>
            <a:ext cx="235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We’ll go to</a:t>
            </a:r>
            <a:endParaRPr lang="en-US" altLang="zh-CN" sz="3200" b="1" dirty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466" y="51468"/>
            <a:ext cx="9315062" cy="2028279"/>
            <a:chOff x="9466" y="51468"/>
            <a:chExt cx="9315062" cy="2028279"/>
          </a:xfrm>
        </p:grpSpPr>
        <p:sp>
          <p:nvSpPr>
            <p:cNvPr id="6" name="TextBox 5"/>
            <p:cNvSpPr txBox="1"/>
            <p:nvPr/>
          </p:nvSpPr>
          <p:spPr>
            <a:xfrm>
              <a:off x="179512" y="51470"/>
              <a:ext cx="18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Mumbai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73240" y="51470"/>
              <a:ext cx="1296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Taipei</a:t>
              </a:r>
              <a:endPara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16016" y="51468"/>
              <a:ext cx="20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Mandalay</a:t>
              </a:r>
              <a:endPara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57402" y="51470"/>
              <a:ext cx="23671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Bora Bora</a:t>
              </a:r>
              <a:endPara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6" y="564238"/>
              <a:ext cx="2290440" cy="1515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907" y="548357"/>
              <a:ext cx="2297086" cy="153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1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78" b="4148"/>
            <a:stretch/>
          </p:blipFill>
          <p:spPr bwMode="auto">
            <a:xfrm>
              <a:off x="4596992" y="539083"/>
              <a:ext cx="2287241" cy="1540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2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85"/>
            <a:stretch/>
          </p:blipFill>
          <p:spPr bwMode="auto">
            <a:xfrm>
              <a:off x="6884233" y="539083"/>
              <a:ext cx="2259767" cy="150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-82740" y="2998562"/>
            <a:ext cx="9215752" cy="2174187"/>
            <a:chOff x="-82740" y="2998562"/>
            <a:chExt cx="9215752" cy="2174187"/>
          </a:xfrm>
        </p:grpSpPr>
        <p:sp>
          <p:nvSpPr>
            <p:cNvPr id="9" name="TextBox 8"/>
            <p:cNvSpPr txBox="1"/>
            <p:nvPr/>
          </p:nvSpPr>
          <p:spPr>
            <a:xfrm>
              <a:off x="6804248" y="4587974"/>
              <a:ext cx="2016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Deauville</a:t>
              </a:r>
              <a:endPara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27984" y="4587974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Louisville</a:t>
              </a:r>
              <a:endPara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11760" y="4587974"/>
              <a:ext cx="194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 smtClean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Whoville</a:t>
              </a:r>
              <a:endPara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82740" y="4640818"/>
              <a:ext cx="23504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 smtClean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Glocca</a:t>
              </a:r>
              <a:r>
                <a:rPr lang="en-US" altLang="zh-CN" sz="2800" b="1" dirty="0" smtClean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 </a:t>
              </a:r>
              <a:r>
                <a:rPr lang="en-US" altLang="zh-CN" sz="2800" b="1" dirty="0" err="1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Morra</a:t>
              </a:r>
              <a:endParaRPr lang="en-US" altLang="zh-CN" sz="28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pic>
          <p:nvPicPr>
            <p:cNvPr id="9223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8" b="7720"/>
            <a:stretch/>
          </p:blipFill>
          <p:spPr bwMode="auto">
            <a:xfrm>
              <a:off x="6606998" y="3007248"/>
              <a:ext cx="2526014" cy="1598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8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56" b="11357"/>
            <a:stretch/>
          </p:blipFill>
          <p:spPr bwMode="auto">
            <a:xfrm>
              <a:off x="4371373" y="3007248"/>
              <a:ext cx="2229770" cy="1580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9" t="17058" r="6432" b="30022"/>
            <a:stretch/>
          </p:blipFill>
          <p:spPr bwMode="auto">
            <a:xfrm>
              <a:off x="2411761" y="2998562"/>
              <a:ext cx="1944216" cy="1598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1" t="4737" r="3561"/>
            <a:stretch/>
          </p:blipFill>
          <p:spPr bwMode="auto">
            <a:xfrm>
              <a:off x="5728" y="3007248"/>
              <a:ext cx="2406031" cy="1598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243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370188" y="2279363"/>
            <a:ext cx="235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We’ll go to</a:t>
            </a:r>
            <a:endParaRPr lang="en-US" altLang="zh-CN" sz="3200" b="1" dirty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114767"/>
            <a:ext cx="9396536" cy="2132199"/>
            <a:chOff x="0" y="114767"/>
            <a:chExt cx="9396536" cy="2132199"/>
          </a:xfrm>
        </p:grpSpPr>
        <p:sp>
          <p:nvSpPr>
            <p:cNvPr id="6" name="TextBox 5"/>
            <p:cNvSpPr txBox="1"/>
            <p:nvPr/>
          </p:nvSpPr>
          <p:spPr>
            <a:xfrm>
              <a:off x="323528" y="123478"/>
              <a:ext cx="18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Havana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94733" y="114767"/>
              <a:ext cx="1861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Montana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2000" y="114767"/>
              <a:ext cx="20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 Savannah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29410" y="114767"/>
              <a:ext cx="23671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Varanasi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2790"/>
              <a:ext cx="2309294" cy="158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294" y="664030"/>
              <a:ext cx="2295256" cy="1582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549" y="664030"/>
              <a:ext cx="2300779" cy="1582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328" y="662790"/>
              <a:ext cx="2238672" cy="158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11763" y="2931790"/>
            <a:ext cx="9132237" cy="2259187"/>
            <a:chOff x="11763" y="2985570"/>
            <a:chExt cx="9132237" cy="2259187"/>
          </a:xfrm>
        </p:grpSpPr>
        <p:sp>
          <p:nvSpPr>
            <p:cNvPr id="9" name="TextBox 8"/>
            <p:cNvSpPr txBox="1"/>
            <p:nvPr/>
          </p:nvSpPr>
          <p:spPr>
            <a:xfrm>
              <a:off x="7092280" y="4619962"/>
              <a:ext cx="2016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Bermuda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32040" y="4659982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Barbuda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99767" y="4651271"/>
              <a:ext cx="2244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Or Yehuda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897" y="4659982"/>
              <a:ext cx="2338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Tallahassee</a:t>
              </a:r>
            </a:p>
          </p:txBody>
        </p:sp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036"/>
            <a:stretch/>
          </p:blipFill>
          <p:spPr bwMode="auto">
            <a:xfrm>
              <a:off x="6905328" y="2985570"/>
              <a:ext cx="2238672" cy="165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5" r="4232" b="7179"/>
            <a:stretch/>
          </p:blipFill>
          <p:spPr bwMode="auto">
            <a:xfrm>
              <a:off x="4628037" y="2985570"/>
              <a:ext cx="2277291" cy="163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3" r="36543"/>
            <a:stretch/>
          </p:blipFill>
          <p:spPr bwMode="auto">
            <a:xfrm>
              <a:off x="2309294" y="2985570"/>
              <a:ext cx="2318743" cy="163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3" y="2985570"/>
              <a:ext cx="2297531" cy="163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210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370188" y="2279363"/>
            <a:ext cx="235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We’ll go to</a:t>
            </a:r>
            <a:endParaRPr lang="en-US" altLang="zh-CN" sz="3200" b="1" dirty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228371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 the </a:t>
            </a:r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moon!</a:t>
            </a:r>
            <a:endParaRPr lang="en-US" altLang="zh-CN" sz="3200" b="1" dirty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1" y="51470"/>
            <a:ext cx="9144000" cy="2142904"/>
            <a:chOff x="-1" y="51470"/>
            <a:chExt cx="9144000" cy="2142904"/>
          </a:xfrm>
        </p:grpSpPr>
        <p:sp>
          <p:nvSpPr>
            <p:cNvPr id="6" name="TextBox 5"/>
            <p:cNvSpPr txBox="1"/>
            <p:nvPr/>
          </p:nvSpPr>
          <p:spPr>
            <a:xfrm>
              <a:off x="35496" y="51470"/>
              <a:ext cx="20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Khartoum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22725" y="51470"/>
              <a:ext cx="1861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Rangoon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44008" y="51470"/>
              <a:ext cx="20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err="1" smtClean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Cancuna</a:t>
              </a:r>
              <a:endPara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69370" y="60181"/>
              <a:ext cx="23671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 Saskatoon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601579"/>
              <a:ext cx="2150071" cy="1592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311" y="610926"/>
              <a:ext cx="2242844" cy="1583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155" y="601579"/>
              <a:ext cx="2413326" cy="1592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8" b="8178"/>
            <a:stretch/>
          </p:blipFill>
          <p:spPr bwMode="auto">
            <a:xfrm>
              <a:off x="6790480" y="601579"/>
              <a:ext cx="2353519" cy="1592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组合 1"/>
          <p:cNvGrpSpPr/>
          <p:nvPr/>
        </p:nvGrpSpPr>
        <p:grpSpPr>
          <a:xfrm>
            <a:off x="971600" y="2909827"/>
            <a:ext cx="7170085" cy="2190914"/>
            <a:chOff x="1132750" y="2909827"/>
            <a:chExt cx="7170085" cy="2190914"/>
          </a:xfrm>
        </p:grpSpPr>
        <p:sp>
          <p:nvSpPr>
            <p:cNvPr id="9" name="TextBox 8"/>
            <p:cNvSpPr txBox="1"/>
            <p:nvPr/>
          </p:nvSpPr>
          <p:spPr>
            <a:xfrm>
              <a:off x="6187225" y="4509102"/>
              <a:ext cx="2016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Kowloon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35896" y="4515966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Cameroon</a:t>
              </a:r>
              <a:endPara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47639" y="4515966"/>
              <a:ext cx="2244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Brigadoon</a:t>
              </a:r>
            </a:p>
          </p:txBody>
        </p:sp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1586" y="2926387"/>
              <a:ext cx="2381249" cy="158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213" y="2909827"/>
              <a:ext cx="2445374" cy="159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750" y="2910324"/>
              <a:ext cx="2356942" cy="1598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743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8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0144" y="134412"/>
            <a:ext cx="528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Let’s go everywhere, man</a:t>
            </a:r>
            <a:endParaRPr lang="en-US" altLang="zh-CN" sz="3200" b="1" dirty="0">
              <a:solidFill>
                <a:srgbClr val="ECC76E"/>
              </a:solidFill>
              <a:latin typeface="Adobe 黑体 Std R" pitchFamily="34" charset="-122"/>
              <a:ea typeface="Adobe 黑体 Std R" pitchFamily="34" charset="-122"/>
              <a:cs typeface="MV Boli" panose="0200050003020009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144" y="618823"/>
            <a:ext cx="528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Let’s go everywhere, man</a:t>
            </a:r>
            <a:endParaRPr lang="en-US" altLang="zh-CN" sz="3200" b="1" dirty="0">
              <a:solidFill>
                <a:srgbClr val="ECC76E"/>
              </a:solidFill>
              <a:latin typeface="Adobe 黑体 Std R" pitchFamily="34" charset="-122"/>
              <a:ea typeface="Adobe 黑体 Std R" pitchFamily="34" charset="-122"/>
              <a:cs typeface="MV Boli" panose="02000500030200090000" pitchFamily="2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600"/>
            <a:ext cx="9144000" cy="3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32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split/>
      </p:transition>
    </mc:Choice>
    <mc:Fallback>
      <p:transition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504" y="134412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There's lots of fun out there, 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618823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 </a:t>
            </a:r>
            <a:r>
              <a:rPr lang="en-US" altLang="zh-CN" sz="3200" b="1" dirty="0" err="1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gotta</a:t>
            </a:r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have our share, man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600"/>
            <a:ext cx="9144000" cy="3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92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136" y="258783"/>
            <a:ext cx="5787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Get out of your chair, 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4371950"/>
            <a:ext cx="405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Let's go everywhere</a:t>
            </a:r>
            <a:r>
              <a:rPr lang="en-US" altLang="zh-CN" sz="3200" b="1" dirty="0">
                <a:solidFill>
                  <a:srgbClr val="ECC76E"/>
                </a:solidFill>
                <a:latin typeface="Adobe 黑体 Std R" pitchFamily="34" charset="-122"/>
                <a:ea typeface="Adobe 黑体 Std R" pitchFamily="34" charset="-122"/>
                <a:cs typeface="MV Boli" panose="02000500030200090000" pitchFamily="2" charset="0"/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76" b="99225" l="9748" r="93578">
                        <a14:foregroundMark x1="59633" y1="21705" x2="61353" y2="22016"/>
                        <a14:foregroundMark x1="57683" y1="22326" x2="63991" y2="21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02005"/>
            <a:ext cx="486697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0" b="89907" l="10000" r="95400">
                        <a14:foregroundMark x1="58200" y1="14953" x2="67200" y2="15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 bwMode="auto">
          <a:xfrm>
            <a:off x="4671367" y="525123"/>
            <a:ext cx="3960440" cy="37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44155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2484" y="-25967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14156" y="30203"/>
            <a:ext cx="9129844" cy="2094221"/>
            <a:chOff x="14156" y="30203"/>
            <a:chExt cx="9129844" cy="2094221"/>
          </a:xfrm>
        </p:grpSpPr>
        <p:sp>
          <p:nvSpPr>
            <p:cNvPr id="6" name="TextBox 5"/>
            <p:cNvSpPr txBox="1"/>
            <p:nvPr/>
          </p:nvSpPr>
          <p:spPr>
            <a:xfrm>
              <a:off x="467544" y="51470"/>
              <a:ext cx="1296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Cairo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27598" y="51470"/>
              <a:ext cx="14843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Shiloh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60032" y="30203"/>
              <a:ext cx="20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Moscow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18238" y="60980"/>
              <a:ext cx="2290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err="1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Chichen</a:t>
              </a:r>
              <a:r>
                <a:rPr lang="en-US" altLang="zh-CN" sz="28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 Itza</a:t>
              </a: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6" y="552915"/>
              <a:ext cx="2253588" cy="156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555229"/>
              <a:ext cx="2365620" cy="1569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94" t="137" b="8929"/>
            <a:stretch/>
          </p:blipFill>
          <p:spPr bwMode="auto">
            <a:xfrm>
              <a:off x="4633364" y="555229"/>
              <a:ext cx="2229684" cy="1567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227" y="552914"/>
              <a:ext cx="2285773" cy="156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-102861" y="3004374"/>
            <a:ext cx="9246861" cy="2087656"/>
            <a:chOff x="-102861" y="3004374"/>
            <a:chExt cx="9246861" cy="2087656"/>
          </a:xfrm>
        </p:grpSpPr>
        <p:sp>
          <p:nvSpPr>
            <p:cNvPr id="9" name="TextBox 8"/>
            <p:cNvSpPr txBox="1"/>
            <p:nvPr/>
          </p:nvSpPr>
          <p:spPr>
            <a:xfrm>
              <a:off x="6993001" y="4507255"/>
              <a:ext cx="2016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Krakatoa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16202" y="4558725"/>
              <a:ext cx="23320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Shenandoah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06468" y="4547090"/>
              <a:ext cx="2244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Mauna Loa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02861" y="4558725"/>
              <a:ext cx="25146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Tower of Pisa</a:t>
              </a:r>
            </a:p>
          </p:txBody>
        </p:sp>
        <p:pic>
          <p:nvPicPr>
            <p:cNvPr id="4103" name="Picture 7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38" r="9313" b="11767"/>
            <a:stretch/>
          </p:blipFill>
          <p:spPr bwMode="auto">
            <a:xfrm>
              <a:off x="6766956" y="3014596"/>
              <a:ext cx="2377044" cy="1501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3" b="8726"/>
            <a:stretch/>
          </p:blipFill>
          <p:spPr bwMode="auto">
            <a:xfrm>
              <a:off x="4590081" y="3015244"/>
              <a:ext cx="2176875" cy="1500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7" y="3004374"/>
              <a:ext cx="2269655" cy="151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3812" y="3015244"/>
              <a:ext cx="2313445" cy="1500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183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-1" y="186775"/>
            <a:ext cx="9324529" cy="2020143"/>
            <a:chOff x="-1" y="186775"/>
            <a:chExt cx="9324529" cy="2020143"/>
          </a:xfrm>
        </p:grpSpPr>
        <p:sp>
          <p:nvSpPr>
            <p:cNvPr id="6" name="TextBox 5"/>
            <p:cNvSpPr txBox="1"/>
            <p:nvPr/>
          </p:nvSpPr>
          <p:spPr>
            <a:xfrm>
              <a:off x="179512" y="186775"/>
              <a:ext cx="20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Hamburg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95550" y="186775"/>
              <a:ext cx="1988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Frankfurt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99992" y="186775"/>
              <a:ext cx="20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Beantown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74222" y="186775"/>
              <a:ext cx="2650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Montecristo</a:t>
              </a: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728111"/>
              <a:ext cx="2200605" cy="1478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604" y="728111"/>
              <a:ext cx="2299388" cy="1478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8471" y="728111"/>
              <a:ext cx="2233847" cy="1478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5" t="23542" r="11879" b="5897"/>
            <a:stretch/>
          </p:blipFill>
          <p:spPr bwMode="auto">
            <a:xfrm>
              <a:off x="6730206" y="728112"/>
              <a:ext cx="2413793" cy="1478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-108520" y="3111291"/>
            <a:ext cx="9289032" cy="2071911"/>
            <a:chOff x="-108520" y="3111291"/>
            <a:chExt cx="9289032" cy="2071911"/>
          </a:xfrm>
        </p:grpSpPr>
        <p:sp>
          <p:nvSpPr>
            <p:cNvPr id="9" name="TextBox 8"/>
            <p:cNvSpPr txBox="1"/>
            <p:nvPr/>
          </p:nvSpPr>
          <p:spPr>
            <a:xfrm>
              <a:off x="7164288" y="4587974"/>
              <a:ext cx="2016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Cayenne</a:t>
              </a:r>
              <a:endPara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82133" y="4659982"/>
              <a:ext cx="19221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Salt Lake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57897" y="4659982"/>
              <a:ext cx="2546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Cocoa Beach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08520" y="4659982"/>
              <a:ext cx="2428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San Francisco</a:t>
              </a:r>
            </a:p>
          </p:txBody>
        </p:sp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187" y="3121395"/>
              <a:ext cx="2250812" cy="153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6631" y="3121395"/>
              <a:ext cx="2216556" cy="1517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10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484"/>
            <a:stretch/>
          </p:blipFill>
          <p:spPr bwMode="auto">
            <a:xfrm>
              <a:off x="2450273" y="3121395"/>
              <a:ext cx="2226358" cy="1538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1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27"/>
            <a:stretch/>
          </p:blipFill>
          <p:spPr bwMode="auto">
            <a:xfrm>
              <a:off x="3811" y="3111291"/>
              <a:ext cx="2439633" cy="1527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126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0990" y="73132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Saigon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63858" y="114767"/>
            <a:ext cx="1988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Amman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94311" y="65224"/>
            <a:ext cx="1437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Dijon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8629" y="4587974"/>
            <a:ext cx="1607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Tijuana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29555" y="4651271"/>
            <a:ext cx="2077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Yokohama</a:t>
            </a:r>
            <a:endParaRPr lang="en-US" altLang="zh-CN" sz="3200" b="1" dirty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6718" y="4622688"/>
            <a:ext cx="3223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Grand Bahama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5636" y="2347015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don‘t </a:t>
            </a:r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forget to call your </a:t>
            </a:r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mama</a:t>
            </a:r>
            <a:r>
              <a:rPr lang="zh-CN" altLang="en-US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！</a:t>
            </a:r>
            <a:endParaRPr lang="en-US" altLang="zh-CN" sz="3200" b="1" dirty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9" y="640039"/>
            <a:ext cx="2485366" cy="1675136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470" y="640039"/>
            <a:ext cx="2515220" cy="1675136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61" y="640039"/>
            <a:ext cx="2512703" cy="1675136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554" y="3018344"/>
            <a:ext cx="2077429" cy="155807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t="3446" r="12952" b="6379"/>
          <a:stretch/>
        </p:blipFill>
        <p:spPr bwMode="auto">
          <a:xfrm>
            <a:off x="3593346" y="3013393"/>
            <a:ext cx="2104551" cy="155807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9" b="3641"/>
          <a:stretch/>
        </p:blipFill>
        <p:spPr bwMode="auto">
          <a:xfrm>
            <a:off x="546959" y="3012199"/>
            <a:ext cx="2332758" cy="155807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17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1384" y="1234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When you're tired of your toys,</a:t>
            </a:r>
            <a:endParaRPr lang="zh-CN" altLang="en-US" sz="3200" b="1" dirty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544" y="693512"/>
            <a:ext cx="846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 </a:t>
            </a:r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of your games, and of the television,</a:t>
            </a:r>
            <a:endParaRPr lang="zh-CN" altLang="en-US" sz="3200" b="1" dirty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53" name="Picture 5" descr="https://timgsa.baidu.com/timg?image&amp;quality=80&amp;size=b9999_10000&amp;sec=1531635904026&amp;di=ab18aa85bf19b88121661745a62b61ac&amp;imgtype=0&amp;src=http%3A%2F%2Fimg.zcool.cn%2Fcommunity%2F0193d859b7463aa8012028a9e2d06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735" y="2590202"/>
            <a:ext cx="2573833" cy="257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云形标注 2"/>
          <p:cNvSpPr/>
          <p:nvPr/>
        </p:nvSpPr>
        <p:spPr>
          <a:xfrm>
            <a:off x="31384" y="3291830"/>
            <a:ext cx="2536725" cy="1642116"/>
          </a:xfrm>
          <a:prstGeom prst="cloudCallout">
            <a:avLst>
              <a:gd name="adj1" fmla="val 66585"/>
              <a:gd name="adj2" fmla="val -12025"/>
            </a:avLst>
          </a:prstGeom>
          <a:solidFill>
            <a:srgbClr val="E3DDA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云形标注 27"/>
          <p:cNvSpPr/>
          <p:nvPr/>
        </p:nvSpPr>
        <p:spPr>
          <a:xfrm>
            <a:off x="1917830" y="1278287"/>
            <a:ext cx="2563810" cy="1659649"/>
          </a:xfrm>
          <a:prstGeom prst="cloudCallout">
            <a:avLst>
              <a:gd name="adj1" fmla="val 57079"/>
              <a:gd name="adj2" fmla="val 37144"/>
            </a:avLst>
          </a:prstGeom>
          <a:solidFill>
            <a:srgbClr val="E3DDA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云形标注 28"/>
          <p:cNvSpPr/>
          <p:nvPr/>
        </p:nvSpPr>
        <p:spPr>
          <a:xfrm>
            <a:off x="6125669" y="2715766"/>
            <a:ext cx="2661073" cy="1722611"/>
          </a:xfrm>
          <a:prstGeom prst="cloudCallout">
            <a:avLst>
              <a:gd name="adj1" fmla="val -57018"/>
              <a:gd name="adj2" fmla="val 40405"/>
            </a:avLst>
          </a:prstGeom>
          <a:solidFill>
            <a:srgbClr val="E3DDA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06" y="1605353"/>
            <a:ext cx="1268508" cy="89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30" b="75128" l="9961" r="89844">
                        <a14:foregroundMark x1="36426" y1="14286" x2="42090" y2="23433"/>
                        <a14:foregroundMark x1="53027" y1="16650" x2="48535" y2="24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6" t="8393" r="16075" b="25449"/>
          <a:stretch/>
        </p:blipFill>
        <p:spPr bwMode="auto">
          <a:xfrm>
            <a:off x="6770186" y="2793849"/>
            <a:ext cx="1372037" cy="131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87" b="92472" l="27667" r="90000">
                        <a14:foregroundMark x1="31000" y1="46424" x2="35333" y2="53450"/>
                        <a14:foregroundMark x1="31583" y1="48181" x2="33000" y2="54956"/>
                        <a14:foregroundMark x1="29667" y1="47553" x2="48833" y2="74404"/>
                        <a14:foregroundMark x1="47083" y1="66123" x2="48500" y2="71518"/>
                        <a14:foregroundMark x1="44000" y1="63864" x2="48833" y2="70891"/>
                        <a14:foregroundMark x1="45167" y1="63864" x2="49250" y2="69385"/>
                        <a14:foregroundMark x1="43333" y1="64115" x2="46333" y2="66499"/>
                        <a14:foregroundMark x1="29667" y1="48181" x2="35917" y2="58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1830"/>
            <a:ext cx="2232248" cy="148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edeski、Martin &amp; Wood - Let's Go Everywhe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72616" y="4112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3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  <p:bldP spid="3" grpId="0" animBg="1"/>
      <p:bldP spid="28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0144" y="134412"/>
            <a:ext cx="528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Let’s go everywhere, man</a:t>
            </a:r>
            <a:endParaRPr lang="en-US" altLang="zh-CN" sz="3200" b="1" dirty="0">
              <a:solidFill>
                <a:srgbClr val="ECC76E"/>
              </a:solidFill>
              <a:latin typeface="Adobe 黑体 Std R" pitchFamily="34" charset="-122"/>
              <a:ea typeface="Adobe 黑体 Std R" pitchFamily="34" charset="-122"/>
              <a:cs typeface="MV Boli" panose="0200050003020009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144" y="618823"/>
            <a:ext cx="528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Let’s go everywhere, man</a:t>
            </a:r>
            <a:endParaRPr lang="en-US" altLang="zh-CN" sz="3200" b="1" dirty="0">
              <a:solidFill>
                <a:srgbClr val="ECC76E"/>
              </a:solidFill>
              <a:latin typeface="Adobe 黑体 Std R" pitchFamily="34" charset="-122"/>
              <a:ea typeface="Adobe 黑体 Std R" pitchFamily="34" charset="-122"/>
              <a:cs typeface="MV Boli" panose="02000500030200090000" pitchFamily="2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600"/>
            <a:ext cx="9144000" cy="3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66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/>
      </p:transition>
    </mc:Choice>
    <mc:Fallback>
      <p:transition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504" y="134412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There's lots of fun out there, 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618823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 </a:t>
            </a:r>
            <a:r>
              <a:rPr lang="en-US" altLang="zh-CN" sz="3200" b="1" dirty="0" err="1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gotta</a:t>
            </a:r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have our share, man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600"/>
            <a:ext cx="9144000" cy="3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95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136" y="258783"/>
            <a:ext cx="5787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Get out of your chair, 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4371950"/>
            <a:ext cx="405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Let's go everywhere</a:t>
            </a:r>
            <a:r>
              <a:rPr lang="en-US" altLang="zh-CN" sz="3200" b="1" dirty="0">
                <a:solidFill>
                  <a:srgbClr val="ECC76E"/>
                </a:solidFill>
                <a:latin typeface="Adobe 黑体 Std R" pitchFamily="34" charset="-122"/>
                <a:ea typeface="Adobe 黑体 Std R" pitchFamily="34" charset="-122"/>
                <a:cs typeface="MV Boli" panose="02000500030200090000" pitchFamily="2" charset="0"/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76" b="99225" l="9748" r="93578">
                        <a14:foregroundMark x1="59633" y1="21705" x2="61353" y2="22016"/>
                        <a14:foregroundMark x1="57683" y1="22326" x2="63991" y2="21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02005"/>
            <a:ext cx="486697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0" b="89907" l="10000" r="95400">
                        <a14:foregroundMark x1="58200" y1="14953" x2="67200" y2="15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 bwMode="auto">
          <a:xfrm>
            <a:off x="4671367" y="525123"/>
            <a:ext cx="3960440" cy="37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13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0" y="186775"/>
            <a:ext cx="9598570" cy="2070441"/>
            <a:chOff x="0" y="186775"/>
            <a:chExt cx="9598570" cy="2070441"/>
          </a:xfrm>
        </p:grpSpPr>
        <p:sp>
          <p:nvSpPr>
            <p:cNvPr id="6" name="TextBox 5"/>
            <p:cNvSpPr txBox="1"/>
            <p:nvPr/>
          </p:nvSpPr>
          <p:spPr>
            <a:xfrm>
              <a:off x="467544" y="186775"/>
              <a:ext cx="13681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Xi'an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39566" y="186775"/>
              <a:ext cx="1988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San Juan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04048" y="195486"/>
              <a:ext cx="20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Pusan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48264" y="186775"/>
              <a:ext cx="2650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Sri Lanka</a:t>
              </a:r>
            </a:p>
          </p:txBody>
        </p:sp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18660"/>
              <a:ext cx="2310144" cy="15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" b="6379"/>
            <a:stretch/>
          </p:blipFill>
          <p:spPr bwMode="auto">
            <a:xfrm>
              <a:off x="2310144" y="718660"/>
              <a:ext cx="2330424" cy="147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568" y="731095"/>
              <a:ext cx="2218802" cy="1464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370" y="731095"/>
              <a:ext cx="2284630" cy="1474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0" y="2999770"/>
            <a:ext cx="9144001" cy="2186318"/>
            <a:chOff x="0" y="2999770"/>
            <a:chExt cx="9144001" cy="2186318"/>
          </a:xfrm>
        </p:grpSpPr>
        <p:sp>
          <p:nvSpPr>
            <p:cNvPr id="9" name="TextBox 8"/>
            <p:cNvSpPr txBox="1"/>
            <p:nvPr/>
          </p:nvSpPr>
          <p:spPr>
            <a:xfrm>
              <a:off x="6813344" y="4601313"/>
              <a:ext cx="23306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Chambertin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52395" y="4588374"/>
              <a:ext cx="17265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Canton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35005" y="4567934"/>
              <a:ext cx="1628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Avalon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029" y="4558724"/>
              <a:ext cx="22160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Casablanca</a:t>
              </a:r>
            </a:p>
          </p:txBody>
        </p:sp>
        <p:pic>
          <p:nvPicPr>
            <p:cNvPr id="7174" name="Picture 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8" r="11302"/>
            <a:stretch/>
          </p:blipFill>
          <p:spPr bwMode="auto">
            <a:xfrm>
              <a:off x="6859371" y="3032448"/>
              <a:ext cx="2284630" cy="1505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032448"/>
              <a:ext cx="2287370" cy="1505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8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8" r="14586" b="14222"/>
            <a:stretch/>
          </p:blipFill>
          <p:spPr bwMode="auto">
            <a:xfrm>
              <a:off x="2310143" y="3033432"/>
              <a:ext cx="2278509" cy="1504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99770"/>
              <a:ext cx="2310144" cy="1538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54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-1481" y="186775"/>
            <a:ext cx="9237532" cy="2061896"/>
            <a:chOff x="-1481" y="186775"/>
            <a:chExt cx="9237532" cy="2061896"/>
          </a:xfrm>
        </p:grpSpPr>
        <p:sp>
          <p:nvSpPr>
            <p:cNvPr id="6" name="TextBox 5"/>
            <p:cNvSpPr txBox="1"/>
            <p:nvPr/>
          </p:nvSpPr>
          <p:spPr>
            <a:xfrm>
              <a:off x="179512" y="186775"/>
              <a:ext cx="20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Warsaw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71294" y="196180"/>
              <a:ext cx="1988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Aqaba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88024" y="248330"/>
              <a:ext cx="2448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Shangri-La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48264" y="248330"/>
              <a:ext cx="2287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Transylvania</a:t>
              </a:r>
            </a:p>
          </p:txBody>
        </p:sp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1" y="712822"/>
              <a:ext cx="2341233" cy="1535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" b="7385"/>
            <a:stretch/>
          </p:blipFill>
          <p:spPr bwMode="auto">
            <a:xfrm>
              <a:off x="2339752" y="708917"/>
              <a:ext cx="2448272" cy="1539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6489" y="708917"/>
              <a:ext cx="2309629" cy="153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421"/>
            <a:stretch/>
          </p:blipFill>
          <p:spPr bwMode="auto">
            <a:xfrm>
              <a:off x="7096118" y="708917"/>
              <a:ext cx="2047882" cy="153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-78635" y="3219822"/>
            <a:ext cx="9222635" cy="1872208"/>
            <a:chOff x="-78635" y="3219822"/>
            <a:chExt cx="9222635" cy="1872208"/>
          </a:xfrm>
        </p:grpSpPr>
        <p:sp>
          <p:nvSpPr>
            <p:cNvPr id="9" name="TextBox 8"/>
            <p:cNvSpPr txBox="1"/>
            <p:nvPr/>
          </p:nvSpPr>
          <p:spPr>
            <a:xfrm>
              <a:off x="7452320" y="4507255"/>
              <a:ext cx="1440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Nome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24526" y="4481923"/>
              <a:ext cx="14677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Rome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83029" y="4534767"/>
              <a:ext cx="20856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Stockholm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02324" y="4507255"/>
              <a:ext cx="16631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Lyon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78635" y="4538033"/>
              <a:ext cx="2130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Mauretania</a:t>
              </a:r>
            </a:p>
          </p:txBody>
        </p:sp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3219822"/>
              <a:ext cx="1907704" cy="1266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3974" y="3219823"/>
              <a:ext cx="1842322" cy="12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0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93" b="5792"/>
            <a:stretch/>
          </p:blipFill>
          <p:spPr bwMode="auto">
            <a:xfrm>
              <a:off x="3563887" y="3219823"/>
              <a:ext cx="1830087" cy="12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11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2" b="6800"/>
            <a:stretch/>
          </p:blipFill>
          <p:spPr bwMode="auto">
            <a:xfrm>
              <a:off x="1835696" y="3219823"/>
              <a:ext cx="1728192" cy="126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1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3" t="2617" r="5596" b="5728"/>
            <a:stretch/>
          </p:blipFill>
          <p:spPr bwMode="auto">
            <a:xfrm>
              <a:off x="0" y="3222529"/>
              <a:ext cx="1835696" cy="1259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970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4587974"/>
            <a:ext cx="2330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Salamanca</a:t>
            </a:r>
            <a:endParaRPr lang="en-US" altLang="zh-CN" sz="3200" b="1" dirty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9872" y="4587974"/>
            <a:ext cx="233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Rarotonga</a:t>
            </a:r>
            <a:endParaRPr lang="en-US" altLang="zh-CN" sz="3200" b="1" dirty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2732" y="4587974"/>
            <a:ext cx="221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Cucamonga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96858" y="2211710"/>
            <a:ext cx="298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sing-a-long-a</a:t>
            </a:r>
            <a:r>
              <a:rPr lang="zh-CN" altLang="en-US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！</a:t>
            </a:r>
            <a:endParaRPr lang="en-US" altLang="zh-CN" sz="3200" b="1" dirty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36512" y="186775"/>
            <a:ext cx="9180512" cy="2064187"/>
            <a:chOff x="-36512" y="186775"/>
            <a:chExt cx="9180512" cy="2064187"/>
          </a:xfrm>
        </p:grpSpPr>
        <p:sp>
          <p:nvSpPr>
            <p:cNvPr id="6" name="TextBox 5"/>
            <p:cNvSpPr txBox="1"/>
            <p:nvPr/>
          </p:nvSpPr>
          <p:spPr>
            <a:xfrm>
              <a:off x="-36512" y="186775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Hong Kong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67744" y="196179"/>
              <a:ext cx="2497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Guangdong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44008" y="196178"/>
              <a:ext cx="2448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Haiphong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64288" y="195486"/>
              <a:ext cx="17142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Tonga</a:t>
              </a:r>
            </a:p>
          </p:txBody>
        </p:sp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0" r="8854" b="5842"/>
            <a:stretch/>
          </p:blipFill>
          <p:spPr bwMode="auto">
            <a:xfrm>
              <a:off x="0" y="734258"/>
              <a:ext cx="2267744" cy="1516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5" b="7720"/>
            <a:stretch/>
          </p:blipFill>
          <p:spPr bwMode="auto">
            <a:xfrm>
              <a:off x="2267745" y="734259"/>
              <a:ext cx="2087926" cy="1516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671" y="730212"/>
              <a:ext cx="2283409" cy="152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1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6" r="2447" b="16949"/>
            <a:stretch/>
          </p:blipFill>
          <p:spPr bwMode="auto">
            <a:xfrm>
              <a:off x="6639080" y="730211"/>
              <a:ext cx="2504920" cy="1520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26" y="2879186"/>
            <a:ext cx="2433049" cy="1620411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458" y="2879186"/>
            <a:ext cx="2430617" cy="1620411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4" b="10883"/>
          <a:stretch/>
        </p:blipFill>
        <p:spPr bwMode="auto">
          <a:xfrm>
            <a:off x="6203720" y="2879185"/>
            <a:ext cx="2616752" cy="1620411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815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0144" y="134412"/>
            <a:ext cx="528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Let’s go everywhere, man</a:t>
            </a:r>
            <a:endParaRPr lang="en-US" altLang="zh-CN" sz="3200" b="1" dirty="0">
              <a:solidFill>
                <a:srgbClr val="ECC76E"/>
              </a:solidFill>
              <a:latin typeface="Adobe 黑体 Std R" pitchFamily="34" charset="-122"/>
              <a:ea typeface="Adobe 黑体 Std R" pitchFamily="34" charset="-122"/>
              <a:cs typeface="MV Boli" panose="0200050003020009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144" y="618823"/>
            <a:ext cx="528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Let’s go everywhere, man</a:t>
            </a:r>
            <a:endParaRPr lang="en-US" altLang="zh-CN" sz="3200" b="1" dirty="0">
              <a:solidFill>
                <a:srgbClr val="ECC76E"/>
              </a:solidFill>
              <a:latin typeface="Adobe 黑体 Std R" pitchFamily="34" charset="-122"/>
              <a:ea typeface="Adobe 黑体 Std R" pitchFamily="34" charset="-122"/>
              <a:cs typeface="MV Boli" panose="02000500030200090000" pitchFamily="2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600"/>
            <a:ext cx="9144000" cy="3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19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split/>
      </p:transition>
    </mc:Choice>
    <mc:Fallback>
      <p:transition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504" y="134412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There's lots of fun out there, 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618823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 </a:t>
            </a:r>
            <a:r>
              <a:rPr lang="en-US" altLang="zh-CN" sz="3200" b="1" dirty="0" err="1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gotta</a:t>
            </a:r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have our share, man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600"/>
            <a:ext cx="9144000" cy="3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4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136" y="258783"/>
            <a:ext cx="5787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Get out of your chair, 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4371950"/>
            <a:ext cx="405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Let's go everywhere</a:t>
            </a:r>
            <a:r>
              <a:rPr lang="en-US" altLang="zh-CN" sz="3200" b="1" dirty="0">
                <a:solidFill>
                  <a:srgbClr val="ECC76E"/>
                </a:solidFill>
                <a:latin typeface="Adobe 黑体 Std R" pitchFamily="34" charset="-122"/>
                <a:ea typeface="Adobe 黑体 Std R" pitchFamily="34" charset="-122"/>
                <a:cs typeface="MV Boli" panose="02000500030200090000" pitchFamily="2" charset="0"/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76" b="99225" l="9748" r="93578">
                        <a14:foregroundMark x1="59633" y1="21705" x2="61353" y2="22016"/>
                        <a14:foregroundMark x1="57683" y1="22326" x2="63991" y2="21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02005"/>
            <a:ext cx="486697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0" b="89907" l="10000" r="95400">
                        <a14:foregroundMark x1="58200" y1="14953" x2="67200" y2="15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 bwMode="auto">
          <a:xfrm>
            <a:off x="4671367" y="525123"/>
            <a:ext cx="3960440" cy="37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25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5384" y="258783"/>
            <a:ext cx="9138616" cy="2032927"/>
            <a:chOff x="5384" y="258783"/>
            <a:chExt cx="9138616" cy="2032927"/>
          </a:xfrm>
        </p:grpSpPr>
        <p:sp>
          <p:nvSpPr>
            <p:cNvPr id="6" name="TextBox 5"/>
            <p:cNvSpPr txBox="1"/>
            <p:nvPr/>
          </p:nvSpPr>
          <p:spPr>
            <a:xfrm>
              <a:off x="323528" y="258783"/>
              <a:ext cx="20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Xanadu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11760" y="289560"/>
              <a:ext cx="25576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Kathmandu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16016" y="258783"/>
              <a:ext cx="20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Timbuktu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73007" y="276895"/>
              <a:ext cx="20742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Santiago</a:t>
              </a:r>
            </a:p>
          </p:txBody>
        </p: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31" b="12877"/>
            <a:stretch/>
          </p:blipFill>
          <p:spPr bwMode="auto">
            <a:xfrm>
              <a:off x="5384" y="806576"/>
              <a:ext cx="2370372" cy="1485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756" y="806575"/>
              <a:ext cx="2304256" cy="146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012" y="804483"/>
              <a:ext cx="2196244" cy="1478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797202"/>
              <a:ext cx="2267744" cy="1469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0" y="3003672"/>
            <a:ext cx="9422936" cy="2169707"/>
            <a:chOff x="0" y="3003672"/>
            <a:chExt cx="9422936" cy="2169707"/>
          </a:xfrm>
        </p:grpSpPr>
        <p:sp>
          <p:nvSpPr>
            <p:cNvPr id="9" name="TextBox 8"/>
            <p:cNvSpPr txBox="1"/>
            <p:nvPr/>
          </p:nvSpPr>
          <p:spPr>
            <a:xfrm>
              <a:off x="7092280" y="4587974"/>
              <a:ext cx="23306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Tasmania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32040" y="4587974"/>
              <a:ext cx="18380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Slovenia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55777" y="4588604"/>
              <a:ext cx="194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Rumania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5186" y="4587974"/>
              <a:ext cx="2172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Pago Pago</a:t>
              </a:r>
            </a:p>
          </p:txBody>
        </p:sp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065" y="3003672"/>
              <a:ext cx="2196935" cy="1575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7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2"/>
            <a:stretch/>
          </p:blipFill>
          <p:spPr bwMode="auto">
            <a:xfrm>
              <a:off x="4597263" y="3021811"/>
              <a:ext cx="2349802" cy="1568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8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678" b="11140"/>
            <a:stretch/>
          </p:blipFill>
          <p:spPr bwMode="auto">
            <a:xfrm>
              <a:off x="2257003" y="3021811"/>
              <a:ext cx="2340260" cy="1586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9" name="Picture 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/>
            <a:stretch/>
          </p:blipFill>
          <p:spPr bwMode="auto">
            <a:xfrm>
              <a:off x="0" y="3021811"/>
              <a:ext cx="2257003" cy="1578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587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3084" y="3890708"/>
            <a:ext cx="9025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When you're done with chores and </a:t>
            </a:r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homework</a:t>
            </a:r>
            <a:r>
              <a:rPr lang="en-US" altLang="zh-CN" sz="3200" b="1" dirty="0">
                <a:solidFill>
                  <a:srgbClr val="ECC76E"/>
                </a:solidFill>
                <a:latin typeface="Adobe 黑体 Std R" pitchFamily="34" charset="-122"/>
                <a:ea typeface="Adobe 黑体 Std R" pitchFamily="34" charset="-122"/>
                <a:cs typeface="MV Boli" panose="02000500030200090000" pitchFamily="2" charset="0"/>
              </a:rPr>
              <a:t>.</a:t>
            </a:r>
            <a:endParaRPr lang="zh-CN" altLang="en-US" sz="3200" b="1" dirty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084" y="4507255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Then it's time to make a big </a:t>
            </a:r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decision</a:t>
            </a:r>
            <a:r>
              <a:rPr lang="en-US" altLang="zh-CN" sz="3200" b="1" dirty="0">
                <a:solidFill>
                  <a:srgbClr val="ECC76E"/>
                </a:solidFill>
                <a:latin typeface="Adobe 黑体 Std R" pitchFamily="34" charset="-122"/>
                <a:ea typeface="Adobe 黑体 Std R" pitchFamily="34" charset="-122"/>
                <a:cs typeface="MV Boli" panose="02000500030200090000" pitchFamily="2" charset="0"/>
              </a:rPr>
              <a:t>.</a:t>
            </a:r>
            <a:endParaRPr lang="zh-CN" altLang="en-US" sz="3200" b="1" dirty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3" r="11880" b="6626"/>
          <a:stretch/>
        </p:blipFill>
        <p:spPr bwMode="auto">
          <a:xfrm>
            <a:off x="4797102" y="573359"/>
            <a:ext cx="3735337" cy="317603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HeroicExtremeLeftFacing">
              <a:rot lat="487347" lon="600000" rev="2142548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"/>
          <a:stretch/>
        </p:blipFill>
        <p:spPr bwMode="auto">
          <a:xfrm>
            <a:off x="251520" y="404037"/>
            <a:ext cx="4559300" cy="32829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2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  <p:bldP spid="2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0" y="114767"/>
            <a:ext cx="9396536" cy="2024935"/>
            <a:chOff x="0" y="114767"/>
            <a:chExt cx="9396536" cy="2024935"/>
          </a:xfrm>
        </p:grpSpPr>
        <p:sp>
          <p:nvSpPr>
            <p:cNvPr id="6" name="TextBox 5"/>
            <p:cNvSpPr txBox="1"/>
            <p:nvPr/>
          </p:nvSpPr>
          <p:spPr>
            <a:xfrm>
              <a:off x="251520" y="123478"/>
              <a:ext cx="20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Sedona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67744" y="114767"/>
              <a:ext cx="25576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Pamplona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2000" y="114767"/>
              <a:ext cx="20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Daytona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46230" y="114767"/>
              <a:ext cx="2650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Patagonia</a:t>
              </a:r>
            </a:p>
          </p:txBody>
        </p: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3186"/>
              <a:ext cx="2205514" cy="1486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5514" y="653186"/>
              <a:ext cx="2259143" cy="1486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201" b="10163"/>
            <a:stretch/>
          </p:blipFill>
          <p:spPr bwMode="auto">
            <a:xfrm>
              <a:off x="4464657" y="653186"/>
              <a:ext cx="2245569" cy="1486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5" t="5925" b="8181"/>
            <a:stretch/>
          </p:blipFill>
          <p:spPr bwMode="auto">
            <a:xfrm>
              <a:off x="6710226" y="655429"/>
              <a:ext cx="2433774" cy="148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0" y="2939119"/>
            <a:ext cx="9144000" cy="2080903"/>
            <a:chOff x="0" y="2939119"/>
            <a:chExt cx="9144000" cy="2080903"/>
          </a:xfrm>
        </p:grpSpPr>
        <p:sp>
          <p:nvSpPr>
            <p:cNvPr id="9" name="TextBox 8"/>
            <p:cNvSpPr txBox="1"/>
            <p:nvPr/>
          </p:nvSpPr>
          <p:spPr>
            <a:xfrm>
              <a:off x="6970457" y="4435247"/>
              <a:ext cx="16603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Winona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25441" y="4427984"/>
              <a:ext cx="17274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Bologna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45062" y="4427984"/>
              <a:ext cx="22120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Barcelona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617" y="4427984"/>
              <a:ext cx="20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Caledonia</a:t>
              </a:r>
            </a:p>
          </p:txBody>
        </p:sp>
        <p:pic>
          <p:nvPicPr>
            <p:cNvPr id="11270" name="Picture 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010" b="20033"/>
            <a:stretch/>
          </p:blipFill>
          <p:spPr bwMode="auto">
            <a:xfrm>
              <a:off x="6457277" y="2939119"/>
              <a:ext cx="2686723" cy="1486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041" y="2939119"/>
              <a:ext cx="2136236" cy="1486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8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5" r="5948"/>
            <a:stretch/>
          </p:blipFill>
          <p:spPr bwMode="auto">
            <a:xfrm>
              <a:off x="2186686" y="2939119"/>
              <a:ext cx="2134355" cy="1478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9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61" b="9639"/>
            <a:stretch/>
          </p:blipFill>
          <p:spPr bwMode="auto">
            <a:xfrm>
              <a:off x="0" y="2939119"/>
              <a:ext cx="2190864" cy="1478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069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3192" y="4628356"/>
            <a:ext cx="2330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Sun City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92066" y="4628356"/>
            <a:ext cx="233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Cloud City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2160" y="4681200"/>
            <a:ext cx="2619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Emerald City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89858" y="2347015"/>
            <a:ext cx="332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ain't</a:t>
            </a:r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it pretty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3480" y="123478"/>
            <a:ext cx="9130520" cy="2110267"/>
            <a:chOff x="13480" y="245849"/>
            <a:chExt cx="9130520" cy="2110267"/>
          </a:xfrm>
        </p:grpSpPr>
        <p:sp>
          <p:nvSpPr>
            <p:cNvPr id="6" name="TextBox 5"/>
            <p:cNvSpPr txBox="1"/>
            <p:nvPr/>
          </p:nvSpPr>
          <p:spPr>
            <a:xfrm>
              <a:off x="251520" y="267494"/>
              <a:ext cx="20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Bangkok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79712" y="320338"/>
              <a:ext cx="2568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 Sliding Rock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92735" y="279074"/>
              <a:ext cx="20882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Antioch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99960" y="245849"/>
              <a:ext cx="21822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ECC76E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Tuba City</a:t>
              </a:r>
            </a:p>
          </p:txBody>
        </p:sp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6" r="11597"/>
            <a:stretch/>
          </p:blipFill>
          <p:spPr bwMode="auto">
            <a:xfrm>
              <a:off x="13480" y="843948"/>
              <a:ext cx="2181834" cy="1512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314" y="843948"/>
              <a:ext cx="2263831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9145" y="843948"/>
              <a:ext cx="2340815" cy="1512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Picture 7" descr="http://tse1.mm.bing.net/th?id=OIP.jpQ-4ajMUFR6UnEWmRicqQHaE7&amp;w=258&amp;h=172&amp;c=7&amp;o=5&amp;pid=1.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9960" y="837774"/>
              <a:ext cx="2344040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6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0"/>
          <a:stretch/>
        </p:blipFill>
        <p:spPr bwMode="auto">
          <a:xfrm>
            <a:off x="804334" y="3075806"/>
            <a:ext cx="2102971" cy="148054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1" b="11995"/>
          <a:stretch/>
        </p:blipFill>
        <p:spPr bwMode="auto">
          <a:xfrm>
            <a:off x="3429103" y="3075806"/>
            <a:ext cx="2196802" cy="148054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959" y="3075806"/>
            <a:ext cx="1971441" cy="148026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02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3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0144" y="134412"/>
            <a:ext cx="528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Let’s go everywhere, man</a:t>
            </a:r>
            <a:endParaRPr lang="en-US" altLang="zh-CN" sz="3200" b="1" dirty="0">
              <a:solidFill>
                <a:srgbClr val="ECC76E"/>
              </a:solidFill>
              <a:latin typeface="Adobe 黑体 Std R" pitchFamily="34" charset="-122"/>
              <a:ea typeface="Adobe 黑体 Std R" pitchFamily="34" charset="-122"/>
              <a:cs typeface="MV Boli" panose="0200050003020009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144" y="618823"/>
            <a:ext cx="528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Let’s go everywhere, man</a:t>
            </a:r>
            <a:endParaRPr lang="en-US" altLang="zh-CN" sz="3200" b="1" dirty="0">
              <a:solidFill>
                <a:srgbClr val="ECC76E"/>
              </a:solidFill>
              <a:latin typeface="Adobe 黑体 Std R" pitchFamily="34" charset="-122"/>
              <a:ea typeface="Adobe 黑体 Std R" pitchFamily="34" charset="-122"/>
              <a:cs typeface="MV Boli" panose="02000500030200090000" pitchFamily="2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600"/>
            <a:ext cx="9144000" cy="3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013933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5" grpId="0"/>
      <p:bldP spid="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504" y="134412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There's lots of fun out there, 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618823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 </a:t>
            </a:r>
            <a:r>
              <a:rPr lang="en-US" altLang="zh-CN" sz="3200" b="1" dirty="0" err="1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gotta</a:t>
            </a:r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have our share, man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600"/>
            <a:ext cx="9144000" cy="3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42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136" y="258783"/>
            <a:ext cx="5787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Get out of your chair, 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4371950"/>
            <a:ext cx="405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Let's go everywhere</a:t>
            </a:r>
            <a:r>
              <a:rPr lang="en-US" altLang="zh-CN" sz="3200" b="1" dirty="0">
                <a:solidFill>
                  <a:srgbClr val="ECC76E"/>
                </a:solidFill>
                <a:latin typeface="Adobe 黑体 Std R" pitchFamily="34" charset="-122"/>
                <a:ea typeface="Adobe 黑体 Std R" pitchFamily="34" charset="-122"/>
                <a:cs typeface="MV Boli" panose="02000500030200090000" pitchFamily="2" charset="0"/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76" b="99225" l="9748" r="93578">
                        <a14:foregroundMark x1="59633" y1="21705" x2="61353" y2="22016"/>
                        <a14:foregroundMark x1="57683" y1="22326" x2="63991" y2="21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02005"/>
            <a:ext cx="486697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0" b="89907" l="10000" r="95400">
                        <a14:foregroundMark x1="58200" y1="14953" x2="67200" y2="15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 bwMode="auto">
          <a:xfrm>
            <a:off x="4671367" y="525123"/>
            <a:ext cx="3960440" cy="37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303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3084" y="3890708"/>
            <a:ext cx="9025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You might need a change of scenery,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084" y="4507255"/>
            <a:ext cx="4727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It might be time to go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3" r="11880" b="6626"/>
          <a:stretch/>
        </p:blipFill>
        <p:spPr bwMode="auto">
          <a:xfrm>
            <a:off x="4797102" y="573359"/>
            <a:ext cx="3735337" cy="317603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HeroicExtremeLeftFacing">
              <a:rot lat="487347" lon="600000" rev="2142548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3"/>
          <a:stretch/>
        </p:blipFill>
        <p:spPr bwMode="auto">
          <a:xfrm>
            <a:off x="251520" y="404037"/>
            <a:ext cx="4559300" cy="32829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61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79512" y="4016055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through </a:t>
            </a:r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dark jungles </a:t>
            </a:r>
            <a:endParaRPr lang="en-US" altLang="zh-CN" sz="3200" b="1" dirty="0" smtClean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1" y="48599"/>
            <a:ext cx="3851920" cy="2407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r="8787" b="12102"/>
          <a:stretch/>
        </p:blipFill>
        <p:spPr bwMode="auto">
          <a:xfrm>
            <a:off x="2463236" y="1400970"/>
            <a:ext cx="3705639" cy="2358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9" b="13249"/>
          <a:stretch/>
        </p:blipFill>
        <p:spPr bwMode="auto">
          <a:xfrm>
            <a:off x="5277240" y="2850658"/>
            <a:ext cx="3855463" cy="2292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TextBox 18"/>
          <p:cNvSpPr txBox="1"/>
          <p:nvPr/>
        </p:nvSpPr>
        <p:spPr>
          <a:xfrm>
            <a:off x="5216314" y="48599"/>
            <a:ext cx="343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over </a:t>
            </a:r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mountains, </a:t>
            </a:r>
            <a:endParaRPr lang="en-US" altLang="zh-CN" sz="3200" b="1" dirty="0" smtClean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4443958"/>
            <a:ext cx="25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down </a:t>
            </a:r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below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6314" y="483518"/>
            <a:ext cx="343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over oceans,</a:t>
            </a:r>
          </a:p>
        </p:txBody>
      </p:sp>
    </p:spTree>
    <p:extLst>
      <p:ext uri="{BB962C8B-B14F-4D97-AF65-F5344CB8AC3E}">
        <p14:creationId xmlns:p14="http://schemas.microsoft.com/office/powerpoint/2010/main" val="52303804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9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0" y="487873"/>
            <a:ext cx="614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On an airplane, on a railroad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9" t="7933" r="11550" b="9993"/>
          <a:stretch/>
        </p:blipFill>
        <p:spPr bwMode="auto">
          <a:xfrm>
            <a:off x="8136" y="1551736"/>
            <a:ext cx="2987153" cy="206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t="6692" r="1963" b="10016"/>
          <a:stretch/>
        </p:blipFill>
        <p:spPr bwMode="auto">
          <a:xfrm>
            <a:off x="2995289" y="1554636"/>
            <a:ext cx="3325913" cy="206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t="6654" r="19708" b="8862"/>
          <a:stretch/>
        </p:blipFill>
        <p:spPr bwMode="auto">
          <a:xfrm>
            <a:off x="6321201" y="1551736"/>
            <a:ext cx="2822799" cy="206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32171" y="4083918"/>
            <a:ext cx="5807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On a tall ship with the tide </a:t>
            </a:r>
          </a:p>
        </p:txBody>
      </p:sp>
    </p:spTree>
    <p:extLst>
      <p:ext uri="{BB962C8B-B14F-4D97-AF65-F5344CB8AC3E}">
        <p14:creationId xmlns:p14="http://schemas.microsoft.com/office/powerpoint/2010/main" val="110949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0" y="487873"/>
            <a:ext cx="614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All you need's a little music</a:t>
            </a:r>
            <a:r>
              <a:rPr lang="en-US" altLang="zh-CN" sz="3200" b="1" dirty="0">
                <a:solidFill>
                  <a:srgbClr val="ECC76E"/>
                </a:solidFill>
                <a:latin typeface="Adobe 黑体 Std R" pitchFamily="34" charset="-122"/>
                <a:ea typeface="Adobe 黑体 Std R" pitchFamily="34" charset="-122"/>
                <a:cs typeface="MV Boli" panose="02000500030200090000" pitchFamily="2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9" t="7933" r="11550" b="9993"/>
          <a:stretch/>
        </p:blipFill>
        <p:spPr bwMode="auto">
          <a:xfrm>
            <a:off x="8136" y="1551736"/>
            <a:ext cx="2987153" cy="206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t="6692" r="1963" b="10016"/>
          <a:stretch/>
        </p:blipFill>
        <p:spPr bwMode="auto">
          <a:xfrm>
            <a:off x="2995289" y="1554636"/>
            <a:ext cx="3325913" cy="206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t="6654" r="19708" b="8862"/>
          <a:stretch/>
        </p:blipFill>
        <p:spPr bwMode="auto">
          <a:xfrm>
            <a:off x="6321201" y="1551736"/>
            <a:ext cx="2822799" cy="206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31641" y="4061505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How’s about </a:t>
            </a:r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it,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1639" y="4579263"/>
            <a:ext cx="8154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buckle up and we go for a little ride?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2240" y="4061505"/>
            <a:ext cx="447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do you say with</a:t>
            </a:r>
            <a:endParaRPr lang="en-US" altLang="zh-CN" sz="3200" b="1" dirty="0">
              <a:solidFill>
                <a:srgbClr val="ECC76E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136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0144" y="134412"/>
            <a:ext cx="528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Let’s go everywhere, man</a:t>
            </a:r>
            <a:endParaRPr lang="en-US" altLang="zh-CN" sz="3200" b="1" dirty="0">
              <a:solidFill>
                <a:srgbClr val="ECC76E"/>
              </a:solidFill>
              <a:latin typeface="Adobe 黑体 Std R" pitchFamily="34" charset="-122"/>
              <a:ea typeface="Adobe 黑体 Std R" pitchFamily="34" charset="-122"/>
              <a:cs typeface="MV Boli" panose="0200050003020009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144" y="618823"/>
            <a:ext cx="528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Let’s go everywhere, man</a:t>
            </a:r>
            <a:endParaRPr lang="en-US" altLang="zh-CN" sz="3200" b="1" dirty="0">
              <a:solidFill>
                <a:srgbClr val="ECC76E"/>
              </a:solidFill>
              <a:latin typeface="Adobe 黑体 Std R" pitchFamily="34" charset="-122"/>
              <a:ea typeface="Adobe 黑体 Std R" pitchFamily="34" charset="-122"/>
              <a:cs typeface="MV Boli" panose="02000500030200090000" pitchFamily="2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600"/>
            <a:ext cx="9144000" cy="3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11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glitter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9" r="29823" b="62752"/>
          <a:stretch/>
        </p:blipFill>
        <p:spPr bwMode="auto">
          <a:xfrm>
            <a:off x="0" y="651"/>
            <a:ext cx="9144000" cy="516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504" y="134412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There's lots of fun out there, 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618823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 </a:t>
            </a:r>
            <a:r>
              <a:rPr lang="en-US" altLang="zh-CN" sz="3200" b="1" dirty="0" err="1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gotta</a:t>
            </a:r>
            <a:r>
              <a:rPr lang="en-US" altLang="zh-CN" sz="3200" b="1" dirty="0">
                <a:solidFill>
                  <a:srgbClr val="ECC76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have our share, man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600"/>
            <a:ext cx="9144000" cy="3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71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449</Words>
  <Application>Microsoft Office PowerPoint</Application>
  <PresentationFormat>全屏显示(16:9)</PresentationFormat>
  <Paragraphs>152</Paragraphs>
  <Slides>34</Slides>
  <Notes>2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5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Lenovo</cp:lastModifiedBy>
  <cp:revision>60</cp:revision>
  <dcterms:created xsi:type="dcterms:W3CDTF">2018-07-14T16:35:41Z</dcterms:created>
  <dcterms:modified xsi:type="dcterms:W3CDTF">2018-07-15T17:09:03Z</dcterms:modified>
</cp:coreProperties>
</file>