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7" r:id="rId13"/>
    <p:sldId id="278" r:id="rId14"/>
    <p:sldId id="266" r:id="rId15"/>
    <p:sldId id="267" r:id="rId16"/>
    <p:sldId id="268" r:id="rId17"/>
    <p:sldId id="269" r:id="rId18"/>
    <p:sldId id="270" r:id="rId19"/>
    <p:sldId id="271" r:id="rId20"/>
    <p:sldId id="280" r:id="rId21"/>
    <p:sldId id="281" r:id="rId22"/>
    <p:sldId id="272" r:id="rId23"/>
    <p:sldId id="273" r:id="rId24"/>
    <p:sldId id="275" r:id="rId25"/>
    <p:sldId id="282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83" autoAdjust="0"/>
    <p:restoredTop sz="94660"/>
  </p:normalViewPr>
  <p:slideViewPr>
    <p:cSldViewPr snapToGrid="0">
      <p:cViewPr varScale="1">
        <p:scale>
          <a:sx n="65" d="100"/>
          <a:sy n="65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2EE3C8-7C32-4FFC-9EB0-62091446A6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C898B6A-0221-4A10-81AE-66C5A3C1F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48AEBE-0AEB-484B-8503-CF9F5F8C9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14E07F-787F-462B-BE6D-90581AFA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5E446B-06B0-462A-A761-950B3B0A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60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44A11E-FD2A-4818-B463-1D3B8972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C7654-365F-4A90-BE9B-80BC0CE29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BD2024-9224-4BD1-9AE7-EAC984B6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7D6A2A-74F1-4B54-A433-B80A4AE1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792C76-22F1-4AAC-8BFF-60A6F231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42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DE38F6-4764-453E-9433-B8AA98441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2EBE35-63F0-41A1-AAF8-873E2BDDF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C5D72A-7822-44FB-9936-DE142BD2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6F90EB-BBC6-49F4-B5FD-3EDD59D31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11DD3F-6E7F-44D6-A500-6A099A90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82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C36A5B-F751-465E-BBDB-EED44678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A9B54B-90A2-4945-8BFB-EE95D924A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D15EF-C152-4673-8C79-7AFB3A37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38112-4048-4F4B-933A-FDEEFC83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BBCCC1-4615-49FC-9193-FAACC4CB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83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8F89C6-EB5E-49E7-BC52-FC60357E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0B543-4695-43F5-B002-95BA4CE40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027502-638E-4947-A15A-1729E90D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C2F06C-94CA-49D3-843E-CFD15FA2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2DF467-CDEA-4BED-AA74-D5BBEA1C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13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AC2B9-D498-4904-9DE1-D88F24761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E9CC64-B1F3-446F-83DD-1A62F2BE1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A59D35-BAF7-46B1-BF2A-059E7BB9A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661171-EAEC-480A-BBC0-A588DCC9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72554-3950-4569-A542-0F7BBE7E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80FD05-E00C-453A-8C71-D3A6DCB4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27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AA98D6-3ACD-47CC-97C9-2DA00999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9678DD-0B39-4129-BC20-B6C9F4B17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5A4583-1896-49E6-BEF4-F4A302030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39F23E-F922-491F-9E07-BDEED6C23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94C6C5-E646-40D3-B5DF-1922456DE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E91FF5D-8AEC-4BD2-86CE-9CF6E32E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7D7C5D-BAAA-47CF-9941-4B530CCC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C0CF7CF-D4DC-45E6-BFE0-803A07BB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00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2E4683-164C-4715-8388-28AB171D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4E77CB-9E50-45E7-A6B7-9850868F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25E181-D188-459B-8F50-1EFFE52F7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14CC4B-85F6-4B4A-B857-65982259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45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813C043-D5A2-499A-8351-BE6954C64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E4F9BF-8587-42BC-AAC2-97DB7C860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D7D194-6C90-447B-AA68-61411651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48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93270D-D4A3-485B-8491-9A9A58E7F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9FD88-784C-4997-AC3C-D56AA0D76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588054-7F2E-4D78-9154-0467CE629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BEE4DB-7DAE-4635-B7BE-D2E18088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B03A9-C182-4D82-A881-4631D8BA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916748-119B-4FEB-9341-A3D7355D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05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D28E2-20D0-4FC5-A822-EB5A996E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68C0001-F7DB-4E88-983C-C319C9D8F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AAA413-6729-4605-9D79-FB8204C3A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38590-5858-4436-BD46-1B5EB07D5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99ECD8-59DE-4FAA-86C6-03E633675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AFC67-E8D1-4097-9EB0-8377FE2C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73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4D7AE3A-E937-47A0-921C-7FAB33F2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A0F8E0-0047-4ECA-8E40-6278A0360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F1B7D3-F41F-4971-A57C-D229F3CFC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639DB-F954-4D65-85CF-AE7E8DC70CC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C1A9C9-1EE0-42BF-9EB8-EE164EF9A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0BC0DC-725B-4786-97AF-03196C568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DC2AE-054A-48CE-B127-204C459D27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yw.meishuzi.cn/image.png?fsize=100&amp;font=Fifties%20Movies.ttf&amp;text=Travel%20journal&amp;mirror=no&amp;color=111&amp;vcolor=111&amp;bgcolor=fff&amp;alpha=no&amp;output=png&amp;spacing=4&amp;shadow=no&amp;transparent=no&amp;icon=no&amp;iconic=&amp;top_spacing=5&amp;left_spacing=6&amp;icon_size=48">
            <a:extLst>
              <a:ext uri="{FF2B5EF4-FFF2-40B4-BE49-F238E27FC236}">
                <a16:creationId xmlns:a16="http://schemas.microsoft.com/office/drawing/2014/main" id="{E959B05F-C025-4AA3-B8C8-45A275E99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23" y="974508"/>
            <a:ext cx="8706154" cy="11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F9D8649-AF86-4344-8058-336477D6B74B}"/>
              </a:ext>
            </a:extLst>
          </p:cNvPr>
          <p:cNvSpPr txBox="1"/>
          <p:nvPr/>
        </p:nvSpPr>
        <p:spPr>
          <a:xfrm>
            <a:off x="252639" y="3429000"/>
            <a:ext cx="6148162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教材：人教版高中英语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M1U3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作者：刘惠晓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单位：华南师范大学外文学院</a:t>
            </a:r>
          </a:p>
        </p:txBody>
      </p:sp>
      <p:pic>
        <p:nvPicPr>
          <p:cNvPr id="1028" name="Picture 4" descr="http://yw.meishuzi.cn/image.png?fsize=100&amp;font=Fifties%20Movies.ttf&amp;text=Unit%203&amp;mirror=no&amp;color=111&amp;vcolor=111&amp;bgcolor=fff&amp;alpha=no&amp;output=png&amp;spacing=4&amp;shadow=no&amp;transparent=no&amp;icon=no&amp;iconic=&amp;top_spacing=5&amp;left_spacing=6&amp;icon_size=48">
            <a:extLst>
              <a:ext uri="{FF2B5EF4-FFF2-40B4-BE49-F238E27FC236}">
                <a16:creationId xmlns:a16="http://schemas.microsoft.com/office/drawing/2014/main" id="{58E19ABE-B00D-450B-B038-1B1C80CA7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16" y="425868"/>
            <a:ext cx="1716967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5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3005E2F-1107-4FD2-BD07-9A54C4E4F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68" y="-123779"/>
            <a:ext cx="9119743" cy="607982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76D3467-BF58-4F53-9F24-8A19B272CDAE}"/>
              </a:ext>
            </a:extLst>
          </p:cNvPr>
          <p:cNvSpPr/>
          <p:nvPr/>
        </p:nvSpPr>
        <p:spPr>
          <a:xfrm>
            <a:off x="7617538" y="0"/>
            <a:ext cx="6096000" cy="1317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laid my burdens down</a:t>
            </a:r>
            <a:endParaRPr lang="zh-CN" altLang="zh-CN" sz="2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Now I'm traveling light</a:t>
            </a:r>
            <a:r>
              <a:rPr lang="zh-CN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366E9F0-D080-4474-B89A-A21D0A568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884"/>
            <a:ext cx="8133907" cy="541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"/>
    </mc:Choice>
    <mc:Fallback xmlns="">
      <p:transition spd="slow" advTm="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5">
            <a:extLst>
              <a:ext uri="{FF2B5EF4-FFF2-40B4-BE49-F238E27FC236}">
                <a16:creationId xmlns:a16="http://schemas.microsoft.com/office/drawing/2014/main" id="{16A9BDA6-2798-436A-8AE8-1FDD3280E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372"/>
            <a:ext cx="7531607" cy="4707255"/>
          </a:xfr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7275C8B-2861-4A77-86EB-8E0804C3FBA6}"/>
              </a:ext>
            </a:extLst>
          </p:cNvPr>
          <p:cNvSpPr txBox="1"/>
          <p:nvPr/>
        </p:nvSpPr>
        <p:spPr>
          <a:xfrm>
            <a:off x="7599680" y="2082829"/>
            <a:ext cx="6035040" cy="2692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My spirit lifted high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(I found my freedom now)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 found my freedom now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I'm traveling light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87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B0C74F-3F8E-4DD0-9021-F0C560FAC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2" y="27158"/>
            <a:ext cx="10287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C6501C-D4D0-4B6E-818A-C9057E9A0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4" y="21014"/>
            <a:ext cx="10982632" cy="68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7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5112192-E01D-466E-A706-E6847855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42" y="0"/>
            <a:ext cx="9043516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06C46E-263F-4808-B683-AEB073B9D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1" y="0"/>
            <a:ext cx="1035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3F9237-3C61-4A10-B563-8D2715AC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65D7172-FFC1-4BA1-8294-A61D7B620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7456"/>
          <a:stretch/>
        </p:blipFill>
        <p:spPr>
          <a:xfrm>
            <a:off x="0" y="0"/>
            <a:ext cx="9610030" cy="4894996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193E420-F59F-4342-8BF3-AA3A2AB4AF71}"/>
              </a:ext>
            </a:extLst>
          </p:cNvPr>
          <p:cNvSpPr/>
          <p:nvPr/>
        </p:nvSpPr>
        <p:spPr>
          <a:xfrm>
            <a:off x="1198880" y="5002101"/>
            <a:ext cx="10312400" cy="1317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Through the darkest alleys and loneliest valleys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I was dragging those heavy chains of doubt and fear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1D5030-9B90-484A-A527-4C6098589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15" y="0"/>
            <a:ext cx="7385685" cy="48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33BB3E3-ED1D-4211-A571-6B3C92E66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745331"/>
            <a:ext cx="4514850" cy="3971925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C703424-34C6-40C7-872B-518F5123D425}"/>
              </a:ext>
            </a:extLst>
          </p:cNvPr>
          <p:cNvSpPr/>
          <p:nvPr/>
        </p:nvSpPr>
        <p:spPr>
          <a:xfrm>
            <a:off x="1102360" y="4630896"/>
            <a:ext cx="9987280" cy="1963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Then with the one word spoken the locks were broken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Now He's leading me to places</a:t>
            </a:r>
            <a:endParaRPr lang="zh-CN" altLang="zh-CN" sz="2800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Where there are no tears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56952FE-C227-4D9A-9D96-4056204BF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99" y="1093946"/>
            <a:ext cx="5663900" cy="35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"/>
    </mc:Choice>
    <mc:Fallback xmlns="">
      <p:transition spd="slow" advClick="0" advTm="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358170B-76C3-4093-9E57-DDF780A69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87" y="174815"/>
            <a:ext cx="9547226" cy="5348586"/>
          </a:xfr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753F89F-17FC-4B11-839E-D96F7CE88C55}"/>
              </a:ext>
            </a:extLst>
          </p:cNvPr>
          <p:cNvSpPr txBox="1"/>
          <p:nvPr/>
        </p:nvSpPr>
        <p:spPr>
          <a:xfrm>
            <a:off x="2577147" y="5523401"/>
            <a:ext cx="7037706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Down by the riverside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(Down by the riverside)</a:t>
            </a:r>
          </a:p>
        </p:txBody>
      </p:sp>
    </p:spTree>
    <p:extLst>
      <p:ext uri="{BB962C8B-B14F-4D97-AF65-F5344CB8AC3E}">
        <p14:creationId xmlns:p14="http://schemas.microsoft.com/office/powerpoint/2010/main" val="14775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739FBF09-479B-4264-AA98-A56B4F67E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81" y="202018"/>
            <a:ext cx="7762239" cy="518442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FFDD25F-F85C-45D7-BA44-C1C40D1E5DC3}"/>
              </a:ext>
            </a:extLst>
          </p:cNvPr>
          <p:cNvSpPr txBox="1"/>
          <p:nvPr/>
        </p:nvSpPr>
        <p:spPr>
          <a:xfrm>
            <a:off x="2214880" y="5347098"/>
            <a:ext cx="776224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 laid my burdens down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Now I'm traveling light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CD3AC2-331C-46EF-A6A8-D2756EE13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6667"/>
          <a:stretch/>
        </p:blipFill>
        <p:spPr>
          <a:xfrm>
            <a:off x="1618545" y="202018"/>
            <a:ext cx="9107310" cy="51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A5E589-884F-4CD1-9F50-2658E664F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10" y="586955"/>
            <a:ext cx="9397172" cy="627104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44B8DC3-8FC9-45A6-A430-01657CDE4EDF}"/>
              </a:ext>
            </a:extLst>
          </p:cNvPr>
          <p:cNvSpPr/>
          <p:nvPr/>
        </p:nvSpPr>
        <p:spPr>
          <a:xfrm>
            <a:off x="-4184582" y="-42530"/>
            <a:ext cx="20561157" cy="130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My spirit lifted high</a:t>
            </a:r>
            <a:r>
              <a:rPr lang="zh-CN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(I found my freedom now)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found my freedom now  </a:t>
            </a:r>
            <a:r>
              <a:rPr lang="en-US" altLang="zh-CN" sz="2800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And I'm traveling light</a:t>
            </a:r>
            <a:r>
              <a:rPr lang="zh-CN" altLang="zh-CN" sz="2800" kern="100" dirty="0"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zh-CN" sz="2800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76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50"/>
    </mc:Choice>
    <mc:Fallback xmlns="">
      <p:transition spd="slow" advClick="0" advTm="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B5DC155-2ACD-43C8-84D4-D4424552B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80203"/>
            <a:ext cx="9837676" cy="627779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1059FE7-B029-4F9A-942D-C985810A37D8}"/>
              </a:ext>
            </a:extLst>
          </p:cNvPr>
          <p:cNvSpPr/>
          <p:nvPr/>
        </p:nvSpPr>
        <p:spPr>
          <a:xfrm>
            <a:off x="2392831" y="0"/>
            <a:ext cx="8224370" cy="670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Down by the riverside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672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5" dur="5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5587010-9137-4A64-902B-A4876A171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5" y="1303020"/>
            <a:ext cx="12192000" cy="4251959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B7D41F-DAB7-49CD-8CD7-CAE0DA007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0" y="1523590"/>
            <a:ext cx="12198135" cy="3810817"/>
          </a:xfrm>
          <a:prstGeom prst="rect">
            <a:avLst/>
          </a:prstGeom>
        </p:spPr>
      </p:pic>
      <p:pic>
        <p:nvPicPr>
          <p:cNvPr id="8" name="Joel Hanson - Traveling Light">
            <a:hlinkClick r:id="" action="ppaction://media"/>
            <a:extLst>
              <a:ext uri="{FF2B5EF4-FFF2-40B4-BE49-F238E27FC236}">
                <a16:creationId xmlns:a16="http://schemas.microsoft.com/office/drawing/2014/main" id="{9FAE24D1-5C99-4152-ADF0-57176CD89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21737" y="2439219"/>
            <a:ext cx="406400" cy="4064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9EFB661-C79B-4827-A8CD-FD47499F1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67" y="604994"/>
            <a:ext cx="8352460" cy="56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9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0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7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2" fill="hold" nodeType="withEffect" p14:presetBounceEnd="49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1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7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11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7A16E4D-C0BA-4EDB-9725-910538C83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53" y="290100"/>
            <a:ext cx="9435568" cy="6277798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1059FE7-B029-4F9A-942D-C985810A37D8}"/>
              </a:ext>
            </a:extLst>
          </p:cNvPr>
          <p:cNvSpPr/>
          <p:nvPr/>
        </p:nvSpPr>
        <p:spPr>
          <a:xfrm>
            <a:off x="6872492" y="290100"/>
            <a:ext cx="6096000" cy="13193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Down by the riverside</a:t>
            </a:r>
            <a:endParaRPr lang="en-US" altLang="zh-CN" sz="2800" kern="100" dirty="0">
              <a:latin typeface="等线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Now I am traveling light</a:t>
            </a:r>
            <a:endParaRPr lang="zh-CN" altLang="zh-CN" sz="2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7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059FE7-B029-4F9A-942D-C985810A37D8}"/>
              </a:ext>
            </a:extLst>
          </p:cNvPr>
          <p:cNvSpPr/>
          <p:nvPr/>
        </p:nvSpPr>
        <p:spPr>
          <a:xfrm>
            <a:off x="2349500" y="0"/>
            <a:ext cx="15582900" cy="670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Down by the riverside</a:t>
            </a:r>
            <a:r>
              <a:rPr lang="en-US" altLang="zh-CN" sz="2800" kern="100" dirty="0"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laid my burdens down  Now I am traveling light</a:t>
            </a:r>
            <a:endParaRPr lang="zh-CN" altLang="zh-CN" sz="2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ADA1065-DCA8-442D-ACB3-62B4AC504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53" y="1217200"/>
            <a:ext cx="8689294" cy="5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4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3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A1C50FD-8680-44DF-BEE8-88B0E4301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5" y="574329"/>
            <a:ext cx="5710675" cy="3566160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B1B071D-66ED-4130-94A1-082D8088A1DD}"/>
              </a:ext>
            </a:extLst>
          </p:cNvPr>
          <p:cNvSpPr/>
          <p:nvPr/>
        </p:nvSpPr>
        <p:spPr>
          <a:xfrm>
            <a:off x="3109714" y="4607446"/>
            <a:ext cx="6878320" cy="260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My spirit lifted high</a:t>
            </a:r>
            <a:endParaRPr lang="zh-CN" altLang="zh-CN" sz="2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 found my freedom now</a:t>
            </a:r>
          </a:p>
          <a:p>
            <a:pPr algn="ctr">
              <a:lnSpc>
                <a:spcPct val="150000"/>
              </a:lnSpc>
            </a:pP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And I'm traveling light  </a:t>
            </a:r>
          </a:p>
          <a:p>
            <a:pPr algn="ctr">
              <a:lnSpc>
                <a:spcPct val="150000"/>
              </a:lnSpc>
            </a:pP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0AEB722-91FE-4595-AC1C-6DE40F431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74" y="675929"/>
            <a:ext cx="5207091" cy="34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3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216900F-52F0-44C6-9543-88A19AB40320}"/>
              </a:ext>
            </a:extLst>
          </p:cNvPr>
          <p:cNvSpPr/>
          <p:nvPr/>
        </p:nvSpPr>
        <p:spPr>
          <a:xfrm>
            <a:off x="-1447800" y="4537660"/>
            <a:ext cx="16116300" cy="130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Down by the riverside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(Down by the riverside)</a:t>
            </a:r>
            <a:endParaRPr lang="zh-CN" altLang="zh-CN" sz="2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16B7F5A-AC21-4A43-9B0F-0F4464088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" y="365125"/>
            <a:ext cx="6193952" cy="38679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293D98D-744B-467E-984D-32C5D27B4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36" y="365124"/>
            <a:ext cx="6193952" cy="38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B1F4AC-2D2A-405F-834B-5D165AF81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A5E91B0-B0FF-4F76-8749-8F95C931C9F1}"/>
              </a:ext>
            </a:extLst>
          </p:cNvPr>
          <p:cNvSpPr/>
          <p:nvPr/>
        </p:nvSpPr>
        <p:spPr>
          <a:xfrm>
            <a:off x="-1927259" y="0"/>
            <a:ext cx="29329380" cy="670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solidFill>
                  <a:schemeClr val="bg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I laid my burdens down</a:t>
            </a:r>
            <a:r>
              <a:rPr lang="en-US" altLang="zh-CN" sz="2800" kern="100" dirty="0">
                <a:solidFill>
                  <a:schemeClr val="bg1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>
                <a:solidFill>
                  <a:schemeClr val="bg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Now I'm traveling light</a:t>
            </a:r>
            <a:r>
              <a:rPr lang="en-US" altLang="zh-CN" sz="2800" kern="100" dirty="0">
                <a:solidFill>
                  <a:schemeClr val="bg1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>
                <a:solidFill>
                  <a:schemeClr val="bg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My spirit lifted high</a:t>
            </a:r>
            <a:r>
              <a:rPr lang="en-US" altLang="zh-CN" sz="2800" kern="100" dirty="0">
                <a:solidFill>
                  <a:schemeClr val="bg1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>
                <a:solidFill>
                  <a:schemeClr val="bg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(I found my freedom now)</a:t>
            </a:r>
            <a:r>
              <a:rPr lang="zh-CN" altLang="en-US" sz="2800" kern="100" dirty="0">
                <a:solidFill>
                  <a:schemeClr val="bg1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solidFill>
                  <a:schemeClr val="bg1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kern="100" dirty="0">
                <a:solidFill>
                  <a:schemeClr val="bg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I found my freedom now  And I'm traveling light</a:t>
            </a:r>
            <a:endParaRPr lang="zh-CN" altLang="zh-CN" sz="2800" kern="100" dirty="0">
              <a:solidFill>
                <a:schemeClr val="bg1"/>
              </a:solidFill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8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6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137317-D4CE-4A50-988A-4F92E7ED8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3209" y="2316790"/>
            <a:ext cx="10792327" cy="6914147"/>
          </a:xfrm>
        </p:spPr>
        <p:txBody>
          <a:bodyPr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Down by the riverside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laid my burdens down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 I am traveling light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 spirit lifted high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found my freedom now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I am traveling light traveling light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found my freedom now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am traveling light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36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3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3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9204C99-A5D7-4C21-8F31-81D49BF1A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9840" cy="6147582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9400C8-61DB-4DDC-ADD5-73AD6A23C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69" y="1416977"/>
            <a:ext cx="9672931" cy="5441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29B79CA-CFC2-4E73-8E4B-916D12D75B48}"/>
              </a:ext>
            </a:extLst>
          </p:cNvPr>
          <p:cNvSpPr/>
          <p:nvPr/>
        </p:nvSpPr>
        <p:spPr>
          <a:xfrm>
            <a:off x="106844" y="99884"/>
            <a:ext cx="9552940" cy="1317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kern="1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Well I was doubling over the load on my shoulders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8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Was a weight I carried with me every day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158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9450">
        <p:cut/>
      </p:transition>
    </mc:Choice>
    <mc:Fallback xmlns="">
      <p:transition advClick="0" advTm="945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590C4E6-ACEE-4135-9249-CF71F1D25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158849" cy="4612640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875E4D-E3B1-45EE-88DD-E3B027588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49" y="639445"/>
            <a:ext cx="8068451" cy="453850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251E95B-416E-4A51-91BA-3723060CDC27}"/>
              </a:ext>
            </a:extLst>
          </p:cNvPr>
          <p:cNvSpPr txBox="1"/>
          <p:nvPr/>
        </p:nvSpPr>
        <p:spPr>
          <a:xfrm>
            <a:off x="1127760" y="5555783"/>
            <a:ext cx="993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Crossing miles of frustrations and rivers a raging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594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544784D-53A4-400C-A43F-3B35B87FA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5" y="768401"/>
            <a:ext cx="7356196" cy="532119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DE7E71B-3521-47AA-849C-111D010827E0}"/>
              </a:ext>
            </a:extLst>
          </p:cNvPr>
          <p:cNvSpPr txBox="1"/>
          <p:nvPr/>
        </p:nvSpPr>
        <p:spPr>
          <a:xfrm>
            <a:off x="8091378" y="2548670"/>
            <a:ext cx="4100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Picking up stones I found along the way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32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2.22222E-6 L -8.33333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709E843-E067-4CC4-A0CF-4EE4D87B4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03" y="108585"/>
            <a:ext cx="8927993" cy="515684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654E2C2-ED23-4324-B8FB-4EA2AC820719}"/>
              </a:ext>
            </a:extLst>
          </p:cNvPr>
          <p:cNvSpPr txBox="1"/>
          <p:nvPr/>
        </p:nvSpPr>
        <p:spPr>
          <a:xfrm>
            <a:off x="2539999" y="5440531"/>
            <a:ext cx="7112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 staggered and I stumbled down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Pathways of trouble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17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0"/>
    </mc:Choice>
    <mc:Fallback xmlns="">
      <p:transition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5210DAF-A951-4FF7-99D6-11F30B959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0" y="1002506"/>
            <a:ext cx="5774483" cy="3606006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D0866C-9DFA-40E3-BACC-16CB2EBBC8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62"/>
            <a:ext cx="4514850" cy="45148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9F2985E-DCA8-460C-8F53-1CC7EE42C9D5}"/>
              </a:ext>
            </a:extLst>
          </p:cNvPr>
          <p:cNvSpPr txBox="1"/>
          <p:nvPr/>
        </p:nvSpPr>
        <p:spPr>
          <a:xfrm>
            <a:off x="868680" y="5201052"/>
            <a:ext cx="1045464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 was hauling those souvenirs of misery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with each step taken my back was breaking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090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"/>
    </mc:Choice>
    <mc:Fallback xmlns="">
      <p:transition advClick="0" advTm="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25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5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3A9FA59E-3762-4B98-9DCB-1E3CE62B2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0" y="651600"/>
            <a:ext cx="7789866" cy="5554799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2C29882-757E-4408-9297-D8F5F2D5FF51}"/>
              </a:ext>
            </a:extLst>
          </p:cNvPr>
          <p:cNvSpPr/>
          <p:nvPr/>
        </p:nvSpPr>
        <p:spPr>
          <a:xfrm>
            <a:off x="7982193" y="2770453"/>
            <a:ext cx="4209807" cy="1317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Till I found the One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cs typeface="Times New Roman" panose="02020603050405020304" pitchFamily="18" charset="0"/>
              </a:rPr>
              <a:t>who took it all from me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304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42888E-5D3F-44CC-878B-4D263B113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48" y="441922"/>
            <a:ext cx="9086169" cy="5974156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0B8E250-1099-4274-BAD0-8F544741A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97" y="-244129"/>
            <a:ext cx="9795006" cy="7346257"/>
          </a:xfr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CEE59A3-7FB6-4568-88F8-B351DD55A54E}"/>
              </a:ext>
            </a:extLst>
          </p:cNvPr>
          <p:cNvSpPr txBox="1"/>
          <p:nvPr/>
        </p:nvSpPr>
        <p:spPr>
          <a:xfrm>
            <a:off x="5274248" y="441922"/>
            <a:ext cx="530352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Down by the riverside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(Down by the riverside)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94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宽屏</PresentationFormat>
  <Paragraphs>49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等线</vt:lpstr>
      <vt:lpstr>等线 Light</vt:lpstr>
      <vt:lpstr>楷体</vt:lpstr>
      <vt:lpstr>微软雅黑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惠晓</dc:creator>
  <cp:lastModifiedBy>刘 惠晓</cp:lastModifiedBy>
  <cp:revision>83</cp:revision>
  <dcterms:created xsi:type="dcterms:W3CDTF">2018-07-11T12:05:12Z</dcterms:created>
  <dcterms:modified xsi:type="dcterms:W3CDTF">2018-07-14T14:37:56Z</dcterms:modified>
</cp:coreProperties>
</file>