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92" r:id="rId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7C4"/>
    <a:srgbClr val="0F1459"/>
    <a:srgbClr val="E73A1C"/>
    <a:srgbClr val="278D8B"/>
    <a:srgbClr val="0A0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50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06CD-7FE3-4AC6-8B7E-6FFDAE13ADD9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4F3F-A666-43A0-B458-64E8AC0052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340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9104F-5565-4BE5-9DB9-AF5C05E54E8D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7C642-45D8-49F4-BBAB-3A17F05C8A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7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0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1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102"/>
          <a:stretch/>
        </p:blipFill>
        <p:spPr>
          <a:xfrm>
            <a:off x="0" y="-42863"/>
            <a:ext cx="9144000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102"/>
          <a:stretch/>
        </p:blipFill>
        <p:spPr>
          <a:xfrm>
            <a:off x="0" y="-42863"/>
            <a:ext cx="9144000" cy="518636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 flipH="1">
            <a:off x="685800" y="714375"/>
            <a:ext cx="274320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tailEnd type="oval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六角星 9"/>
          <p:cNvSpPr/>
          <p:nvPr userDrawn="1"/>
        </p:nvSpPr>
        <p:spPr>
          <a:xfrm>
            <a:off x="405408" y="613470"/>
            <a:ext cx="201811" cy="201811"/>
          </a:xfrm>
          <a:prstGeom prst="star6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102"/>
          <a:stretch/>
        </p:blipFill>
        <p:spPr>
          <a:xfrm>
            <a:off x="0" y="-42863"/>
            <a:ext cx="9144000" cy="5186363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 flipH="1">
            <a:off x="685800" y="714375"/>
            <a:ext cx="274320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tailEnd type="oval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角星 7"/>
          <p:cNvSpPr/>
          <p:nvPr userDrawn="1"/>
        </p:nvSpPr>
        <p:spPr>
          <a:xfrm>
            <a:off x="405408" y="613470"/>
            <a:ext cx="201811" cy="201811"/>
          </a:xfrm>
          <a:prstGeom prst="star6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404200"/>
            <a:ext cx="1028700" cy="25003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700088" y="369978"/>
            <a:ext cx="1162050" cy="31432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添加标题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8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102"/>
          <a:stretch/>
        </p:blipFill>
        <p:spPr>
          <a:xfrm>
            <a:off x="0" y="-42863"/>
            <a:ext cx="9144000" cy="5186363"/>
          </a:xfrm>
          <a:prstGeom prst="rect">
            <a:avLst/>
          </a:prstGeom>
        </p:spPr>
      </p:pic>
      <p:sp>
        <p:nvSpPr>
          <p:cNvPr id="6" name="等腰三角形 5"/>
          <p:cNvSpPr/>
          <p:nvPr userDrawn="1"/>
        </p:nvSpPr>
        <p:spPr>
          <a:xfrm>
            <a:off x="3009331" y="1197591"/>
            <a:ext cx="2978624" cy="2567779"/>
          </a:xfrm>
          <a:prstGeom prst="triangle">
            <a:avLst/>
          </a:prstGeom>
          <a:noFill/>
          <a:ln w="1270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018360" y="2625329"/>
            <a:ext cx="8893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3825347" y="2876954"/>
            <a:ext cx="1409700" cy="38059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添加标题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66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102"/>
          <a:stretch/>
        </p:blipFill>
        <p:spPr>
          <a:xfrm>
            <a:off x="0" y="-42863"/>
            <a:ext cx="9144000" cy="5186363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1" y="-5586"/>
            <a:ext cx="9140692" cy="5149085"/>
            <a:chOff x="0" y="-7447"/>
            <a:chExt cx="9144002" cy="5150950"/>
          </a:xfrm>
        </p:grpSpPr>
        <p:cxnSp>
          <p:nvCxnSpPr>
            <p:cNvPr id="9" name="直线连接符 2"/>
            <p:cNvCxnSpPr/>
            <p:nvPr/>
          </p:nvCxnSpPr>
          <p:spPr>
            <a:xfrm>
              <a:off x="0" y="2"/>
              <a:ext cx="1396002" cy="32629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3"/>
            <p:cNvCxnSpPr/>
            <p:nvPr/>
          </p:nvCxnSpPr>
          <p:spPr>
            <a:xfrm flipV="1">
              <a:off x="732051" y="326292"/>
              <a:ext cx="663953" cy="90969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4"/>
            <p:cNvCxnSpPr/>
            <p:nvPr/>
          </p:nvCxnSpPr>
          <p:spPr>
            <a:xfrm>
              <a:off x="2" y="0"/>
              <a:ext cx="732049" cy="123598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5"/>
            <p:cNvCxnSpPr/>
            <p:nvPr/>
          </p:nvCxnSpPr>
          <p:spPr>
            <a:xfrm>
              <a:off x="2" y="1693190"/>
              <a:ext cx="1975651" cy="389395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6"/>
            <p:cNvCxnSpPr/>
            <p:nvPr/>
          </p:nvCxnSpPr>
          <p:spPr>
            <a:xfrm flipV="1">
              <a:off x="1396004" y="2"/>
              <a:ext cx="1205861" cy="32629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7"/>
            <p:cNvCxnSpPr/>
            <p:nvPr/>
          </p:nvCxnSpPr>
          <p:spPr>
            <a:xfrm flipV="1">
              <a:off x="1975652" y="0"/>
              <a:ext cx="626211" cy="208258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8"/>
            <p:cNvCxnSpPr/>
            <p:nvPr/>
          </p:nvCxnSpPr>
          <p:spPr>
            <a:xfrm flipH="1" flipV="1">
              <a:off x="1396003" y="326292"/>
              <a:ext cx="579648" cy="175629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9"/>
            <p:cNvCxnSpPr/>
            <p:nvPr/>
          </p:nvCxnSpPr>
          <p:spPr>
            <a:xfrm>
              <a:off x="732049" y="1235988"/>
              <a:ext cx="1243602" cy="846594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0"/>
            <p:cNvCxnSpPr/>
            <p:nvPr/>
          </p:nvCxnSpPr>
          <p:spPr>
            <a:xfrm flipV="1">
              <a:off x="573293" y="2082586"/>
              <a:ext cx="1402359" cy="898133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1"/>
            <p:cNvCxnSpPr/>
            <p:nvPr/>
          </p:nvCxnSpPr>
          <p:spPr>
            <a:xfrm>
              <a:off x="6676643" y="3311124"/>
              <a:ext cx="1561117" cy="27808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2"/>
            <p:cNvCxnSpPr/>
            <p:nvPr/>
          </p:nvCxnSpPr>
          <p:spPr>
            <a:xfrm flipH="1">
              <a:off x="1975651" y="1693189"/>
              <a:ext cx="1058384" cy="38939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3"/>
            <p:cNvCxnSpPr/>
            <p:nvPr/>
          </p:nvCxnSpPr>
          <p:spPr>
            <a:xfrm>
              <a:off x="2601864" y="0"/>
              <a:ext cx="432172" cy="169318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14"/>
            <p:cNvCxnSpPr/>
            <p:nvPr/>
          </p:nvCxnSpPr>
          <p:spPr>
            <a:xfrm>
              <a:off x="574727" y="2980718"/>
              <a:ext cx="1321545" cy="39684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15"/>
            <p:cNvCxnSpPr/>
            <p:nvPr/>
          </p:nvCxnSpPr>
          <p:spPr>
            <a:xfrm flipH="1">
              <a:off x="1896273" y="2082586"/>
              <a:ext cx="79378" cy="128752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16"/>
            <p:cNvCxnSpPr/>
            <p:nvPr/>
          </p:nvCxnSpPr>
          <p:spPr>
            <a:xfrm>
              <a:off x="0" y="2980719"/>
              <a:ext cx="573294" cy="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17"/>
            <p:cNvCxnSpPr/>
            <p:nvPr/>
          </p:nvCxnSpPr>
          <p:spPr>
            <a:xfrm>
              <a:off x="2" y="1693190"/>
              <a:ext cx="573293" cy="128752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18"/>
            <p:cNvCxnSpPr/>
            <p:nvPr/>
          </p:nvCxnSpPr>
          <p:spPr>
            <a:xfrm flipV="1">
              <a:off x="2" y="1235988"/>
              <a:ext cx="732049" cy="45720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19"/>
            <p:cNvCxnSpPr/>
            <p:nvPr/>
          </p:nvCxnSpPr>
          <p:spPr>
            <a:xfrm>
              <a:off x="8237761" y="3589204"/>
              <a:ext cx="906241" cy="155429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0"/>
            <p:cNvCxnSpPr/>
            <p:nvPr/>
          </p:nvCxnSpPr>
          <p:spPr>
            <a:xfrm flipV="1">
              <a:off x="8237758" y="1587364"/>
              <a:ext cx="906242" cy="200184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1"/>
            <p:cNvCxnSpPr/>
            <p:nvPr/>
          </p:nvCxnSpPr>
          <p:spPr>
            <a:xfrm>
              <a:off x="7496890" y="2151760"/>
              <a:ext cx="740870" cy="1437444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66"/>
            <p:cNvCxnSpPr/>
            <p:nvPr/>
          </p:nvCxnSpPr>
          <p:spPr>
            <a:xfrm>
              <a:off x="2601864" y="2"/>
              <a:ext cx="1658135" cy="108469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67"/>
            <p:cNvCxnSpPr/>
            <p:nvPr/>
          </p:nvCxnSpPr>
          <p:spPr>
            <a:xfrm flipV="1">
              <a:off x="3448569" y="1084699"/>
              <a:ext cx="811428" cy="15129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68"/>
            <p:cNvCxnSpPr/>
            <p:nvPr/>
          </p:nvCxnSpPr>
          <p:spPr>
            <a:xfrm>
              <a:off x="2601864" y="2"/>
              <a:ext cx="846706" cy="122854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69"/>
            <p:cNvCxnSpPr/>
            <p:nvPr/>
          </p:nvCxnSpPr>
          <p:spPr>
            <a:xfrm>
              <a:off x="3034037" y="1685743"/>
              <a:ext cx="1975651" cy="389395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70"/>
            <p:cNvCxnSpPr/>
            <p:nvPr/>
          </p:nvCxnSpPr>
          <p:spPr>
            <a:xfrm flipV="1">
              <a:off x="4259999" y="-7444"/>
              <a:ext cx="1375901" cy="1092145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71"/>
            <p:cNvCxnSpPr/>
            <p:nvPr/>
          </p:nvCxnSpPr>
          <p:spPr>
            <a:xfrm flipV="1">
              <a:off x="5009687" y="-7447"/>
              <a:ext cx="626211" cy="208258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72"/>
            <p:cNvCxnSpPr/>
            <p:nvPr/>
          </p:nvCxnSpPr>
          <p:spPr>
            <a:xfrm flipH="1" flipV="1">
              <a:off x="4259999" y="1084701"/>
              <a:ext cx="749689" cy="99043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连接符 73"/>
            <p:cNvCxnSpPr/>
            <p:nvPr/>
          </p:nvCxnSpPr>
          <p:spPr>
            <a:xfrm>
              <a:off x="3448571" y="1235990"/>
              <a:ext cx="1561117" cy="83914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74"/>
            <p:cNvCxnSpPr/>
            <p:nvPr/>
          </p:nvCxnSpPr>
          <p:spPr>
            <a:xfrm flipV="1">
              <a:off x="3607328" y="2075139"/>
              <a:ext cx="1402359" cy="898133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75"/>
            <p:cNvCxnSpPr/>
            <p:nvPr/>
          </p:nvCxnSpPr>
          <p:spPr>
            <a:xfrm flipH="1">
              <a:off x="5009686" y="1685743"/>
              <a:ext cx="1058384" cy="38939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连接符 76"/>
            <p:cNvCxnSpPr/>
            <p:nvPr/>
          </p:nvCxnSpPr>
          <p:spPr>
            <a:xfrm>
              <a:off x="5635899" y="-7447"/>
              <a:ext cx="432172" cy="169318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77"/>
            <p:cNvCxnSpPr/>
            <p:nvPr/>
          </p:nvCxnSpPr>
          <p:spPr>
            <a:xfrm flipH="1" flipV="1">
              <a:off x="1975653" y="2082586"/>
              <a:ext cx="1633111" cy="89068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78"/>
            <p:cNvCxnSpPr/>
            <p:nvPr/>
          </p:nvCxnSpPr>
          <p:spPr>
            <a:xfrm flipH="1">
              <a:off x="4260000" y="326294"/>
              <a:ext cx="95536" cy="75840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79"/>
            <p:cNvCxnSpPr/>
            <p:nvPr/>
          </p:nvCxnSpPr>
          <p:spPr>
            <a:xfrm flipV="1">
              <a:off x="1896274" y="2973273"/>
              <a:ext cx="1711057" cy="40428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80"/>
            <p:cNvCxnSpPr/>
            <p:nvPr/>
          </p:nvCxnSpPr>
          <p:spPr>
            <a:xfrm>
              <a:off x="3034037" y="1685743"/>
              <a:ext cx="573293" cy="128752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81"/>
            <p:cNvCxnSpPr/>
            <p:nvPr/>
          </p:nvCxnSpPr>
          <p:spPr>
            <a:xfrm flipV="1">
              <a:off x="3034035" y="1235991"/>
              <a:ext cx="414534" cy="44975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连接符 90"/>
            <p:cNvCxnSpPr/>
            <p:nvPr/>
          </p:nvCxnSpPr>
          <p:spPr>
            <a:xfrm flipH="1">
              <a:off x="5741737" y="1693190"/>
              <a:ext cx="326335" cy="1617935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91"/>
            <p:cNvCxnSpPr/>
            <p:nvPr/>
          </p:nvCxnSpPr>
          <p:spPr>
            <a:xfrm flipH="1" flipV="1">
              <a:off x="5635900" y="0"/>
              <a:ext cx="1616497" cy="47869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连接符 92"/>
            <p:cNvCxnSpPr/>
            <p:nvPr/>
          </p:nvCxnSpPr>
          <p:spPr>
            <a:xfrm>
              <a:off x="5009688" y="2075135"/>
              <a:ext cx="732049" cy="123598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93"/>
            <p:cNvCxnSpPr/>
            <p:nvPr/>
          </p:nvCxnSpPr>
          <p:spPr>
            <a:xfrm flipH="1" flipV="1">
              <a:off x="1" y="2973270"/>
              <a:ext cx="574726" cy="79231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连接符 94"/>
            <p:cNvCxnSpPr/>
            <p:nvPr/>
          </p:nvCxnSpPr>
          <p:spPr>
            <a:xfrm flipV="1">
              <a:off x="7252397" y="0"/>
              <a:ext cx="985363" cy="48943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线连接符 95"/>
            <p:cNvCxnSpPr/>
            <p:nvPr/>
          </p:nvCxnSpPr>
          <p:spPr>
            <a:xfrm flipV="1">
              <a:off x="7690926" y="0"/>
              <a:ext cx="546832" cy="123598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96"/>
            <p:cNvCxnSpPr/>
            <p:nvPr/>
          </p:nvCxnSpPr>
          <p:spPr>
            <a:xfrm flipH="1" flipV="1">
              <a:off x="7108818" y="0"/>
              <a:ext cx="143579" cy="47869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连接符 97"/>
            <p:cNvCxnSpPr/>
            <p:nvPr/>
          </p:nvCxnSpPr>
          <p:spPr>
            <a:xfrm flipV="1">
              <a:off x="6068071" y="478694"/>
              <a:ext cx="1184325" cy="121449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98"/>
            <p:cNvCxnSpPr/>
            <p:nvPr/>
          </p:nvCxnSpPr>
          <p:spPr>
            <a:xfrm flipV="1">
              <a:off x="573294" y="3370113"/>
              <a:ext cx="1322980" cy="39546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99"/>
            <p:cNvCxnSpPr/>
            <p:nvPr/>
          </p:nvCxnSpPr>
          <p:spPr>
            <a:xfrm flipH="1" flipV="1">
              <a:off x="7252396" y="489440"/>
              <a:ext cx="438530" cy="739103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100"/>
            <p:cNvCxnSpPr/>
            <p:nvPr/>
          </p:nvCxnSpPr>
          <p:spPr>
            <a:xfrm flipV="1">
              <a:off x="6068070" y="1235988"/>
              <a:ext cx="1622856" cy="45720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连接符 101"/>
            <p:cNvCxnSpPr/>
            <p:nvPr/>
          </p:nvCxnSpPr>
          <p:spPr>
            <a:xfrm flipH="1" flipV="1">
              <a:off x="1896275" y="3377560"/>
              <a:ext cx="961365" cy="79368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102"/>
            <p:cNvCxnSpPr/>
            <p:nvPr/>
          </p:nvCxnSpPr>
          <p:spPr>
            <a:xfrm flipH="1">
              <a:off x="573294" y="2973270"/>
              <a:ext cx="1435" cy="79231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103"/>
            <p:cNvCxnSpPr/>
            <p:nvPr/>
          </p:nvCxnSpPr>
          <p:spPr>
            <a:xfrm>
              <a:off x="3607329" y="2993390"/>
              <a:ext cx="2134408" cy="317733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104"/>
            <p:cNvCxnSpPr/>
            <p:nvPr/>
          </p:nvCxnSpPr>
          <p:spPr>
            <a:xfrm flipH="1">
              <a:off x="2857640" y="2973270"/>
              <a:ext cx="749689" cy="119797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105"/>
            <p:cNvCxnSpPr/>
            <p:nvPr/>
          </p:nvCxnSpPr>
          <p:spPr>
            <a:xfrm flipV="1">
              <a:off x="2857638" y="4171242"/>
              <a:ext cx="1322980" cy="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132"/>
            <p:cNvCxnSpPr/>
            <p:nvPr/>
          </p:nvCxnSpPr>
          <p:spPr>
            <a:xfrm>
              <a:off x="6068072" y="1693191"/>
              <a:ext cx="608571" cy="1617934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133"/>
            <p:cNvCxnSpPr/>
            <p:nvPr/>
          </p:nvCxnSpPr>
          <p:spPr>
            <a:xfrm flipV="1">
              <a:off x="6676641" y="2151760"/>
              <a:ext cx="820248" cy="1159364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134"/>
            <p:cNvCxnSpPr/>
            <p:nvPr/>
          </p:nvCxnSpPr>
          <p:spPr>
            <a:xfrm>
              <a:off x="5741736" y="3311123"/>
              <a:ext cx="934906" cy="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135"/>
            <p:cNvCxnSpPr/>
            <p:nvPr/>
          </p:nvCxnSpPr>
          <p:spPr>
            <a:xfrm flipV="1">
              <a:off x="8237761" y="3311123"/>
              <a:ext cx="906241" cy="27808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136"/>
            <p:cNvCxnSpPr/>
            <p:nvPr/>
          </p:nvCxnSpPr>
          <p:spPr>
            <a:xfrm flipV="1">
              <a:off x="7496891" y="1235990"/>
              <a:ext cx="194037" cy="91577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137"/>
            <p:cNvCxnSpPr/>
            <p:nvPr/>
          </p:nvCxnSpPr>
          <p:spPr>
            <a:xfrm flipV="1">
              <a:off x="7496891" y="1587364"/>
              <a:ext cx="1647111" cy="56439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138"/>
            <p:cNvCxnSpPr/>
            <p:nvPr/>
          </p:nvCxnSpPr>
          <p:spPr>
            <a:xfrm flipH="1" flipV="1">
              <a:off x="6068071" y="1693192"/>
              <a:ext cx="1428818" cy="45857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139"/>
            <p:cNvCxnSpPr/>
            <p:nvPr/>
          </p:nvCxnSpPr>
          <p:spPr>
            <a:xfrm flipV="1">
              <a:off x="4180620" y="3311126"/>
              <a:ext cx="1561117" cy="86011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140"/>
            <p:cNvCxnSpPr/>
            <p:nvPr/>
          </p:nvCxnSpPr>
          <p:spPr>
            <a:xfrm flipH="1" flipV="1">
              <a:off x="5741736" y="3311126"/>
              <a:ext cx="493913" cy="159206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线连接符 141"/>
            <p:cNvCxnSpPr/>
            <p:nvPr/>
          </p:nvCxnSpPr>
          <p:spPr>
            <a:xfrm>
              <a:off x="8237761" y="0"/>
              <a:ext cx="906241" cy="1587364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线连接符 142"/>
            <p:cNvCxnSpPr/>
            <p:nvPr/>
          </p:nvCxnSpPr>
          <p:spPr>
            <a:xfrm>
              <a:off x="7690926" y="1235990"/>
              <a:ext cx="1453074" cy="351375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线连接符 143"/>
            <p:cNvCxnSpPr/>
            <p:nvPr/>
          </p:nvCxnSpPr>
          <p:spPr>
            <a:xfrm flipH="1">
              <a:off x="1825713" y="3370113"/>
              <a:ext cx="70560" cy="147134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线连接符 144"/>
            <p:cNvCxnSpPr/>
            <p:nvPr/>
          </p:nvCxnSpPr>
          <p:spPr>
            <a:xfrm>
              <a:off x="573294" y="3765580"/>
              <a:ext cx="1252421" cy="107588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线连接符 145"/>
            <p:cNvCxnSpPr/>
            <p:nvPr/>
          </p:nvCxnSpPr>
          <p:spPr>
            <a:xfrm flipV="1">
              <a:off x="1825715" y="4171240"/>
              <a:ext cx="1031925" cy="67022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线连接符 146"/>
            <p:cNvCxnSpPr/>
            <p:nvPr/>
          </p:nvCxnSpPr>
          <p:spPr>
            <a:xfrm flipH="1">
              <a:off x="2" y="3765582"/>
              <a:ext cx="573291" cy="52912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147"/>
            <p:cNvCxnSpPr/>
            <p:nvPr/>
          </p:nvCxnSpPr>
          <p:spPr>
            <a:xfrm flipH="1" flipV="1">
              <a:off x="3607330" y="2993392"/>
              <a:ext cx="573290" cy="117785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线连接符 193"/>
            <p:cNvCxnSpPr/>
            <p:nvPr/>
          </p:nvCxnSpPr>
          <p:spPr>
            <a:xfrm>
              <a:off x="4180618" y="4171242"/>
              <a:ext cx="2055030" cy="73195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线连接符 196"/>
            <p:cNvCxnSpPr/>
            <p:nvPr/>
          </p:nvCxnSpPr>
          <p:spPr>
            <a:xfrm flipH="1">
              <a:off x="5971052" y="4903193"/>
              <a:ext cx="264597" cy="24030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197"/>
            <p:cNvCxnSpPr/>
            <p:nvPr/>
          </p:nvCxnSpPr>
          <p:spPr>
            <a:xfrm flipH="1">
              <a:off x="6235650" y="3311126"/>
              <a:ext cx="440992" cy="159206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线连接符 198"/>
            <p:cNvCxnSpPr/>
            <p:nvPr/>
          </p:nvCxnSpPr>
          <p:spPr>
            <a:xfrm flipH="1" flipV="1">
              <a:off x="6235651" y="4903193"/>
              <a:ext cx="1528298" cy="24030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线连接符 199"/>
            <p:cNvCxnSpPr/>
            <p:nvPr/>
          </p:nvCxnSpPr>
          <p:spPr>
            <a:xfrm flipH="1">
              <a:off x="7763949" y="3589204"/>
              <a:ext cx="473812" cy="155429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线连接符 200"/>
            <p:cNvCxnSpPr/>
            <p:nvPr/>
          </p:nvCxnSpPr>
          <p:spPr>
            <a:xfrm>
              <a:off x="6676641" y="3311124"/>
              <a:ext cx="1087306" cy="183237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线连接符 213"/>
            <p:cNvCxnSpPr/>
            <p:nvPr/>
          </p:nvCxnSpPr>
          <p:spPr>
            <a:xfrm flipH="1" flipV="1">
              <a:off x="573293" y="3765583"/>
              <a:ext cx="560196" cy="137791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线连接符 214"/>
            <p:cNvCxnSpPr/>
            <p:nvPr/>
          </p:nvCxnSpPr>
          <p:spPr>
            <a:xfrm flipH="1" flipV="1">
              <a:off x="2857639" y="4171243"/>
              <a:ext cx="590930" cy="97225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215"/>
            <p:cNvCxnSpPr/>
            <p:nvPr/>
          </p:nvCxnSpPr>
          <p:spPr>
            <a:xfrm flipH="1" flipV="1">
              <a:off x="3" y="4294702"/>
              <a:ext cx="1133488" cy="84879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线连接符 234"/>
            <p:cNvCxnSpPr/>
            <p:nvPr/>
          </p:nvCxnSpPr>
          <p:spPr>
            <a:xfrm flipV="1">
              <a:off x="3448571" y="4171243"/>
              <a:ext cx="732049" cy="97226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线连接符 235"/>
            <p:cNvCxnSpPr/>
            <p:nvPr/>
          </p:nvCxnSpPr>
          <p:spPr>
            <a:xfrm>
              <a:off x="1825713" y="4841460"/>
              <a:ext cx="1622856" cy="30204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线连接符 236"/>
            <p:cNvCxnSpPr/>
            <p:nvPr/>
          </p:nvCxnSpPr>
          <p:spPr>
            <a:xfrm flipH="1">
              <a:off x="1133491" y="4841462"/>
              <a:ext cx="692222" cy="30204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线连接符 246"/>
            <p:cNvCxnSpPr/>
            <p:nvPr/>
          </p:nvCxnSpPr>
          <p:spPr>
            <a:xfrm>
              <a:off x="4544450" y="4903193"/>
              <a:ext cx="1426602" cy="24030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线连接符 247"/>
            <p:cNvCxnSpPr/>
            <p:nvPr/>
          </p:nvCxnSpPr>
          <p:spPr>
            <a:xfrm flipV="1">
              <a:off x="3448571" y="4903192"/>
              <a:ext cx="1095881" cy="24030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248"/>
            <p:cNvCxnSpPr/>
            <p:nvPr/>
          </p:nvCxnSpPr>
          <p:spPr>
            <a:xfrm flipH="1" flipV="1">
              <a:off x="4180619" y="4171242"/>
              <a:ext cx="363831" cy="73195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259"/>
            <p:cNvCxnSpPr/>
            <p:nvPr/>
          </p:nvCxnSpPr>
          <p:spPr>
            <a:xfrm flipV="1">
              <a:off x="4355535" y="3"/>
              <a:ext cx="1280362" cy="32629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270"/>
            <p:cNvCxnSpPr/>
            <p:nvPr/>
          </p:nvCxnSpPr>
          <p:spPr>
            <a:xfrm flipH="1" flipV="1">
              <a:off x="2601866" y="4"/>
              <a:ext cx="1753671" cy="32628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282"/>
            <p:cNvCxnSpPr/>
            <p:nvPr/>
          </p:nvCxnSpPr>
          <p:spPr>
            <a:xfrm flipV="1">
              <a:off x="4544450" y="4903193"/>
              <a:ext cx="1691198" cy="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285"/>
            <p:cNvCxnSpPr/>
            <p:nvPr/>
          </p:nvCxnSpPr>
          <p:spPr>
            <a:xfrm flipH="1" flipV="1">
              <a:off x="1825714" y="4841460"/>
              <a:ext cx="294330" cy="30204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椭圆 95"/>
          <p:cNvSpPr/>
          <p:nvPr userDrawn="1"/>
        </p:nvSpPr>
        <p:spPr>
          <a:xfrm>
            <a:off x="2873185" y="895680"/>
            <a:ext cx="3387053" cy="3387051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97" name="椭圆 96"/>
          <p:cNvSpPr/>
          <p:nvPr userDrawn="1"/>
        </p:nvSpPr>
        <p:spPr>
          <a:xfrm>
            <a:off x="3054590" y="1077088"/>
            <a:ext cx="3024242" cy="302423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100" name="椭圆 99"/>
          <p:cNvSpPr/>
          <p:nvPr userDrawn="1"/>
        </p:nvSpPr>
        <p:spPr>
          <a:xfrm>
            <a:off x="2985989" y="1555452"/>
            <a:ext cx="244836" cy="244836"/>
          </a:xfrm>
          <a:prstGeom prst="ellipse">
            <a:avLst/>
          </a:prstGeom>
          <a:solidFill>
            <a:schemeClr val="bg1">
              <a:alpha val="96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101" name="椭圆 100"/>
          <p:cNvSpPr/>
          <p:nvPr userDrawn="1"/>
        </p:nvSpPr>
        <p:spPr>
          <a:xfrm>
            <a:off x="6121202" y="2807552"/>
            <a:ext cx="244836" cy="244836"/>
          </a:xfrm>
          <a:prstGeom prst="ellipse">
            <a:avLst/>
          </a:prstGeom>
          <a:solidFill>
            <a:schemeClr val="bg1">
              <a:alpha val="96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30453" y="569905"/>
            <a:ext cx="496771" cy="28474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189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标注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2143256" y="631461"/>
            <a:ext cx="1051501" cy="24693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7189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字体使用 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行距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背景图片出处</a:t>
            </a:r>
          </a:p>
          <a:p>
            <a:pPr defTabSz="457189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声明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296289" y="631462"/>
            <a:ext cx="2795593" cy="28693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457189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英文 </a:t>
            </a:r>
            <a:r>
              <a:rPr lang="en-US" altLang="zh-CN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Calibri</a:t>
            </a:r>
          </a:p>
          <a:p>
            <a:pPr defTabSz="457189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中文 微软雅黑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正文 </a:t>
            </a:r>
            <a:r>
              <a:rPr lang="en-US" altLang="zh-CN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1.3</a:t>
            </a:r>
          </a:p>
          <a:p>
            <a:pPr defTabSz="457189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r>
              <a:rPr lang="en-US" altLang="zh-CN" sz="1000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cn.bing.com</a:t>
            </a:r>
            <a:endParaRPr lang="zh-CN" alt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endParaRPr lang="zh-CN" alt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defTabSz="457189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互联网是一个开放共享的平台</a:t>
            </a:r>
          </a:p>
          <a:p>
            <a:pPr defTabSz="457189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Office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PLUS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部分设计灵感与元素来源于网络</a:t>
            </a:r>
          </a:p>
          <a:p>
            <a:pPr defTabSz="457189">
              <a:lnSpc>
                <a:spcPct val="13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如有建议请联系officeplus@microsoft.com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30453" y="136834"/>
            <a:ext cx="612187" cy="19240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189"/>
            <a:r>
              <a:rPr kumimoji="1" lang="en-US" altLang="zh-CN" sz="800" dirty="0" err="1">
                <a:solidFill>
                  <a:srgbClr val="FFFFFF"/>
                </a:solidFill>
                <a:latin typeface="Segoe UI Light"/>
                <a:cs typeface="Segoe UI Light"/>
              </a:rPr>
              <a:t>OfficePLUS</a:t>
            </a:r>
            <a:endParaRPr lang="zh-CN" altLang="en-US" sz="800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6257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4" y="1890781"/>
            <a:ext cx="2383427" cy="313939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3194809" y="2805563"/>
            <a:ext cx="2510543" cy="22309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获取更多优质模板（放映模式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1031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25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8" r:id="rId3"/>
    <p:sldLayoutId id="2147483669" r:id="rId4"/>
    <p:sldLayoutId id="2147483650" r:id="rId5"/>
    <p:sldLayoutId id="2147483673" r:id="rId6"/>
    <p:sldLayoutId id="2147483670" r:id="rId7"/>
    <p:sldLayoutId id="2147483671" r:id="rId8"/>
    <p:sldLayoutId id="2147483672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microsoft.com/office/2007/relationships/media" Target="../media/media1.mp3"/><Relationship Id="rId16" Type="http://schemas.openxmlformats.org/officeDocument/2006/relationships/image" Target="../media/image14.jpg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1.jp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102"/>
          <a:stretch/>
        </p:blipFill>
        <p:spPr>
          <a:xfrm>
            <a:off x="0" y="-42863"/>
            <a:ext cx="9144000" cy="5186363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431471" y="959064"/>
            <a:ext cx="6433457" cy="1841624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dirty="0" smtClean="0">
                <a:solidFill>
                  <a:schemeClr val="bg1"/>
                </a:solidFill>
                <a:latin typeface="+mn-ea"/>
                <a:ea typeface="+mn-ea"/>
              </a:rPr>
              <a:t>PEP M1U4: Earthquakes</a:t>
            </a:r>
          </a:p>
          <a:p>
            <a:pPr algn="ctr"/>
            <a:endParaRPr lang="en-US" altLang="zh-CN" sz="3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en-US" altLang="zh-CN" sz="3000" dirty="0" smtClean="0">
                <a:solidFill>
                  <a:schemeClr val="bg1"/>
                </a:solidFill>
                <a:latin typeface="+mn-ea"/>
                <a:ea typeface="+mn-ea"/>
              </a:rPr>
              <a:t>Song: Safe and sound </a:t>
            </a:r>
          </a:p>
          <a:p>
            <a:pPr algn="ctr"/>
            <a:endParaRPr lang="en-US" altLang="zh-CN" sz="3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en-US" altLang="zh-CN" sz="3000" dirty="0" smtClean="0">
                <a:solidFill>
                  <a:schemeClr val="bg1"/>
                </a:solidFill>
                <a:latin typeface="+mn-ea"/>
                <a:ea typeface="+mn-ea"/>
              </a:rPr>
              <a:t>Singer</a:t>
            </a:r>
            <a:r>
              <a:rPr lang="en-US" altLang="zh-CN" sz="3000" dirty="0">
                <a:solidFill>
                  <a:schemeClr val="bg1"/>
                </a:solidFill>
                <a:latin typeface="+mn-ea"/>
                <a:ea typeface="+mn-ea"/>
              </a:rPr>
              <a:t>: Taylor Swift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521967"/>
            <a:ext cx="76200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prstClr val="white"/>
                </a:solidFill>
              </a:rPr>
              <a:t>作者</a:t>
            </a:r>
            <a:r>
              <a:rPr lang="en-US" altLang="zh-CN" sz="1800" dirty="0" smtClean="0">
                <a:solidFill>
                  <a:prstClr val="white"/>
                </a:solidFill>
              </a:rPr>
              <a:t>: </a:t>
            </a:r>
            <a:r>
              <a:rPr lang="zh-CN" altLang="en-US" sz="1800" dirty="0" smtClean="0">
                <a:solidFill>
                  <a:prstClr val="white"/>
                </a:solidFill>
              </a:rPr>
              <a:t>冯家会</a:t>
            </a:r>
            <a:endParaRPr lang="en-US" altLang="zh-CN" sz="1800" dirty="0" smtClean="0">
              <a:solidFill>
                <a:prstClr val="white"/>
              </a:solidFill>
            </a:endParaRPr>
          </a:p>
          <a:p>
            <a:pPr algn="ctr"/>
            <a:r>
              <a:rPr lang="zh-CN" altLang="en-US" sz="1800" dirty="0" smtClean="0">
                <a:solidFill>
                  <a:prstClr val="white"/>
                </a:solidFill>
              </a:rPr>
              <a:t>单位：华南师范大学外文学院</a:t>
            </a:r>
            <a:endParaRPr lang="zh-CN" altLang="en-US" sz="1800" dirty="0">
              <a:solidFill>
                <a:prstClr val="white"/>
              </a:solidFill>
            </a:endParaRPr>
          </a:p>
        </p:txBody>
      </p:sp>
      <p:pic>
        <p:nvPicPr>
          <p:cNvPr id="2" name="safe and sound（Cover Taylor Swift） - 双笙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30.0704" end="96261.11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9337" y="5671631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5"/>
          <a:stretch/>
        </p:blipFill>
        <p:spPr>
          <a:xfrm>
            <a:off x="13968" y="-42863"/>
            <a:ext cx="9130032" cy="518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2"/>
          <p:cNvSpPr txBox="1"/>
          <p:nvPr/>
        </p:nvSpPr>
        <p:spPr>
          <a:xfrm>
            <a:off x="872421" y="4069992"/>
            <a:ext cx="739915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I remember tears streaming down your 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face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872421" y="4069992"/>
            <a:ext cx="7399158" cy="12695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When I said I'll never let you go.</a:t>
            </a:r>
          </a:p>
          <a:p>
            <a:pPr algn="ctr"/>
            <a:endParaRPr lang="zh-CN" altLang="en-US" sz="30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18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" y="-1"/>
            <a:ext cx="9130032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本框 2"/>
          <p:cNvSpPr txBox="1"/>
          <p:nvPr/>
        </p:nvSpPr>
        <p:spPr>
          <a:xfrm>
            <a:off x="872421" y="4211507"/>
            <a:ext cx="7934122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When all those shadows almost killed your 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light</a:t>
            </a:r>
            <a:endParaRPr lang="en-US" altLang="zh-CN" sz="30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18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" y="-24027"/>
            <a:ext cx="9130032" cy="516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本框 2"/>
          <p:cNvSpPr txBox="1"/>
          <p:nvPr/>
        </p:nvSpPr>
        <p:spPr>
          <a:xfrm>
            <a:off x="872420" y="4200621"/>
            <a:ext cx="7814379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I remember you said don't leave me here 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alone</a:t>
            </a:r>
            <a:endParaRPr lang="en-US" altLang="zh-CN" sz="30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18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"/>
          <a:stretch/>
        </p:blipFill>
        <p:spPr>
          <a:xfrm>
            <a:off x="0" y="3810"/>
            <a:ext cx="9144000" cy="5139690"/>
          </a:xfrm>
          <a:prstGeom prst="rect">
            <a:avLst/>
          </a:prstGeom>
        </p:spPr>
      </p:pic>
      <p:sp>
        <p:nvSpPr>
          <p:cNvPr id="17" name="文本框 2"/>
          <p:cNvSpPr txBox="1"/>
          <p:nvPr/>
        </p:nvSpPr>
        <p:spPr>
          <a:xfrm>
            <a:off x="915182" y="1641213"/>
            <a:ext cx="7053161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But all that's dead and gone and past tonight</a:t>
            </a:r>
            <a:r>
              <a:rPr lang="en-US" altLang="zh-CN" sz="32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" y="-24028"/>
            <a:ext cx="9130033" cy="516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文本框 2"/>
          <p:cNvSpPr txBox="1"/>
          <p:nvPr/>
        </p:nvSpPr>
        <p:spPr>
          <a:xfrm>
            <a:off x="518821" y="829528"/>
            <a:ext cx="781437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Just close your 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eyes, the 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sun is going down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0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457200" y="829432"/>
            <a:ext cx="781437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You'll be all 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right, no 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one can hurt you now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0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45"/>
            <a:ext cx="9109403" cy="518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2"/>
          <p:cNvSpPr txBox="1"/>
          <p:nvPr/>
        </p:nvSpPr>
        <p:spPr>
          <a:xfrm>
            <a:off x="315685" y="818565"/>
            <a:ext cx="866502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Come morning light, 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you 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and I'll be safe and sound.</a:t>
            </a:r>
            <a:endParaRPr lang="en-US" altLang="zh-CN" sz="18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" y="-33845"/>
            <a:ext cx="9095436" cy="518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文本框 2"/>
          <p:cNvSpPr txBox="1"/>
          <p:nvPr/>
        </p:nvSpPr>
        <p:spPr>
          <a:xfrm>
            <a:off x="222187" y="3539077"/>
            <a:ext cx="866502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Don't you dare look out your 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window</a:t>
            </a:r>
            <a:endParaRPr lang="en-US" altLang="zh-CN" sz="18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文本框 2"/>
          <p:cNvSpPr txBox="1"/>
          <p:nvPr/>
        </p:nvSpPr>
        <p:spPr>
          <a:xfrm>
            <a:off x="246470" y="3659596"/>
            <a:ext cx="866502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Darlin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' everything's on fire</a:t>
            </a:r>
            <a:endParaRPr lang="en-US" altLang="zh-CN" sz="18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" y="-13602"/>
            <a:ext cx="9095436" cy="515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文本框 2"/>
          <p:cNvSpPr txBox="1"/>
          <p:nvPr/>
        </p:nvSpPr>
        <p:spPr>
          <a:xfrm>
            <a:off x="222187" y="1348961"/>
            <a:ext cx="866502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The war outside our door keeps raging on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864"/>
            <a:ext cx="9159682" cy="5495810"/>
          </a:xfrm>
          <a:prstGeom prst="rect">
            <a:avLst/>
          </a:prstGeom>
        </p:spPr>
      </p:pic>
      <p:sp>
        <p:nvSpPr>
          <p:cNvPr id="29" name="文本框 2"/>
          <p:cNvSpPr txBox="1"/>
          <p:nvPr/>
        </p:nvSpPr>
        <p:spPr>
          <a:xfrm>
            <a:off x="247326" y="317174"/>
            <a:ext cx="866502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Hold on to this lullaby</a:t>
            </a:r>
            <a:endParaRPr lang="en-US" altLang="zh-CN" sz="18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文本框 2"/>
          <p:cNvSpPr txBox="1"/>
          <p:nvPr/>
        </p:nvSpPr>
        <p:spPr>
          <a:xfrm>
            <a:off x="246469" y="317174"/>
            <a:ext cx="866502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Even 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when the music's gone, gone...</a:t>
            </a:r>
            <a:endParaRPr lang="en-US" altLang="zh-CN" sz="18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4"/>
          <a:stretch/>
        </p:blipFill>
        <p:spPr>
          <a:xfrm>
            <a:off x="15681" y="-42864"/>
            <a:ext cx="9144000" cy="549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文本框 2"/>
          <p:cNvSpPr txBox="1"/>
          <p:nvPr/>
        </p:nvSpPr>
        <p:spPr>
          <a:xfrm>
            <a:off x="647511" y="4065947"/>
            <a:ext cx="7814379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Just close your 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eyes, the 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sun is going down.</a:t>
            </a:r>
          </a:p>
          <a:p>
            <a:pPr algn="ctr"/>
            <a:endParaRPr lang="en-US" altLang="zh-CN" sz="18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文本框 2"/>
          <p:cNvSpPr txBox="1"/>
          <p:nvPr/>
        </p:nvSpPr>
        <p:spPr>
          <a:xfrm>
            <a:off x="518820" y="726260"/>
            <a:ext cx="781437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You'll be all 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right, no 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one can hurt you now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0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102"/>
          <a:stretch/>
        </p:blipFill>
        <p:spPr>
          <a:xfrm>
            <a:off x="15681" y="-171449"/>
            <a:ext cx="9144000" cy="5624396"/>
          </a:xfrm>
          <a:prstGeom prst="rect">
            <a:avLst/>
          </a:prstGeom>
        </p:spPr>
      </p:pic>
      <p:sp>
        <p:nvSpPr>
          <p:cNvPr id="37" name="文本框 2"/>
          <p:cNvSpPr txBox="1"/>
          <p:nvPr/>
        </p:nvSpPr>
        <p:spPr>
          <a:xfrm>
            <a:off x="0" y="2146361"/>
            <a:ext cx="908957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Come morning 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light</a:t>
            </a:r>
            <a:r>
              <a:rPr lang="zh-CN" altLang="en-US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30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you 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and I'll be safe and sound</a:t>
            </a:r>
          </a:p>
          <a:p>
            <a:pPr algn="ctr"/>
            <a:endParaRPr lang="en-US" altLang="zh-CN" sz="18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" y="108855"/>
            <a:ext cx="3314700" cy="211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08855"/>
            <a:ext cx="3500438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7"/>
          <a:stretch/>
        </p:blipFill>
        <p:spPr>
          <a:xfrm>
            <a:off x="735806" y="2575481"/>
            <a:ext cx="3314700" cy="2332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600645"/>
            <a:ext cx="3500438" cy="2282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6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52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grpId="1" nodeType="withEffect">
                                  <p:stCondLst>
                                    <p:cond delay="7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3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9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1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58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20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1" fill="hold" nodeType="withEffect">
                                  <p:stCondLst>
                                    <p:cond delay="20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21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21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268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268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28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4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8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35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35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8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8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8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41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42300"/>
                                  </p:stCondLst>
                                  <p:iterate type="wd">
                                    <p:tmPct val="79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42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6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62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67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67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nodeType="withEffect">
                                  <p:stCondLst>
                                    <p:cond delay="736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71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71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73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47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74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7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7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7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1" presetClass="entr" presetSubtype="3" fill="hold" nodeType="withEffect">
                                  <p:stCondLst>
                                    <p:cond delay="806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xit" presetSubtype="1" fill="hold" nodeType="withEffect">
                                  <p:stCondLst>
                                    <p:cond delay="96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7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8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85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5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86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3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96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3" dur="1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97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6" presetClass="entr" presetSubtype="37" fill="hold" nodeType="withEffect">
                                  <p:stCondLst>
                                    <p:cond delay="977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2" dur="1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xit" presetSubtype="1" fill="hold" grpId="1" nodeType="withEffect">
                                  <p:stCondLst>
                                    <p:cond delay="103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9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104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110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1107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1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1107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1124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1144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1164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8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1238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12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12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12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12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  <p:bldP spid="9" grpId="1"/>
      <p:bldP spid="13" grpId="0"/>
      <p:bldP spid="13" grpId="1"/>
      <p:bldP spid="15" grpId="0"/>
      <p:bldP spid="15" grpId="1"/>
      <p:bldP spid="17" grpId="0"/>
      <p:bldP spid="17" grpId="1"/>
      <p:bldP spid="19" grpId="0"/>
      <p:bldP spid="19" grpId="1"/>
      <p:bldP spid="20" grpId="0" build="allAtOnce"/>
      <p:bldP spid="20" grpId="1" build="allAtOnce"/>
      <p:bldP spid="22" grpId="0"/>
      <p:bldP spid="22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0" grpId="0"/>
      <p:bldP spid="30" grpId="1"/>
      <p:bldP spid="32" grpId="0"/>
      <p:bldP spid="32" grpId="1"/>
      <p:bldP spid="34" grpId="0"/>
      <p:bldP spid="34" grpId="1"/>
      <p:bldP spid="37" grpId="0"/>
      <p:bldP spid="37" grpId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167</Words>
  <Application>Microsoft Office PowerPoint</Application>
  <PresentationFormat>全屏显示(16:9)</PresentationFormat>
  <Paragraphs>23</Paragraphs>
  <Slides>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1_Office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dell 14</cp:lastModifiedBy>
  <cp:revision>80</cp:revision>
  <dcterms:created xsi:type="dcterms:W3CDTF">2015-07-23T02:26:31Z</dcterms:created>
  <dcterms:modified xsi:type="dcterms:W3CDTF">2018-07-13T04:56:02Z</dcterms:modified>
</cp:coreProperties>
</file>