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81" r:id="rId2"/>
    <p:sldId id="300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301" r:id="rId21"/>
    <p:sldId id="302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75D"/>
    <a:srgbClr val="CBE6FB"/>
    <a:srgbClr val="18840D"/>
    <a:srgbClr val="CBA467"/>
    <a:srgbClr val="94C588"/>
    <a:srgbClr val="030E04"/>
    <a:srgbClr val="8C7B4D"/>
    <a:srgbClr val="31461B"/>
    <a:srgbClr val="065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0" autoAdjust="0"/>
    <p:restoredTop sz="93370" autoAdjust="0"/>
  </p:normalViewPr>
  <p:slideViewPr>
    <p:cSldViewPr snapToGrid="0">
      <p:cViewPr varScale="1">
        <p:scale>
          <a:sx n="42" d="100"/>
          <a:sy n="42" d="100"/>
        </p:scale>
        <p:origin x="-114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122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382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152775" y="3783330"/>
            <a:ext cx="8763000" cy="550545"/>
          </a:xfrm>
        </p:spPr>
        <p:txBody>
          <a:bodyPr/>
          <a:lstStyle>
            <a:lvl1pPr marL="0" indent="0" algn="r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63355" y="6356350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r>
              <a:rPr lang="zh-CN" altLang="en-US" smtClean="0"/>
              <a:t>/</a:t>
            </a:r>
            <a:r>
              <a:rPr lang="en-US" altLang="zh-CN" smtClean="0"/>
              <a:t>14</a:t>
            </a:r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8983E-9745-4673-9804-0DA5F16752C5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A7E2B-A707-48F8-95DB-A249103DD5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88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34652"/>
            <a:ext cx="7826911" cy="1124887"/>
          </a:xfrm>
          <a:solidFill>
            <a:schemeClr val="bg2">
              <a:lumMod val="50000"/>
              <a:alpha val="27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altLang="zh-CN" sz="6000" b="1" dirty="0" smtClean="0">
                <a:solidFill>
                  <a:schemeClr val="bg1"/>
                </a:solidFill>
              </a:rPr>
              <a:t>Beat of Your Heart - MV </a:t>
            </a:r>
            <a:endParaRPr lang="zh-CN" altLang="en-US" sz="6000" b="1" dirty="0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657600" y="5616387"/>
            <a:ext cx="8534400" cy="1241614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人教版高中英语</a:t>
            </a:r>
            <a:endParaRPr lang="en-US" altLang="zh-CN" sz="2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M1U4 Earthquakes</a:t>
            </a:r>
          </a:p>
          <a:p>
            <a:pPr algn="r"/>
            <a:r>
              <a:rPr lang="zh-CN" altLang="en-US" sz="2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华南师范大学外文学院 张锶依 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Hayley Westenra - Beat Of Your Heart (你的心跳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15303" y="6413025"/>
            <a:ext cx="609600" cy="609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905" y="2873187"/>
            <a:ext cx="3657600" cy="274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40" y="1259539"/>
            <a:ext cx="6535271" cy="435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84940"/>
      </p:ext>
    </p:extLst>
  </p:cSld>
  <p:clrMapOvr>
    <a:masterClrMapping/>
  </p:clrMapOvr>
  <p:transition spd="slow" advClick="0" advTm="53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5175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 can find my strength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3712882" y="1533407"/>
            <a:ext cx="84791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in the beat of your heart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82" y="3291374"/>
            <a:ext cx="50800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340" y="3291128"/>
            <a:ext cx="4667616" cy="31117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1360471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Time held in our hands</a:t>
            </a:r>
            <a:r>
              <a:rPr lang="en-US" altLang="zh-CN" dirty="0"/>
              <a:t> 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34" y="2910207"/>
            <a:ext cx="4870631" cy="3241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01" y="2894267"/>
            <a:ext cx="4917262" cy="3272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5358748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1686" y="408668"/>
            <a:ext cx="7151914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Will change into years gone by</a:t>
            </a:r>
            <a:r>
              <a:rPr lang="en-US" altLang="zh-CN" dirty="0"/>
              <a:t> 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531" y="2113121"/>
            <a:ext cx="6169867" cy="4035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195305"/>
      </p:ext>
    </p:extLst>
  </p:cSld>
  <p:clrMapOvr>
    <a:masterClrMapping/>
  </p:clrMapOvr>
  <p:transition spd="slow" advClick="0" advTm="96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4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450" accel="5000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4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450" accel="5000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69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268132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If I can hold on to you 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3" y="1919592"/>
            <a:ext cx="6027930" cy="40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82667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5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53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5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3407" y="430440"/>
            <a:ext cx="6415007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I'll leave all my fears behind</a:t>
            </a:r>
            <a:r>
              <a:rPr lang="en-US" altLang="zh-CN" dirty="0"/>
              <a:t> 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67" y="2127722"/>
            <a:ext cx="4853489" cy="3779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804483"/>
      </p:ext>
    </p:extLst>
  </p:cSld>
  <p:clrMapOvr>
    <a:masterClrMapping/>
  </p:clrMapOvr>
  <p:transition spd="slow" advClick="0" advTm="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7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7686" y="161172"/>
            <a:ext cx="7456714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Holding on we drift like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6275867" y="1486735"/>
            <a:ext cx="5308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500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two flowers on the sea</a:t>
            </a:r>
            <a:r>
              <a:rPr lang="en-US" altLang="zh-CN" dirty="0" smtClean="0"/>
              <a:t> 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28" y="2676210"/>
            <a:ext cx="5006360" cy="37158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E:\000li\mv\tim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760" y="1486735"/>
            <a:ext cx="3639734" cy="5363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831509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33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3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1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5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9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95" tmFilter="0, 0; 0.125,0.2665; 0.25,0.4; 0.375,0.465; 0.5,0.5;  0.625,0.535; 0.75,0.6; 0.875,0.7335; 1,1">
                                          <p:stCondLst>
                                            <p:cond delay="129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47" tmFilter="0, 0; 0.125,0.2665; 0.25,0.4; 0.375,0.465; 0.5,0.5;  0.625,0.535; 0.75,0.6; 0.875,0.7335; 1,1">
                                          <p:stCondLst>
                                            <p:cond delay="2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20" tmFilter="0, 0; 0.125,0.2665; 0.25,0.4; 0.375,0.465; 0.5,0.5;  0.625,0.535; 0.75,0.6; 0.875,0.7335; 1,1">
                                          <p:stCondLst>
                                            <p:cond delay="32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51">
                                          <p:stCondLst>
                                            <p:cond delay="126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324" decel="50000">
                                          <p:stCondLst>
                                            <p:cond delay="131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51">
                                          <p:stCondLst>
                                            <p:cond delay="255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324" decel="50000">
                                          <p:stCondLst>
                                            <p:cond delay="26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51">
                                          <p:stCondLst>
                                            <p:cond delay="32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324" decel="50000">
                                          <p:stCondLst>
                                            <p:cond delay="325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51">
                                          <p:stCondLst>
                                            <p:cond delay="35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324" decel="50000">
                                          <p:stCondLst>
                                            <p:cond delay="35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3203" y="227778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Riding on the waves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0" y="3572368"/>
            <a:ext cx="57528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500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letting go of what will be</a:t>
            </a:r>
            <a:r>
              <a:rPr lang="en-US" altLang="zh-CN" dirty="0" smtClean="0"/>
              <a:t>  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6323306" y="-1110343"/>
            <a:ext cx="5286023" cy="10903624"/>
            <a:chOff x="6323306" y="0"/>
            <a:chExt cx="5286023" cy="1090362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306" y="6939107"/>
              <a:ext cx="5286023" cy="396451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306" y="3383055"/>
              <a:ext cx="5286023" cy="355605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306" y="0"/>
              <a:ext cx="5286023" cy="338305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1" name="矩形 10"/>
          <p:cNvSpPr/>
          <p:nvPr/>
        </p:nvSpPr>
        <p:spPr>
          <a:xfrm rot="5400000">
            <a:off x="7985415" y="-4028225"/>
            <a:ext cx="1961804" cy="725701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rot="5400000">
            <a:off x="7985414" y="2938634"/>
            <a:ext cx="1961804" cy="725701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435350"/>
      </p:ext>
    </p:extLst>
  </p:cSld>
  <p:clrMapOvr>
    <a:masterClrMapping/>
  </p:clrMapOvr>
  <p:transition spd="slow" advClick="0" advTm="63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9259 L 3.33333E-6 0.19607 " pathEditMode="fixed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48543" y="41743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 won't find the answers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2021767" y="154153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by staring at the stars 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52" y="3021216"/>
            <a:ext cx="5604001" cy="3729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70" y="3021216"/>
            <a:ext cx="5604001" cy="3729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403260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38689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I've found all my dreams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663018" y="1250166"/>
            <a:ext cx="72281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in the beat of your heart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331" y="2632224"/>
            <a:ext cx="3167375" cy="4223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6327388" y="2632224"/>
            <a:ext cx="2990019" cy="4207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382612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788786"/>
            <a:ext cx="5665694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I've found all my dreams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2359667" y="2776855"/>
            <a:ext cx="330602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in the beat, </a:t>
            </a:r>
            <a:endParaRPr lang="en-US" altLang="zh-CN" b="1" dirty="0" smtClean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94" y="-2931460"/>
            <a:ext cx="6526306" cy="978945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423621" y="3880531"/>
            <a:ext cx="424207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300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beat of your heart</a:t>
            </a:r>
            <a:endParaRPr lang="zh-CN" altLang="en-US" sz="4300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9454314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9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487844" y="1654693"/>
            <a:ext cx="36080612" cy="3925307"/>
            <a:chOff x="-1670975" y="1654693"/>
            <a:chExt cx="36080612" cy="3925307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7332" y="1654693"/>
              <a:ext cx="6035488" cy="391904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766" y="1654693"/>
              <a:ext cx="5878566" cy="3919044"/>
            </a:xfrm>
            <a:prstGeom prst="rect">
              <a:avLst/>
            </a:prstGeom>
          </p:spPr>
        </p:pic>
        <p:pic>
          <p:nvPicPr>
            <p:cNvPr id="1026" name="Picture 2" descr="E:\000li\mv\U2468P1T384D51F8605DT2008062018481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70975" y="1654693"/>
              <a:ext cx="5881761" cy="3921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02820" y="1659859"/>
              <a:ext cx="6546393" cy="391910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27154" y="1660892"/>
              <a:ext cx="5902271" cy="391910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9425" y="1658826"/>
              <a:ext cx="5880212" cy="3920141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-174567" y="-232758"/>
            <a:ext cx="1961804" cy="725701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0562703" y="-232757"/>
            <a:ext cx="1961804" cy="7257011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83699"/>
      </p:ext>
    </p:extLst>
  </p:cSld>
  <p:clrMapOvr>
    <a:masterClrMapping/>
  </p:clrMapOvr>
  <p:transition spd="slow" advClick="0" advTm="2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5 4.79769E-6 L -2.20985 4.79769E-6 " pathEditMode="fixed" rAng="0" ptsTypes="AA">
                                      <p:cBhvr>
                                        <p:cTn id="6" dur="2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54000"/>
            <a:ext cx="9525000" cy="635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086324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2" y="3134757"/>
            <a:ext cx="4762500" cy="441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2" y="-40243"/>
            <a:ext cx="4762500" cy="3175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47382" y="5744807"/>
            <a:ext cx="10515600" cy="1113193"/>
          </a:xfrm>
        </p:spPr>
        <p:txBody>
          <a:bodyPr>
            <a:normAutofit/>
          </a:bodyPr>
          <a:lstStyle/>
          <a:p>
            <a:pPr algn="ctr"/>
            <a:r>
              <a:rPr lang="en-US" altLang="zh-CN" sz="7200" b="1" dirty="0" smtClean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lt"/>
                <a:ea typeface="+mj-ea"/>
                <a:cs typeface="+mj-cs"/>
              </a:rPr>
              <a:t> The End</a:t>
            </a:r>
            <a:endParaRPr lang="zh-CN" altLang="en-US" sz="7200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17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3285" y="301048"/>
            <a:ext cx="10515600" cy="1325563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Carry me </a:t>
            </a:r>
            <a:r>
              <a:rPr lang="en-US" altLang="zh-CN" b="1" dirty="0" smtClean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away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1914995" y="105511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from </a:t>
            </a:r>
            <a:r>
              <a:rPr lang="en-US" altLang="zh-CN" b="1" dirty="0" smtClean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this dark and lonely room 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9" y="2390586"/>
            <a:ext cx="5895975" cy="4019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admin\Desktop\U1043P1T468D35F10665DT200805171404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974" y="2390587"/>
            <a:ext cx="6029974" cy="4019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73495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6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1021" y="129597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Light me in your </a:t>
            </a:r>
            <a:r>
              <a:rPr lang="en-US" altLang="zh-CN" b="1" dirty="0" smtClean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arms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104522" y="826755"/>
            <a:ext cx="99337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all I want to know is you 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15" y="2596355"/>
            <a:ext cx="4600924" cy="306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" r="3005" b="2791"/>
          <a:stretch/>
        </p:blipFill>
        <p:spPr bwMode="auto">
          <a:xfrm>
            <a:off x="183163" y="2238234"/>
            <a:ext cx="6171424" cy="4031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8430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26917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Chase away the darkness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258101" y="880980"/>
            <a:ext cx="82887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with everything you are 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01" y="2231798"/>
            <a:ext cx="6886214" cy="459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05540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22768" y="40394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 will find my strength</a:t>
            </a:r>
            <a:b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2205167" y="1124632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500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in the beat of your heart</a:t>
            </a:r>
            <a:r>
              <a:rPr lang="en-US" altLang="zh-CN" dirty="0" smtClean="0"/>
              <a:t> 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00" y="2615101"/>
            <a:ext cx="5694269" cy="3499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0" y="2615101"/>
            <a:ext cx="5284644" cy="3499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167513"/>
      </p:ext>
    </p:extLst>
  </p:cSld>
  <p:clrMapOvr>
    <a:masterClrMapping/>
  </p:clrMapOvr>
  <p:transition spd="slow"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4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Picture book of memories</a:t>
            </a:r>
            <a:endParaRPr lang="zh-CN" altLang="zh-CN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911424" y="148922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how we used to be </a:t>
            </a:r>
            <a:endParaRPr lang="zh-CN" altLang="zh-CN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766694"/>
            <a:ext cx="5238750" cy="3267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609" y="2766694"/>
            <a:ext cx="4766291" cy="3267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657130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3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Some people spend a lifetime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911424" y="1489224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waiting for their dreams 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813385"/>
            <a:ext cx="5571005" cy="3714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250" y="2813385"/>
            <a:ext cx="5076941" cy="3714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560417"/>
      </p:ext>
    </p:extLst>
  </p:cSld>
  <p:clrMapOvr>
    <a:masterClrMapping/>
  </p:clrMapOvr>
  <p:transition spd="slow" advClick="0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964" y="8503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But I won't find the answers</a:t>
            </a:r>
            <a:endParaRPr lang="zh-CN" altLang="en-US" b="1" dirty="0">
              <a:ln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5430979" y="839102"/>
            <a:ext cx="746243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500" b="1" dirty="0">
                <a:ln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by looking at the stars</a:t>
            </a:r>
            <a:r>
              <a:rPr lang="en-US" altLang="zh-CN" dirty="0" smtClean="0"/>
              <a:t> </a:t>
            </a:r>
            <a:endParaRPr lang="zh-CN" altLang="en-US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723" y="2675591"/>
            <a:ext cx="4158878" cy="340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5046368"/>
      </p:ext>
    </p:extLst>
  </p:cSld>
  <p:clrMapOvr>
    <a:masterClrMapping/>
  </p:clrMapOvr>
  <p:transition spd="slow"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1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6000" y="11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184</Words>
  <Application>Microsoft Office PowerPoint</Application>
  <PresentationFormat>自定义</PresentationFormat>
  <Paragraphs>38</Paragraphs>
  <Slides>21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2" baseType="lpstr">
      <vt:lpstr>Office 主题</vt:lpstr>
      <vt:lpstr>Beat of Your Heart - MV </vt:lpstr>
      <vt:lpstr>PowerPoint 演示文稿</vt:lpstr>
      <vt:lpstr>Carry me away</vt:lpstr>
      <vt:lpstr>Light me in your arms</vt:lpstr>
      <vt:lpstr>Chase away the darkness</vt:lpstr>
      <vt:lpstr>I will find my strength </vt:lpstr>
      <vt:lpstr>Picture book of memories</vt:lpstr>
      <vt:lpstr>Some people spend a lifetime</vt:lpstr>
      <vt:lpstr>But I won't find the answers</vt:lpstr>
      <vt:lpstr>I can find my strength</vt:lpstr>
      <vt:lpstr>Time held in our hands </vt:lpstr>
      <vt:lpstr>Will change into years gone by </vt:lpstr>
      <vt:lpstr>If I can hold on to you </vt:lpstr>
      <vt:lpstr>I'll leave all my fears behind </vt:lpstr>
      <vt:lpstr>Holding on we drift like</vt:lpstr>
      <vt:lpstr>Riding on the waves</vt:lpstr>
      <vt:lpstr>I won't find the answers</vt:lpstr>
      <vt:lpstr>I've found all my dreams</vt:lpstr>
      <vt:lpstr>I've found all my dreams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毕业论文答辩/开题报告模板</dc:title>
  <dc:creator>Administrator</dc:creator>
  <cp:lastModifiedBy>admin</cp:lastModifiedBy>
  <cp:revision>83</cp:revision>
  <dcterms:created xsi:type="dcterms:W3CDTF">2015-05-05T08:02:00Z</dcterms:created>
  <dcterms:modified xsi:type="dcterms:W3CDTF">2018-07-15T14:58:08Z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