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76" r:id="rId2"/>
    <p:sldId id="277" r:id="rId3"/>
    <p:sldId id="275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6176">
          <p15:clr>
            <a:srgbClr val="A4A3A4"/>
          </p15:clr>
        </p15:guide>
        <p15:guide id="3" pos="2404">
          <p15:clr>
            <a:srgbClr val="A4A3A4"/>
          </p15:clr>
        </p15:guide>
        <p15:guide id="4" pos="3817" userDrawn="1">
          <p15:clr>
            <a:srgbClr val="A4A3A4"/>
          </p15:clr>
        </p15:guide>
        <p15:guide id="5" pos="2207" userDrawn="1">
          <p15:clr>
            <a:srgbClr val="A4A3A4"/>
          </p15:clr>
        </p15:guide>
        <p15:guide id="6" pos="5660">
          <p15:clr>
            <a:srgbClr val="A4A3A4"/>
          </p15:clr>
        </p15:guide>
        <p15:guide id="7" pos="51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38D"/>
    <a:srgbClr val="EBEFF0"/>
    <a:srgbClr val="24505C"/>
    <a:srgbClr val="1F4E79"/>
    <a:srgbClr val="8D7C69"/>
    <a:srgbClr val="0D0E09"/>
    <a:srgbClr val="5BB7D7"/>
    <a:srgbClr val="F3F3FF"/>
    <a:srgbClr val="F8F8FF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1" autoAdjust="0"/>
    <p:restoredTop sz="86331" autoAdjust="0"/>
  </p:normalViewPr>
  <p:slideViewPr>
    <p:cSldViewPr snapToGrid="0" showGuides="1">
      <p:cViewPr>
        <p:scale>
          <a:sx n="33" d="100"/>
          <a:sy n="33" d="100"/>
        </p:scale>
        <p:origin x="2082" y="624"/>
      </p:cViewPr>
      <p:guideLst>
        <p:guide orient="horz" pos="2205"/>
        <p:guide pos="6176"/>
        <p:guide pos="2404"/>
        <p:guide pos="3817"/>
        <p:guide pos="2207"/>
        <p:guide pos="5660"/>
        <p:guide pos="51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3C1CB-9996-48D8-9C78-F9DE30F31B30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C248E-338E-4931-8CAB-00FFAAA0421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C248E-338E-4931-8CAB-00FFAAA0421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829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C248E-338E-4931-8CAB-00FFAAA0421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782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78E71-F37A-4658-8055-25C5B9DC8B9C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366B1-0C10-4973-8526-06A814A1ED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78E71-F37A-4658-8055-25C5B9DC8B9C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366B1-0C10-4973-8526-06A814A1ED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8E71-F37A-4658-8055-25C5B9DC8B9C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366B1-0C10-4973-8526-06A814A1ED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audio" Target="../media/media1.wma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任意多边形 51"/>
          <p:cNvSpPr/>
          <p:nvPr/>
        </p:nvSpPr>
        <p:spPr>
          <a:xfrm rot="10800000">
            <a:off x="0" y="-143176"/>
            <a:ext cx="11977990" cy="3536321"/>
          </a:xfrm>
          <a:custGeom>
            <a:avLst/>
            <a:gdLst>
              <a:gd name="connsiteX0" fmla="*/ 3064481 w 11542133"/>
              <a:gd name="connsiteY0" fmla="*/ 0 h 2965040"/>
              <a:gd name="connsiteX1" fmla="*/ 3805239 w 11542133"/>
              <a:gd name="connsiteY1" fmla="*/ 491008 h 2965040"/>
              <a:gd name="connsiteX2" fmla="*/ 3851921 w 11542133"/>
              <a:gd name="connsiteY2" fmla="*/ 641393 h 2965040"/>
              <a:gd name="connsiteX3" fmla="*/ 3917457 w 11542133"/>
              <a:gd name="connsiteY3" fmla="*/ 605821 h 2965040"/>
              <a:gd name="connsiteX4" fmla="*/ 3994911 w 11542133"/>
              <a:gd name="connsiteY4" fmla="*/ 581778 h 2965040"/>
              <a:gd name="connsiteX5" fmla="*/ 4041817 w 11542133"/>
              <a:gd name="connsiteY5" fmla="*/ 577050 h 2965040"/>
              <a:gd name="connsiteX6" fmla="*/ 4105515 w 11542133"/>
              <a:gd name="connsiteY6" fmla="*/ 459695 h 2965040"/>
              <a:gd name="connsiteX7" fmla="*/ 4716175 w 11542133"/>
              <a:gd name="connsiteY7" fmla="*/ 135010 h 2965040"/>
              <a:gd name="connsiteX8" fmla="*/ 5345991 w 11542133"/>
              <a:gd name="connsiteY8" fmla="*/ 489575 h 2965040"/>
              <a:gd name="connsiteX9" fmla="*/ 5361880 w 11542133"/>
              <a:gd name="connsiteY9" fmla="*/ 521572 h 2965040"/>
              <a:gd name="connsiteX10" fmla="*/ 5444039 w 11542133"/>
              <a:gd name="connsiteY10" fmla="*/ 496069 h 2965040"/>
              <a:gd name="connsiteX11" fmla="*/ 5563935 w 11542133"/>
              <a:gd name="connsiteY11" fmla="*/ 483982 h 2965040"/>
              <a:gd name="connsiteX12" fmla="*/ 5847503 w 11542133"/>
              <a:gd name="connsiteY12" fmla="*/ 555784 h 2965040"/>
              <a:gd name="connsiteX13" fmla="*/ 5853344 w 11542133"/>
              <a:gd name="connsiteY13" fmla="*/ 559936 h 2965040"/>
              <a:gd name="connsiteX14" fmla="*/ 5861194 w 11542133"/>
              <a:gd name="connsiteY14" fmla="*/ 534646 h 2965040"/>
              <a:gd name="connsiteX15" fmla="*/ 6464105 w 11542133"/>
              <a:gd name="connsiteY15" fmla="*/ 135010 h 2965040"/>
              <a:gd name="connsiteX16" fmla="*/ 6926787 w 11542133"/>
              <a:gd name="connsiteY16" fmla="*/ 326659 h 2965040"/>
              <a:gd name="connsiteX17" fmla="*/ 6997895 w 11542133"/>
              <a:gd name="connsiteY17" fmla="*/ 412843 h 2965040"/>
              <a:gd name="connsiteX18" fmla="*/ 7022713 w 11542133"/>
              <a:gd name="connsiteY18" fmla="*/ 385537 h 2965040"/>
              <a:gd name="connsiteX19" fmla="*/ 7953481 w 11542133"/>
              <a:gd name="connsiteY19" fmla="*/ 0 h 2965040"/>
              <a:gd name="connsiteX20" fmla="*/ 8969206 w 11542133"/>
              <a:gd name="connsiteY20" fmla="*/ 479013 h 2965040"/>
              <a:gd name="connsiteX21" fmla="*/ 9071919 w 11542133"/>
              <a:gd name="connsiteY21" fmla="*/ 623484 h 2965040"/>
              <a:gd name="connsiteX22" fmla="*/ 9127057 w 11542133"/>
              <a:gd name="connsiteY22" fmla="*/ 577991 h 2965040"/>
              <a:gd name="connsiteX23" fmla="*/ 9443828 w 11542133"/>
              <a:gd name="connsiteY23" fmla="*/ 481231 h 2965040"/>
              <a:gd name="connsiteX24" fmla="*/ 9824772 w 11542133"/>
              <a:gd name="connsiteY24" fmla="*/ 628414 h 2965040"/>
              <a:gd name="connsiteX25" fmla="*/ 9828172 w 11542133"/>
              <a:gd name="connsiteY25" fmla="*/ 632340 h 2965040"/>
              <a:gd name="connsiteX26" fmla="*/ 9931613 w 11542133"/>
              <a:gd name="connsiteY26" fmla="*/ 576194 h 2965040"/>
              <a:gd name="connsiteX27" fmla="*/ 10242488 w 11542133"/>
              <a:gd name="connsiteY27" fmla="*/ 513431 h 2965040"/>
              <a:gd name="connsiteX28" fmla="*/ 10403446 w 11542133"/>
              <a:gd name="connsiteY28" fmla="*/ 529657 h 2965040"/>
              <a:gd name="connsiteX29" fmla="*/ 10430028 w 11542133"/>
              <a:gd name="connsiteY29" fmla="*/ 536492 h 2965040"/>
              <a:gd name="connsiteX30" fmla="*/ 10451047 w 11542133"/>
              <a:gd name="connsiteY30" fmla="*/ 465721 h 2965040"/>
              <a:gd name="connsiteX31" fmla="*/ 10976990 w 11542133"/>
              <a:gd name="connsiteY31" fmla="*/ 107801 h 2965040"/>
              <a:gd name="connsiteX32" fmla="*/ 11542133 w 11542133"/>
              <a:gd name="connsiteY32" fmla="*/ 672944 h 2965040"/>
              <a:gd name="connsiteX33" fmla="*/ 11090886 w 11542133"/>
              <a:gd name="connsiteY33" fmla="*/ 1226605 h 2965040"/>
              <a:gd name="connsiteX34" fmla="*/ 11033117 w 11542133"/>
              <a:gd name="connsiteY34" fmla="*/ 1232429 h 2965040"/>
              <a:gd name="connsiteX35" fmla="*/ 11041148 w 11542133"/>
              <a:gd name="connsiteY35" fmla="*/ 1312091 h 2965040"/>
              <a:gd name="connsiteX36" fmla="*/ 10324146 w 11542133"/>
              <a:gd name="connsiteY36" fmla="*/ 2106628 h 2965040"/>
              <a:gd name="connsiteX37" fmla="*/ 10312869 w 11542133"/>
              <a:gd name="connsiteY37" fmla="*/ 2107197 h 2965040"/>
              <a:gd name="connsiteX38" fmla="*/ 10312869 w 11542133"/>
              <a:gd name="connsiteY38" fmla="*/ 2965040 h 2965040"/>
              <a:gd name="connsiteX39" fmla="*/ 1717511 w 11542133"/>
              <a:gd name="connsiteY39" fmla="*/ 2965040 h 2965040"/>
              <a:gd name="connsiteX40" fmla="*/ 1717511 w 11542133"/>
              <a:gd name="connsiteY40" fmla="*/ 1732960 h 2965040"/>
              <a:gd name="connsiteX41" fmla="*/ 1703614 w 11542133"/>
              <a:gd name="connsiteY41" fmla="*/ 1725417 h 2965040"/>
              <a:gd name="connsiteX42" fmla="*/ 1421131 w 11542133"/>
              <a:gd name="connsiteY42" fmla="*/ 1382379 h 2965040"/>
              <a:gd name="connsiteX43" fmla="*/ 1412411 w 11542133"/>
              <a:gd name="connsiteY43" fmla="*/ 1354288 h 2965040"/>
              <a:gd name="connsiteX44" fmla="*/ 1189459 w 11542133"/>
              <a:gd name="connsiteY44" fmla="*/ 1354288 h 2965040"/>
              <a:gd name="connsiteX45" fmla="*/ 1128708 w 11542133"/>
              <a:gd name="connsiteY45" fmla="*/ 1427918 h 2965040"/>
              <a:gd name="connsiteX46" fmla="*/ 661182 w 11542133"/>
              <a:gd name="connsiteY46" fmla="*/ 1621574 h 2965040"/>
              <a:gd name="connsiteX47" fmla="*/ 0 w 11542133"/>
              <a:gd name="connsiteY47" fmla="*/ 960392 h 2965040"/>
              <a:gd name="connsiteX48" fmla="*/ 661182 w 11542133"/>
              <a:gd name="connsiteY48" fmla="*/ 299210 h 2965040"/>
              <a:gd name="connsiteX49" fmla="*/ 716203 w 11542133"/>
              <a:gd name="connsiteY49" fmla="*/ 304757 h 2965040"/>
              <a:gd name="connsiteX50" fmla="*/ 739959 w 11542133"/>
              <a:gd name="connsiteY50" fmla="*/ 266365 h 2965040"/>
              <a:gd name="connsiteX51" fmla="*/ 1259059 w 11542133"/>
              <a:gd name="connsiteY51" fmla="*/ 24254 h 2965040"/>
              <a:gd name="connsiteX52" fmla="*/ 1835877 w 11542133"/>
              <a:gd name="connsiteY52" fmla="*/ 359645 h 2965040"/>
              <a:gd name="connsiteX53" fmla="*/ 1836161 w 11542133"/>
              <a:gd name="connsiteY53" fmla="*/ 360448 h 2965040"/>
              <a:gd name="connsiteX54" fmla="*/ 1982409 w 11542133"/>
              <a:gd name="connsiteY54" fmla="*/ 315051 h 2965040"/>
              <a:gd name="connsiteX55" fmla="*/ 2139542 w 11542133"/>
              <a:gd name="connsiteY55" fmla="*/ 299210 h 2965040"/>
              <a:gd name="connsiteX56" fmla="*/ 2371395 w 11542133"/>
              <a:gd name="connsiteY56" fmla="*/ 334263 h 2965040"/>
              <a:gd name="connsiteX57" fmla="*/ 2403924 w 11542133"/>
              <a:gd name="connsiteY57" fmla="*/ 347080 h 2965040"/>
              <a:gd name="connsiteX58" fmla="*/ 2496013 w 11542133"/>
              <a:gd name="connsiteY58" fmla="*/ 235468 h 2965040"/>
              <a:gd name="connsiteX59" fmla="*/ 3064481 w 11542133"/>
              <a:gd name="connsiteY59" fmla="*/ 0 h 296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542133" h="2965040">
                <a:moveTo>
                  <a:pt x="3064481" y="0"/>
                </a:moveTo>
                <a:cubicBezTo>
                  <a:pt x="3397483" y="0"/>
                  <a:pt x="3683196" y="202463"/>
                  <a:pt x="3805239" y="491008"/>
                </a:cubicBezTo>
                <a:lnTo>
                  <a:pt x="3851921" y="641393"/>
                </a:lnTo>
                <a:lnTo>
                  <a:pt x="3917457" y="605821"/>
                </a:lnTo>
                <a:cubicBezTo>
                  <a:pt x="3942140" y="595381"/>
                  <a:pt x="3968050" y="587275"/>
                  <a:pt x="3994911" y="581778"/>
                </a:cubicBezTo>
                <a:lnTo>
                  <a:pt x="4041817" y="577050"/>
                </a:lnTo>
                <a:lnTo>
                  <a:pt x="4105515" y="459695"/>
                </a:lnTo>
                <a:cubicBezTo>
                  <a:pt x="4237857" y="263803"/>
                  <a:pt x="4461975" y="135010"/>
                  <a:pt x="4716175" y="135010"/>
                </a:cubicBezTo>
                <a:cubicBezTo>
                  <a:pt x="4983086" y="135010"/>
                  <a:pt x="5216830" y="277005"/>
                  <a:pt x="5345991" y="489575"/>
                </a:cubicBezTo>
                <a:lnTo>
                  <a:pt x="5361880" y="521572"/>
                </a:lnTo>
                <a:lnTo>
                  <a:pt x="5444039" y="496069"/>
                </a:lnTo>
                <a:cubicBezTo>
                  <a:pt x="5482766" y="488144"/>
                  <a:pt x="5522864" y="483982"/>
                  <a:pt x="5563935" y="483982"/>
                </a:cubicBezTo>
                <a:cubicBezTo>
                  <a:pt x="5666609" y="483982"/>
                  <a:pt x="5763208" y="509993"/>
                  <a:pt x="5847503" y="555784"/>
                </a:cubicBezTo>
                <a:lnTo>
                  <a:pt x="5853344" y="559936"/>
                </a:lnTo>
                <a:lnTo>
                  <a:pt x="5861194" y="534646"/>
                </a:lnTo>
                <a:cubicBezTo>
                  <a:pt x="5960527" y="299797"/>
                  <a:pt x="6193072" y="135010"/>
                  <a:pt x="6464105" y="135010"/>
                </a:cubicBezTo>
                <a:cubicBezTo>
                  <a:pt x="6644793" y="135010"/>
                  <a:pt x="6808376" y="208249"/>
                  <a:pt x="6926787" y="326659"/>
                </a:cubicBezTo>
                <a:lnTo>
                  <a:pt x="6997895" y="412843"/>
                </a:lnTo>
                <a:lnTo>
                  <a:pt x="7022713" y="385537"/>
                </a:lnTo>
                <a:cubicBezTo>
                  <a:pt x="7260917" y="147333"/>
                  <a:pt x="7589993" y="0"/>
                  <a:pt x="7953481" y="0"/>
                </a:cubicBezTo>
                <a:cubicBezTo>
                  <a:pt x="8362404" y="0"/>
                  <a:pt x="8727776" y="186468"/>
                  <a:pt x="8969206" y="479013"/>
                </a:cubicBezTo>
                <a:lnTo>
                  <a:pt x="9071919" y="623484"/>
                </a:lnTo>
                <a:lnTo>
                  <a:pt x="9127057" y="577991"/>
                </a:lnTo>
                <a:cubicBezTo>
                  <a:pt x="9217481" y="516902"/>
                  <a:pt x="9326489" y="481231"/>
                  <a:pt x="9443828" y="481231"/>
                </a:cubicBezTo>
                <a:cubicBezTo>
                  <a:pt x="9590502" y="481231"/>
                  <a:pt x="9724158" y="536967"/>
                  <a:pt x="9824772" y="628414"/>
                </a:cubicBezTo>
                <a:lnTo>
                  <a:pt x="9828172" y="632340"/>
                </a:lnTo>
                <a:lnTo>
                  <a:pt x="9931613" y="576194"/>
                </a:lnTo>
                <a:cubicBezTo>
                  <a:pt x="10027164" y="535779"/>
                  <a:pt x="10132216" y="513431"/>
                  <a:pt x="10242488" y="513431"/>
                </a:cubicBezTo>
                <a:cubicBezTo>
                  <a:pt x="10297624" y="513431"/>
                  <a:pt x="10351455" y="519018"/>
                  <a:pt x="10403446" y="529657"/>
                </a:cubicBezTo>
                <a:lnTo>
                  <a:pt x="10430028" y="536492"/>
                </a:lnTo>
                <a:lnTo>
                  <a:pt x="10451047" y="465721"/>
                </a:lnTo>
                <a:cubicBezTo>
                  <a:pt x="10533698" y="256119"/>
                  <a:pt x="10738023" y="107801"/>
                  <a:pt x="10976990" y="107801"/>
                </a:cubicBezTo>
                <a:cubicBezTo>
                  <a:pt x="11289110" y="107801"/>
                  <a:pt x="11542133" y="360824"/>
                  <a:pt x="11542133" y="672944"/>
                </a:cubicBezTo>
                <a:cubicBezTo>
                  <a:pt x="11542133" y="946049"/>
                  <a:pt x="11348412" y="1173908"/>
                  <a:pt x="11090886" y="1226605"/>
                </a:cubicBezTo>
                <a:lnTo>
                  <a:pt x="11033117" y="1232429"/>
                </a:lnTo>
                <a:lnTo>
                  <a:pt x="11041148" y="1312091"/>
                </a:lnTo>
                <a:cubicBezTo>
                  <a:pt x="11041148" y="1725611"/>
                  <a:pt x="10726876" y="2065728"/>
                  <a:pt x="10324146" y="2106628"/>
                </a:cubicBezTo>
                <a:lnTo>
                  <a:pt x="10312869" y="2107197"/>
                </a:lnTo>
                <a:lnTo>
                  <a:pt x="10312869" y="2965040"/>
                </a:lnTo>
                <a:lnTo>
                  <a:pt x="1717511" y="2965040"/>
                </a:lnTo>
                <a:lnTo>
                  <a:pt x="1717511" y="1732960"/>
                </a:lnTo>
                <a:lnTo>
                  <a:pt x="1703614" y="1725417"/>
                </a:lnTo>
                <a:cubicBezTo>
                  <a:pt x="1579176" y="1641348"/>
                  <a:pt x="1480312" y="1522299"/>
                  <a:pt x="1421131" y="1382379"/>
                </a:cubicBezTo>
                <a:lnTo>
                  <a:pt x="1412411" y="1354288"/>
                </a:lnTo>
                <a:lnTo>
                  <a:pt x="1189459" y="1354288"/>
                </a:lnTo>
                <a:lnTo>
                  <a:pt x="1128708" y="1427918"/>
                </a:lnTo>
                <a:cubicBezTo>
                  <a:pt x="1009058" y="1547569"/>
                  <a:pt x="843762" y="1621574"/>
                  <a:pt x="661182" y="1621574"/>
                </a:cubicBezTo>
                <a:cubicBezTo>
                  <a:pt x="296021" y="1621574"/>
                  <a:pt x="0" y="1325553"/>
                  <a:pt x="0" y="960392"/>
                </a:cubicBezTo>
                <a:cubicBezTo>
                  <a:pt x="0" y="595231"/>
                  <a:pt x="296021" y="299210"/>
                  <a:pt x="661182" y="299210"/>
                </a:cubicBezTo>
                <a:lnTo>
                  <a:pt x="716203" y="304757"/>
                </a:lnTo>
                <a:lnTo>
                  <a:pt x="739959" y="266365"/>
                </a:lnTo>
                <a:cubicBezTo>
                  <a:pt x="852458" y="120293"/>
                  <a:pt x="1042973" y="24254"/>
                  <a:pt x="1259059" y="24254"/>
                </a:cubicBezTo>
                <a:cubicBezTo>
                  <a:pt x="1518361" y="24254"/>
                  <a:pt x="1740842" y="162550"/>
                  <a:pt x="1835877" y="359645"/>
                </a:cubicBezTo>
                <a:lnTo>
                  <a:pt x="1836161" y="360448"/>
                </a:lnTo>
                <a:lnTo>
                  <a:pt x="1982409" y="315051"/>
                </a:lnTo>
                <a:cubicBezTo>
                  <a:pt x="2033164" y="304664"/>
                  <a:pt x="2085716" y="299210"/>
                  <a:pt x="2139542" y="299210"/>
                </a:cubicBezTo>
                <a:cubicBezTo>
                  <a:pt x="2220280" y="299210"/>
                  <a:pt x="2298153" y="311482"/>
                  <a:pt x="2371395" y="334263"/>
                </a:cubicBezTo>
                <a:lnTo>
                  <a:pt x="2403924" y="347080"/>
                </a:lnTo>
                <a:lnTo>
                  <a:pt x="2496013" y="235468"/>
                </a:lnTo>
                <a:cubicBezTo>
                  <a:pt x="2641496" y="89983"/>
                  <a:pt x="2842480" y="0"/>
                  <a:pt x="306448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 rot="10800000">
            <a:off x="-1028700" y="5058"/>
            <a:ext cx="13827254" cy="4209982"/>
          </a:xfrm>
          <a:custGeom>
            <a:avLst/>
            <a:gdLst>
              <a:gd name="connsiteX0" fmla="*/ 710419 w 13296469"/>
              <a:gd name="connsiteY0" fmla="*/ 0 h 3943545"/>
              <a:gd name="connsiteX1" fmla="*/ 1420837 w 13296469"/>
              <a:gd name="connsiteY1" fmla="*/ 710419 h 3943545"/>
              <a:gd name="connsiteX2" fmla="*/ 1350783 w 13296469"/>
              <a:gd name="connsiteY2" fmla="*/ 1018415 h 3943545"/>
              <a:gd name="connsiteX3" fmla="*/ 1332491 w 13296469"/>
              <a:gd name="connsiteY3" fmla="*/ 1050240 h 3943545"/>
              <a:gd name="connsiteX4" fmla="*/ 1369476 w 13296469"/>
              <a:gd name="connsiteY4" fmla="*/ 1070315 h 3943545"/>
              <a:gd name="connsiteX5" fmla="*/ 1555847 w 13296469"/>
              <a:gd name="connsiteY5" fmla="*/ 1420837 h 3943545"/>
              <a:gd name="connsiteX6" fmla="*/ 1546023 w 13296469"/>
              <a:gd name="connsiteY6" fmla="*/ 1485816 h 3943545"/>
              <a:gd name="connsiteX7" fmla="*/ 1555846 w 13296469"/>
              <a:gd name="connsiteY7" fmla="*/ 1484825 h 3943545"/>
              <a:gd name="connsiteX8" fmla="*/ 1809504 w 13296469"/>
              <a:gd name="connsiteY8" fmla="*/ 1589894 h 3943545"/>
              <a:gd name="connsiteX9" fmla="*/ 1843433 w 13296469"/>
              <a:gd name="connsiteY9" fmla="*/ 1631017 h 3943545"/>
              <a:gd name="connsiteX10" fmla="*/ 1943582 w 13296469"/>
              <a:gd name="connsiteY10" fmla="*/ 1509635 h 3943545"/>
              <a:gd name="connsiteX11" fmla="*/ 2560319 w 13296469"/>
              <a:gd name="connsiteY11" fmla="*/ 1254174 h 3943545"/>
              <a:gd name="connsiteX12" fmla="*/ 3414797 w 13296469"/>
              <a:gd name="connsiteY12" fmla="*/ 1950593 h 3943545"/>
              <a:gd name="connsiteX13" fmla="*/ 3416267 w 13296469"/>
              <a:gd name="connsiteY13" fmla="*/ 1965179 h 3943545"/>
              <a:gd name="connsiteX14" fmla="*/ 3458851 w 13296469"/>
              <a:gd name="connsiteY14" fmla="*/ 1930043 h 3943545"/>
              <a:gd name="connsiteX15" fmla="*/ 3742005 w 13296469"/>
              <a:gd name="connsiteY15" fmla="*/ 1843551 h 3943545"/>
              <a:gd name="connsiteX16" fmla="*/ 4100109 w 13296469"/>
              <a:gd name="connsiteY16" fmla="*/ 1991883 h 3943545"/>
              <a:gd name="connsiteX17" fmla="*/ 4127485 w 13296469"/>
              <a:gd name="connsiteY17" fmla="*/ 2025063 h 3943545"/>
              <a:gd name="connsiteX18" fmla="*/ 4209856 w 13296469"/>
              <a:gd name="connsiteY18" fmla="*/ 1925228 h 3943545"/>
              <a:gd name="connsiteX19" fmla="*/ 4811049 w 13296469"/>
              <a:gd name="connsiteY19" fmla="*/ 1676205 h 3943545"/>
              <a:gd name="connsiteX20" fmla="*/ 5412244 w 13296469"/>
              <a:gd name="connsiteY20" fmla="*/ 1925228 h 3943545"/>
              <a:gd name="connsiteX21" fmla="*/ 5466469 w 13296469"/>
              <a:gd name="connsiteY21" fmla="*/ 1990949 h 3943545"/>
              <a:gd name="connsiteX22" fmla="*/ 5488894 w 13296469"/>
              <a:gd name="connsiteY22" fmla="*/ 1963771 h 3943545"/>
              <a:gd name="connsiteX23" fmla="*/ 5779129 w 13296469"/>
              <a:gd name="connsiteY23" fmla="*/ 1843551 h 3943545"/>
              <a:gd name="connsiteX24" fmla="*/ 6055111 w 13296469"/>
              <a:gd name="connsiteY24" fmla="*/ 1950180 h 3943545"/>
              <a:gd name="connsiteX25" fmla="*/ 6081150 w 13296469"/>
              <a:gd name="connsiteY25" fmla="*/ 1980249 h 3943545"/>
              <a:gd name="connsiteX26" fmla="*/ 6156228 w 13296469"/>
              <a:gd name="connsiteY26" fmla="*/ 1841930 h 3943545"/>
              <a:gd name="connsiteX27" fmla="*/ 7261661 w 13296469"/>
              <a:gd name="connsiteY27" fmla="*/ 1254174 h 3943545"/>
              <a:gd name="connsiteX28" fmla="*/ 8269689 w 13296469"/>
              <a:gd name="connsiteY28" fmla="*/ 1714863 h 3943545"/>
              <a:gd name="connsiteX29" fmla="*/ 8331545 w 13296469"/>
              <a:gd name="connsiteY29" fmla="*/ 1795553 h 3943545"/>
              <a:gd name="connsiteX30" fmla="*/ 8388202 w 13296469"/>
              <a:gd name="connsiteY30" fmla="*/ 1748807 h 3943545"/>
              <a:gd name="connsiteX31" fmla="*/ 8625884 w 13296469"/>
              <a:gd name="connsiteY31" fmla="*/ 1676205 h 3943545"/>
              <a:gd name="connsiteX32" fmla="*/ 8989448 w 13296469"/>
              <a:gd name="connsiteY32" fmla="*/ 1880879 h 3943545"/>
              <a:gd name="connsiteX33" fmla="*/ 9029352 w 13296469"/>
              <a:gd name="connsiteY33" fmla="*/ 1982520 h 3943545"/>
              <a:gd name="connsiteX34" fmla="*/ 9091050 w 13296469"/>
              <a:gd name="connsiteY34" fmla="*/ 1936383 h 3943545"/>
              <a:gd name="connsiteX35" fmla="*/ 9704550 w 13296469"/>
              <a:gd name="connsiteY35" fmla="*/ 1748985 h 3943545"/>
              <a:gd name="connsiteX36" fmla="*/ 10402522 w 13296469"/>
              <a:gd name="connsiteY36" fmla="*/ 1999551 h 3943545"/>
              <a:gd name="connsiteX37" fmla="*/ 10415497 w 13296469"/>
              <a:gd name="connsiteY37" fmla="*/ 2011343 h 3943545"/>
              <a:gd name="connsiteX38" fmla="*/ 10429890 w 13296469"/>
              <a:gd name="connsiteY38" fmla="*/ 1964977 h 3943545"/>
              <a:gd name="connsiteX39" fmla="*/ 10857957 w 13296469"/>
              <a:gd name="connsiteY39" fmla="*/ 1681235 h 3943545"/>
              <a:gd name="connsiteX40" fmla="*/ 11059370 w 13296469"/>
              <a:gd name="connsiteY40" fmla="*/ 1727048 h 3943545"/>
              <a:gd name="connsiteX41" fmla="*/ 11075423 w 13296469"/>
              <a:gd name="connsiteY41" fmla="*/ 1736274 h 3943545"/>
              <a:gd name="connsiteX42" fmla="*/ 11069116 w 13296469"/>
              <a:gd name="connsiteY42" fmla="*/ 1673714 h 3943545"/>
              <a:gd name="connsiteX43" fmla="*/ 11597680 w 13296469"/>
              <a:gd name="connsiteY43" fmla="*/ 1145150 h 3943545"/>
              <a:gd name="connsiteX44" fmla="*/ 11663084 w 13296469"/>
              <a:gd name="connsiteY44" fmla="*/ 1151743 h 3943545"/>
              <a:gd name="connsiteX45" fmla="*/ 11671626 w 13296469"/>
              <a:gd name="connsiteY45" fmla="*/ 1136007 h 3943545"/>
              <a:gd name="connsiteX46" fmla="*/ 11892244 w 13296469"/>
              <a:gd name="connsiteY46" fmla="*/ 915389 h 3943545"/>
              <a:gd name="connsiteX47" fmla="*/ 11935178 w 13296469"/>
              <a:gd name="connsiteY47" fmla="*/ 892085 h 3943545"/>
              <a:gd name="connsiteX48" fmla="*/ 11944248 w 13296469"/>
              <a:gd name="connsiteY48" fmla="*/ 802112 h 3943545"/>
              <a:gd name="connsiteX49" fmla="*/ 12613420 w 13296469"/>
              <a:gd name="connsiteY49" fmla="*/ 256721 h 3943545"/>
              <a:gd name="connsiteX50" fmla="*/ 13296469 w 13296469"/>
              <a:gd name="connsiteY50" fmla="*/ 939770 h 3943545"/>
              <a:gd name="connsiteX51" fmla="*/ 13179815 w 13296469"/>
              <a:gd name="connsiteY51" fmla="*/ 1321670 h 3943545"/>
              <a:gd name="connsiteX52" fmla="*/ 13133499 w 13296469"/>
              <a:gd name="connsiteY52" fmla="*/ 1377805 h 3943545"/>
              <a:gd name="connsiteX53" fmla="*/ 13149102 w 13296469"/>
              <a:gd name="connsiteY53" fmla="*/ 1428067 h 3943545"/>
              <a:gd name="connsiteX54" fmla="*/ 13165696 w 13296469"/>
              <a:gd name="connsiteY54" fmla="*/ 1592677 h 3943545"/>
              <a:gd name="connsiteX55" fmla="*/ 12513524 w 13296469"/>
              <a:gd name="connsiteY55" fmla="*/ 2392865 h 3943545"/>
              <a:gd name="connsiteX56" fmla="*/ 12459283 w 13296469"/>
              <a:gd name="connsiteY56" fmla="*/ 2401143 h 3943545"/>
              <a:gd name="connsiteX57" fmla="*/ 12459283 w 13296469"/>
              <a:gd name="connsiteY57" fmla="*/ 3923519 h 3943545"/>
              <a:gd name="connsiteX58" fmla="*/ 9910837 w 13296469"/>
              <a:gd name="connsiteY58" fmla="*/ 3923519 h 3943545"/>
              <a:gd name="connsiteX59" fmla="*/ 9816740 w 13296469"/>
              <a:gd name="connsiteY59" fmla="*/ 3937880 h 3943545"/>
              <a:gd name="connsiteX60" fmla="*/ 9704550 w 13296469"/>
              <a:gd name="connsiteY60" fmla="*/ 3943545 h 3943545"/>
              <a:gd name="connsiteX61" fmla="*/ 9592359 w 13296469"/>
              <a:gd name="connsiteY61" fmla="*/ 3937880 h 3943545"/>
              <a:gd name="connsiteX62" fmla="*/ 9498263 w 13296469"/>
              <a:gd name="connsiteY62" fmla="*/ 3923519 h 3943545"/>
              <a:gd name="connsiteX63" fmla="*/ 267286 w 13296469"/>
              <a:gd name="connsiteY63" fmla="*/ 3923519 h 3943545"/>
              <a:gd name="connsiteX64" fmla="*/ 267286 w 13296469"/>
              <a:gd name="connsiteY64" fmla="*/ 2031414 h 3943545"/>
              <a:gd name="connsiteX65" fmla="*/ 267286 w 13296469"/>
              <a:gd name="connsiteY65" fmla="*/ 1261614 h 3943545"/>
              <a:gd name="connsiteX66" fmla="*/ 208076 w 13296469"/>
              <a:gd name="connsiteY66" fmla="*/ 1212761 h 3943545"/>
              <a:gd name="connsiteX67" fmla="*/ 0 w 13296469"/>
              <a:gd name="connsiteY67" fmla="*/ 710419 h 3943545"/>
              <a:gd name="connsiteX68" fmla="*/ 710419 w 13296469"/>
              <a:gd name="connsiteY68" fmla="*/ 0 h 394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3296469" h="3943545">
                <a:moveTo>
                  <a:pt x="710419" y="0"/>
                </a:moveTo>
                <a:cubicBezTo>
                  <a:pt x="1102773" y="0"/>
                  <a:pt x="1420837" y="318065"/>
                  <a:pt x="1420837" y="710419"/>
                </a:cubicBezTo>
                <a:cubicBezTo>
                  <a:pt x="1420837" y="820769"/>
                  <a:pt x="1395678" y="925242"/>
                  <a:pt x="1350783" y="1018415"/>
                </a:cubicBezTo>
                <a:lnTo>
                  <a:pt x="1332491" y="1050240"/>
                </a:lnTo>
                <a:lnTo>
                  <a:pt x="1369476" y="1070315"/>
                </a:lnTo>
                <a:cubicBezTo>
                  <a:pt x="1481919" y="1146280"/>
                  <a:pt x="1555847" y="1274925"/>
                  <a:pt x="1555847" y="1420837"/>
                </a:cubicBezTo>
                <a:lnTo>
                  <a:pt x="1546023" y="1485816"/>
                </a:lnTo>
                <a:lnTo>
                  <a:pt x="1555846" y="1484825"/>
                </a:lnTo>
                <a:cubicBezTo>
                  <a:pt x="1654905" y="1484825"/>
                  <a:pt x="1744587" y="1524977"/>
                  <a:pt x="1809504" y="1589894"/>
                </a:cubicBezTo>
                <a:lnTo>
                  <a:pt x="1843433" y="1631017"/>
                </a:lnTo>
                <a:lnTo>
                  <a:pt x="1943582" y="1509635"/>
                </a:lnTo>
                <a:cubicBezTo>
                  <a:pt x="2101419" y="1351798"/>
                  <a:pt x="2319468" y="1254174"/>
                  <a:pt x="2560319" y="1254174"/>
                </a:cubicBezTo>
                <a:cubicBezTo>
                  <a:pt x="2981807" y="1254174"/>
                  <a:pt x="3333467" y="1553148"/>
                  <a:pt x="3414797" y="1950593"/>
                </a:cubicBezTo>
                <a:lnTo>
                  <a:pt x="3416267" y="1965179"/>
                </a:lnTo>
                <a:lnTo>
                  <a:pt x="3458851" y="1930043"/>
                </a:lnTo>
                <a:cubicBezTo>
                  <a:pt x="3539679" y="1875437"/>
                  <a:pt x="3637119" y="1843551"/>
                  <a:pt x="3742005" y="1843551"/>
                </a:cubicBezTo>
                <a:cubicBezTo>
                  <a:pt x="3881853" y="1843551"/>
                  <a:pt x="4008462" y="1900236"/>
                  <a:pt x="4100109" y="1991883"/>
                </a:cubicBezTo>
                <a:lnTo>
                  <a:pt x="4127485" y="2025063"/>
                </a:lnTo>
                <a:lnTo>
                  <a:pt x="4209856" y="1925228"/>
                </a:lnTo>
                <a:cubicBezTo>
                  <a:pt x="4363715" y="1771369"/>
                  <a:pt x="4576270" y="1676205"/>
                  <a:pt x="4811049" y="1676205"/>
                </a:cubicBezTo>
                <a:cubicBezTo>
                  <a:pt x="5045830" y="1676205"/>
                  <a:pt x="5258385" y="1771369"/>
                  <a:pt x="5412244" y="1925228"/>
                </a:cubicBezTo>
                <a:lnTo>
                  <a:pt x="5466469" y="1990949"/>
                </a:lnTo>
                <a:lnTo>
                  <a:pt x="5488894" y="1963771"/>
                </a:lnTo>
                <a:cubicBezTo>
                  <a:pt x="5563172" y="1889493"/>
                  <a:pt x="5665785" y="1843551"/>
                  <a:pt x="5779129" y="1843551"/>
                </a:cubicBezTo>
                <a:cubicBezTo>
                  <a:pt x="5885390" y="1843551"/>
                  <a:pt x="5982220" y="1883930"/>
                  <a:pt x="6055111" y="1950180"/>
                </a:cubicBezTo>
                <a:lnTo>
                  <a:pt x="6081150" y="1980249"/>
                </a:lnTo>
                <a:lnTo>
                  <a:pt x="6156228" y="1841930"/>
                </a:lnTo>
                <a:cubicBezTo>
                  <a:pt x="6395795" y="1487320"/>
                  <a:pt x="6801501" y="1254174"/>
                  <a:pt x="7261661" y="1254174"/>
                </a:cubicBezTo>
                <a:cubicBezTo>
                  <a:pt x="7664301" y="1254174"/>
                  <a:pt x="8025249" y="1432677"/>
                  <a:pt x="8269689" y="1714863"/>
                </a:cubicBezTo>
                <a:lnTo>
                  <a:pt x="8331545" y="1795553"/>
                </a:lnTo>
                <a:lnTo>
                  <a:pt x="8388202" y="1748807"/>
                </a:lnTo>
                <a:cubicBezTo>
                  <a:pt x="8456049" y="1702970"/>
                  <a:pt x="8537841" y="1676205"/>
                  <a:pt x="8625884" y="1676205"/>
                </a:cubicBezTo>
                <a:cubicBezTo>
                  <a:pt x="8779959" y="1676205"/>
                  <a:pt x="8914889" y="1758172"/>
                  <a:pt x="8989448" y="1880879"/>
                </a:cubicBezTo>
                <a:lnTo>
                  <a:pt x="9029352" y="1982520"/>
                </a:lnTo>
                <a:lnTo>
                  <a:pt x="9091050" y="1936383"/>
                </a:lnTo>
                <a:cubicBezTo>
                  <a:pt x="9266177" y="1818070"/>
                  <a:pt x="9477296" y="1748985"/>
                  <a:pt x="9704550" y="1748985"/>
                </a:cubicBezTo>
                <a:cubicBezTo>
                  <a:pt x="9969680" y="1748985"/>
                  <a:pt x="10212847" y="1843017"/>
                  <a:pt x="10402522" y="1999551"/>
                </a:cubicBezTo>
                <a:lnTo>
                  <a:pt x="10415497" y="2011343"/>
                </a:lnTo>
                <a:lnTo>
                  <a:pt x="10429890" y="1964977"/>
                </a:lnTo>
                <a:cubicBezTo>
                  <a:pt x="10500416" y="1798234"/>
                  <a:pt x="10665524" y="1681235"/>
                  <a:pt x="10857957" y="1681235"/>
                </a:cubicBezTo>
                <a:cubicBezTo>
                  <a:pt x="10930120" y="1681235"/>
                  <a:pt x="10998440" y="1697688"/>
                  <a:pt x="11059370" y="1727048"/>
                </a:cubicBezTo>
                <a:lnTo>
                  <a:pt x="11075423" y="1736274"/>
                </a:lnTo>
                <a:lnTo>
                  <a:pt x="11069116" y="1673714"/>
                </a:lnTo>
                <a:cubicBezTo>
                  <a:pt x="11069116" y="1381796"/>
                  <a:pt x="11305762" y="1145150"/>
                  <a:pt x="11597680" y="1145150"/>
                </a:cubicBezTo>
                <a:lnTo>
                  <a:pt x="11663084" y="1151743"/>
                </a:lnTo>
                <a:lnTo>
                  <a:pt x="11671626" y="1136007"/>
                </a:lnTo>
                <a:cubicBezTo>
                  <a:pt x="11730338" y="1049101"/>
                  <a:pt x="11805337" y="974101"/>
                  <a:pt x="11892244" y="915389"/>
                </a:cubicBezTo>
                <a:lnTo>
                  <a:pt x="11935178" y="892085"/>
                </a:lnTo>
                <a:lnTo>
                  <a:pt x="11944248" y="802112"/>
                </a:lnTo>
                <a:cubicBezTo>
                  <a:pt x="12007940" y="490858"/>
                  <a:pt x="12283337" y="256721"/>
                  <a:pt x="12613420" y="256721"/>
                </a:cubicBezTo>
                <a:cubicBezTo>
                  <a:pt x="12990658" y="256721"/>
                  <a:pt x="13296469" y="562532"/>
                  <a:pt x="13296469" y="939770"/>
                </a:cubicBezTo>
                <a:cubicBezTo>
                  <a:pt x="13296469" y="1081234"/>
                  <a:pt x="13253464" y="1212654"/>
                  <a:pt x="13179815" y="1321670"/>
                </a:cubicBezTo>
                <a:lnTo>
                  <a:pt x="13133499" y="1377805"/>
                </a:lnTo>
                <a:lnTo>
                  <a:pt x="13149102" y="1428067"/>
                </a:lnTo>
                <a:cubicBezTo>
                  <a:pt x="13159982" y="1481238"/>
                  <a:pt x="13165696" y="1536290"/>
                  <a:pt x="13165696" y="1592677"/>
                </a:cubicBezTo>
                <a:cubicBezTo>
                  <a:pt x="13165696" y="1987386"/>
                  <a:pt x="12885718" y="2316703"/>
                  <a:pt x="12513524" y="2392865"/>
                </a:cubicBezTo>
                <a:lnTo>
                  <a:pt x="12459283" y="2401143"/>
                </a:lnTo>
                <a:lnTo>
                  <a:pt x="12459283" y="3923519"/>
                </a:lnTo>
                <a:lnTo>
                  <a:pt x="9910837" y="3923519"/>
                </a:lnTo>
                <a:lnTo>
                  <a:pt x="9816740" y="3937880"/>
                </a:lnTo>
                <a:cubicBezTo>
                  <a:pt x="9779853" y="3941626"/>
                  <a:pt x="9742426" y="3943545"/>
                  <a:pt x="9704550" y="3943545"/>
                </a:cubicBezTo>
                <a:cubicBezTo>
                  <a:pt x="9666674" y="3943545"/>
                  <a:pt x="9629247" y="3941626"/>
                  <a:pt x="9592359" y="3937880"/>
                </a:cubicBezTo>
                <a:lnTo>
                  <a:pt x="9498263" y="3923519"/>
                </a:lnTo>
                <a:lnTo>
                  <a:pt x="267286" y="3923519"/>
                </a:lnTo>
                <a:lnTo>
                  <a:pt x="267286" y="2031414"/>
                </a:lnTo>
                <a:lnTo>
                  <a:pt x="267286" y="1261614"/>
                </a:lnTo>
                <a:lnTo>
                  <a:pt x="208076" y="1212761"/>
                </a:lnTo>
                <a:cubicBezTo>
                  <a:pt x="79516" y="1084201"/>
                  <a:pt x="0" y="906596"/>
                  <a:pt x="0" y="710419"/>
                </a:cubicBezTo>
                <a:cubicBezTo>
                  <a:pt x="0" y="318065"/>
                  <a:pt x="318065" y="0"/>
                  <a:pt x="71041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4" name="圆角矩形 13">
            <a:extLst>
              <a:ext uri="{FF2B5EF4-FFF2-40B4-BE49-F238E27FC236}">
                <a16:creationId xmlns:a16="http://schemas.microsoft.com/office/drawing/2014/main" id="{71A5BE50-6DE7-4816-AEB1-2E3C3667CA64}"/>
              </a:ext>
            </a:extLst>
          </p:cNvPr>
          <p:cNvSpPr/>
          <p:nvPr/>
        </p:nvSpPr>
        <p:spPr>
          <a:xfrm>
            <a:off x="7685500" y="5993309"/>
            <a:ext cx="4292490" cy="636091"/>
          </a:xfrm>
          <a:prstGeom prst="roundRect">
            <a:avLst/>
          </a:prstGeom>
          <a:solidFill>
            <a:srgbClr val="5BB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2B8C6C4-FA4E-4DD0-812C-F9CEE6F1A1AB}"/>
              </a:ext>
            </a:extLst>
          </p:cNvPr>
          <p:cNvSpPr txBox="1"/>
          <p:nvPr/>
        </p:nvSpPr>
        <p:spPr>
          <a:xfrm>
            <a:off x="7767145" y="6095786"/>
            <a:ext cx="4292490" cy="43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单位：华南师范大学外文学院</a:t>
            </a:r>
          </a:p>
        </p:txBody>
      </p:sp>
      <p:sp>
        <p:nvSpPr>
          <p:cNvPr id="26" name="圆角矩形 13">
            <a:extLst>
              <a:ext uri="{FF2B5EF4-FFF2-40B4-BE49-F238E27FC236}">
                <a16:creationId xmlns:a16="http://schemas.microsoft.com/office/drawing/2014/main" id="{B6C49917-E8E1-4A04-8E68-68565EE4FADA}"/>
              </a:ext>
            </a:extLst>
          </p:cNvPr>
          <p:cNvSpPr/>
          <p:nvPr/>
        </p:nvSpPr>
        <p:spPr>
          <a:xfrm>
            <a:off x="7658155" y="5197076"/>
            <a:ext cx="4292490" cy="636091"/>
          </a:xfrm>
          <a:prstGeom prst="roundRect">
            <a:avLst/>
          </a:prstGeom>
          <a:solidFill>
            <a:srgbClr val="5BB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4DB5DCB-DCEC-4774-A085-CEDFB5015568}"/>
              </a:ext>
            </a:extLst>
          </p:cNvPr>
          <p:cNvSpPr txBox="1"/>
          <p:nvPr/>
        </p:nvSpPr>
        <p:spPr>
          <a:xfrm>
            <a:off x="8428478" y="5299553"/>
            <a:ext cx="2751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作者：柯树雯</a:t>
            </a:r>
          </a:p>
        </p:txBody>
      </p:sp>
      <p:sp>
        <p:nvSpPr>
          <p:cNvPr id="28" name="圆角矩形 13">
            <a:extLst>
              <a:ext uri="{FF2B5EF4-FFF2-40B4-BE49-F238E27FC236}">
                <a16:creationId xmlns:a16="http://schemas.microsoft.com/office/drawing/2014/main" id="{09FFD8CA-57D2-47DF-B1CE-F1C24A9734C5}"/>
              </a:ext>
            </a:extLst>
          </p:cNvPr>
          <p:cNvSpPr/>
          <p:nvPr/>
        </p:nvSpPr>
        <p:spPr>
          <a:xfrm>
            <a:off x="7664421" y="4375182"/>
            <a:ext cx="4292490" cy="636091"/>
          </a:xfrm>
          <a:prstGeom prst="roundRect">
            <a:avLst/>
          </a:prstGeom>
          <a:solidFill>
            <a:srgbClr val="5BB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548C87A-80F4-4AA2-9B24-D7AC95A60A67}"/>
              </a:ext>
            </a:extLst>
          </p:cNvPr>
          <p:cNvSpPr txBox="1"/>
          <p:nvPr/>
        </p:nvSpPr>
        <p:spPr>
          <a:xfrm>
            <a:off x="7685500" y="4453340"/>
            <a:ext cx="4292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教材：高中英语必修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Unit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2818830-705B-4D12-B792-9C02E539071A}"/>
              </a:ext>
            </a:extLst>
          </p:cNvPr>
          <p:cNvSpPr txBox="1"/>
          <p:nvPr/>
        </p:nvSpPr>
        <p:spPr>
          <a:xfrm>
            <a:off x="2170621" y="307398"/>
            <a:ext cx="7850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5BB7D7"/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Nelson Mandela</a:t>
            </a:r>
          </a:p>
          <a:p>
            <a:pPr algn="r"/>
            <a:r>
              <a:rPr lang="en-US" altLang="zh-CN" sz="4800" dirty="0">
                <a:solidFill>
                  <a:srgbClr val="5BB7D7"/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—  A</a:t>
            </a:r>
            <a:r>
              <a:rPr lang="zh-CN" altLang="en-US" sz="4800" dirty="0">
                <a:solidFill>
                  <a:srgbClr val="5BB7D7"/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>
                <a:solidFill>
                  <a:srgbClr val="5BB7D7"/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Modern</a:t>
            </a:r>
            <a:r>
              <a:rPr lang="zh-CN" altLang="en-US" sz="4800" dirty="0">
                <a:solidFill>
                  <a:srgbClr val="5BB7D7"/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dirty="0">
                <a:solidFill>
                  <a:srgbClr val="5BB7D7"/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Hero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E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27FF82-F89A-437F-BD22-2160E4CDC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809014" cy="511076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F624CD7-2A1B-4406-AC91-7714DA8CA388}"/>
              </a:ext>
            </a:extLst>
          </p:cNvPr>
          <p:cNvSpPr txBox="1"/>
          <p:nvPr/>
        </p:nvSpPr>
        <p:spPr>
          <a:xfrm>
            <a:off x="7205240" y="5105835"/>
            <a:ext cx="4705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rgbClr val="24505C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Ordinary love </a:t>
            </a:r>
            <a:endParaRPr lang="zh-CN" altLang="en-US" sz="6000" dirty="0">
              <a:solidFill>
                <a:srgbClr val="24505C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7ED740F-AA6F-447E-ADB3-6C8D496B9A34}"/>
              </a:ext>
            </a:extLst>
          </p:cNvPr>
          <p:cNvSpPr txBox="1"/>
          <p:nvPr/>
        </p:nvSpPr>
        <p:spPr>
          <a:xfrm>
            <a:off x="-720615" y="4010049"/>
            <a:ext cx="4705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dirty="0">
                <a:solidFill>
                  <a:srgbClr val="24505C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By U2</a:t>
            </a:r>
            <a:endParaRPr lang="zh-CN" altLang="en-US" sz="4800" dirty="0">
              <a:solidFill>
                <a:srgbClr val="24505C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D22757B-E638-41F0-A8B9-041130B88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801" y="590927"/>
            <a:ext cx="5715000" cy="55721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E436A5-E2B8-4836-A9F7-C2B3D07916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52" y="243146"/>
            <a:ext cx="4815566" cy="31291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B71CB6F-BBFF-4DBE-B22B-EE1281258C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2061"/>
          <a:stretch/>
        </p:blipFill>
        <p:spPr>
          <a:xfrm>
            <a:off x="6172051" y="1782875"/>
            <a:ext cx="5238750" cy="312910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F61508B-F498-4058-9CD7-CEB58E64F41A}"/>
              </a:ext>
            </a:extLst>
          </p:cNvPr>
          <p:cNvSpPr txBox="1"/>
          <p:nvPr/>
        </p:nvSpPr>
        <p:spPr>
          <a:xfrm>
            <a:off x="1631771" y="5085134"/>
            <a:ext cx="908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BFB38D"/>
                </a:solidFill>
                <a:latin typeface="Britannic Bold" panose="020B0903060703020204" pitchFamily="34" charset="0"/>
              </a:rPr>
              <a:t>The sea wants to kiss the golden shore</a:t>
            </a:r>
            <a:endParaRPr lang="zh-CN" altLang="en-US" sz="4000" dirty="0">
              <a:solidFill>
                <a:srgbClr val="BFB38D"/>
              </a:solidFill>
              <a:latin typeface="Britannic Bold" panose="020B0903060703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2498738-390F-45DD-BF30-3F4FE235F9E7}"/>
              </a:ext>
            </a:extLst>
          </p:cNvPr>
          <p:cNvSpPr txBox="1"/>
          <p:nvPr/>
        </p:nvSpPr>
        <p:spPr>
          <a:xfrm>
            <a:off x="2268734" y="5819008"/>
            <a:ext cx="908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BFB38D"/>
                </a:solidFill>
                <a:latin typeface="Britannic Bold" panose="020B0903060703020204" pitchFamily="34" charset="0"/>
              </a:rPr>
              <a:t>The sunlight warms your skin</a:t>
            </a:r>
            <a:endParaRPr lang="zh-CN" altLang="en-US" sz="4000" dirty="0">
              <a:solidFill>
                <a:srgbClr val="BFB38D"/>
              </a:solidFill>
              <a:latin typeface="Britannic Bold" panose="020B0903060703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F8AA945-B614-4955-AFE2-A58230CF76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3575"/>
          <a:stretch/>
        </p:blipFill>
        <p:spPr>
          <a:xfrm>
            <a:off x="5940725" y="-4241951"/>
            <a:ext cx="5268461" cy="406717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D71D186-DFFD-4C06-AF82-E72AA598B900}"/>
              </a:ext>
            </a:extLst>
          </p:cNvPr>
          <p:cNvSpPr txBox="1"/>
          <p:nvPr/>
        </p:nvSpPr>
        <p:spPr>
          <a:xfrm>
            <a:off x="160700" y="3403046"/>
            <a:ext cx="55351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000" dirty="0">
                <a:solidFill>
                  <a:srgbClr val="24505C"/>
                </a:solidFill>
                <a:latin typeface="Britannic Bold" panose="020B0903060703020204" pitchFamily="34" charset="0"/>
              </a:rPr>
              <a:t>All the beauty </a:t>
            </a:r>
          </a:p>
          <a:p>
            <a:pPr algn="r"/>
            <a:r>
              <a:rPr lang="en-US" altLang="zh-CN" sz="4000" dirty="0">
                <a:solidFill>
                  <a:srgbClr val="24505C"/>
                </a:solidFill>
                <a:latin typeface="Britannic Bold" panose="020B0903060703020204" pitchFamily="34" charset="0"/>
              </a:rPr>
              <a:t>that's been lost before </a:t>
            </a:r>
          </a:p>
          <a:p>
            <a:pPr algn="r"/>
            <a:r>
              <a:rPr lang="en-US" altLang="zh-CN" sz="4000" dirty="0">
                <a:solidFill>
                  <a:srgbClr val="24505C"/>
                </a:solidFill>
                <a:latin typeface="Britannic Bold" panose="020B0903060703020204" pitchFamily="34" charset="0"/>
              </a:rPr>
              <a:t>wants to find us again</a:t>
            </a:r>
            <a:endParaRPr lang="zh-CN" altLang="en-US" sz="4000" dirty="0">
              <a:solidFill>
                <a:srgbClr val="24505C"/>
              </a:solidFill>
              <a:latin typeface="Britannic Bold" panose="020B0903060703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CD48F62-14CC-4A5D-9D6E-A503B717CE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4" y="93066"/>
            <a:ext cx="7367447" cy="481891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A98A511-4DFF-472A-BB6F-30055EB89E0F}"/>
              </a:ext>
            </a:extLst>
          </p:cNvPr>
          <p:cNvSpPr txBox="1"/>
          <p:nvPr/>
        </p:nvSpPr>
        <p:spPr>
          <a:xfrm>
            <a:off x="1046267" y="5573309"/>
            <a:ext cx="596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BFB38D"/>
                </a:solidFill>
                <a:latin typeface="Britannic Bold" panose="020B0903060703020204" pitchFamily="34" charset="0"/>
              </a:rPr>
              <a:t>I can't fight you any more</a:t>
            </a:r>
            <a:endParaRPr lang="zh-CN" altLang="en-US" sz="3600" dirty="0">
              <a:solidFill>
                <a:srgbClr val="BFB38D"/>
              </a:solidFill>
              <a:latin typeface="Britannic Bold" panose="020B0903060703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A1ADEC4-A832-4EC5-81D2-8155F85A69A9}"/>
              </a:ext>
            </a:extLst>
          </p:cNvPr>
          <p:cNvSpPr txBox="1"/>
          <p:nvPr/>
        </p:nvSpPr>
        <p:spPr>
          <a:xfrm>
            <a:off x="8112182" y="2828835"/>
            <a:ext cx="59641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BFB38D"/>
                </a:solidFill>
                <a:latin typeface="Britannic Bold" panose="020B0903060703020204" pitchFamily="34" charset="0"/>
              </a:rPr>
              <a:t> it's </a:t>
            </a:r>
            <a:r>
              <a:rPr lang="en-US" altLang="zh-CN" sz="4800" dirty="0">
                <a:solidFill>
                  <a:srgbClr val="BFB38D"/>
                </a:solidFill>
                <a:latin typeface="Britannic Bold" panose="020B0903060703020204" pitchFamily="34" charset="0"/>
              </a:rPr>
              <a:t>you</a:t>
            </a:r>
            <a:endParaRPr lang="en-US" altLang="zh-CN" sz="4400" dirty="0">
              <a:solidFill>
                <a:srgbClr val="BFB38D"/>
              </a:solidFill>
              <a:latin typeface="Britannic Bold" panose="020B0903060703020204" pitchFamily="34" charset="0"/>
            </a:endParaRPr>
          </a:p>
          <a:p>
            <a:r>
              <a:rPr lang="en-US" altLang="zh-CN" sz="3600" dirty="0">
                <a:solidFill>
                  <a:srgbClr val="BFB38D"/>
                </a:solidFill>
                <a:latin typeface="Britannic Bold" panose="020B0903060703020204" pitchFamily="34" charset="0"/>
              </a:rPr>
              <a:t> I'm fighting for</a:t>
            </a:r>
            <a:endParaRPr lang="zh-CN" altLang="en-US" sz="3600" dirty="0">
              <a:solidFill>
                <a:srgbClr val="BFB38D"/>
              </a:solidFill>
              <a:latin typeface="Britannic Bold" panose="020B0903060703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A5E5655-00AE-4F14-9878-70B0C1D62AA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00741" y="2213678"/>
            <a:ext cx="7353300" cy="4295775"/>
          </a:xfrm>
          <a:custGeom>
            <a:avLst/>
            <a:gdLst>
              <a:gd name="connsiteX0" fmla="*/ 0 w 7353300"/>
              <a:gd name="connsiteY0" fmla="*/ 0 h 4295775"/>
              <a:gd name="connsiteX1" fmla="*/ 4220997 w 7353300"/>
              <a:gd name="connsiteY1" fmla="*/ 0 h 4295775"/>
              <a:gd name="connsiteX2" fmla="*/ 7353300 w 7353300"/>
              <a:gd name="connsiteY2" fmla="*/ 1234943 h 4295775"/>
              <a:gd name="connsiteX3" fmla="*/ 7353300 w 7353300"/>
              <a:gd name="connsiteY3" fmla="*/ 4295775 h 4295775"/>
              <a:gd name="connsiteX4" fmla="*/ 0 w 7353300"/>
              <a:gd name="connsiteY4" fmla="*/ 4295775 h 429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3300" h="4295775">
                <a:moveTo>
                  <a:pt x="0" y="0"/>
                </a:moveTo>
                <a:lnTo>
                  <a:pt x="4220997" y="0"/>
                </a:lnTo>
                <a:lnTo>
                  <a:pt x="7353300" y="1234943"/>
                </a:lnTo>
                <a:lnTo>
                  <a:pt x="7353300" y="4295775"/>
                </a:lnTo>
                <a:lnTo>
                  <a:pt x="0" y="4295775"/>
                </a:lnTo>
                <a:close/>
              </a:path>
            </a:pathLst>
          </a:cu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8B31B5FD-E291-48DF-BABF-F7DBFBEBD335}"/>
              </a:ext>
            </a:extLst>
          </p:cNvPr>
          <p:cNvSpPr txBox="1"/>
          <p:nvPr/>
        </p:nvSpPr>
        <p:spPr>
          <a:xfrm>
            <a:off x="76200" y="642455"/>
            <a:ext cx="9301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000" dirty="0">
                <a:solidFill>
                  <a:srgbClr val="24505C"/>
                </a:solidFill>
                <a:latin typeface="Britannic Bold" panose="020B0903060703020204" pitchFamily="34" charset="0"/>
              </a:rPr>
              <a:t>The sea throws rock together but time</a:t>
            </a:r>
            <a:endParaRPr lang="zh-CN" altLang="en-US" sz="4000" dirty="0">
              <a:solidFill>
                <a:srgbClr val="24505C"/>
              </a:solidFill>
              <a:latin typeface="Britannic Bold" panose="020B0903060703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DC1B81B-8FD4-44C0-B559-4ABE522E5C71}"/>
              </a:ext>
            </a:extLst>
          </p:cNvPr>
          <p:cNvSpPr txBox="1"/>
          <p:nvPr/>
        </p:nvSpPr>
        <p:spPr>
          <a:xfrm>
            <a:off x="2781300" y="1549539"/>
            <a:ext cx="9301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000" dirty="0">
                <a:solidFill>
                  <a:srgbClr val="24505C"/>
                </a:solidFill>
                <a:latin typeface="Britannic Bold" panose="020B0903060703020204" pitchFamily="34" charset="0"/>
              </a:rPr>
              <a:t>leaves us polished stones</a:t>
            </a:r>
            <a:endParaRPr lang="zh-CN" altLang="en-US" sz="4000" dirty="0">
              <a:solidFill>
                <a:srgbClr val="24505C"/>
              </a:solidFill>
              <a:latin typeface="Britannic Bold" panose="020B0903060703020204" pitchFamily="34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B72FA2C0-6446-42D2-AFD0-182179E807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8961" y="807371"/>
            <a:ext cx="4514850" cy="3000375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EAF731A1-73DA-4727-A684-C7509A180D6C}"/>
              </a:ext>
            </a:extLst>
          </p:cNvPr>
          <p:cNvSpPr txBox="1"/>
          <p:nvPr/>
        </p:nvSpPr>
        <p:spPr>
          <a:xfrm>
            <a:off x="1649756" y="708618"/>
            <a:ext cx="3978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BFB38D"/>
                </a:solidFill>
                <a:latin typeface="Britannic Bold" panose="020B0903060703020204" pitchFamily="34" charset="0"/>
              </a:rPr>
              <a:t>We can't fall any further</a:t>
            </a:r>
            <a:endParaRPr lang="zh-CN" altLang="en-US" sz="2800" dirty="0">
              <a:solidFill>
                <a:srgbClr val="BFB38D"/>
              </a:solidFill>
              <a:latin typeface="Britannic Bold" panose="020B0903060703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7A4F63C-CA4B-4696-B3EE-73FA63380450}"/>
              </a:ext>
            </a:extLst>
          </p:cNvPr>
          <p:cNvSpPr txBox="1"/>
          <p:nvPr/>
        </p:nvSpPr>
        <p:spPr>
          <a:xfrm>
            <a:off x="3639194" y="2000075"/>
            <a:ext cx="5737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BFB38D"/>
                </a:solidFill>
                <a:latin typeface="Britannic Bold" panose="020B0903060703020204" pitchFamily="34" charset="0"/>
              </a:rPr>
              <a:t>If we can't feel ordinary love</a:t>
            </a:r>
            <a:endParaRPr lang="zh-CN" altLang="en-US" sz="2800" dirty="0">
              <a:solidFill>
                <a:srgbClr val="BFB38D"/>
              </a:solidFill>
              <a:latin typeface="Britannic Bold" panose="020B0903060703020204" pitchFamily="34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7D59B969-E21A-4033-B5C0-C679B89C696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81314" y="3409367"/>
            <a:ext cx="4913612" cy="3197504"/>
          </a:xfrm>
          <a:custGeom>
            <a:avLst/>
            <a:gdLst>
              <a:gd name="connsiteX0" fmla="*/ 0 w 4913612"/>
              <a:gd name="connsiteY0" fmla="*/ 0 h 3275741"/>
              <a:gd name="connsiteX1" fmla="*/ 4172001 w 4913612"/>
              <a:gd name="connsiteY1" fmla="*/ 0 h 3275741"/>
              <a:gd name="connsiteX2" fmla="*/ 4913612 w 4913612"/>
              <a:gd name="connsiteY2" fmla="*/ 555089 h 3275741"/>
              <a:gd name="connsiteX3" fmla="*/ 4913612 w 4913612"/>
              <a:gd name="connsiteY3" fmla="*/ 3275741 h 3275741"/>
              <a:gd name="connsiteX4" fmla="*/ 0 w 4913612"/>
              <a:gd name="connsiteY4" fmla="*/ 3275741 h 327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3612" h="3275741">
                <a:moveTo>
                  <a:pt x="0" y="0"/>
                </a:moveTo>
                <a:lnTo>
                  <a:pt x="4172001" y="0"/>
                </a:lnTo>
                <a:lnTo>
                  <a:pt x="4913612" y="555089"/>
                </a:lnTo>
                <a:lnTo>
                  <a:pt x="4913612" y="3275741"/>
                </a:lnTo>
                <a:lnTo>
                  <a:pt x="0" y="3275741"/>
                </a:lnTo>
                <a:close/>
              </a:path>
            </a:pathLst>
          </a:cu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173F1ADD-7493-4E7A-87E5-4AEAE0D233E2}"/>
              </a:ext>
            </a:extLst>
          </p:cNvPr>
          <p:cNvSpPr txBox="1"/>
          <p:nvPr/>
        </p:nvSpPr>
        <p:spPr>
          <a:xfrm>
            <a:off x="5067300" y="665445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 dirty="0">
                <a:solidFill>
                  <a:srgbClr val="24505C"/>
                </a:solidFill>
                <a:latin typeface="Britannic Bold" panose="020B0903060703020204" pitchFamily="34" charset="0"/>
              </a:rPr>
              <a:t>And we can't reach any higher</a:t>
            </a:r>
            <a:endParaRPr lang="zh-CN" altLang="en-US" sz="3600" dirty="0">
              <a:solidFill>
                <a:srgbClr val="24505C"/>
              </a:solidFill>
              <a:latin typeface="Britannic Bold" panose="020B0903060703020204" pitchFamily="34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C7F523F8-2A86-4E0A-BF4D-15F010655C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3327" y="236159"/>
            <a:ext cx="4667250" cy="309905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C5C263F-C92E-468E-98B1-5AAF052D96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0495" y="1952667"/>
            <a:ext cx="4292034" cy="317610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C530785-6FBD-4936-9F8D-F0E0165FEE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56077" y="3729356"/>
            <a:ext cx="4097724" cy="2729084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F05DDD50-5580-4D85-8C49-9FFBCABFB9A7}"/>
              </a:ext>
            </a:extLst>
          </p:cNvPr>
          <p:cNvSpPr txBox="1"/>
          <p:nvPr/>
        </p:nvSpPr>
        <p:spPr>
          <a:xfrm>
            <a:off x="228600" y="5052434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 dirty="0">
                <a:solidFill>
                  <a:srgbClr val="24505C"/>
                </a:solidFill>
                <a:latin typeface="Britannic Bold" panose="020B0903060703020204" pitchFamily="34" charset="0"/>
              </a:rPr>
              <a:t>If we can't deal with </a:t>
            </a:r>
          </a:p>
          <a:p>
            <a:pPr algn="r"/>
            <a:r>
              <a:rPr lang="en-US" altLang="zh-CN" sz="4400" dirty="0">
                <a:solidFill>
                  <a:srgbClr val="24505C"/>
                </a:solidFill>
                <a:latin typeface="Britannic Bold" panose="020B0903060703020204" pitchFamily="34" charset="0"/>
              </a:rPr>
              <a:t>ordinary love</a:t>
            </a:r>
            <a:endParaRPr lang="zh-CN" altLang="en-US" sz="3600" dirty="0">
              <a:solidFill>
                <a:srgbClr val="24505C"/>
              </a:solidFill>
              <a:latin typeface="Britannic Bold" panose="020B0903060703020204" pitchFamily="34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FDD12F72-8F6E-427C-9592-9193056CC4A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236" r="38624" b="7080"/>
          <a:stretch/>
        </p:blipFill>
        <p:spPr>
          <a:xfrm>
            <a:off x="9056915" y="0"/>
            <a:ext cx="3135086" cy="327864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1FE94F7-9583-4F68-8343-DBDBD9AD3D8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5476"/>
          <a:stretch/>
        </p:blipFill>
        <p:spPr>
          <a:xfrm>
            <a:off x="-81905" y="-113053"/>
            <a:ext cx="4800859" cy="340346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58FF83C5-05A1-4CE5-AFCB-6DC718459AD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5323"/>
          <a:stretch/>
        </p:blipFill>
        <p:spPr>
          <a:xfrm>
            <a:off x="0" y="3278642"/>
            <a:ext cx="5668140" cy="357935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5422AA1A-A567-41BE-A67C-535C2D2AD27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4286"/>
          <a:stretch/>
        </p:blipFill>
        <p:spPr>
          <a:xfrm>
            <a:off x="4718957" y="0"/>
            <a:ext cx="4565135" cy="327711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40F3C0B-24B3-4AEF-A2CE-FCBB80DFC26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4963" b="13229"/>
          <a:stretch/>
        </p:blipFill>
        <p:spPr>
          <a:xfrm>
            <a:off x="5668139" y="3278642"/>
            <a:ext cx="6523861" cy="358088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D9E1E674-F206-4812-BF9F-DBFFC2AF8074}"/>
              </a:ext>
            </a:extLst>
          </p:cNvPr>
          <p:cNvSpPr/>
          <p:nvPr/>
        </p:nvSpPr>
        <p:spPr>
          <a:xfrm>
            <a:off x="-77550" y="-54059"/>
            <a:ext cx="4800859" cy="3297452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3D5D610A-A0E6-4308-A777-912E1005CE72}"/>
              </a:ext>
            </a:extLst>
          </p:cNvPr>
          <p:cNvSpPr/>
          <p:nvPr/>
        </p:nvSpPr>
        <p:spPr>
          <a:xfrm>
            <a:off x="4718956" y="-3053"/>
            <a:ext cx="4565135" cy="3277115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97ECB088-86C6-4A35-B2CB-68E9D627D066}"/>
              </a:ext>
            </a:extLst>
          </p:cNvPr>
          <p:cNvSpPr/>
          <p:nvPr/>
        </p:nvSpPr>
        <p:spPr>
          <a:xfrm>
            <a:off x="9284093" y="-6106"/>
            <a:ext cx="2907908" cy="3277115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16C2D4B6-37DF-438F-9A5A-AC4C81C3F22B}"/>
              </a:ext>
            </a:extLst>
          </p:cNvPr>
          <p:cNvSpPr/>
          <p:nvPr/>
        </p:nvSpPr>
        <p:spPr>
          <a:xfrm>
            <a:off x="-3624" y="3271009"/>
            <a:ext cx="5668139" cy="3579358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AF9700D-9A9D-4387-BCB7-46AF483D8373}"/>
              </a:ext>
            </a:extLst>
          </p:cNvPr>
          <p:cNvSpPr/>
          <p:nvPr/>
        </p:nvSpPr>
        <p:spPr>
          <a:xfrm>
            <a:off x="5668137" y="3271009"/>
            <a:ext cx="6523862" cy="3579358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6DCF599F-398B-471D-9E4E-CD5870B52D50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10357" b="14643"/>
          <a:stretch/>
        </p:blipFill>
        <p:spPr>
          <a:xfrm>
            <a:off x="0" y="7669"/>
            <a:ext cx="12192000" cy="6858000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0CAF67D8-38D8-425B-B94F-FA3994C16007}"/>
              </a:ext>
            </a:extLst>
          </p:cNvPr>
          <p:cNvSpPr txBox="1"/>
          <p:nvPr/>
        </p:nvSpPr>
        <p:spPr>
          <a:xfrm>
            <a:off x="-225035" y="5066794"/>
            <a:ext cx="10837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 dirty="0">
                <a:solidFill>
                  <a:srgbClr val="EBEFF0"/>
                </a:solidFill>
                <a:latin typeface="Britannic Bold" panose="020B0903060703020204" pitchFamily="34" charset="0"/>
              </a:rPr>
              <a:t>Birds fly high in the summer sky </a:t>
            </a:r>
          </a:p>
          <a:p>
            <a:pPr algn="r"/>
            <a:r>
              <a:rPr lang="en-US" altLang="zh-CN" sz="3600" dirty="0">
                <a:solidFill>
                  <a:srgbClr val="EBEFF0"/>
                </a:solidFill>
                <a:latin typeface="Britannic Bold" panose="020B0903060703020204" pitchFamily="34" charset="0"/>
              </a:rPr>
              <a:t>and rest on the breeze</a:t>
            </a:r>
            <a:endParaRPr lang="zh-CN" altLang="en-US" sz="3600" dirty="0">
              <a:solidFill>
                <a:srgbClr val="EBEFF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2" name="ordinary love 00_00_00-00_02_23">
            <a:hlinkClick r:id="" action="ppaction://media"/>
            <a:extLst>
              <a:ext uri="{FF2B5EF4-FFF2-40B4-BE49-F238E27FC236}">
                <a16:creationId xmlns:a16="http://schemas.microsoft.com/office/drawing/2014/main" id="{2E20B523-11CA-469E-8091-B2EB58591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995949" y="7784690"/>
            <a:ext cx="609600" cy="60960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BA789CDC-6313-4D35-A129-5562E9EBFF1A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9167" b="158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6" name="文本框 55">
            <a:extLst>
              <a:ext uri="{FF2B5EF4-FFF2-40B4-BE49-F238E27FC236}">
                <a16:creationId xmlns:a16="http://schemas.microsoft.com/office/drawing/2014/main" id="{0FBA7EE2-EBC0-41F8-AAC2-5783C103DB1E}"/>
              </a:ext>
            </a:extLst>
          </p:cNvPr>
          <p:cNvSpPr txBox="1"/>
          <p:nvPr/>
        </p:nvSpPr>
        <p:spPr>
          <a:xfrm>
            <a:off x="2182761" y="495177"/>
            <a:ext cx="95274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000" dirty="0">
                <a:solidFill>
                  <a:srgbClr val="24505C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The same wind will </a:t>
            </a:r>
          </a:p>
          <a:p>
            <a:pPr algn="r"/>
            <a:r>
              <a:rPr lang="en-US" altLang="zh-CN" sz="4000" dirty="0">
                <a:solidFill>
                  <a:srgbClr val="24505C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take care of you and I</a:t>
            </a:r>
            <a:endParaRPr lang="zh-CN" altLang="en-US" sz="4000" dirty="0">
              <a:solidFill>
                <a:srgbClr val="24505C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914E22B2-D263-4C89-8371-229F8D61DA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7813" b="7813"/>
          <a:stretch/>
        </p:blipFill>
        <p:spPr>
          <a:xfrm>
            <a:off x="2360" y="820"/>
            <a:ext cx="12192000" cy="6858000"/>
          </a:xfrm>
          <a:prstGeom prst="rect">
            <a:avLst/>
          </a:prstGeom>
        </p:spPr>
      </p:pic>
      <p:sp>
        <p:nvSpPr>
          <p:cNvPr id="58" name="文本框 57">
            <a:extLst>
              <a:ext uri="{FF2B5EF4-FFF2-40B4-BE49-F238E27FC236}">
                <a16:creationId xmlns:a16="http://schemas.microsoft.com/office/drawing/2014/main" id="{567FA6FD-5E58-4C4B-A914-AD07A2B7E3AE}"/>
              </a:ext>
            </a:extLst>
          </p:cNvPr>
          <p:cNvSpPr txBox="1"/>
          <p:nvPr/>
        </p:nvSpPr>
        <p:spPr>
          <a:xfrm>
            <a:off x="5132440" y="4654221"/>
            <a:ext cx="84655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BFB38D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We'll build our house </a:t>
            </a:r>
          </a:p>
          <a:p>
            <a:r>
              <a:rPr lang="en-US" altLang="zh-CN" sz="4400" dirty="0">
                <a:solidFill>
                  <a:srgbClr val="BFB38D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in the trees</a:t>
            </a:r>
            <a:endParaRPr lang="zh-CN" altLang="en-US" sz="4400" dirty="0">
              <a:solidFill>
                <a:srgbClr val="BFB38D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FC8FA822-54D1-4110-9292-C9BA2DF339F8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t="7946" b="7946"/>
          <a:stretch/>
        </p:blipFill>
        <p:spPr>
          <a:xfrm>
            <a:off x="-45537" y="0"/>
            <a:ext cx="7565665" cy="4255687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267BC9DA-ADA7-4608-B119-42F0EAE9D9BF}"/>
              </a:ext>
            </a:extLst>
          </p:cNvPr>
          <p:cNvSpPr txBox="1"/>
          <p:nvPr/>
        </p:nvSpPr>
        <p:spPr>
          <a:xfrm>
            <a:off x="511276" y="4613229"/>
            <a:ext cx="8731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400" dirty="0">
                <a:solidFill>
                  <a:srgbClr val="24505C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Your heart is on my sleeve</a:t>
            </a:r>
            <a:endParaRPr lang="zh-CN" altLang="en-US" sz="4400" dirty="0">
              <a:solidFill>
                <a:srgbClr val="24505C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27B9D046-80C4-467C-97DB-022430A50653}"/>
              </a:ext>
            </a:extLst>
          </p:cNvPr>
          <p:cNvSpPr txBox="1"/>
          <p:nvPr/>
        </p:nvSpPr>
        <p:spPr>
          <a:xfrm>
            <a:off x="-2072278" y="5837494"/>
            <a:ext cx="13445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400" dirty="0">
                <a:solidFill>
                  <a:srgbClr val="24505C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Did you put it there with a magic marker</a:t>
            </a:r>
            <a:endParaRPr lang="zh-CN" altLang="en-US" sz="4400" dirty="0">
              <a:solidFill>
                <a:srgbClr val="24505C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C13DAE42-D520-4A67-8197-7E7858EFF77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315201" y="0"/>
            <a:ext cx="4876800" cy="6907870"/>
          </a:xfrm>
          <a:prstGeom prst="rect">
            <a:avLst/>
          </a:prstGeom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4972BBB5-F875-4ABC-A08B-0D7EAEE8F3AC}"/>
              </a:ext>
            </a:extLst>
          </p:cNvPr>
          <p:cNvSpPr txBox="1"/>
          <p:nvPr/>
        </p:nvSpPr>
        <p:spPr>
          <a:xfrm>
            <a:off x="471949" y="4548615"/>
            <a:ext cx="10835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BFB38D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For years I would believe that </a:t>
            </a:r>
          </a:p>
          <a:p>
            <a:r>
              <a:rPr lang="en-US" altLang="zh-CN" sz="4400" dirty="0">
                <a:solidFill>
                  <a:srgbClr val="BFB38D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the world couldn't wash it away</a:t>
            </a:r>
            <a:endParaRPr lang="zh-CN" altLang="en-US" sz="4400" dirty="0">
              <a:solidFill>
                <a:srgbClr val="BFB38D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744E7EB2-D6D2-43CA-B509-A538DF116F6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0"/>
            <a:ext cx="5218347" cy="3489907"/>
          </a:xfrm>
          <a:prstGeom prst="rect">
            <a:avLst/>
          </a:prstGeom>
        </p:spPr>
      </p:pic>
      <p:sp>
        <p:nvSpPr>
          <p:cNvPr id="65" name="文本框 64">
            <a:extLst>
              <a:ext uri="{FF2B5EF4-FFF2-40B4-BE49-F238E27FC236}">
                <a16:creationId xmlns:a16="http://schemas.microsoft.com/office/drawing/2014/main" id="{98A7B2C7-776C-4BB9-8E6A-7B4AEECF60B1}"/>
              </a:ext>
            </a:extLst>
          </p:cNvPr>
          <p:cNvSpPr txBox="1"/>
          <p:nvPr/>
        </p:nvSpPr>
        <p:spPr>
          <a:xfrm>
            <a:off x="4832307" y="799657"/>
            <a:ext cx="7304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 dirty="0">
                <a:solidFill>
                  <a:srgbClr val="24505C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Cause we can't fall any further</a:t>
            </a:r>
            <a:endParaRPr lang="zh-CN" altLang="en-US" sz="3600" dirty="0">
              <a:solidFill>
                <a:srgbClr val="24505C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F8F0FE42-7205-47DE-A941-7395E9CE9E67}"/>
              </a:ext>
            </a:extLst>
          </p:cNvPr>
          <p:cNvSpPr txBox="1"/>
          <p:nvPr/>
        </p:nvSpPr>
        <p:spPr>
          <a:xfrm>
            <a:off x="5604387" y="1924143"/>
            <a:ext cx="6103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 dirty="0">
                <a:solidFill>
                  <a:srgbClr val="24505C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If we can't feel ordinary love</a:t>
            </a:r>
            <a:endParaRPr lang="zh-CN" altLang="en-US" sz="3600" dirty="0">
              <a:solidFill>
                <a:srgbClr val="24505C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9B5F9DF7-7B3A-4E64-A535-DB509F1BBE02}"/>
              </a:ext>
            </a:extLst>
          </p:cNvPr>
          <p:cNvSpPr txBox="1"/>
          <p:nvPr/>
        </p:nvSpPr>
        <p:spPr>
          <a:xfrm>
            <a:off x="-2269464" y="5282286"/>
            <a:ext cx="9527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 dirty="0">
                <a:solidFill>
                  <a:srgbClr val="BFB38D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if we can't deal with ordinary love</a:t>
            </a:r>
            <a:endParaRPr lang="zh-CN" altLang="en-US" sz="3600" dirty="0">
              <a:solidFill>
                <a:srgbClr val="BFB38D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B193D06A-A7F0-40EA-9F32-445F6707D76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359694" y="361165"/>
            <a:ext cx="4334984" cy="6135670"/>
          </a:xfrm>
          <a:prstGeom prst="rect">
            <a:avLst/>
          </a:prstGeom>
        </p:spPr>
      </p:pic>
      <p:sp>
        <p:nvSpPr>
          <p:cNvPr id="69" name="文本框 68">
            <a:extLst>
              <a:ext uri="{FF2B5EF4-FFF2-40B4-BE49-F238E27FC236}">
                <a16:creationId xmlns:a16="http://schemas.microsoft.com/office/drawing/2014/main" id="{61F12230-ECAC-470E-A8B2-FFB9501BAF5E}"/>
              </a:ext>
            </a:extLst>
          </p:cNvPr>
          <p:cNvSpPr txBox="1"/>
          <p:nvPr/>
        </p:nvSpPr>
        <p:spPr>
          <a:xfrm>
            <a:off x="-2953053" y="4224514"/>
            <a:ext cx="9527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 dirty="0">
                <a:solidFill>
                  <a:srgbClr val="BFB38D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And we can't reach any higher</a:t>
            </a:r>
            <a:endParaRPr lang="zh-CN" altLang="en-US" sz="3600" dirty="0">
              <a:solidFill>
                <a:srgbClr val="BFB38D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CF50B8D1-9A4A-442C-82B1-1D5A7225C642}"/>
              </a:ext>
            </a:extLst>
          </p:cNvPr>
          <p:cNvGrpSpPr/>
          <p:nvPr/>
        </p:nvGrpSpPr>
        <p:grpSpPr>
          <a:xfrm>
            <a:off x="957632" y="-8062"/>
            <a:ext cx="10096500" cy="6686550"/>
            <a:chOff x="1047750" y="85725"/>
            <a:chExt cx="10096500" cy="6686550"/>
          </a:xfrm>
        </p:grpSpPr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71189D68-ABA0-4963-B916-D70CDA2382A7}"/>
                </a:ext>
              </a:extLst>
            </p:cNvPr>
            <p:cNvSpPr/>
            <p:nvPr/>
          </p:nvSpPr>
          <p:spPr>
            <a:xfrm>
              <a:off x="1047750" y="85725"/>
              <a:ext cx="10096500" cy="6686550"/>
            </a:xfrm>
            <a:prstGeom prst="rect">
              <a:avLst/>
            </a:prstGeom>
            <a:solidFill>
              <a:srgbClr val="BFB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D3594F8B-8E68-4D9D-B1D4-71F84D91E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152525" y="213565"/>
              <a:ext cx="9886950" cy="5530307"/>
            </a:xfrm>
            <a:prstGeom prst="rect">
              <a:avLst/>
            </a:prstGeom>
          </p:spPr>
        </p:pic>
      </p:grpSp>
      <p:sp>
        <p:nvSpPr>
          <p:cNvPr id="73" name="文本框 72">
            <a:extLst>
              <a:ext uri="{FF2B5EF4-FFF2-40B4-BE49-F238E27FC236}">
                <a16:creationId xmlns:a16="http://schemas.microsoft.com/office/drawing/2014/main" id="{CD2A95ED-0E20-4859-B31E-EF036CD97C0F}"/>
              </a:ext>
            </a:extLst>
          </p:cNvPr>
          <p:cNvSpPr txBox="1"/>
          <p:nvPr/>
        </p:nvSpPr>
        <p:spPr>
          <a:xfrm>
            <a:off x="1950090" y="5598147"/>
            <a:ext cx="6702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5400" dirty="0">
                <a:solidFill>
                  <a:srgbClr val="24505C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Nelson Mandela</a:t>
            </a:r>
            <a:endParaRPr lang="zh-CN" altLang="en-US" sz="5400" dirty="0">
              <a:solidFill>
                <a:srgbClr val="24505C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2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7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600"/>
                            </p:stCondLst>
                            <p:childTnLst>
                              <p:par>
                                <p:cTn id="48" presetID="2" presetClass="entr" presetSubtype="1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800"/>
                            </p:stCondLst>
                            <p:childTnLst>
                              <p:par>
                                <p:cTn id="57" presetID="14" presetClass="exit" presetSubtype="10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9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3900"/>
                            </p:stCondLst>
                            <p:childTnLst>
                              <p:par>
                                <p:cTn id="74" presetID="42" presetClass="path" presetSubtype="0" accel="50000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7553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900"/>
                            </p:stCondLst>
                            <p:childTnLst>
                              <p:par>
                                <p:cTn id="77" presetID="3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16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64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64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6400"/>
                            </p:stCondLst>
                            <p:childTnLst>
                              <p:par>
                                <p:cTn id="1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6400"/>
                            </p:stCondLst>
                            <p:childTnLst>
                              <p:par>
                                <p:cTn id="1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6400"/>
                            </p:stCondLst>
                            <p:childTnLst>
                              <p:par>
                                <p:cTn id="12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8800"/>
                            </p:stCondLst>
                            <p:childTnLst>
                              <p:par>
                                <p:cTn id="129" presetID="2" presetClass="entr" presetSubtype="12" fill="hold" grpId="0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1300"/>
                            </p:stCondLst>
                            <p:childTnLst>
                              <p:par>
                                <p:cTn id="134" presetID="1" presetClass="exit" presetSubtype="0" fill="hold" grpId="1" nodeType="after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4200"/>
                            </p:stCondLst>
                            <p:childTnLst>
                              <p:par>
                                <p:cTn id="1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4200"/>
                            </p:stCondLst>
                            <p:childTnLst>
                              <p:par>
                                <p:cTn id="1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42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4200"/>
                            </p:stCondLst>
                            <p:childTnLst>
                              <p:par>
                                <p:cTn id="14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73 -0.00926 L 0.14935 -0.00926 C 0.25364 -0.00926 0.3832 0.1132 0.3832 0.21366 L 0.3832 0.4375 " pathEditMode="relative" rAng="0" ptsTypes="AAAA">
                                      <p:cBhvr>
                                        <p:cTn id="147" dur="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46" y="22338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47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1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2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60000"/>
                            </p:stCondLst>
                            <p:childTnLst>
                              <p:par>
                                <p:cTn id="163" presetID="1" presetClass="exit" presetSubtype="0" fill="hold" nodeType="after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2700"/>
                            </p:stCondLst>
                            <p:childTnLst>
                              <p:par>
                                <p:cTn id="1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63200"/>
                            </p:stCondLst>
                            <p:childTnLst>
                              <p:par>
                                <p:cTn id="183" presetID="3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4800"/>
                            </p:stCondLst>
                            <p:childTnLst>
                              <p:par>
                                <p:cTn id="19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5300"/>
                            </p:stCondLst>
                            <p:childTnLst>
                              <p:par>
                                <p:cTn id="194" presetID="6" presetClass="entr" presetSubtype="3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7400"/>
                            </p:stCondLst>
                            <p:childTnLst>
                              <p:par>
                                <p:cTn id="198" presetID="22" presetClass="exit" presetSubtype="1" fill="hold" nodeType="after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2" presetClass="exit" presetSubtype="1" fill="hold" grpId="2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2" presetClass="exit" presetSubtype="1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xit" presetSubtype="1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xit" presetSubtype="1" fill="hold" grpId="2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71500"/>
                            </p:stCondLst>
                            <p:childTnLst>
                              <p:par>
                                <p:cTn id="2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7" dur="1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6600"/>
                            </p:stCondLst>
                            <p:childTnLst>
                              <p:par>
                                <p:cTn id="249" presetID="10" presetClass="entr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repeatCount="1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94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repeatCount="1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89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repeatCount="1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96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repeatCount="1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93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6800"/>
                            </p:stCondLst>
                            <p:childTnLst>
                              <p:par>
                                <p:cTn id="272" presetID="1" presetClass="exit" presetSubtype="0" fill="hold" nodeType="after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3600"/>
                            </p:stCondLst>
                            <p:childTnLst>
                              <p:par>
                                <p:cTn id="27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3600"/>
                            </p:stCondLst>
                            <p:childTnLst>
                              <p:par>
                                <p:cTn id="2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3600"/>
                            </p:stCondLst>
                            <p:childTnLst>
                              <p:par>
                                <p:cTn id="2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600"/>
                            </p:stCondLst>
                            <p:childTnLst>
                              <p:par>
                                <p:cTn id="2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3600"/>
                            </p:stCondLst>
                            <p:childTnLst>
                              <p:par>
                                <p:cTn id="28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6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3600"/>
                            </p:stCondLst>
                            <p:childTnLst>
                              <p:par>
                                <p:cTn id="29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3600"/>
                            </p:stCondLst>
                            <p:childTnLst>
                              <p:par>
                                <p:cTn id="2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3600"/>
                            </p:stCondLst>
                            <p:childTnLst>
                              <p:par>
                                <p:cTn id="29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3600"/>
                            </p:stCondLst>
                            <p:childTnLst>
                              <p:par>
                                <p:cTn id="3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3600"/>
                            </p:stCondLst>
                            <p:childTnLst>
                              <p:par>
                                <p:cTn id="3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3600"/>
                            </p:stCondLst>
                            <p:childTnLst>
                              <p:par>
                                <p:cTn id="30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3700"/>
                            </p:stCondLst>
                            <p:childTnLst>
                              <p:par>
                                <p:cTn id="3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4200"/>
                            </p:stCondLst>
                            <p:childTnLst>
                              <p:par>
                                <p:cTn id="316" presetID="1" presetClass="exit" presetSubtype="0" fill="hold" nodeType="after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8300"/>
                            </p:stCondLst>
                            <p:childTnLst>
                              <p:par>
                                <p:cTn id="3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83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8800"/>
                            </p:stCondLst>
                            <p:childTnLst>
                              <p:par>
                                <p:cTn id="33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0800"/>
                            </p:stCondLst>
                            <p:childTnLst>
                              <p:par>
                                <p:cTn id="3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0800"/>
                            </p:stCondLst>
                            <p:childTnLst>
                              <p:par>
                                <p:cTn id="336" presetID="6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1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4600"/>
                            </p:stCondLst>
                            <p:childTnLst>
                              <p:par>
                                <p:cTn id="348" presetID="1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9100"/>
                            </p:stCondLst>
                            <p:childTnLst>
                              <p:par>
                                <p:cTn id="3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9100"/>
                            </p:stCondLst>
                            <p:childTnLst>
                              <p:par>
                                <p:cTn id="3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9100"/>
                            </p:stCondLst>
                            <p:childTnLst>
                              <p:par>
                                <p:cTn id="357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3100"/>
                            </p:stCondLst>
                            <p:childTnLst>
                              <p:par>
                                <p:cTn id="367" presetID="2" presetClass="exit" presetSubtype="4" fill="hold" nodeType="after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2" presetClass="exit" presetSubtype="4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7900"/>
                            </p:stCondLst>
                            <p:childTnLst>
                              <p:par>
                                <p:cTn id="3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2" dur="1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8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2300"/>
                            </p:stCondLst>
                            <p:childTnLst>
                              <p:par>
                                <p:cTn id="387" presetID="22" presetClass="exit" presetSubtype="2" fill="hold" nodeType="after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6200"/>
                            </p:stCondLst>
                            <p:childTnLst>
                              <p:par>
                                <p:cTn id="3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2" presetID="2" presetClass="entr" presetSubtype="4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9400"/>
                            </p:stCondLst>
                            <p:childTnLst>
                              <p:par>
                                <p:cTn id="407" presetID="1" presetClass="exit" presetSubtype="0" fill="hold" nodeType="after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4300"/>
                            </p:stCondLst>
                            <p:childTnLst>
                              <p:par>
                                <p:cTn id="4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4300"/>
                            </p:stCondLst>
                            <p:childTnLst>
                              <p:par>
                                <p:cTn id="4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4300"/>
                            </p:stCondLst>
                            <p:childTnLst>
                              <p:par>
                                <p:cTn id="416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6700"/>
                            </p:stCondLst>
                            <p:childTnLst>
                              <p:par>
                                <p:cTn id="4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6" grpId="1"/>
      <p:bldP spid="13" grpId="0"/>
      <p:bldP spid="13" grpId="1"/>
      <p:bldP spid="14" grpId="0"/>
      <p:bldP spid="14" grpId="1"/>
      <p:bldP spid="17" grpId="0"/>
      <p:bldP spid="17" grpId="1"/>
      <p:bldP spid="17" grpId="2"/>
      <p:bldP spid="19" grpId="0"/>
      <p:bldP spid="19" grpId="1"/>
      <p:bldP spid="20" grpId="0"/>
      <p:bldP spid="20" grpId="1"/>
      <p:bldP spid="25" grpId="0"/>
      <p:bldP spid="25" grpId="1"/>
      <p:bldP spid="26" grpId="0"/>
      <p:bldP spid="26" grpId="1"/>
      <p:bldP spid="29" grpId="0"/>
      <p:bldP spid="29" grpId="1"/>
      <p:bldP spid="30" grpId="0"/>
      <p:bldP spid="30" grpId="1"/>
      <p:bldP spid="38" grpId="0"/>
      <p:bldP spid="38" grpId="2"/>
      <p:bldP spid="42" grpId="0"/>
      <p:bldP spid="42" grpId="2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52" grpId="0" animBg="1"/>
      <p:bldP spid="52" grpId="1" animBg="1"/>
      <p:bldP spid="52" grpId="2" animBg="1"/>
      <p:bldP spid="54" grpId="0"/>
      <p:bldP spid="54" grpId="1"/>
      <p:bldP spid="56" grpId="0"/>
      <p:bldP spid="56" grpId="1"/>
      <p:bldP spid="58" grpId="0"/>
      <p:bldP spid="58" grpId="1"/>
      <p:bldP spid="60" grpId="0"/>
      <p:bldP spid="60" grpId="1"/>
      <p:bldP spid="61" grpId="0"/>
      <p:bldP spid="61" grpId="1"/>
      <p:bldP spid="63" grpId="0"/>
      <p:bldP spid="63" grpId="1"/>
      <p:bldP spid="65" grpId="0"/>
      <p:bldP spid="65" grpId="1"/>
      <p:bldP spid="66" grpId="0"/>
      <p:bldP spid="66" grpId="1"/>
      <p:bldP spid="67" grpId="0"/>
      <p:bldP spid="67" grpId="1"/>
      <p:bldP spid="69" grpId="0"/>
      <p:bldP spid="69" grpId="1"/>
      <p:bldP spid="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任意多边形 81"/>
          <p:cNvSpPr/>
          <p:nvPr/>
        </p:nvSpPr>
        <p:spPr>
          <a:xfrm>
            <a:off x="422033" y="3792350"/>
            <a:ext cx="11542133" cy="2965040"/>
          </a:xfrm>
          <a:custGeom>
            <a:avLst/>
            <a:gdLst>
              <a:gd name="connsiteX0" fmla="*/ 3064481 w 11542133"/>
              <a:gd name="connsiteY0" fmla="*/ 0 h 2965040"/>
              <a:gd name="connsiteX1" fmla="*/ 3805239 w 11542133"/>
              <a:gd name="connsiteY1" fmla="*/ 491008 h 2965040"/>
              <a:gd name="connsiteX2" fmla="*/ 3851921 w 11542133"/>
              <a:gd name="connsiteY2" fmla="*/ 641393 h 2965040"/>
              <a:gd name="connsiteX3" fmla="*/ 3917457 w 11542133"/>
              <a:gd name="connsiteY3" fmla="*/ 605821 h 2965040"/>
              <a:gd name="connsiteX4" fmla="*/ 3994911 w 11542133"/>
              <a:gd name="connsiteY4" fmla="*/ 581778 h 2965040"/>
              <a:gd name="connsiteX5" fmla="*/ 4041817 w 11542133"/>
              <a:gd name="connsiteY5" fmla="*/ 577050 h 2965040"/>
              <a:gd name="connsiteX6" fmla="*/ 4105515 w 11542133"/>
              <a:gd name="connsiteY6" fmla="*/ 459695 h 2965040"/>
              <a:gd name="connsiteX7" fmla="*/ 4716175 w 11542133"/>
              <a:gd name="connsiteY7" fmla="*/ 135010 h 2965040"/>
              <a:gd name="connsiteX8" fmla="*/ 5345991 w 11542133"/>
              <a:gd name="connsiteY8" fmla="*/ 489575 h 2965040"/>
              <a:gd name="connsiteX9" fmla="*/ 5361880 w 11542133"/>
              <a:gd name="connsiteY9" fmla="*/ 521572 h 2965040"/>
              <a:gd name="connsiteX10" fmla="*/ 5444039 w 11542133"/>
              <a:gd name="connsiteY10" fmla="*/ 496069 h 2965040"/>
              <a:gd name="connsiteX11" fmla="*/ 5563935 w 11542133"/>
              <a:gd name="connsiteY11" fmla="*/ 483982 h 2965040"/>
              <a:gd name="connsiteX12" fmla="*/ 5847503 w 11542133"/>
              <a:gd name="connsiteY12" fmla="*/ 555784 h 2965040"/>
              <a:gd name="connsiteX13" fmla="*/ 5853344 w 11542133"/>
              <a:gd name="connsiteY13" fmla="*/ 559936 h 2965040"/>
              <a:gd name="connsiteX14" fmla="*/ 5861194 w 11542133"/>
              <a:gd name="connsiteY14" fmla="*/ 534646 h 2965040"/>
              <a:gd name="connsiteX15" fmla="*/ 6464105 w 11542133"/>
              <a:gd name="connsiteY15" fmla="*/ 135010 h 2965040"/>
              <a:gd name="connsiteX16" fmla="*/ 6926787 w 11542133"/>
              <a:gd name="connsiteY16" fmla="*/ 326659 h 2965040"/>
              <a:gd name="connsiteX17" fmla="*/ 6997895 w 11542133"/>
              <a:gd name="connsiteY17" fmla="*/ 412843 h 2965040"/>
              <a:gd name="connsiteX18" fmla="*/ 7022713 w 11542133"/>
              <a:gd name="connsiteY18" fmla="*/ 385537 h 2965040"/>
              <a:gd name="connsiteX19" fmla="*/ 7953481 w 11542133"/>
              <a:gd name="connsiteY19" fmla="*/ 0 h 2965040"/>
              <a:gd name="connsiteX20" fmla="*/ 8969206 w 11542133"/>
              <a:gd name="connsiteY20" fmla="*/ 479013 h 2965040"/>
              <a:gd name="connsiteX21" fmla="*/ 9071919 w 11542133"/>
              <a:gd name="connsiteY21" fmla="*/ 623484 h 2965040"/>
              <a:gd name="connsiteX22" fmla="*/ 9127057 w 11542133"/>
              <a:gd name="connsiteY22" fmla="*/ 577991 h 2965040"/>
              <a:gd name="connsiteX23" fmla="*/ 9443828 w 11542133"/>
              <a:gd name="connsiteY23" fmla="*/ 481231 h 2965040"/>
              <a:gd name="connsiteX24" fmla="*/ 9824772 w 11542133"/>
              <a:gd name="connsiteY24" fmla="*/ 628414 h 2965040"/>
              <a:gd name="connsiteX25" fmla="*/ 9828172 w 11542133"/>
              <a:gd name="connsiteY25" fmla="*/ 632340 h 2965040"/>
              <a:gd name="connsiteX26" fmla="*/ 9931613 w 11542133"/>
              <a:gd name="connsiteY26" fmla="*/ 576194 h 2965040"/>
              <a:gd name="connsiteX27" fmla="*/ 10242488 w 11542133"/>
              <a:gd name="connsiteY27" fmla="*/ 513431 h 2965040"/>
              <a:gd name="connsiteX28" fmla="*/ 10403446 w 11542133"/>
              <a:gd name="connsiteY28" fmla="*/ 529657 h 2965040"/>
              <a:gd name="connsiteX29" fmla="*/ 10430028 w 11542133"/>
              <a:gd name="connsiteY29" fmla="*/ 536492 h 2965040"/>
              <a:gd name="connsiteX30" fmla="*/ 10451047 w 11542133"/>
              <a:gd name="connsiteY30" fmla="*/ 465721 h 2965040"/>
              <a:gd name="connsiteX31" fmla="*/ 10976990 w 11542133"/>
              <a:gd name="connsiteY31" fmla="*/ 107801 h 2965040"/>
              <a:gd name="connsiteX32" fmla="*/ 11542133 w 11542133"/>
              <a:gd name="connsiteY32" fmla="*/ 672944 h 2965040"/>
              <a:gd name="connsiteX33" fmla="*/ 11090886 w 11542133"/>
              <a:gd name="connsiteY33" fmla="*/ 1226605 h 2965040"/>
              <a:gd name="connsiteX34" fmla="*/ 11033117 w 11542133"/>
              <a:gd name="connsiteY34" fmla="*/ 1232429 h 2965040"/>
              <a:gd name="connsiteX35" fmla="*/ 11041148 w 11542133"/>
              <a:gd name="connsiteY35" fmla="*/ 1312091 h 2965040"/>
              <a:gd name="connsiteX36" fmla="*/ 10324146 w 11542133"/>
              <a:gd name="connsiteY36" fmla="*/ 2106628 h 2965040"/>
              <a:gd name="connsiteX37" fmla="*/ 10312869 w 11542133"/>
              <a:gd name="connsiteY37" fmla="*/ 2107197 h 2965040"/>
              <a:gd name="connsiteX38" fmla="*/ 10312869 w 11542133"/>
              <a:gd name="connsiteY38" fmla="*/ 2965040 h 2965040"/>
              <a:gd name="connsiteX39" fmla="*/ 1717511 w 11542133"/>
              <a:gd name="connsiteY39" fmla="*/ 2965040 h 2965040"/>
              <a:gd name="connsiteX40" fmla="*/ 1717511 w 11542133"/>
              <a:gd name="connsiteY40" fmla="*/ 1732960 h 2965040"/>
              <a:gd name="connsiteX41" fmla="*/ 1703614 w 11542133"/>
              <a:gd name="connsiteY41" fmla="*/ 1725417 h 2965040"/>
              <a:gd name="connsiteX42" fmla="*/ 1421131 w 11542133"/>
              <a:gd name="connsiteY42" fmla="*/ 1382379 h 2965040"/>
              <a:gd name="connsiteX43" fmla="*/ 1412411 w 11542133"/>
              <a:gd name="connsiteY43" fmla="*/ 1354288 h 2965040"/>
              <a:gd name="connsiteX44" fmla="*/ 1189459 w 11542133"/>
              <a:gd name="connsiteY44" fmla="*/ 1354288 h 2965040"/>
              <a:gd name="connsiteX45" fmla="*/ 1128708 w 11542133"/>
              <a:gd name="connsiteY45" fmla="*/ 1427918 h 2965040"/>
              <a:gd name="connsiteX46" fmla="*/ 661182 w 11542133"/>
              <a:gd name="connsiteY46" fmla="*/ 1621574 h 2965040"/>
              <a:gd name="connsiteX47" fmla="*/ 0 w 11542133"/>
              <a:gd name="connsiteY47" fmla="*/ 960392 h 2965040"/>
              <a:gd name="connsiteX48" fmla="*/ 661182 w 11542133"/>
              <a:gd name="connsiteY48" fmla="*/ 299210 h 2965040"/>
              <a:gd name="connsiteX49" fmla="*/ 716203 w 11542133"/>
              <a:gd name="connsiteY49" fmla="*/ 304757 h 2965040"/>
              <a:gd name="connsiteX50" fmla="*/ 739959 w 11542133"/>
              <a:gd name="connsiteY50" fmla="*/ 266365 h 2965040"/>
              <a:gd name="connsiteX51" fmla="*/ 1259059 w 11542133"/>
              <a:gd name="connsiteY51" fmla="*/ 24254 h 2965040"/>
              <a:gd name="connsiteX52" fmla="*/ 1835877 w 11542133"/>
              <a:gd name="connsiteY52" fmla="*/ 359645 h 2965040"/>
              <a:gd name="connsiteX53" fmla="*/ 1836161 w 11542133"/>
              <a:gd name="connsiteY53" fmla="*/ 360448 h 2965040"/>
              <a:gd name="connsiteX54" fmla="*/ 1982409 w 11542133"/>
              <a:gd name="connsiteY54" fmla="*/ 315051 h 2965040"/>
              <a:gd name="connsiteX55" fmla="*/ 2139542 w 11542133"/>
              <a:gd name="connsiteY55" fmla="*/ 299210 h 2965040"/>
              <a:gd name="connsiteX56" fmla="*/ 2371395 w 11542133"/>
              <a:gd name="connsiteY56" fmla="*/ 334263 h 2965040"/>
              <a:gd name="connsiteX57" fmla="*/ 2403924 w 11542133"/>
              <a:gd name="connsiteY57" fmla="*/ 347080 h 2965040"/>
              <a:gd name="connsiteX58" fmla="*/ 2496013 w 11542133"/>
              <a:gd name="connsiteY58" fmla="*/ 235468 h 2965040"/>
              <a:gd name="connsiteX59" fmla="*/ 3064481 w 11542133"/>
              <a:gd name="connsiteY59" fmla="*/ 0 h 296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542133" h="2965040">
                <a:moveTo>
                  <a:pt x="3064481" y="0"/>
                </a:moveTo>
                <a:cubicBezTo>
                  <a:pt x="3397483" y="0"/>
                  <a:pt x="3683196" y="202463"/>
                  <a:pt x="3805239" y="491008"/>
                </a:cubicBezTo>
                <a:lnTo>
                  <a:pt x="3851921" y="641393"/>
                </a:lnTo>
                <a:lnTo>
                  <a:pt x="3917457" y="605821"/>
                </a:lnTo>
                <a:cubicBezTo>
                  <a:pt x="3942140" y="595381"/>
                  <a:pt x="3968050" y="587275"/>
                  <a:pt x="3994911" y="581778"/>
                </a:cubicBezTo>
                <a:lnTo>
                  <a:pt x="4041817" y="577050"/>
                </a:lnTo>
                <a:lnTo>
                  <a:pt x="4105515" y="459695"/>
                </a:lnTo>
                <a:cubicBezTo>
                  <a:pt x="4237857" y="263803"/>
                  <a:pt x="4461975" y="135010"/>
                  <a:pt x="4716175" y="135010"/>
                </a:cubicBezTo>
                <a:cubicBezTo>
                  <a:pt x="4983086" y="135010"/>
                  <a:pt x="5216830" y="277005"/>
                  <a:pt x="5345991" y="489575"/>
                </a:cubicBezTo>
                <a:lnTo>
                  <a:pt x="5361880" y="521572"/>
                </a:lnTo>
                <a:lnTo>
                  <a:pt x="5444039" y="496069"/>
                </a:lnTo>
                <a:cubicBezTo>
                  <a:pt x="5482766" y="488144"/>
                  <a:pt x="5522864" y="483982"/>
                  <a:pt x="5563935" y="483982"/>
                </a:cubicBezTo>
                <a:cubicBezTo>
                  <a:pt x="5666609" y="483982"/>
                  <a:pt x="5763208" y="509993"/>
                  <a:pt x="5847503" y="555784"/>
                </a:cubicBezTo>
                <a:lnTo>
                  <a:pt x="5853344" y="559936"/>
                </a:lnTo>
                <a:lnTo>
                  <a:pt x="5861194" y="534646"/>
                </a:lnTo>
                <a:cubicBezTo>
                  <a:pt x="5960527" y="299797"/>
                  <a:pt x="6193072" y="135010"/>
                  <a:pt x="6464105" y="135010"/>
                </a:cubicBezTo>
                <a:cubicBezTo>
                  <a:pt x="6644793" y="135010"/>
                  <a:pt x="6808376" y="208249"/>
                  <a:pt x="6926787" y="326659"/>
                </a:cubicBezTo>
                <a:lnTo>
                  <a:pt x="6997895" y="412843"/>
                </a:lnTo>
                <a:lnTo>
                  <a:pt x="7022713" y="385537"/>
                </a:lnTo>
                <a:cubicBezTo>
                  <a:pt x="7260917" y="147333"/>
                  <a:pt x="7589993" y="0"/>
                  <a:pt x="7953481" y="0"/>
                </a:cubicBezTo>
                <a:cubicBezTo>
                  <a:pt x="8362404" y="0"/>
                  <a:pt x="8727776" y="186468"/>
                  <a:pt x="8969206" y="479013"/>
                </a:cubicBezTo>
                <a:lnTo>
                  <a:pt x="9071919" y="623484"/>
                </a:lnTo>
                <a:lnTo>
                  <a:pt x="9127057" y="577991"/>
                </a:lnTo>
                <a:cubicBezTo>
                  <a:pt x="9217481" y="516902"/>
                  <a:pt x="9326489" y="481231"/>
                  <a:pt x="9443828" y="481231"/>
                </a:cubicBezTo>
                <a:cubicBezTo>
                  <a:pt x="9590502" y="481231"/>
                  <a:pt x="9724158" y="536967"/>
                  <a:pt x="9824772" y="628414"/>
                </a:cubicBezTo>
                <a:lnTo>
                  <a:pt x="9828172" y="632340"/>
                </a:lnTo>
                <a:lnTo>
                  <a:pt x="9931613" y="576194"/>
                </a:lnTo>
                <a:cubicBezTo>
                  <a:pt x="10027164" y="535779"/>
                  <a:pt x="10132216" y="513431"/>
                  <a:pt x="10242488" y="513431"/>
                </a:cubicBezTo>
                <a:cubicBezTo>
                  <a:pt x="10297624" y="513431"/>
                  <a:pt x="10351455" y="519018"/>
                  <a:pt x="10403446" y="529657"/>
                </a:cubicBezTo>
                <a:lnTo>
                  <a:pt x="10430028" y="536492"/>
                </a:lnTo>
                <a:lnTo>
                  <a:pt x="10451047" y="465721"/>
                </a:lnTo>
                <a:cubicBezTo>
                  <a:pt x="10533698" y="256119"/>
                  <a:pt x="10738023" y="107801"/>
                  <a:pt x="10976990" y="107801"/>
                </a:cubicBezTo>
                <a:cubicBezTo>
                  <a:pt x="11289110" y="107801"/>
                  <a:pt x="11542133" y="360824"/>
                  <a:pt x="11542133" y="672944"/>
                </a:cubicBezTo>
                <a:cubicBezTo>
                  <a:pt x="11542133" y="946049"/>
                  <a:pt x="11348412" y="1173908"/>
                  <a:pt x="11090886" y="1226605"/>
                </a:cubicBezTo>
                <a:lnTo>
                  <a:pt x="11033117" y="1232429"/>
                </a:lnTo>
                <a:lnTo>
                  <a:pt x="11041148" y="1312091"/>
                </a:lnTo>
                <a:cubicBezTo>
                  <a:pt x="11041148" y="1725611"/>
                  <a:pt x="10726876" y="2065728"/>
                  <a:pt x="10324146" y="2106628"/>
                </a:cubicBezTo>
                <a:lnTo>
                  <a:pt x="10312869" y="2107197"/>
                </a:lnTo>
                <a:lnTo>
                  <a:pt x="10312869" y="2965040"/>
                </a:lnTo>
                <a:lnTo>
                  <a:pt x="1717511" y="2965040"/>
                </a:lnTo>
                <a:lnTo>
                  <a:pt x="1717511" y="1732960"/>
                </a:lnTo>
                <a:lnTo>
                  <a:pt x="1703614" y="1725417"/>
                </a:lnTo>
                <a:cubicBezTo>
                  <a:pt x="1579176" y="1641348"/>
                  <a:pt x="1480312" y="1522299"/>
                  <a:pt x="1421131" y="1382379"/>
                </a:cubicBezTo>
                <a:lnTo>
                  <a:pt x="1412411" y="1354288"/>
                </a:lnTo>
                <a:lnTo>
                  <a:pt x="1189459" y="1354288"/>
                </a:lnTo>
                <a:lnTo>
                  <a:pt x="1128708" y="1427918"/>
                </a:lnTo>
                <a:cubicBezTo>
                  <a:pt x="1009058" y="1547569"/>
                  <a:pt x="843762" y="1621574"/>
                  <a:pt x="661182" y="1621574"/>
                </a:cubicBezTo>
                <a:cubicBezTo>
                  <a:pt x="296021" y="1621574"/>
                  <a:pt x="0" y="1325553"/>
                  <a:pt x="0" y="960392"/>
                </a:cubicBezTo>
                <a:cubicBezTo>
                  <a:pt x="0" y="595231"/>
                  <a:pt x="296021" y="299210"/>
                  <a:pt x="661182" y="299210"/>
                </a:cubicBezTo>
                <a:lnTo>
                  <a:pt x="716203" y="304757"/>
                </a:lnTo>
                <a:lnTo>
                  <a:pt x="739959" y="266365"/>
                </a:lnTo>
                <a:cubicBezTo>
                  <a:pt x="852458" y="120293"/>
                  <a:pt x="1042973" y="24254"/>
                  <a:pt x="1259059" y="24254"/>
                </a:cubicBezTo>
                <a:cubicBezTo>
                  <a:pt x="1518361" y="24254"/>
                  <a:pt x="1740842" y="162550"/>
                  <a:pt x="1835877" y="359645"/>
                </a:cubicBezTo>
                <a:lnTo>
                  <a:pt x="1836161" y="360448"/>
                </a:lnTo>
                <a:lnTo>
                  <a:pt x="1982409" y="315051"/>
                </a:lnTo>
                <a:cubicBezTo>
                  <a:pt x="2033164" y="304664"/>
                  <a:pt x="2085716" y="299210"/>
                  <a:pt x="2139542" y="299210"/>
                </a:cubicBezTo>
                <a:cubicBezTo>
                  <a:pt x="2220280" y="299210"/>
                  <a:pt x="2298153" y="311482"/>
                  <a:pt x="2371395" y="334263"/>
                </a:cubicBezTo>
                <a:lnTo>
                  <a:pt x="2403924" y="347080"/>
                </a:lnTo>
                <a:lnTo>
                  <a:pt x="2496013" y="235468"/>
                </a:lnTo>
                <a:cubicBezTo>
                  <a:pt x="2641496" y="89983"/>
                  <a:pt x="2842480" y="0"/>
                  <a:pt x="306448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3" name="任意多边形 82"/>
          <p:cNvSpPr/>
          <p:nvPr/>
        </p:nvSpPr>
        <p:spPr>
          <a:xfrm>
            <a:off x="-267283" y="2934481"/>
            <a:ext cx="13296469" cy="3943545"/>
          </a:xfrm>
          <a:custGeom>
            <a:avLst/>
            <a:gdLst>
              <a:gd name="connsiteX0" fmla="*/ 710419 w 13296469"/>
              <a:gd name="connsiteY0" fmla="*/ 0 h 3943545"/>
              <a:gd name="connsiteX1" fmla="*/ 1420837 w 13296469"/>
              <a:gd name="connsiteY1" fmla="*/ 710419 h 3943545"/>
              <a:gd name="connsiteX2" fmla="*/ 1350783 w 13296469"/>
              <a:gd name="connsiteY2" fmla="*/ 1018415 h 3943545"/>
              <a:gd name="connsiteX3" fmla="*/ 1332491 w 13296469"/>
              <a:gd name="connsiteY3" fmla="*/ 1050240 h 3943545"/>
              <a:gd name="connsiteX4" fmla="*/ 1369476 w 13296469"/>
              <a:gd name="connsiteY4" fmla="*/ 1070315 h 3943545"/>
              <a:gd name="connsiteX5" fmla="*/ 1555847 w 13296469"/>
              <a:gd name="connsiteY5" fmla="*/ 1420837 h 3943545"/>
              <a:gd name="connsiteX6" fmla="*/ 1546023 w 13296469"/>
              <a:gd name="connsiteY6" fmla="*/ 1485816 h 3943545"/>
              <a:gd name="connsiteX7" fmla="*/ 1555846 w 13296469"/>
              <a:gd name="connsiteY7" fmla="*/ 1484825 h 3943545"/>
              <a:gd name="connsiteX8" fmla="*/ 1809504 w 13296469"/>
              <a:gd name="connsiteY8" fmla="*/ 1589894 h 3943545"/>
              <a:gd name="connsiteX9" fmla="*/ 1843433 w 13296469"/>
              <a:gd name="connsiteY9" fmla="*/ 1631017 h 3943545"/>
              <a:gd name="connsiteX10" fmla="*/ 1943582 w 13296469"/>
              <a:gd name="connsiteY10" fmla="*/ 1509635 h 3943545"/>
              <a:gd name="connsiteX11" fmla="*/ 2560319 w 13296469"/>
              <a:gd name="connsiteY11" fmla="*/ 1254174 h 3943545"/>
              <a:gd name="connsiteX12" fmla="*/ 3414797 w 13296469"/>
              <a:gd name="connsiteY12" fmla="*/ 1950593 h 3943545"/>
              <a:gd name="connsiteX13" fmla="*/ 3416267 w 13296469"/>
              <a:gd name="connsiteY13" fmla="*/ 1965179 h 3943545"/>
              <a:gd name="connsiteX14" fmla="*/ 3458851 w 13296469"/>
              <a:gd name="connsiteY14" fmla="*/ 1930043 h 3943545"/>
              <a:gd name="connsiteX15" fmla="*/ 3742005 w 13296469"/>
              <a:gd name="connsiteY15" fmla="*/ 1843551 h 3943545"/>
              <a:gd name="connsiteX16" fmla="*/ 4100109 w 13296469"/>
              <a:gd name="connsiteY16" fmla="*/ 1991883 h 3943545"/>
              <a:gd name="connsiteX17" fmla="*/ 4127485 w 13296469"/>
              <a:gd name="connsiteY17" fmla="*/ 2025063 h 3943545"/>
              <a:gd name="connsiteX18" fmla="*/ 4209856 w 13296469"/>
              <a:gd name="connsiteY18" fmla="*/ 1925228 h 3943545"/>
              <a:gd name="connsiteX19" fmla="*/ 4811049 w 13296469"/>
              <a:gd name="connsiteY19" fmla="*/ 1676205 h 3943545"/>
              <a:gd name="connsiteX20" fmla="*/ 5412244 w 13296469"/>
              <a:gd name="connsiteY20" fmla="*/ 1925228 h 3943545"/>
              <a:gd name="connsiteX21" fmla="*/ 5466469 w 13296469"/>
              <a:gd name="connsiteY21" fmla="*/ 1990949 h 3943545"/>
              <a:gd name="connsiteX22" fmla="*/ 5488894 w 13296469"/>
              <a:gd name="connsiteY22" fmla="*/ 1963771 h 3943545"/>
              <a:gd name="connsiteX23" fmla="*/ 5779129 w 13296469"/>
              <a:gd name="connsiteY23" fmla="*/ 1843551 h 3943545"/>
              <a:gd name="connsiteX24" fmla="*/ 6055111 w 13296469"/>
              <a:gd name="connsiteY24" fmla="*/ 1950180 h 3943545"/>
              <a:gd name="connsiteX25" fmla="*/ 6081150 w 13296469"/>
              <a:gd name="connsiteY25" fmla="*/ 1980249 h 3943545"/>
              <a:gd name="connsiteX26" fmla="*/ 6156228 w 13296469"/>
              <a:gd name="connsiteY26" fmla="*/ 1841930 h 3943545"/>
              <a:gd name="connsiteX27" fmla="*/ 7261661 w 13296469"/>
              <a:gd name="connsiteY27" fmla="*/ 1254174 h 3943545"/>
              <a:gd name="connsiteX28" fmla="*/ 8269689 w 13296469"/>
              <a:gd name="connsiteY28" fmla="*/ 1714863 h 3943545"/>
              <a:gd name="connsiteX29" fmla="*/ 8331545 w 13296469"/>
              <a:gd name="connsiteY29" fmla="*/ 1795553 h 3943545"/>
              <a:gd name="connsiteX30" fmla="*/ 8388202 w 13296469"/>
              <a:gd name="connsiteY30" fmla="*/ 1748807 h 3943545"/>
              <a:gd name="connsiteX31" fmla="*/ 8625884 w 13296469"/>
              <a:gd name="connsiteY31" fmla="*/ 1676205 h 3943545"/>
              <a:gd name="connsiteX32" fmla="*/ 8989448 w 13296469"/>
              <a:gd name="connsiteY32" fmla="*/ 1880879 h 3943545"/>
              <a:gd name="connsiteX33" fmla="*/ 9029352 w 13296469"/>
              <a:gd name="connsiteY33" fmla="*/ 1982520 h 3943545"/>
              <a:gd name="connsiteX34" fmla="*/ 9091050 w 13296469"/>
              <a:gd name="connsiteY34" fmla="*/ 1936383 h 3943545"/>
              <a:gd name="connsiteX35" fmla="*/ 9704550 w 13296469"/>
              <a:gd name="connsiteY35" fmla="*/ 1748985 h 3943545"/>
              <a:gd name="connsiteX36" fmla="*/ 10402522 w 13296469"/>
              <a:gd name="connsiteY36" fmla="*/ 1999551 h 3943545"/>
              <a:gd name="connsiteX37" fmla="*/ 10415497 w 13296469"/>
              <a:gd name="connsiteY37" fmla="*/ 2011343 h 3943545"/>
              <a:gd name="connsiteX38" fmla="*/ 10429890 w 13296469"/>
              <a:gd name="connsiteY38" fmla="*/ 1964977 h 3943545"/>
              <a:gd name="connsiteX39" fmla="*/ 10857957 w 13296469"/>
              <a:gd name="connsiteY39" fmla="*/ 1681235 h 3943545"/>
              <a:gd name="connsiteX40" fmla="*/ 11059370 w 13296469"/>
              <a:gd name="connsiteY40" fmla="*/ 1727048 h 3943545"/>
              <a:gd name="connsiteX41" fmla="*/ 11075423 w 13296469"/>
              <a:gd name="connsiteY41" fmla="*/ 1736274 h 3943545"/>
              <a:gd name="connsiteX42" fmla="*/ 11069116 w 13296469"/>
              <a:gd name="connsiteY42" fmla="*/ 1673714 h 3943545"/>
              <a:gd name="connsiteX43" fmla="*/ 11597680 w 13296469"/>
              <a:gd name="connsiteY43" fmla="*/ 1145150 h 3943545"/>
              <a:gd name="connsiteX44" fmla="*/ 11663084 w 13296469"/>
              <a:gd name="connsiteY44" fmla="*/ 1151743 h 3943545"/>
              <a:gd name="connsiteX45" fmla="*/ 11671626 w 13296469"/>
              <a:gd name="connsiteY45" fmla="*/ 1136007 h 3943545"/>
              <a:gd name="connsiteX46" fmla="*/ 11892244 w 13296469"/>
              <a:gd name="connsiteY46" fmla="*/ 915389 h 3943545"/>
              <a:gd name="connsiteX47" fmla="*/ 11935178 w 13296469"/>
              <a:gd name="connsiteY47" fmla="*/ 892085 h 3943545"/>
              <a:gd name="connsiteX48" fmla="*/ 11944248 w 13296469"/>
              <a:gd name="connsiteY48" fmla="*/ 802112 h 3943545"/>
              <a:gd name="connsiteX49" fmla="*/ 12613420 w 13296469"/>
              <a:gd name="connsiteY49" fmla="*/ 256721 h 3943545"/>
              <a:gd name="connsiteX50" fmla="*/ 13296469 w 13296469"/>
              <a:gd name="connsiteY50" fmla="*/ 939770 h 3943545"/>
              <a:gd name="connsiteX51" fmla="*/ 13179815 w 13296469"/>
              <a:gd name="connsiteY51" fmla="*/ 1321670 h 3943545"/>
              <a:gd name="connsiteX52" fmla="*/ 13133499 w 13296469"/>
              <a:gd name="connsiteY52" fmla="*/ 1377805 h 3943545"/>
              <a:gd name="connsiteX53" fmla="*/ 13149102 w 13296469"/>
              <a:gd name="connsiteY53" fmla="*/ 1428067 h 3943545"/>
              <a:gd name="connsiteX54" fmla="*/ 13165696 w 13296469"/>
              <a:gd name="connsiteY54" fmla="*/ 1592677 h 3943545"/>
              <a:gd name="connsiteX55" fmla="*/ 12513524 w 13296469"/>
              <a:gd name="connsiteY55" fmla="*/ 2392865 h 3943545"/>
              <a:gd name="connsiteX56" fmla="*/ 12459283 w 13296469"/>
              <a:gd name="connsiteY56" fmla="*/ 2401143 h 3943545"/>
              <a:gd name="connsiteX57" fmla="*/ 12459283 w 13296469"/>
              <a:gd name="connsiteY57" fmla="*/ 3923519 h 3943545"/>
              <a:gd name="connsiteX58" fmla="*/ 9910837 w 13296469"/>
              <a:gd name="connsiteY58" fmla="*/ 3923519 h 3943545"/>
              <a:gd name="connsiteX59" fmla="*/ 9816740 w 13296469"/>
              <a:gd name="connsiteY59" fmla="*/ 3937880 h 3943545"/>
              <a:gd name="connsiteX60" fmla="*/ 9704550 w 13296469"/>
              <a:gd name="connsiteY60" fmla="*/ 3943545 h 3943545"/>
              <a:gd name="connsiteX61" fmla="*/ 9592359 w 13296469"/>
              <a:gd name="connsiteY61" fmla="*/ 3937880 h 3943545"/>
              <a:gd name="connsiteX62" fmla="*/ 9498263 w 13296469"/>
              <a:gd name="connsiteY62" fmla="*/ 3923519 h 3943545"/>
              <a:gd name="connsiteX63" fmla="*/ 267286 w 13296469"/>
              <a:gd name="connsiteY63" fmla="*/ 3923519 h 3943545"/>
              <a:gd name="connsiteX64" fmla="*/ 267286 w 13296469"/>
              <a:gd name="connsiteY64" fmla="*/ 2031414 h 3943545"/>
              <a:gd name="connsiteX65" fmla="*/ 267286 w 13296469"/>
              <a:gd name="connsiteY65" fmla="*/ 1261614 h 3943545"/>
              <a:gd name="connsiteX66" fmla="*/ 208076 w 13296469"/>
              <a:gd name="connsiteY66" fmla="*/ 1212761 h 3943545"/>
              <a:gd name="connsiteX67" fmla="*/ 0 w 13296469"/>
              <a:gd name="connsiteY67" fmla="*/ 710419 h 3943545"/>
              <a:gd name="connsiteX68" fmla="*/ 710419 w 13296469"/>
              <a:gd name="connsiteY68" fmla="*/ 0 h 394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3296469" h="3943545">
                <a:moveTo>
                  <a:pt x="710419" y="0"/>
                </a:moveTo>
                <a:cubicBezTo>
                  <a:pt x="1102773" y="0"/>
                  <a:pt x="1420837" y="318065"/>
                  <a:pt x="1420837" y="710419"/>
                </a:cubicBezTo>
                <a:cubicBezTo>
                  <a:pt x="1420837" y="820769"/>
                  <a:pt x="1395678" y="925242"/>
                  <a:pt x="1350783" y="1018415"/>
                </a:cubicBezTo>
                <a:lnTo>
                  <a:pt x="1332491" y="1050240"/>
                </a:lnTo>
                <a:lnTo>
                  <a:pt x="1369476" y="1070315"/>
                </a:lnTo>
                <a:cubicBezTo>
                  <a:pt x="1481919" y="1146280"/>
                  <a:pt x="1555847" y="1274925"/>
                  <a:pt x="1555847" y="1420837"/>
                </a:cubicBezTo>
                <a:lnTo>
                  <a:pt x="1546023" y="1485816"/>
                </a:lnTo>
                <a:lnTo>
                  <a:pt x="1555846" y="1484825"/>
                </a:lnTo>
                <a:cubicBezTo>
                  <a:pt x="1654905" y="1484825"/>
                  <a:pt x="1744587" y="1524977"/>
                  <a:pt x="1809504" y="1589894"/>
                </a:cubicBezTo>
                <a:lnTo>
                  <a:pt x="1843433" y="1631017"/>
                </a:lnTo>
                <a:lnTo>
                  <a:pt x="1943582" y="1509635"/>
                </a:lnTo>
                <a:cubicBezTo>
                  <a:pt x="2101419" y="1351798"/>
                  <a:pt x="2319468" y="1254174"/>
                  <a:pt x="2560319" y="1254174"/>
                </a:cubicBezTo>
                <a:cubicBezTo>
                  <a:pt x="2981807" y="1254174"/>
                  <a:pt x="3333467" y="1553148"/>
                  <a:pt x="3414797" y="1950593"/>
                </a:cubicBezTo>
                <a:lnTo>
                  <a:pt x="3416267" y="1965179"/>
                </a:lnTo>
                <a:lnTo>
                  <a:pt x="3458851" y="1930043"/>
                </a:lnTo>
                <a:cubicBezTo>
                  <a:pt x="3539679" y="1875437"/>
                  <a:pt x="3637119" y="1843551"/>
                  <a:pt x="3742005" y="1843551"/>
                </a:cubicBezTo>
                <a:cubicBezTo>
                  <a:pt x="3881853" y="1843551"/>
                  <a:pt x="4008462" y="1900236"/>
                  <a:pt x="4100109" y="1991883"/>
                </a:cubicBezTo>
                <a:lnTo>
                  <a:pt x="4127485" y="2025063"/>
                </a:lnTo>
                <a:lnTo>
                  <a:pt x="4209856" y="1925228"/>
                </a:lnTo>
                <a:cubicBezTo>
                  <a:pt x="4363715" y="1771369"/>
                  <a:pt x="4576270" y="1676205"/>
                  <a:pt x="4811049" y="1676205"/>
                </a:cubicBezTo>
                <a:cubicBezTo>
                  <a:pt x="5045830" y="1676205"/>
                  <a:pt x="5258385" y="1771369"/>
                  <a:pt x="5412244" y="1925228"/>
                </a:cubicBezTo>
                <a:lnTo>
                  <a:pt x="5466469" y="1990949"/>
                </a:lnTo>
                <a:lnTo>
                  <a:pt x="5488894" y="1963771"/>
                </a:lnTo>
                <a:cubicBezTo>
                  <a:pt x="5563172" y="1889493"/>
                  <a:pt x="5665785" y="1843551"/>
                  <a:pt x="5779129" y="1843551"/>
                </a:cubicBezTo>
                <a:cubicBezTo>
                  <a:pt x="5885390" y="1843551"/>
                  <a:pt x="5982220" y="1883930"/>
                  <a:pt x="6055111" y="1950180"/>
                </a:cubicBezTo>
                <a:lnTo>
                  <a:pt x="6081150" y="1980249"/>
                </a:lnTo>
                <a:lnTo>
                  <a:pt x="6156228" y="1841930"/>
                </a:lnTo>
                <a:cubicBezTo>
                  <a:pt x="6395795" y="1487320"/>
                  <a:pt x="6801501" y="1254174"/>
                  <a:pt x="7261661" y="1254174"/>
                </a:cubicBezTo>
                <a:cubicBezTo>
                  <a:pt x="7664301" y="1254174"/>
                  <a:pt x="8025249" y="1432677"/>
                  <a:pt x="8269689" y="1714863"/>
                </a:cubicBezTo>
                <a:lnTo>
                  <a:pt x="8331545" y="1795553"/>
                </a:lnTo>
                <a:lnTo>
                  <a:pt x="8388202" y="1748807"/>
                </a:lnTo>
                <a:cubicBezTo>
                  <a:pt x="8456049" y="1702970"/>
                  <a:pt x="8537841" y="1676205"/>
                  <a:pt x="8625884" y="1676205"/>
                </a:cubicBezTo>
                <a:cubicBezTo>
                  <a:pt x="8779959" y="1676205"/>
                  <a:pt x="8914889" y="1758172"/>
                  <a:pt x="8989448" y="1880879"/>
                </a:cubicBezTo>
                <a:lnTo>
                  <a:pt x="9029352" y="1982520"/>
                </a:lnTo>
                <a:lnTo>
                  <a:pt x="9091050" y="1936383"/>
                </a:lnTo>
                <a:cubicBezTo>
                  <a:pt x="9266177" y="1818070"/>
                  <a:pt x="9477296" y="1748985"/>
                  <a:pt x="9704550" y="1748985"/>
                </a:cubicBezTo>
                <a:cubicBezTo>
                  <a:pt x="9969680" y="1748985"/>
                  <a:pt x="10212847" y="1843017"/>
                  <a:pt x="10402522" y="1999551"/>
                </a:cubicBezTo>
                <a:lnTo>
                  <a:pt x="10415497" y="2011343"/>
                </a:lnTo>
                <a:lnTo>
                  <a:pt x="10429890" y="1964977"/>
                </a:lnTo>
                <a:cubicBezTo>
                  <a:pt x="10500416" y="1798234"/>
                  <a:pt x="10665524" y="1681235"/>
                  <a:pt x="10857957" y="1681235"/>
                </a:cubicBezTo>
                <a:cubicBezTo>
                  <a:pt x="10930120" y="1681235"/>
                  <a:pt x="10998440" y="1697688"/>
                  <a:pt x="11059370" y="1727048"/>
                </a:cubicBezTo>
                <a:lnTo>
                  <a:pt x="11075423" y="1736274"/>
                </a:lnTo>
                <a:lnTo>
                  <a:pt x="11069116" y="1673714"/>
                </a:lnTo>
                <a:cubicBezTo>
                  <a:pt x="11069116" y="1381796"/>
                  <a:pt x="11305762" y="1145150"/>
                  <a:pt x="11597680" y="1145150"/>
                </a:cubicBezTo>
                <a:lnTo>
                  <a:pt x="11663084" y="1151743"/>
                </a:lnTo>
                <a:lnTo>
                  <a:pt x="11671626" y="1136007"/>
                </a:lnTo>
                <a:cubicBezTo>
                  <a:pt x="11730338" y="1049101"/>
                  <a:pt x="11805337" y="974101"/>
                  <a:pt x="11892244" y="915389"/>
                </a:cubicBezTo>
                <a:lnTo>
                  <a:pt x="11935178" y="892085"/>
                </a:lnTo>
                <a:lnTo>
                  <a:pt x="11944248" y="802112"/>
                </a:lnTo>
                <a:cubicBezTo>
                  <a:pt x="12007940" y="490858"/>
                  <a:pt x="12283337" y="256721"/>
                  <a:pt x="12613420" y="256721"/>
                </a:cubicBezTo>
                <a:cubicBezTo>
                  <a:pt x="12990658" y="256721"/>
                  <a:pt x="13296469" y="562532"/>
                  <a:pt x="13296469" y="939770"/>
                </a:cubicBezTo>
                <a:cubicBezTo>
                  <a:pt x="13296469" y="1081234"/>
                  <a:pt x="13253464" y="1212654"/>
                  <a:pt x="13179815" y="1321670"/>
                </a:cubicBezTo>
                <a:lnTo>
                  <a:pt x="13133499" y="1377805"/>
                </a:lnTo>
                <a:lnTo>
                  <a:pt x="13149102" y="1428067"/>
                </a:lnTo>
                <a:cubicBezTo>
                  <a:pt x="13159982" y="1481238"/>
                  <a:pt x="13165696" y="1536290"/>
                  <a:pt x="13165696" y="1592677"/>
                </a:cubicBezTo>
                <a:cubicBezTo>
                  <a:pt x="13165696" y="1987386"/>
                  <a:pt x="12885718" y="2316703"/>
                  <a:pt x="12513524" y="2392865"/>
                </a:cubicBezTo>
                <a:lnTo>
                  <a:pt x="12459283" y="2401143"/>
                </a:lnTo>
                <a:lnTo>
                  <a:pt x="12459283" y="3923519"/>
                </a:lnTo>
                <a:lnTo>
                  <a:pt x="9910837" y="3923519"/>
                </a:lnTo>
                <a:lnTo>
                  <a:pt x="9816740" y="3937880"/>
                </a:lnTo>
                <a:cubicBezTo>
                  <a:pt x="9779853" y="3941626"/>
                  <a:pt x="9742426" y="3943545"/>
                  <a:pt x="9704550" y="3943545"/>
                </a:cubicBezTo>
                <a:cubicBezTo>
                  <a:pt x="9666674" y="3943545"/>
                  <a:pt x="9629247" y="3941626"/>
                  <a:pt x="9592359" y="3937880"/>
                </a:cubicBezTo>
                <a:lnTo>
                  <a:pt x="9498263" y="3923519"/>
                </a:lnTo>
                <a:lnTo>
                  <a:pt x="267286" y="3923519"/>
                </a:lnTo>
                <a:lnTo>
                  <a:pt x="267286" y="2031414"/>
                </a:lnTo>
                <a:lnTo>
                  <a:pt x="267286" y="1261614"/>
                </a:lnTo>
                <a:lnTo>
                  <a:pt x="208076" y="1212761"/>
                </a:lnTo>
                <a:cubicBezTo>
                  <a:pt x="79516" y="1084201"/>
                  <a:pt x="0" y="906596"/>
                  <a:pt x="0" y="710419"/>
                </a:cubicBezTo>
                <a:cubicBezTo>
                  <a:pt x="0" y="318065"/>
                  <a:pt x="318065" y="0"/>
                  <a:pt x="71041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9D15B17-4A23-484C-9AB5-AC8B8A91EC15}"/>
              </a:ext>
            </a:extLst>
          </p:cNvPr>
          <p:cNvGrpSpPr/>
          <p:nvPr/>
        </p:nvGrpSpPr>
        <p:grpSpPr>
          <a:xfrm>
            <a:off x="2999037" y="1823041"/>
            <a:ext cx="6060355" cy="990804"/>
            <a:chOff x="2999037" y="1823041"/>
            <a:chExt cx="6060355" cy="990804"/>
          </a:xfrm>
        </p:grpSpPr>
        <p:sp>
          <p:nvSpPr>
            <p:cNvPr id="46" name="圆角矩形 55">
              <a:extLst>
                <a:ext uri="{FF2B5EF4-FFF2-40B4-BE49-F238E27FC236}">
                  <a16:creationId xmlns:a16="http://schemas.microsoft.com/office/drawing/2014/main" id="{2578634F-6FF5-4FAF-8F32-FBB4B390021F}"/>
                </a:ext>
              </a:extLst>
            </p:cNvPr>
            <p:cNvSpPr/>
            <p:nvPr/>
          </p:nvSpPr>
          <p:spPr>
            <a:xfrm>
              <a:off x="2999037" y="1872469"/>
              <a:ext cx="6060355" cy="941376"/>
            </a:xfrm>
            <a:prstGeom prst="roundRect">
              <a:avLst/>
            </a:prstGeom>
            <a:solidFill>
              <a:srgbClr val="5BB7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F229AED6-2DE7-4BAE-A032-0DF30FECF7E6}"/>
                </a:ext>
              </a:extLst>
            </p:cNvPr>
            <p:cNvSpPr txBox="1"/>
            <p:nvPr/>
          </p:nvSpPr>
          <p:spPr>
            <a:xfrm>
              <a:off x="3858255" y="1823041"/>
              <a:ext cx="42924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Thank you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 Light"/>
        <a:ea typeface="宋体"/>
        <a:cs typeface=""/>
      </a:majorFont>
      <a:minorFont>
        <a:latin typeface="微软雅黑 Light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187</Words>
  <Application>Microsoft Office PowerPoint</Application>
  <PresentationFormat>宽屏</PresentationFormat>
  <Paragraphs>40</Paragraphs>
  <Slides>3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2" baseType="lpstr">
      <vt:lpstr>华文细黑</vt:lpstr>
      <vt:lpstr>宋体</vt:lpstr>
      <vt:lpstr>微软雅黑</vt:lpstr>
      <vt:lpstr>微软雅黑 Light</vt:lpstr>
      <vt:lpstr>Arial</vt:lpstr>
      <vt:lpstr>Britannic Bold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Wendy Ko</dc:creator>
  <cp:lastModifiedBy>Administrator</cp:lastModifiedBy>
  <cp:revision>205</cp:revision>
  <dcterms:created xsi:type="dcterms:W3CDTF">2015-02-25T09:18:00Z</dcterms:created>
  <dcterms:modified xsi:type="dcterms:W3CDTF">2018-07-10T04:54:09Z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