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72" r:id="rId2"/>
    <p:sldId id="257" r:id="rId3"/>
    <p:sldId id="271" r:id="rId4"/>
    <p:sldId id="270" r:id="rId5"/>
    <p:sldId id="269" r:id="rId6"/>
    <p:sldId id="268" r:id="rId7"/>
    <p:sldId id="286" r:id="rId8"/>
    <p:sldId id="266" r:id="rId9"/>
    <p:sldId id="265" r:id="rId10"/>
    <p:sldId id="264" r:id="rId11"/>
    <p:sldId id="258" r:id="rId12"/>
    <p:sldId id="287" r:id="rId13"/>
    <p:sldId id="263" r:id="rId14"/>
    <p:sldId id="262" r:id="rId15"/>
    <p:sldId id="261" r:id="rId16"/>
    <p:sldId id="260" r:id="rId17"/>
    <p:sldId id="275" r:id="rId18"/>
    <p:sldId id="276" r:id="rId19"/>
    <p:sldId id="281" r:id="rId20"/>
    <p:sldId id="285" r:id="rId21"/>
    <p:sldId id="284" r:id="rId22"/>
    <p:sldId id="278" r:id="rId23"/>
    <p:sldId id="283" r:id="rId24"/>
    <p:sldId id="259" r:id="rId25"/>
    <p:sldId id="282" r:id="rId26"/>
    <p:sldId id="279" r:id="rId27"/>
    <p:sldId id="280" r:id="rId28"/>
    <p:sldId id="273" r:id="rId29"/>
    <p:sldId id="288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2" autoAdjust="0"/>
    <p:restoredTop sz="94660"/>
  </p:normalViewPr>
  <p:slideViewPr>
    <p:cSldViewPr>
      <p:cViewPr varScale="1">
        <p:scale>
          <a:sx n="89" d="100"/>
          <a:sy n="89" d="100"/>
        </p:scale>
        <p:origin x="-31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B5B87-4635-41B6-9C3D-B7D26AA78B3F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712C7-885E-4548-9664-FDE991C83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39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712C7-885E-4548-9664-FDE991C83DF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08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712C7-885E-4548-9664-FDE991C83DF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11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CA8027B-71D3-43B4-80F1-7A86EE1CD528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B91769C-0B92-4094-8176-152118DC423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0">
    <p:push dir="u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2+–+Ordinary+Lo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4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95486"/>
            <a:ext cx="304800" cy="304800"/>
          </a:xfrm>
          <a:prstGeom prst="rect">
            <a:avLst/>
          </a:prstGeom>
        </p:spPr>
      </p:pic>
      <p:sp>
        <p:nvSpPr>
          <p:cNvPr id="17" name="Freeform 5"/>
          <p:cNvSpPr>
            <a:spLocks/>
          </p:cNvSpPr>
          <p:nvPr/>
        </p:nvSpPr>
        <p:spPr bwMode="auto">
          <a:xfrm>
            <a:off x="1022423" y="889163"/>
            <a:ext cx="2013681" cy="268575"/>
          </a:xfrm>
          <a:custGeom>
            <a:avLst/>
            <a:gdLst>
              <a:gd name="T0" fmla="*/ 175 w 3651"/>
              <a:gd name="T1" fmla="*/ 0 h 428"/>
              <a:gd name="T2" fmla="*/ 3475 w 3651"/>
              <a:gd name="T3" fmla="*/ 0 h 428"/>
              <a:gd name="T4" fmla="*/ 3651 w 3651"/>
              <a:gd name="T5" fmla="*/ 428 h 428"/>
              <a:gd name="T6" fmla="*/ 0 w 3651"/>
              <a:gd name="T7" fmla="*/ 428 h 428"/>
              <a:gd name="T8" fmla="*/ 175 w 3651"/>
              <a:gd name="T9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51" h="428">
                <a:moveTo>
                  <a:pt x="175" y="0"/>
                </a:moveTo>
                <a:lnTo>
                  <a:pt x="3475" y="0"/>
                </a:lnTo>
                <a:lnTo>
                  <a:pt x="3651" y="428"/>
                </a:lnTo>
                <a:lnTo>
                  <a:pt x="0" y="428"/>
                </a:lnTo>
                <a:lnTo>
                  <a:pt x="175" y="0"/>
                </a:lnTo>
                <a:close/>
              </a:path>
            </a:pathLst>
          </a:custGeom>
          <a:solidFill>
            <a:srgbClr val="EE6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mtClean="0">
              <a:solidFill>
                <a:srgbClr val="FD7004"/>
              </a:solidFill>
              <a:latin typeface="Arial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74699" y="1341316"/>
            <a:ext cx="8820471" cy="843533"/>
          </a:xfrm>
          <a:prstGeom prst="rect">
            <a:avLst/>
          </a:prstGeom>
          <a:solidFill>
            <a:srgbClr val="F09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74699" y="2284618"/>
            <a:ext cx="8820471" cy="487607"/>
          </a:xfrm>
          <a:prstGeom prst="rect">
            <a:avLst/>
          </a:pr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Freeform 8"/>
          <p:cNvSpPr>
            <a:spLocks/>
          </p:cNvSpPr>
          <p:nvPr/>
        </p:nvSpPr>
        <p:spPr bwMode="auto">
          <a:xfrm>
            <a:off x="1022423" y="2829088"/>
            <a:ext cx="2013681" cy="268575"/>
          </a:xfrm>
          <a:custGeom>
            <a:avLst/>
            <a:gdLst>
              <a:gd name="T0" fmla="*/ 175 w 3651"/>
              <a:gd name="T1" fmla="*/ 427 h 427"/>
              <a:gd name="T2" fmla="*/ 3475 w 3651"/>
              <a:gd name="T3" fmla="*/ 427 h 427"/>
              <a:gd name="T4" fmla="*/ 3651 w 3651"/>
              <a:gd name="T5" fmla="*/ 0 h 427"/>
              <a:gd name="T6" fmla="*/ 0 w 3651"/>
              <a:gd name="T7" fmla="*/ 0 h 427"/>
              <a:gd name="T8" fmla="*/ 175 w 3651"/>
              <a:gd name="T9" fmla="*/ 42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51" h="427">
                <a:moveTo>
                  <a:pt x="175" y="427"/>
                </a:moveTo>
                <a:lnTo>
                  <a:pt x="3475" y="427"/>
                </a:lnTo>
                <a:lnTo>
                  <a:pt x="3651" y="0"/>
                </a:lnTo>
                <a:lnTo>
                  <a:pt x="0" y="0"/>
                </a:lnTo>
                <a:lnTo>
                  <a:pt x="175" y="427"/>
                </a:lnTo>
                <a:close/>
              </a:path>
            </a:pathLst>
          </a:custGeom>
          <a:solidFill>
            <a:srgbClr val="EE6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mtClean="0">
              <a:solidFill>
                <a:srgbClr val="FD7004"/>
              </a:solidFill>
              <a:latin typeface="Arial" pitchFamily="34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155773" y="1238446"/>
            <a:ext cx="1819660" cy="1873504"/>
          </a:xfrm>
          <a:prstGeom prst="rect">
            <a:avLst/>
          </a:prstGeom>
          <a:solidFill>
            <a:srgbClr val="F2B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427984" y="3745384"/>
            <a:ext cx="3507025" cy="1165509"/>
          </a:xfrm>
          <a:prstGeom prst="rect">
            <a:avLst/>
          </a:prstGeom>
          <a:solidFill>
            <a:srgbClr val="F090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27984" y="3745384"/>
            <a:ext cx="203130" cy="1165509"/>
          </a:xfrm>
          <a:prstGeom prst="rect">
            <a:avLst/>
          </a:pr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" name="Freeform 13"/>
          <p:cNvSpPr>
            <a:spLocks/>
          </p:cNvSpPr>
          <p:nvPr/>
        </p:nvSpPr>
        <p:spPr bwMode="auto">
          <a:xfrm>
            <a:off x="1936824" y="1498558"/>
            <a:ext cx="681942" cy="1245091"/>
          </a:xfrm>
          <a:custGeom>
            <a:avLst/>
            <a:gdLst>
              <a:gd name="T0" fmla="*/ 879795 w 942665"/>
              <a:gd name="T1" fmla="*/ 440257 h 1515968"/>
              <a:gd name="T2" fmla="*/ 942665 w 942665"/>
              <a:gd name="T3" fmla="*/ 499578 h 1515968"/>
              <a:gd name="T4" fmla="*/ 942665 w 942665"/>
              <a:gd name="T5" fmla="*/ 776220 h 1515968"/>
              <a:gd name="T6" fmla="*/ 544109 w 942665"/>
              <a:gd name="T7" fmla="*/ 1236270 h 1515968"/>
              <a:gd name="T8" fmla="*/ 544109 w 942665"/>
              <a:gd name="T9" fmla="*/ 1434963 h 1515968"/>
              <a:gd name="T10" fmla="*/ 827594 w 942665"/>
              <a:gd name="T11" fmla="*/ 1515968 h 1515968"/>
              <a:gd name="T12" fmla="*/ 115833 w 942665"/>
              <a:gd name="T13" fmla="*/ 1515968 h 1515968"/>
              <a:gd name="T14" fmla="*/ 397794 w 942665"/>
              <a:gd name="T15" fmla="*/ 1435727 h 1515968"/>
              <a:gd name="T16" fmla="*/ 397794 w 942665"/>
              <a:gd name="T17" fmla="*/ 1236270 h 1515968"/>
              <a:gd name="T18" fmla="*/ 0 w 942665"/>
              <a:gd name="T19" fmla="*/ 776220 h 1515968"/>
              <a:gd name="T20" fmla="*/ 0 w 942665"/>
              <a:gd name="T21" fmla="*/ 499578 h 1515968"/>
              <a:gd name="T22" fmla="*/ 125739 w 942665"/>
              <a:gd name="T23" fmla="*/ 499578 h 1515968"/>
              <a:gd name="T24" fmla="*/ 125739 w 942665"/>
              <a:gd name="T25" fmla="*/ 776220 h 1515968"/>
              <a:gd name="T26" fmla="*/ 462569 w 942665"/>
              <a:gd name="T27" fmla="*/ 1114762 h 1515968"/>
              <a:gd name="T28" fmla="*/ 469427 w 942665"/>
              <a:gd name="T29" fmla="*/ 1114762 h 1515968"/>
              <a:gd name="T30" fmla="*/ 471714 w 942665"/>
              <a:gd name="T31" fmla="*/ 1114762 h 1515968"/>
              <a:gd name="T32" fmla="*/ 473238 w 942665"/>
              <a:gd name="T33" fmla="*/ 1114762 h 1515968"/>
              <a:gd name="T34" fmla="*/ 480096 w 942665"/>
              <a:gd name="T35" fmla="*/ 1114762 h 1515968"/>
              <a:gd name="T36" fmla="*/ 816926 w 942665"/>
              <a:gd name="T37" fmla="*/ 776220 h 1515968"/>
              <a:gd name="T38" fmla="*/ 816926 w 942665"/>
              <a:gd name="T39" fmla="*/ 499578 h 1515968"/>
              <a:gd name="T40" fmla="*/ 879795 w 942665"/>
              <a:gd name="T41" fmla="*/ 440257 h 1515968"/>
              <a:gd name="T42" fmla="*/ 467923 w 942665"/>
              <a:gd name="T43" fmla="*/ 340 h 1515968"/>
              <a:gd name="T44" fmla="*/ 471734 w 942665"/>
              <a:gd name="T45" fmla="*/ 340 h 1515968"/>
              <a:gd name="T46" fmla="*/ 476307 w 942665"/>
              <a:gd name="T47" fmla="*/ 340 h 1515968"/>
              <a:gd name="T48" fmla="*/ 701919 w 942665"/>
              <a:gd name="T49" fmla="*/ 225802 h 1515968"/>
              <a:gd name="T50" fmla="*/ 701919 w 942665"/>
              <a:gd name="T51" fmla="*/ 771495 h 1515968"/>
              <a:gd name="T52" fmla="*/ 476307 w 942665"/>
              <a:gd name="T53" fmla="*/ 996956 h 1515968"/>
              <a:gd name="T54" fmla="*/ 471734 w 942665"/>
              <a:gd name="T55" fmla="*/ 996956 h 1515968"/>
              <a:gd name="T56" fmla="*/ 467923 w 942665"/>
              <a:gd name="T57" fmla="*/ 996956 h 1515968"/>
              <a:gd name="T58" fmla="*/ 242311 w 942665"/>
              <a:gd name="T59" fmla="*/ 771495 h 1515968"/>
              <a:gd name="T60" fmla="*/ 242311 w 942665"/>
              <a:gd name="T61" fmla="*/ 225802 h 1515968"/>
              <a:gd name="T62" fmla="*/ 467923 w 942665"/>
              <a:gd name="T63" fmla="*/ 340 h 1515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42665" h="1515968">
                <a:moveTo>
                  <a:pt x="879795" y="440257"/>
                </a:moveTo>
                <a:cubicBezTo>
                  <a:pt x="911230" y="440353"/>
                  <a:pt x="942665" y="460222"/>
                  <a:pt x="942665" y="499578"/>
                </a:cubicBezTo>
                <a:lnTo>
                  <a:pt x="942665" y="776220"/>
                </a:lnTo>
                <a:cubicBezTo>
                  <a:pt x="942665" y="1010830"/>
                  <a:pt x="769678" y="1204938"/>
                  <a:pt x="544109" y="1236270"/>
                </a:cubicBezTo>
                <a:lnTo>
                  <a:pt x="544109" y="1434963"/>
                </a:lnTo>
                <a:lnTo>
                  <a:pt x="827594" y="1515968"/>
                </a:lnTo>
                <a:lnTo>
                  <a:pt x="115833" y="1515968"/>
                </a:lnTo>
                <a:lnTo>
                  <a:pt x="397794" y="1435727"/>
                </a:lnTo>
                <a:lnTo>
                  <a:pt x="397794" y="1236270"/>
                </a:lnTo>
                <a:cubicBezTo>
                  <a:pt x="172987" y="1204173"/>
                  <a:pt x="0" y="1010830"/>
                  <a:pt x="0" y="776220"/>
                </a:cubicBezTo>
                <a:cubicBezTo>
                  <a:pt x="0" y="776220"/>
                  <a:pt x="0" y="537024"/>
                  <a:pt x="0" y="499578"/>
                </a:cubicBezTo>
                <a:cubicBezTo>
                  <a:pt x="0" y="420101"/>
                  <a:pt x="125739" y="421630"/>
                  <a:pt x="125739" y="499578"/>
                </a:cubicBezTo>
                <a:lnTo>
                  <a:pt x="125739" y="776220"/>
                </a:lnTo>
                <a:cubicBezTo>
                  <a:pt x="125739" y="962685"/>
                  <a:pt x="276627" y="1114762"/>
                  <a:pt x="462569" y="1114762"/>
                </a:cubicBezTo>
                <a:cubicBezTo>
                  <a:pt x="464855" y="1114762"/>
                  <a:pt x="467141" y="1114762"/>
                  <a:pt x="469427" y="1114762"/>
                </a:cubicBezTo>
                <a:lnTo>
                  <a:pt x="471714" y="1114762"/>
                </a:lnTo>
                <a:lnTo>
                  <a:pt x="473238" y="1114762"/>
                </a:lnTo>
                <a:cubicBezTo>
                  <a:pt x="475524" y="1114762"/>
                  <a:pt x="477810" y="1114762"/>
                  <a:pt x="480096" y="1114762"/>
                </a:cubicBezTo>
                <a:cubicBezTo>
                  <a:pt x="666038" y="1114762"/>
                  <a:pt x="816926" y="962685"/>
                  <a:pt x="816926" y="776220"/>
                </a:cubicBezTo>
                <a:lnTo>
                  <a:pt x="816926" y="499578"/>
                </a:lnTo>
                <a:cubicBezTo>
                  <a:pt x="816926" y="459840"/>
                  <a:pt x="848361" y="440161"/>
                  <a:pt x="879795" y="440257"/>
                </a:cubicBezTo>
                <a:close/>
                <a:moveTo>
                  <a:pt x="467923" y="340"/>
                </a:moveTo>
                <a:cubicBezTo>
                  <a:pt x="469447" y="340"/>
                  <a:pt x="470972" y="-424"/>
                  <a:pt x="471734" y="340"/>
                </a:cubicBezTo>
                <a:cubicBezTo>
                  <a:pt x="473258" y="-424"/>
                  <a:pt x="474783" y="340"/>
                  <a:pt x="476307" y="340"/>
                </a:cubicBezTo>
                <a:cubicBezTo>
                  <a:pt x="600546" y="340"/>
                  <a:pt x="701919" y="101225"/>
                  <a:pt x="701919" y="225802"/>
                </a:cubicBezTo>
                <a:lnTo>
                  <a:pt x="701919" y="771495"/>
                </a:lnTo>
                <a:cubicBezTo>
                  <a:pt x="701919" y="896072"/>
                  <a:pt x="600546" y="996956"/>
                  <a:pt x="476307" y="996956"/>
                </a:cubicBezTo>
                <a:cubicBezTo>
                  <a:pt x="474783" y="996956"/>
                  <a:pt x="473258" y="996956"/>
                  <a:pt x="471734" y="996956"/>
                </a:cubicBezTo>
                <a:cubicBezTo>
                  <a:pt x="470210" y="996956"/>
                  <a:pt x="469447" y="996956"/>
                  <a:pt x="467923" y="996956"/>
                </a:cubicBezTo>
                <a:cubicBezTo>
                  <a:pt x="343684" y="996956"/>
                  <a:pt x="242311" y="896072"/>
                  <a:pt x="242311" y="771495"/>
                </a:cubicBezTo>
                <a:lnTo>
                  <a:pt x="242311" y="225802"/>
                </a:lnTo>
                <a:cubicBezTo>
                  <a:pt x="242311" y="101225"/>
                  <a:pt x="343684" y="340"/>
                  <a:pt x="467923" y="3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zh-CN" altLang="en-US" smtClean="0">
              <a:solidFill>
                <a:srgbClr val="FD7004"/>
              </a:solidFill>
              <a:latin typeface="Arial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779912" y="1325463"/>
            <a:ext cx="4563500" cy="9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Palatino Linotype"/>
                <a:ea typeface="宋体"/>
                <a:cs typeface="+mn-cs"/>
              </a:rPr>
              <a:t>PEP M3U5: Nelson Mandela</a:t>
            </a:r>
            <a:r>
              <a:rPr lang="en-US" altLang="zh-CN" b="1" dirty="0" smtClean="0">
                <a:solidFill>
                  <a:schemeClr val="bg1"/>
                </a:solidFill>
                <a:latin typeface="Palatino Linotype"/>
                <a:ea typeface="宋体"/>
                <a:cs typeface="+mn-cs"/>
              </a:rPr>
              <a:t>—      a  </a:t>
            </a:r>
            <a:r>
              <a:rPr lang="en-US" altLang="zh-CN" b="1" dirty="0">
                <a:solidFill>
                  <a:schemeClr val="bg1"/>
                </a:solidFill>
                <a:latin typeface="Palatino Linotype"/>
                <a:ea typeface="宋体"/>
                <a:cs typeface="+mn-cs"/>
              </a:rPr>
              <a:t>modern hero</a:t>
            </a:r>
            <a:endParaRPr lang="en-US" altLang="zh-CN" b="1" dirty="0">
              <a:solidFill>
                <a:schemeClr val="bg1"/>
              </a:solidFill>
              <a:latin typeface="Palatino Linotype"/>
              <a:ea typeface="宋体"/>
              <a:cs typeface="+mn-cs"/>
            </a:endParaRP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 bwMode="auto">
          <a:xfrm>
            <a:off x="3897387" y="2274794"/>
            <a:ext cx="4842476" cy="4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2200" dirty="0">
                <a:solidFill>
                  <a:srgbClr val="FDCB34"/>
                </a:solidFill>
                <a:latin typeface="微软雅黑" pitchFamily="34" charset="-122"/>
                <a:ea typeface="微软雅黑" pitchFamily="34" charset="-122"/>
              </a:rPr>
              <a:t>Song: Ordinary </a:t>
            </a:r>
            <a:r>
              <a:rPr lang="en-US" altLang="zh-CN" sz="2200" dirty="0" smtClean="0">
                <a:solidFill>
                  <a:srgbClr val="FDCB34"/>
                </a:solidFill>
                <a:latin typeface="微软雅黑" pitchFamily="34" charset="-122"/>
                <a:ea typeface="微软雅黑" pitchFamily="34" charset="-122"/>
              </a:rPr>
              <a:t>Love-U2</a:t>
            </a:r>
            <a:endParaRPr lang="en-US" altLang="zh-CN" sz="2200" dirty="0">
              <a:solidFill>
                <a:srgbClr val="FDCB34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36"/>
          <p:cNvSpPr txBox="1">
            <a:spLocks noChangeArrowheads="1"/>
          </p:cNvSpPr>
          <p:nvPr/>
        </p:nvSpPr>
        <p:spPr bwMode="auto">
          <a:xfrm>
            <a:off x="4616759" y="3890933"/>
            <a:ext cx="3836038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作者</a:t>
            </a:r>
            <a:r>
              <a:rPr lang="zh-CN" altLang="en-US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：邱海恩</a:t>
            </a:r>
            <a:endParaRPr lang="en-US" altLang="zh-CN" dirty="0" smtClean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单位：华南师范大学外文学院</a:t>
            </a:r>
            <a:endParaRPr lang="zh-CN" altLang="en-US" dirty="0" smtClean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36975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8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3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9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  <p:bldP spid="18" grpId="0" animBg="1" autoUpdateAnimBg="0"/>
      <p:bldP spid="19" grpId="0" animBg="1" autoUpdateAnimBg="0"/>
      <p:bldP spid="20" grpId="0" animBg="1"/>
      <p:bldP spid="21" grpId="0" animBg="1" autoUpdateAnimBg="0"/>
      <p:bldP spid="22" grpId="0" animBg="1" autoUpdateAnimBg="0"/>
      <p:bldP spid="23" grpId="0" animBg="1" autoUpdateAnimBg="0"/>
      <p:bldP spid="24" grpId="0" animBg="1"/>
      <p:bldP spid="25" grpId="0" autoUpdateAnimBg="0"/>
      <p:bldP spid="26" grpId="0" autoUpdateAnimBg="0"/>
      <p:bldP spid="2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33226" y="464203"/>
            <a:ext cx="4572000" cy="949875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We can't fall any further 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If </a:t>
            </a:r>
            <a:r>
              <a:rPr lang="en-US" altLang="zh-CN" sz="2400" b="1" dirty="0">
                <a:solidFill>
                  <a:schemeClr val="bg1"/>
                </a:solidFill>
              </a:rPr>
              <a:t>we can't feel ordinary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love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2776" y="-92546"/>
            <a:ext cx="2207000" cy="5143500"/>
            <a:chOff x="6838321" y="0"/>
            <a:chExt cx="1920183" cy="5143500"/>
          </a:xfrm>
        </p:grpSpPr>
        <p:pic>
          <p:nvPicPr>
            <p:cNvPr id="11266" name="Picture 2" descr="http://cn.bing.com/th?id=OIP.hVUNWSksssf_fqTNTEnaiwAAAA&amp;w=169&amp;h=164&amp;c=7&amp;o=5&amp;pid=1.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321" y="1730083"/>
              <a:ext cx="1759732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http://cn.bing.com/th?id=OIP.mZzJfmG1S-mDpR8uHHAu2AHaGW&amp;w=217&amp;h=186&amp;c=7&amp;o=5&amp;pid=1.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85" t="-8585" r="-10188" b="8585"/>
            <a:stretch/>
          </p:blipFill>
          <p:spPr bwMode="auto">
            <a:xfrm>
              <a:off x="6876256" y="0"/>
              <a:ext cx="1882248" cy="177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http://cn.bing.com/th?id=OIP.dTfsnqvjvhUAFhjDG4MzYQHaLH&amp;w=150&amp;h=205&amp;c=7&amp;o=5&amp;pid=1.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743" y="3190875"/>
              <a:ext cx="1704152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AutoShape 8" descr="data:image/jpeg;base64,/9j/4AAQSkZJRgABAQAAAQABAAD/2wBDAAsJCQcJCQcJCQkJCwkJCQkJCQsJCwsMCwsLDA0QDBEODQ4MEhkSJRodJR0ZHxwpKRYlNzU2GioyPi0pMBk7IRP/2wBDAQcICAsJCxULCxUsHRkdLCwsLCwsLCwsLCwsLCwsLCwsLCwsLCwsLCwsLCwsLCwsLCwsLCwsLCwsLCwsLCwsLCz/wAARCACiANcDASIAAhEBAxEB/8QAGwAAAgMBAQEAAAAAAAAAAAAABAUAAgMBBgf/xABAEAACAgEDAgQDBwEFBwMFAAABAgMRBAASIRMxBSJBUWFxgQYUIzKRobFCUsHR4fAHFSQzYpLxNHKCU3Sys8L/xAAaAQADAQEBAQAAAAAAAAAAAAABAgMABAUG/8QAJhEAAgIBBAICAwADAAAAAAAAAAECERIDITFBBFETYSIygSNCsf/aAAwDAQACEQMRAD8ACLSKwsACvUkNx7cao7ykfh0GFVvHB7cWD30PBgnADRDdNJYZ3djSkiisYNkV++tCVJVmZybDqoCMbXngHm9fO4xi/Z7FtoyMa/eEkmIaXliEVwTGCACxB/u50XQpaG4FSLHloH3BOs2jhnMUoWIuDuBkRi3HbsbFa3WJEBKXyTdX34ugdJPUurHjGuDgjZlA27Td8Cxx2HHrqrKJAFPFck2QdUdSSG2B1WyTVEcX5VA9f9fHLIy8XGaKLLnWCSS3jYRsQ0V1yQD8uT6aaMMn+LA5VyXaJ96Wysibas7XUEUeVFe3p/GqyQGR2XcqSNbKyqW3AcqHJH14Osx4hhsQkeZinkHcZkG6xdU4oH/5a3MwkAaJ1o8WtTIGv8pZCBz6cjVsNSO4mUWdUSILraUobmJcn042n+Rrn3mbftvaG4j3xSAk9tpBBHue/wDl0CQ9Mykb7tlC7QCfTuefqe2rkm+UIPa+4rvZ1PL+jUTrZGxhJGhBHpbKytYIK97028P+1njnhbRRLiPm4McbBoZZUimT2MLkHgexJ+nfSZjHKkqLIL7ERtRBHysasFpFCs6Kq1vLK+0A97Nj9tW024NzS3EmlJYs9lF/tG8KJVcjwjxqFt22QpFjzonF8mKXd7f0+ujz9vvsYsbO2bMrrVwyYeWkxsgeVXjANd+D6a+fDeHHO5doF7VBv3tf17at57arCejAiye1Ub1debLtEn4semfSYftl9jJztXxrDRvbKL4p9+2Sq6a4viHhuaqvh5mLkKwDKceaOSwRf9J18eliEgbcWBqgpa1W+OxFX8dCJ4V4ai20UbSV+JI4pmb3BBFfTVY+bGt0I/E9M+7amviEEeZigjA8R8QxrO4DFzcqJLJs+UOVN+vGmGP4z9s8Vm6fjeXKr7fJkpiz7a4J3Sx7q+RGqrytNk34s+j6/qa+UH7VfbdZlc52EIwBGVbCQxHbZ3PTh75o0fTtotPtx9rY+m02F4NKtEMqHJhkY973BpB+3rqi19N9iPQmuj6Zqa+ep/tHyFCmf7PybQCZWx85HKj3VJY0v9dGRf7SPs82z7xg+NYwJAd5MNXjQe5MLsa+mqZL2TcJLo9tqa8wft79ih0q8RcmRwpUYmZuTgnc6mMGvkD3/QmL7YfY2Yx7PG8BeowVetIYSSb7iYL/AK+emsWn6H2prCHNwMkKcfLxpgxpTDNHIGNXQ2E631gE1NTU1jHxUq7SNK0khLbjtLbk3E3xx/fru0gcE3R5IXv+386sPT5+w7a4Sf7IvtV0a/jXyttnuGVynyr012/1OnIrm0ANc/PV1XduPU8wsGhtIN/Gx/OooNknuTdGvKKqlND/AEdXUpYX19qIv4j0/fWbMkQCTuXbb2pgDfPuNAeO48Z8HXL2t1VzUjjJF8FWDAAenGmFryo4I45HY18eNYeO2fC/C8aMjrNM+WyLKiv06dQ4BYMRZP6av4u+rEXV2g6PEqQ0M8rBD05II6+MgkP/APOmnguEMlp8gNIn3d4VRY22gu+42T8AP30LIniUeEwlgyLfMB88Tt5Uh9yp4837acfZ8r9yy2kRF3ZyJWyrMcIIsAfH217PkNR0nKPJw6TcpJSGscKRbQAwPu5JZjdk2b/nXY2lBKyFCCzAGNSoAqxY3MdaCgDtUAf9JNcftrMspALBfWyRxftrwrybs9CqO2o8qghjRFAAHt6rrOQvHZjCEgAFSQAbFcmvT5a5+KrMyklCo3F0LojV38rhv2OhUnMwcSbQqqCzxbmRr9BQ/UfHVoRb3Qs2g1El5NgOwAYCytnk+gPv2r/EXJy8KGjlMkMp3bAQ5Zgt/wBmrB+etoZFeNTFuWNRQBUjgcUAdA+NwdbwqSeNXkyMfNxQCqszCOWOUPwBdWq3qkFlqYyBJ4xtBMHiOHIqqcrCJCEmpHB3D8q7HFn/ALtEIZWpZEjK2214pEdasnte705/y18+aRkJV0o+zqVP769P9nsaIxDJZFfrrKu1gGCdOQAFB7n11063jx045EdPWzdDwvtbafKKoFuFavQG++osm9wFR9oDGzQ/RW82uuGJamoUDW0ECu1+uqxygstK7KN9uGDbSD/Uv5u2uJbnQdMuP1ZdsgDIv4gttoHPJA4+taqkkEgXpyR0TTBGX81j8rCjfyOrTLCxJlFgpSAqjSVd+XdrOOExKsYY9NBUYLDdXsQF7/U6pDHsSVmpRSDH5goNC+bF3Rs+uuhEBtRS8cBqAJ9ef8dDr946m4Sqws7wPKQo7EbhrgGQSxjlIDMQL2lvgFNXzq+L4snf0EFbctZPHAY2O9XQ9dYnHg/ECycMbcMqNe03R6i9tUDTxkKW6vm7FwHG0XbECqrWkeSjLIoVVKg7iCHF16KpJJ06UkhG0ZDExlfqKsYmbcXbZGBtb22jjXDiZAZBHk5QEZaSMRZOUkQYAgbAZNob09NaDJhdFcE7l/OeR6jmgpFfXRIeMgbtyjk7wbjuwO91+2jlNI1RZh948eEUUaeL+OOgB3Vnyqt3wCsjk/3amt9qXzvAIJHDAcGrA23zqaHzTRsIHRtPPI/XWYDMysCVUq25XWgxNEH6aJ6vh87FUieEuyKBkfhM7MSKQBz8PT6ayyHx4X2VkqzP+CpRir8XSuQFJ7H82vOfj6keC61os4tLa2CT5tpPI9LF6gJ9vQk0T29+dX6dKhLkbmpVkWmJY8Dknn4a4sc5fYDGxILBbCuAKF7dS+Kfoopx9nCeLIrg3Rvj5aV/a1EvwhRFCzrjSAl2RWKgqAF3EcXfppuMfIJQ3ap5nCMQOGJNgqRfyOlP2i8O8Q8VyseXG6JjgxuiBK7IzN1HlJW1rsR667fD03HUUpEdeScGkeXMM8cGO8aSq7PkFjEX/KuxQLQ/PXo/s/1mw3eYyuz5M3/PZyQiKi0Nx9ydJ5vBvGRHiRriMzRRSh+nJE1O0zvQ83tWn3g0OTBh4UM8MqylpyVdWJDPMaH1AGu/zGnpOjm8e89xkLF+ln0ogemqupKsrUVYUVryn35HP76rI7IaMMgrlgBzV1wL/u1zchqrH/usEH+yQ2vEUWtz0W0zM4qBR5pAtkjcQQvAFA9+PTnQqIUncJKpYKthSqtRrhvKU+t+vvo4SwMSBLe0+YbWAB7dyBq3lNCwfn7fPV4a0o7MSUE+AWB5yFVsdFXhkYMAvfngDdfr6/voyVS3hnjqRlkYRYrKSWHIyBZDE1X11lv2MilTbEgFFsGhZ3ECv11s8sEWD43JMH6Ywoy5RQ5UHIRb2bh2uzzowf8Aki/tf9A/1Z5SVs9YJB1JGK5EQveGtWR/Szxxpp4Z1JcPDtjE4yMsP5ACwVgwocDnj9NBPl+Ftj5UaZOOS7RFDLjZMTIbN2VVl+XPvonwuWFcYqkkMrR5TuwhYkBZIwBZcLXY69byqwdHFoXkOdxBANVXJumB49ANYtjRzjdIpEikEtETu8p4q+4+mrujBWKDcwPlBfYtn3NH+NZquRuUSLCRwRTlTfvRFH9deTHbdHcUnik6kGyaUBmCvsRnZmCmjQpRfyrUVpnQyAWdtIxVVcg1yNvA+I1rLEHA6m4cClBoA+wYG71kizmRqaWNUbzxyIvT5Jr8lfO7/wA7QlfJOSLxGQKXcSgsK2jaX49v861sI45FXcqsKUlJkAArnsdDoMkh0LkUwZVZBW08mnUk17c6kaTh3PTbay8DqFvMLAO1QP508qfYitHWClpFaKwfwgFPTaTZdBbCt+msunhk3jhknRGfa3UJKoL8t+U+3fUljkDxp5mDDgOxG2r825iST9NEgW/4hdiSDbKHUAUNo4406ajwxWmxW+C/i826CfpTQRE835kLHtTA8E/vrF/CfHMZlrMVihJUMWIo9yFfcNH4m3G8UTgpE0jQuaqkl8oNcnvtP00/yMGc87JBt7Wjdj9Nd8FFo5JylFiHFy7hjhyJN00A6cgVSrEj8sneqIr9NTQXiIOHk9RuFkXY9rfmBteK9r/TU1zx0k1uyrk09hs7M6xdKcCGOIzY7SGEPEWVXYwS4sagMewuzwefZfE+3Kj+6qZ1kKFupFskkP53VrZk+J9/fnkjxLH/AAVdHncClcKvEXlqTeEtfYH3+GhcHb97wxFOa8jUYshfMAVBbZxfpya9L50VwA9Q0dxBSHUMoYIu0jkFu6mjXfg/xoWTxFEH/rISoG2VSVaQNQICF6I4B9e/x0crdRA1DyAEnaxIPmALKpJH/d7/AEWZONj5Qy+hB1c4gySPGVUha/OQ4N18/c/NI/YTPF8VV3Zm6oG7fGocLGhKMNheRBzfHrqsnikZaZEBO23iaFjMyFn4DigNw9Rfr8NVGHlYuNGZMmOXGEhdPwpHSOlAeUbGdRwTRsdv+qjEx4ZZoDDIAkGOpmkiCqkhYBulsfsACbtT69tPUeQbjG5WCkBkOwFhKQWV9vKs1V+n93NZJXxdjuFYNMelUiQncL45qx78VxrdoJBB04SFYIArMgYGlChfKeL9wONeclGbn5KTCLzRO8O3evTHuFZ7IHv8xzzwsVYW6PRxZ+PKu8CWRRRkaNSccWSKjdqsg96P8atkZGEGEbrH1GbyB0L3Q3UxWx7cfHSvHxchQCrq6hjRkIXbuo8MB8qOqSgSZskjCao0BLIVjl3GiBfCm6bm78uhhEOTGiw4LiQkKsllj0mICgk8FSSBXHofprUYmI19vMCBvajfpYNDS9ESZWmxTm9SU+Z5CitGq3FSlkZfSuSe3b11uFdEdpiSt9QHbuk9BarEtkcj04+Gk+OPobOXs2GDimiJDuO40D3XjkXzxobIwOnD4koO9M7HbFZlRBKoemB70aI41tC0RR2USdM2xYibzNRA2bhf6D9dWZkYGitA8q23ubFcWL+Gh8UbtIPyS4PJv9n9onC5a07RhS8VcoxvhXPvz7aJ8P8ADM7EimjXoyyPOksfMkakBQCGJX+CdP2HDGOiaBbqbbN0O9fpye2uKVNlgopVHIUc0RR5r6ftq0puaxYkai7QJ91z1CCvMXP5iX32CaQpQNfL07++fR8SSpJUYin6SLEwXg/1s3m02+8NGWuQKl7TuLcEED4m/bWjST7lIlQecKQzORVkbdpFX7fxrm+JFvlExMpJd9q7R5Y2jU7TXcSbQ37euspmnCE7RTWNiuTRI4JZv34+uvQJ1XYO0StLt2OwVOwN20Z4r6H+7QylTHODD09jh2aUJKBGb5Xeav07fzoLRadm+UU0vTbeSh6dq7Mm0H1AbtqKwZXR1VgaLRsL2r6eagp+djTZIUVRQR14C70DjcTxypAo/PQuZipHukUsodgOmxOygOQK81j56MtPtgjMHNUuyNHBFFdyqADxZ38fxq0fBIDlhwFR0Csqr5eAgHH01gY7l6j9MBeVYkhyewsHj39fpq2xDYkVHVeUAMlHnkndxY451GuilgviKNcMwNbwUJjsHcOVsnTeOPw6XFxcgQ4yCVEZo4CI3DMvmEiQMp4N9xpX4lIqYjqg842siWRtCc2qg/prz6+J5MUZVdrNZYMzOpstu5K1xd+o7/HXf47bicurVjvOhgMkxbqLE03TWGQs4jeAdNiru7Gm71qaSx+I+LysWmMbFhe5oomfv28y3X11NdDhpt20RU9RKkxx4n/vFJulJlyyRwuxBaIKsZJoMux2HuBX6ca38L8QXESRYxPMwILyOAsaqw2kkoob2HmsHQawrOcqfIlUuhVd8aSyyvJuryxna1Ef+OK1rDGcfdI8pUMFir7uzo6NzTEkqPhZOufaqLcHp1ZJ0Q9RGU2UNxq7MB/ZqwaB9NckiWWNlKDbTEsoT8Jh5tp33zXvwfbmtJIcjw4PHKVzY8mZdmRtSNYlHl3GlaufavW/m2Gbjsk0gEqMTu2ykQxspdmG/c9LdgAk8/tpGqCZr4d4QyMsp8Px3ndumJoseNjGgChlV6HubHuPbUg8DlxhJ9z8VhYP5gOlDIwJ43I6Pd1x/wCNJ/HsF5cEZcsjNJiq0siuI6VWKR7UKAWBx+n6+SjAkkRY18xEjUvHCIXP7A6aCc06ZpVGr7Pq5wfE+mij7vLyDJYmjWWySSdqtR7aQy4PimBmibZHBHNK0CMGuUhNrMx2IvHbk9r/AF8VBlZJkhjhmnjMkiRr05pVoswF0pGvZ+HpkJHC8uRkZBjxp2cZTEkFmvqJJIWPptNDj49hmnB0+zbSVoZx7ljKyspJZjKVa3XdTeYixQvjg3ff10RLDhYR3yrjzZeQRkTGZjtjAA2RY8crhQO4st3PxoDoryPgFHg88+MzKJGDEGQM2xxV+vFewrTPxBWkypKIKBkDKtg/kX0HpwbF/TRWycgcugVVxnhiyoUZIjK0TQs0byQyAHhmhYqQeCpBH+OgxJZGY46sxU7yA3qbFkn+7XcZZFi8VhKEDpY7oBIQHO78wVlNA81ZP0vVomaLE8VLGTqSTQYx6dE7peS3m57Gzz6/DWxTdgugZlnSVlIkUJYYOWDF+e60QR7cn5a5JjFCJCrxg+Vrj8rH0Ub/AJ8c6E8THiIxfDpnyJuq2VISywlpPu3UXp7wSG4si/Y/Dlt4lnZ+NkymKEZKVCohNJG1oLDFmr3qvbRw+zWLGhy5dqRDdtPUoQWvNeRvMT+oH11nl4SMIiCcYEoZiPwWK1XlBUqPSzWjJ3ysfxDC6WOGx3nxmUEuJY45Nr2yFfTsaY9vjeuZ+ZKmc4lpk+8SCJpJQpQMQCFTYePQc38dDGtwpg8eHkJvSSZZdpA3qCgtjW5l7D4njWqY08bM0kpkUBlQLsRQCQSQo9u11zphE0Z+640sUYGYZiZN4DxspCxbbWvMQbHxGh8Zd2XHFMh8sjxOEdQyhT6hiD6WOTfy0MXyawdw9GEpHIQVKxuEYLYJ3EFy9/Ice+hcKBI2y8eSORuY436pd4iCARXG0HmiB7fqZ94LKGbHjx5FsM0ky9RUYDzRso9f7NDRsiwJjh1yBJIIoRkNvIePrDep3LRAIrtR/uCT6DsLHdsdJY0jUBVXpIFEZRuS29bC8+tc9zfoMbyciJkEMEGw2m4b0MbLX4ZXzUPhoLIxujkY5xlgignyIMZXeUPJ1Hfax6UnJ4NnnTfJixly5IMPISX7kZfvsc2+PJXaaLKQBGyfKq+WnxtWC6YCcfYhYm1UcAuQSa7KhOh1e7Ox0qzTEEk9r05CxAiOPYv5WdORZJrc9CifpqrQL1IYZoKnkbaqxrxzyNslUb9D2+eoOF8DqfsUsIJAymJWVrDD3BHfn10sTwB2srsSqeMThhuWuGWrHfj4Vr0JwcOORt7yF4yWZPKWBRuR2v4Hj01AmJHIJEU1KNwO8ksWayQrH4e3r69tPp3CxZVI8+fBs1CrI0dkMK6ljbfoQnPx4Gpr0g3RqpKuAwPf0PsSvF6mm+Ri4o83kxgZMCS5GKHZVLsMwQvYBbdM8yimPoTd6apBjbi+xpG6AYxMYiyHZuLBAq2DxRo8j6aBzM7IXKlkTMljYu8cUZhAWCAcbSJlsk0DYNfL1wi8TzoiRI0ciPu3mSKMTU/LKsqLvH61psW0Gz0MZQFWEI8yliI4h1GRaJUlqHrQHB1rJt2ybemH39RQwJAaNEC21igT3HP7cgY2dAx6U0jxGV3VSzDbJ5iSrKSAWri7s8fLVZ5p3fbFINqSOJ+myyyR3wFldSLB4497HppKMc+0DdHwTIM3nLHFx2CMV3b5erwTf9n2/njxWEcXflSCOcCLBzXNSoa3xGH/AOn/ANWvU/aXJwBj4eDk/eEV3TJ34UUZW4laLbslce5PfXm0PgkaZ4iyfEangWAdXDhOwGWOUklJ+b212HfT+K6g37bN5C/JL0kZeGrjv4hgqomB6wcb2jI8gL8kKPbX0XEDNj41bJIiql7I8pEv/KDE7OT783214Dw2Pw9c/FMeRLK1SjZJjdMHdEykk72FDXuMaZvvOPjkDprEytJ02BSTasnT3HyVQP69x6jW3n/A6aqH9CA6QvGQzBR53LdT8NlClEdUU2Ks+Yg6YeKsQWyYYZpeosLRjGG5255tircAd+AeDR9lJnzI2nasdlP5ndtpBoiyjyUxFDmj7ehAyys3xeOOSHHOVtdEYuGELRElrBkRizDvd+2guKZmuw6E5GHi+ITPgN94zjFBFG2/rGGO23SbmtQOy3RPetMYJcqHDxZXiSJp8yTrJEGLCFRspWJDBhwb5+ukC5OTjpjl9zySABI2kAJEYAIDyBr9D/hpmMk/dvCYhHscKQ5RRt3tRKpRqvf/AC0ylW4tWD5mPl/eC8c0pnV0ZJS0hDMSrDagbaVYfmsfxejPFo8iTNlJlSKJceBbKU4dlLNtPahxx8/nrV5A4wCK8scCOGWjat2Ic2KHufTi/UjLlwBLJkzSB4wyBYo922RlFeYj5emtezRu0DTwt9+8NVshw2NFhIyxhEjLUCbFEi7HAPtyNDZOLP8A7xyckZRVUl3CESVEfIFPUD2KI9A3vrXqS5M7SoxklOSm8rTgbCGNsKNgDsPh7cj+Iyzw+IZMZxpZosiSlZYgilDGq7VfbtLXu3We3fRbtOgJbhEiZEEeJHjrGrRQYiRRSMwSJgolJNAtfPHF86YSpI+RjTeUs8LS2yg03RZS18H/AF20tynyvvcpWRCnWA6bQI3lUKhDOhFnihxxWmONK0mGHk6fWxROpXcGFvHxdVyLH/nWW7aC9qEv3WmkMKRiaYKJWmDEAOQDuJNj/Xvpi0Cf7xyEkWRY8z/hmjCMAUC+STd24Isc3x8dY4zSCfDjtCvVUyFt4YlFLGqNXx2/w0MnjniaPNHOyRKrK8W5Y5EkjLbiN9g9uPez20sWluwtN8GEEG3JLTb1mhy4olj2/hqzELuBazuPc8/xpjNiY2FneKeJ/ex0hKyZGMse5llnUqqyyA8L5ufLqvickkWfvjUAGKKZSyeRaNl2PJvigL1M2bHwfFZsiSN5Fz4oYslY5ADLEyBRSMwXy9wfh/1aoqTdiNt0K4ZC0ZkE5ftckkB37VW1JLMAaPoL4+emmFNkfd8nImZGfAG+B9pPllsW6KKJXkr27+w0JkwxYbGAiSVAiLHuRWEi1w6hjxY7mwf7ivDZ4pcPxqzaHG6lqqWqR7gVYKSOP9E6WPIZcCgtldUGNlleQh/xF/FUklt8VhRz62CPiexGnhyZTD0upIN6mef/AIhkRN7ChDZG0Uew7/PW6SfevvKkIYy6qrdMgAEfmoeb4VQ5/bmbAXkivGmYliAAULKWAXaPIB8Rye/c6FhLjIjV5QtRquwMQsqnewJIqUVXfi779tTSlcYzyyQRMyRQFtz/AIYfeT+Rm4BI7n6e+pqZVJdhpbCmMqdWOaSVVDR+WaaNkO9iJlO+he3hRfbSiQLA07fdYZBK6IolxciFoyUDnph5AR35Bu++mU+bNi5EsaY6xCSRoleVBE7qlHbbg0R603r340u+9O+TFJkrGQkgIcwxSoU215loK10BZP66pFMRjfw1J422dEAA9KaYtG4CLUiqoJJr3Hx9xQNmZJjFjxSQJLvhVk8yRyf1WZEQvwOwJ1hh5hZZecPyCQQKgTHVQE2WvmKi7Hb27nRCvFJI0ggx2Ul90sQJkMkahVYyN+Yc8mv45SUmtzRVtI8/9pkRm8PieeNSEmlAmLCg7Kg27FPHlOvN9ELjz1LjkvkQqCJOKRJGIsge409+00WXPnr0MbIkihxII98cMrpu80jDcq13POkMmPlLiwKYJwWnyJGHSksDbGgvj4HVvGVaUUT8jfVkwvwWJvvjsWQ7MaWum6sQWKqO2voSvHDJHirM28r1I4xC5UKqNGQCVquP6n/XXhvAseeLInEsTo7HEjUOCL3uWq/017tLC04RSQWXYzlWQEL68k89j6ke/EtR3qMpBVpr+nGhx339WNHDOpfqCN1olTZFk+9ACu+hp1dyyRY+QoiiuNxHEI785/5QfaAfU3etk+6dTJyHlj3xxmOVRPcaAAWsl+Ue3b6ehoJcje/mcwld0SLiGJEADEuJO19yTQ4I+iBKY4zmx3ORjRpKAhoyC5QxO5q20tc+p7/Dk9MbdiDxBl84MMAVSXstt/EXb8e59udCymWSPask0bqwPSjkjRZOVI3bkLXXqNMwJk8DReobM7WZHU7uW8zGOu/txp4q7sVv0LmyI4miikmydwZjTRyTrJYoBmhSuK4oivX4EmWVmZAszG6scF7tQDzfFcUPQaXr1HkVJTEJGtomiVjanurbyW4v/wA+rTwkjqZMhZnGPCXBcKCjflvcOPcH66VRt0FugmbGyUSR3UeUBnVSu/aOzsqDj09DoPpE7nEz7Cg3ow2Ot35u3Hbk3rKXOyYiJ4EDyFiyGQlBw6hrKA3fm9PUfNSvFN8B60Fos0Zk3gPshY3udqb4j1Hfvo0qtAvemDDfGSq9UiPiTasPJagoO8gjtfx+N6JV5IllRWIjkID7SBZBBpb7Dvfb63rDDyZpI/FFcBj0myI3gWYk9GibQFiWIY17+3GuiUeY+dS7BRZJ2sT+Y7lPe7A+WhTQSqStFPu6ZfppINyMVU2NhWMg8kd+3yvQUapIuwkTIQoHVishCfygEXV9zemnijqMt4I3jjJaAMp4NmOyzkir9vkO2reHxiT771g0kcEZdRv2u7AElmZDRHAAs+n6ZxbeJsklZXKaKaLCdZSHjiMZFjaD/TW6h9b1TxGMTy4c6zRun3GKJo9ykCQEnf8AT5dvlqmRPhmMquPIhDKwaWVDGLcBi4J3Chz39vfQoTdCse7bArUtGNizA7tjM62T37V+3DWCg12SfGWGPofeMdhCgADKYyCaQE/0369r76t4YGBnjliTZPi5Ch6QRuwBdgqqe3f00rOAjAvAWjO1XsFK6xo023iwb7Gv01BCSN00UDOWIXpgsWv8ttYs/QfXWTp2ajNEx2aP8FSDUkcgj6WxRRKEBrA7kWPQ8g8arlZP3WAdNnWeQdPF3Nw3VBBbcbPF+9612wqxXdkLCWESCROwUmyW4tTz37fyLjQRyvJlK0kMCdWLGKExWl/iSvt/tHjtXB0Bl7MjLH4TjRkNuMkhUiQDeW5ZmtQDX+OppDmzZWfmOIerKiKeiJDuKQg92NDuTf1+Gpo0USiv2H8i4M8as0lR7Hp75jcsW6YUvVgc+9aAmljDshjGVDGzCFlVI9p48zsiEniqF1z76JmljiRAcVnDdat5KosxAAlHlo16Acazac5YWOUmMklt0UUaeYgKCSgU18CfX0rnRJGGHETKF6LSrTJIqOVABG38TaCAOfWux9uPQ4cajHiQKEVTOrLL/wAwE0CCzMGJ4FcccD058uv318pY8WWzMXjUifobwi7/AD2aF1xZ517GIARRkoAQCTSoCkg27gPVubIPHv662ojJ3uVMMbXQQAh6VXbzeUNZ8/zrQWR4ZO7u0WYIItoXaiu211NWCWuj7aO3xOZEJWwGNFkS1A2gbi1e/Hx10yi3AFbLDE7QOWVQo9zqCjFdFHOT7Av924gaByX3xsDbTuTYNbuWq/Xt9NZ5kWUYIFjkDMDHG53ARks1s3Hn73/3fUMlZGeQdtpFqdvbcaO4iqPPF6kjKgTmJB33FSy3V+Vav0BPyA08dhW2+QLGndIijJHAkMgk2ygyL0zZ8vSJ8x5skHm+w5FI58nKllEbZi4s1Pj9P7mwIUBWYhyWrt29u3OiVbGkx5ZCuJIIwb4AClY934iObPvxX7ciQZhj3idscx8GBYMaWIyljfBIZQOSAK/nTcgN1XGUiRpHkZmYEKp3u4XsgJC+47j9tNMpUXwXw1IuqsLmNmNsxRNrNZLt8QOT6/opOTLIjqMZVZlFGZ0aEGz26dEcH37+nGn8kOUPB/C41gaVlii6iRxgqpEYs7F5Is8c6ePYr6POM0Cyx5ETTiRbRYo13SFTRDE7+Phwe3wvTaAPH4d446xNG7Y6LGjJ0ZDyWDOFB5snn4X8scsNhiPfjM3nkCKY2UtJRtSSlbeR6jt31p4fmYEchglMUUPiMZRpEYbFdVoLZAod65+Z5GhDk0uBO2OkzwnIOUqzAiQIsqMdgLB55GBAs0LK/wCXoZ0nHh3hEUckYlTHRv8AiEaUEGNFpekRY570f79Zjw/xUSsJI8JcMMvUyWlIHQAJZtt3Zvtxq+R4hjZTOcQb+nGBCGLxK6L/ANSqav5e3tw28U7AqbQB4YZIM3EZpLAdYpllkRo6kGwiNYLN882SO/b01gOQPEUxWlkmT7ywKv0VWOWOQk0UUMeLA9NDwyqJJrjxVlUkoYeoD5WsD+k2a5+f6P4seJ/EhkLGmx4PvcZK2N0tJYN8HvY4r66Efy2C9hJ42JpcrJZXjZFlTqRyhdhRdqruJBJ+VVx9AZ4EGOL4jUXSZi8aoqqCGZW81AgUSeNA5zwzTSS7TReRtoDFXd7/ADrySfYA/XTLwaSN8TxO2VisTbmXtXTYgmj8ffRg7kLLaIHNBmR0rQktHxEsqgdTjsGvbXb5VoeVZ0kSUPOYlFOlxEMwBYonk7dhd+h50QZXLESPIyqEG+WYsvHcAhTyef8AR1UBizNvCo6bQpkXyA+jEKBfcDn+dSuuClGBkk6yfgOS9RiSLYUQgbgOST72R78GxQxyHkScsVUYxC/idKJlEqCuST1BR/MQuiJJLJ3xGPZDIhfqFSqtSlgEIW/UVrKOPFgSabcFjjuWZgWJK15hbjuf30UwUCZM7ZDvjQTBfvRAY9RYo0gUDeaauewU3fOhPGctMTFTEj6aiSPzdI7tkK+UICCe9ft8dbosMUc+fkxRjqAybVRAI4v6I1B7FvX5/DSfCgbxLOyMuVFEEMgdlACo0xA2RgVVKKJ+nvorcoqW4V4Niqq5RyMUPlCSpNwZtidlSu1jn09dTW8y9DKZgiMssSsAVUgG9hoVXp++ppiTds1zEy5VlaSM0swaWCWTGlGMCAAw5Ao+gUfTQm2ZA0awzPHu2p0zDG0hkqwS7c/pX8avOMFwJh4Q8ezcFONPjRiPetWKQt35Nk+3w1yHMjwxMIsSVpTF0zJNnJvVbvzdJQK7UK/njU6MVxoZIMhHjx5YwSUC5OyeQAxkEMR5CD3FLxr0qNPtkcRNS2H5UOF2DlW2cD6emkK+J+KGxHDjojUZN2TkksxO8kNHRHvyNCz5M0qBpMfHkMNujPn5KxIT7IQBfoR/oZxbe4MqPVSAgtcCsZt5jCuLeowSzLVkel6hIRWfa6gMwdt26rCilO3j31445EJbqnCxzKBuB/3tkMdwFC9ym/leqyTyBxKseECUAIGdNIwO2mrgDn2o8cX6kfH9mzPaESHerK4R/NzKpAU2Ce3vXPxHtqpEthykp2XEhaW1blbVw3JPcE2OR+vjofEZUSRJcfEdWIP/AKqVGLBdlmgfQ6NTxD7qZ5IMPFSSRNoPVywwXmj/AMyiR3vj+7WwYVKx4+NiI8ks0S7dhmcyFJEjZTtpY1BJ3D29vjxf7ortjTUilGR4zBIkanZZBMbA16d+fT5IY/Fc9ipEOKyIQBUuSyq4oljul5vUHiWd1Gl6UDMzsxtsk7AQPLxMOPb/AD0MZDDrImihidZN0pNKkfUiYSSEVUprafWySBxplFl5ixLGrLFujT8JXhJhOwClkVQDVemvJrnzEsTjYUjPK2Qonhkk2tIKpAZe3+Px1k3inishQySxbU3bdkCqoB5/qJPt8OPhopS6AenzG8RyzhxjJYNZ6hSVViI28kxqQb9Pzep0J90nCwRGeFFD2qRnYg57hC5A9fT+eUSZ/iqiL8aORFkMi9aFJPN7kkA+/rxrj+IeKuwLzxHlbU442uACKf1IHsT8dHF+zD54fFWBAycXpKwBR3dhdgC7ks/D5fDWWLF4kJ5ZMqJA4FIhkVI5PN/Xtdj7VyKs+/CSPxHxKH8kkAZVoE4kRNG/KK9PhrNs/wAQJszlaXYvRijQixX9A/jRxbAXOX47LMZRnMrBm2bZFAQbidvlHYfM/wCPoYPGmi8BkxN5k8WKS4iyMwRVgkZiHLj+yDQFd9eaiWhI24s0h3PvBvsBY9NagoSgB3VakcKR9bIrRzp7FPiTVs0bJ8dQRj75GQjkrYgbl+5J6Z9vfTjwPxCbHkzE8QKGDIg6ZnhjiV0ZN350jQWSD3+A+iUqgQNuTncKIBFiuOP9fprojUKq3H1AWvyim9qINWO2spUB6aG+XF4b0pXxfHPEFkWNSIzjmOOXb+UEwFVsmravjzWlT5XjUm2OSbcjRsGYzbOp2YdVj37ccarRAA/tHaQqk7fT0B1wNIpG09vzB6HPwvWv6Nh9nD4j4rB0g6RSdPhHKb2aqIuTvx8v50RL4r94GOsuMwiaQSzRrKTJLQpd7Faon/p7DWDdS94VX5XyiiSzGgoA5s/A6vOJMHGMs0MiTOaUsPK0tXtG70UV/o6Dp9GUWgfxXxM5nSxMeGRNr+ZZHVzJKeFsoBwB8PfTPDfCxIYYI4cm0W3cdI9SRuWc8+p7aR4GxJJMmS2lIKxqFtlDfmY36n/XfREviMQBAdFsFeDvYAg+iaW0th3F1QRmZiTygwJJtQEDqKNxJosTtsV2rU0HC+RMu7HhbaRzI0iRA0aqgS38amsmzOMfZczzONgzZ1VuGCvKSaIokFwP9fDXFnkTqBmkkdlFSFg//wCw3fvz/niRrn66pkBwTNOrJGSFLsCAQd/A7mmBOqusU6TRyuigKrxEC7Kn8pI59f21UgHVa/y0G7QVFJgJWdWYDERlBIVi4Fgeuu7ckhaxYrrkbgK5IHfRw13nnR29Bp+wJIHlEgliSMbRt2myTph1acEAEbSOSQRxVaz0NLPttV7+pI/jWSsWX2GrLGXKGRhuB23R2m+4AW/31ox27rIO0lfzCt35bUg1pTjndMSTfFn/ALho3rk7gUXue24fwdFqmKrfBsxL8O/lK0fyjkHgmh/GuLtAAAW/S2HPPpfOsVlYX5EoEkWX4v8A+WuCZ1JpVFiieT/J1jUzYCgzAx8HgqSbNew41A7gcqgCjgAMRV3bC9ZGaVjZCgiuQKPr7HUDX+YAjuL7c6NgxL7hYsKL5HBAPPa741UNG20lxQPchjx8dWJ3fmCsPiLv565wBW1QOwpQO3poWjYMIRgN20lgQAaYkfCuNXuW0YRVQbcCpsV6lTzoKSaOJQWC8flCqASfhWtsWd8iON2CK3mW+TuIb+oMTekkuy0X/qatyl1+ZrABIHFni9XRJKdo1HkALEkKRfqCTWulVKem62JO0bSD+WhXrqigBihY2APMR6AXwP00oxqI3Y2oO015jIqHkA8ruuuf21U1wHZewqmBFfGz31cFGRt0jkqtiksj0J3d/bWJYOyhGsslFivAJN+p0RKLMQA24KxtXO/zgsPX176GmRJzijYI1RnMpW1Lqaag1cdv30UTTuCHYAdzakUKFjkaqVZiN58oBPLhWoelc8+2iZAb4vUnkQtIQQjoCxAo9+NcGMEJFsBW00xv1BBWtEjytDxw2+Ld6j21YISVUsAzNQJ383xzxrRboVpWBY4d06QZx0iy0CQDtO26r5ammMPhrLmZUUsjA9GDIRYE37hIWRjbkcAr++pp8WTyj7BDqDU1NIdBz31z/PU1NExB6fLXfbU1NYyKPpfJ+ZvmdTU08CUy2P8AnP8A7V//ADGivT9dTU0JcmhwWHYaqe/11NTQQzLDv9dd9frqamsYv7/TXB/dqamgHoXZF9R/p/GicP8A9NJ8JD/dqamml+pOP7BcZNLyfzAd9Egkjk3+Xv8AMamppCvRWzzye+h5Cb7nsNTU1gMyBNn5f366O/66mppkIbx9ov8A7mP+RraXhnripuK9PPqamkXI3ocS8eKYNevheTfxrIi1NTU11I5G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10" descr="data:image/jpeg;base64,/9j/4AAQSkZJRgABAQAAAQABAAD/2wBDAAsJCQcJCQcJCQkJCwkJCQkJCQsJCwsMCwsLDA0QDBEODQ4MEhkSJRodJR0ZHxwpKRYlNzU2GioyPi0pMBk7IRP/2wBDAQcICAsJCxULCxUsHRkdLCwsLCwsLCwsLCwsLCwsLCwsLCwsLCwsLCwsLCwsLCwsLCwsLCwsLCwsLCwsLCwsLCz/wAARCACiANcDASIAAhEBAxEB/8QAGwAAAgMBAQEAAAAAAAAAAAAABAUAAgMBBgf/xABAEAACAgEDAgQDBwEFBwMFAAABAgMRBAASIRMxBSJBUWFxgQYUIzKRobFCUsHR4fAHFSQzYpLxNHKCU3Sys8L/xAAaAQADAQEBAQAAAAAAAAAAAAABAgMABAUG/8QAJhEAAgIBBAICAwADAAAAAAAAAAECERIDITFBBFETYSIygSNCsf/aAAwDAQACEQMRAD8ACLSKwsACvUkNx7cao7ykfh0GFVvHB7cWD30PBgnADRDdNJYZ3djSkiisYNkV++tCVJVmZybDqoCMbXngHm9fO4xi/Z7FtoyMa/eEkmIaXliEVwTGCACxB/u50XQpaG4FSLHloH3BOs2jhnMUoWIuDuBkRi3HbsbFa3WJEBKXyTdX34ugdJPUurHjGuDgjZlA27Td8Cxx2HHrqrKJAFPFck2QdUdSSG2B1WyTVEcX5VA9f9fHLIy8XGaKLLnWCSS3jYRsQ0V1yQD8uT6aaMMn+LA5VyXaJ96Wysibas7XUEUeVFe3p/GqyQGR2XcqSNbKyqW3AcqHJH14Osx4hhsQkeZinkHcZkG6xdU4oH/5a3MwkAaJ1o8WtTIGv8pZCBz6cjVsNSO4mUWdUSILraUobmJcn042n+Rrn3mbftvaG4j3xSAk9tpBBHue/wDl0CQ9Mykb7tlC7QCfTuefqe2rkm+UIPa+4rvZ1PL+jUTrZGxhJGhBHpbKytYIK97028P+1njnhbRRLiPm4McbBoZZUimT2MLkHgexJ+nfSZjHKkqLIL7ERtRBHysasFpFCs6Kq1vLK+0A97Nj9tW024NzS3EmlJYs9lF/tG8KJVcjwjxqFt22QpFjzonF8mKXd7f0+ujz9vvsYsbO2bMrrVwyYeWkxsgeVXjANd+D6a+fDeHHO5doF7VBv3tf17at57arCejAiye1Ub1debLtEn4semfSYftl9jJztXxrDRvbKL4p9+2Sq6a4viHhuaqvh5mLkKwDKceaOSwRf9J18eliEgbcWBqgpa1W+OxFX8dCJ4V4ai20UbSV+JI4pmb3BBFfTVY+bGt0I/E9M+7amviEEeZigjA8R8QxrO4DFzcqJLJs+UOVN+vGmGP4z9s8Vm6fjeXKr7fJkpiz7a4J3Sx7q+RGqrytNk34s+j6/qa+UH7VfbdZlc52EIwBGVbCQxHbZ3PTh75o0fTtotPtx9rY+m02F4NKtEMqHJhkY973BpB+3rqi19N9iPQmuj6Zqa+ep/tHyFCmf7PybQCZWx85HKj3VJY0v9dGRf7SPs82z7xg+NYwJAd5MNXjQe5MLsa+mqZL2TcJLo9tqa8wft79ih0q8RcmRwpUYmZuTgnc6mMGvkD3/QmL7YfY2Yx7PG8BeowVetIYSSb7iYL/AK+emsWn6H2prCHNwMkKcfLxpgxpTDNHIGNXQ2E631gE1NTU1jHxUq7SNK0khLbjtLbk3E3xx/fru0gcE3R5IXv+386sPT5+w7a4Sf7IvtV0a/jXyttnuGVynyr012/1OnIrm0ANc/PV1XduPU8wsGhtIN/Gx/OooNknuTdGvKKqlND/AEdXUpYX19qIv4j0/fWbMkQCTuXbb2pgDfPuNAeO48Z8HXL2t1VzUjjJF8FWDAAenGmFryo4I45HY18eNYeO2fC/C8aMjrNM+WyLKiv06dQ4BYMRZP6av4u+rEXV2g6PEqQ0M8rBD05II6+MgkP/APOmnguEMlp8gNIn3d4VRY22gu+42T8AP30LIniUeEwlgyLfMB88Tt5Uh9yp4837acfZ8r9yy2kRF3ZyJWyrMcIIsAfH217PkNR0nKPJw6TcpJSGscKRbQAwPu5JZjdk2b/nXY2lBKyFCCzAGNSoAqxY3MdaCgDtUAf9JNcftrMspALBfWyRxftrwrybs9CqO2o8qghjRFAAHt6rrOQvHZjCEgAFSQAbFcmvT5a5+KrMyklCo3F0LojV38rhv2OhUnMwcSbQqqCzxbmRr9BQ/UfHVoRb3Qs2g1El5NgOwAYCytnk+gPv2r/EXJy8KGjlMkMp3bAQ5Zgt/wBmrB+etoZFeNTFuWNRQBUjgcUAdA+NwdbwqSeNXkyMfNxQCqszCOWOUPwBdWq3qkFlqYyBJ4xtBMHiOHIqqcrCJCEmpHB3D8q7HFn/ALtEIZWpZEjK2214pEdasnte705/y18+aRkJV0o+zqVP769P9nsaIxDJZFfrrKu1gGCdOQAFB7n11063jx045EdPWzdDwvtbafKKoFuFavQG++osm9wFR9oDGzQ/RW82uuGJamoUDW0ECu1+uqxygstK7KN9uGDbSD/Uv5u2uJbnQdMuP1ZdsgDIv4gttoHPJA4+taqkkEgXpyR0TTBGX81j8rCjfyOrTLCxJlFgpSAqjSVd+XdrOOExKsYY9NBUYLDdXsQF7/U6pDHsSVmpRSDH5goNC+bF3Rs+uuhEBtRS8cBqAJ9ef8dDr946m4Sqws7wPKQo7EbhrgGQSxjlIDMQL2lvgFNXzq+L4snf0EFbctZPHAY2O9XQ9dYnHg/ECycMbcMqNe03R6i9tUDTxkKW6vm7FwHG0XbECqrWkeSjLIoVVKg7iCHF16KpJJ06UkhG0ZDExlfqKsYmbcXbZGBtb22jjXDiZAZBHk5QEZaSMRZOUkQYAgbAZNob09NaDJhdFcE7l/OeR6jmgpFfXRIeMgbtyjk7wbjuwO91+2jlNI1RZh948eEUUaeL+OOgB3Vnyqt3wCsjk/3amt9qXzvAIJHDAcGrA23zqaHzTRsIHRtPPI/XWYDMysCVUq25XWgxNEH6aJ6vh87FUieEuyKBkfhM7MSKQBz8PT6ayyHx4X2VkqzP+CpRir8XSuQFJ7H82vOfj6keC61os4tLa2CT5tpPI9LF6gJ9vQk0T29+dX6dKhLkbmpVkWmJY8Dknn4a4sc5fYDGxILBbCuAKF7dS+Kfoopx9nCeLIrg3Rvj5aV/a1EvwhRFCzrjSAl2RWKgqAF3EcXfppuMfIJQ3ap5nCMQOGJNgqRfyOlP2i8O8Q8VyseXG6JjgxuiBK7IzN1HlJW1rsR667fD03HUUpEdeScGkeXMM8cGO8aSq7PkFjEX/KuxQLQ/PXo/s/1mw3eYyuz5M3/PZyQiKi0Nx9ydJ5vBvGRHiRriMzRRSh+nJE1O0zvQ83tWn3g0OTBh4UM8MqylpyVdWJDPMaH1AGu/zGnpOjm8e89xkLF+ln0ogemqupKsrUVYUVryn35HP76rI7IaMMgrlgBzV1wL/u1zchqrH/usEH+yQ2vEUWtz0W0zM4qBR5pAtkjcQQvAFA9+PTnQqIUncJKpYKthSqtRrhvKU+t+vvo4SwMSBLe0+YbWAB7dyBq3lNCwfn7fPV4a0o7MSUE+AWB5yFVsdFXhkYMAvfngDdfr6/voyVS3hnjqRlkYRYrKSWHIyBZDE1X11lv2MilTbEgFFsGhZ3ECv11s8sEWD43JMH6Ywoy5RQ5UHIRb2bh2uzzowf8Aki/tf9A/1Z5SVs9YJB1JGK5EQveGtWR/Szxxpp4Z1JcPDtjE4yMsP5ACwVgwocDnj9NBPl+Ftj5UaZOOS7RFDLjZMTIbN2VVl+XPvonwuWFcYqkkMrR5TuwhYkBZIwBZcLXY69byqwdHFoXkOdxBANVXJumB49ANYtjRzjdIpEikEtETu8p4q+4+mrujBWKDcwPlBfYtn3NH+NZquRuUSLCRwRTlTfvRFH9deTHbdHcUnik6kGyaUBmCvsRnZmCmjQpRfyrUVpnQyAWdtIxVVcg1yNvA+I1rLEHA6m4cClBoA+wYG71kizmRqaWNUbzxyIvT5Jr8lfO7/wA7QlfJOSLxGQKXcSgsK2jaX49v861sI45FXcqsKUlJkAArnsdDoMkh0LkUwZVZBW08mnUk17c6kaTh3PTbay8DqFvMLAO1QP508qfYitHWClpFaKwfwgFPTaTZdBbCt+msunhk3jhknRGfa3UJKoL8t+U+3fUljkDxp5mDDgOxG2r825iST9NEgW/4hdiSDbKHUAUNo4406ajwxWmxW+C/i826CfpTQRE835kLHtTA8E/vrF/CfHMZlrMVihJUMWIo9yFfcNH4m3G8UTgpE0jQuaqkl8oNcnvtP00/yMGc87JBt7Wjdj9Nd8FFo5JylFiHFy7hjhyJN00A6cgVSrEj8sneqIr9NTQXiIOHk9RuFkXY9rfmBteK9r/TU1zx0k1uyrk09hs7M6xdKcCGOIzY7SGEPEWVXYwS4sagMewuzwefZfE+3Kj+6qZ1kKFupFskkP53VrZk+J9/fnkjxLH/AAVdHncClcKvEXlqTeEtfYH3+GhcHb97wxFOa8jUYshfMAVBbZxfpya9L50VwA9Q0dxBSHUMoYIu0jkFu6mjXfg/xoWTxFEH/rISoG2VSVaQNQICF6I4B9e/x0crdRA1DyAEnaxIPmALKpJH/d7/AEWZONj5Qy+hB1c4gySPGVUha/OQ4N18/c/NI/YTPF8VV3Zm6oG7fGocLGhKMNheRBzfHrqsnikZaZEBO23iaFjMyFn4DigNw9Rfr8NVGHlYuNGZMmOXGEhdPwpHSOlAeUbGdRwTRsdv+qjEx4ZZoDDIAkGOpmkiCqkhYBulsfsACbtT69tPUeQbjG5WCkBkOwFhKQWV9vKs1V+n93NZJXxdjuFYNMelUiQncL45qx78VxrdoJBB04SFYIArMgYGlChfKeL9wONeclGbn5KTCLzRO8O3evTHuFZ7IHv8xzzwsVYW6PRxZ+PKu8CWRRRkaNSccWSKjdqsg96P8atkZGEGEbrH1GbyB0L3Q3UxWx7cfHSvHxchQCrq6hjRkIXbuo8MB8qOqSgSZskjCao0BLIVjl3GiBfCm6bm78uhhEOTGiw4LiQkKsllj0mICgk8FSSBXHofprUYmI19vMCBvajfpYNDS9ESZWmxTm9SU+Z5CitGq3FSlkZfSuSe3b11uFdEdpiSt9QHbuk9BarEtkcj04+Gk+OPobOXs2GDimiJDuO40D3XjkXzxobIwOnD4koO9M7HbFZlRBKoemB70aI41tC0RR2USdM2xYibzNRA2bhf6D9dWZkYGitA8q23ubFcWL+Gh8UbtIPyS4PJv9n9onC5a07RhS8VcoxvhXPvz7aJ8P8ADM7EimjXoyyPOksfMkakBQCGJX+CdP2HDGOiaBbqbbN0O9fpye2uKVNlgopVHIUc0RR5r6ftq0puaxYkai7QJ91z1CCvMXP5iX32CaQpQNfL07++fR8SSpJUYin6SLEwXg/1s3m02+8NGWuQKl7TuLcEED4m/bWjST7lIlQecKQzORVkbdpFX7fxrm+JFvlExMpJd9q7R5Y2jU7TXcSbQ37euspmnCE7RTWNiuTRI4JZv34+uvQJ1XYO0StLt2OwVOwN20Z4r6H+7QylTHODD09jh2aUJKBGb5Xeav07fzoLRadm+UU0vTbeSh6dq7Mm0H1AbtqKwZXR1VgaLRsL2r6eagp+djTZIUVRQR14C70DjcTxypAo/PQuZipHukUsodgOmxOygOQK81j56MtPtgjMHNUuyNHBFFdyqADxZ38fxq0fBIDlhwFR0Csqr5eAgHH01gY7l6j9MBeVYkhyewsHj39fpq2xDYkVHVeUAMlHnkndxY451GuilgviKNcMwNbwUJjsHcOVsnTeOPw6XFxcgQ4yCVEZo4CI3DMvmEiQMp4N9xpX4lIqYjqg842siWRtCc2qg/prz6+J5MUZVdrNZYMzOpstu5K1xd+o7/HXf47bicurVjvOhgMkxbqLE03TWGQs4jeAdNiru7Gm71qaSx+I+LysWmMbFhe5oomfv28y3X11NdDhpt20RU9RKkxx4n/vFJulJlyyRwuxBaIKsZJoMux2HuBX6ca38L8QXESRYxPMwILyOAsaqw2kkoob2HmsHQawrOcqfIlUuhVd8aSyyvJuryxna1Ef+OK1rDGcfdI8pUMFir7uzo6NzTEkqPhZOufaqLcHp1ZJ0Q9RGU2UNxq7MB/ZqwaB9NckiWWNlKDbTEsoT8Jh5tp33zXvwfbmtJIcjw4PHKVzY8mZdmRtSNYlHl3GlaufavW/m2Gbjsk0gEqMTu2ykQxspdmG/c9LdgAk8/tpGqCZr4d4QyMsp8Px3ndumJoseNjGgChlV6HubHuPbUg8DlxhJ9z8VhYP5gOlDIwJ43I6Pd1x/wCNJ/HsF5cEZcsjNJiq0siuI6VWKR7UKAWBx+n6+SjAkkRY18xEjUvHCIXP7A6aCc06ZpVGr7Pq5wfE+mij7vLyDJYmjWWySSdqtR7aQy4PimBmibZHBHNK0CMGuUhNrMx2IvHbk9r/AF8VBlZJkhjhmnjMkiRr05pVoswF0pGvZ+HpkJHC8uRkZBjxp2cZTEkFmvqJJIWPptNDj49hmnB0+zbSVoZx7ljKyspJZjKVa3XdTeYixQvjg3ff10RLDhYR3yrjzZeQRkTGZjtjAA2RY8crhQO4st3PxoDoryPgFHg88+MzKJGDEGQM2xxV+vFewrTPxBWkypKIKBkDKtg/kX0HpwbF/TRWycgcugVVxnhiyoUZIjK0TQs0byQyAHhmhYqQeCpBH+OgxJZGY46sxU7yA3qbFkn+7XcZZFi8VhKEDpY7oBIQHO78wVlNA81ZP0vVomaLE8VLGTqSTQYx6dE7peS3m57Gzz6/DWxTdgugZlnSVlIkUJYYOWDF+e60QR7cn5a5JjFCJCrxg+Vrj8rH0Ub/AJ8c6E8THiIxfDpnyJuq2VISywlpPu3UXp7wSG4si/Y/Dlt4lnZ+NkymKEZKVCohNJG1oLDFmr3qvbRw+zWLGhy5dqRDdtPUoQWvNeRvMT+oH11nl4SMIiCcYEoZiPwWK1XlBUqPSzWjJ3ysfxDC6WOGx3nxmUEuJY45Nr2yFfTsaY9vjeuZ+ZKmc4lpk+8SCJpJQpQMQCFTYePQc38dDGtwpg8eHkJvSSZZdpA3qCgtjW5l7D4njWqY08bM0kpkUBlQLsRQCQSQo9u11zphE0Z+640sUYGYZiZN4DxspCxbbWvMQbHxGh8Zd2XHFMh8sjxOEdQyhT6hiD6WOTfy0MXyawdw9GEpHIQVKxuEYLYJ3EFy9/Ice+hcKBI2y8eSORuY436pd4iCARXG0HmiB7fqZ94LKGbHjx5FsM0ky9RUYDzRso9f7NDRsiwJjh1yBJIIoRkNvIePrDep3LRAIrtR/uCT6DsLHdsdJY0jUBVXpIFEZRuS29bC8+tc9zfoMbyciJkEMEGw2m4b0MbLX4ZXzUPhoLIxujkY5xlgignyIMZXeUPJ1Hfax6UnJ4NnnTfJixly5IMPISX7kZfvsc2+PJXaaLKQBGyfKq+WnxtWC6YCcfYhYm1UcAuQSa7KhOh1e7Ox0qzTEEk9r05CxAiOPYv5WdORZJrc9CifpqrQL1IYZoKnkbaqxrxzyNslUb9D2+eoOF8DqfsUsIJAymJWVrDD3BHfn10sTwB2srsSqeMThhuWuGWrHfj4Vr0JwcOORt7yF4yWZPKWBRuR2v4Hj01AmJHIJEU1KNwO8ksWayQrH4e3r69tPp3CxZVI8+fBs1CrI0dkMK6ljbfoQnPx4Gpr0g3RqpKuAwPf0PsSvF6mm+Ri4o83kxgZMCS5GKHZVLsMwQvYBbdM8yimPoTd6apBjbi+xpG6AYxMYiyHZuLBAq2DxRo8j6aBzM7IXKlkTMljYu8cUZhAWCAcbSJlsk0DYNfL1wi8TzoiRI0ciPu3mSKMTU/LKsqLvH61psW0Gz0MZQFWEI8yliI4h1GRaJUlqHrQHB1rJt2ybemH39RQwJAaNEC21igT3HP7cgY2dAx6U0jxGV3VSzDbJ5iSrKSAWri7s8fLVZ5p3fbFINqSOJ+myyyR3wFldSLB4497HppKMc+0DdHwTIM3nLHFx2CMV3b5erwTf9n2/njxWEcXflSCOcCLBzXNSoa3xGH/AOn/ANWvU/aXJwBj4eDk/eEV3TJ34UUZW4laLbslce5PfXm0PgkaZ4iyfEangWAdXDhOwGWOUklJ+b212HfT+K6g37bN5C/JL0kZeGrjv4hgqomB6wcb2jI8gL8kKPbX0XEDNj41bJIiql7I8pEv/KDE7OT783214Dw2Pw9c/FMeRLK1SjZJjdMHdEykk72FDXuMaZvvOPjkDprEytJ02BSTasnT3HyVQP69x6jW3n/A6aqH9CA6QvGQzBR53LdT8NlClEdUU2Ks+Yg6YeKsQWyYYZpeosLRjGG5255tircAd+AeDR9lJnzI2nasdlP5ndtpBoiyjyUxFDmj7ehAyys3xeOOSHHOVtdEYuGELRElrBkRizDvd+2guKZmuw6E5GHi+ITPgN94zjFBFG2/rGGO23SbmtQOy3RPetMYJcqHDxZXiSJp8yTrJEGLCFRspWJDBhwb5+ukC5OTjpjl9zySABI2kAJEYAIDyBr9D/hpmMk/dvCYhHscKQ5RRt3tRKpRqvf/AC0ylW4tWD5mPl/eC8c0pnV0ZJS0hDMSrDagbaVYfmsfxejPFo8iTNlJlSKJceBbKU4dlLNtPahxx8/nrV5A4wCK8scCOGWjat2Ic2KHufTi/UjLlwBLJkzSB4wyBYo922RlFeYj5emtezRu0DTwt9+8NVshw2NFhIyxhEjLUCbFEi7HAPtyNDZOLP8A7xyckZRVUl3CESVEfIFPUD2KI9A3vrXqS5M7SoxklOSm8rTgbCGNsKNgDsPh7cj+Iyzw+IZMZxpZosiSlZYgilDGq7VfbtLXu3We3fRbtOgJbhEiZEEeJHjrGrRQYiRRSMwSJgolJNAtfPHF86YSpI+RjTeUs8LS2yg03RZS18H/AF20tynyvvcpWRCnWA6bQI3lUKhDOhFnihxxWmONK0mGHk6fWxROpXcGFvHxdVyLH/nWW7aC9qEv3WmkMKRiaYKJWmDEAOQDuJNj/Xvpi0Cf7xyEkWRY8z/hmjCMAUC+STd24Isc3x8dY4zSCfDjtCvVUyFt4YlFLGqNXx2/w0MnjniaPNHOyRKrK8W5Y5EkjLbiN9g9uPez20sWluwtN8GEEG3JLTb1mhy4olj2/hqzELuBazuPc8/xpjNiY2FneKeJ/ex0hKyZGMse5llnUqqyyA8L5ufLqvickkWfvjUAGKKZSyeRaNl2PJvigL1M2bHwfFZsiSN5Fz4oYslY5ADLEyBRSMwXy9wfh/1aoqTdiNt0K4ZC0ZkE5ftckkB37VW1JLMAaPoL4+emmFNkfd8nImZGfAG+B9pPllsW6KKJXkr27+w0JkwxYbGAiSVAiLHuRWEi1w6hjxY7mwf7ivDZ4pcPxqzaHG6lqqWqR7gVYKSOP9E6WPIZcCgtldUGNlleQh/xF/FUklt8VhRz62CPiexGnhyZTD0upIN6mef/AIhkRN7ChDZG0Uew7/PW6SfevvKkIYy6qrdMgAEfmoeb4VQ5/bmbAXkivGmYliAAULKWAXaPIB8Rye/c6FhLjIjV5QtRquwMQsqnewJIqUVXfi779tTSlcYzyyQRMyRQFtz/AIYfeT+Rm4BI7n6e+pqZVJdhpbCmMqdWOaSVVDR+WaaNkO9iJlO+he3hRfbSiQLA07fdYZBK6IolxciFoyUDnph5AR35Bu++mU+bNi5EsaY6xCSRoleVBE7qlHbbg0R603r340u+9O+TFJkrGQkgIcwxSoU215loK10BZP66pFMRjfw1J422dEAA9KaYtG4CLUiqoJJr3Hx9xQNmZJjFjxSQJLvhVk8yRyf1WZEQvwOwJ1hh5hZZecPyCQQKgTHVQE2WvmKi7Hb27nRCvFJI0ggx2Ul90sQJkMkahVYyN+Yc8mv45SUmtzRVtI8/9pkRm8PieeNSEmlAmLCg7Kg27FPHlOvN9ELjz1LjkvkQqCJOKRJGIsge409+00WXPnr0MbIkihxII98cMrpu80jDcq13POkMmPlLiwKYJwWnyJGHSksDbGgvj4HVvGVaUUT8jfVkwvwWJvvjsWQ7MaWum6sQWKqO2voSvHDJHirM28r1I4xC5UKqNGQCVquP6n/XXhvAseeLInEsTo7HEjUOCL3uWq/017tLC04RSQWXYzlWQEL68k89j6ke/EtR3qMpBVpr+nGhx339WNHDOpfqCN1olTZFk+9ACu+hp1dyyRY+QoiiuNxHEI785/5QfaAfU3etk+6dTJyHlj3xxmOVRPcaAAWsl+Ue3b6ehoJcje/mcwld0SLiGJEADEuJO19yTQ4I+iBKY4zmx3ORjRpKAhoyC5QxO5q20tc+p7/Dk9MbdiDxBl84MMAVSXstt/EXb8e59udCymWSPask0bqwPSjkjRZOVI3bkLXXqNMwJk8DReobM7WZHU7uW8zGOu/txp4q7sVv0LmyI4miikmydwZjTRyTrJYoBmhSuK4oivX4EmWVmZAszG6scF7tQDzfFcUPQaXr1HkVJTEJGtomiVjanurbyW4v/wA+rTwkjqZMhZnGPCXBcKCjflvcOPcH66VRt0FugmbGyUSR3UeUBnVSu/aOzsqDj09DoPpE7nEz7Cg3ow2Ot35u3Hbk3rKXOyYiJ4EDyFiyGQlBw6hrKA3fm9PUfNSvFN8B60Fos0Zk3gPshY3udqb4j1Hfvo0qtAvemDDfGSq9UiPiTasPJagoO8gjtfx+N6JV5IllRWIjkID7SBZBBpb7Dvfb63rDDyZpI/FFcBj0myI3gWYk9GibQFiWIY17+3GuiUeY+dS7BRZJ2sT+Y7lPe7A+WhTQSqStFPu6ZfppINyMVU2NhWMg8kd+3yvQUapIuwkTIQoHVishCfygEXV9zemnijqMt4I3jjJaAMp4NmOyzkir9vkO2reHxiT771g0kcEZdRv2u7AElmZDRHAAs+n6ZxbeJsklZXKaKaLCdZSHjiMZFjaD/TW6h9b1TxGMTy4c6zRun3GKJo9ykCQEnf8AT5dvlqmRPhmMquPIhDKwaWVDGLcBi4J3Chz39vfQoTdCse7bArUtGNizA7tjM62T37V+3DWCg12SfGWGPofeMdhCgADKYyCaQE/0369r76t4YGBnjliTZPi5Ch6QRuwBdgqqe3f00rOAjAvAWjO1XsFK6xo023iwb7Gv01BCSN00UDOWIXpgsWv8ttYs/QfXWTp2ajNEx2aP8FSDUkcgj6WxRRKEBrA7kWPQ8g8arlZP3WAdNnWeQdPF3Nw3VBBbcbPF+9612wqxXdkLCWESCROwUmyW4tTz37fyLjQRyvJlK0kMCdWLGKExWl/iSvt/tHjtXB0Bl7MjLH4TjRkNuMkhUiQDeW5ZmtQDX+OppDmzZWfmOIerKiKeiJDuKQg92NDuTf1+Gpo0USiv2H8i4M8as0lR7Hp75jcsW6YUvVgc+9aAmljDshjGVDGzCFlVI9p48zsiEniqF1z76JmljiRAcVnDdat5KosxAAlHlo16Acazac5YWOUmMklt0UUaeYgKCSgU18CfX0rnRJGGHETKF6LSrTJIqOVABG38TaCAOfWux9uPQ4cajHiQKEVTOrLL/wAwE0CCzMGJ4FcccD058uv318pY8WWzMXjUifobwi7/AD2aF1xZ517GIARRkoAQCTSoCkg27gPVubIPHv662ojJ3uVMMbXQQAh6VXbzeUNZ8/zrQWR4ZO7u0WYIItoXaiu211NWCWuj7aO3xOZEJWwGNFkS1A2gbi1e/Hx10yi3AFbLDE7QOWVQo9zqCjFdFHOT7Av924gaByX3xsDbTuTYNbuWq/Xt9NZ5kWUYIFjkDMDHG53ARks1s3Hn73/3fUMlZGeQdtpFqdvbcaO4iqPPF6kjKgTmJB33FSy3V+Vav0BPyA08dhW2+QLGndIijJHAkMgk2ygyL0zZ8vSJ8x5skHm+w5FI58nKllEbZi4s1Pj9P7mwIUBWYhyWrt29u3OiVbGkx5ZCuJIIwb4AClY934iObPvxX7ciQZhj3idscx8GBYMaWIyljfBIZQOSAK/nTcgN1XGUiRpHkZmYEKp3u4XsgJC+47j9tNMpUXwXw1IuqsLmNmNsxRNrNZLt8QOT6/opOTLIjqMZVZlFGZ0aEGz26dEcH37+nGn8kOUPB/C41gaVlii6iRxgqpEYs7F5Is8c6ePYr6POM0Cyx5ETTiRbRYo13SFTRDE7+Phwe3wvTaAPH4d446xNG7Y6LGjJ0ZDyWDOFB5snn4X8scsNhiPfjM3nkCKY2UtJRtSSlbeR6jt31p4fmYEchglMUUPiMZRpEYbFdVoLZAod65+Z5GhDk0uBO2OkzwnIOUqzAiQIsqMdgLB55GBAs0LK/wCXoZ0nHh3hEUckYlTHRv8AiEaUEGNFpekRY570f79Zjw/xUSsJI8JcMMvUyWlIHQAJZtt3Zvtxq+R4hjZTOcQb+nGBCGLxK6L/ANSqav5e3tw28U7AqbQB4YZIM3EZpLAdYpllkRo6kGwiNYLN882SO/b01gOQPEUxWlkmT7ywKv0VWOWOQk0UUMeLA9NDwyqJJrjxVlUkoYeoD5WsD+k2a5+f6P4seJ/EhkLGmx4PvcZK2N0tJYN8HvY4r66Efy2C9hJ42JpcrJZXjZFlTqRyhdhRdqruJBJ+VVx9AZ4EGOL4jUXSZi8aoqqCGZW81AgUSeNA5zwzTSS7TReRtoDFXd7/ADrySfYA/XTLwaSN8TxO2VisTbmXtXTYgmj8ffRg7kLLaIHNBmR0rQktHxEsqgdTjsGvbXb5VoeVZ0kSUPOYlFOlxEMwBYonk7dhd+h50QZXLESPIyqEG+WYsvHcAhTyef8AR1UBizNvCo6bQpkXyA+jEKBfcDn+dSuuClGBkk6yfgOS9RiSLYUQgbgOST72R78GxQxyHkScsVUYxC/idKJlEqCuST1BR/MQuiJJLJ3xGPZDIhfqFSqtSlgEIW/UVrKOPFgSabcFjjuWZgWJK15hbjuf30UwUCZM7ZDvjQTBfvRAY9RYo0gUDeaauewU3fOhPGctMTFTEj6aiSPzdI7tkK+UICCe9ft8dbosMUc+fkxRjqAybVRAI4v6I1B7FvX5/DSfCgbxLOyMuVFEEMgdlACo0xA2RgVVKKJ+nvorcoqW4V4Niqq5RyMUPlCSpNwZtidlSu1jn09dTW8y9DKZgiMssSsAVUgG9hoVXp++ppiTds1zEy5VlaSM0swaWCWTGlGMCAAw5Ao+gUfTQm2ZA0awzPHu2p0zDG0hkqwS7c/pX8avOMFwJh4Q8ezcFONPjRiPetWKQt35Nk+3w1yHMjwxMIsSVpTF0zJNnJvVbvzdJQK7UK/njU6MVxoZIMhHjx5YwSUC5OyeQAxkEMR5CD3FLxr0qNPtkcRNS2H5UOF2DlW2cD6emkK+J+KGxHDjojUZN2TkksxO8kNHRHvyNCz5M0qBpMfHkMNujPn5KxIT7IQBfoR/oZxbe4MqPVSAgtcCsZt5jCuLeowSzLVkel6hIRWfa6gMwdt26rCilO3j31445EJbqnCxzKBuB/3tkMdwFC9ym/leqyTyBxKseECUAIGdNIwO2mrgDn2o8cX6kfH9mzPaESHerK4R/NzKpAU2Ce3vXPxHtqpEthykp2XEhaW1blbVw3JPcE2OR+vjofEZUSRJcfEdWIP/AKqVGLBdlmgfQ6NTxD7qZ5IMPFSSRNoPVywwXmj/AMyiR3vj+7WwYVKx4+NiI8ks0S7dhmcyFJEjZTtpY1BJ3D29vjxf7ortjTUilGR4zBIkanZZBMbA16d+fT5IY/Fc9ipEOKyIQBUuSyq4oljul5vUHiWd1Gl6UDMzsxtsk7AQPLxMOPb/AD0MZDDrImihidZN0pNKkfUiYSSEVUprafWySBxplFl5ixLGrLFujT8JXhJhOwClkVQDVemvJrnzEsTjYUjPK2Qonhkk2tIKpAZe3+Px1k3inishQySxbU3bdkCqoB5/qJPt8OPhopS6AenzG8RyzhxjJYNZ6hSVViI28kxqQb9Pzep0J90nCwRGeFFD2qRnYg57hC5A9fT+eUSZ/iqiL8aORFkMi9aFJPN7kkA+/rxrj+IeKuwLzxHlbU442uACKf1IHsT8dHF+zD54fFWBAycXpKwBR3dhdgC7ks/D5fDWWLF4kJ5ZMqJA4FIhkVI5PN/Xtdj7VyKs+/CSPxHxKH8kkAZVoE4kRNG/KK9PhrNs/wAQJszlaXYvRijQixX9A/jRxbAXOX47LMZRnMrBm2bZFAQbidvlHYfM/wCPoYPGmi8BkxN5k8WKS4iyMwRVgkZiHLj+yDQFd9eaiWhI24s0h3PvBvsBY9NagoSgB3VakcKR9bIrRzp7FPiTVs0bJ8dQRj75GQjkrYgbl+5J6Z9vfTjwPxCbHkzE8QKGDIg6ZnhjiV0ZN350jQWSD3+A+iUqgQNuTncKIBFiuOP9fprojUKq3H1AWvyim9qINWO2spUB6aG+XF4b0pXxfHPEFkWNSIzjmOOXb+UEwFVsmravjzWlT5XjUm2OSbcjRsGYzbOp2YdVj37ccarRAA/tHaQqk7fT0B1wNIpG09vzB6HPwvWv6Nh9nD4j4rB0g6RSdPhHKb2aqIuTvx8v50RL4r94GOsuMwiaQSzRrKTJLQpd7Faon/p7DWDdS94VX5XyiiSzGgoA5s/A6vOJMHGMs0MiTOaUsPK0tXtG70UV/o6Dp9GUWgfxXxM5nSxMeGRNr+ZZHVzJKeFsoBwB8PfTPDfCxIYYI4cm0W3cdI9SRuWc8+p7aR4GxJJMmS2lIKxqFtlDfmY36n/XfREviMQBAdFsFeDvYAg+iaW0th3F1QRmZiTygwJJtQEDqKNxJosTtsV2rU0HC+RMu7HhbaRzI0iRA0aqgS38amsmzOMfZczzONgzZ1VuGCvKSaIokFwP9fDXFnkTqBmkkdlFSFg//wCw3fvz/niRrn66pkBwTNOrJGSFLsCAQd/A7mmBOqusU6TRyuigKrxEC7Kn8pI59f21UgHVa/y0G7QVFJgJWdWYDERlBIVi4Fgeuu7ckhaxYrrkbgK5IHfRw13nnR29Bp+wJIHlEgliSMbRt2myTph1acEAEbSOSQRxVaz0NLPttV7+pI/jWSsWX2GrLGXKGRhuB23R2m+4AW/31ox27rIO0lfzCt35bUg1pTjndMSTfFn/ALho3rk7gUXue24fwdFqmKrfBsxL8O/lK0fyjkHgmh/GuLtAAAW/S2HPPpfOsVlYX5EoEkWX4v8A+WuCZ1JpVFiieT/J1jUzYCgzAx8HgqSbNew41A7gcqgCjgAMRV3bC9ZGaVjZCgiuQKPr7HUDX+YAjuL7c6NgxL7hYsKL5HBAPPa741UNG20lxQPchjx8dWJ3fmCsPiLv565wBW1QOwpQO3poWjYMIRgN20lgQAaYkfCuNXuW0YRVQbcCpsV6lTzoKSaOJQWC8flCqASfhWtsWd8iON2CK3mW+TuIb+oMTekkuy0X/qatyl1+ZrABIHFni9XRJKdo1HkALEkKRfqCTWulVKem62JO0bSD+WhXrqigBihY2APMR6AXwP00oxqI3Y2oO015jIqHkA8ruuuf21U1wHZewqmBFfGz31cFGRt0jkqtiksj0J3d/bWJYOyhGsslFivAJN+p0RKLMQA24KxtXO/zgsPX176GmRJzijYI1RnMpW1Lqaag1cdv30UTTuCHYAdzakUKFjkaqVZiN58oBPLhWoelc8+2iZAb4vUnkQtIQQjoCxAo9+NcGMEJFsBW00xv1BBWtEjytDxw2+Ld6j21YISVUsAzNQJ383xzxrRboVpWBY4d06QZx0iy0CQDtO26r5ammMPhrLmZUUsjA9GDIRYE37hIWRjbkcAr++pp8WTyj7BDqDU1NIdBz31z/PU1NExB6fLXfbU1NYyKPpfJ+ZvmdTU08CUy2P8AnP8A7V//ADGivT9dTU0JcmhwWHYaqe/11NTQQzLDv9dd9frqamsYv7/TXB/dqamgHoXZF9R/p/GicP8A9NJ8JD/dqamml+pOP7BcZNLyfzAd9Egkjk3+Xv8AMamppCvRWzzye+h5Cb7nsNTU1gMyBNn5f366O/66mppkIbx9ov8A7mP+RraXhnripuK9PPqamkXI3ocS8eKYNevheTfxrIi1NTU11I5G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12" descr="data:image/jpeg;base64,/9j/4AAQSkZJRgABAQAAAQABAAD/2wBDAAsJCQcJCQcJCQkJCwkJCQkJCQsJCwsMCwsLDA0QDBEODQ4MEhkSJRodJR0ZHxwpKRYlNzU2GioyPi0pMBk7IRP/2wBDAQcICAsJCxULCxUsHRkdLCwsLCwsLCwsLCwsLCwsLCwsLCwsLCwsLCwsLCwsLCwsLCwsLCwsLCwsLCwsLCwsLCz/wAARCACiANcDASIAAhEBAxEB/8QAGwAAAgMBAQEAAAAAAAAAAAAABAUAAgMBBgf/xABAEAACAgEDAgQDBwEFBwMFAAABAgMRBAASIRMxBSJBUWFxgQYUIzKRobFCUsHR4fAHFSQzYpLxNHKCU3Sys8L/xAAaAQADAQEBAQAAAAAAAAAAAAABAgMABAUG/8QAJhEAAgIBBAICAwADAAAAAAAAAAECERIDITFBBFETYSIygSNCsf/aAAwDAQACEQMRAD8ACLSKwsACvUkNx7cao7ykfh0GFVvHB7cWD30PBgnADRDdNJYZ3djSkiisYNkV++tCVJVmZybDqoCMbXngHm9fO4xi/Z7FtoyMa/eEkmIaXliEVwTGCACxB/u50XQpaG4FSLHloH3BOs2jhnMUoWIuDuBkRi3HbsbFa3WJEBKXyTdX34ugdJPUurHjGuDgjZlA27Td8Cxx2HHrqrKJAFPFck2QdUdSSG2B1WyTVEcX5VA9f9fHLIy8XGaKLLnWCSS3jYRsQ0V1yQD8uT6aaMMn+LA5VyXaJ96Wysibas7XUEUeVFe3p/GqyQGR2XcqSNbKyqW3AcqHJH14Osx4hhsQkeZinkHcZkG6xdU4oH/5a3MwkAaJ1o8WtTIGv8pZCBz6cjVsNSO4mUWdUSILraUobmJcn042n+Rrn3mbftvaG4j3xSAk9tpBBHue/wDl0CQ9Mykb7tlC7QCfTuefqe2rkm+UIPa+4rvZ1PL+jUTrZGxhJGhBHpbKytYIK97028P+1njnhbRRLiPm4McbBoZZUimT2MLkHgexJ+nfSZjHKkqLIL7ERtRBHysasFpFCs6Kq1vLK+0A97Nj9tW024NzS3EmlJYs9lF/tG8KJVcjwjxqFt22QpFjzonF8mKXd7f0+ujz9vvsYsbO2bMrrVwyYeWkxsgeVXjANd+D6a+fDeHHO5doF7VBv3tf17at57arCejAiye1Ub1debLtEn4semfSYftl9jJztXxrDRvbKL4p9+2Sq6a4viHhuaqvh5mLkKwDKceaOSwRf9J18eliEgbcWBqgpa1W+OxFX8dCJ4V4ai20UbSV+JI4pmb3BBFfTVY+bGt0I/E9M+7amviEEeZigjA8R8QxrO4DFzcqJLJs+UOVN+vGmGP4z9s8Vm6fjeXKr7fJkpiz7a4J3Sx7q+RGqrytNk34s+j6/qa+UH7VfbdZlc52EIwBGVbCQxHbZ3PTh75o0fTtotPtx9rY+m02F4NKtEMqHJhkY973BpB+3rqi19N9iPQmuj6Zqa+ep/tHyFCmf7PybQCZWx85HKj3VJY0v9dGRf7SPs82z7xg+NYwJAd5MNXjQe5MLsa+mqZL2TcJLo9tqa8wft79ih0q8RcmRwpUYmZuTgnc6mMGvkD3/QmL7YfY2Yx7PG8BeowVetIYSSb7iYL/AK+emsWn6H2prCHNwMkKcfLxpgxpTDNHIGNXQ2E631gE1NTU1jHxUq7SNK0khLbjtLbk3E3xx/fru0gcE3R5IXv+386sPT5+w7a4Sf7IvtV0a/jXyttnuGVynyr012/1OnIrm0ANc/PV1XduPU8wsGhtIN/Gx/OooNknuTdGvKKqlND/AEdXUpYX19qIv4j0/fWbMkQCTuXbb2pgDfPuNAeO48Z8HXL2t1VzUjjJF8FWDAAenGmFryo4I45HY18eNYeO2fC/C8aMjrNM+WyLKiv06dQ4BYMRZP6av4u+rEXV2g6PEqQ0M8rBD05II6+MgkP/APOmnguEMlp8gNIn3d4VRY22gu+42T8AP30LIniUeEwlgyLfMB88Tt5Uh9yp4837acfZ8r9yy2kRF3ZyJWyrMcIIsAfH217PkNR0nKPJw6TcpJSGscKRbQAwPu5JZjdk2b/nXY2lBKyFCCzAGNSoAqxY3MdaCgDtUAf9JNcftrMspALBfWyRxftrwrybs9CqO2o8qghjRFAAHt6rrOQvHZjCEgAFSQAbFcmvT5a5+KrMyklCo3F0LojV38rhv2OhUnMwcSbQqqCzxbmRr9BQ/UfHVoRb3Qs2g1El5NgOwAYCytnk+gPv2r/EXJy8KGjlMkMp3bAQ5Zgt/wBmrB+etoZFeNTFuWNRQBUjgcUAdA+NwdbwqSeNXkyMfNxQCqszCOWOUPwBdWq3qkFlqYyBJ4xtBMHiOHIqqcrCJCEmpHB3D8q7HFn/ALtEIZWpZEjK2214pEdasnte705/y18+aRkJV0o+zqVP769P9nsaIxDJZFfrrKu1gGCdOQAFB7n11063jx045EdPWzdDwvtbafKKoFuFavQG++osm9wFR9oDGzQ/RW82uuGJamoUDW0ECu1+uqxygstK7KN9uGDbSD/Uv5u2uJbnQdMuP1ZdsgDIv4gttoHPJA4+taqkkEgXpyR0TTBGX81j8rCjfyOrTLCxJlFgpSAqjSVd+XdrOOExKsYY9NBUYLDdXsQF7/U6pDHsSVmpRSDH5goNC+bF3Rs+uuhEBtRS8cBqAJ9ef8dDr946m4Sqws7wPKQo7EbhrgGQSxjlIDMQL2lvgFNXzq+L4snf0EFbctZPHAY2O9XQ9dYnHg/ECycMbcMqNe03R6i9tUDTxkKW6vm7FwHG0XbECqrWkeSjLIoVVKg7iCHF16KpJJ06UkhG0ZDExlfqKsYmbcXbZGBtb22jjXDiZAZBHk5QEZaSMRZOUkQYAgbAZNob09NaDJhdFcE7l/OeR6jmgpFfXRIeMgbtyjk7wbjuwO91+2jlNI1RZh948eEUUaeL+OOgB3Vnyqt3wCsjk/3amt9qXzvAIJHDAcGrA23zqaHzTRsIHRtPPI/XWYDMysCVUq25XWgxNEH6aJ6vh87FUieEuyKBkfhM7MSKQBz8PT6ayyHx4X2VkqzP+CpRir8XSuQFJ7H82vOfj6keC61os4tLa2CT5tpPI9LF6gJ9vQk0T29+dX6dKhLkbmpVkWmJY8Dknn4a4sc5fYDGxILBbCuAKF7dS+Kfoopx9nCeLIrg3Rvj5aV/a1EvwhRFCzrjSAl2RWKgqAF3EcXfppuMfIJQ3ap5nCMQOGJNgqRfyOlP2i8O8Q8VyseXG6JjgxuiBK7IzN1HlJW1rsR667fD03HUUpEdeScGkeXMM8cGO8aSq7PkFjEX/KuxQLQ/PXo/s/1mw3eYyuz5M3/PZyQiKi0Nx9ydJ5vBvGRHiRriMzRRSh+nJE1O0zvQ83tWn3g0OTBh4UM8MqylpyVdWJDPMaH1AGu/zGnpOjm8e89xkLF+ln0ogemqupKsrUVYUVryn35HP76rI7IaMMgrlgBzV1wL/u1zchqrH/usEH+yQ2vEUWtz0W0zM4qBR5pAtkjcQQvAFA9+PTnQqIUncJKpYKthSqtRrhvKU+t+vvo4SwMSBLe0+YbWAB7dyBq3lNCwfn7fPV4a0o7MSUE+AWB5yFVsdFXhkYMAvfngDdfr6/voyVS3hnjqRlkYRYrKSWHIyBZDE1X11lv2MilTbEgFFsGhZ3ECv11s8sEWD43JMH6Ywoy5RQ5UHIRb2bh2uzzowf8Aki/tf9A/1Z5SVs9YJB1JGK5EQveGtWR/Szxxpp4Z1JcPDtjE4yMsP5ACwVgwocDnj9NBPl+Ftj5UaZOOS7RFDLjZMTIbN2VVl+XPvonwuWFcYqkkMrR5TuwhYkBZIwBZcLXY69byqwdHFoXkOdxBANVXJumB49ANYtjRzjdIpEikEtETu8p4q+4+mrujBWKDcwPlBfYtn3NH+NZquRuUSLCRwRTlTfvRFH9deTHbdHcUnik6kGyaUBmCvsRnZmCmjQpRfyrUVpnQyAWdtIxVVcg1yNvA+I1rLEHA6m4cClBoA+wYG71kizmRqaWNUbzxyIvT5Jr8lfO7/wA7QlfJOSLxGQKXcSgsK2jaX49v861sI45FXcqsKUlJkAArnsdDoMkh0LkUwZVZBW08mnUk17c6kaTh3PTbay8DqFvMLAO1QP508qfYitHWClpFaKwfwgFPTaTZdBbCt+msunhk3jhknRGfa3UJKoL8t+U+3fUljkDxp5mDDgOxG2r825iST9NEgW/4hdiSDbKHUAUNo4406ajwxWmxW+C/i826CfpTQRE835kLHtTA8E/vrF/CfHMZlrMVihJUMWIo9yFfcNH4m3G8UTgpE0jQuaqkl8oNcnvtP00/yMGc87JBt7Wjdj9Nd8FFo5JylFiHFy7hjhyJN00A6cgVSrEj8sneqIr9NTQXiIOHk9RuFkXY9rfmBteK9r/TU1zx0k1uyrk09hs7M6xdKcCGOIzY7SGEPEWVXYwS4sagMewuzwefZfE+3Kj+6qZ1kKFupFskkP53VrZk+J9/fnkjxLH/AAVdHncClcKvEXlqTeEtfYH3+GhcHb97wxFOa8jUYshfMAVBbZxfpya9L50VwA9Q0dxBSHUMoYIu0jkFu6mjXfg/xoWTxFEH/rISoG2VSVaQNQICF6I4B9e/x0crdRA1DyAEnaxIPmALKpJH/d7/AEWZONj5Qy+hB1c4gySPGVUha/OQ4N18/c/NI/YTPF8VV3Zm6oG7fGocLGhKMNheRBzfHrqsnikZaZEBO23iaFjMyFn4DigNw9Rfr8NVGHlYuNGZMmOXGEhdPwpHSOlAeUbGdRwTRsdv+qjEx4ZZoDDIAkGOpmkiCqkhYBulsfsACbtT69tPUeQbjG5WCkBkOwFhKQWV9vKs1V+n93NZJXxdjuFYNMelUiQncL45qx78VxrdoJBB04SFYIArMgYGlChfKeL9wONeclGbn5KTCLzRO8O3evTHuFZ7IHv8xzzwsVYW6PRxZ+PKu8CWRRRkaNSccWSKjdqsg96P8atkZGEGEbrH1GbyB0L3Q3UxWx7cfHSvHxchQCrq6hjRkIXbuo8MB8qOqSgSZskjCao0BLIVjl3GiBfCm6bm78uhhEOTGiw4LiQkKsllj0mICgk8FSSBXHofprUYmI19vMCBvajfpYNDS9ESZWmxTm9SU+Z5CitGq3FSlkZfSuSe3b11uFdEdpiSt9QHbuk9BarEtkcj04+Gk+OPobOXs2GDimiJDuO40D3XjkXzxobIwOnD4koO9M7HbFZlRBKoemB70aI41tC0RR2USdM2xYibzNRA2bhf6D9dWZkYGitA8q23ubFcWL+Gh8UbtIPyS4PJv9n9onC5a07RhS8VcoxvhXPvz7aJ8P8ADM7EimjXoyyPOksfMkakBQCGJX+CdP2HDGOiaBbqbbN0O9fpye2uKVNlgopVHIUc0RR5r6ftq0puaxYkai7QJ91z1CCvMXP5iX32CaQpQNfL07++fR8SSpJUYin6SLEwXg/1s3m02+8NGWuQKl7TuLcEED4m/bWjST7lIlQecKQzORVkbdpFX7fxrm+JFvlExMpJd9q7R5Y2jU7TXcSbQ37euspmnCE7RTWNiuTRI4JZv34+uvQJ1XYO0StLt2OwVOwN20Z4r6H+7QylTHODD09jh2aUJKBGb5Xeav07fzoLRadm+UU0vTbeSh6dq7Mm0H1AbtqKwZXR1VgaLRsL2r6eagp+djTZIUVRQR14C70DjcTxypAo/PQuZipHukUsodgOmxOygOQK81j56MtPtgjMHNUuyNHBFFdyqADxZ38fxq0fBIDlhwFR0Csqr5eAgHH01gY7l6j9MBeVYkhyewsHj39fpq2xDYkVHVeUAMlHnkndxY451GuilgviKNcMwNbwUJjsHcOVsnTeOPw6XFxcgQ4yCVEZo4CI3DMvmEiQMp4N9xpX4lIqYjqg842siWRtCc2qg/prz6+J5MUZVdrNZYMzOpstu5K1xd+o7/HXf47bicurVjvOhgMkxbqLE03TWGQs4jeAdNiru7Gm71qaSx+I+LysWmMbFhe5oomfv28y3X11NdDhpt20RU9RKkxx4n/vFJulJlyyRwuxBaIKsZJoMux2HuBX6ca38L8QXESRYxPMwILyOAsaqw2kkoob2HmsHQawrOcqfIlUuhVd8aSyyvJuryxna1Ef+OK1rDGcfdI8pUMFir7uzo6NzTEkqPhZOufaqLcHp1ZJ0Q9RGU2UNxq7MB/ZqwaB9NckiWWNlKDbTEsoT8Jh5tp33zXvwfbmtJIcjw4PHKVzY8mZdmRtSNYlHl3GlaufavW/m2Gbjsk0gEqMTu2ykQxspdmG/c9LdgAk8/tpGqCZr4d4QyMsp8Px3ndumJoseNjGgChlV6HubHuPbUg8DlxhJ9z8VhYP5gOlDIwJ43I6Pd1x/wCNJ/HsF5cEZcsjNJiq0siuI6VWKR7UKAWBx+n6+SjAkkRY18xEjUvHCIXP7A6aCc06ZpVGr7Pq5wfE+mij7vLyDJYmjWWySSdqtR7aQy4PimBmibZHBHNK0CMGuUhNrMx2IvHbk9r/AF8VBlZJkhjhmnjMkiRr05pVoswF0pGvZ+HpkJHC8uRkZBjxp2cZTEkFmvqJJIWPptNDj49hmnB0+zbSVoZx7ljKyspJZjKVa3XdTeYixQvjg3ff10RLDhYR3yrjzZeQRkTGZjtjAA2RY8crhQO4st3PxoDoryPgFHg88+MzKJGDEGQM2xxV+vFewrTPxBWkypKIKBkDKtg/kX0HpwbF/TRWycgcugVVxnhiyoUZIjK0TQs0byQyAHhmhYqQeCpBH+OgxJZGY46sxU7yA3qbFkn+7XcZZFi8VhKEDpY7oBIQHO78wVlNA81ZP0vVomaLE8VLGTqSTQYx6dE7peS3m57Gzz6/DWxTdgugZlnSVlIkUJYYOWDF+e60QR7cn5a5JjFCJCrxg+Vrj8rH0Ub/AJ8c6E8THiIxfDpnyJuq2VISywlpPu3UXp7wSG4si/Y/Dlt4lnZ+NkymKEZKVCohNJG1oLDFmr3qvbRw+zWLGhy5dqRDdtPUoQWvNeRvMT+oH11nl4SMIiCcYEoZiPwWK1XlBUqPSzWjJ3ysfxDC6WOGx3nxmUEuJY45Nr2yFfTsaY9vjeuZ+ZKmc4lpk+8SCJpJQpQMQCFTYePQc38dDGtwpg8eHkJvSSZZdpA3qCgtjW5l7D4njWqY08bM0kpkUBlQLsRQCQSQo9u11zphE0Z+640sUYGYZiZN4DxspCxbbWvMQbHxGh8Zd2XHFMh8sjxOEdQyhT6hiD6WOTfy0MXyawdw9GEpHIQVKxuEYLYJ3EFy9/Ice+hcKBI2y8eSORuY436pd4iCARXG0HmiB7fqZ94LKGbHjx5FsM0ky9RUYDzRso9f7NDRsiwJjh1yBJIIoRkNvIePrDep3LRAIrtR/uCT6DsLHdsdJY0jUBVXpIFEZRuS29bC8+tc9zfoMbyciJkEMEGw2m4b0MbLX4ZXzUPhoLIxujkY5xlgignyIMZXeUPJ1Hfax6UnJ4NnnTfJixly5IMPISX7kZfvsc2+PJXaaLKQBGyfKq+WnxtWC6YCcfYhYm1UcAuQSa7KhOh1e7Ox0qzTEEk9r05CxAiOPYv5WdORZJrc9CifpqrQL1IYZoKnkbaqxrxzyNslUb9D2+eoOF8DqfsUsIJAymJWVrDD3BHfn10sTwB2srsSqeMThhuWuGWrHfj4Vr0JwcOORt7yF4yWZPKWBRuR2v4Hj01AmJHIJEU1KNwO8ksWayQrH4e3r69tPp3CxZVI8+fBs1CrI0dkMK6ljbfoQnPx4Gpr0g3RqpKuAwPf0PsSvF6mm+Ri4o83kxgZMCS5GKHZVLsMwQvYBbdM8yimPoTd6apBjbi+xpG6AYxMYiyHZuLBAq2DxRo8j6aBzM7IXKlkTMljYu8cUZhAWCAcbSJlsk0DYNfL1wi8TzoiRI0ciPu3mSKMTU/LKsqLvH61psW0Gz0MZQFWEI8yliI4h1GRaJUlqHrQHB1rJt2ybemH39RQwJAaNEC21igT3HP7cgY2dAx6U0jxGV3VSzDbJ5iSrKSAWri7s8fLVZ5p3fbFINqSOJ+myyyR3wFldSLB4497HppKMc+0DdHwTIM3nLHFx2CMV3b5erwTf9n2/njxWEcXflSCOcCLBzXNSoa3xGH/AOn/ANWvU/aXJwBj4eDk/eEV3TJ34UUZW4laLbslce5PfXm0PgkaZ4iyfEangWAdXDhOwGWOUklJ+b212HfT+K6g37bN5C/JL0kZeGrjv4hgqomB6wcb2jI8gL8kKPbX0XEDNj41bJIiql7I8pEv/KDE7OT783214Dw2Pw9c/FMeRLK1SjZJjdMHdEykk72FDXuMaZvvOPjkDprEytJ02BSTasnT3HyVQP69x6jW3n/A6aqH9CA6QvGQzBR53LdT8NlClEdUU2Ks+Yg6YeKsQWyYYZpeosLRjGG5255tircAd+AeDR9lJnzI2nasdlP5ndtpBoiyjyUxFDmj7ehAyys3xeOOSHHOVtdEYuGELRElrBkRizDvd+2guKZmuw6E5GHi+ITPgN94zjFBFG2/rGGO23SbmtQOy3RPetMYJcqHDxZXiSJp8yTrJEGLCFRspWJDBhwb5+ukC5OTjpjl9zySABI2kAJEYAIDyBr9D/hpmMk/dvCYhHscKQ5RRt3tRKpRqvf/AC0ylW4tWD5mPl/eC8c0pnV0ZJS0hDMSrDagbaVYfmsfxejPFo8iTNlJlSKJceBbKU4dlLNtPahxx8/nrV5A4wCK8scCOGWjat2Ic2KHufTi/UjLlwBLJkzSB4wyBYo922RlFeYj5emtezRu0DTwt9+8NVshw2NFhIyxhEjLUCbFEi7HAPtyNDZOLP8A7xyckZRVUl3CESVEfIFPUD2KI9A3vrXqS5M7SoxklOSm8rTgbCGNsKNgDsPh7cj+Iyzw+IZMZxpZosiSlZYgilDGq7VfbtLXu3We3fRbtOgJbhEiZEEeJHjrGrRQYiRRSMwSJgolJNAtfPHF86YSpI+RjTeUs8LS2yg03RZS18H/AF20tynyvvcpWRCnWA6bQI3lUKhDOhFnihxxWmONK0mGHk6fWxROpXcGFvHxdVyLH/nWW7aC9qEv3WmkMKRiaYKJWmDEAOQDuJNj/Xvpi0Cf7xyEkWRY8z/hmjCMAUC+STd24Isc3x8dY4zSCfDjtCvVUyFt4YlFLGqNXx2/w0MnjniaPNHOyRKrK8W5Y5EkjLbiN9g9uPez20sWluwtN8GEEG3JLTb1mhy4olj2/hqzELuBazuPc8/xpjNiY2FneKeJ/ex0hKyZGMse5llnUqqyyA8L5ufLqvickkWfvjUAGKKZSyeRaNl2PJvigL1M2bHwfFZsiSN5Fz4oYslY5ADLEyBRSMwXy9wfh/1aoqTdiNt0K4ZC0ZkE5ftckkB37VW1JLMAaPoL4+emmFNkfd8nImZGfAG+B9pPllsW6KKJXkr27+w0JkwxYbGAiSVAiLHuRWEi1w6hjxY7mwf7ivDZ4pcPxqzaHG6lqqWqR7gVYKSOP9E6WPIZcCgtldUGNlleQh/xF/FUklt8VhRz62CPiexGnhyZTD0upIN6mef/AIhkRN7ChDZG0Uew7/PW6SfevvKkIYy6qrdMgAEfmoeb4VQ5/bmbAXkivGmYliAAULKWAXaPIB8Rye/c6FhLjIjV5QtRquwMQsqnewJIqUVXfi779tTSlcYzyyQRMyRQFtz/AIYfeT+Rm4BI7n6e+pqZVJdhpbCmMqdWOaSVVDR+WaaNkO9iJlO+he3hRfbSiQLA07fdYZBK6IolxciFoyUDnph5AR35Bu++mU+bNi5EsaY6xCSRoleVBE7qlHbbg0R603r340u+9O+TFJkrGQkgIcwxSoU215loK10BZP66pFMRjfw1J422dEAA9KaYtG4CLUiqoJJr3Hx9xQNmZJjFjxSQJLvhVk8yRyf1WZEQvwOwJ1hh5hZZecPyCQQKgTHVQE2WvmKi7Hb27nRCvFJI0ggx2Ul90sQJkMkahVYyN+Yc8mv45SUmtzRVtI8/9pkRm8PieeNSEmlAmLCg7Kg27FPHlOvN9ELjz1LjkvkQqCJOKRJGIsge409+00WXPnr0MbIkihxII98cMrpu80jDcq13POkMmPlLiwKYJwWnyJGHSksDbGgvj4HVvGVaUUT8jfVkwvwWJvvjsWQ7MaWum6sQWKqO2voSvHDJHirM28r1I4xC5UKqNGQCVquP6n/XXhvAseeLInEsTo7HEjUOCL3uWq/017tLC04RSQWXYzlWQEL68k89j6ke/EtR3qMpBVpr+nGhx339WNHDOpfqCN1olTZFk+9ACu+hp1dyyRY+QoiiuNxHEI785/5QfaAfU3etk+6dTJyHlj3xxmOVRPcaAAWsl+Ue3b6ehoJcje/mcwld0SLiGJEADEuJO19yTQ4I+iBKY4zmx3ORjRpKAhoyC5QxO5q20tc+p7/Dk9MbdiDxBl84MMAVSXstt/EXb8e59udCymWSPask0bqwPSjkjRZOVI3bkLXXqNMwJk8DReobM7WZHU7uW8zGOu/txp4q7sVv0LmyI4miikmydwZjTRyTrJYoBmhSuK4oivX4EmWVmZAszG6scF7tQDzfFcUPQaXr1HkVJTEJGtomiVjanurbyW4v/wA+rTwkjqZMhZnGPCXBcKCjflvcOPcH66VRt0FugmbGyUSR3UeUBnVSu/aOzsqDj09DoPpE7nEz7Cg3ow2Ot35u3Hbk3rKXOyYiJ4EDyFiyGQlBw6hrKA3fm9PUfNSvFN8B60Fos0Zk3gPshY3udqb4j1Hfvo0qtAvemDDfGSq9UiPiTasPJagoO8gjtfx+N6JV5IllRWIjkID7SBZBBpb7Dvfb63rDDyZpI/FFcBj0myI3gWYk9GibQFiWIY17+3GuiUeY+dS7BRZJ2sT+Y7lPe7A+WhTQSqStFPu6ZfppINyMVU2NhWMg8kd+3yvQUapIuwkTIQoHVishCfygEXV9zemnijqMt4I3jjJaAMp4NmOyzkir9vkO2reHxiT771g0kcEZdRv2u7AElmZDRHAAs+n6ZxbeJsklZXKaKaLCdZSHjiMZFjaD/TW6h9b1TxGMTy4c6zRun3GKJo9ykCQEnf8AT5dvlqmRPhmMquPIhDKwaWVDGLcBi4J3Chz39vfQoTdCse7bArUtGNizA7tjM62T37V+3DWCg12SfGWGPofeMdhCgADKYyCaQE/0369r76t4YGBnjliTZPi5Ch6QRuwBdgqqe3f00rOAjAvAWjO1XsFK6xo023iwb7Gv01BCSN00UDOWIXpgsWv8ttYs/QfXWTp2ajNEx2aP8FSDUkcgj6WxRRKEBrA7kWPQ8g8arlZP3WAdNnWeQdPF3Nw3VBBbcbPF+9612wqxXdkLCWESCROwUmyW4tTz37fyLjQRyvJlK0kMCdWLGKExWl/iSvt/tHjtXB0Bl7MjLH4TjRkNuMkhUiQDeW5ZmtQDX+OppDmzZWfmOIerKiKeiJDuKQg92NDuTf1+Gpo0USiv2H8i4M8as0lR7Hp75jcsW6YUvVgc+9aAmljDshjGVDGzCFlVI9p48zsiEniqF1z76JmljiRAcVnDdat5KosxAAlHlo16Acazac5YWOUmMklt0UUaeYgKCSgU18CfX0rnRJGGHETKF6LSrTJIqOVABG38TaCAOfWux9uPQ4cajHiQKEVTOrLL/wAwE0CCzMGJ4FcccD058uv318pY8WWzMXjUifobwi7/AD2aF1xZ517GIARRkoAQCTSoCkg27gPVubIPHv662ojJ3uVMMbXQQAh6VXbzeUNZ8/zrQWR4ZO7u0WYIItoXaiu211NWCWuj7aO3xOZEJWwGNFkS1A2gbi1e/Hx10yi3AFbLDE7QOWVQo9zqCjFdFHOT7Av924gaByX3xsDbTuTYNbuWq/Xt9NZ5kWUYIFjkDMDHG53ARks1s3Hn73/3fUMlZGeQdtpFqdvbcaO4iqPPF6kjKgTmJB33FSy3V+Vav0BPyA08dhW2+QLGndIijJHAkMgk2ygyL0zZ8vSJ8x5skHm+w5FI58nKllEbZi4s1Pj9P7mwIUBWYhyWrt29u3OiVbGkx5ZCuJIIwb4AClY934iObPvxX7ciQZhj3idscx8GBYMaWIyljfBIZQOSAK/nTcgN1XGUiRpHkZmYEKp3u4XsgJC+47j9tNMpUXwXw1IuqsLmNmNsxRNrNZLt8QOT6/opOTLIjqMZVZlFGZ0aEGz26dEcH37+nGn8kOUPB/C41gaVlii6iRxgqpEYs7F5Is8c6ePYr6POM0Cyx5ETTiRbRYo13SFTRDE7+Phwe3wvTaAPH4d446xNG7Y6LGjJ0ZDyWDOFB5snn4X8scsNhiPfjM3nkCKY2UtJRtSSlbeR6jt31p4fmYEchglMUUPiMZRpEYbFdVoLZAod65+Z5GhDk0uBO2OkzwnIOUqzAiQIsqMdgLB55GBAs0LK/wCXoZ0nHh3hEUckYlTHRv8AiEaUEGNFpekRY570f79Zjw/xUSsJI8JcMMvUyWlIHQAJZtt3Zvtxq+R4hjZTOcQb+nGBCGLxK6L/ANSqav5e3tw28U7AqbQB4YZIM3EZpLAdYpllkRo6kGwiNYLN882SO/b01gOQPEUxWlkmT7ywKv0VWOWOQk0UUMeLA9NDwyqJJrjxVlUkoYeoD5WsD+k2a5+f6P4seJ/EhkLGmx4PvcZK2N0tJYN8HvY4r66Efy2C9hJ42JpcrJZXjZFlTqRyhdhRdqruJBJ+VVx9AZ4EGOL4jUXSZi8aoqqCGZW81AgUSeNA5zwzTSS7TReRtoDFXd7/ADrySfYA/XTLwaSN8TxO2VisTbmXtXTYgmj8ffRg7kLLaIHNBmR0rQktHxEsqgdTjsGvbXb5VoeVZ0kSUPOYlFOlxEMwBYonk7dhd+h50QZXLESPIyqEG+WYsvHcAhTyef8AR1UBizNvCo6bQpkXyA+jEKBfcDn+dSuuClGBkk6yfgOS9RiSLYUQgbgOST72R78GxQxyHkScsVUYxC/idKJlEqCuST1BR/MQuiJJLJ3xGPZDIhfqFSqtSlgEIW/UVrKOPFgSabcFjjuWZgWJK15hbjuf30UwUCZM7ZDvjQTBfvRAY9RYo0gUDeaauewU3fOhPGctMTFTEj6aiSPzdI7tkK+UICCe9ft8dbosMUc+fkxRjqAybVRAI4v6I1B7FvX5/DSfCgbxLOyMuVFEEMgdlACo0xA2RgVVKKJ+nvorcoqW4V4Niqq5RyMUPlCSpNwZtidlSu1jn09dTW8y9DKZgiMssSsAVUgG9hoVXp++ppiTds1zEy5VlaSM0swaWCWTGlGMCAAw5Ao+gUfTQm2ZA0awzPHu2p0zDG0hkqwS7c/pX8avOMFwJh4Q8ezcFONPjRiPetWKQt35Nk+3w1yHMjwxMIsSVpTF0zJNnJvVbvzdJQK7UK/njU6MVxoZIMhHjx5YwSUC5OyeQAxkEMR5CD3FLxr0qNPtkcRNS2H5UOF2DlW2cD6emkK+J+KGxHDjojUZN2TkksxO8kNHRHvyNCz5M0qBpMfHkMNujPn5KxIT7IQBfoR/oZxbe4MqPVSAgtcCsZt5jCuLeowSzLVkel6hIRWfa6gMwdt26rCilO3j31445EJbqnCxzKBuB/3tkMdwFC9ym/leqyTyBxKseECUAIGdNIwO2mrgDn2o8cX6kfH9mzPaESHerK4R/NzKpAU2Ce3vXPxHtqpEthykp2XEhaW1blbVw3JPcE2OR+vjofEZUSRJcfEdWIP/AKqVGLBdlmgfQ6NTxD7qZ5IMPFSSRNoPVywwXmj/AMyiR3vj+7WwYVKx4+NiI8ks0S7dhmcyFJEjZTtpY1BJ3D29vjxf7ortjTUilGR4zBIkanZZBMbA16d+fT5IY/Fc9ipEOKyIQBUuSyq4oljul5vUHiWd1Gl6UDMzsxtsk7AQPLxMOPb/AD0MZDDrImihidZN0pNKkfUiYSSEVUprafWySBxplFl5ixLGrLFujT8JXhJhOwClkVQDVemvJrnzEsTjYUjPK2Qonhkk2tIKpAZe3+Px1k3inishQySxbU3bdkCqoB5/qJPt8OPhopS6AenzG8RyzhxjJYNZ6hSVViI28kxqQb9Pzep0J90nCwRGeFFD2qRnYg57hC5A9fT+eUSZ/iqiL8aORFkMi9aFJPN7kkA+/rxrj+IeKuwLzxHlbU442uACKf1IHsT8dHF+zD54fFWBAycXpKwBR3dhdgC7ks/D5fDWWLF4kJ5ZMqJA4FIhkVI5PN/Xtdj7VyKs+/CSPxHxKH8kkAZVoE4kRNG/KK9PhrNs/wAQJszlaXYvRijQixX9A/jRxbAXOX47LMZRnMrBm2bZFAQbidvlHYfM/wCPoYPGmi8BkxN5k8WKS4iyMwRVgkZiHLj+yDQFd9eaiWhI24s0h3PvBvsBY9NagoSgB3VakcKR9bIrRzp7FPiTVs0bJ8dQRj75GQjkrYgbl+5J6Z9vfTjwPxCbHkzE8QKGDIg6ZnhjiV0ZN350jQWSD3+A+iUqgQNuTncKIBFiuOP9fprojUKq3H1AWvyim9qINWO2spUB6aG+XF4b0pXxfHPEFkWNSIzjmOOXb+UEwFVsmravjzWlT5XjUm2OSbcjRsGYzbOp2YdVj37ccarRAA/tHaQqk7fT0B1wNIpG09vzB6HPwvWv6Nh9nD4j4rB0g6RSdPhHKb2aqIuTvx8v50RL4r94GOsuMwiaQSzRrKTJLQpd7Faon/p7DWDdS94VX5XyiiSzGgoA5s/A6vOJMHGMs0MiTOaUsPK0tXtG70UV/o6Dp9GUWgfxXxM5nSxMeGRNr+ZZHVzJKeFsoBwB8PfTPDfCxIYYI4cm0W3cdI9SRuWc8+p7aR4GxJJMmS2lIKxqFtlDfmY36n/XfREviMQBAdFsFeDvYAg+iaW0th3F1QRmZiTygwJJtQEDqKNxJosTtsV2rU0HC+RMu7HhbaRzI0iRA0aqgS38amsmzOMfZczzONgzZ1VuGCvKSaIokFwP9fDXFnkTqBmkkdlFSFg//wCw3fvz/niRrn66pkBwTNOrJGSFLsCAQd/A7mmBOqusU6TRyuigKrxEC7Kn8pI59f21UgHVa/y0G7QVFJgJWdWYDERlBIVi4Fgeuu7ckhaxYrrkbgK5IHfRw13nnR29Bp+wJIHlEgliSMbRt2myTph1acEAEbSOSQRxVaz0NLPttV7+pI/jWSsWX2GrLGXKGRhuB23R2m+4AW/31ox27rIO0lfzCt35bUg1pTjndMSTfFn/ALho3rk7gUXue24fwdFqmKrfBsxL8O/lK0fyjkHgmh/GuLtAAAW/S2HPPpfOsVlYX5EoEkWX4v8A+WuCZ1JpVFiieT/J1jUzYCgzAx8HgqSbNew41A7gcqgCjgAMRV3bC9ZGaVjZCgiuQKPr7HUDX+YAjuL7c6NgxL7hYsKL5HBAPPa741UNG20lxQPchjx8dWJ3fmCsPiLv565wBW1QOwpQO3poWjYMIRgN20lgQAaYkfCuNXuW0YRVQbcCpsV6lTzoKSaOJQWC8flCqASfhWtsWd8iON2CK3mW+TuIb+oMTekkuy0X/qatyl1+ZrABIHFni9XRJKdo1HkALEkKRfqCTWulVKem62JO0bSD+WhXrqigBihY2APMR6AXwP00oxqI3Y2oO015jIqHkA8ruuuf21U1wHZewqmBFfGz31cFGRt0jkqtiksj0J3d/bWJYOyhGsslFivAJN+p0RKLMQA24KxtXO/zgsPX176GmRJzijYI1RnMpW1Lqaag1cdv30UTTuCHYAdzakUKFjkaqVZiN58oBPLhWoelc8+2iZAb4vUnkQtIQQjoCxAo9+NcGMEJFsBW00xv1BBWtEjytDxw2+Ld6j21YISVUsAzNQJ383xzxrRboVpWBY4d06QZx0iy0CQDtO26r5ammMPhrLmZUUsjA9GDIRYE37hIWRjbkcAr++pp8WTyj7BDqDU1NIdBz31z/PU1NExB6fLXfbU1NYyKPpfJ+ZvmdTU08CUy2P8AnP8A7V//ADGivT9dTU0JcmhwWHYaqe/11NTQQzLDv9dd9frqamsYv7/TXB/dqamgHoXZF9R/p/GicP8A9NJ8JD/dqamml+pOP7BcZNLyfzAd9Egkjk3+Xv8AMamppCvRWzzye+h5Cb7nsNTU1gMyBNn5f366O/66mppkIbx9ov8A7mP+RraXhnripuK9PPqamkXI3ocS8eKYNevheTfxrIi1NTU11I5G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37" y="1829990"/>
            <a:ext cx="5001378" cy="273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08133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25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82382" y="532318"/>
            <a:ext cx="5166320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We cannot reach any higher  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If </a:t>
            </a:r>
            <a:r>
              <a:rPr lang="en-US" altLang="zh-CN" sz="2400" b="1" dirty="0">
                <a:solidFill>
                  <a:schemeClr val="bg1"/>
                </a:solidFill>
              </a:rPr>
              <a:t>we can't deal with ordinary love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://tse3.mm.bing.net/th?id=OIP.q4-xEP8fV1WvpsTKq9GibgFADC&amp;w=291&amp;h=175&amp;c=7&amp;o=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421">
            <a:off x="5301896" y="2148655"/>
            <a:ext cx="3627724" cy="218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BDAAsJCQcJCQcJCQkJCwkJCQkJCQsJCwsMCwsLDA0QDBEODQ4MEhkSJRodJR0ZHxwpKRYlNzU2GioyPi0pMBk7IRP/2wBDAQcICAsJCxULCxUsHRkdLCwsLCwsLCwsLCwsLCwsLCwsLCwsLCwsLCwsLCwsLCwsLCwsLCwsLCwsLCwsLCwsLCz/wAARCACNAMQDASIAAhEBAxEB/8QAHAAAAQUBAQEAAAAAAAAAAAAABAIDBQYHAQAI/8QAORAAAgEDAwIFAgMHBAIDAQAAAQIDAAQRBRIhMUEGEyJRYRRxMoGRBxUjQlKhsWLB0eEkM0NygvH/xAAaAQADAQEBAQAAAAAAAAAAAAACAwQBBQAG/8QAKBEAAgICAgEEAgEFAAAAAAAAAQIAEQMhEjEEEyJBURRhBSMygZGx/9oADAMBAAIRAxEAPwBiONZ4iM4dORzyRSUiYEqSf1pcIMZDKfg/FEFOcjoe9faglTV6nx7UYiNTwDnr70SgI7nt3riqMg06B1rxNxRkhZyttC7myCc89QaOh8sOTubuMAnHfrURC5U57VI27YyQM561BnxkWZZifoQ8BmGA3B4wDzxXC1whwxZgV6EnoK7GQAcAZ/l9mpxe+c5OMZNc8tRl4UERpmaNVYMw3dsk4PvXfO3jDg7iOCCeR8iiY4kf8IzjgZ7DuKeazfquMEcdB+VAcoHcIYiepHwRJIxIdwQQShJwfgH3peoJM5hb1gJxySeg9qeEeMKTtKuNxx0wc44o2REkUfcEZ70JykMGhritSsRZGZkg5wAo3BeMVIjJ9/Y8mgoyIhzgc4FEpID0JOakfZuWYqUVHwT7108c5x96bByQKpvinxfY2uk+JrSFnh1SGZtHiin2rIzzxBvqIgrE7ApLA+4HvyqUAyyabrWj6z9adMvI7lbOZYJnizs3sgcbSeo+R7H2ozeeeTmsx/ZHHOlv4nkKnyGnsIo2OMGWNJC4HfIBXP3rR3Yg/J6mtAgMaiWkk3Y3N196WGbH4m/WkYzzSsY60RihFbj/AFt+tCvI7MQC2B3zT5xxmmm2jPFeEw7gJ89SxMjEFsjJ4prfKerPgn3NFvg8EdKYKhOpHPTPSjuKKidj/CfxHn+o16lxum08D8R/wK9W2YHGUVEUZDDBP6Z9xToUr6TyD+E09BCJgF/mA4z1+1KSPzEZD+ND6c9T8GvqOVGcIqYhVPFLCknFdh/HtPUZHNF+SR6ux5Fazce4IW+oOq5OO54o+O1lRGkBOFAzj5+KTDEmSx6rg4x3oqJjk88EqPUfapsuQ/Edjxj5nYGIxuwAD0PJotWXjJ4B4+3tSV2ZIAHzlRnn2rwCnKjA56nuK5z0xl6e0R+JirDaOD3PHFHpMNpDYBBwBUQjMhxn055BHfPajkmg2TNIyxrEjTSSNwqRIMszH2FS5E+ZVif4ipVGGYY5PUdjXInJGXBG04GepoOC8srprbyLlfLuWcWZlDRG6MY3MIVfk479/iiJWYkYOAuR070IptCEdbMJZoht757U/GvcHr0+KixK25c9stipOFgQvuaB1oQ8bBjCI1x1rFv2m2klt4kNy21k1GztpYQp9QaIfTlGHXkgc/PxW1NJHFHJLKypHGjSSO5AVEUbizE9h3rBry7uPF3jS1mtD5QutStYrFpQG8q3tcMJGRsjopbHzSJZNg8P6MNB0TTtOUgzRqZbuRRjzLmX1yN9s8D4Ao5gxOcZo1sYpvKjjrWgwGEQq4xz/wBUh9ueD0pxjxxTDEd+Bn9a2ATUbYk/YGkMwI4IyO1dcgZIzgg0CXEb5wSM8n2zRhbiSajkpbBYEcCmGbcq85PBxT5KsMqcj/NNFB/LgGiqD3EI7qCDknPYV6lKsnOPevUyhF0ZV4CY3V16jkjtUiyLIy3EYwxOXX3NArGRjH/9FHW7hBnqpOGHt2r6DKPkTi4z8GKktgwEsf4iQWFOxjKYI6dqcGEIIOUbuOnxS2VSQy/zdQOlTcyRRj+IBsRCKpOc8EY/PsaXsCkdOoPwTQ31umrex2P1cQupJfISJwyky4DBVZgFO7PpIPJBHUYoqCSC8hM9vJvi3Twk7Sp3wyNE/Dc9QRSi4PzDCEC6hKsDhkI9PUjqKbmRgpdOeOoOaREAodTnkdf70hjhZOc4HGP96BV92oRf2xInHG8k4x0+KjPF9/JH4euYopAn1NxaQOVADSREszRg4+Bn/ui8jnGB3AobUpNMj0rUTqrlbIResqFaUyZ/hiBW435/D/xTM2EMhMXgzlXAmdRXN9Fp7wRyTrcrdJd28qTTB4pY1MY8obseoHnjt+VaF4S1W+1TRxNeuZpYLuS1EzfjmVVVsse+CSM/FZ9pWmxX+pNDcz6kbKJ22XKxxRKY1YemVpGKo2McDce2O40q0k0DSrN4rQubO0OF8x9u8ZMsrK5HLD5xnNcXCQh95nb8k8gAgk7DHyzYXB9XPUD4FSECiNDNIVRAM7pCFVR8k8Vl7ftBv0wIdNtNxmZ0aVpGH02PShQEc+5z36VWtV1/XdXkuWvbyZoJjGfpkdktkVOVVYgdvFbkyhupmLGR2Jb/AB54vt7qKfQ9MlEkO5frrqGQ7HKFgbdcDlcgFjnnp9479mWkyz6zPqrL/wCLpdvLCrno15cgDav2XJPtuHvVQs7K+1G7t7CwhM13cHEcY6Af1uegUdWNbxoekpoOk6fpcTKzQxlriZQf41xId8knPPJ6fAHtSu5STQ3Jfdmm261wEgfOO1cLdPiiqLLanGJ98UyGDHnHB7Us7mwPfkmhZYpIy20nbnIPTNGAOopiYTlME56dqDnAbcwT7Y7j7UzDM6Hy3yeSc0VjjjkdqPiVO4F8pHx/wydoOCenYU62QN3GPaltHjJ96R26DB61p3BAqPRbip6df9hXqTERtPT8R7V6smSESBWHGO3617Y8fOOuQwNetrgKRnr3qTxDMvOOR/eu27tjO5yVVXGu4GmBx/KcHHtREJUNhhwwIHwaQ8DIcdVPIp6EJtI/nGDk9OOxFLdgRqGgINGUvxN4QvruSTUdKmd5JJxM9hIVQpK5BMlq/AByM4OPvXvCWv20CpoGpGS2v47m5jSW4ZfJZy7O0cr54YHIySQc9fe9LcCRXjaMAjgbeh+RVL8U+Fjeob/TbaP69JGe5jjAVrxGHLBc43j++fjmBkZSXXuXrlVgEfqWyUMArR4ZGAZWUggjGQRjt7UPiQg7e/b4rPtB8WalpCx6feRfUWMAniWKRMXNq5U7VUtg7VPO0/8AVCXHiTxFdRJDNeMFUEM0SrGZOvLFQOe1EvnBV2NwW8FmOjqX+fUNKtWZZ7qPzfKeVIoj5jPjooK5XJ+9U7VtVm1RvKdES2hlEsEIAIR1BAcsRktVd+qcTb2lzI2zJJXLAcYOKkWcY3jr+IH2+KQ/lPlBvQjsfhphN9mFqL6azDpfW9tFaq7GLMizTEDdkADGPbnv80PBqt9Aj7GWQt55AnG+M+cnltiM+n5BxwaDZ5JmG+RmxnaDyAPYVzGARzgAgVOepUBAPNOV3EAAbW+AOKs+h+Dta1hY57sNp+nMc+dMhNxMgHWCFucf6mwPYGprwVomlzltTuEEk1psEKOoKLKdx8wqRgkDGP1q5PPMkhV2JViWUt+LFHi8cvuKy+Vw0I5pGj+HtBgEenWyq8igTXEp33U+O8kh5x8DA+Kk/qFOApByelRjTrsBAUbRtHHU9ea4J1MbdQ/cqMfpT/Q1E/kb7ks0i43ZGB7UPJKQu5DuA5/KhxHdMEYMWVlO7H4QPk0xI0sBxuBTjOeCT8UK4wTQmtkIFmGrcAqPSBkdc8inknR02sVIHQHrn2oFGJUZx7/PNIkbBTH9XNeOO9TwyVuOvhX/AAjBJJPx7UsyhV5HU00GZ+oyB1968VDgZzgHj4rCPueB+p3cSMgZGelcO3GOP+KSwkSQEAlTxgdc1Daz4n0fS2ihMsctySd8eGBXBAwWxtz7fahalmizJ6FGKn8J9R/2r1VGPx3ZbfR9Kq5GBJ5zvnAzuMQ25zmvVnNZvAx1AcijoJWUgUIg/wA0Ske7vj2r6jJRFGfNYyQbEk0kDKCeRnjNd24fKj0tjOOtDxgoQrZGeh7GngSp68VzWSjqdFXsbnhsV3zkDIwR/wA0t2xyoyODk111DqmAO/SkqpwVJ+1BY7MKjIXVND0bVJBLeW2ZgMedC7QysO25o+vxmkReGfB8axKunxM5UB3uWmlfd3yWbH9qlZBjJrv0915XmrGWDYACAlqNseM7IilyZRYBMa/dmjwRSRw2GngGGVC0VrErYKMMkhc5/OsqkUpGFPbI/TitWdzHFdB0KMltcMQQQf8A1N2rKZjvRCCclFYAdORkmo/JQLVS/wAJyxa42hAG7HOCcfAoi5t5bVxFN5ZcxRSny3DqBKgcDcOMjoaatoZp2Kx7A6jcA7qmSOiru70bqEU8L2yz7POa2hkcp36ryMAZ4qIAXU6Blp8IzlLG7hBIdJVc+2GXAFTzMXOTVT8KzKtxdW5PM0PmJ7HyyM/5q1Gu14YBxicHzCRlIiyVxxnj9KcDZwoyScAADkmmVjmkJEaM2AScdB9yeKXGsybZmUBY5ApDEBs47CmuFAqJQtdycsJpShE2AOgGOgHvTeoW0MqrIrcA5weg+BQy3BICqCSzFyB057UoSu7BCDgfytwPyrlnGytynWGQMnGNFipwpyRj9KSzbivvkYFIuPRKQOmBmkrywJ7EYFVBLHKS898YdCcjJ69xnmlSHAwB3ocYVuDz3zXndzyTzUhT3SpXFTpeTa4jbEu1gjEZAbBwahLPSYp4CtzEizxzyuzsqsXL7slmIyTyMHPxUqGL8LkqDyfmntrKgAIzjk1joB3NVydiV5vDbEjy7LTJVAA3Sww5B9huw2O/OevWvVZId+08E+o85+BXqz0xD9QyHtfI8xRJHvVmAPqII/SjJLcRsMKQmcCo5Qe1SdrKXQwySA8elX6g/wCkmuznBU8hOLh4kcTFlCCFHrUdDjpkV1wCisvYYpxUlRRuxsB4Pv8AFNHKEk52semOlSBrlTJQnAWXp0PNOb8g5Bz71zblMjr2pUC7jg9uD8GvMRVzyA3USEiYjeSFyMYXdn7ipTZDHCEiye7AcLn3AJpiG3L5OVVVzkt/tSpAQQi7W4yCpIGfzqPI3MgXLMacASRIvVbUpp2sXRJUx6deSFeDuxGayJmhijj81tvoCrnvWtazFdz6RrccT+W76fcgM2SAFXeQfuARWHsDMfNld3IA2g+3YDFLzswqzHeKq7IFSRTUraHKxW2+UnKTE7WXA6d+KU9/e3PlvP8AxPJiEKbnOQgJIXn71HWoDmQt+Jcg0QSq5AJwQKnHcsI+pLaTqItdU0dyjKGvY7eQkDBW4VoeoPzWllcMePcVnWhWMWq30Nu8gRY3gvS2PVi2kDsq+xbpWkuQxOOma6vgkhSJw/5GuYPzFRFQRnhTjOOhx8URcCOZlYZJIX/6nHuKEUc0QvP6U91puUnxPa8Z1YsEEDH5+1dViWGc5HA9q8eFz7YpaKQNwTPc5NIY63KVHwILORvYn3A+9djULtLA+9EBVkYYjHU8e9E/SqgDk47lT2+1ebMAOM1cJY8oKNirvbr2B+aHJ89giOQScHjIH506yBmkTdnAOOOp964m2EEDHmdzQiq/c0ndfEcaNYcKDnv9zSMs/AB+f+6S5kIBUvuXEnpONxU52k/0noaZsdQtdTE8NkqpeQuyXFtJIHmiZTgnAIyPY4pLGjRjlF7WSkCMEPqUeo9T9q9TlrayGL+IDv3HOR9q9Si8Kj9SCCD/AINe2A/fPH3omFA5G3OPb2+OaDk1bSUv20xi5nW4gtd6oQDNKSNqnodp4Y+/2rqv5Ax6acxPHbL/AGiSNtM8eFkJIP8AUcg0TtWUtg8e1MSwrEPWck4wMYOPeuKzKcqc/cc0hlDnksoVinteP+WYyRjKnp96ZYmGQSAHHAbHtRsbpKNrYyR3puaMqBxkZxn/AJpCtujKGTVrFPdbSCuSp65xg5+1MSOJNxRsEjOPt7UmNo3Mi5BZCQ4Hx16UUUs1KhfK5QNx6mOR1U96wlMc8OWQVAZcy2epQtn12V4v3JhesJQelRzkAZ/SvoN47WCOS5nmjjtUTfNJIwREjPBLE1gt3bPZXmoWcgIe1uri3b/8SFc1P5DBqIlPiKy2DBrXiW4H+n/FOkk5JoeNgLg/KEH5oge1Ty2XD9n6o2uTb4tyHTp2BwCAVdByD960SS1WRpXR/UxyABtCn2wKzj9nsgj12dgSd2m3Kup6EeZFWpfwHO5Rsc+3TP2qzCzKLE53kortRkWUMY3MCNrBW4Jxk47U6MjkdxQfimc2Onxhraa4FzMnmeSSGijhZZfMbbk4ztGcU/pd7b6tYR3sO0bneOVAchZFwSM/mKf+WrN6fzJvw2ReY6hDglVx3xmklmQjaTnvz/aioba4k9QXCjj1d/yoyOwiwC49XxQtmVe4xcLN1BrdN7AgENjJI6c0VPDI8eFbBA60THEiAKo+351Fafrul6ne6lp8JlFxZSOkqPHIo2DADZIxyc4+1RNks2JcuKlowaUmM7GHq9x1I+K4sMs7oI1PJwTjjHyalrv6a3t57l4ZJRAjStHAoeVgoydqkjP6ihtMkuhbXf10tr50N7cQs0KfTwhOHjwJHbqpU/i7/FO/I1qIPjEncct7IQt5k2GI4Veo+5rN/GOmrZ65+8IblrRpYfPtnhZo53nTgKrDoPc57fNadJJFHE88ssccCIXkmeRREqf1FycYqvS+I/Cct5aRR6pYyyqzwSK6syeWw3bhI67PSQD17mpnYv2Y8DgPZK3Y/tA8RWdtFBf6dBeXCdZ/qY4pGXAwJVjyNw79Pt7+q2XHhjwrqkz3t7pdrNcS7d0yySx+YAowx8lwp+9eowEAhjIZB3/iXS9FN2CklxPaNAjRxsqhrqXlINx7jq3HFRGhwWUWpSeIdRS58qa6mubS3mCGONJSSbkMTuODvCZUcDd3zVVik23F8moIwkF7bz7XUnO1WI5bnJDe/eiNQ1S4uB5KT5EgRZXVSFVFxhE3c8Yqh39TbSfFhGJaXuWCO9169uby5F/JDbTXrJJcyzLHEFkcYjjXPqIXBAAwO9XOCUXEEM6psWRdygujnHQZZCVrHZrv/wBVpHnl8sSSSATuY5P8x7mtD8DCQ6FK7ElH1S/MWeyBlB/vk0XjhUYhT3M/kGOTGpOuMsasVOe47087Pc7EZ2VQhxsYqWkzwWx7dqjr69W1ARB5k52nyxuyFJwMtjGT2oZ9bjtVje7t3hEjIX2ywu0WSC2Vzu6dOKZlfGTRnPw+pWtiRNzLPpmrXOnw6gii3RJi0ytJKJHBdInxwV7k/wDGKihc61G6oZ1DRhmi2yKQYmcHzFGR1JqH1GcXWt6pdxTSzC4vZ7iDKlA8QGV3L1wB/j9ZPR8PAi3iXBjUSxqQo2zEg7Au704GTnnv2xmvnMv9TLRbU6ox0ntG5Na7q00vhnUbe+ZVNx9CJEjDLMYJbjAYEjGMr/YiqPr0c0eoSSyFma4jhk8xv/kKoIWIPtleKs+qMk4kgkMapDDYJIGbGY1Ek0W2RcknJbHAwT3zkwutwq+m6dMZXaS3uHttv8iwyAyAqfcEc/emjMq5PTP+I1FZQLlZG0Tq3sBRJABGO/SmMAvx26U6x2qxGCQDjPY4quMlr8DeTa6jeandusNhDZT25mfjdcMyOIogerYGT7Vff3oss9oTqNlplkWInRnhe+Idd0Zlkk4Td2AWqRawQRalp+mzH+Bptu4SPqJrtYzcMSGA/G/P5D2qMskv1v8A6yeUPLLdNJPP5P1MVwjHdI0npKbfuBj2GKnbySCVvUtbx8WHizC2Yf6H6mheIbizk+gaO4u7pYGkhU2e4StJIF2p9QCCSeuAD+lM6PeaTpZuWmlji+qMEt4JQvmxSgGMbnjGGXsTjg9zmqlqXiPUYLhLS1gs4bSEPAEhlQ7Ec4kjg2etWz+IjnPfAFA7Vkfa8d5anUJFt4JJWjmjWF385H24H4SAp5HXpxSTmcNyGpjenwOMDU2azv8Az9OW6LLdDdOhOnpw4WRlGxC5I4weW+eKZs5ri3RRO0n008qx2jXEgkn8yTJEQKDBUAdST/vWbeEdU1Ow/fUMrySW8rBJBsJ2JESkky5wv+nOecHn0c2mHUbCTUEkuLqSBYwqp5LhlQSxg+bNI67VfAwVUcAj3p4yXV9z2HFeMmtS6Rtllz7isgh8T3ek69ql/KGaM6pcLdqd+/6XzyGjRWIxjqoPf783bVPEEcnkx6JLNPPa6hB5vkhPJuhsZntg78njk8D71ULwxX01zdvp8duupXl/dSXO9WEiwQyeglugBA7AHOfv7K46E9g8V3HI9TStR1XSNNtpbq+uUhi8pHzKkjZWbKICiDdyeMVgeoalq+q3Ly3E0jFmRVjwyxIFHlxhUbpxgZ61ervXkv7PQJLmGYvZ6anmJCUM8rPGSJAJTwBsLEgZHbGea63n/vbw/bxPM04TTTPLiRkaW4czesMcMgDD46j5rXezQg/ilcYdtXOT/V2mi6rpMt3O8cdnY3l40Unm28d8LgAQAqSm0BgpAPVc9qq1oypdQSHzH8qVJGWBSzkAgkcjjIz1FaFFBbpY6g9rYQ38l/eTbUvIj5O2NsZ8obYwBgsT0HAyelVfWJ2gmt47e5jP/jh7hrBPIg+oDurCLywAQMAZ74zQoTcZ5OAKOS9DU0TRvF3gzQNK0zThcao4W3WcCaCSZ4vOJk8reAowvQADivVmVrqMSxBbq3Fw6s2x3diQhO7bk/Of1r1U7+5y6/UJv7qyuAJMSveP5UUrW78MkS7VkCsDyeh6fnngCWWWeSIBHJSLAUn1ZHJLYxz70NHJJG6mNmVuBlTg80rewkZz6jlid3OeT1ohdbjWomxFl8SSSAYEUZO3O7kjpnFbRo0Nlo/h7Rke5iKLaxytJHmQSyzgzsyqoLEZJ7dqxyRPLjJO1gcSFSo2ksM4IqTttb194oI/r5Nk0Z9LKjBRGcADgccYrGzNi2o7i2wDMKYzYnTR4WgkuLm2U+ZESWniBDJkl8k9qyvVLVtTupL5IIrb6qaWVlM8S7YwzoqqjP1ICE/JNAR+I9WgaQYtHV2ZWV7dMEsN24Ecg/Y0edcvpFjM1vp8keUdEaGbKYxwGM2cHJzUWfyMzj4jMXirjFr3EyWeoWFvuuPpESIGcIzlpnbzBhucZPY4NOWz2N5EonuijFrgoihwI1baQSxG3OB2oW91ea8jW0FrZQxW+5/4cRZm80ngNISwC5OMGg4dTubMzLFFaNvKRt51ujjbGgUAD/NQridk5E7jlHE7h2oWzQhgkiu0155iMjEgxRosSrJvPHOTjH/Sow1xYXNrJtWW4aPajHGwqrODu/DweOvQ1ZPD8I1e0ha7S23qrkGO3RfSbiRSpGehwM1WjrUsEk0P7v0t/LkeJWMEy+mNiOiy4rBmGZyhG1r/AJD9NR7j8yskHcAcgq+1h7MD0NPZyWyMjJB+1LvXEt7NMsccPnlZTHCCI1LDOFDEn+9cjTJUZxk9fvXaT3AGTnuWKxnS9Fu5uFttSs44wjytsS68vhJPMIIV1Awc9eMdanl1Ge2jkk1GK3Ux4eJbExeffT7gBvMBZdifjbjk4qq29oqSkFyxChskcHGMcZpCKAxwFDEqSwHJzzg9sflXJ8ihkInSTOzYgrC/38z1wgW6/wDFjkt7WK7M0W8qzp5yhXQSAByeARn59uXzEtwrpIzDLQ4dnx+H0k4JzwM4phmcgsXckOVO5iQei5xXol6kHBBJ44yR3NC7FwG+pOgCakybyHzwolWK0RMTLas0YlTZtEbKBjavYYOeT1fhNzqtrcQXFusbkzMS8hQlpMbW3AHaA2VBOOD07ZqPjjDqjEkmTLHPQEZHT3o02QCCUybuA+Cvfbn3pGTyiujKfVNakdFPNandbTXEL+oFofQ4BGOO49q5JeXLR+S800tvghI5XOIweWKhcAZ74xmlhHmcW+5VVpYY87ASPMOM5znA9s0Ncwtb3d3bB9wgnkhDFfxCMkZIz3+9PxsWMnLt9x1b6SOPyEgspYzuwbm3WRgvPpVydwzk5Ga9aXe3Ufq7yWQNInltJCqsUQALsjQsFxgBevT+4WCSRkgAkHHU96bZ9pZMHHf1Yz/NzirFB6g+q2rN1J/996YiW0DQ3siQ2lzHhGjXNzcSBzORnPp4wPioXU72W/vBcN5bbIYIVLL5KN5abWcRqeMnJx8/NMks7AE8FdxwO+KYZVQvgA4xgnrj2pyiZkzvkFNENEzEnzFX4CkD7jmvU5FGZVZt5XDlcAZHY+9eplSe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948">
            <a:off x="830022" y="2022127"/>
            <a:ext cx="3384376" cy="24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data:image/jpeg;base64,/9j/4AAQSkZJRgABAQAAAQABAAD/2wBDAAsJCQcJCQcJCQkJCwkJCQkJCQsJCwsMCwsLDA0QDBEODQ4MEhkSJRodJR0ZHxwpKRYlNzU2GioyPi0pMBk7IRP/2wBDAQcICAsJCxULCxUsHRkdLCwsLCwsLCwsLCwsLCwsLCwsLCwsLCwsLCwsLCwsLCwsLCwsLCwsLCwsLCwsLCwsLCz/wAARCACmARIDASIAAhEBAxEB/8QAGwAAAQUBAQAAAAAAAAAAAAAAAQACBAUGAwf/xABAEAACAQMDAgUCBAMFBwMFAAABAgMABBEFEiETMQYiQVFhFHEjMoGRQqGxFVJiweEHFiQzctHwQ3OCJURTkvH/xAAZAQACAwEAAAAAAAAAAAAAAAAAAwECBAX/xAArEQACAwACAgICAQMEAwAAAAAAAQIDERIhBDEiQRMyYRQjUUJxgZGx0fD/2gAMAwEAAhEDEQA/ANW48z/em4ro487fehW45+AxSAxTqQAoJABTsUsUQKgBY7URmiAeKcBQSDmiBTgKIFQAAKdiiBTgKNLYNAp4HpSxTsVDYIWMelHmlRxUEjcGnAUcU7FGkDcUcdqOKeoqGTgzFEKa6YHvSIFRpODMUuadSoDBuDS5p2PmligMFS5o0KgkXNGlSwfigBUeaXNH2qpYQpc0qVBIaVKlQBRsBvf70MCujjzv96bitBmBijijinAUEgAo4pwFHFAAA7U4CiAeKdioLYNAp2KODTsUAAUcfFHFOAqCQfpRx8UcU7j2qAGgU7FHFLmoAGKcB2pURQAcClSpVBIaNClQGh4ocUqOKAAKNECjUEobSxTqWKgsChRpUACjRpVAApCjSoJFSpUqCCnced/vQAp7jzv9zQxTxAsUQKIFOAoJAAOKcBSApwoJwGKdijijg1AAxThilRoJBRpCnVACo0KdioJFRoUeACxKqowCzkKoJ4GSxAoAIFGmg8D+VOoAVIUqNQAeKVCiKAEKdQo1BYWKWKNLmoAXFKjSqC2AwKWBRpUEAoU6hQSClRoD/tUAHHalS9qVAFS4G9/vSAGKcwO9/vRwa0CAACnAUQKcBQSACiBRANEA1BIKNHFHFAAANZXxXqWp6bLp7W0s8UcsYSJoRJtNwsm4pKCek3GCO3BZTuD7oNZiuVzbW13BNbXEYkgmXbIhJGRwQQwwQR3BByDzVJJtYi0Xj0pdJ8SWusTWEFso6jWl5PqQKyILaSFoY0SLfwyuWYjkkADOD30Feetbr4N1y3nUi6s7m0mGTD0544nlXeu5fwy3AORjIxkDPn3dnd21/a293bPvhmXcvYMrDhkcDsw7EZ/rkqrnr4y9l7I/cfRIxSo0qcLFWD8a3k51LTrBtgto4Yp4xI0Qi60isWlkDc+gUcensSW3oDHspJPYAE5rDf7QorS2TStSlV2uIw9vLDGCHNvyyzSem0MSvPfcMfl5VbvHoZX+xP8AD+vS3MGl/UrbRJcTyaWI4JFYi7CC4jZ4lUlS69TJ3Y8g4GeNXWK8E6X1LZNbmt2jSaaSbT+qwdsPGYTISfjcF/6j/ewNviq0/r2Tb76BSo0qcKDXMz24mNu0qLMLc3bIx27bcOYzKSeNoPB54/Xnp7e54rzvxpePNq8NpaTFylrFYXMdsWcuzytcS27KnJbIj8oz6e3C5z4rRkIcnhrtO8Q6Xql3NaWpkLqkk8TsFCTW6FF6yjuAxYlB3IG44DrutxWN8M6Xb6C895q+oWdrqWoxIqWVzd28TW8BfqBXVnGXJwT7dsnvWz9FPcEBlIwVYHsVI4xURba7Jkkn0KjSqv1PV7LS1QSsrXEiF4oSSMrz53IHA4OB3OKs2ktZEVrxFhRCsewJ+wNY4eJbm5kCxzMkZIyY1WILnjIyCxH3NWktvKbdr362WTCdYsrMW2gbQgJPc5GP2FZn5CXpGhUP7ZbS3UENxBbyko06FoXfhHcNtMe7+8ODz7139/jisnNeRzRvbTXF3LHv24mjDFdqrkpvOQwJxwTxmrHTNSx0ra4kLqzGKC4diTu9I5Wf37K2fg+9RC9N4yZU9ai6pUf0/elWkzg49aHr+1GlQAKVGlQBWPje/wB6Qpz/AJ3+5qDqt/DpllLcSPtkc9G3A/MZD3cf9I5/b3ps5KC5MVGLm+K+zol/Ytd3NkZkS4t5Y4NkjqpmkeEz7YQTk4AIPHdTUyvMbDTvEGuXovtOZLfTo7kvFdXEjYFzCNpeILmViCTu7DnGeePSHljtLVrm+uYY4reKM3VwymKPcQFyqZJyx/KuT3xzSKbJzWyXRqvqrrxRes7jFHtWY/3wtJiP7P027uUI4klligBJRXA2AOfXB57gjgjBtbTVxOsZubK5sxJjDylJIBkAgNIuCM8jlccdxmmflg3mifxTzcLPFOApYIOCO3Bo1cWKlSoigCDqthFqmn3di+0GVMwO4yIp15R/f4bHoa8/0/UNW8OXpgmjfYjst3ZyEKrh9pLxtyNwwCjDII9w1enAqSQCCVIDAdwSMgVXatothq8SLNmOeLiG5iCmRBnJRgeCp9j9wQTzmuqlL5Q9ja58en6K1/FumLJCFUyW89mk8Exba5nG5Xgmh/hYEc+b19iC1ddeMrkRMlvDBHLIq7J8NmJsedRHJkE+xzxnscZDG8D34zt1Ozbk432s6ntxyHIqLN4J11kO2bTi2BjEswOR7Fov86Ryv+0XyBEbW9XmL77+8YyIolBmdRlDkDaCB+1QTGt1eWbXF7cRRxXKSsAFwp2nM2/8xYegJHv61xu7PVLG4lhuI+lKrHcrkN5T2KlSQQe4Oa5Ez4ZiwBVgQy9+AeMVEZya7LcUj0LQLCLRfq4EvJrm3uZRciJdiWsQRSC0SZJ3P3bB9O3qZGsa1NptnpVxFsZrieNnV1zvhVGkkGSf4sqB7YrNfU2en6AZNUvLs3Tys2nyWjl5XcqEWCIMOw7Ef9qiJe6/rwS2GmRLEkbC3+r6axwDhQqBZA7NgDdknt2GPNRtr5DVByWI1K+M9FCTM63R2tIUCxqSV42AndjPfP2+a6Hxn4cXq4+tOzHTHQXMmVJxndgc8c+/sKzlz4YuIoE6lpPafhjDh1ltkk3c9TYWKqRjGM8j27xG8Patb2k99efRxWFtE801y11FIixr3IWLLFvRVxyTjjNQr7V6WlXVH2yx1TxnqU8bJpsX0SNEVeWRke43EeYpJgKoHIzjPrx2Gfup7/wzptvrGBDqWrpc2GlPJEBNDZrtea9Vn5DNkLH5ezlifNgZq58Q3m8ixVbWME7XKJJcuPdncED7KB9zjJiya74kuGBl1XUpyDkde5ml74JwJGI9PanRUm+UycS+MSE0sk8jyO7SyyNvkeRi7ux7lmYkk1qvCvjG/wDDs8MFy0k2jytie33b+iD/AOtbZPDD1GcEcd8Feel+LvEljtjMFvcQDll+nhtptvqRNbqrZ+4atRt8G+JVVLuzn0bVJgHjNzCIOuzcgo4VYZAeO4VvY1Zyxj41Kcc3s9CfV7BNNutUjcTwW9sLlViYAzB1BiVD/jJAB+fivLLy5uri4uLm5lM13cSb55MnaG7bIh6IvZR7CrOGy1zQ7fXPD4zc2MukTalpsro5Ec1rcR3EluHUflIDMAR3P+Ils7HdpKquMASDIz81S23I6TTQnNod1JlPkLZ/U/0rdeDrmW+ivLW6YkQvG8W8lgT32kfBAOK88vWfpgCRo4mOZDHw7D+6G7gVGg1GO0ZBa2rDKqyclCyk4Dbz7/c1mi3JaabIKL4+j2i50W6ZWaJopWCoriTzOVDlmC5GATk5P/aqEwtBHcpdp041jHWdyqxQqVBG8kYA+9TfCB1mWGO7utRtzA6g/SKkkkkPw87MOf8A4/rXXxpay3mkyzWqs72dxHdTxxthZIkVgGdezbCQ3P39KGk0Zl1LGzjpmtyWcZtrmSG8hAdLGeC5jdesq7hazTHgf4Sw/ccro576ys4o5L64t7bcittklUtk4yEVfM2O3C15JoAurjUJrOCCaWO6tnW5CI0kYljHViff2VhyO44f5rdJpWtWMImueivSiCrfWgimv7KBTuKt1o/NGB32ncMcEgYptVk4rM6GeRTWp+zTQyx3EMU8W/pSgmNpI5IiQDjOyUBvtxT6qNDtnjilupruK6mumGyWK6uLgdLG4IXmbaT3PCDj7VcYrZCXJaznWRUZNIWBSpc+1KrlMK6TapldmCogeR2PZUUFmJrybxP4kstSuZFW5fpRjpQJBH1RGgzyWLIpY92IJ5PsK2fjy9ntdFuYLcMH1BpYCVznYnTPTHrlsj/9a8qs/DPiG+UvDbKq84680UZJzjAVmz/KkXyi+pvEjR40ZR+UFr/8HpHhnxb4dnez0a3xZW8VtBbWEV6pWaWcE7w0yMYcuTkfl5992FofGOqya5rSaTYzqbDSNwZ0JaKa7460vlxnbxGv2J/irHanoOu6N0W1C0eKOfIhmG2SCQjuqyxkrn4zmrHRI44Q0ysQ7whSDjGXw+VyM/H6VE7chqfRaunnZmFhp+oRabdLGbiNVV8TICOxIBHP9M16XpetaTdw3ELFCcMGVztO0DAPNeYNZ6lIkjde0+jkdUMksaCZX/NtQcDIHPcfpnnU/wC7k9vfaFfackup2nQikl+mvo7Oa3uNhQz9RXUbOfnsVPfLcx9y2L7Os1GMHGa6Ntp86SxzwhmZ7SQQtuB3BHUSx5P2OP0qbXnb+MrTw9eeKI7iBru4e/iS0hilChhbwrA7zzEcLkHbhMnnsOTTS/7U/ELsenYaVFH6ALdNJj/3DKD+wrsVz+C5ezh21L8jS6R69j/Ssx408R3fhywsmsoUe6v5p4Y5pV3xQLEisx2Hgsd3lzxwTg4xVDon+0C2vpo4L3dZXEjbY5JJhNZyE8BGMuCufTOR8irvxNd6fcaUkGqwstu14EuE2KRuEbGNlkbzqRzyP9KiVvXaHw8KUmnW1JGH07/aH4thlaa6A1C1Zh11khijZRwMwyRIACPTII+Oa9B0jxTpWsBBY3avORmS0nCxXcZAyfw2/MB6lGP+VZRNK0xxBaQbhAOnH+HKzyxxlcb18nTPOO4wc+/IuP7B0V9MeG3tEOsW56ttcxxkTTMvoNxIDH1x7cfGN3vs6UvElT+yT32bMSw9J5ndY440Z5Xc4WNVGSSazlz4rtmE30DwosGepJeRv1HHtHHnA9O4Pft7VMmsNN4WvIruY/WTvbRw9ZlWSaJJFmZ22cEKAAzdjkc88ZrQn0/p200sLTxn8+5FC7hwemmTwOcE8n2HamWeRLhy9GGHjR/I17/wHW9f1C6lF1PBaTnoogURtAwCTtlW2N/dzzkYz3OKEb2l9bvcWTwkohae1aWSWWDMgQDqGJFYcjOP59636aX4V1yxlhkt4cOp2mMCKVDjaMMmGBH/AJwcHzuTw/P4e1e4glknmt2srlrFulvQJkMRKwcbSCRghCDn0JIVcJqa37KWVuDzDpe3ts9xOSp2WEEFtE2xjIZZszSyYBOMAKueM5z68cEvRaBbmORlVQCCCQftXTVrOyMFvJ1syXETz3A4Kxbd8K4A53Ac5yecVXwvpEdrJaP9XM7xHpRCFmIbaX85GCB8jt+lVkuWJM0U/CO5p6jpfiTQ9dsWs4riZ5hEvVt7xBHIw4XKHJU4PPf24rJeJb+6bwlf2g3LFHrllauSR+JGqzucgcjzIucnvn2pnhO78FWk8MtzYsNTmJNvc3MgeOKbkFFVNqqfQcH71fzafJrF14y8NTxR28F1a2upabcm3eNjOrK3VLNyyqzbDgYxnGTnFoL+4mmLtXGtpo8WPJxWl06yhNuWTBdlxk9if61V6pomtaPLJFqNlcQGNgvVKMYH9jHMo2EH0wf9JNjddO1gSAM9w8haU5GFXOOc+n6f638hScfiT4jiptyLqxkstKubdxayXFwjBy46O9ZCG2M3WVhtBHICH9zz69pF5Hrelxf2gttcO0YM6iMdMOPQK2e1eSwsZGtlEbSzyI0kzLtKQEAeWU5yCfQV3h1OfT9Qt1WTEjBjhc42g4w4HoaxxslF4braIzW7htNT0vWrXVdOn0o3Mlm0yyC3R1+nt4YzHviaOSQKykdlwD6jkZHlepRrp15qkAeTq295cwxxn8scSSsEAA45GP8Aw17Vp11a6nZWk91HGwKSIS6qdjNlG2MRxmsN400SO21LTLq8dZ5b20kWSZIzCkrQS7VUoGI8qMgPPOOwHAdBqUW2ZXKXKMfszNqGvLSNpFPIKkepYEjApqLYQymN1ZJUxgOCNpI4+Kj3TvuliWYR27eVlAwcdycngV3hXNk7Q2U0lqm4vOFARioyQrORuYeoGe3xUP10OXTyXZY2189rKHSR1yMZRiCfvit54e1xLpOlclSwwrbu0sR4YH/OvJICwkfySrE3MQlHNSlvboSW9rbSFZrieKCMr6NI4TP8zQovcRE5QlHk+j1/w5Z2+jWjW63BZp5Z5lQlUt7WBpGMcaIgxnGCxxkn7YGil+jZGjlYTmSNi0KsuXjIwfKSBg/JrORbIbdM4O/aVU8/hp5Vz96aLleo800McrkjzTZKAD0VBxn711oUtLo4k7destZHM7wiCxsEaB0khLlJXiZQQrKluDgjJA+5/WUltfsC9xfyIvciFY4VHxk5P8xVNLrpUARF0bG0JHsSJcevlGSagSagZ3VruaaVcjKq3p8en8qsq39dC3P7b01ObEcG/bI4Obxs/wBaVZv63R+P/ph/WaXP60qOLJ1fwQPFeuaV/Yt8YpYJJnmt1tyYp/wJAxJmXei+YAEDB/i9qwOk6nqkEd5JaRqfwvwri5tl/DYDIZF5T19R+hrQeIYbhbK51CMA9O4s4um0uSFCvtMcLL2zyx/yrGwR21wsj3890rtu6SRRrIvGTucu3v2AX9a48X+WOz7OvD+3+gb7WPEc0FyJ7q9MN0rQXJmummiuASHAEbExgAjI2qMelQ9MvDHKI5H/AA1jKp2AXLbuT+p/eo1y7Dem5wnUyiuApA9yF4pqqsSxOA+WWXez4CkjHCgDPHY5P9OdXBOOCFNwmpGgmuZZGS2EMMsbFWKSyrGrt225Yj7dx3ra6fqdto1ic6HbadIiCeRLK7ivWvnciKKNJEkkcuxwNpJx398eZQSXFw0dmBbHqthWuGVEiXuWeRyAFA7mti3iXw3Zac+kW+mpqKPCI7lwPodPmkzu3Rqq/VbVP5TvQnue+An+nclw9I0y8pOXIzmpadK19L1Jx1HNxLMeHJCSCMEbe7P37fNKDSbNlz1GYg4IyFI+4qct6+sGVejFa/TQxwr9Ozouxndgo3MWwBgfm9P342tqSkrC8g6bjYGlmCkk9sbznn0zVZykvjuYWrhGXza3Sou7IRuOgeopyAFO4kj4Fbbw9rNtf6Tf6frs02zS4Yp5H8xmNnHKoQqVG4lWKrj1DD2NcvC/h0anJLPcanssoW3dCGRTcTnOAoSRcKvucZ9verHxJBpMDTWVtZSRrJZ2ltK8E0cMSh5zdLE+6N3dn2FnJYHyj3zQ7l+r7LVQnCfOCz+CTp48O6rMsehWmtTtEyia6a6udPsrdSe8su8uT7KsZJ+O4iPr/iDTtSWxuYrOeOHUktZrnT5Hml6csgiCR7vKZFzxlcnsQeTVdp+tt4e0m6tUJN3MzJbOCQse8YaVUP8AEB+X9/Tlvhh7a7uYhPBCDuihWVjNJLBJGXZbuJIzu6gK+VcHt/iOaRnuvOh0527jl20WniXTbeTwxY6oZWkurnULpIFt7RLa3RZFa3WKNenhI0CEr2Llie7YqqEF6kltFBaOYYViSB45XBOMAjYuF9z2NeoapYafeaJHo1mY1Xo2yaejJJ+G9sBJF+GAG9MHI/iz6V5eGe4mghnlaGBYMl+nK56xYgpiNlxx3yfj7X8lNZFLoR4TUlKW9l7bnxbpmq2kEen3wiuR1QgtoZIrgLzskkb8hP5VO4YJHfsZXiko9zZlkkjleOKQRyBBJGs0ZMkUmCeQVTse4PJzxnFvNSsL6GDTp7qaa3tmMQaeV0aZpd5WOOQbVRgRuXcw4Jzzxs9ctbaTTdW1a+ZHuLXTIrq2s1lCyWj9Ar1gEYkqzEZ3LghRx6lddfyUYh5D2PJv2YXWrO5ewS6SKcQxM4eURuY9r4UEvjbgHjv6/tCjaCK0WJ9Pe5u2Bb6ktMpOeyjEwQAf+3VIl7d75pWnlPWO6fLttmbO4GRex57DH9KK6lf7AiSBQM7QVB8p471qdbX6ioTgo5I4s3Qkj3eYxSh9pJ28MGA4rb6X46vre8kZLGwUzrBNqEoV2ur+SPlt8rswUcnAC4Gc+vOB2uWyxy2f513BaMK5Hm5A7gn2wRT4JbrMknv+xt9Q1zU/EE0iyS3bpI8rQWdurPFGgy2EhQbTsXuzDPGe/FZ2G0jsJku1LSWbkoSQQ0ZDY8wIz8Guemajb2c6i5V3tpIZbW4IAd0SVQpaPdkZUhWGQeVx61bXUht3lN2yzSCJJZZFKhNUtGwEvYsnHVHAlGcnhu4YtnsjLvs3VTqTWr/n+f8A0PgvEWYQwbVFyxZ5AuQiAZLnGM/Az61KMsMJ3QQouHWR5JAHeYqc5lY9/tgD4FZJ7jK9S2kZFDEhMnCn4q20pZNZgktY9RMWpqzFLSWJMXcGP/tJdwzKvPkbuPynIxWb+mb7izS/Lh2pr/Y1Z8RW1zqPh/R9PxHHcajFeagsXCqkI630/HGCQSfjArSeMreLW7eC1iliS6imd7CV+xeOM9QNj+BjhSfQgH05848J2EsfiS2beHW3t725SZTtU4Bg3MWPBBPOTxW1v9Qtpr+witZRO1mZTdTJ5o+pOoARX9cAEkjjn4rp0UwUOzh+RdN2ausPMrmC7EzCVDHPDNsuIphkpImDhlPBB/nn5q8u9flvIVtoIuGRVZEHHl9JJCAAvwAK1GpaZYaqhadGS6iXYtxCdsyADO0kjDKe4yD39Oap7bwrrUkyQ2D2M4lRnRp5GtWIGfKy7XGe3Y+tZraH9LcNtXkwk/l1pn5S0UUzykFuw+554rl4dH1Gt2Tv5hbia6I+UQ7f5kVobzwN4ijt5rrVb7TrG2jIjjAklunaZzhEIhTAHucnAGcHFVljpWp6Dda610saz29napbyRuskM31VzGEkideCpAb/AEplFePWL8m2MvjE9KSTgAnsAP24rlLMGJHoP51GjnWWNZFPldQ4H39P0rg8pRsHsfWuly6OZx7JDKhAbuc/pQDItR3m8vFcxJknNGg4sm9b4FKom8+1Kp0rxIusLBFbXM10IYraAx3DbLhXKzTFwo2IrKQw4Hn9CeMV5/e3L20iiye4jgliSaNJ9hlVXzjJXuPVSQDgg455l6aLrVdS0XTJZnltJLxZSrcoyDDyMR9lx8c+/MfWprS7u5biNCm5gmzqKWKJlFbG3gkAetcemhVx+b1nSdk28RWR72dpnRpAmGb82CxOFDEe/wB6sbqOJZba1QhmiiSAhcnMrNuc+2M9/sfamaaFR7O53MvS1K2IAIxiNWnyT7jAponuHBu7iV3kdJBFvYltmSGIz2GSVHyT7U4VJPUxqvKwltbdXYzyqWCIrPJtHkRQF3e5PP8ATNXQ06wbS9HeVI7G7bVZNPnunaacXQkjSXcY0bYOmWA4I4/vHiq2O5tWRIDB03kLoZUFv/6oZPMViEmMH+8e1am2srZdB02a7jkSODVbiWKNFV5JIbi3ETK7M2FPlBXg9u3tS6xVYzTRXK3V6wzsWn3keoano7SQwyreGznuZnZLWMxu0ZLuFJ2n08ufj1FvbReF4SVvLi8+utnaN5rU21xaM8TFc24NuSVOPL5vXvXHxHF4okia9u7Sf6a6b6+SeO3YQw/Vdo5GVQFbgB89zjk1T28PiaSGD6W3u5o5RiL6WJpi3x+EC2fvUOMptyiWVka8jJl54dvha+IIxvedZ5pI1Ujphw+GLSAdu2T+9au5gj1z6KG41Ih7G5nGLMWyEuxPWzAwbzLjAOM4HPfnJ2kNno1pqMkzJc6pI0VpdhuuI7GKb/nRNJECu4/klO4cPgE8iraW80fUb3QZFkiitRplra3EUkk1u2mpO5HV05YWkbqkKMnBGAAwO+pjGutuc1rCcrLOMYvDN2NtFNqmoNqi3U0WniZ5It3080zI3TigZjyoYkbsAnAOO+Rf2mp/S3VtIyObOxUxxQLLIiRRFHj/AA5l/EX8x2nOR37nJ7zW0isy3t5a31xF0USNVk6sMewrGJmvovqfTeFUIoznPmANLPcXkk9tYNNDFbW0313UkC/SxtHtHVuonBV+wUD1zjBzg5bE5zUF9/8AyN1LjXCU5dv12b3R9QvprW6vkZZ5dQaFLOB5FaK3ggLRpIo7NK5BJPwO5NYrUtThg1K6/A6m7c1wiSK7R3RkZZeMY5IyR3BJ/Thc+Lb+drcTSyxiRpRqE1gsUEjQeWOOK0AHkUKoz6nJ+1Z6Sd5ZzJEECJ5Y4ogyxxRIMhAG547k8knJOSed06ourg/ZzoXzjdzXSLvT54tS1jTbYILS1muo0nLBmaYFwwiwhH5jhcZxzya1EmraXea14tsZVtpNOa8ykBto0ivbO3Ekt6Xnt49++Pa0kBLjkHk5G3G2+xlW5MhVUBkLR8MhX2I9RXTTZ3uJvoNNBgu762msT9UyPbmGRJJJnJABUgABfzYy33KKF30h3kbmt+zpPodpZ6k3nkn0Rrf+17eZ1xLPphxhVYAL1GJWLjszZx7U0zCa8mmeOKNJWLbIF2wxg4wsYHYDsPtThd3qwTwR3cjwho025YoyRuXTZv5C5JbAxz35HDEnTkONpJBJIJ7DGOOMfpWmeJdIzVrXkmTUtIijP3Cq2MduBVa8hkMaqOIwFB93I7/pUpLtIUcRH8yyBlOSORgFOOMevP7VCjwBk9/ft3HzzVKtjqYy3OsOi288xKwxSSbAN+xSVXPq7flH6mpJmu2ggsZ5A0EJYxbCsiKWOSqyLx35IBpwv+lbQwpbxusb9VxdM88bPuDErCxEQBAAPlJ+eeNELfTfFsQNqLbTtaUkQJEBDY3eBnoyRr5Uk9UdQA2CCARuFrWlm/8AZSpSb1fX1/Bk3jFu6tg9J+CPY1zkDKyvGSCCGUqcEEcggirOWC4ie4sr6CSG5gYxXEMqlXRxg8g/uD/3qCUaMmJ8nH5W9x6UmL/z7NFlSzlH0zV6HcXutx3k185lmtES2jmZMl0lZ5We4KeZiDzz3yOfLir7TokT61guAJ42Hb8u3bj+leXHqRPuRmVhghlJBGDnORXqGg3CX2npeb8tMOnPHx5J08r8D37j71trkmsOXapJ6Wc+RhkA3heAeAw77TXe1MwjtriAlZYJTJHn0Pfa3pj0NQLq7tLO2693MsMSMYw0mSXI9I1HmJ+wqnbVxe9K2t1vYkY3EwjuIAgn6e0FiFc9hjAOO9MWbjFtPjqLrxTrUeqCySEbI41c3CCRWU3WdrbWQlSFHAP+LtWfWKR7G3iY7urefVby3PSgUoiKO55yT/pWUDXdldXttbyvGqzMdgwUKk5U7W47EelSl1u9SSH6wdVY9il0AWQKowBj8mP2rPzivialXLORuLEkW+0EEhn2/wDSeaLs35JBg91Ydqg6bNviSRJEaJxvidCcFCcDOQOfQ/8AmLGRoip3AFSeRnkH3FPj2hUumRHZkyDTRKBQuSyBTErzx5wyqV6kfyoPf7ZqKz4BdDuA/Mv8a/dTzQ012iV30T+sOPN/OlVZ9bB/e/cN/wBqVU5st+MxNhqF7p031FpII51jmjjk2hmiEy9N2TPY4zzRz1bcbZCSrFpIz2bPY/eoexwcH19fSneVVJDcn0pD1jE83R4kddoDEAZbAOOdpXNAytI4JxjCqB6BV7KPgU0/wj4pvYjFT96QXWk2rOxunAwNywjGcnsz4+Ow/X2rZ6LPawyCDU4ofoDI06PPbrII7kgASMzEYGBjnP6d6zlq4jhiEeRsjVBjvwKkWGk65rcgdoxFZA8T3RYo+DjMUQYFv3A+fQ8y3bJtt4kdevKq0s1s0WqapDeW8n0Ooa/dyXUkunLJ040067DKetbRW6LkkKQykA9wcn0ylhpWsQ6nqGmW011Y6vZxNd2ohnaMysoRxA0iuFDebytk8jB75X1HRNJstLXcnmmWPaZpdpmYtgEKFAVR8Ko/WvNfFM80PiK9ngleOV4QCUYg4LOhRsdwQACOxBp/jyXJxh6MfkRfFSn707eGr9LY6tb6kuWmdUEN9b4tXvoG6qRXOzD78r2I7jBxnmstrq1WXUNSigswZzO0tq7PG9mjybwLRy+SAMDOQe9d9Z1a61+JblEEUull5HgjO5jCz5F3kKoypwsn/wAW9SaoYEN1eRBhy8vUkwOO+W4+adKCinhWN7k46u0bmO4+qDXrxvH1YYlhhkmkuDbwIoVIlkl8+0ckAk4zj0qj1wCCOwjC/iXMS6ncs3fEhZbaL3wqjcP+v4q3cM0aQR/nmKQR49GkYIP61UeLD1dQvLy3ZXsmkjtYGXjalrGtumfhguQfmud4uStcpHR8t8a1BGcdsvnGAfSgDg5zjBxn2rlkk5HOead2Px2OfQ112cRFtbG9v5J4WkULshD7THFuEahEVBjbgAe3pU8Wdrvhl06O6tr6BkZXmffayXUQ3NFE3OSRgnLfpg8VulFM3TSC0KhUz9WjSD1wFVR3/UVeac0aTWvQBKiVnl6Dy/TZdcKI4pBkMvKk5rLOfBvDo1Q/Ktl3plgdjvG4K5JRhjG1gcdqOGU8oj+zZPP3FWfiWHp6g0gTb11Dk4ABccEiqVT81phPlHTFZHhJxOxZm8uQAeCFAA/lzUzUNSvtUuWvL6VZbho4YSyxxxjpwoI1AWMBeB8VA49PalnOKtpQuI28OTW9lBLby21wiEXN2JpG6zlid+3lAAMADZXWKwEDJPp0zzbciZLjprHKpJwI3jY/uQOe3aqP0NSLCQxXMWRIyncNiNIu47TtLdMg4Hf9KRZB42maq7I6tX/J6LFY/wC8dpFHqMc8FzbR7NO1l4mKtGCf+Eu2OA6r/CQcj0Po2P1vR9S0udrS9jRZ0RZYXhcSQzRPnDRuPQ+mQD8c1Z2d/d26h4ZypYYbBYB8Hs6HiudzPJcPNLMQzTMWfPbPwPYdhWGuySfZ0JV9demZNjng9x3rTeDNQEF3Np8p/Du8SxAnAMsY8yj5I/pUU2lh1HaW2MgbHCyyRkfKlcj9wa4/RwQTx3NuZ0aF1mhDsj4kQ7l3EKvHvxXQhbFM5U6ZPrCy1lNQtbma6vGM9zPPLDY3EjRC3hjzhWSE5IwCMHauCOCSp3dLcz26JBpl3Bc6hIIFKWkKzRLEpA36hdzbsDHZFIA+481pJrHh27iSO8wV3JIY7q2d0V1HBG0MPcV0i1bw5EgjgvLKGIchI0aJR87QgH8q0JJvdMzbSxoqdd01yx1CEAyxx7bpFBBkVf41HuPX4+RzmpGSRQwI7elbSfWNCXJW/gbPfYJmP34SsdqZ03rmTTpi0chYyJ03RUbPdCwHB9vT7dl2QW6htVjSxk/w/qpsblbWd/8AgrhiuW7QytwGHwezfv6c7OYwJkMWyONpR859hivLi2c5/nWp0nWtTuLG7skuP+Nt7ctaOylpHjQcopH8Q7Ln3+KZXJZkhclr1F67qo3BJ0HJDOpRcD13PjiqbUZra1lUtEWvJwDGFJV2BOAXdece1QLuYQWUdvIJJdWupkkvHnLTyrErbkhJYZ5OCQO/rn0LQ6lLPeXk7zxssDT3Ny+xZIm27BHtU8Z/hUcjjt6jz6LpHTp+KjyIrgA8gdO34+PM+aVUOC3mLtk8nknk8+1KqF+LGkqe1cnHrTckcjipcFndXADYCRnne+eR/hHc1V9Ff29Ecclfbn+lTNM0u/1Sdbe0iLEld8j5WGJW43O+P6AnjtVzp2h27qLi5fp2ik7rifb5yO6wRngn5OQPntVpL4k0vT4fptNgwiMWBHZ2/vux5J9z/wDwZZ+R/prWs1V+N/qteIqrOBWu4bWRiVF0ltK0eRuCydNivrz6Vub7ULLQGFkBsgt4ougAzNtiddyLlssT6VgLKZjcRTN3NykxwfVpA5xWt8VaPNqmoaPOl3b28d1YJCxl3GR5IJWU9JBgHCsv8QrHKt22KDN6sVdfNHL/AH8t45FWK3lkZmVVztUFicDlz/lVRrNjPfarFdzSQW6XtnplztMiiZutDl0ijIzlSGByPY85qv1DQ5tJl0kHpzTM1yJwwdoDNbzZxjg7cFfvzUPU5dT60CXVxLKIYFFozN+WBmZgEx6AkiunVRCnvDlWXyt9k7VfodMudJk0oqk0UReZSWmYyFyuZjISCGB2lcDj081ddllbXWn20NnNbmeH+0Jxc56iSyLtECFgCY4wDtyM5Y57VC0Vgs2oTdeSGeGyeSKWGIz3MfnUSSW67h+IFyAdwwCTkbcrP1nctrdSde6MKPZ29kt2CZUuYY0WQwyg4I2/80jHmxkdib2LlqRSuXBpjr++EUe2N8Sn8pU8j5GKpbi9lmgMCALFhVIPqF7Vwtd0s8e8liWQnJJOM4Pere40Z3RmgYCUEkox2rIB7H0NZ66FDB93kuxtszhyBj3p2GwpIxgYPz96kNZXwZg1vKuzJO5Djj5owIsjtvB2ouSvYljwAT7VofQiMebxFv4YsZbvUxaiQI8lnevAysDG00EXWUOQDkcHOD+oxVxHrcWmPHbXVisDKAoKBWXH371V6LqC6Vq+m35iMiQNLG0asE3LPE0B2luON279MeuaPiS4tNRvJLizQ9DdtBwPMx8qgsOCzd+Kz2QhN/L2b4Sso6j6IWt3Qv7lplXCnhecjaO2KpiCO/7V0DFTtY/FJ1DU2C4rDHbP8kuQ3I204Hj9K59jinA8UwUPFFWdGDocMpyCPemg0jQBb2urQqMXEQB7b4xkH7jv/WrEXumOAetFgj1YD+RrLHHrQ2tkEAn9Kyz8eEnvo21+bOKxrTVG405uBNHkjAwwP7kVzPTb8rgj05HNZsJMpyEPPf7VJtphDNE8kXViDL1YyQN8efMqsQcH2OD/AJGv9Ol6Yz+r5ftEs5EHP9ahyRDmpF7eaYwdNPtLpMO5jnuJ/O0ZxgSQplMj3DDv24qLbiW5mSDqRRvJ5Y2mLCNn9ELKDgnsOKv+Nx6T0W7YS+jiyjOMDNcyoHpVnLpOsxk5tDJj1hkjcftkH+VQ3tb9c7rO6X3zDIR+4FNSaEScX6IpFGGWe2mhnibEkThlP8iD8Hsacyuv5kdf+pGH9RXMsO9WQppGmuZ4NSt7e+s7aNr2G4SS7XGZW2phVIB3Ee2KKw3eorBBNALHTIirm3TIluGAAy5PP6n9BVFpd0tteRM7lIXykx9NpBxn7HFa5AXiSSIibcAVbqIAwPY5Ax/Km9yI6S7O4MCgKscAVQAo6Q4A4ApVE2ar/wDjsx8bpj/PFKrcf4Kcn/kydjbpK5d8EKcBSMgn3NTZ70w5jVMsO7Mc/tSpVhn3PGbquoahhnvL5epNM7BGSMKzHCrtJG0duPbFVZYsCzck0qVOikvRmlJy9stbcnYp5yAD+1bHxFeI3hfRLohxdx3sb2rjGF/BKyhjnOCNuMe1KlXPn1dF/wAnSXdEtKCHWr3WpNl8I3liZ50lRQnlISIpsXj0BzXPX44xa2EiqAyzTRMfUgorAD47/vSpV3F3BtnDf7ooEkkikR43dJEIdHjYqyt7qw5zT7i5u7plkuried1XYrTyPIwXvtBY9qVKspoH2TbbmI4zhWH78VsYm3pG3PnGD9xxmlSp1XsXP0cL5R0nGAZG8sZb8oY4GWxzWVUGOa4QnJDlGP8AiXvj4pUqpYPofyR1bJUduQTz+9cRNIpCP51G5UycMoIPAbk4pUqzxNdzaYy8a0eaP6UTBDBAG64QN1Ng3YCcbQeF+BUcMQSDzzSpU1ejFL2E+9AGlSqSBwrvbQSXUywoVVu5Zs4AHsBSpUP0Sv2RJWKG2lKupcngHvjnB9qkhLe6mSOFWjyO5x+X9PWlSrHNv2dGuKzMObAIzRsATGxUkDg+lMZo/wC7/SlSqF7IOLOvOFrg0npjuaVKnx9meZrtDuL67tJXnMbxwOIlkLN1mJ5wwxj9c1YEk0qVOTeCZpJ9HJ1z3/zrO6wioYogB+Kd2cDgAgYpUqH6Kr2U0kWx3TjykjPxWm0bVA0cdm0P4sCAK4I2Mq8DIPOaVKpg3pWSLrqT/wB+lSpVr1i+K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82" y="1596678"/>
            <a:ext cx="5319754" cy="322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327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BDAAsJCQcJCQcJCQkJCwkJCQkJCQsJCwsMCwsLDA0QDBEODQ4MEhkSJRodJR0ZHxwpKRYlNzU2GioyPi0pMBk7IRP/2wBDAQcICAsJCxULCxUsHRkdLCwsLCwsLCwsLCwsLCwsLCwsLCwsLCwsLCwsLCwsLCwsLCwsLCwsLCwsLCwsLCwsLCz/wAARCAC6APgDASIAAhEBAxEB/8QAGwAAAgMBAQEAAAAAAAAAAAAAAwQAAQIFBgf/xAA9EAACAgAEBQIDBQgBAwQDAAABAgMRAAQSIQUTMUFRImFxgZEUIzJSoQYVQrHB0eHwYjNy8RYkkqI0Q1P/xAAaAQADAQEBAQAAAAAAAAAAAAAAAQIDBAUG/8QAKBEAAgICAgICAQMFAAAAAAAAAAECEQMhEjEEQRNRIgUUMmFxkaHw/9oADAMBAAIRAxEAPwD05O/U9T3xV+5+uMk7n44q8fRnyQT54rfycZ1Ymo4ANb+cTfzjOrE1HC2BvfziC/zYxqxesYNgb3/McS284HrHnE14WwCW2JbYxrOJrOAdmwWxNR84HrOJrwUAXU3k4vU3nAtWK14KANqbziB3/NgOv3xNY84VDGNTecTU3n9cL6/fFFz5wcR2M6m/N+uK1OerfrhQs5/iIxkmT82HwFY2Wk7H9RitUmFPvPP64ly+cVxFY0TJ/wCDjJd/LYXuTzia5P8Ax/nBxCxjXIeh+vX9cQ8zuRgGp/LX8sUdZ739cOgDav8AaOJqHj9DgGn44uh3J+WChhrWxQPXycTCesrIFYPRB0uqtV+GusTCbSLWNtWHL7n44rXhcybnfviteNOJz8hrWfOJrPk4V1++L1/7eFQWMa8TVhbmAdTic0ef54OIWM6sTVhbmXVHEMhHZvkMHELGdWL1YV5jeD9Dian9/kMHELGtfvitY84V1OTtq+ZGJcn+kYKCxrXiczCuqTz9MXqfyMFDtjPMxXMHnC1yfm/TGfV3P1/84KCxrX4rE1n2wrQr/qfQDEH/AH143wUgGdbeR9MVrbyML22/3gr3AxV/81+df3w6AZLt5H0xWtvzD6YB6uxU/Akf1xX3nj9cFAMam/N+gxku35/0wHUQN0OMmVPBGHQByzdmxNcnZsLmRP8AQcZMsY6sovvTeL7DDoEmMapL/EcQySjv+mFVmRzSNZq63uvnjZkPgfPBQ6YYzSit9/hic+XyPpgHM8qtYnNT8tfM4KDYcZiWx06+MTC4kjvofriYdINmyRZ6dcTVhclrPr79gMTfu7foMOiaGdWJrwt8Sx+ZxBp8YKHQxrHkfpii6mtz8v8AGA+nFWPJ+V4KFQfUv/L9cS18N+uA6gPPzOJzB5/UYKHQex4P1xVgef1wHme/0rF6z/5OFQUH1X7fXEv3/ngOvxZxNZ8H54VBQbp3OK+Z+eAl29vricw/8b+J/tgoKC6R5OLA8E/QYDzCfH1P9sLZrPwZZ8lG1NLmpljRATslgMxr3IA+PtiZyUFyZUIOclFHQsVvpv4YrcdNP0wtJIVYFQhViAFUmxvVk3jZkqrBFi6III+Rxhh8mGbUWdGbxcmHcloNqYfwqfhii7fkH/1wHUp8nEsHt9cdJzBNZ/If0xNbdlPtvge2ISo7jDA3zHH8LfXE5reD86OB6l84mpB/FWAAnNvrX0xdr2G//btgWpfzH6jFak/N/wDbAATVX8I+hxLvrGMD1J+b9cVrTz+pwFBtVdEH1xXMXuo+owHWnt9cVrj/AC/ph0Afmx2Nl+q4mAalsUo/+OJh0FFGSrOKD3uP64CZVs798VzF7/rhhQxqPn+WJr/04X5ij4Yrm3hBQ1q98VYPXf4nC/N+Hy3xXO+NfADAFDPoHYfTF667fywqZfb6k4oyntgChov5AxnV4GFxIaxNbHuMA6GQzfmHzxNb+QMLcxu5r4VitZPc/X+2AKGdRPV6+GIK7sT88La28/zP88TW3k/TCChr0nySdq3P8scNx9p4+CxQ5bIwMxYFSiaYttRur1sP5dcO5g5l4ZYssmqeZGijDOI1XUNLOXNbKP6YnD+GnhULjlJNJmK5rufuySCqx6aogbn9e2PO83Oox4LtnpeDhblzY4XhdmVMxrRSkY5KyKGXbfVQ7/y+hogDG8cYkLRVpD2SygHVpNm669cJHJ5gGNg/JjAKxopY7A0FDMbseMMZaCOKW5M277uajJ3CGxqIIG5HnHjY8jxyUl6PXyY1li4v2XzD2JxWo+W+uLzShGEkdGKYa0IIYCzupYbXhcMb3A+H/jH02PIskVKPs+anjcJOL9DFk9b+uMknyfrgRJPcD23xRZR/FjQig+/n6YmxwvzB5Y/XFcw9tf1wBQz6fbGSY8A5j/lB7b4sPQPoXodyz7fK8A+IbUnZcTWv5cA1HyMTUO5wwoPzK7CsTme9frhfWuJrHbAFB+YR3OJgGs7YmGFGLIJuz88WGH+jAdV3tiFvf6YQUG1qOw/rii/xwK79vc9cUficA6C69XUH640GHbC97/5xdk+f0wBQYuO/69MVq8VgX0GL3/McFhRvWcTVff8AnjG3c40ttdAbAk2QAAPc4ltJWxpX0XZxeoD3wB8xFGAFRnfYsWoKt/w0CcDOZk3P4RRoAC6xxT87HHrZ1x8Wb7GnlCIzuGoCwAPU3alBwpmOIxZdeYymtFokla5H6afSaoHqb/niGRnQfeMyzaXVCPukEZYK5c+bbf8AnW3JzQyMuYCxsZHdtLvqdqJ/CEW/iTseld8cc/LnkdLSOrH40Ybezt8CnfMw8SzOZIMkRy2htJDMGc6kT+H0g6vh5Jx1nMVa2mMnalG4BO5Una8cDLLyVzaQseTmXRyC4Y7IFK2ANth37DDYlYIBqGwIF/Dzjz8srk6PQguKo6E0uSAk5cczBmloyOA9A7GgSL87fXAGki1cyNQpIbZ6ero72MKtzGiL/m3oHfr16YyJiLtfV1Hx8+cYuy+SR1WzZdAjgnYALQC7i+mEw6sSB6TvsT38YXMzN0AUEAX3/XGrNmyLFaiCCN/cY0xZ8mHcGY5scMq/JBw24DWN6JomviBitRs9Tv2GKVZGillBUiKtalhqCnYNXWvhiBlPQ49fD+pQlqen/o8vJ4c47hsu28HEt/f42MPpl1zcGTgykcDZvV94TIkUjA6j6jIaNbV8MBTg/EJoxPzctHERGC0krtpaRmVQyxRk/wAJ7dvffrXlY2rszXjZOqFqPn9cSq6sPheO7lOCcNghQ56HN5qYTiGYieWCOI09skcI1FQVokvvdisFXhvAxDkT9lhlzWow5hpRJFlnZVZWMis3puxpbT1G/vk/NivRsvCk/Z5y0onUCBd0R2FnBIo5JiRDBmJdJCuY4nKqSLAZq0jzucd3LQI8kUUeXOWlYvluYYcqZk0TIqExqfwVqJtd9+/XUsmUEwGWy7Zh8rLBymyrp9+q5lqgT7RVIRqFENemumM35r6SNF4K9s5icLz0kepIg0vNEQy2pRmT+L1BGrbauvUjbfEj4ZxCWA5mOKJoA2guJo9n3tSCbvY9sOw5hXEbyZjijZkTBdGaSZTdm40ZgFI3sqG6gULOGIuIs8yRJFl0ygQaIM07q2WmkPqbRpujakHpe+4NiH5mRfQ/2mN+2cgcO4ieWRBtI2lQW9ROrSRoA17HY7YmOiJ83JnMu2X+3rIGlXLZYCKRYiWZOaz9F1b6CrdBZHiYX7zL/QpeJi9nlrKnYWt9PHwxoEEXf0wMMbo9f54m/Uf4Pxx6tnk0Ev2xeonrgYa+/wARiFxajYE0oA7npth2ATVXf6Vi11OQqKzMSAALJN7YkkUsGWkzUyhYY8wMs2p1VhJpDmlO5oEWRdXvV74zBkOXDwMBFzzDpUlMxOraTzdJoBaqvV398cmXyow0tnTDx5S29DDIsRdZyqOpqlIlIIIBBEbV7jftig2RDrqaWROYAdGmK0ujSnUb8fHCwgjChIpZH5cZfMSSgMivqpUjkiYg30Gw/S8ZCgEMDRq7N9t7AGPNn5eRvTOuPjQitoaklyqcjlKwlVSJhMAV5gJIOlrFdARXb6rmaU8wMxIYoxQqixKAS2wUA9a79vfcWsNpYEMDq77qV6atu/br/cZ0Cma2bc22wB9hjB5pyVSZsoQi7SCH1Wet7jSKHSthjBUlQxDcuR3iVqYI7qAWRX6EgEWAdr98YZzZFXtYA6GjuKG+Na5PSXJZQuhUI9IU2dgKo7k2KOI/jtl9mipC6QBSgrpArZRsADjnSB9ekRsqsOYWjpHDAVpv5e2OhQIcoTpRS5VmtwooE33A6k1Y7ggXjOxBBA6d+2JU6ZTiYy5ESRgk1eoWAd777nDjPdA1XUAAf0GFaFWFJAwVNRG4C1e/cEYhvlspP0GSTTdtQPpJNnSLu6xjUGIIsHoN/GICPI98QEXW9H26E4hBtli267dPe8R6RdSj1HZvB7YpgSCqki/ST3v2rGxdAMASNrO14lgUjBh16mvG+Ceobivn1wHRIpYxKTqPQbkN5AxpWYgFqLb31Hba8FDQXm1Y7/XfDUXFM8sfJXMScoUoS9wAQ1KfxAbC98J0pC0DuDq+PtWMsq99m8j+uBA7R6L9/SyyrNyoVmEWYjBi1Rn74UxFHoOwvb577HGMtFFEA2cjeJAqFIoWBZdlZ3csxA3LdbLdqx5fUydTtfWrwUSN3YnfYj++NFOQKTO9LxjJBoMxGdeZASKRtcyONEvM50DOTpsFlIv6g0A5ri+WRMtl4IJXfbWrvl+VpIU0nIBOoUAGsbbVvtymy8yI00kRQaGZBMVjLkC6VWNk+NscgmQPqlQktuws6brp5xrGTl2KTaPSS8ZgkeNZsoCIlAigkzDctZdWrWwUqQepN6tz77IjOyiTmCLLm1cSXR1oxNq6j5+/0FJB0a6Iqt76gHGC4OyMAw6Vv0+eKtkpnWzPEM7mkSP7QY40kSREheQKHQFAwsk2Bt1/zMcxGvSCzaj+K+974mDk17Hp7GdCt1vDGWWJWYSwRzBiAOaZBXwMbqb/AN+LMfDJyx1A2BZ0qTQ8nDEEfC45AmZzIjo05VOYV8+lD/XHrTzx9M+aTyN1BHNfIOrWZEoC6BIYe1sCMPxhsueFSQmHIsMwj5h82yGJ4l6OHRWJB3u2FX02wz++8nk1K5PJwTsWCpJn1J0LuNQCtp3+G3k9ccSXMS5gyySzMQkoMYiIEayN6qAs1Xb/AGuHL5PLR6vjYckFeSj0PFM5wvL5yWfJZho9cEhzEEkH2nLZmTMxgWgYhNgQ2/ttZrHlpdUrjQiLQXW/K0c0EdWOrTfwAwabN5qV2knkd3e2M2YZmdzsLNm+w+ntgOt2LMuqRr3ZtlX4KNscjmzuGNOmNAtKq0zAmwXArUx6fDbv9VtaElWLyMSdh+G/piNzJaLSCx2B8e/TATIUJ0gA7X1v64lWxsMxYD1bCr9P9T1wB2U3v8P9OMFiWDHqKO+LW2foWphq6AYtKib2FSxZIFVa2f5VijbEH6Y1RNgbewOwHtjYUKBqOMnKyzKcxWWRKDKQQTRHggg7EHoR4J84I0QYEwLqsEmEW0kdbkKDuV8H67i2Hr6XsO3jGCWsMLGkhlo7ij1BGEVogBPTvgqHc6tmYV3o/DBABMqSJpMlAToaDM46yrexDd66G9qN4jRSjflybjVsjHbyKGFd6DizCxhg9mqA3PX4YxrVthuRS+xHkY3brs3fqK74mmOr0t03JO/zwrpjoqzQ9VUKJHT9MEBZi3q1XVA1tW2xwJk2vcjYj574JEbGxNgfOxh2BFYEsCDqN0ymwT7jAXdoZDrsBjvQoe1jx4wzanckKet7AYy+l1YNRvoQBeBB/YkcitZB9JIsCjXbphhtOlWUGydwR263WOSNWWYla03VnfBhm2IFfircdAaw3F+gU10x1+UWW4yEpdQsFj+Yg1i405YzEsJH3dcp3uxbgdOmog7bbVhSOWWQKRGxIGoaFZtrFNSg7e/vh8lnRMvGoLALNmADVyUfSval77df1SuI6T2hM62LF7LEWTdk/FjgTolgsitYqzv07XhtY2LkHVZUgKQQtjqWA/t/gLRMVJW6v1DqRv8ATDsloVMSg2uxB3Aq/gMRQbkZq1E77AbeKGLbUGrfqdzt8sTWu2oWPNf1xopMzoyolZxHGjux20KLYXvQxMHgmaJzJAw5gFKWNEWd+x6jbocTCcn6LiotbY/mM07SyI+YlY7jTJLrOk0N1Q6QTthYsegUAf8AKv0Ax658pk8zIHkMSSalikngQii1ks8YW6A9jt4vHl4s7BEZFl5bp6lf7oWwFikkcWG2Hjx3ow5V/IPj+hfXllZBO9AkavVpv2BFnfpjGpgtJsh3pfh1Ax3YpshPlpcwOHQS64zCjxoquscsTal3IbUfJY1v3OGIov2RAygTJFGc5bKSpmIivNlkVhrEublMelCK0mjXTrs001oaxtHlg9/h3Fdeu1/TGgzAEGyDQ9x8MfSDw+DOwz5fPZfKZk5NGiEgjOWfLJGoL8p0v5UaAI61R8ln/wBn+I5HLnO/cyZJtDqySh5EST8JcaQPY19K6N7Dg0cSzQIrbvgLK17f17b9cM+lSSdgBfTY/A4CWDiwpG5+nw/3+6WiJIGKPWtV3eCx6QNO9gXZ/tgbEbjbz0vritVKQfx9dVeOxrF7ZCGrQg3qHp1WN6+P9cZbVpWipQlq36UOnW8La3Fbn5ePF4sHuasbnv8AphOBfJG2taG/y/pjaUzLZYi11BV1EKSAT+uAlj2AJIPU/qAMNZcN9lkkZAyCREZUJDO5OoBq7CiR16V33VUhrbJPzMvmHyzRvHIksigSp94QfSgKnYbWbwszlGZdR2J79+oO14Mzy5/iKEWXmIQFyTTxwhQLIuhtXwwCcIJGEdkLaWwNtpreqBo7/X6Ugb+ggzWYA/6jEUppjak9LptsMpmjJsyQhlB3Meh/FEoQD9MJjlumkkUFXVXYnqB/TGT6XFkkX1/XfCcYsfJo6DXtslb9Af1F4GoJogAb+9bYxC7jVZXSq2FYnWbI2Br54aDRKQ0ZYoTR6BhfkYxa4l97MH1ekou/4WLEEEXY8YH6gem/xO4+Qwwy1ZFkHSRQ7k10674wSseo5iNZJEIAyysFILLYMxHQDYkXZvt3aV9DAMRJyYkhkkkmYqNCFk/EAQWHfDKcLymXmUyEkrMC0ck6yyFSFYKxSoje/wAtjR3wASys2p3cAAhVUaI19lAoVgkZaRglElmCgg9LP8RO1ebw22uhRSfoMkUAaCOIE5mGS5ZpkpZCzF0dRsoXc1t7fB2GEE8xywWOMh9KrRW9yQevXb4fQcMWYjuNSruCQUiYMXO3oB3u+9f12PBmEkWQg07MU2II1lSSh3r/AH2xi5M6IpFS5YE3G5sAW6tpJLqA3kHxXufG6AV4zrQgqQb2tSpFFdJw/E8CCSNn202CDuhJG9sD0+B/tU+XfmJLUel3VGYkrItBiRoUEdBv16e+HF/YpRvaOfMsEkf3gImIIVlUUT/yI/tjmmGUyIiLbG6F0TtZ3Jr3x25IVcsaYKY1IBFNTdGpu2OdmFaIkSKGIbS2wPTY129jYxpGX0YZIeznh3blCFS7SbjQQaG4oA7kn2vExHByk0qQkoNLIpDE6UkWipsA/p/czHUkmYM+p5wT5KPMTSTwo6wc6Rsw8cTZa5VhVWYORbEjT6q7b9D4/N8L/eE4zPDeScoQqZyWSWGOD94sxMiIzUCehIA6/Hb13F2z8v7tzWaggkzMubRcrFlp3eDLFPSJlMioXZi1GwAte/qO3C2m4WM5qfIZnSJcxJkpMvH9mePURKrFWQnoWG53oEVR5pw5qmdXR5CbgHFuDJHNIcsYM7KISuWl13Iql6qRRRABNgdsegXh2XzWQzC8RaVsvLlVVc1JleSRq+8jkQ1qN1Vlz+LoALPIzuSly+Z4asGY4jnkeaRfv8ymYmy4RQVnawFVX9VjSDt3u8dB+LTHh0XDWeGWJw7NmHMjuoj0sEi0g7j3269LoLHHg2kAPLcWfheRWJVdII83oYMCUKmowJXhYqUQDSQ1E3ZNdfQZOXL5/Lzwtw2bLrLl5b+0rHUuXbUqIpjZ1bYEbHvY8Y8hl0EufzD8SlhHBUVWTLxwRQztHo1NHIWOiga7W1jcH0n0We4xw/m5k5TLypNEnDJzM6mKGFZ1dw5cEUaW9JXtZ73Se6GeO41wpOHEKMwC7yPNCnMjJ+zWFVWQb6wb36EfDfjBfbcb34wxxHOHiOblzJmmdPwQtmAnOMY6cwpsSepwvqIoA7+OxxTOZtN2ZYkEE9a+Xyxj1Xv3+P8ATFsxYkEVp3BBFV5xAQt6+o8+w8A40XRDL2Gxs6hY6dPI/riFlFMqtTAX+Eb+xXfGRc7EklVWwCG3J9xQOK1EbAWpsm/jvWGhkRWJO5N9brz32vHW4bE0c+vZkOWnd1RguuEIwcAPtdXXvXjHPSGZEEphmVCVAd0cLZsjcjvRx3eH5OWbiHDUiVPs4yjtnJ3ZliWKSaU6mJohgANIH5fF4xyT0bY4/ZwZVky080Rca1/DIjEUGAYCwPr7nFSA0SN3G9WWvaiLJvBJg8ub4pJJNqqSSd5IwnJl0Fra0AFk1podye2/PTMGQsLZNmd9S7BdOwJAuz2xdN7Rmw9k2oPpJI2O17EbHfGncbEuNQa1rcfXA1iSWLMSR5yEJl4jIecpQyPYURoCLJF7/AntjWgNIiZkhdKkym/SBVdIhe3XpipE9I2spCj1A12BHTscEWRrA9fY3HTHfYBR58YHGkOt4MsonjYWsj2hF0Q9NJsO34sHjyPFZuTHl8nm29AeTMPG0McbgsSUd6QLQ6k9icZNWXYZ86IByo2H2vRQ9QZcum97g0X8nt8th5XnZhkiiiaXMSMFCxgl3Y9PR1v4YDl5I+GCTMiNZJJLjilmBSNHJDMFJBBPToO/13FmDDEssckcWYzEOhGALyEKzK8tvYBbpe3TptsmtaDlsOAVfkTxTQkuUYOpV1N6ehFdennHX0DQBAF5FFLjNSEVRIYjp+vXHm9S6wzOruoFkn033BBwZs8kcgY+lSSX39dnxVGh2wODZcZ12dpcyVgjXMMVZZqgzEKNJ6xvpcqCKG3bzvtgOZkzcmY58EqKsgIeMOJITIwGpqcfxUOm480cc1uKZxUWNAiRKLRV2K1VgMu+92Qcby/EodarJGGkdAhYOQ1joSLC152v33wnjklaH8iehuB8zoV5UjDxnT92RbhQW9BP03F/1eg4hKoQgelWVzHtdg2DfXv5wFXiZJb6gmOYkgDruu24APQ/Q4p9GWIYglJDoDqQxjPUa11dPn/jHb0zaLr2HaeIlkGpmkDkHTR0tRcuCBe/Qjp09zxczzFeZW/iFDUt2XBY8vUdVj/ffqNNGvoEuXgldkf75QCwGwVSxvevP+eNnZZnYKuhyVk1CEhwNL2wP8+uOjHFWRN2KguHC0GQsSC5VjQogkH44mMMHQK7LSk6VYggMaJpQd9u5xMdFHPTPW8Qz3Ds9xj9io4mmH2fKcRkzWXMzyyCSWXlitQvUa1kVVD2wbhHE+N5vN8aiz7ieGGfNZiGTNSud0XlxyRwpbE0Ay7++Ly0EyyRZgLGJXl0LmJFVsv62WMHmIKC+SPbs2FsnzoMtnIHYS5h8xm1llkcoqjL5jQYoRougoNEEe3THOk0lbs2R0uIsY52iBR1kRb1OyF2C0XbQdieu1VdDpjmcV/aD7Q/KzCJlYcsv7vOanikMEfLDXHpQF3a92AFeT56mXhyk2Qyk2ZilecTPLKk4b7OVpmFspD13ANarwP93ZPNZnO5/iMj5rVmg7ZWUn7FSop1NCigMBQq2IF7DbDbUVbH2crMcS4XPksyRxPJ5WCfKzpozTCTOuWURkiLLatI2tV1CtW/4RjUP7Q8ObIS5aHK5zisURR81JMTBEzMPxyFLbtp67DvZs9KDh/7I5jNTJl+HcGkzAA50HJB5ZJpWSPVWw/Ft7147L5tMrl5l0hkkSKFsnfKSKWJPWeTGhXRRA2onpfqBEprsdPo+cLMGj1pCv3hIXTJq5QvtqXUfpjE3KfSeVLv0qfTqrwNI6+5x7LO5DKcRgjbkLls9mtGcizMyIr5hZFKNHLoI2uiDVgdiGx4iWKOHMZuCcPzMvLJHmdUm6uGIILA18NsaJ2znknE0CFjjfdGPQhrCsKO3po1iK6lXeQzsSCS9IxrcsxoXgDjW0fKdjSnlotlQt2d/fuf9Gkf0uXQD1rov1A6TfqHg4sgL9oy8UbKgJG5Jo6lJprX1fXrjAzAtnjXmMHTSxClFdzsSoFbf770zwyEhkUsqoVVV0LQrpv36nGJnUbaioIGnSbFncEVvhaE5WPDiGbfSss88ka6yY8xJIyFjsWAWj4PX+2MRZzMoXETSpzf+rUgCsh/hKHb42MBhy+ZzSzJl10sSrFmVmddRA2FgC+nX/Bochl1eQ5nMZlZI1ACwpGEs1vqYk38v8y+KKXJgmljm/EI22K7RgGj11VV/MnEJicJpsKP4lOpSF6WGOOnFlsrKxXL5ETTUrFR9+dRBrXrIQAje9GHvsM2Qcyy8Nj4hFyz90KSAagy6GSGNTtfuPc9s3lgnVlLHJqzzwTNSF5csLSFdWZArbw2m/besMHi0ZTKwSpljPr57TpG32yOncmN5JAAQ12dj23HaPLMhZVhGVhb7vkwI0K9LY6W6332Iw5leUVgyk4yueWdEYBlCrlGZyv3rlD5Fm/pi+SfoSXoXlzyks0MBWPmllmdBK7SJKzxvJzdgT3/AJHBc1xLNZmOaKTO5nMNySsks6kPKhYSG0QdFPSzQ033odDN8M+zxyTxZISZkLr0jMSaWL2K0sNxVUdvHxRE/wCywysgaDiDcRBAjBKR5ZQAoZWVTq2Orcddul7TV6G017OZHmp5Y5cmplaBGEpic2usdHK9MZ0yOyxvG6yQoaQkggbn4b9t8drhnFeHwNKuZ4YuZZvTA2Wk5LK8jAVTmqA6WTZPyPfjXMc3hGQXhmaj4jm15qRzT5UQvAD63ikSXRqobAqAT29N4dtdL/v8DjGGtnjUyGakQlIwXfSSXJQqL/iVtwfGxx1l4MhgmkzYbLcoJEokGmSdmIsKrDVt13Ff0Zi4lDDxLOR5aV5stlo5vuc/yGOlQHYxmcD1j1Bdt7FdNxQcdZ50iiymSY5meKOF3nCvl43kVyvMhoDUKVzZN381+Uuy24LRylyaZhs3Bw3J85443cs8tSkLQZ0DMsZAvYVfzwk0PLjys7Qx6J1lEZ10JOWRrWgxcVYrYY6c6ZrIcY4gVmy3DBzyjplpGmjiJNEwtfMK977XfasdbIZPh7KMj9oyMsecRc5JPLm1jigzULNHzIImhZ9ge9X8t9LV6MuNs5GT4hwFsuiZlc2s0NcvkOHhlN7cyOez6fYnr08stJmp8wgTlplXOvLx64nknjDaRIFUGRR01WPNDHEnybvmczlnfLtmITIHMay6J9uYDDSB9/4fSOvYdGzNmchkV4dmcjLFOc1DxDKGXLgyKJIzAwYtdoRVLXWyaxLgu0V8j6OjPmuGxZgNLyXkhBBChpBrU2unmKq0N/j+mJCuaf8A9wmTyxy7SCMpGFSaEEekAA731O+1+2OQic2TiOcuD94ZZmmlgzEaAk6tTTR+oJrU/wAJTvtfTGpczw6SAVAI8682sSZdmUaWBvWtVvt27nB8a46ByfbG89mchGIAmXeZZVOpW5gEfS1cMKvx/neY50eYz0fJXKs3MGYMiIkRaVpGXlAJSkmxW2+Ji1HQlKR3+B/tAubzMkHEc0sUucVcpEy6hCuogDWx+7F9zsMM8Qg4onE1WJGlycaM+Yj58PMeWX7smIagGG2oH4748TLkeKxmKObJZiHmkKgmglCuWIHo0qSfGwOPYcF/dfEcjksoWrOZWZslDrkKcuMKHU2Tq9J/H8B0wmtGqO1lU5vC5Zuby2y8g56MrPKEaRUXUzAIRsQ4FmjeMwZuCJmkGXQhbKxoZkiMUb6AQ7WdH9fjvrL8qDMOsk0EkCoxeNpVWKSN5FjTSOoN6q2J3JNDcXMuWLhIo9I1FUZp3lYxemRKIAJ39ziCi1HDlnXMpBpzMa/dORSLIxCvqAar203XSx8abOZWRsuZzKsLPqEUZjjYuzcpIUsEGyFa7J9LXWO7+7eBTZeOeSbNIJrJGtHRXUl2Qll3o9fhv0xJ/wBm4JUXNZKQmXlWnOJ0OqeoLGYwNj0r/TKVFWcJXyUPNlliizBz75ICTOm0VkT7MFQoA6qQVsq3U302wfi/CuGcVy3L4fJDls7CUkRJ5FMUgjJSSPWw1jxZ2tRuLsBmXJ22SzWX5kgkAzPMMs4QELGVcKUiAs0CKqt7vc+XTOvI0kUzN9kfS4ikNxoN6RZGJKD2PzOHT7QtNUz59MM7DmM1lpsrmUzEMhjnWUMhRy1kE3vtvsTt7HGFTMyEtKI416aRUhq73HS/G+Pd8V4W3EY4Hln5eYykUsazRQc7nRK1qJhG2oBd9J0nrVADby2ayLZF1jzXMdyhdhEQkQUC717sexFAdcU3XSOd40hARR0VYGRepL7ADwK7Y2JY9lQAsSiLHGAtj8IHpqsYV2lW49MCn0LQJdaH4wz9cPZeX7MI+S20W5ZwGcm6LOW8/wBcRJ/Y1Gy3fiEkKRNl15SEuFjVEUMLW20jV3rrhMzSALaLvqCqjaaoGzRF/ph0PnpWZ52SLUdlBtgnStKiz73X9caEGRJGtOYVH/7LVa8aIyNvixxm5Jdl8fRzYsznNCtI0saAsikEjrsAKob4ZXN5xWib7RKdBDLrdj2vpfyx0IpUhYFUjX0Mlxxog0MQSCFFb7X8MV9lyEjiRkI6+kSNpth1Oqz8rxDnB9otKloDnMzJmpeHvnq5CFsxC2TClZAx0Mjam8iiCQetdcZmzWVWVM3kBPlpV0fdq4CEEktQQAAdL638sW/D00vyJmo+lFlQdaq2Ze4+H9sJvk88NQ0q9DqhA3A/5AbH/axUXH0xOzrzftJPKSzZSASO6sW9frobgqtbk9//ADiHOcK4t6uJZSHmBY41nQkOasLqZjqFDuDjiLHMCqHLzawdNCJiNXQ0Re3vjUWYbLlkWDktJas0iOrNZu117j5VjRL2iLfsJPk8mJX+xSySIh1K2tTqUiigVyh28kn53tcKfaM1Auc4hyMuqyxvPypZ+WEGtRHbbX0G+2MqyKeYqKVCmZSGGn7tgrHT3IsfXDKzh20Ih5m5VQAGY9DRJA/XA5tE8UHlyzZcSZ3L8Ry+Zy0M8MUQfTBnmZmYqqfaAUKiyzEWPV7HA4ctmMzxERZ2GAZnMVmJSJo3hkQSIS0OYygYK/YULWvlhGeERqFpjKAyGIsAVJO+oSCvG/6+MRy5vLO0CLKrrIvNyrprPMVTR0ODbCzW3fbFp2gaSOjnk/Z8Z+Z58zm5CkurP5fJtEameVkk5U8UaJoG2n0ed+xVTimc4YJMpw3OB8s00WcjmMSLmA8Q0qTrFq3ZtJoj40Az5r7dHGshhWPLhaWBIYCCqhdTOFBLUKs3/dJ5MrWWc82NgCl6uYJWJ3ZaWgOg2/ri0rJex6Xik+YljnkjWLMoo15qD0Zhzf8A/QbdDQoVv9B5niOdzU/2tsxmEm1s0bPI2mMkb8orQBPfAxydaqPUHTQHr00wo/i2vDS5iOKDMZaNI3SaUtHJIFeVeWrKvrQVdkFiKuq2BwuvQqb7BRZgzT/as6ozLKFCiZI35zgUdRbuB3N9uvaNBlMwuck5jQvzE5ECwqFCSfiYMCPw70Av07EzsXC5Eyj5CPPJMVrORTTwvHzNgDBIkayb7miP8vyRcBkhWQwZ+KX7ROhaEaXghKqyFo5C0bU2oCiCB1s74pNfY0m+zk5jKNlZIzFmzMpoo6sqSLVCyupmHsb3/lMORcKXMS5eLLZpMzmZplgliVJMrIrhWdgGPMiKbUG1fIdpgbFxZ9M4lFLBDlo+KJDm4pdeVy65pBHLPLKum5aIhBc7MPTtVEMN+Hx3hx4O3AJRk8llMvkHOSK5Ys8fKzCloma/vNOtSDdmzZJ1be3mVJuBrzlWS1UnmAPvzKv1Y4H7dpG37LcTlZFMqcP4eUcqC6n7QptWO+IOo8/loVdIm5U2YlUpLJLOqeplHMLJJS/h9O1bUexN7QOk45XNaeSYRwPI5a43bUjCKtl/EW36mvfEzbPHxLNxRsyRNw6IsiEqhtYgbUbdz9cTMgRvPywE085V0emlPLBArtiIvlsmwUvEViUDmtNDE/KSSOQnllSkjpE+6i2sFl2Nd6vDv7++0TjNx5yXK5p2hQo08qZVY4yQWIHpNCr9PTpubPHYA8J4ne/oLb+UYaT8rNfHCmQVHdw6qwWGMqGAIB5nUA44vIlwfI1STjZ385nIG5J+1ZjMs1l8zNFFEXjYhwBqDOT0UEn37YWfiWZiljaHLxxlAroQF/CfwspNqeu+2OWP+lnv+OZnC+w5r7DBMvtGSNiJIht4K2cduJfimYnXy+czhRkzUIeNyrlDojDBTZI0USQOlqf1xZme7hkKNII2kTNIssbaN9KWQwIA2o9+m1YYUDm8L94LPxDPvhWMs0OaUklVgzLgE2AwidgwHnGjGZzHB4swk87Dh8EpaCWF1jk1Tq41jWAWUtbdiLA7kb8J8rnMpJC2aVkZxLJCjoIxQ9KytGCWHX0X337Y9hCBJlMvG/rj1AaH9S0wAIo7b98eZz//AOXKe50AnuQI9hjCetlJI57UCSWZiWJJdiST7nGklQkjuBt8MZaqb4j+QwNfxD54zq+wGTNAooiz9dvArFLLenSDQ7HqN+2FB1k+Dfzx6NY4hywI0oPlaGkUNXMvb374TikgTEIo3m5rWyrGoN6CwJN0oN1exPyxvRmFsJc6noVHrFmvUhv+uD5a/wB4wp/BecXT/DQ0ECunc/XAzatm9PpoxgadqG/SsRKKSLWyiqtpJKkHrRIPWq2BrEKUVYSFlX8IYg0etEGxhulvLbD1JBe3W40O+ATADXQA3fp7McYJtN0FIpZ4m5KywAsmsEoFPM1d5Ebex20svzxmbJxUZOHpEYyTzDMFBy/SiEKbHrdV+mM9gf8AtxuJnXN5LSxGrMxI2kkWrEAqa7HvjWGRt0xUcZ4TzszGVou9yKzg0bvTbnp43740EzHLlys0M00EbEBXcuocflGqx06isOkKf/UQIFRpmzGK2QrLS6fFdsKTs3K4dufXq17n1aTQv4Y6b2kZ0csCS0EcXLj1HV9oZCSt7XpFE/LDi5FXaOUQZTWmncNJpqz0CoR+g/vrNgfZsuaFlJLPc0V74Z4UTyMqLNGSSx26HFubomK3sWnysqjTJFDyzY+45jgbAkMrgMf/AInCssMUKJcFsQTaxygL1Fq2wHucdHiRYLkiCQWD6iDRO/fBx/0o/eNCfieuJWV8bKcULZPIZySGOeOOt/SZJCrEjqAwBIr/ALcUwmjE8crSIhKDlOSUFEECNxQ+fv746GWJptzuFJ370cO6VZKYBhoJphY6Hzied2a8FWjzgSXLzF8vzYdbko0B0yMFon1D+LxuL+eJjoiOMSZ4BErkStWkVqCGj8RiY0UjFxS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53" y="634215"/>
            <a:ext cx="2536557" cy="190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http://cn.bing.com/th?id=OIP.NVGW1l4Xdkp28-MLesdFdQHaEO&amp;w=288&amp;h=163&amp;c=7&amp;o=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56" y="656800"/>
            <a:ext cx="3052263" cy="17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://cn.bing.com/th?id=OIP.J-5Hj4vhPVcyZMTdeG9JTwHaCb&amp;w=300&amp;h=98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32" y="3219822"/>
            <a:ext cx="462908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2" y="1585424"/>
            <a:ext cx="3310761" cy="21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2" descr="data:image/jpeg;base64,/9j/4AAQSkZJRgABAQAAAQABAAD/2wBDAAsJCQcJCQcJCQkJCwkJCQkJCQsJCwsMCwsLDA0QDBEODQ4MEhkSJRodJR0ZHxwpKRYlNzU2GioyPi0pMBk7IRP/2wBDAQcICAsJCxULCxUsHRkdLCwsLCwsLCwsLCwsLCwsLCwsLCwsLCwsLCwsLCwsLCwsLCwsLCwsLCwsLCwsLCwsLCz/wAARCADCASYDASIAAhEBAxEB/8QAGwAAAgMBAQEAAAAAAAAAAAAABAUAAgMBBgf/xAA8EAABBAECAwYDBgUDBAMAAAABAAIDESEEMRJBUQUTImFxgTKRsRRCUqHB0QYjcuHwFUNiM4KS8SQ0s//EABkBAAMBAQEAAAAAAAAAAAAAAAECAwAEBf/EACQRAAMBAAICAgICAwAAAAAAAAABAhEDIRIxE0EEURQiMmFx/9oADAMBAAIRAxEAPwDzw3VwFwDJwtAAmEOgKwCgW0UEsvwjw3RccBZvPYfZmFdrHv8AhBPpt80ezSaaEN713eyONMjZkuPk3p1WjodS4W5gijzwxsovd/U8fQfNQrmS9Fp4m/YucwR4fIxpr4bt3/iMrCSeOPrf/Igflv8Akt9QwtJa0cJP3Y6snzdvaVyxvaTfh6gG3e5Uflp/ZRcco2OvY3dlj1I/Nyxd2vG04iLs8nZ+iEfHxEirIwQDhv8AU44XBpJHAmqaN3EcLfYHJTLkf2weCDP9Zi+9A8DqHjA9Ct4+1dA+rfIz+thr5tsJY3SAVzPIvGPYKrtFqHEDJBwK5+iZcwr4h9HqdLLQjnjcTyD238rtbZ6pHp+wNZOW+DhBo26x8k3g7O7S0g4XPdLGBVOslvod065pYr4a9myitR5ivJSvJWJFV2l2ipRWMVpRdUWMcUVqvAFnySjtPtZmlBh0zmvnI8UjS1zIfQ7F30+mMG6rWaTRgHUS8JItsbRxSOHUNH60vP6zt3Vy23T3p4ya8JuRw83/ALJY4zTPLnue57jZc8lxPqTlWj00khcA0muQvzW1DYYyTyyEue97nHm5xcfzWfE9MW6CUsa4sOQeXPdYnSuAJI3J/JDyQ2Adu65XC5wxlbGJ1nzznkqFma+X7o6gFmaqaE2x7mmqJa4j2wnGj7fcCxmqHE0WDIyzJ6uBNFIzGRZI9LxazIqrbR57ogw99FNDOwSQyNkYebDfsRurEea8boO0p9C+wA6NxHeMO5Axgr12n1EOqiZNEbY7kd2nmCsK0XIVSFchVIWAZlVK0IVSPJYxSlF2sqLGOjcrQBVAOVq2mguPJBvOwpaasYxvjl+EbN5n1REUsuoPDF4GN+J9Cmjo0f5+6wufPIG3ixfl5lGNk+GKIgMFXXTzK4rvWdUTg5gEEWIwXPI8b3kuLiepRTg3h4nyMjjuuJ1cTj0aNyUojnlNRaZoe84LnHwN8z1/z0TXTQhjhJI8z6rbjcPDGOjOQ9gpv/ZQHl03gLmtMMf4ngHUSeZBw36pVJoJJT4GuDDeAac4bElx5dV6oQcZDnmzWLFgeis+GJgJoA9asn0SPr0MjybeymxAcbQ6rLWNA4G1k0D+drN2ndK4cABDTl1VG30PX2XpH6F8nE59hrshn33NHUjkkfafaEEFabShrpvhHdi2R106nzSLaeB6QKNM0PDBmU7udlw9sgJ1ouyI3EOPE4kBzjtfuUk0bnNdbz4jl5O5ceQXrtDO0hjW9Ab5uJVlx/sHkEM0Mbc0LAoVsAuO0424RXJHsbxCxWMeR81xzBnHqncr6D5CDVdnseCQKdyISaSN8TyxwyPzXr5GYI5JJ2hp7HEBlqpx210yXJCa1ChRWpcXUcZVRWWc0rYWFzrNAuobkNyVjCntvVyRsi0kRc10w7yYtNO7vYNvock+iV6Ts582aIz97YjyR0Onfrp36ma7e4OrcBvJovkvQwaYNDQBsFyc3N49I7OHg8u2KWdjwhjHUOMEWN8dDaP03Z0EZDuEZzg8/dMu4GP0WrNPxVnHNcfy0ztXDKBRo9OQAGVm8ckBquzIe7Ia01eMC8nK9CIQBXyVSwbHCaaaBXHJ4OfQd2SeAnGOmOaWu05Z45PYDmvd6vTscXeAk1Xw2PWikep0MjySA117AAWPZdUcunJfFh5h5Bz8hSGcHE7A803n0j2XbcWlz2EE1kc/JdU0mczWAxbSN7P7Rn0MhIt0TqEsf4h1Hmh3NI5Y891T/LTAPeseyRjJGG2SND2kbEEWFCEi7C1uDopNhboD0s2WH6hPlhGjM8/VcK0OVRYBSsqKwGVEQlgOXmqah9BkY524+QWgomrG/wDmEO9zTK9xPhbxfIHYLn5X0U412WBMTQ1vxvou50D1REMZeQ3IaD4iN3eXr/nqLHxE8TjRfkDm1nXPM8kfC4NIaBmrocgc2bXG2dSQy0zAwAMoDF1y6WUyhLGcN+Jxvw3j/uSlkmwbvVk7AeYv6oqGQuALHU07y8z1EQP1Ux8HLJScDLsCth0s/otS+GBplneOLHDYsA9Gt5lJ5NfDpAWtbxzkWyJrrLfOR2/+ckvfqZJnudNIHyUMNPhYOmMUmlaBhHafaGonD4oRwMdh1G3Ov8bh9AvOmMRl5u3E295dR35nYBOJCwg8ThVAAAUPespXqGtJ8Iw0/ezXmG1QVkhGZxPBddEMrzDnk9Oa9P2aZDwCsmgGiy7bcnYfNed0zbfbpAxpcLL64qujTQP0K9n2PEzhDwCAT9++J1Gk+GQ507DwAOrYLVzQrhtD0XPJHAgczWMaXPLWtBolxoZSTWayCOzJFOISQBL3Z4ehJ510XoJhEHBxbxObfBeeEncgHmvIdv8AbEEDvs7almOHNbRDadR4kn3hTrNYJL3RdxxODo32Wlt157rNU07SIi8AhkojkYDsLGaWi64eo4LWM4l2uuSSHTj/AHDxSeUbf3KZVaCij7ybUT9Xd0zGA2Pw49TaXlrxkbinyrDfSQgUKwm8Ue231QumZQGExhHM7ryLes9jjWIvHATuN0Q3Tuo1S0iGxRTBWU0INPAbuHAYCGlZ5cspsa4cJdqCPEE9dISXrFMse9E2gpYA7JF7kgCiPNNXNs/RYyMAH0U03oaSZ5vUMaCQ8Hgw3iJ59CEl1mkIc4sAJHIb16heo1MTXcQI3+IHb2SHUh8Z4TggEsv7zRu1dvHX6OLknBC8bggtIPyWBBINinDfzR+ocySy0U7mNuLzCBOT0I/NdafRyM10byzURcJpxNNPR3L9F7VjxIxkgFcbQ6uhPJeEaS1zXNwQQRXIjK9ro3B+micCMi8J0IzelQrQqpWAUrKi7uVETABl7ObxcMkpkvw8WPoqxvDrJyKFg8yh5tFKQ9zrDRmzgnzpUYXRxDiN72fIleduo7MxjFkxJu8k4Io3XRFxOAbd4PxHcklKoCfidz+75ch6BFCYAl12AMn9AptDDNr+IF0hLYAcMJ+M9XnmuSdpSHw6clo+9KaFAfhH0Sp00k5yajbgn7oHRVfLyGGg4H3j5lMp+2bQ1s27WcRJy5333HmSVeN8z5IYYRcsr2siaBdvOAACgIy53QNHK6H7r0v8NaZ/+qaeeWOo2Qy92SP9x1CxedrT4GVrGsf8O6bTxsOu7RLdS4BxDeGhzoNoupLdf2RPFUjJWzwOzHJGzwgH8Qteym0UT42OAuSV1yuOXE2uRQ6ZrJdK0iRsR4HEDADhxcN7Glu0Ucy0fPtPppGSguJF3ZAy4eq9h2S2QgEgtaNhwkXneyiv9MhBJDRROcckRGwxnhwAGkCugs80yf2xM/QaNlVzayrRfC2+gVyAU4BTqmTODg3BIIB/el4zU/w9q26rVatzmyiVgtoJBD2Nw5vF1NX6L6G6MZtCajTNka4EYIo0lXQ3j5Hl26N7+z2Pawh7GtJbbXEjnXCl1L0kLHaW4SfBZDb/AAnZCavQMk4pYqa/Jc37pTRyKemS5OJ12hMdr6WfkqQP0o8HE0EEmzgEnK0kjAIZMCG8Q4hdcQGatSTT9n6ltcAa4DwloA9uiXnpPEH8eGtYdC1uC0ggjkUaxuBhedifLpJGsDra3FXgg9E90+oD2g3uuC5xnoQ96DmHZEsdjGfVL3zCNpcbodFn/qDYgSAXc/mLRnQ1g3cHuAoAYyOiFlikdy8v7oRvbMxqtOTVXbrJv+kELdnaWqlFfZHVk4Bv86VfBNdkfPGZGI+LekPK3HpzRn2qI+GQGN3MOBGfdBzuF1d3lRqcKJ6KtSAASdhgkbhI+0Gl7D+NhsHzHRegnFh3Py6hJdWz4hyLaB5qvE+yHKjys255G7A9eiFcTxA/NFzh3E9pGx3/ALoNw38rXpSee/ZKzfVex7JJdoNMTvwj5jBXjW+f+YXs+yWlvZ+kvcsJ+ZJTiMM9lVXKqURSvsouhRExmHRzNJeBXOsDfp9Ev1OniEUsjS4Na+Ohiue5U0rptS4NaLaCLJw0H/kR9Ai9X2a90LXyuIjY+ouRfKRk8I58vJeWumd4p73Aa3esdB6rRnE+81HGC57nGgPMrIRQiR8cEnGLDXyna2jxcPld11Wj3ta1rG4jabH4nv8AxFPgpYyD4W/C3a7Hueiz7wb5PmRj2WRcT0DRkAYb+5WL5C5wF2nS0VvB92PCdXO22kgOBrcGuq9/3I0kemeNo3hzvQ4JXjP4cDnyRtbht24jkBkkr372Nmh4eRaK9KTNDw8aCZu8l0z2RuIJc1zHDfh4gTXqLWMs0Wkjc6Nhf3bRJNwbMjY0kknqhtFqzA4aTU2BdQyHl0aSmgjg/mEsYA8EOIFcYIo8Q8+aTNR0PorpNXp9dp9NqoHB8GoZxRkdQaII6rr2lz/+Ox8yUt7M0Ok7KGp0ulnlfFNK2SGB+W6ervhd0OPl83BAoLLtE3iZ0HYDlhXCq0LQBMkK2QjCHkbYRKyfzTNBliXVx2HHmsNNUkLnF/ja5zCDm+iO1gHC6uQK83Ix726iIyyxtkLuLujwuLTjBU2tK79gHamsY+SZmncx/cOMchZsJQOIgHbHP1S7QRdp64udp9MXsZIWlxnc1ziACWtrGPRFxaNsUQiDRTA5rQAOFrSbIA6nmeavo5J+z5C7TPaxpcXGORtsLuoqj+aOyumRflS2QF07WySQyEtkY90bmyFjjxNOQ17d/km3Z8peOHm00Utn7IdrDJMyaGKR0pmJOnLnA5IDXh10LNJr2Rp3CeYAW0EAeqjzKc2SvC73+wzMb3NNoGRkYdVdCB0T6eNrGBgA4gPkkGubLDcuKOBfU+inKZamjSLURREC2N9SAmMWtbTfhIvFHZINH2X2lr3OkE8cQDy0McwSSE5Hizwj0AQHaOq7R7Jknj4TOyHVugc86YRt4uEbyMI3o0PJdK4W1pzVzTLxo9hM/S6kDvGtJAwTuPQhKJoZIXfy3ccRvwuPiZ/SeiV6HtZ87Qx4PFvdEVnkdqTFkj34qxy91z3Ln2XippajN9n6pbrIwRZHVNntpLdYfA70NJY6Zr9HkNaG2a3uilp2NCxXyTLWcTnOoA5IAGSUy7P7LgghGp1TC+cgubGcsjBwL5X1XoO1E6zz5h28R5lo4nBo3cQ0ersBe/ijEMUMQ2jjYwefCAEq7R0YldoJgxgeNVpo7a2uJkhJz6UnPIWqcd+a0lyT4vCqqVZcNKhMqoui7UWMKdDMGOa1jhf4iDTRzICMm1P2p5BP/wAXSNLGjYyzOFkZ6fePmkkcpBoOLb+J9Di/7Qi+/DY2tY0NaAWxt3oc7PUndee13p2pgRH2aSRllxJ5AUQfECKWT9R7nqd/Raa17zICCPhAPFzIwUJwgj4xnkqpaTbw6ZHOu+fRbQR8TgXEVzWAZXn+SJgY8uAaPkbT9CnruxnUY4mAtaSDis/Je4hfTGtzgLxHYkLmua4iv0XtdPkAnbYpC0kmhinaWnc/kfVZMm1ukAZMDNAPvD42joeqJIoghbFvE0AoYU82ZQ6rTzyt7oDAJcQKryKOD7ICFijbHsBz6KxdwkLLoFPWHtIwtQUIyTbK3a60yFLuWLua0Lli85RZgPUtsELyvamr0+lmHG8AcBcRzIvAz1Xq53Dhd6YXkdf2dpdXqn6mZpMjWhrDbqoci26SfZRdmHZ8w1cQ1BAAmL3NAyA3iIGUcIIzVgV6IPSMZA0QtDQ2PwtDRQq72Rr5AxhdeKXJyPs65no7IY42ENGarzR/ZcIhiMzhXMepSrRxy6qQPcKjuxe5HK09mIZE1gGw9ku/bDi3EdD+9c6+d5Wep0TXMDgLxRBznrSmnkj2cQCOqYNLXgN3sYI5p4fQlrs859jmjcJIm8weKI93JjlbaQk3ZzdS6fvmTSGQsf8AzLLhI0VxEm7K9S7TgZaaJyqdzjKp5NLok4VPtHmtL2Pp9OAeE2cuvr1RgijaCAAMlMJg1t1+aBldw0VKqb9lJjAWQDKS9oGo3gGuibSybpD2jIHANGSStHsHJ6FcUDXPD3AHhcaBGASvRQ6OQQ6gub4qN5JsViggdPE0NiB+88EHma3pehdqdPFHK8eL+XwtJ+9IRQA9/om5Kb6ROIxCp7I+GAAbGNw8u6YRfzcuLoNhpGwa1jb3po3Prk+66V6HDPjOM8/mryvooVUq5VVUkc5+yig39lFjHj3PDD4Q4HzBsLVkxJBP/bfJP5NNBIfGxtnG2b9ViNBE0gCNpGd6vouZwWViYuc94A8xkAi9+aze2UE4afKgDaejs+Ftu4QCASBdke+yVagFjy3FAn4mmx7m1vQ26DNZxDLQDzDunUFM9HE1jO9dRF0AMAlBRiyC92N9gB7BMdN3mokja0UxtAAdPVBhSPT9iwySOa8tIG4BXr4mENAHulHZcAhiib94gWnkY+aSSvogbRH6rUgABQNF+ijiqGOAi8LOW64uYVmgklWeBXnSXDGDJgN90SNQwc0r1Ac08Td0uk1GqbijS3aDh6YTtPNcdKDzXlm9pSRnxWiGdqsdVlDQpDeYgg9Eo1TSA6ui3GtjfzQ+plaWnIygMhG2QtmkB/ESPRbTagBgG4wSPJA6l9Tt4fwuca6NUL+JtWNskmhXqpXPZab6wddma6CRzw1zTwu+qdajUxykNPCOGhYwvAs+0QSOkhBrIcW5BHnSIhZJ2lI0anjIZhjC5zWtrnSRwN5HrZWRsb4JHHLnAEDDjQOd+Q5/VYaXWOY74rYXV5AjolkXZzmENbLIxlUWtd+pR507GMa2MBoaP8yUjnB099jhuraaoj1VXzAA7pbEeGr5K79QAOXkimxsRaWTdL55Auyz2gppQQcpDN4YTy1aTykySWeSMmcaNpe+VsXiI4hxC23XEL2VZRzW99jjSadpEeolaTwRu7oZ8LCLsAYsqjQ54aJC8vbeHfBG0myGjqeZ/dXb2vo9QxjNOD31DiaWkBg2ydl0XZJNkkuJ6kqvDxt15P0S5+VTPjL7IoV0rhXoHnFVVWKqsY4N/ZRQbqLGMx/6VvP6KoVwgzaQi21WBeeqT6+AklwAN5HqnXJZSNirxc+qnUjyzzbYSwcThZJxv+q9B2LCXSNJbgALKSISFrQwVddPkKXoOzNKIg2m5NZUL66Onj7HmmFBtYodE0juggYW8Nf3RjTVISOwi/NUeVUOHJUc49U4pYOrKo+VUc4jquBnHk7brBMXu4vRCTGMDlaNlZQwkHaEwi4iXUByHMrGOzOgzYH5ICWXTDYgLAiebL3FjTs0fFX0XRBCN28R6vJKZQ2TfIkUOs4D4Hk9FV2t1MgoMe7yAKJDWN+FrR6ABdspvjFfMCw6eUmWWeu8kYY2tBvgac5I5nHySzVSujaHHi4W22QAX70ntpVrIqllFDhkbxjpfMIXKWMPFbbww0U+o1PG/RtkeY3tY4M+IF2Rjeky0+u1sJInbMxrb4vtEMjo7AujjBS/T6N+n1Mer0c3dyN8TbAdGQ5uWPYTRHunun7R/iMtmI7Nh1nG1zY3aZuoaA4M4Rxt4X7b7hK4TO5zzStS1BTO0NHUZbqYXF54aa4kB1A14s/+kR9qaTV9LvoV47Wx9rS9w53Z2k05axrJHROc0TuAw5wJwT5D+19IO2tPK1upDQwW0jjDj5UATj3Ub4vtG82v8kesdIDX+BYyyHcUhmylwHiXeIHmuZ9FVRUlzisn4BW73NAxuhZH2CgK2BahwCUznicB0+qP1Ug25oJzCRZ3q1eEc99nezQDq3NBzwB3sHAH6r0K8zp5Ps2pimN8IdUlfgOD+/svTAtcA5ptpAII2IPNd3G/6nDyLGRcKhXCVQmcKqulVWMQKKBRYxkCrgrMWri0DFySBfsuBo33cd3HNeilXQqzYocyUdBoZ5Kc8FjeV/EfZJTS9jym/RlpdP3jwaw3mdyV6HSw8NLCHSiMCht1TGJpAyNlyt+T07JnxnDduFfi8lkTtilwPGfJMjG4dfJR7sGt1gHE3nC7Z/JMA6KcR1tFAUOWyFac2KVnymseiKAU1MjWMO2xXktTJ3+pcT8ERpo3HHvfsm3aer7uN3U4aMZJwEkaOFoHM5d5k7ppWsnyPFhe1FyyuWVY5y1qWq5XQsY6htYy42v5sd+TsIgqr28cb2fiaR78kKWrBpeNMS8b4xwi6GyJh7T1UUcsbGNuQcJcXSA1vXC1wB9wVZkbHinCnNNOHQjdEx6SI0aC4/ka6Z6c1WdegeJmo1B4n+FuLxv5o/giYzhbuFoImsArksZHgYHTkpOtD/0pxcJK73390O+RotDvnDdylzQbgc6atyEJNqGgHIQMusuw3PosWtfKQXH25IqM9iuv0bAumfxfdGw6onuSQSdqV9PDgbBElg6YWdfoyQokis3XNHaKYxgQSHw3/Kcdm390n6LXueInG2Vm6LcEblUjkxk741QwtVJCFZJNF4XgvYMA/eA991s2WJ9Uc9Dgj2K7J5Jo4q46kuSqldVSqCEBUXOaixjsOm1M5/lxuIJ+I4b8ym2n7FcaMzyf+MeB7uOU9i0zW7NxaLbGByXM7bOlcaQsh7P08IBZGARzqz8zlbiIdEcWClm5nzUXr9lkkgcMrkrtICtWCuUN1gnCbulmdt89eas91eSwc7906FNGu2CuXHz8kMH0fVbA1z5JjF2urnlVnexrCSViZaJJASntDW+EtadwUTC7XTiXUtt38tjhk4F+drtoGZpcyjvIc30WbG6iL/pvcG/hOW/IpprCVw32MrXEI3VSD/qR+7P2P7rZuohdVPAPR2PqqqkyDlo2tS1yxXyUtEB21Fy1LWMYzQF544yGybG/hd6rEO10Rsxk1sWEOH5Iy1LU645opPLUgp1moP8AtS3f4Hb/ACWTvtz2ucInABrneIgE0LwLv8kffmuqfwSO/wAimecdqJHeSyPE45J9ytNVF3OpmirAdbf6XeILjGjmpNYWT0syIGuqOghFix0WcTRhGxtpSplJRuxtAUFbhC62lcDr6qRQjWAAit910Qhzlo2rA+SIZGLB90Agj9OCCKQz9Lf3eic935ZVHRt/NZNoDWiYxSsHhc70OR+aoXyNw5t/04Tl0LTyQk0AG6rPLSJ1xSwESNvIcPb9lFo6N14HzCit/Iol8CPfgiytAfkhA4g+63a8YVAmuFUgLq4dithjJ1Z3WTiAD5BXe6t/dBTSmzR5IYEtJI1u5yEM6Qnbms6fKRWy0GKHMI4A6DRzz/JaFw4fb5rHI3VZX8LHHoETGE+pDA7Pkk0j+9eSfX5Lsj5JnmtrKzmaYmcI+N+EoDNv82V1bNwjGxNIohd0WkIFkZPkmDdPfLCXRsFv2e7oYWMml6j8k2f3cQN9Vk6n2AjoGhKYpI8xuc3ng4+Wyg1MjCBK2x+JuCPUJi6HcVzQssAooqmhXCZo17HtDmkEHIIXUua92meTvGfjb+o80eHBwDmm2kAg9bXRNac1S5Lrl4JNAAWScADzKq5zWtc5xprRbieQHNJdVq5NS4tbbYQcN6+bvNaqSBMug+btTRw2G8UrhyZQbfm4/sl8va+rksRcMIOAWWX/APk5BubuqBuVPzbK/GkagkmySSckk2SfUreND5wUTGBg+SjRZeguLki2O2QLCbRkZB3PzXOyqCWuBW7RhDsANIljUo6No2FFRgir/wACzjvGL2RTW3np/lIYEtWBXPn0WdLRxAFrF0rRefmsY64gX0whHmyTy5LrpHPw0YU4CBbt6WMYFguyFFc759gosY9Fx5K3icDWUEXCz6q8T8rtTOcZC6sbKcQN2sBIWgUtWPY/4jlMAo9gINc8ISSHfFo1zRyOyyceqwQURcOQFk6jdb2jncJGEKYzxe9rGMK2yhO0HlkJ4d30wepTJzDVoDVR95No46Jt7iRXQIMwLpdIQ1pcOVqo0jpdRxEHhbsvQdwGRgAVQAWbWRsLhjOfZKzGDNOGgUOStIGwsJ50tnyxtG+wSXtDVOeO7YcnGFsG0FdI7UzkD4Gn5o9sWBjkhtJCGbjJzfmmTdkQAj40JKzBTCUtyg5NilAKNTFusdHIQ6SAnbxs8gTRCL1BBtLYjWugHJ3eNPpwkp4eMTkWyd7S1BLm6ZpwOF8vmTlrf19/JBAKhk76WeUnL5HO9rwtmgUlt6zROIzLQqUtn7KNaCAlTGwyDSUVpmcXG3mMj0XGxZGETpWVOLGCKKFPoZIhicDa1iB4gEw7hpHquCBocDajpRI5Exx67o6KJxApcja0AYWwcAKSjo1ja0DJ9Fd8rGDJ9Ahi9xwFBG0m3G1jHHzvkJDQTa6zTSvovJ9FuwRN5Ba950wsYoImxt2FoeV+TlbSPGbKXyvslZm0455vCiyyTai2C6ejPP0Vod2+qii60QDDXD81Vvxe6iicxu3Y+6q/Y+iiizCiAChgbBVG49P3UUQRjrg2nYHyQRA+26TA2f8AoooswDKUDhS+Tn/UPqoogwoEn2PqlBoy56n6KKLBGEYHhxyP1RH3QooswGL6z6lAzbeyiiUAtn2Puljf/uQf0zf/AJuUUTT7BXoXw1whFM2UUSV7CvR1/Jdj5e6iiUIQzl6omEDvGqKJa9DobD4W+y5/ZRRc5U2buPZd6e6iiKMdbX5FX/sooiYvzd6q4/ZRREBhJsg3fqVFFjFGVxH0UUURF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59" y="1580199"/>
            <a:ext cx="3437455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35254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396701"/>
            <a:ext cx="4815742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Birds fly high in the summer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sky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9872" y="1029456"/>
            <a:ext cx="3345788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And rest on the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breeze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://tse3.mm.bing.net/th?id=OIP.Tgo1JPCgp2ZRrAyMEkQHUwHaFj&amp;w=244&amp;h=176&amp;c=7&amp;o=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6" y="1930967"/>
            <a:ext cx="3450272" cy="24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cn.bing.com/th?id=OIP.sXk_Xp2YF4vl9xB7dN76jAHaE5&amp;w=253&amp;h=167&amp;c=7&amp;o=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84" y="2072424"/>
            <a:ext cx="4331752" cy="285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90756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91680" y="483518"/>
            <a:ext cx="5976664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The same wind will take care of you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and 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sp>
        <p:nvSpPr>
          <p:cNvPr id="4" name="AutoShape 2" descr="data:image/jpeg;base64,/9j/4AAQSkZJRgABAQAAAQABAAD/2wBDAAsJCQcJCQcJCQkJCwkJCQkJCQsJCwsMCwsLDA0QDBEODQ4MEhkSJRodJR0ZHxwpKRYlNzU2GioyPi0pMBk7IRP/2wBDAQcICAsJCxULCxUsHRkdLCwsLCwsLCwsLCwsLCwsLCwsLCwsLCwsLCwsLCwsLCwsLCwsLCwsLCwsLCwsLCwsLCz/wAARCACvANkDASIAAhEBAxEB/8QAGwAAAQUBAQAAAAAAAAAAAAAAAwECBAUGAAf/xABDEAACAQMBBQUEBwUGBgMAAAABAgMABBEhBRIxQVETImFxgQaRobEUIzJCwdHwFVJTYvEzQ0Ry0uEWJFRVkqJzgpP/xAAaAQACAwEBAAAAAAAAAAAAAAABAgADBAUG/8QAKBEAAgIBBAEEAgIDAAAAAAAAAAECAxEEEiExIgUyQVETFDNhcYGh/9oADAMBAAIRAxEAPwDDLnxoq8qfZ7Pku4XmG0bSJgJCYWjnknwgY/ZiU4zgbucZz/Kalvsd1Me7tSOTtO0Pcs7sEBIw+dVxx0/rih+xEzZyR15a60VSetSf2Ju7xk2uyRhd/fWwum3QFckPjAA0Guca8arIWK3N1Es5niQuI5NQsiq5UOAddeNNC5TeEBk5TzyaMrHkT0PlQF4URD1rShSSrHTOffT86Y1oSkHSnAnT40SBBnj6caXjpk00EClB/pU/sh3DrT1BPXr40gHWiKRjUdaDAIAeZNKc45+OTSnBxppzFITjXFAJyk5xTscMHkc0wEHUadKUuceumlFAwOJwBgnh10ph1Hu+FIWzx400tx08sUGE5snmcc6G2fH30pY8+tNJzr40CCHHU0JhnPMcvOnk8uVDLCjkgMg66+FDYDxojNp4ZoRYcqARjAc6Cw6UVjQWJ1pWxgTDNN3f1mnE0m8KUYJaS39qtwltdPELhdybs1ALLhlxk6jQkaY41PfaftBMrK+1roq8fZOvdAZMAYO6B0HuqIijNGVeFD8MPoVock21AnZrtO9EeCu6srAbpUqQcHhgkY8T1odvZxxPvBnJK7uDjGM55VIUcKMoGB1FNGuK6QMDVj6U8IBRFGg9afugBmYqqKN5mYhVUDiSTpVuCA1XXXhTwo59daiSbZ2LC26brfOM/UI0g8t7AFBHtBsZsDNwNfvRDA1xqQxPjwqZXRNrLH3caeB5UGG5sLhkWC6t5XcZRFfvnH8rYNSljIOoOh1BGoqAxgQcv1mnnQelLgVwB5/rWgATHClIFPC9c0/C86hCORywKTBHHXpRWU5PHFdgUCASDp40hGmOZOnX0qSkLyukcalpXbdRcgbx8zoBzPlWitNmW9qiuCJbnB358dxMjUQgjh48/hWa/URpXPZdXU7HwZxNnXsgyIwoPDtnVCc+B1oUtnPDIkbqCz53RGQ+ccfs5/XlWqng3ZYVOiynAY8Sc8MnnVbd9nbFJAAJou2V+YB3iAdefI+dcv8AesZr/Wgu2VFzY3FscSRFSADnIIIIyCCKr2XjVrd7TeSF3ALdgFfd5GPOunhUJxG268WqSKHXwzyrdptQ7eJdma2tR5RCZTQmXryqaVH4UJk4VsZSQmHhQWBGdKnMgHAVHdNeeNeNDAyIjA++k3T0o5WkxQCHRTmjqo/ChKNdKMtWiMeBijKMkdMUMZoqDB9RRAGXs0VmkYJGgLuzYAVRxY1jdq7Wnv5Zo43ZbESfVRDQMF0Dv1J41f7fuWg2d2aAZu5OwZjnIjXvnHLXQGsbSSfwX1x+Tq6urqQuFAJ4fOtLsTbdz2tvYXbK8bEpFM5PaRnHdRmzqOQyKzQp2aibXQso5PSzz49KVjHGju7BUVd52OcADnpVXsO+N5aDtTme3YQyP+8CuVY+OND5VbZ144q5MytYeDhggEHiAc/HNOGDSDBOc/0ohwRQAN3c6aU3GvlTzoDXKR040P8AAC62LZK8cly32mbskzjSMEEn1Pyq8KRQx72mR3jz8KpdmzmOOMZ7hGSB58qW/vJwpVCQNeQJ056ivL6q7dYztUV+COvLuBwbeRxpgxy7w0YHQ+v64VQXjyzlpCT2gOZVBzvgaFkB5kVHuJJJN8OxbJ4nOc+lQJbyWABTICc4j3hqSNfs88UsFkFkWjt6MM+5kq6sHAzoCNd3PIUeyR5LORT9uBzg9VOtQBM07KyxZlJywgOS2PvAdat4Fkhil3gQzoBh+6xPM4Nba5bZLBlkuGmRSNeGlNYD50UqwOCMdQRimPjhXbRhAMo6UFl199SGxpxoTa54/wBKZhRHZabj9YorDH+9M08KARF4+OaKp4/ChLjPHnRVA1xRQGGXyoynWgry1oqg0yAVXtGGaztH3M9ncMCwxhQ6aDrrj4Vlq3l3brd2s9sx3e0XAYjO6wIIasPNFJBLJDKu7JGxVh+PlSTWGaK3xgHXU4MwR1BxvY3upA1xXKMg+GtVlo5Y9Mk4FNOM6cKIpDZHSmFRnTSlT+wms9mInjtLmZhpPMu54rGN3PvJ91X/AOhVD7OT9pbSW4TH0cht9c4JlJbdPiKv9McdOVXR6MlnuHA89M8Nadnx8qZy0pQeVMIPJGox500H5fGlx+hTSDyPl5UMEDx3UkZiUYIDADXGh5E+P40X9oPdzPaHZ95FcxgbytGdwqfvBjyqNbG2SeF7lXeJG3yiY7xXVQSeWcZrVwTpPG8zxSROGMeZouzkZBgg4ydD515/1GEITTx2dbRybjjJmb+1ESJ3cMw18POqf6VdWvcs4na7uJFUGFVaQwoCzJlvsqeJNaHakgZ2IPdHTFZyS6nt5TLC5V911XChsjnkNkaVza3njs6Pt5A7dgW3mjfBSaaGKfcGA6uy8wvOibOurxrcB3BKyuj9prgABsrvA4OtRoyLy4aSWRnkCFmYnO8xONSanRIkIbd+828xPM4wNK6mnolOKT+Dmai5bmyXcSJKIiq47NAm8c5bUnJzzqGeJzRWYkDX3YxQG5c67NcNkVE5spbnkax8KC1FJ/KhNVgqAuT5+dD73QUVsc6Zp41BhqgURc5/OhiiDOlMgMMKKuaCDpwOaIpPlRAHBGnGoe0NnQ38R0VZ1H1UnMa8GxyqUucYzTxkke7x9KL5Injowt1aXFnKYZ1w2N5WGSjqeamo+a0G3p1uZY7eJA30ctvSYBZnPFQRyHzqieGddWQgVQ8ZNkXlDQSCfGuzT4IJbmWOGLd35CQu8Qq6Akkk1Mk2VeQmATtDGJpOzRt7fXTBYkpnhxoPjkOS29mZSpuYjKQsg7RYiBjeUgMwbOeHHStOM9dazNzbJsoWM8BUtb9mCW/vSykMTg8DqePyq52ftG1v0cxErJH/AGkbakZ0BHUUa5J5RRbF9osOQpVwOlDzp8Kcv4e+rSgdnGc9SK7Az+NIeNCuJ47aLtJNSTuxpkAyPyAPTqaDaXLCll4Ql1cQWqK0h1ckRoMZbHHA40eLaO0lRhI7FH7wWWVnMeSe5kjpjnWV2pcXbSIVl3rkqZEMCkdmid/KkcMc9an7Dnuri0ftmaaVbp4VYkvI2ikLprnJwK5tsY6pPPXwdCLlplld/JbTX0fZvJKcAcNdS37qjr0olhsO52kO0dezEx75Oe5EOEaeP7x61Z2Hs9HO0U9+msLs6wnGN77OXI+VauNUjj3VUKAOAGAB0rz1u2tuEH/s6isc4ptYMpN7MWlumYWKyAYBJJz51RyxPC7RuMMvuPiK2W0Zio0PgazF9hsSAajQ+R4Vu9N1MlPZJ8MxaupSjuS5IDEfChN4084phPHwr0hyBp8x60M440U+QoZxg0CAHxTNaI2M03TwojAV4+tGU4qMr4OMUZWNEJIBzj3aUQaCgBsYogYmmE7DKToKHdSvDBIykhzhE6gtnX01p6sdPPNQdqTbqQx9S0jegwPxpJvxY0FmWCBvRRjLcdTj8zVbdXJckDhTLmdmfdycVGY6is0I/LNYlPilaJ0dSQUbeoddVr5IT7u+uLoLvtoowqroAPAVI2BHM+04GjzuRLI8x5bhUrg+ZI/QqtJG6owPHrRbW8u7Ny9tM0bMAGxgq4HAMp0NLBJLgEss9DAPDGaSSe2thm4nhiHHEjqG9FHe+FYuf2g2rPGIg6RAjvtbqUd/Ns/LFVhkcksSSTqSTqfM1Y5/RTGv7NZfe0cKZjslLHnNKuBn+RD+Puqhkv7qaVZJJnkkz3d4knyAH4CoUUVxcSJFCjSSucKq8T4knTHWtbsnZCWH18xWS6IwCNViBGoTPPqf0a2nLsszGBHtbXbV2EmZks4zu97sx28q6HVOhxzPpWn2epjurdYQqyu7BWVVXcZ878gCjGQM486iljrVvsWNTJJO3EFIk8ATk+/Ssmr200toemUrppM1cSLFGoH3VwOdEBJXzFA7UfZPTOeXlRUOUHka8kddoo9q7wHHr7qzJk35rqNiCvdRccNFFaLbUpUbo1zjPhmsojEz3B5mZ/gcVr02V5C29YO1GmfCmHPWnSAq7jH3j8daGTyr2EHmKZ5+S5ZxOlMfgNf60pIx1oTEYo5BgaxFN0pGJ0pmfOgEGuM+tGFBGc+tFUjT406YWFHHWiKAdaYtEXFHIrDLyqk2xIO2CA/YiUe8lqulOlZ7ajb11Pj7pC+5QKrsfBZWuSmk1JPjXAby56aVz8TSI2MryPzpX0aBOFKqlmwPOuwa5WK72OYxRIK5wcZ4UR7W7jAZ7edVIDBjG27gjIOcUtpbtd3NvAP71wHPRBqx92a3uAq7x7qKNSxAVR4k6UYxK5T2vB53zxrnprn3VZ2extoXe6xXsITrvyjvEfyJx+VakXGzmcKLm2aQ8AHTOfPh8alZ5YII40dorsItlYWlhGVgXvtgySPrI5HU9OgqT60hznia7lxpv6KG89inzrQbCgdoZXP2e1IB5HdGNKzp3sadNK3dhEsNrbxLwSNV9eJPqa4/q08VKP2btEvPIpQgasd0epo8ZCwjJIGCdelJgaluAqBtK+7GCRUK75Uhc8jXl4pnZ7KTa86vcBFJI3gCfWs7E/edj952b3kmpUskgSW4lfJjVmLDUdo3dUDzNQIDnd55wPE106YbYlNjJkx75PUKfhQSTRJs7/jhflQTvZr0tP8AHE4dnuY0k60M60QgdTQmHSrRAbCm088NaTAqEBA608HXiKCpGtEyNOFFBYdWxRVYaVHBFFQjSmFJKkVm9osTdXX/AMr/ADrQr1rO7TBW7uAeZDe8A0li4LauysfUmh86exGtMpEXjgc02uHGlokJljfNYdtJFEjXEi7iySZKxpxOFHM+J5U2a8vLtg1zO8mOCk9xf8qju/ColLRYNq7Cscnwqdbba2nbdmna9rCmB2cwBG6OQbG98ar0GQa5lpc4I0muTcW15DdxJNCdGO6yk95H5qRVhFZ3dwH7BBKExnsWDjXkGGmfWqXYt+ltYRSWFvE88TpHc2yxr2sr8pO2JLkHp6Vutm7Rn7DG0Y7GykXCpBFco7Dmd9VGAfDJrm6nW2VvwRqq0UJLLZSvs64tlWS6IjXQkAM26eOGbGK1Fi8stvHIVZIyAV3gQxHXB1pwvLOQDdkjcNngykHFV+0dsRwqyocYB3mJAUeZOlcS6+3UPyRsrphUsRJl5fLCrKpGazN3dBg8s0ipHnBY5yfBRxJqpvdvphzABcyZOgfdRcczzPpVBLtSed965Dgg4A3SFXwAGlX06OWMsk7VHosbu6ku2VVDJAh7iHiT+83LNPg0IHlVclyrgbmTrxCsamW7OSM59QRz8a1ShtWCjdnksZCd4+QHwoRPWnO/eOaEzjNdyr2I5E/cxckjjQ2NcX+VBZwfjTijmOM0zeobSU3tKgcDFJOaIMaVHU+fGjBqIQwI60RW4UAEUVDyqIUlodKottjE8RH34lJ8SCRVyraetV+04JZhG0SMzLkEgjhx5022U+gxkovkzxR+amu3Tz08KkNbbQ1+omxx7qlh/wCtCMF3zgm9Y3/Kk2S+jQpIHoK6n9jcDjFIPNSPnTCrDipHmKDjJdoOUJXUS3t7i5lWG3ieWVtAqAk+tbTZ3sX2aLNtR+/jeEKHujwY1mu1EKVmbLq6pWe0x0RAWkY61otv7MiiZZrRMKiBJFUcQODAfOs3xqVWRtjuiLODg8MdHNPCWMUjoWGGKEgkZzjSrnZcdnesouJJN7IzhyPlVHRIJXikDI2CKlkN647DXPaem22w7AxqV2hfIuNFSVceQLAmhT+z2xTks1xM2MkzTyPk+pxWVh23dRRoWZgpJAJ1UkcQKPHt2eU4Uk6YGSqj3sQK4r096eUzowshLhIt32Ts6IYSMDHwFRntLZc91Tw5VDbas2oIJ5aSR/gaC20pD/d583X40VXb8sudUn1Es1jtwCoVc8vOglMthATrioI2jKdBAufGTT5VJjubw4bs4Y1YHDDLtp0BwKeNU28FM4OCy1gJKSHcdDg60EtXMxOc5ySSfGmE8a7sVhJHBl2ziTg60FjTz60I86cGBhPGkzSMDTcHxoBFUkUQVs/+Hth5P1EnEgZmk/Ojp7P7C/6Ynhxml/1VNyIYpaIMg1uF2DsEYH0NST1kkPzajx7D2Bp/yEJPHi/+ql3oGDDqNNal2y229FLJKoeOdGETRl1dVw2vLU6YrarsfYK6/QLb1UnHvNFXZWw1wf2faeH1YOtLKzK4HiknlmWuYdl7WtLhRbQwXqPgdj3HGue5uDUeeKzc3s9fqFNvfyMWByswdMEcRkH8Kt9rCSx2rfrCxTcncpu5ACN3gPcak2d6l2QhIW4APcbQSf5fGl1VWo0y/JU24v8A4a6LatR42LEjETWO142ZGimcjnGWkz/461c7J9jdqXxWa/LWdtocNg3Eg8F4D191aAwpFKsrjddX0HXxqw2htdba0hWN1M8ikHgAn+9cu71G6a2w7NkNLCLzIJbWmxNiR7lrEisQN5zrI3LLMdajXW0N7eAOOnXFUxvZJ3VV3pJSM7o1PTJzyqXDsyaY713e21sp+4pE0x9xCD3mscdNZY8y5ZZLUQgsIrL2YMrZIHHU6VUnY8lyskqAxsRmJWRu+ePe008K9As7b2XsHSYkXFwmCst0VkKt1SMdwH09asX9odlrnMmfBV1rraemVXZzbtQp9Hi0sUsLvHKjJIhwyuCrD0PXlQsGvSvaO42Ft2AAxSJfRAi3ulADAfw5BzX5cuh89kheGR4pRhkJBxw06Gti4Ei1LocrA2JjON5LveGuu66Dl00+NJGFMbA4zxHzpgQEjXjTyrR5xqMVXLD6NNUlF8iowQ8NDxFS13cAjmM1A3telSIm7p46aZ5A9M1VZE6NNq6JaEDFX0Oz9o3EFrJb2k0kTIcOoXdJ3mBAyeVZ1W5Zrd7O2hFb2FhBvKOzgQEfzHvH50tMcTyZ/UJ+CRVHY+2T/gpPVox82pp2Jtk/4Qjhxki/1VoW2rGfvrrTW2lGcYYYNbdzZw+DPtsTbJ426jzli0/9qGdh7X/hRDrmZK0X08EcaY14OWvOmRMmdOwdrHPdgHnLy9BSfsHaP71v/wDofyq+Nwxxjz60n0h/0KJMlrv94+vuoqSDmdOFRBlicA5564xrRRvcMZwfDTlQaDklhyTpTu1I60Fc8N3U+NECnH2QePTlSYAE7V8eNNeWY5xn3kfKuAbTu8+oo8Y8NPHFTKREsmR21ZTzzm4jBMrKFkQkDO6MBgWPHrVFJabSQ5W1uAVwVZN0kHkVKmvRHhV5W7gOunDhTltY857NfcK6K1WI7WZ1DyyjIQbSFxbrFtBGgul7qtMAgkI+8CfjWf2pelN5EkWSUnCbh3io66fCvWksrbdHaQRNnjvIjfMUpsrYDuW8C4Om7HGvyFcB1VqzdHo7H7EnDEuzxC1iv3d2SG5ZmxvNuPqOPHFXEFntNwM2d0dOja16sLYDUIOegxT+ybu4UeOSBp4aVr3oyPnlnmS7MvGwGtZhzw2RkCnnZV5/AkHmWr00R8TuDTTXHGlMYP3F08qXeLhfB5VJsu7AP2l82NDt/Z+6uo7iQMjukmCm93wuBg16lJbxPxiQ68wDrmkWwsmVg9pbsDxyiUljbj4vDLKmoy56PKH2RPACWhfTOvhUNracnAjOK9dfYmw5Bltm2xB/lI+AagN7Pezv/arTT+Vv9VUxU/lmp2Q+EeSS2UoXeI3dMje56Z40O1imlEqJKihwPq3kxluuBmvXD7Pezg1OybI4/ejDfBiaLDszZlvnsdn2cXD+ygiU58wM1am8YYm9ZzE81tfZ/acxVt6LcBGd1XPpkgVfxbEuxjefA5aVtCg1wo9wobKq8qMexLZufZmE2O6nViePlRBswDxGMVeSMq8/hUZ54lH2uPDQ1ejMyuFiFHD/AGrvogGMcqktd2w1MmP/AKv+VAbaFkucyny3H/KrELkYbceHWk+jihvtSxHCU5/yP+VD/a9p/Ef/AMD+VEh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7613"/>
            <a:ext cx="4201840" cy="33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95412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25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597917"/>
            <a:ext cx="4984057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I will </a:t>
            </a:r>
            <a:r>
              <a:rPr lang="en-US" altLang="zh-CN" sz="2400" b="1" dirty="0">
                <a:solidFill>
                  <a:schemeClr val="bg1"/>
                </a:solidFill>
              </a:rPr>
              <a:t>build our house in the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trees</a:t>
            </a:r>
            <a:endParaRPr lang="zh-CN" altLang="zh-CN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11" y="1491630"/>
            <a:ext cx="5776074" cy="300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5259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400" y="1455402"/>
            <a:ext cx="2391817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Your heart is on my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sleeve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data:image/jpeg;base64,/9j/4AAQSkZJRgABAQAAAQABAAD/2wBDAAsJCQcJCQcJCQkJCwkJCQkJCQsJCwsMCwsLDA0QDBEODQ4MEhkSJRodJR0ZHxwpKRYlNzU2GioyPi0pMBk7IRP/2wBDAQcICAsJCxULCxUsHRkdLCwsLCwsLCwsLCwsLCwsLCwsLCwsLCwsLCwsLCwsLCwsLCwsLCwsLCwsLCwsLCwsLCz/wAARCAC5ARQDASIAAhEBAxEB/8QAGwAAAgIDAQAAAAAAAAAAAAAABAUCAwEGBwD/xABMEAACAQMCAwUFBQUEBgcJAAABAgMABBESIQUxQRMiUWFxBhQygaEjQpGxwTNSctHwFUNigiREc5Ki8RY1Y7KzwuEHJTRTVHSDo9L/xAAaAQACAwEBAAAAAAAAAAAAAAADBAABAgUG/8QAKhEAAwACAgIABgIDAAMAAAAAAAECAxEhMQQSEyIyQVFhFHEFM5EjgfD/2gAMAwEAAhEDEQA/ABmZYZIQ0gQtKVd+7FHMQmcBNRGdwPlTEHYb+FLHkQSPM0RKKlurF10sA8hUyFWGfAjYGmQ5D5UymtcIRuaXNf8A3RnPnWM9M1mh5i2oac52zjnio+OQTelsv38ajv41Q8zxlDp1Bycb8ts97y6GpwSGaGGUqVMiKxXfYn13qGtPWyZz41Xnzqw1Wasowc+NRJ86kagTUKME8t6gT51Imq2NQo8T51Wx86yWqpmqyGCfOq2PnWSarJqEMk7c6qJrOaiTWkQuijDg5JGPCrPd4vFvpVcB2b5Vfmr0jHszAgh8CfU1NYYf3R+JrAzUgcVmqmezcq7+nbJCOL9xakFQclUVEEHGCMnpnepVFSrlMzU1PFE817JqNZrRgzqrGa9XqhDGaiT51LaomoQgzetVljvvU2NVMTULMFj41WWO+9eAd3SNEZ5HOlEQFnY+CqN6e2nszdOqyX0nYqRkQw6Wl/zucqPQA+tVVKezcRVPSNc3JJ3r1bmnA+Doun3Yvj70kkjMfUg4+leofxUMfAoQo3azXMTg5KqsquSFZdIB0Lz+tMVACqByAAFLIUibRddr27SENHMGAV0I0gL08aYA7L6Ch4+Fpl5aTa1+Cyh5ThhsTt0q3NDXEscbIznC9TtttRGxek3wjEkscSlj1OADsdzv9Mn5UQpyqnfBA57H50K+Asat3suSDjIBzqGc0Svwr6Cq3tkT+xI1TrORnlVh/nShLmYypGra8yY0sQMITzzjOw35mtG1LroaZyM1A14HY+tRY1DBFjVTNWWaq++7pGis8kh0okalndj0VRvVkMFqrZq2Wx9kOJ3Kh7yZLRDg9moEs+P8WCEH4mnsHsbwGPBlFxcN/wBtMyj/AHYtIqm0gix0znBaqyw8a6ynsz7Nx4xw21J8XUuf+MmrDwTgQGkcNsMeHu8X/wDNV7oJ8FnHw6tq0kHSxVsfdI6GsZrp1x7GeyVw7SHhqQytuZLOSa3Yk9SImC/SgpfYHhkmPd76+hOSMP2UwP8AvKD9aitFPC10aJA2zfKr9VXX9hZ8Pu7mzt717yS3fRM/u4hiDDIKo3aMSQdjsKrWFirMdsKdzyAPjQcvlRC0uWFw+Dkt7rhHkQpjLM5IBJYk7+Qq4JqB3qoSwaT9rCzIQvZR/aXDMf3gGAVfHmfTlWbeRnNwhRlaKV48uNnA3BH9dK5Lp29s7s4ljlJHpBhSrDcdaoWZD3ZhnmFkHMHpqx0oyWPKnxpeU5jqDmrT0YyYlkWqGY5bb1mg7eZUzG/LPcPQE9D+lXyXVnC2ia5hjfAOl3AbB5HFdvFkWSdnnM+GsNerLvxrFDniPCl53tv8mJ/IVWeLcIH+txn+FZD+S0XaA+tfgMxVZoQ8Y4T/APUMfSGU/pV0U8NzEJoWLRlmUEqVOVODsd6raZHLXaPMapdgATv6DmfIVY3WieApBecct7VgxNtA/EZBgaMRlVQE+pB5dKpvS2XEunpG08E4SnD7dZZkBvZ11SsdzGp3ESnwHXxPpTRxkDwxVzDkPUflvXnQFR9PKlW2+TqSlK0gA8zgbefOvVaYnyduvTevVRo47w3j1jEXW7heNTcPPEYcNDEXUBhoY55gnmefKtqteI8OvFJtbmKXSBqC5DL/ABKwBraYPZz2egnM8XDLJXC6FfsEO3kp7o/CpTcJ4ZIW0WyQg83hAiOfHC7H8KJLSFqxJ8z2a72iHbUKHuniVJJJAzJGoZgqhjjbJwfDmaZ3PCHQM9sxmKnGh8K5/hPKkZa5eM9rCF7hWSJ275fONI6Dy/SicUuADhpr2JK63kUwV2C5ZAcEEjZlcHA2Oxo9T3V9BS5GjiZo1VUXTrKqpBHyG1FrOhQFSCBgAk7EZ0g/PpVqdLkpqU36rgvOCCPHIpWtksciusndDBiCMNkb8xt9KPEykkEYI8aHaQY322JOdhgVZlNrotDbH5VBm51q3EPaG4Z2isG7OMEhptKl3I27pOcCiPZy09pOPXhjhvbiO2iKm7uZD2ioDuERH2LnoOnM+Y/fnSDLC9bZsNvb3V7OtvaxmSVtz0VF/eduQFb5wTgdtw1cgiW8kH2tww5D9yIdFH16+RHDuH2thAsVvGFA3Zju8jdWduZNMYgQrnqxx6KOdab/AAbx49cstXSNhy/P1qdVpkn/AAj61YOZ8KEHM1BlY50jJxsPE1ZjOwoe5m0fZqSOQmYc1DA4C/r/AFjJZGaWGJS+dWhkVlXfdmCVU12IUluWwUhgvpxvsVgyf0pc5aNOLISdY7AqOg+1U5X8xVl4gayvYgdhwK9B8i6uf0qn0aS5OYWpkleWaTJMmliTzLEkkn1zR8zLHCQR8YwQAScfKqYgqRavHGPSvIGklLk+Qz0FcTt7O6lpGIIFDyN2aDEzyRHc6AcZxkDnufnRA++cbf0aMEMax5+8Rt6mqiEiR3kGFHTnmjytcgqe+EBSOAD8uf6UNEy9qzHovy50Qsck0c2he8hBGeZQ7gmqURQkpb4gy5HgKp/KzU/MkD3ICq7ry5fjSXiUkoje7IRnVIIwXGrIzpBxTm6KaCNtzt1NJ+K4FjKo5KLcfPWTTPi1tifmwkkKBxC9PIxD0hj/AFFe99vj/egekcY/Sp2Ni14szCURiIoDlC5OoE7YIo9eDR61X3zVlQ2Ui2HzLUw8sra30I+orN1enOZ5MHoCAPpWxQ8WsrCytY5meW4K62jiAyNfe77HYUl4hapZSxRJKZO0jDglQNyxXAA9KXsraiW+tEi/ujFY1a5Ntg43YXTaO/C7bKJdJUnwDjbPyrc/Y23Hb8dvivePutojH92NNbAfNh+Fce5V2L2BMg4BG8pLGee5dCeehG7Jd/8ALitO2+GYWFRW5Ny09fA4qB73yzVpP2anBBIGxxnJ9KX3HE7S0uUtHSZ5pI4WiWJQzSSSy9mI1B/dGGck4AI8d7CBYUb+teqzbffrXqhQJG2WZTyxtvyNQk2Rmc4G4Vc88VXGWkH2bAJnJkAyXP8AgB6VKVDzJ1PvuwyFyOfrWWWCknveRAJ8yM0BxHhMN8dQma3lYRukkaqSJMEgkHYjofWjdO4UHbUT88c6m5LzJGuMKscefQFj+dUTRpF7az8LvClwHLlYwHR8qVkOAwY42HKhWlXWFhchItUY+EqWVtWBnO3LFb5xKzsuKpLDcIXjP2EJRiro2MPIjDrzFatxT2ebh8U01oZZoATuDiSJ9IxrCbY254/CjLJvWwNxxsFWQuAx5lVJ9cUl9oJ7qOKFImZYZNccxB+LI+E0Tb3BgtbU3GouU73jtucnlmgfceK8buOH2MC5klaWTU2ezhiBAMkrDoo/EnA3NYrKm/Rdmp8ep3b6T0A8C4JfcdvltLYaI00yXdwQTHbRE/EfFjyUdfQEjt/C+GWPCbSCzs4tEMSgZOC7t955G6sTuf8A02H4Jwax4JYxWVquw788rAdpPMRvI5H0HQbeZbAUSZ0ab2whSNPyP5VeoATOOZxvQiNjun0oqPJSIepPy2q6KXBemdudT3+tRA5VKgm0eBAOfH86V8TOlTKvI/ZyEctQ7y/qPnTByNLeSsfwU0uunWS24kmR/wDC9r5akwxP0qFi27cn3Vl+O5tbdMfvOsxUZ+lENMHTjjKNSxWN3Cg6MsULJ9cH8aXTSkS2BH+r2Ym//I7ssYOfM5+VG8IKGNtQ1RuZI3B+8jbEfMZrHZrrk5olyxjhRlAOASRyOwNFQkhgehOf6NI+Ji84HxebhV0hKW0+mCQD9tbSN9lNk7EEYz5gjpTQSqEbPNTj5iuVeOo7O1GSbXA6Vi+NjjnnNV3rMbXfAw4JYnn5CgFvoogFZ++RnSN8DnuOdV3d7DPGiKd9WdKKzMSdtgoqOlrRJh+2wxXiWwvr2M6/cWhM8akAi2ucxBx17rAf71JhciQvIDgaQSfKg5kcgZR0jJVHdyUZhqB0MDvjyx0qmWSKNmij1jSo2K4BU7qQPPnWmvaUUn6U2Ey3Cn8Sc9SBU+H/ANhX8ps+Krcol1LEkc8MwRUcE6RIuk7MTgnpSSSfxJx5blj5VFJih1ruUKyjw1KQwBpjHPp0KZ6+K9M6jbeyns5aKwhtpe+wL67iZiWXI33xVj+zvBiMiKVT4pM/5EkUwsrmO6gjmXCmYJIqHl31DbE0S2wIOx6004mu0c7ejT+IexfDb3S6Xd3DOgCo32ciYBJ3QgH/AIqR8U9kuJ29rI1u0d8FGcRR9lcI2RyQkgjGeRz5V0JmwTVDONZXO0ik48+f6VfpOkl9i1bRxLs5NbR6GDrq1qwKsunnqB3Fdt9l4o09nuBGIHT7hEzjHeV3y7EjwJJI8jWoe1qWS2yzOim6duwhZVAfTqVmd3G5UAYA33Oemz32VuZrfgvDIpU7RFgympisiK7F8Kw6b8jWbtR2biXfRuerU8Sjlp1foK97rF20cxILLNJMxKgscrpVAeirz+Q8KEtZ1leEgEakYAE5wVPImiL26W0glmxqZVJROrPjYbUaXvlA2tPRpHtT7RXPD+Lz2qcRu4FjiixFaGDQoIz3jJGSWPM79fKvVrs/CLu/uLq8vVuZLmeZ5JeyXUqasEIT4gY/oV6s/EN+p1CF49I734A4FSldSDgn8DSrRHMt3be9z2qusWJbdwsqMSC3Zk52IC526nHOocON77nbJxK5c3aiZZHZwJMawUyyjnjrvWarRcw2+g0YDMW2C5z5UIJmJLDOp2cjG3PHWvRk+7OCSdMjx5IAZhzyQCRn0PngZwBIe11u2rDOxEagAtp6bnlUT2Zper0xpGRkLkFwu+nOmFOvPrROfs3AXk2pv4ifh/nQ8MTKoiUntJO9I3MjPX18KzPdIgMUI1aNmfPdDDoPE1ZQm4lwG3mWSS1ijSZm1tDyhlYnwOwP0prwbhNvwuFlXD3E2GuJd+83MKufujoPnzNXWyvgNJ8TANg9B0/nRyHcCiSvuYfHCLkHSrwNuRqES5675q/Q371E6KKSpxkcx9aLtd1UnwwKrKHSSTyyasmMkFlcSRnS8UJlyQCAFwx2bblmqp8FoJr21CXPErGzMZupRDHMwSBnDapT946AuQoyNz4/jeZFKq6MrowyrIQynwIK7YoRr9EJHBDLzbQ5UDrhTt8614TtNbXIUjXcmCzj8cyYLH5AH8aPv7prO4tZGP2Turg9FI+Jf1pHG6COZ1+BJLgp/hEjHkf3iMKPAb1mnrg2kYuHDy3MifD3TGNtkjX3eAfm3zo+1zD2Ua/di1N55OBQEaFmtww70re8uMco17sY/P8ACj7fvtdSdARGvogqSiMWe0UHCeJQxe/WlvO8GewaVWEiEnJVWQg48RnFadKhtzIHOkTZeFiNtPgPOtpve85GclmZUHQD7zf141WbW0nt5kuIlkjlACqwPcRdtYxg58KHkx+6C4svw3s1S3ZUDOjll1d9c90kk7+NSkuwDA9u8glMkaQdgSsrM7AEAjrj+tqbzcDsbaCdrS2bW6k7yyPLy+6ztQcEFrDHGY4U1Q5AkIzIZHyCFJ+eaX/j77Gv5qX0oCuik3vMMbNNcmMvM4UdqoXuFkB2LHPStWmmt4SUR55HDqGWRFiGkDcEg6t/HFbZdK0N/bTn4ZYJ7Q45alTtP69KXXVgLwxsoQSgFAXyAwPLJFHx4VMvQnm8p3adcGviRWkkkKBQ7sVRSxWNSdlUsSdvWpaiylIlLM5CIoGSzv3VUAetW3Vlf2RWOa3Idhkdme0B6baKd+zdisV1Dd3kYMigtbId9D/vsOWrw8PXlPXbL99Lg3qAe7JDbE7pawRn+KNFQ/lTCOUyppO7Kvd6kjwyetJ3lAkWRvh5NjopOKtScEFUbYOQSOZxRgAwYpk9cEg45bbc6X3DlJYmGwDEbeYJFWLJsAOVDXjjspGZtIRGkZv3VQFiatFM0z2muPeuKLaq2YrOEJIB1lOXff54rdrJVhtLdf3IY1/BQK5xCffeIXU6g/6ZeZTVnOJpNs/KuoxovYqPAACuf5L+bQ74q7Zfwm4Vp2jJ3BLp+BBFObiMSrjJGRjI5geWa1q1LwcQtiPhdmRvIFTW07ED0pvxW3GmB8havaAksoI1CIoVRyA/Ek16jQB9a9TXqhf2FdvbQyKC0YJ9SDt4kGijbQL/AHKE74B5A/jnFAW9xOijBU+qj9KtkvbgKfg6DZeefnQqSCKqXGym5SNEdY1VV1ZY9XcjcnfywKD4fGR9o+7HOM9BVV/d3Cqx17DchUTJztjcUPDNcTKBgxxkbjO5HmfCsE77G0l2ArxW5JkkYiR16LyCKfHxrMUUcCia5IABAjjHMt0AHU1XbRStgW8QYgbu+Qigcz40Fee0Hszwt27a7PEb9e72dkFkVD+72n7IfIsasro2K1SWeMyuoVmZsKDnSo2ANT7yHDDBFan7O+19xfcdntJrdIrS7hDWserW0M0KZYa9IzrG58xtzrebiON01jbKgqeh8qMjD7IxPyorv9NNLl1IcZ9CKLjnZQAygjbcVogSgkZlVgNOcnHgN6oumJmbtEcxMI17NnZQTG+sEAHTv5/8jLcpIGYEZzjAO4A8RVrIrAhlVl6hhkfWhXyFx0pfK2IuO5v+HiKC37SdposNKoBgXUCzBufltnIqAtZbDhUVn2jk2sRmkabCqjyE4VDGB3VyW5npk04e0i0lUJRWwCp7yEA5xpbpSricN5DZyrESyk94RkEEEgbxyZH4UC5bXIaIx+/vPD/Yt4xPdSWl3amRVkhltXgaSMFHtpFxHKrL3tRIfUM9PAg0JbQ6xDASxhiUPM7HckbnVjbPU/hVVy4xaWyAApqlkA1fGcKCxYncAeNXghI0t0Pem/aHfIjG7E48a1KJla9tSXpJkXF0RjWfsweiKNKii7deytFJ5sCx9W3pXNdQHsIFEgJK61KEEAYzRF7fwILe3SQZZDK+M6tCnQEx5n8qItIA0xVdMTJIerN2SeSjdj+lTjk1rjfA33wAcdcfzquQEK0rrgb4GfE5xUF14GD3n5gbDHiazsjDAS2o567UBdQKP9KUE9kGZkXlr/ewKJMgQd7mzqiAZJZscgBUFuYtejc6mMZwMgkHBx6VCjXeLZWytJMFnW9hZvH7QMjfn9KCMscEbTSNpSJdbNz5HbA/KjPakPDaMFVgqzQSqw5ZWTSVz861y/aaW1jiDFu0kibSq74354Ga1NKdgrh20VcR49fX8jGOOOCLVlAo1Sf5nP6VCy45eW9xC1w2uMEBjpAYDlnaq14ddhM6c4OMDn+FDXFrNGe8u+MnBzihfETfYy8dJco6Yl3bypC6upDAqckbHYgEefSoJLHFO0YcBc6ZVY7x7ZGD1B8a0Wyu7uO2Q7sqkour7yr0UkdKYJxMOofQ6lVBDO2NLZxs2CCM9KqraN48c129G5NxCBHt4wsx7clIZBE3YhhqOh35Bzg4HlWGlYtNGSHGgsrKCVyVJKnc+VR4YF4hCkjFskjtYARgSgaSNt6hxbiXD+EjTIwkuQCUtYSAwJx+0I+Ecue+3LqNL8g9LWu2adwBUa+4dGSNRuHfH+zQtXT0+AfKuV+zIDcdtmxgabpgByGVOwzXVkGEz5Cks6+cc8dahspWAyXMLBwoicSHPNsfdFPoJe0Qg/EjFW/Q0mtg801wmn7MKp1Yx38nYfKmFvG0EukscSJnc5ORT/jLU7E/Ie6Dx+terAIxz/OvU3oVF0NohXIYjyIyKhPbldy8eBv94H8qX2ntXwoxj3mC6t23zoCTR/iCrf8ADVF57V+zLHSLufIBJUWkuR+n1pN5IfTG3iue0AcY4hYWCxyXsjrHJJoUQxl3ZgNXLI2+dJ29ruGxA+58PuJ3HJ7uRYox6pHqP1FK/aPi1pxaW2S3SXsIO1YtKqrI7yYGwUnujA60hZCNmyBsABzOegArUzvlg3SXA44j7Rcb4sOxmnK25x/o9rmG2A3+JVOW/wAzGgo0KYwmD0Iz+Z/lWYYWIUawu+AFzt6nnRLRSIP2q+pPhR5nSAVWyFu89tPb3EEhjngkE0Ug+66HbIPTofEHzrtHAeLW3F+HxXURBB+zuoebQTAd5SPqPEEGuKudJG/dxp/EcxTDg/GOI8HvlvbNk7yLHcW7AiC4iA2WQLvnqDzB9cEM1p8h2jtclsD3kxuARjqKpUEHDCguC+0nCeMKq20ojucZexuSqTq3Uwnkw9PmBTgrHJkrswOGB2YHwINGQMR8euprewi7F3imlu4lSSJmSQLGDI2Cu/hVFh7T8RiCpdqt0g21HEc4HL4lGk/NfnQ/tQ5W44bb5+CGWc+GqV9A+i0lVtuf4VyfJy0sr9X0dbx8M1i+ZHRrXjHC70LonVJDt2U+I3B8ASdJ+RrHEjpglyp0kYyRkeorms17KikJBI46kD+dLLS84rf3/uwlvoLWBe2uIzJNGrDOFQqDp3P0BomLyKp6aBZfGmV7KjZe27W4kcam1NhM8yq7DYVVezSJBcKAxlmXszjIKQAqGJPTUSFHqaQe0El6YfcLSG47NjG13MkcoWQZDiCNlGcctZB54HQlVSDi0jRx28N20lvDIU7VGiiluroB5buZpMLhQTp1EYCrywcEyS7hynoxgyTiyK6W9GzQ3WZbm6Mx7dI3htWA1FZXTWWXJyNu7H/FnzpvY2UjPJeThy8oXeVi7KoGyFj4b1zi0uZYrhri3MkbDCB1AZ5FV9ZMjYw2o949OQGyjG1f9NmFpLDLYvHdJH9jJFp93kbkNaOcjx2J+VCwYlFcvY15XkvLjXrOkM+I3MiC4kjMawwoyhnUlcg7kAePSh4pbhojNNO0UeFwkaaSTj4W1bknwG1abbXFxc3cDXl1M8aM0n2jyMBscBVGevgKeniVwmBAwYqMJJcRqTHkf3ach88003o5i5NgnikSK0uI9ZkvI2jAfB92dMCUAr15EfxVrfEuNiwmMFqoM1sArvIAY0wMkAE7nlk0w4dc3t/Z8c4WbmV7vsv7W4eQVRmmth/pEI0DJ1pvjxXyrn98cErqJZnZmOdirYI89+ZoMt/SF47YfxL2k4rxS2S0lEAhDiR2SIB5WU5UseW3kBSntbvb7WTAxjvEY9K9EMnfYAYq5U5ZxsM8xk5ogMlDfcStsHW7RnmH7wx5E70UzSXMTXBf7MZLYwN8bIVxz+dCzsWQKc7bjbAOfGpWBt+1MdwzCF0k3XO0qozRkgdM4B8j5VioXa7Cxkf010ExiIW0KHJIJfkVI1dVyMGpsBIQWjUkADOAAdPLYDG3pXmuYF6nIHUk49Koe9B2UGs1brTSNzjmO3sKS6u7VJFguriAOMP2EjR6h/i070sllLE75Jzknck+JNQluGPNT1xk0M0jnyHlWph/czdz9jYPZRdXG7byhuD9AK6o40w58q5d7FBf7YJPMWsmn11Lmun8QZo7Kd05rDIw2zuFJFAyrdjGD/WR4KbK7jvZUuVeRLuSB49WDG8XdIHrsaZvDdKVKvq08gwyQPDNcf8AZn2lk4Jc3BuYDd2N44e7hyBKsgP7aEttq8fHyxkde4RxThnFLbt+H3IurYD7Qf61ak/dni+IDzx8zzro4tJJHOyNt7LkuXVcOjagd8cq9R6wxsAwIIO4IxvXqPoDv9HG7qZI1Iz0pLgyuzbhfzoqG3mvn1GRe6chWBKnHjRacF4kBgGA8h8bD/y1xsDxQ/8AyUdbyayWtY0J2Rc7+dVIo7dTknZtySelOJOCcZPwwxt/DMv64oCTh/EreTMtuyhGwxDowGR5GuivIwviaX/TnfByLuWXxJsKu7MeAG3QfSvRjur6f1mrmAAx4A5pmeeRauOATswy4I226bjfORURHp5H8c/SrlGRj8D55NWaeWef9eFJtcjaYHIsowRuAQQQ2CCOoPjWycH9s+OcPaKK9eW8tFwo7Zs3US/9nO2cjybI9OdJTHnIIHzqs2ysDjI/hJH0q02uicG78S4racZuI7u1lMqC2iiYFDHJG6lspIjciM74JG+xqqIAbE1qvDbn3CV9bFoZCuc/dI2yeu/Wtohlt5lVkZTq32PjXM8mWrdfk63jUnjS/AYFRh+A+dCvEytqQshU7FefpVykqdiCOtXjDDJIOTgUsnp7Qw1xpi+44heW9vM8dp7xcIv2SrII0YnbLZ328Bz8qQT8XvuKx+7Sp7rCD9tbprDyMOXbM/eI8sAetbc8Cttjpjal8/DonJJTvDkRzFMLPWtMX/jzvaEkNquOQGwoa/tXaNtI3XceflT0WdwgwAGXbnsajJC+O9GwA8s4qpyae0brGmtM1GxfXcZ/+VGxYY+F2OMH60zZ2+7k48KIk4bAkklxDsZSGmUMo1aRzXVtn+udTW1GNSEddjr73oSKcrItbOd8Np+oPw68u7LiNhfwIWntrmOWOPONar+0Vj4FdQPl6UH7XcPt7LjMws1H9n3kMHEeHSKWZZbW6BlV1LdAcr/lp9ayRxZRrCKVj1KsJMEYOSKI43aR8T4HbHsFtrzgcphjiJUdrw65wfssnJEb+WwNDnKvYt46/BzpSM4/GroyDkHmf+dH/wBjS9jJLuGVgNPVtWwArY7H2TiSK2ad8zNh5CPhXqFGKLWaUilhps1d7WR4O2XJCnS1BLlSc9Nz5Yroo4RCtlLECDIXY7jbbYCtTu+E3MMkAdAFnuUgLZyBqPWhRnmuGEvA56GkXCbcW9pJNBGryorNpOoZIBxzODyyKnJw7hQQYs4NQyS++phyxnNM+Iloxw63Vgsi25d1JGQGOF5ADpQbCXA1Y5elSLdTtgMuP1tyjU+Kw20MsccUSoSpZjliSM6QNzilhHkKd8YUPM4RFLIVGvB1FQu4B5YznpSNsg01LWgemjavYeFm4lcz47sMATP+KRh/KupSoHtXBGQVwRXPPYXQIr87ajOgPoEyK6LI6paSMSMKhYknbApTJzbOhhWoOJ8VsjYcRvLbI0iQvGR+4xyKot7i6tJUuLSeaC4jPclt5GjkX0ZCDTr2ojk9+t7hk0rcQalPiFNIOnzpuHuUxLJPrTRtkH/tC9sII1jaayuCP726s42mb+JkKg/hXq1ZSwGxwK9W9sHpBUNxf2rZikXPmqsPqKcwca4qEVs27HH3oiP+6wrXXmkVivdJGQfEYplAwMQ33AFBx4MeR7ySmEyZrlfIxr/0lvk+O1tm/heVD9c1OS6a8tfeCnZtM2ooG1BcMVwG+VIZSMmndsn/ALptG/eC9P8AG5pPzPGxYUqha5HPCzXkpqn9iqIHBO3XpmszHfpyHTy86nCO7vmozA+f4bV38S+VHEv6mUxZ5nzyfUmrQp6bjxqlNWMeBP1NXoTgY5Ck67YzPSJ6Aw2PLx51h1AU+PLbnVy4JHIViVduXPw51ksXONieeOmP51Ss1xEcwyum/Q8/kdqIkkgTOuSMHfbUCw+QpbdXQXaEHJ5u3if3QappPhmpbXKG8XtDcQMqXB1cssg7wHiRyp9b8VSZQyOrjxU5I9Qd60GJGfvHcnJJPM0UNUZDI7qw5FCQR6Ypa/GmuVwN4/KqeK5OgpxFAMHz+XhRKXtu3PTuBzrn8fG76A4fTOAMfaDD4/iX+VNIOMWspjSSGZJHACrGva5J3wNHe+lKVgySOz5GK/0bmHgfkRy25VF4wRsBSVJkXB1SodvjUr+OaOhugcLkEeOf0oG99h/6ISWyyEjQN85PKoxWpjGhXZUBJALZ5nOBmji6nSdvlXiB0wTjbPrV9rRhpbK4ocNkYyf3skn51J2iEhjuUCwuO653Ct4N+hq+MsBgg53Bzjn4ihhdwdu1teQmPOTFIe9FIB59D5VaIA31pDBoBGY2dHjKYOSjBhjO2PnRyXbCIOqFwu2MhMHzOD+VAX6rFKOyGpNLEgfCf4R41PhUkkiv3fsmBMbMMCRVONSg/MfKtFNFi3k8p0drbNJK4CW9oskjJk85JGGB5nascVWOBLcy4YLIkkmBndd9gfpTC3EKMzhShyc7DGR4UDxVoZ5IrcnU06XCKB0ZYXkB+WKp8vguEk+eiiKW14hMAsUFzcMhOGiBlKKM47wztV4tbInD2kO22OzUYxtig/ZNA/GLAkfBBdSn5Rlf1FNOMxuk95Pbk57aUlckZ73PbrWHhaj3l/cL5mGMOb4a542DTcM4Q6hvdLftGYDLxBhyPgwP1rRPaWzjsOKSQRFezkt7ebSiaFXWpyoGT4eNbda38s0iq7nTu2k4OCu3PGa1b2ufXxgnPKztB/wE0XxKr4mn+Dm+RKUbMezPE1srvsZTiC4dMMP7uX4QfQ8jXRb5pn4ZdJHMS7Ds0CjdiSMAZrjsRIOd9sGma8Y44E7McRu9Axgdp5Y54z9a6F4vZ7QHFnULVD72tkEi8GAaL7KGSJ0V1aWORcBlkUcq1TpUiSzM7ElmJLM27MfEk1E8hRZn1WgWS/evYkOQr1YXkK9WgY/4pccNOiMm2lkDd9UgdVRSM57QgE/KqIFsCuFuFUnmC+Mf71KroFZpcZ+M8zn61JG7o89qWx4n6rVNBXlX3lMcf2dBL+zuSxP7pjkH/Cc047AW3C7SEtq7IxoWxpycv0rTgpkYKiFm8EXf6VtUR0cLsYHI7WNYNSFgWBGrOcUn5k3KlVW+Rvxaht+s6KoCDHy3V3XfnszCoXJHLpUIGDe9DPwXdyn/AOwkfnUZ21HyH1r0GGtwv6OLkn52QizhiDtkjHpg1fEdz+VUQbmQeBBwPA7VapwxBOCOR60C/qYaekEhl3Bqm4fUAp+Hfbff1qDd7rg+NRKsQcscen86GaB1RSTgAAfugD60pnIeTPQucelNLkgINIIHruT/ACpXIMMnrvVGkFRKiopyQWOkDIGT4b0QLS9k3jgunzy7OGU/gdNPfY+fhqSzWk8B99vHHut2oR2iWKJnMOl8EKxGSQc7dRW4S2V5I4Uzh42YhWQvAikDcd4YHrk0K8rh6aLS2cxPBOOvns+F8QfYlmEEhwBz51uXstwKa3W5u761kiuHKxQpMhV44QBlhn94/lWwJY8SMaDQzJGmRi5UkjO+QzA5+VObGCcQPHK0LI0cncd1bSWIORrYb9KDVPJOkzcv0e9bFr8OtiBrjwD0YY/OgprDgisEcqjnkQWXH+YbfWml4zl2QurKGOkKX0qSBkqM+WP62U8RTTZypAjy3BLEM8jkRlsFiNiTkbY/50n8PnSHp8nn5kVNw+1TAW6miVhmN5sPC2+B3ufpvQkov7WTBTWDvqXvIR1IIoCWfjJWNBDOFVDGV7NjHoJBI0kYxsKjLb39xGFWFIzgaWKPHpPQjT4Vp4Wug3xo/Ixee4BjmQakTJlQfE6Ec186hdS8PuYWmW4+H7SNh8SsvQqd852Ir0VldIkawyZMcSI3vOsiR+pJBJqdnwJVW6a80PLcTCYiEuI0wunAJwTnrtWljoqs0L7gIvLW9W3tYGU30yzA2kffcNEuolNOTgjJAO+1CLdy206WkxBEKoqklgilu80eoDoTjlW0xcKtIJ7a4hjhjuIZUlgdUXWHQ5BBG/rRHFOBcLv7qW9ZFiF6BcFS4BEh7kg5/vA/j50VYfwAflJdiEzOF1yPojAGhY9h82bc+gqNkoa5kvZiStrb3U2Cc6QY2UZ+tV8R4E9i8EkUzGJ3ni0Skv2ckDBWCk7lTkEdem+M1OKN2guLdj9nOmJNHdY6cMO94bf1mllURfzdjW/dJrol7Ihf7VB324fcAdN9cQNOY9cwu7hO/JHOUWPb78xUkk+H6Ur4PaC0uxPHIxdYpQNXLvYByKKjF5bmdIhA8Mz3Mr9ozrJ2r94YYAjSDjbHzrXxYeJL9jHmUsvk+89aQdJBAE0TQI0cD9mmFC6ZJCAQoHXcfjWj+3nCba0msr2BpS0q+7XSyMGCNGo7NlPPcZz6edbNNccZbSFS0UJfW1zGDJMygxAE5UqNyf8AlQ93bS8RjnS/CSCUOHRCE0sSDlGIPLAxtQ8eaYr2FMuP2nRy1OZ+lXCt3T2a9nSpHu95q8ReDP8A4eKU8Y4DaWa28llLMA7NHJHdsGOvGV7N0Xrvzp+PLx3XqtnOrBcrbEHSonkKyD4+NYbG1NgDK8q9WAcCvVCxnfWk8t1IIlBXuHUSAudI+9yqy34dHGMzzF8844dl+bHf8qKR43mS3VgZn5Lhjj1wKeRcDk7IPI2ckAjcBc8v6zXNm81T6zwh30w49ez2xN2kcMeEWOGEHfG2T5sd6mmDCJFOUkKlT4jBOaxfWvFOGOZJbT3q2OsLJAWLx7HGtSpwfPlVpYNYWbgsdaRnvY1bpnLEbZpfLjqEvb7jWLJN/T9hfZuWuuLRDmLp5Fz4tkGrZUIJ3NL1meLiN8i/3krNnHIjf8KMkkYjEiFT4jGDt+Feg8fmEcLOvnZiAkSuAeaHbpsRV75O4PeHwn9DQSMRIjbkA42PjtyossSBg8unUVWRaZcdEO1PJs5zg7dfOrVfIOQfXrWFgmlGtUYDkHKtgjwOBTGDhcrLqYMAcfED+Q/nSt5ojtjE46rpCSQtJnbYb5OwHqTRNpwS4vSjlNEWQe1mBVf8ifEfoK2GLhCoFLW0bOpyGKEYxywCaK7K6Xkrf7wpDL5la1jQ3j8Vd0yrhnCbKxubRow0k3aovaPjUS/cwoGwG/Strj54ONsDfJPzNaoz3iEHDgggjG+43p7b3ZYapCqMdLEd4MMePMH5UjOal9bDZMSX0oc68DAGfOo9hr1gk9okRkbAJwM8vDz5/lVazQ6EZpV1M2MAfdA57VmS9jjQqXMmoMzqqggnJbdiRzrd+Q9fKI26l6SB5mSLSO8GKhySSRvuBj86DmvLNToljmZ9m+zK+u4JFRurxThkZA+oEqxLd0jJHdOcg8qhYTWhkna4TVdHuwR9krGYN0jZyAGHhnptvWMWenXyjMY9r2tBSLk/Z2F3ncjWYemTtl/KjLe0vZ1DxxRKpAbVNOoGCAd8Iay0TTW5FrbzCfsZVhaaQqg1KO7IjHOWG3XH5hRXEwhAkGllikkjtoYYHlKhdLSAzq0pCjfIBx4eD3i+ZjzNyq219gXkRMJOAmW34nHdRWbQWatJGZlka5dk0A6eSRhvTb/1xccN4xoZoLixO7Dux3AxoQyN3pFblsM4G5quy4lbQw3Uz3dxGhdRN2sOEhcjA09tAGyRjYHHh52HjEd1K0iiye1QRiS64hDLboWOWQQnCZPUkDwp/wBPddsVWVzy5KeG8P4w0d0bsTlrmVEi++sSQHW0wIJAJ+FR+NETRxraXsNzIkcttc+82naba0nXEkaY8wD6+tMuHcTgnl7KF4hCkWpWhuI3gbSQpEbNg7ZGdvmanfycJaCa5ZBO1ujiVlkRG3Hw6m2/Ct4m8M6T/wDYHPH8l76/Rr8RWdFtZoYp4WkDIsvdKvjGpZMggkbHerHs+CwMUawZGC5bFxIwwR4rIR9aHivuHlULW1yAB3tE0eD6ao6t/tGBce7WcKnbD3BM7g+IV8R5/wAtZ8zP/jc/zNvf6XP/AErxvG/yOJeq1r9vj/gQ8HBLIwyMrI80CzRIhndjHJyY62CDPr0oFmt2aUx6wjsCBIysfPcAVmR2mkeWZmkkbm0hJY42Az4eFQKxnO35151TMr1ltr9vk70qu67PHoQw2YODgZ9KonDEsUxuDnIxv+NWFNzjT+NVyocHY/I/yNWtI09tcg8Ak3yo+tDccjjewld48rAY5iN9iraT08/Gi7cOrNguQfHerr1O2tLqJhgSwSR5HiV2yPwq8dapMlLg5POEWaUICF1Er/CdxUCdxV92uGjfBGQVO3VaGr0a6OMZr1Y3r1WQ3T2UVpX4hcmBneNYY2uGz8HWME9ep5+fnvkdsjqCCR8JXHLx3rXPZD/q++/+6vv+8K2u0/YR+grMrSJfYPJGArBlAyCHIGAwxjetG4hALVTAi4iSU9gAQfsSCU+lb/e/spPQfmK0Lin7Sf8A2kP/AIC0n5iTSf7GvDfzP+jV8heJzE8mZs/5lBpjJpUDHrvSyT/rGb+NfyWm399B/Ev511fG/wBa/oQz/WygW0z4bSI1+IMwHj+7zpzZcIv7zS8UZSI85pwVUj/AvM/1vVMvNvX9a6BD+zT/AGUf5Cuf5vkVC2hnxsSp8i60sTaxorSSTMqhQ0rkhRywiDugUZGGV1YFQynIyAauPWsr8S+tcJ06fs3ydRSktIo91iOzAnPPBYComwtt/iHzpiarPX+utW2aF39nR52kbmMZyf1qRsH3AdT5MDRqc/n+tXDnS9V+jehU1jPjupnY7I+M+maqPD5NsxOeu+9bB91fU148/kalan7FPa5Ne90dcaYyMc8LU0Bj7rKQrfeO7KfEU6koeSt4lO9pFOmRF5xRYtAv4pFwABcW8LSAeGvAahJbewuo424lwztp4yeyurCZ7aQAtn4VbAPoaxL+2i9RRcfwj1rruqlb2KuIt+tIHurovbLYw29/JbuYY5VvLiFmMalVwWZW3wMA4oh14HAjEcNv2Z9nUrbSA7Yz8QGeg2/lVdx/5k/OjD8Ef9dKJPnZp6YGvCwV3IkN9fPdRmG1jgihH2azqmWIGkFhDhcAchUbx724ZDPJFoXdUhUIgPjtuT6miJ/2n40O3L8aQzeTky7dMbwePjxSlC1opVpVGkAEcvGoB3iYkJ6jfFWrzrx+L5Uloc3oyl25J7h5Z+LH51kX8fUMOh2zVbcj6UO3KjfYHpMOF3Aeo+YAqLz25BwyjY+NLn5L6VUf1rLJ6jO3dCchlx5kj86LlYiMENyIPxCldv09aLm/Yn0NVK0iqX2Of8ZhEcl2nWKdiB/hLfhyNJOtbBxr9te/w/8AlFa91r0eJ7hM4uRapksHzr1GWn7N/wDaH/urXqKY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AutoShape 5" descr="data:image/jpeg;base64,/9j/4AAQSkZJRgABAQAAAQABAAD/2wBDAAsJCQcJCQcJCQkJCwkJCQkJCQsJCwsMCwsLDA0QDBEODQ4MEhkSJRodJR0ZHxwpKRYlNzU2GioyPi0pMBk7IRP/2wBDAQcICAsJCxULCxUsHRkdLCwsLCwsLCwsLCwsLCwsLCwsLCwsLCwsLCwsLCwsLCwsLCwsLCwsLCwsLCwsLCwsLCz/wAARCADNAREDASIAAhEBAxEB/8QAHAABAAIDAQEBAAAAAAAAAAAAAAIDAQQFBgcI/8QAQxAAAQMCAwUGAgcFBgcBAAAAAQACAwQRBRIhEzFBUZEGFGFxgaEiUgcyM0JikrEjcoKi4VNzk7LB8BZVY2SzwtHS/8QAGwEBAAIDAQEAAAAAAAAAAAAAAAEEAgMFBgf/xAAxEQACAgIABAMHAwQDAAAAAAAAAQIDBBEFEiExE0FRBhQiMmFxkSOB0UKhscFD4fD/2gAMAwEAAhEDEQA/APraIiAIiIAiIgCIiAIiIAiIgCIiAIiIAiIgCIiAIiIAiIgCIiAIiIAiIgCIiAIiIAiIgCJ1TqgCJ1TqgCJ1TqgCJ1TqgCJ1TqgCJ1TqgCJ1TqgCJ1TqgCJ1TqgCJ1TqgCJ1TqgCJ1TqgCJ1TqgCJ1TqgCJ1TqgCJ1TqgCJ1TqgCJ1RAEREAREQBERAEREAREQBERAEREAREQBERAEREAREQBERAEREAREQBERAEREAREQBERAEREAREQBERAEREAREQBERAEREAREQBERAEREAREQBERAEREAREQBERAEREAREQBERAPVPVEQD1T1REA9U9URAPVPVEQD1T1REA9UVFTUwUsTpZnWaNwFruPILxuJ9qJnFzITkZcizTqfM71rnYody1j4luQ9QR7V89PH9eWNvgXC/RViuoTuqYuq+UzYxO8kmQnXmqRis1/rHqq7yl5I7UeBT11kfYmyRvF2Pa4fhIP6KXqvlVLjs8bmkSOFuRK9dhnaVk2VlQb3sM3FbIXxkUcjhd1K2uqPT+qeqix7JGtexwc1wuCFm9r30A3+CsHJM+qwXAC5IA5mwHuuHiWP01IHMiIc8X+LhfwC8dW9oqqZxvK63mtM7owOljcNuyOq6I+kGqpG6GoiH8QUmz07/qTRu8nNJXyF2LTEk5z1VkWLzNI+M8OK0+9L0Oi+BT18x9eunqvA4b2nqIy1sjy9lxcPN+i9pR11PWxiSJ2thmad4ViFkZ9jkZOFbjfOuhteqeqIthTHqnqiIB6p6oiAeqeqIgHqnqiIB6oiIAiIgCIiAIiIAiIgCi9zWNc9xs1oLnHkBqpLkY/V92oXAH4pSR/CNSok9LZsrg7JqC8zyPaHGXzzPa1xDG3DRfcF46eoc4k3WxXTFz3kniVynuXHtm5PZ9GwsaNUFFEjKeahtDzVJOqjmWnZ01A22zEcVv0tY9jmkOK4odZXxSWI1UqWmYWVKS0fT8AxtzHMjmcTDJYO/AdwcP9f6Lcx/GhGHU1O67R9q9p0e75QRwH+/H5/Q4gISCTu1VtbiYmvrvV1ZHwaPLT4TvI59dDXrq6WR7iXE6niuY6dxO9QmlzEm61s11SlLZ6eqlQjpI2Nqeam2U81qX1UgVjs3OJ0oahwI1XqcDxeWnmjIcbXAIvoR4rxTHG4XSo5S1zddy3VzaeznZePGyDi0fbYZmTxRys1a9oI8PBWrzvZis21O+Em5ZZ7deG42Xol2IS5ls+cX1eDY4PyCIiyNIREQBERAEREAREQC6LmV+O4LhbxHXVLoHOHwZqeoLXeDXtYWnquc/tp2Yb9Wonf8AuUs3/uAtcrIR7st1YWTcuaqttfRM9JcJcLyju3GCD7KnrpD4xxMHUvv7LXk7bEg93w6x5zz3/lY3/Va3k1L+otx4Nny/4mvv0/yezuEuvmtX2v7QSZtlJT04On7GEOcPWUu/ReZrsRxasv3qvq5h8skzyz8gIb7KvPPrj2WzsYvspl3P9SSivz/78n1+qxzAaK/esSo43C4LNs10n+Gwl3suFVdv+zUGYQCsqnDdsYdmw/xTlp9l8psBuAHl/RQJVV8Qm/lWjvV+yGNWt2zcvt0X+z6DJ9JMjpGMp8JY1pcAXT1JcbE/LGwD3VnaPGTVObFsCzZttcSXB433L5m9xFzy1XtMW1leeeoR5FkoPbMocHwqsiCrj6+bOFNd5PC/NajoSfvDoVtv3qo8VRdkvU9XXg0pdjWNO75x0Kj3Z3zjoVs3WFh4kjd7lV6Gt3Z3zt6FZFO8ffb7rYul08SRPuVXoVCOUffb7rJjlP32+6sumieLIj3Cn0NcwSH7zfdY7s/529Ctm6J4kh7lV6Gt3Z/zt91IU8nzN91esgp4kh7lV6FTYXD7zfdbUILSNR6KAVjN4WatkaZ4NL8j13Z3FWUc7M0b3hwyENLR9bTiunN9IVBTVlRTT4dU5IZXxmSCaN5OU2vkcG/qvL4ZfbQ/vs/zBear3l2I4k7/AL2q/wDK5XoZNkYdDyl/BsO7KasT7ep9io+2fZWrsO/d3edMlax8P85vH/Mu9DPT1DBJBLFLGdz4XtkafVpIX58adFfBPU0zxJTTTQSCxDoJHxu6sIWceINfOitd7HQmt49jX3X8H6AuEXyGg7ZdqKUta6qZVMH3a2Jrz/iMyv8Acr1NF28p5A0VtBLGTvfSvbI38r8p9yrcMyqfno85lezefjdeXmX0e/7dz2t0XIpu0OAVIGSuiY4/dqA6Ej1ksPddKOopZQDFPBIDxjkY4exVpSUuzOFZTZU9WRa+6LUS48OqgZoGuYx0sQc82Y0vaC48gL3WRr0TRNPBEIKpYYJ43xTxxyxPFnMlYHscPFrhZeWxHsNg9TmkoHvoZTrkbeSmJ/u3G49HDyXp6iqpKSIzVU8UETd75nhgvyF95Xk8R7d0EWaPDKd9VINBNNmigB5hpG0PQear3+Fr9U6/DI57nvB3+3b9/L8nmqvs3j2HOcZabbQt129LeWMDm4WDx6j1WqGEDXerqvG8bxMnvdW/Zk3EMP7KEDlkZv8AUla+c2C40/D3+nvR9Lxlmci97a5voUy8VoS8VuyOvdaMhuq8jsUrRqu3qtytcqnLFdzdZ1RrS6hw8CvZ1EneaWhqRunpIJL/AIjGA73BXjpAvSYDOKrD5qJ321E50kY4up5XX/lde/7wVyK5otHm75eFdGxmpICCVQVuzxkF2i1HNtdU5RPR02poqKxdSLVGxWGi0pIwl1lYsVGieZC6XSxSxTRPMhdEWbJojmQushLLIaVOiHJEgro9Sqmg6LahYSR5rOKK9tiSOvhQDZY3u0bGdo48msGcn2XizI6WSWU75ZHyH+NxcvWV8ww/CKlwNpq0GjgHGzx+1cPJun8QXkmDcrjXLBI83XLxciU127F7VYFW1Wt4KnI9HU+hfEOK34huWlGt2J25TEwu7G21uiwKaqqJBDTU8s8x3MhYXO8zYWA8yEDzbRbNJjWL4W4upJ7Mccz4pGh8Tz4tP+hCsR5d/E+hx7438rdKTl9ex1aDsRilTlfidUKSI2Jgp3CWoI5F5/Zjo5exw3AMDwmzqOkjbNazqiX9rUO85H3PoLLiYb24w6fLHiUTqSXQbVmaSmJ8wM49QfNeshmgnjZLBLHLE8XY+Jwex3k5ui7FEKtbr6nzfit/EXLky04r0S0v7dH/AHJ6InVFa0cLZoVmDYJiDxLW0FNUSBuUPlYC8DkHb1zpOx3ZZ98tE6EnjBPOz2zEey9CiwlXGXdFmrLyKVqubX2bPHTdhqLU0ldUxng2obHM3q0Nd7rj1fZPtBACYo4apovrTyBr7fuS2/Ur6Si0SxKpeWjqUcfzqX1nzffqfE6unraQkVVNUwH/AK0UjB+YjL7rnOe118pB8iD+i++ENcCCLg7wbEH0K51RgPZ6qJNRhdC9x3uMEbX/AJmgH3VSfD9/LI9Fj+2HL0uq/D/n+T4c5VuC+xS9h+yUhJbRyRE/2NTO0dC4j2WhL9HfZ99zHVYnHyAlheB+eM/qtLwLF2aOmva3CmviUl+3/Z8ncN6zR1U1BVQVcQu6MkOYTZskbhZzHeBH/wB4L6XJ9GtGfssWqW/3lPC//KWrSk+jGp3x41EfCSicPdspWUcW6PkaLeOcOuWnJ/hnOqGQVEUVVTHNBOzaRniBuLXW4g6HyXJkZYnTivZYf2LxzDo6mB9XRVNJIHSBjBMyVkwGjmBwLddxF+XLXztdTOp5HskaWODiLPBB6Fa7qZLq0WeHcTqsbrjPejklqiQOCvcBzChYKo4no42lOVMqtWLKNGfileVMqsWU0PGKsqzlU0TQ8UiApALIUwAmiHaZYzcurQ0pe4XIa0Aue5+jWNaLuc48gNStOnYx7gMzbkgAAi/Reml7M9oK7DY4KI0sDKoB1TJVySMkMQN2xtYxjjY73a8AFbppcuqRwOJcRhSuWUtbPCYxiAxGszRXFJTt2FI078gNzI4c3HU+g4LTYF7uL6MsTNttitHHz2VPNLb8zmroQ/RnSttt8XqH89jTRR/53OW2WPbPyOdTxrh9C1z7/ZnzkBWDRfU4Po97Nx/aS4jOeO0nawH/AAmN/VdODsh2Sp7ZcLhkI41LpJ7+kriPZYrh9j7tG6XtdiQXwRk/wj5BE7M8MZd7zubGC9x8mtuV36Hs92jrMpiw6aNhsdpV2p2W52k+P+VfV4KSipW5aamggba1oI44x/IAr+qsQ4fFfMzkZXtfbZ0prS+/X+P9nh6PsRLo6vrwOcdHH7bSX/8AK7EXZHs1GBnpXznnUTSv9gQ32XoEVyOPXHsjzd3F8297lY/26f4ON/wx2W/5TR+rDfrdX0eB4Lh0m1oaRtM83zCGSZrHfvMzZD6hdJFsUIp7SKU8m6xcs5tr6tmP98EWUWZo2wiwsXQEkv4KN0ugM3CzfwUbhYugJLCjdMyEk9FhRzLGZBomq5oYJ2OjmjZIx2ha9ocPdMwWM6glbXVHkMZ7L5Q+eiZnjsXGMAZ2jw5heLnpXMJBbbfwX2LOuPimC0WIh72hsVSR9o0fC8/jaP1VedKl2R18XiVlXwzb0fJnscOYVRDh953UrvYlhdVRSOjmiLTrlO9rhza4aELjyRkHcqkq9PWj0dOY5raZrHP8zupT4/md1KssEDVhyIse8S9SIDzxPVWtadL3PqpMj1Gi6dDQVFVLHFDE6SR25rRw5k7gPErKNezRbmOC25GvFTZradeHmvVYP2Xkq9nNUMEVPvu9g2kg/A0/qfddvCez1JRCOWryTVAs4N3wxnwB3nxPRegzq3CiK7o89k8Utn8Nbf5K6bDsOo2MZT0sEYaAA4Rszk8y617rbVOfRZzKykl2ONJuT3J7LEUMyyHfqpMdE7+CX8FDMs3QE7rF/BRuEuEIJ38Ev4KN7JcICSLF0ugMoo3RAYJ1KXWCdSokoSSzLBKhdYLkBO6iXBQLlAuUAtzLBeqC+yg6RCTYMgsoGULWdKqnS+KEm4ZVEzAcQtB01uKpdOddUB0jOOYUe8DmFyXVBVD6pw4oSdWpFNVxOhqGNfGeB3tPNp3grxOL4JJTbSaAmWn35gPjjH4wP1XcdVu5qp1bvvx0WEoqRvqulU/hPCuaQSNyy1tyLLt19BBUOdJT2jkOrmH7MnwtuUKHDYonCSrIkIN2xNvkv+Mnf5LR4T2dZZ0eXZZhOD1FaWyOIipwdZXC+YcoxxPt+i9zRQ0VBFsqZgaD9dx1kkPN7lwm1hAAFgALADQADgFc2sOmq3RionKuvla+p6IVA01UxOPBcBtUTbVXtqDpqsyudoTBTEniuO2oPNXNm8VJB1BJ4qYkXObLe2qtEnihBuh6kHLTbJ4qwPQGyHBZDlQHqQcgL73RVgrN1JBZdZUAVm6AldFG6ICDnanVRzLDt59VAqCdEi66iXeKiolCdGS5QJ8U6qJCDREnfqqy7fqpkKstQnRW4qpxVxaoFigGs65uqXAm62zH5qDovNBo0nNKpdGTdb+x14qJgQnRzHQlVmnJvqutsPNRNOeF1BOjj91PNO6u5rr7BBB5qSdHLFO4K1sLtF0NhruKyIPNCNGo2M6K5rTorxDuUxF5oNFbQrWrIiI5qwR+CEaMt81c0+KrDVY1vmhGixrt2qtDlSGqbVJGi4HxVgdoqQpDRBovDvFSzKkblK+5AXZvFM3iq1IaoRolm8UUUQEJJGNcQc2hAJAuNd2qhtY72+Ldf6pta196tdAHuec5GYEGwHK2/eod0FydodRYi3DdzQkgHscSBm0JBuCNRwWfh5jqpinDc3xkgki1hoSCNFDucfzewQdSJtzHUKN2cHN323jep90YNz3DnYDXzURTMu5uY/A4EaDiLoT1IkDmOqwWjUC3oQp91bp8btL2uBxUm04Yb5idLWIFgoBQYzvTZOO4E+i2chto7nw5oGEaB1h5eFkBqbF2vwm2qxsnafCdbkaLcyutbN7BPi+b2HkhPU0TC7Ulp6LBitoQQeRC3rO+b2CiWZjcm5sBe3IWQlGlsk2S3NmE2Y5oDS2ITZBbmzGuqbMc0JNPZBZ2S29mOazsxzQg1NmOSbPwW3sxzWdmOaA1NmpCNbOzCyIwgNYRqQYQtjZjms7Mc0IKA3RSyhW7Mc1nIOaAqDSpWVmzHNVupQ6TabaYaWyhwyDS31Tp5/11kgkGrNjpobHcVX3AZbd4qN4N82vHQEjcsmhFy7vFQCbXIcBuOnBAWgHkd9lnUcCqTQMJ1nqNd3x7ufDd/vyDD2gtPeqrQg22gy6a2tayEMuuUTu7f7SX839E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8" descr="data:image/jpeg;base64,/9j/4AAQSkZJRgABAQAAAQABAAD/2wBDAAsJCQcJCQcJCQkJCwkJCQkJCQsJCwsMCwsLDA0QDBEODQ4MEhkSJRodJR0ZHxwpKRYlNzU2GioyPi0pMBk7IRP/2wBDAQcICAsJCxULCxUsHRkdLCwsLCwsLCwsLCwsLCwsLCwsLCwsLCwsLCwsLCwsLCwsLCwsLCwsLCwsLCwsLCwsLCz/wAARCADJASsDASIAAhEBAxEB/8QAGwAAAQUBAQAAAAAAAAAAAAAAAQACAwQFBgf/xABAEAABAwIEBAQEBAUDAAsAAAABAAIDBBESITFRBSJBYRNxgZEGMlKhI0JisTNywfDxFCTRFSU0Y3OCkqKywuH/xAAbAQEAAgMBAQAAAAAAAAAAAAAAAQIDBAUGB//EADERAAIBAwMCBAUEAQUAAAAAAAABAgMEERIhMQVRE0FhcQYiMpGxFIGh4dEzQkPB8P/aAAwDAQACEQMRAD8A9KJduUC47lR4iXkdAU+xN/NANJduUjiJ1Nk+wATHOQANxfMppce6VymkFAK7rjMp13X1KYL3UlkALncoEu3KRJS/dAK7s8ygXOzzKRumkoAhxzzKr1E2Frhd2Q6IvlDQfVZNVPI4lkWIvdygNOVzv2QGY+SWqqHRRXc573EZ6C+pt0XQUVG2kiFyS93M4ndN4bw5lHGHvs6Z3M91s77DsrE8oaCb6BAZvEZi5zYgfmNymR4pXRsBOCPTu7qVTe9007s8ybX2C1qOK2HK1lBJfpYyxoNylVVBa0sBNzknSPbDHf2WTJKXOLidb6lSQOLyLknNVJqgk2BTJp9QD7J9LTmRwe8H9IUMkiYHFwxXzOV+i3aGJzcJBKyaxvhG4y0WzwV3iwYnah1h5KAbDMQbqdOqTScRNykdMkgLC6sQOLjlmVEXG+pTnOUdwgES7dC53KDihiQBaTc5lPudyog7M+ScCUBFM11sY1H7JUkhxvbfJwuFPe4sqjmGGQPA5b5oC3KTY5nRcfUYmzTDPJ5XXOIeA4aEXXKcRGCqnG5B9wgMuqJsVnXKv1JyKz7hAdZw74q4NVFkcxfSTHIiY3jcTpaQZe9l0cbg4Mc1zXNfm1zDdpHYheQOhIvlorlBxTivDXA0s72svd0T+eJ3m0oD1RxxHLQ6KNzVzVD8W0U3hx18Rp5MQvJHd0Rvv+YfddFFPFUMbJDIyaMm2OJwcO1yEAhcX80eiRNybdMkBmTZAIA3TzogBYokFANQTuibfsgEVXmkDRqpHvABKy6uotfNAMqKjKwzcTYAblWeH0eEeNKLvd0NsuygoaV0rxNIMssIPTutWR+HlHX7IBsjxmB0WVXTYWkA5lXZX4Qb91h1D/FkDb5DXyUMCpGYnYj1OV9lv07cLb7LMpI8wtCaURRHpkiBWrai7sIIy1WZNMALBNlmuXEnW6iiY6Z42ujZZImp4XSvDnaLZjYGNB0sNFFTwhoCknkDGnyKhAy+Iy3cB1OS3+Btw0o91yczzLUtGvMuz4W3DTtHZEJF+6d0TGlOKkoRnM+6ZfVPKbbshIx2iZfP2UrtFASpA+2YsnZpueWykAugFfMZIkBwz8kCNk4ZhAV+aI2zMf7LnuMtDaoEG4dG1111Dmg3B6hYPGKOzfGb+UZjYIDl6kmx8ln3Oyv1OYKz80BpSUgzyVV9J2XROhBBULqcbIDmZKZw6IQTV1G8Ppp5YXA3OBxAP8w0W/JTC2QVSSkB6IC7RfF07MLOIQCVlx+LAMLx3LdCunoa+grhipKhkh/Mw8r2Du05rgJKPsq/gzwvEkTnse03a5hLXA9iEB6n1B72T3AWC4ag+Ka+nLI+IM/1ETcvEAAlaNz0K66j4hQ8QjD6SZr7C7wTZ7Ozm6oCwRZROOHO6lJAF/ZU55AAT5oCtUz2Bz3VCCJ9VNiI/Caev5ihIX1EojaTb8xGy2aaBsLBlawQErQ2JlhlkoHOuSSUppMTsIKhldhblspIK1XMA059CsuEFzsR/MfsE+qkMj8A/MfspadgNstFRljQpmhgxKlX1N3YQcgrE0whiOYvZYMkj5ZMI1cVL2JSHtxzOsBkDmVs0lO1jb21sVBRUuANcRmTfNaN2sHREiw4kMGSzKyfI3PdTTznOx9isaqmLr5qJPASyKkHi1IOeq7yiaGwt8guK4SzFKw7nNdzAMMbR5KsSsyQaolAIkq5QYf6oJE9wPRK5PVCRj1A7fvdSv6/31UTgL2vlopBK35fJOabEprBl6IjI56W+6AedLoNKVrhBuRPmgHkkBQThksb43aOaQpHHIquSboDhKxpY6Rh1a5zT5g2WctjjDS2rrB/3jiPXNY2arkk7QtyHcpmEG6kdom2CsQROjBtl0URhaeisnogbWQFB8AJOSjdSAjMK7bPzUrQLFAYUvDwb2Comnq6WQTU8kkcjdHRktP2XUua3ZVJmxkEEdEBFR/Fc0YbDxOMusMInjFj5vZp7K/JXw1TR/ppGyB4Fi09TuNVzdbDGdANFrfDvCfBD6mQHHMOUEmzY9Rlpc6qAbtDTBjcThmbEk7lXJXhrbdUeWNtlSmkxOtsr4ICDqTuqNXOADn7KWabC3bJYs8jpZBGD8xzt0Ch7Eolhu9/iHqbC6vRDCNLnYLErOMUPDT4GB01Q1ubIyAyN1shI/fcBYNX8Q8Vq2+GHtp4SLOZTBzS7+aQnH91rzrwhyda16XcXGGlhd2dDxLiVMxz2PqImuaSCwOu4HYhtyoqGu4OHAyVsDSbEl4kb6ZtXHBwB/8AxHEN1pu7edkeip/DtJxxKbyeoRVvD5G2hq6R56YJ4iT6Xuo5p+mYyy2XmV29tVZp66spyPBqZGjqwuJYexa7JXV8v9yMdT4af/HP7/1/g7SacWNyVmySY3AblUIuJmoBa8Bktr8p5XDsDmrFKTLJfXCfdZ1UjNZizz1e1qW03CqsM6bhMeHAe4K62M8o8gua4c0ANHb+i6KK5aABckDIXus8Vsc6T3JgUiVn1nF+DcOJFbX08TxrG0mSbf8AhxAn3XPVnx5wyMltDQz1B0x1DxBH5hrbv/ZVlVhD6mblv066uf8ASptrv5fc693RLpfsvO5fjvjb7iOk4dEOl45ZSPV7/wCifF8ecRAAqKCjk6ExOlhJ+7h9lh/V0ntk6D6BexWXFfdHdONymnUei52l+M+B1DmR1DKije6wxShssIPd8fMP/SuhjkimYyWGRksTvlkicHsd5Obks8Zxl9LOXWta1u8VY4JWmyd1amNOZPknkm4Pl/wrGqOsL3skj3SUgieVCMyVJIRcqJpFygOT4821ZN+psbh6tssBdF8RC1UD9ULD7Ehc9cd1RljtHEJlx6pzzYKEkXVypJuh0QBuigIzrqnh1vZMNr+qa8gXQCe+11nzzWBzUkz7XsVmyOkke2Nmb3uDWjuUBYoaV1dUi4vFGQXbOPRv/K7GJjYmNGwVHhtGykp2DqBcnq4nMlST1AFwCNFKBJNMADYrOfKMzdRzTE3zCozVNgc+inJOA1VTrmuf4hxGppi2Omdgle0PlkFi9jT8rG30PU+ilrassjkeCC6xEYPV5/41XOOdM5xc+7nE3JJuSfNaNxWx8q5PQ9G6eq8vFqL5V/LEXPJJIcSSSScySdSUMR2KN3/SfdC7/pOt9Vy2z3lOAcR2KWIbFLE76ShiP0uWNs3YwEXN2+yAczr9wjiNtHeyQd2PsqmXSu/8BBaNDa2ltVs8IqW4pBLLGBE1rrvc1pIJsfmPRYuIbfZEGM6tHqFenVdN5Rq3vT6d7T8OfPfsdw/4m4ZRs/AvUTDIBt2xX7vI/ZYlb8S8brg+M1ToIHXvFSHwmkbOcOc+6xrsP+ErMOyvUvKk9s4Mdl8PWlrulqfd7/0K178zszcm+p7o2dv7oYB39ClY/UVrajsOljhC5+yV39QCjzbj2Q5tgrqRrTpixHq0q3QcU4hw6TxKOokiJtjYc4pOz2O5SqlyOnsjiGmfqFlhJp5Rzq9GM1pluj0jgXxNDxWYUs8TYKzAXNEbsUM+HN2C/MCNbZ+eS6fUaaheJwyPhlimgkMc0L2yRSMNnMc03BBXq/AOLx8ZoGT8ramIiKsjbo2UD5mj6Xaj1HRda3ra/llyeA6v0xWz8Skvlf8ABrtGQRNwg29vLJJxyzW2eeK8ptdQsOevXRGd9svuooyXEG6kGF8TNtLTO+qFw9nLmF1nxMOSid2lb/8AErlFilyXXB2cmpGyrONneisvzN/dVpPmWQoPack4kW1UbSk51gM0AC6yrSyAApz3m5VGaTVAQzS6rQ4LRF8hqZNNGX6Df1WZBE6qnZGAcIIc89tl1LmiClLW5F2XoiAKmuY0YGHIZZLLkqC4kl2SjmIGI3yzVKWU7qckk0lSNL5LPnnJv1TJJbA5hVHSZlxNg0FxPYZqjkXjFt4RRrnvfKAHC0bQ3X8xzKqfifpRdiJcQ75iXabm6H4m49lxKk9Umz6hZW6oUo00uED8TYe6N5Nh7oEP3al+JuFgbOtCL9Q3k+ke6V3/AEofidkefYKhtxi/UV3/AElHE7YoXfsjd2yqZl7ixjZFrm9Qlc/SU5p15en2VWZI7vkN2HX9kuTslcbJXYqmx+6Fhb0PsUcOxKFmpYe5TIcfQVnb/ZLn/SlY/UUubcFWTNeUGK7tvYpYj1BQ59h6FHEeoPossWaNSIsTTr9wt/4RqX0vHaJrZcMVaJKWZoPK+7C+O/cEZefdYGIdQR5hPjlNPJDUxODZYJY52EZHFG4PH7LYpz0yTOLe0FWpSpvzR7gAg8+SMUjZYopQOWWNkrbaWe0OyUcrsl31usnylrDwUaj5vPJKG1wmTOubbaJQ6hAZvxM29NRu2lePdt1yFl2XxIL0MJ2qAfdpXG3WCb3LR4OycR7qu7MqY9VFlcrMUFko5XZBPcbBVJZEBFLJr5LPmebZXJOymmk18kyjhM87XH5GG57noEBscJpfCYHuAxu5nHz6K7WyYY3C+gU0LQxnos7iMgwuF+hQGVNKTkqEr9c1LK9UpHnNVbL4IpHkkqCYjwZr3zABtsSE5xuUJWA007jcBoZp1OILFU+lm3aJO4pp91+TMsQcnG3klZ1/nzskWgk5uSw/qdpZcVs+qU4is835tEub6gkGn6nJYXfUfZYmzfhH0DZ+4R5+yFj9SNnbhUNpL3Fd+wSu/ZKztwlz9lBbddw4nbJ7HHPI+myj59gnguyyVWZYN5HYhsUrtSxHZLEOoVTPq9RcqVm7/dNcWW6euSfQxsM7ZJ7hjbOY29i5v1Auy8istOm5nM6j1GFjT1yWQmOQNxEODdyE3PddFPxLhLeGVVJHQ0YnmaWtnYZJKhpLsQu9xtcdVzpvupq01TeE8mDpV7WvqLqVqenfb1Fd3ZK5+lDm7I82eXsqo3aiBi3BStG7I2zyRuR0KV253NvMLMjmVoo9d+HZ3TcD4M95BcKOJh7+GMH9Fdldk4LN+Gqean4HwmKQ8xp/FsOgkc6Ro9iFoyWBcCvRUvoR8fuklWmo8ZZScMTt/NPjFrIEi/mi24N1c1yl8Rj/AKuadqiP7hwXE5LuPiAYuFSH6ZoT9yuHyWvU5Lx4OuefNMOgT3KJ7stFnMZFI4gKhK83PZTzPWfK/XPdARSOc44QLkmwG5K3OH0/hMaDqNTueqyaKMyS4zow2HmV0dOywCElknCz0WFxGQEkXWxUvswjsucrXglx9royEZ8j8yqkjrqZ5vdVn9VQuMGZU9QGCjluMg0H/wBwUTG/up53N8GRpAs5hbY+SpNZi0bFtPRWjLs1+TDIYbnP1KWEbnXdI+Gelh5oFren7rhs+t099w4RuUrfqKAaz+ylhbudd1iZuw9hxH6krH6kMI3KVu5VTN+wc90rO3QsdylzboSn6DufsnDEmgP3TrOCqzNDvuOz2RzI0vvnYDzKF3bI3d6KhmeWvleGNc1twQLu6kjl/wDK0/ufZIxxuOJwc5xtcuJJTr9ksStqfCMELWlF6pbvu/8A237CwgaZIW2JRuChkq5NppeQQDuln2QtsiPNXRrVELPZSQRCqnpqbFh/1E0cJPUB5sSPuo81v/DfDxUyPrntdggfgp8uUy25nX620W1Rg5yUUcHqlwrahKpJ+3ud9HWQU8cUUYOCJjYmD9LGhoTH1JeSbixz7KmynkN7jPp3CnZBIAMv2XoltsfIZbvLH+JcXARa5xcB7pNic3Jw7hTxRC4yQoQcXjMnCatvUNY+w/Q4FcEvTJmB0D2EZOaQR5ripOCz45MLhhxuw3b0vksU4t8FoywaryPZVpHaqR7v7KqSv1WQoVpn6+aoyuJyGpNh5lWJnqKmZ4s4PRlj69EJNWhgwNYDqLF3cnVbcbQG91RpY7AW0V8crT5KSCnVvsHZ9Cuaq3XcR3W3XSWBz0C52Zxc4noFDJRA4hQmykdmg1hcQBqf2VCwo2kXJ8goaxwaACQFfLLABtuX7rMrmk2Kq+C65KBwHKzfNNszsmxvF3NNtLi/3T7s2C4taOmTR9S6XXVxbQn54x9tgWZlp7o4Wj/KX4d/y+6RDfbLVa7O3FbeQsI3KBbY2vmjZu/3RLQep6aqMmTTtwNA7lENO5TC0h4GK3XqSfQKQgjRxUvYx0ZxqZwuAgOH5k6z90AHHqjzjqFjZuxW3DDzo3fsm86Qc/6VGDKpY7jsR2SxDZLHu0oY27KMFtS7hu1K7eyGJiHKdkwQ5eo7JG2102zT/lOZHNI9scQe+R7sMbGi5c49ArJdjBVlpTb4L3CeHz8Tr6elYxzosTX1LwCGxxDM4naZ6AdV6nT0MEMbY4mNYxoDWtaAGjyAVT4e4Y3h3D6eJwb472iSpc3MGU5m3lotwN0y+y9Ba0PDjl8s+Q9b6m72tiP0x49fUgbA0Adk4xtAvZTgaqKQgZbZrbPP5IpvDZ4WQzIv6oiMA6KnWTXENjo4ewWjcWxX6A+6kEMpAZnkOizi5lzpqVPVPkl5WZN0vueyouMbCWueA5psQTmChBlyP1VKVynld839VRlcVAK0r9Vf4dCQ0OIzccRvt0Wc1plmazoTc+QXQ0sYABt0AQF+FtmhSSEhpzOYTowAB5KGocAHeRUgxOISahYrwbE7q/VvL5Le/kFRkyVWSiC2YVqKIsbe3Mc/RMgZjdiIyafcqxJdosdSeiqySGQhubfa+t+qoVQxN753VmRxaHOdoNNBcqs67ornW5Khlk9zCxFk4t9eG2twcrKySNvsmBn+9h2xl3sCVK8FrnjOwJsuddx4ke1+Grh5nQfuv+xnKeg9khh2CVyEHBpGpzXOwe4T225HBoIBsA36nXA9OpQsARhJtYi5tiz2GgRGHLqbWudURhJsozjghW7qb1Xn0XH9gwAG973zOdz5o4NnEI4WpYRfIlV1G4qSisJCwu6OQtJujhP1I2duq5L6fcX4mwSxP+lL8Tsld+yjkvuvNix7gpYhsliOxSxN6hBqb8xXYkMB2RuxLC055DfNA8+gsDddPVdJ8P0M8LpKuZpb4jWsgD28+G9y7PS6i4H8P1VRLBV1EbmUjXY2Nk+acgXHL9K6x8JYbW67Lq2ds2/EkeC+Ierww7Wj+7X4/wAm7QuLo2Zq+Bos/h1hE3ytorzpGtGoyGy7HJ89lyJzg0ErJq6wNxBpzN9EK2vay4BzN9Fn00FRWSh1jhvmTomcEYwWaWJ9S1t+j81sHC4tZ+VuRO9hom09OyBhiYOvM70VgsbbCBl0QqV3tY1rnWFmjT9gsJ9HTyPkkdfE9znuzOrjcrclxsa5rgSDaxHbcLOIzOXVAcxK4bqjK7VTyvVJ5LiGjVxsPVQC3QREl0h/McI8guip47Btws2jhADABk2w9lsxtsAgJBkP7yWfWyYWON+ivPNtlicUlsMI1dkgMpxuXuPUmypyEvdhap5X2bYbWTKeMkl50bn3J2UAsRMbHGGnzJ7qGRxNxfubEKaR34eWK4N720KpTPs0ah7uh1A3UEkEzw92EfKzLzO6GsR9UwDZSD+GR3UEmcW/7qA/qP3BTp2kYXAHWzv6IzcrmP8Ape0/dWHta9rhuPbrdYKtPXFo6XT7p2txGp5efsZ1yNQUsQO/siSWkgg3BIKQdb/C4rWD6vSqKSTTFdvT7o8vZLEzTJDk7LE0b0WPAaf8pFo6HNNAalbO4JVTPnbgcR3Qs7dItPQpAOGhCE434CS/slidsm86IcdkwNW/LCXdikHN6pYstEgWmw080GfUcMJyC2+DcBqK+SCeVpjow4PLsscwadGt2O6j4XwCfiLWTyOEVMX4WkC8kwBs7B0t0uvQqeKKBkUbBZkbWsb2DRYLo2lp4j1z4PH9d69+nTt7drV5vt/ZajYxjIxbS4FtMgo54WvFxrqnOkDQ3PdUqitZE3N2i7ulYPmfmX6eURRZkC11n1vFAOSM3cTbIrINbVVjzDThxF+ZwGg81vcP4NHCBJOcb9XFwyvtmqOXkiGsbsq0fDaird4s+Jrb3tobdiughhaxoZEMLBkXDtspGMDrNaMLRll17KawbkNAowUbyR2sABoki46poN1JAiLjRR+DH9I9gpSck3EEB5hK45pUjPEmxHMM/cqKZ7Wh7nOAa0FzidA0C5JVmjqKeFspmbJCyEMfPPM1rYm+LcsAIcXG405f3QG7TR2H2V5uQv1GSpRTxCWngYWOfJNNA+8jWYJIQMTGtIu59zaw0sSflspf9bSmIywuNQBMae1OC93ite2N4zsLNuMRv7oCSV+RuubrpMUxPRq1Kqup42Vz5JIY4aaXwnSGVrr5fMWsFxc3w7gXWDUzQsLy+Ros/wAN/UsdcjmAzFrG99kBXcS91lcaDGy4Au3mPmVVZNRtdifPC1oa+S5e2xaxwY4g7AkDzTqurZTmTH4+FjGukLY+QOeMQDXHUgZnYD0QBkJJxuNgGkm18x0VB5c97nm+eg7KSapidhp2OkvzEl7C0ODXEcpPkT5eaj7KMAACkHyuTU4aFVJKFQLtcOxT4Hh8Ubv05+YySmF7qrSPwumiP5X3Hk5QWJZ2kHGBcHI+YUGMHW49FoFgcxxN7EWHmqBNrh2ViRmFy7qnplqXB9A6Bf8AiUvBk94/gF2dvZHl7Jt2ZaI8nb3Wk0eshU9hWb/gpBuxKWFv/Fkg3YlVwZ4yHWP1Icw63QId0cUee2qrgyag3dtdK5+koXk2SxkWBaVGCfEXcdiAOYK0OG8Mk4nK4Ndghit4klrkk/laN0OGUB4lK6MPwRxgGRwAL+bQNByXb0NFTUELYYWgNGZJzc53UuK3rW1dV6pLY8z1vritIujReZ/gtUVNBSwwwxDDHEA1ovsrD5mt6qnJUMjBuQsuatmmf4cALnE2y0913ViKwfMpSdSTk+WX6viLWDI3OlhqqMFJXcTlbcuZC62t7kK5Q8Ic4tlqbufrb8oPZdPS08cQFgBYKrbkUclEiouHU1FGGtYMVszbM+avAOeQNB12TrXUjQGjJSljgw5zuwts0WQJTb6ppdqhIXIDJC90dPZSBj3ZKDxShLJa481WxDdAefNYJniM3wuBD8JLTh62IzWuzh9JUMcyeIvbI7HI0ueA9xiMHNY/TkPfUXWdS/xXfyn910VP8o9FAGjhXDXEPdA4yYg8PEkrXhwtzBwde+QBN9AAizh3DoOaKDAbOBtJLZwLWMIeC6xBwtuDqRfUknQbp6BRP090BgVfDeGu8W8GUgdjGOTC8u8UkuaHWvzuse/6RbMfR0YkleIm43xOie67sTmu1BN+v96579RofIrIk1d6ICpHR0TPFkwFpkNiA+SxDXmbS9tTdRikpI7yeGS1jnPJc+Vwc8nEThe4i565Zq4Pkj/mem1X/Z3fzf8ACAymxMacQxA3B+Z50bgANz0Tk5BSBC6d0PqiNCieqoSUpdSqcEE0tbyDkw3ldbJovl6nors3VTUHyzfzt/ZQSTSMGCwGQCypgWOzGRP3W0/5T5LJq/m9R+6wVoqUWmdLp9aVG4jKHfH3K3JfpdCzNgmfmTguU0fSo1G9sBwt6XSDSCeYoj5UQsbNqO4LO3Su8ZZI7+SKqZcvuNBcNW+y0OF0P/SM7mOc5kUYvIWjmN9GtJyVLqfJdN8M/wAGq/8AF/8Aqs9vTjUqKLOV1a7q2trKdN7mxRQUnD4hHC0NGZcTm5zj1cdUJ65rAbHP7oy9fVZkv8WL+YLvYUI4ifL5SlUm5TeWy3DTV3EHAnGyM9SDiIK6Kh4XDTtbZm1ycyfVHh3yt8h+y2Y/lCrFZ3ZinJ8ETYw0DJSsORGakOnoEo9SsmDGDxLf4S8Qnr/RE6/3ugNUAA7PqjqiNVIEJI7H1TZHYWn3Vjqoaj5D5KAZE0pc4gaXTBisEH/m81I35W+QUA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7574"/>
            <a:ext cx="4176464" cy="280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6439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9712" y="566924"/>
            <a:ext cx="3726160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Did you put it there with a magic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marker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data:image/jpeg;base64,/9j/4AAQSkZJRgABAQAAAQABAAD/2wBDAAsJCQcJCQcJCQkJCwkJCQkJCQsJCwsMCwsLDA0QDBEODQ4MEhkSJRodJR0ZHxwpKRYlNzU2GioyPi0pMBk7IRP/2wBDAQcICAsJCxULCxUsHRkdLCwsLCwsLCwsLCwsLCwsLCwsLCwsLCwsLCwsLCwsLCwsLCwsLCwsLCwsLCwsLCwsLCz/wAARCACqARcDASIAAhEBAxEB/8QAGwAAAQUBAQAAAAAAAAAAAAAABgABAwQFAgf/xABKEAACAQMCAwUDBwgHBwQDAAABAgMABBEFIRIxQQYTUWFxFCKBIzIzcpGxshUkNDVCUqHBYnN1grPR4QclU4PC8PEWNkR0ZJKi/8QAGwEAAgMBAQEAAAAAAAAAAAAAAgQBAwUABgf/xAApEQACAgEEAgICAgIDAAAAAAAAAQIDEQQSITEiQQVREzIGYSNCkaHR/9oADAMBAAIRAxEAPwDJtD+c2n9amPI5r0q01uwt7KO3eKUukZRlAHDITnmfvrzW0wLm1/rVx9tFDdab2qXZTnByxySeWSSAOgznFJ2txbsCH7/Ox/ZxSqFynAck8eRjwIqw5Fd25kk7VWdj4+uKnc7GoYoZLmURRAF3yd9gAOZPpRI5kAnmhJMblSwKkjGcfGoPUnPWtG90y6tYjMxV0U4bh6Z5E5rNB5VdEgelSpVOCB9v/FMTmlSqcHEqG37qbj7zvj9Fj5vTnUWT4mkKVdg4XxqzBa9/HPL30ad0pYq5wzYGcCq1OodiqKrMzHCqoLFiegAoXEkbekTnOa6eOSNuCRHR8ZKyKVODyODXNTjg7Iq19P7O6zqcAubeONYWZlR5X4eMDYkDHKsnBxnBxRPo/ayTTbOGzltBMkAKwsj8LBSc4OfjVc9yXiSmD95ZXen3ElrdIUlTBI5gg7gg+FW9F0e51m6EMfElvGQ11MOSLke6p/ePSrZXUe1urlkjWJQiLK6glLeFc4yerHO1E2pX1l2csYtM01QLt0AGMFk4hgyyf0j0qqdjS2+ySh2lv7e2gt9Csdo7cRicg54eEZWPPj1NDCxXDDIVyDz6VOIGBEk0qh3YueI5JJOcmtEDYHxAooU8C07cM50PUpdLvcyhu4m4Y5weeM7MPStTtNYgSR6pb+/BdBRMVOVV8bN6EVkXKgx7rk52PhW/2au0ura50m699QhaJX5mM7Mu/hzFV217HuRZXPcDCMdhnrVuJXdkVMlmOwAyd/KutS06XTbtoWyYmPFA/Rkz9461xC7Rsro2GU5FTnK4LS08UkRAdSCdxn76cFvGmeeWcq0jZIGB4Y8qS0LOMzWf/i+feZ+GKx619Z/+GP60/hrIoThthRHYZ9htfqn7zQ5RFYH8ytfqn8RrkQXRcssYj4QQG4gTz9KVV2O9Kj2o4FbM5urX+uT76KnilUB2Rgp+axGxoUs/0q1/rVoukuJnjETN7gwQMDpsK6JDK55Gq8h28tqsHkarP1/7+NGiUV3PrUUc8tvIssZwyk/HyNTNjI4s42yKr3Xc8bdwHEe2OPHFnGDRxWSGyS91W6u4+5YKkZILBebEb7ms/wAPt2pNzrksqKWdlVRzZiAKYUcA7jvb76VVW1vTEiMHGjDj7zjSMl8gYwGqi+vWo+jhlbzYhQaJQk/RG5Gzsf8AvrSrJPaKyMEaizlE/GS794vDw9ABiuo9bsHHv95GcbhhkemRU/jkvRG5Gp/qKXj8Kghu7O4OIp0Y+AOD9h3qwAKBoLI1WbG8m0+7t7yEKZIGJUOMqcgqQRUH+opjjBoWs9nZLuqanc6tc+03CxqwjWJVjBChVJO/21RqaWFYlgYSxv3oJITcpjo1RVySSwjmW473u7SW17iFuPiHeMMsATnaq8EE91PBbW68c07iONfM9T5DmahZ40ALsFHixAH8a2+y+q9n9Pu767vbuEPFa8NqoYMWZieIJjryHxoJ+MW0SmFzPZdktIjgiCSXsuccuKacj3pW68I6UKoJpXlvLgtJcysXJbxNdq992m1E3AbFu3GEbGUhhTkF6VNNA1leSWpdpAI+JS39EgHfw3FZlWpr/LsfbLrdPZ+NzX1khVBIS0keDtjfNT4A2FPTVsmQyJ4nkcMJCoAAxU+ZbeWC8g2lt2VgOjLyINMtSjGDkc81XNblgshLDCa5itdf0xZIiBIF7yI/tRygbofXlQ9HoWsmMSdxgEE8BYceB/Rp9M1FtKumRstazbuo5oT+0orcvtfjtzD7Kkc6zRGRX48cJDcOGUb1nYlF4RoJ5WQYUEZBGCCQQeYI6Ve022S7vIYHJCEM742JCjPD8ao8Rdncn3nYs3qxyamhlkhkjljbhkQ5U+HSrXlo4k7aW9vbroqwxqgIuweEYzju8ZoOoj7TahNfLpgkVQYRcbrn3i3Bn7qG81Wk0uThGiGxI9itvqn8RodoisP0K2+q34jRogkbOaVaNrPYpEFkAD5PEWXOfSlR8kZASz/SrX+tT76LFikkJCKWI58NC+mR99qWmQg8Jmu4YuI8l4mxmvRBo+q2bSNAI5lYYYZwdj4UKkkS0D7qycSsCCM5BqFFgaRRM5SM5yyjOPhV28W772R7mJ42Y495SBt4VnOGY4UEk8gAST6AVamQivPwAuEJKhjwnqR0NU5c/d99XJkdPnKyk/vAg/Yaz7uaO3ieV9gOQ6sfAVbDkFlW7uIrWN5ZM4Gygc3boooVuru4u3LSt7o2VB81R0Aru9uprqZmkOFBPAg+ag8qq1qVVYWWUOQ1b3ZUdlvym3/qMMbI27iL5/difIwZOD3uWcVhV3HFNKQscbuT+6pNWThui1khM0+0R0E6vefkIMNNxEIgwYDjCAPwBt8Z5VkdDVl7O9jUvJBIqjmT/pVaugkko5OyaFxc6b7PYpZW0kF1EAbiYvnvG4cbDn51fstaGFjuxg7ASKNv7wrG9muhb+1GCQWxbhEpUhM5xzqMg+Gx8jQOEZInOA5VlcBgQQwypHUGutvjWDol4fetJGyfnQ5//pf51qXV3BaRmSZtz8xVxxMfKkpVtSwGnxk6ubiG0iaaUkKNlA5u37ooek1m4mnhZ1xapNE8kKHDSRq4ZlZ+e42qC7v5LyeKWRR3cRXgiyeHAOTn160+o3lveyxPBZxWqpGI+CHJ4jnOaYjTj9kRuD7tP2v7GanoE1lZWTm8mSJYQ0Cx+ysrA8RkHPHLbnXnunWc99fWdpAvFLPMiLtnAJ3J8qmt9JvrgBuERIdwZc5I8hzr0PsH2dW1nu9UmPGyA21seQ4j89h6cqTvlXpKXt5bL6YO6aTC2y019Mgit7QK8UcSKeM8LFlXBO3j/OsbUg0V+7SnMi28fGF3JmmZpOEeQAUUYEZIFByul7qF7duT3ck0ndEjIWKP5MYz1IAx61gaGhWXp/XJoay1xpa++CvGl3cEhQEweHbc5xSignlnnjWbIjRGLbY4mLAj4YokgsI8h3TBcAd1zGOnGeprH0pO61zW7VVZofavZoo2HzHCvJxYPTAIz5+db89RGPCRgxhlFUrdROEcB87jGxwPGnZ58KY1znPEDzBFE0tnFl3EY4yuCp+awGSB5GsC4j4JBIvFwhjxEjAIB4cY8RyP+tHujYuAcYZUl4iylxhuAE/bXK/yruVldwVORw4rheZpGS8h2H6luN4hCV7s94Wzx52A9KQqJKk8Khh5MzWeVp/zf+msfxrX1nlaf83/AKax+XxqtkiOD18aI7H9Ctvqn7zQ1RJZfodv9X+dSuyGStjNKpoYoZi/eSiPhAwT1pVZkgF9F/XOhf2hb/ea9prxXRv1zoX9o234q9qpSzssRHLDDMvDLGrr4MAawvYLfRbyXUBE0lm0RUhRxPbMSDxAHp0ohpmVWDKwBVhhgRkEHxBoYyaJaAPtPrGlXsUAt0JMJeSSYqFPDjHAPXavM764kuGdmJwDiNc7AePrRh2vs/ydeNaR5EU4FxH5RkkcHwOfsoTg07UNSkaCxtZriQHBES5C/WPL+NbWmUYwUhabecGFL881x952GOdFc3YPtpwmQaeCAMlVlQyfZmoLTQ7uwcPqMEkVwD8nHIpAXzPnT6vhjhlW1lWz0UMEkuicHDd0vgejGtyOKKJQkahVAAAA8K6Gw6U/3UrOTmw0sDEAgggEHnmqU+l2M4b3OBznDJtvjwq9zruIxrJE0ilo1YF1BxxAdKBNronsGYrq80+axtL9Wn022vYbiW1JxHOiPxEZ86Ju2PajsprOm21rpdg0dytwkxmaFIu6RVIKDh552+yo9Tisr/vlSARIycMYyCUYftA/fQbcW01rI0Uq4YYIPiOWRTEIRtak+GgMtcHMErQTwTKMmJw2PEDmK7u7mW8meaQ89kXOyL0AqDntSOR/5pvCbyCNj+Owx1NE2m6XFAsc0wDTkBxxDaPbkM9aax0nTGhs72K7M0qFTNEVwFfhzj4HzrWAz6UrbZ6QSR3HFJPJDBCAZZ5BFGB+8f8ALn8K9OsbOGxtbe1i+bCgUnqzc2Y+ZNC/ZLThI8uqSrsnFBaZxv0eQfcPjRlXlNXd+WzC6Rt0V/jjz2zN1u8Nlp106HE0q+zwePHJsSPQZNY+kG3d4YQ5LRlDwlSAFjVm58uZX7K41+Vry+9mRh3dhF73g1xMMkbeAwPjXemTqiwEkY4lJH7WwaNh8Mg/CnvjYN1Sn9mfr5+SgFtminic4yMAVm2zQRdo9WYxj87W1to3GCRPbwmWQEcwCCu/lV+1lVDwnHC+PezsPOmsVt5GuNRKp3l1IzROQOIQIBFHgnxAz8aqsUtwFLjtJ7tFChwN84PmDQ1qrQxcStkGQLIoAJGHDqx281WiG5mD4Rd12JNDt/Ojd8FZW94Io68KKyAj1LMR6U5plIXta3cGPMBxpjAygPx3FX7eXTRCFdVDgYbK5JPXBqhOMSx+SKDXC8z6mpmsyZbD9SYbkkct8eldio05VIKHARlazytP+Z/01jGtnWuVn597/KsaqmGKiexik/JtnKR7jhgp8cMaGD0omsWb2C1XiPCEJAzsMmpRDOn50qTc6VWEA1prtHqWlyLjKXkLjPLIbnXp6a6y4EsSkdSpwfWvK7EZvtOHjdRDw64o+W1eRgqZYk8gKp2p9gzntNo9oLUDJik8D7w/yqN+0tqpVY7aeSRjwhIyCx9AKig0Avhp3Kjqo5mti00+ysh8hEoY44nO7n4mq5KCCi5SBe77PX/aTUI7/VPzOzjjEMNtGc3DRqxbLvyGc0UWGnafpkC21lbpDEu5Cjdj4seZNW6q3l/Y2EZkupkQYyF5ufRRvQ7pS8UWYS5ZaqpfadY6jE0N1Ergg8LEe8hxzU1gt2tieT83tmMKthmkbDsOeQK27HU7K/Ud04D496NtnB9KJ12Q8sAqyMuDzfW9BvNGlzhpbR2+SmA5deF/OsfJ/wA69pngguYpIZkV4pFKsrDIINeb9oOzs2lubi34pLFm2bGWiJ/Zfy8DTtGoUvGXYE4Y6MAU5BG5Bx5im6fwq/NqHf2sdp3CAju1DDc+7sAoAzvTjz6KkUKzdXsxcQd+v0sCMdubJzI+Fa8ttdQBWmgmjVjhTIjKCeeASKiwORHPY1MJYeUQ0A433/72rpUaRkjQFndgqj+kSBRRJpOnuxbuypJyeA7Z9Kkt9Ps7Vi8aZc595iSRnwzTf5lgDBJY2qWdvHCMFgMyEDHE55nnV2CCa8nt7OAHvbiQR5A+YnNn5dBTW8U88yxQQvOxZSyxg/NHPJ5CjPQNFeylub24RVnkAihjDFu6h5kFj1PX0rz+r1sUnCDzJ/8ARp6fTSeJzXBuWttFaW8FvCoWOGNUUDyHM09zcxWlvc3Uv0dvE8zDbfhGQN/Gpc+dVby0S9EMMu9ukqzTJ/xTHuiN5Z3PpWH64NFcvkDoBqMkXtX5PuWE7SXM8u2XZ2LEqp38h6V1bzxwSJMv0UmTxEboc7g56UcjAAAGMDA+HhQdLpOoXd5qz2TWyQJqM6hZCw97Cs2BjlvT+k10tO1GfMRPU6RXZnDhl8aie4kgiAJkVYE32Qye6SvkBk1oLe2acMCF8xxIwT92M5VT4dKFQkiSzxPxRTwP3cq5zvjIYbcjzFdBbgOZBL7xQR52PuglgP41uRVNyU4vgxZp1vbLsIJ9Rj4hG2VQqT7pHE5z80noKyLkyzsGQAHq3InwHoKiVDnLszHbc8gfKrCjAo3tgsRATyVpgQ8YO54Fz/Gnt4XuLiGBCFaaRYwTyGTuaef6Rfq/zqNCysGBIKniBBwQfKlH2xyHQX/+nLIIVWSXjxsxxjPmBQ06GN5IzzRmQ+GVONq1lu9feAZnXDJkYVRIRjPPFZG5J+05qmClnkt49GPrRObXww+P4VkVr63s1p9V/vFY5NQzhieVFOm917BFx8XFwHu8DY+8c5oV/nRNp+9jbfVb8RqY9kMlYb0qc8zSq7AAMaQivq2iRt819Qtlb0Lb17VHDDCCIkVfQbn1NeL6J+u9B/tK2/FXtlJWPktSyKuJJYYVLyuqKOrHH2VUvNRt7QcI+Um/dB2XzY0NXl5PcOzzPnGyqNlUeQrq6nIiU1Hos6n2llUyw2K8OCVM0g3PmozQbd3LuzyTyu7kkkuxYk+GTVq/duPK7ZHP0rFn4m5netGpwrXihC2UpPkntbw96YyMK269TnzrTjlKlZI3Kuu4KnBBoayysrjmhzWrFKWRZFOzDODnGetHvbfkVKWA20ztI68MV/lhsBMMbfWFEv5pewsuY5oJUKsNmVlYcjXl8cgfbryPwrSsNUvNPcNC+UJ9+NvmkeWaot0yl5VjVd+OJEeu9mbnTi9xaBpbLdm5l4vIjwrDs7j2W6tLrgWQ28yTBH5Er0r1TT9VstSjwpAkI+Uifc7/AHih/XuyaTmS70wKku7SQclfqSngaiu9r/HYXuKfMTK1vtNFqtmlpHad3mRJHd2DFeHomKGqeRJIneOVSkiEhlYEMCPEGrEi2AtoDFJI1ySO9UjCKMHOKchCMV4lMm32VqmtLWW+ure0iIVpmwWP7CL7zNv4Coa3Oy0IfUbiYj6C2wvgDI3+lKfI2Sqobj31/wAjWigp2pSC+xsbPToUgt4woUDibHvO3VmPjVziFQljT5rzClhG7tyS8QpcQqHJpcVTvI2kvFuM+IqtYwm3ikDnMk1xc3Mh8DNIXwPTapMmlxHrUbjtoO66kyX7XcMXHEtlB7WV+coDuFbHXYH7KqqwdVZTkEAg+R3onEQaW4d9xMkUJB3HAgII/iaEbVWSMxf8GSaHr+xIyjnWn8bdLe6312ZfyVK2Kz30WRzFMntRYZwEzvt0qMzxo+DkkbHHSrJBkQcLFc4IIrckYsSKf6QfVWo16n1p5EKMoLZPDxZpl6+tUexuPRbS7uVQIHwAMD0xioxvz9a4X/WpFHPNc0FkxtcyGsxnbu5PxVjdPhWzrueOz5/RSfirFNLssGJoo08/mNt9VvxGhUminTv0G2+q34jRQ7IfRYNKkeZpUyVgtorBdZ0FmIAGoWxJPIDizXql9qx96O32G4Mm+fgK8l04j2/Tv/tQgfbR8Ulc8iBvz/lSigm8hSltI5JWJbcknOSSTmq5DPnYk9cb1dECD52WP8K7CIOQFXJNisrEujLltHlXB28DzNZz2USFg/vHlvyoicf99PCqFzEchwOeQwpiqKTE7pN8oxZLW2/4Y5cx51TeN7beNvcJ3jfr6Gtd15iqM8PeY3wV3p1wjJdCcZtPljRvxqrof8wR0Iq1HKGwGOD/AArNjhkjfiVxw5BIx84eFWSc+8OXM45jwzS8oSr5Q3C6EnjJpxSywyLJE5V1IKspIOxou0ntAlyEgvCsc+yo/JZP9aBIp8EK3Lo1Wgc7g+hFVzrhcv7HITcOg31ns9Y6shcARXYHuTIB72P2XxzFec32nX+m3Hs91EwdiBGUBZXzy4SBvRpo2vNGVtb1spsscp5jPRqJZ7a1vFiMqI/dyJNC2ASkiniVlNJqc9PLbLlDa22rKPH5re6tygnhliLgle8Vl4sbbZFauharpWmpfm5mJuJZ40jghVpJnCJtgLy61f7Yx6zHIk92Vks4ElNvJEnDw5HERJjrsKw+ztrHFplrcNGvtN2rXMshGXPeMWG/pirbq1q64xbx7NP4fSu7UOK6SCCTtDqbkiz0kKvR72YJnz4U3qH8rdqmOeHSl5bBZTjn1JpqVDH42hLlZPaR+NqXYvyx2qTfutMlHVR3qE+QOf5V2vam5hz+UdJniTIBks2Fwg8yow2K4peu/rUS+Mpl1wRL4yp/rwbthqumamneWVwkoAyyjIdfrIdxVziFAt1pVvNItzbO9pfIcx3FseBs/wBMDYj4Vq6dq9/b3MWl66iR3UgHsN1GD7Nerge6D0fxFYmr0NlHkuUZF+mlQ8S6CYNllHiRQak8eJ5GJAlurtlwM7d61El5draWtzORkxxtwA8y591R9tDNmTwxw92SFBy5G3EdyfiaL4uLlc5fSMT5RpVKPtssxRW83FIAdzvzFW0UDAA2H3VyihRgKAPKpE8a9C2efRXuB8oPqiuIyFZGKhsHODyPkakn+kH1ajFVRWZDS6JXZXkLBVTJyFXkK6X9kZxkjPlvXCjl41Koomcih2wtra1bRu4Yt3lvMzNnIOHG4oUJrc7Q547LPSOTHkOLpWFSvXBaKirTv0G1+q34moVor0vHsNkTyw2fTjNFDshkzc6VWLr2U8Hs4YHfizyx050qvAAvSADrGhgjY6hb5z9avS5gMv0wx5bY3rzPSDjWNCP/AOfbfir0y4IHFnmXb76qrKb/AEV2pqfIO/rULSEuUG2ADmmIRcuELPg7cbHl41A4HrnO3r605MmSOLoOfLeo+897hbl+90z4VeqZJZK+GU7iHALKOf8ACsWWKcsc554O+KJmX/LeqNzAD7yjw6CirlzgXaa5RiIkiZ4uvIZroDB/onYjxFNLKzzSRoeBVACtjJdt+Lnt6VXKSd44Ej+6qMN/3s9K2atFOyOfTM6yzbPPsssANwSV39QfOpYpmTzHPHL7KzYrmRJQrHiiOVDdeLON/Krxwd1+K+BrL1Ojnp5GjRqVNYl2X1dWGVI3yaItF11rYpa3bZtztHIecZ8DnpQcsrICw5Abj+VWoZ45hscMBuDzB5Us4q6OJD0JuDyj0bXBby6JrQkeLupNOvFV3K8GTC/CQTt6V5tot1BJpmlJFxMyWVsr8I2VggBBJ2zXGZ9YlnW9uJZNK0qeS3tbXiPdPKigySyAHffIUf51pW5tjDG1t3fcEe53QAXA25Cl9PTKDzk998HprIr876kuiamp6anz1Q9KlSrjhVb1W1gv9KtY5wSvGhBXZ434SAyHmCOlVK0XP+6VY7hDxn0DEUFiTWGI6tJuGfsxIby7vESwvWDXOmyA3LYwLkFcwTAeYznzq8i45AAbDbasiYhNa0N0P6Za6hbvw8nWJUnQn03xW0oNJU0wpTjH7Pn3zNcq9U4el0RyzGIqAMkjJ8MVNbSNLxAjHDvsPE+NVHkkLleFdjgZFaUaKoGwGVBOKskzJSK9wPlB9UVDip7n6QfVFQ9aqi+RldHaj+FSD+FdRW88il0XK77+lJQSDgZ/yomcgf7RfSWP9XJ+IVhVvdo8d5YHxik/FWBS77LRE0WaYP8Ad9py+Y342oTOKLdL306z8Cjfjair7IkTmlTmlTZUBmlfrbRv7Qtf8QV6hcKGL56OxrzDSf1vov8AaNp/iDnXq9/AYHbnwMxIPnzpOEknhg3RbSZnNsrY2wCar8JyfEKDt41PIpKtuMYOabuhxYBb5qHn61oad9iVrwslYkk7fOIA26c65ZRnh/oNn7RvVnuIw7nLZAU/fXBiXjHvN81vDxFOpoXclkhG6KfKopchJMc+E/xqwq+4viBUUy5jcDlwn+NIriQTRkXVqGEndqA692QeuwJrKYs7sqghnRFbHNMEg5ooMEfeS7Hkh5+IqnJp1s0srqCCyxk7nfHFXpqNSo8MyrdrbB94lDBAML3JH2NtzqeHiMMDEksY0J6ZyM1aks4luApDj5BjzPRsZFQRpiGDw7tMf/qKnW2KcE0UVSzkkZBLFIy4DKDxryztnIrPEhjzIGC8ILFj0UDJNaCtwcTE4Xgfi9MViX7fmNwV3MyLDFjq0zCMDHxrD2qGZG5pJSn4FrS9XnSXUVtbGe5Fxci6t2VCsQd1HGGZhjGRketbmk2s9pYxQzle+LzSuE+YhkcvwL5DNWreFbe3t4FGFiijjA+ooWpaWhBp7mz7DodI6K4KUstIVNT01WmiPSpUqk46t0a5mlgjK95EqO4boj54W9NqgW+9lu7vs9Oxk7to7yylJB7y0k94xMfFGyPSqWqXL2UdnrFqzK+n3jafqqjHE1neY4S3kCMqazu07m1OiavGTx214scjD9qCUZIPlz+2lLJvl/Rh33OU5SfUGuDU7F2l/qHaK6e6MRsuzYvraENjvJJbz3QCOoCg7+njsXanpnsrd7DkwOx4h1jJ/lQL2WvZzc6/qlmxEcuqExtggOgQcwfUV6fZX9pqlu8bACUoRJETuPNTSDcovd6PF6uautk288gyqg4yAeVTAcq6lhaCaaI842Zc+I5ikOVM5zyZmPRUuPpP7o+81Djc+VTXH0n90VpaRpntZM8wPs6sQq8u9YbHfwoFNRbbGEsrCJNK0+4nXvJGZLfPug8336DwrXdtIsEKERLjcqoDOfXrVe/1Nbf82swrTYA90e7H5bbVjJZahOxbhZnJyxY5O/jSspSm8liSXBh9t57SebSJLcADuLgOAvCdpABkChDNEfa2Ca2uNPilXhbuJWA8QXxtQ1kHrRx6OHow0r9XWf1H/G1BhPhRrpKn8l6c2Dh4mYHHMd429W19gy6JyBSrpx/3/wCaVNZKQJ0c/wC99E/tGz/xVr22+thcwSKB765ZPUdK8S0f9b6J/aNn/irXu55n41m2PDTGUspoEGUBWHLY5zzpBgGb6ifzq7qVv3M7sPmSguPAHqKq4HG31Fx064rT00srJk6hYZEXTjfJ5qnQnxrgsveLz+a3Q+IqbHvsfFR95rlhlxt+w33inkJtZIVHuKenCKimHycm2fdJ26+lWUjYqoweXSmkhZkfAOSNs0hnEhnBW4hxueBvmoOXrURPyknuv82Pp9arxhfjc4/d+3eoSjCSTI/YT72rXjNMzZxx6M6ZFeQEq/EISPm7H3s1l91IsEacm7pdvPhArfYEykD/AIR3/vVQkiPDEwxhkX7QKm2zxSBrgllmHLDMqSZU7q3XPTrWZYr7Te6ZYHJVbj26XH7MduCVB9WI+yieRMpIDj5rZz5DNY3ZeITzanqeMqzrZ2pOPo4h7xHqcfZSVk/Hb9npfg6HqdXGOOFywopUqVcfXhU1PTVxw9KlXcK8c0CfvSIP41zBk8JsrdpbLh0acQqTczWs0cybYmix3mG/pKcFPQjrQ3rjd92RtpX3dotObJ5hioBo31N+K4CdI41XH1hk0I3Fpcay8Gn2caR6VpupiO9kL+9I0IDlY1xy3xSdkeG/s85qXCiiV83zNNf+BFp9nDZWlvbxRqirGpKqvCCzKMkjxqxBxxXCNEWVlIII6VOFBOenQeHlTRj5VvQ1W1xg8EpclmWSSeRpZN3bHEeWcDFMAcUwFdihOZTuB8oPq1eXU5UsbWytQyOI+GaU7HJJJC+tUrgfKD6tSQoFAPU/zqqUdzwMR4RoW9sIuFUHE7kZbxJoghiWJAo5ke8fE1SsI8sZCNlGBnxNaXhVNr/1RZFezzX/AGifrHSP/pS/41BRo1/2ifrDSef6FL/jUE0UOiH2IV6nodkt32U0UqPlY7eRk8/lXJWvLMV7F2P/APbWh/1D/wCI9RN4wzksmBNFNE/dyIyuBnDDpSrT14y+2KHACCJe7wOYJOc586VPQluimLyTTPMNH/XGhDx1Oz/xBXvPU+teBaN+udD/ALSs/wDEFe++NZ9g0inqMIltm2y0Z418eWCKHuHrk5wB8BRW/wAx/qt91DOBlvU/fV2nm1whXURTOFjJOSSMgD7DU6wjbO22M9cVJGBtt41OOY9f5007JfYq4JEIiXHL40jGnIip/wBoetMeR9KWVj5OlHBX7oNnhBO3xwPGoJbcc9+VX+RGNtulRyf50dd8mA4JcmJLBwktlhtg5PQ1XaJSvAc8IwB/KtaYDhbYVnyfOb0/nTUbJNclTivQL9pbltO06QRnNxfMbO1UZ4iX2ZgPIbfGrulWS6fp9laDGYoh3hHWRveY/aTWHrxLdpey6MSyAEhW3UHjJyAdqKamtuc236PefxbTRjCVvtj0qVKmT2oqanpq44erVgnHdReC8T/YMVVrQ0kDvZj14F3+JqJPCF9TLbVJ/wBFe9kT2m6kYjgiLFj0xEu/3VndmYnGk21w/wBJfS3N+/TJnlYr/DFc6yW/J2tHJz7Jdb533Q1qacqjT9KAAAFjZgAAAAdymwFK2ejyH8hk1CqtdFkDFcp9K/8AeqWuUA7xvT+dVZPJpEgxXQxVaYnjHpUsH0a+pqMcZJaIpx8qPqirMUdn+TPaSxFwCQCZeJ3n7/g4AgkI4SOnB5+te4+ePSrlhHEZbdzGhfA94qOLp150vLljUeEa9sGhgb3nEvdyGYlxIyuHC5AGwGM8O1Sk8PEUkxj2hVCzM5de7Zgxyx3yKvYG23Sm7qFTxLGgb94KAd+e4pZvLyWdAbr8OgyX8s2qrA9vaaNJLAZxLMA5vWU8McUqOxxtgN/r54YY5pGuiI4NMfVo7R2jkVHihkfjPBCztKFCdd8eORRV/tGA/KOkbDaymxty+WoIwMZwM8s9cVdBcAt8hXrGnaJDc6XE1rYWFlLrSWwuLLUWmmudKwMzyxjiAzt7/HkZ5daO7COO2s7WC3ihtoEnkhSG1uTNEtoJ8Rv3nGd2GM79T4beMcKrnCgZbBwAM7V7J2NSNezWh8KKvFA/FwqBn5V+eKGawiUyXUrexliLM3eSLIvdZlbKRsDlR73LIzSraZVI3A5+ApV0ZPBz7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8437" name="Picture 5" descr="http://tse3.mm.bing.net/th?id=OIP.sOyrfUnE9skbpKm2p8sOUQAAAA&amp;w=239&amp;h=214&amp;c=7&amp;o=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9662"/>
            <a:ext cx="22764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data:image/jpeg;base64,/9j/4AAQSkZJRgABAQAAAQABAAD/2wBDAAsJCQcJCQcJCQkJCwkJCQkJCQsJCwsMCwsLDA0QDBEODQ4MEhkSJRodJR0ZHxwpKRYlNzU2GioyPi0pMBk7IRP/2wBDAQcICAsJCxULCxUsHRkdLCwsLCwsLCwsLCwsLCwsLCwsLCwsLCwsLCwsLCwsLCwsLCwsLCwsLCwsLCwsLCwsLCz/wAARCAC5ARQDASIAAhEBAxEB/8QAGwAAAgIDAQAAAAAAAAAAAAAABAUCAwEGBwD/xABMEAACAQMCAwUFBQUEBgcJAAABAgMABBESIQUxQRMiUWFxBhQygaEjQpGxwTNSctHwFUNigiREc5Ki8RY1Y7KzwuEHJTRTVHSDo9L/xAAaAQACAwEBAAAAAAAAAAAAAAADBAABAgUG/8QAKhEAAwACAgIABgIDAAMAAAAAAAECAxEhMQQSEyIyQVFhFHEFM5EjgfD/2gAMAwEAAhEDEQA/ABmZYZIQ0gQtKVd+7FHMQmcBNRGdwPlTEHYb+FLHkQSPM0RKKlurF10sA8hUyFWGfAjYGmQ5D5UymtcIRuaXNf8A3RnPnWM9M1mh5i2oac52zjnio+OQTelsv38ajv41Q8zxlDp1Bycb8ts97y6GpwSGaGGUqVMiKxXfYn13qGtPWyZz41Xnzqw1Wasowc+NRJ86kagTUKME8t6gT51Imq2NQo8T51Wx86yWqpmqyGCfOq2PnWSarJqEMk7c6qJrOaiTWkQuijDg5JGPCrPd4vFvpVcB2b5Vfmr0jHszAgh8CfU1NYYf3R+JrAzUgcVmqmezcq7+nbJCOL9xakFQclUVEEHGCMnpnepVFSrlMzU1PFE817JqNZrRgzqrGa9XqhDGaiT51LaomoQgzetVljvvU2NVMTULMFj41WWO+9eAd3SNEZ5HOlEQFnY+CqN6e2nszdOqyX0nYqRkQw6Wl/zucqPQA+tVVKezcRVPSNc3JJ3r1bmnA+Doun3Yvj70kkjMfUg4+leofxUMfAoQo3azXMTg5KqsquSFZdIB0Lz+tMVACqByAAFLIUibRddr27SENHMGAV0I0gL08aYA7L6Ch4+Fpl5aTa1+Cyh5ThhsTt0q3NDXEscbIznC9TtttRGxek3wjEkscSlj1OADsdzv9Mn5UQpyqnfBA57H50K+Asat3suSDjIBzqGc0Svwr6Cq3tkT+xI1TrORnlVh/nShLmYypGra8yY0sQMITzzjOw35mtG1LroaZyM1A14HY+tRY1DBFjVTNWWaq++7pGis8kh0okalndj0VRvVkMFqrZq2Wx9kOJ3Kh7yZLRDg9moEs+P8WCEH4mnsHsbwGPBlFxcN/wBtMyj/AHYtIqm0gix0znBaqyw8a6ynsz7Nx4xw21J8XUuf+MmrDwTgQGkcNsMeHu8X/wDNV7oJ8FnHw6tq0kHSxVsfdI6GsZrp1x7GeyVw7SHhqQytuZLOSa3Yk9SImC/SgpfYHhkmPd76+hOSMP2UwP8AvKD9aitFPC10aJA2zfKr9VXX9hZ8Pu7mzt717yS3fRM/u4hiDDIKo3aMSQdjsKrWFirMdsKdzyAPjQcvlRC0uWFw+Dkt7rhHkQpjLM5IBJYk7+Qq4JqB3qoSwaT9rCzIQvZR/aXDMf3gGAVfHmfTlWbeRnNwhRlaKV48uNnA3BH9dK5Lp29s7s4ljlJHpBhSrDcdaoWZD3ZhnmFkHMHpqx0oyWPKnxpeU5jqDmrT0YyYlkWqGY5bb1mg7eZUzG/LPcPQE9D+lXyXVnC2ia5hjfAOl3AbB5HFdvFkWSdnnM+GsNerLvxrFDniPCl53tv8mJ/IVWeLcIH+txn+FZD+S0XaA+tfgMxVZoQ8Y4T/APUMfSGU/pV0U8NzEJoWLRlmUEqVOVODsd6raZHLXaPMapdgATv6DmfIVY3WieApBecct7VgxNtA/EZBgaMRlVQE+pB5dKpvS2XEunpG08E4SnD7dZZkBvZ11SsdzGp3ESnwHXxPpTRxkDwxVzDkPUflvXnQFR9PKlW2+TqSlK0gA8zgbefOvVaYnyduvTevVRo47w3j1jEXW7heNTcPPEYcNDEXUBhoY55gnmefKtqteI8OvFJtbmKXSBqC5DL/ABKwBraYPZz2egnM8XDLJXC6FfsEO3kp7o/CpTcJ4ZIW0WyQg83hAiOfHC7H8KJLSFqxJ8z2a72iHbUKHuniVJJJAzJGoZgqhjjbJwfDmaZ3PCHQM9sxmKnGh8K5/hPKkZa5eM9rCF7hWSJ275fONI6Dy/SicUuADhpr2JK63kUwV2C5ZAcEEjZlcHA2Oxo9T3V9BS5GjiZo1VUXTrKqpBHyG1FrOhQFSCBgAk7EZ0g/PpVqdLkpqU36rgvOCCPHIpWtksciusndDBiCMNkb8xt9KPEykkEYI8aHaQY322JOdhgVZlNrotDbH5VBm51q3EPaG4Z2isG7OMEhptKl3I27pOcCiPZy09pOPXhjhvbiO2iKm7uZD2ioDuERH2LnoOnM+Y/fnSDLC9bZsNvb3V7OtvaxmSVtz0VF/eduQFb5wTgdtw1cgiW8kH2tww5D9yIdFH16+RHDuH2thAsVvGFA3Zju8jdWduZNMYgQrnqxx6KOdab/AAbx49cstXSNhy/P1qdVpkn/AAj61YOZ8KEHM1BlY50jJxsPE1ZjOwoe5m0fZqSOQmYc1DA4C/r/AFjJZGaWGJS+dWhkVlXfdmCVU12IUluWwUhgvpxvsVgyf0pc5aNOLISdY7AqOg+1U5X8xVl4gayvYgdhwK9B8i6uf0qn0aS5OYWpkleWaTJMmliTzLEkkn1zR8zLHCQR8YwQAScfKqYgqRavHGPSvIGklLk+Qz0FcTt7O6lpGIIFDyN2aDEzyRHc6AcZxkDnufnRA++cbf0aMEMax5+8Rt6mqiEiR3kGFHTnmjytcgqe+EBSOAD8uf6UNEy9qzHovy50Qsck0c2he8hBGeZQ7gmqURQkpb4gy5HgKp/KzU/MkD3ICq7ry5fjSXiUkoje7IRnVIIwXGrIzpBxTm6KaCNtzt1NJ+K4FjKo5KLcfPWTTPi1tifmwkkKBxC9PIxD0hj/AFFe99vj/egekcY/Sp2Ni14szCURiIoDlC5OoE7YIo9eDR61X3zVlQ2Ui2HzLUw8sra30I+orN1enOZ5MHoCAPpWxQ8WsrCytY5meW4K62jiAyNfe77HYUl4hapZSxRJKZO0jDglQNyxXAA9KXsraiW+tEi/ujFY1a5Ntg43YXTaO/C7bKJdJUnwDjbPyrc/Y23Hb8dvivePutojH92NNbAfNh+Fce5V2L2BMg4BG8pLGee5dCeehG7Jd/8ALitO2+GYWFRW5Ny09fA4qB73yzVpP2anBBIGxxnJ9KX3HE7S0uUtHSZ5pI4WiWJQzSSSy9mI1B/dGGck4AI8d7CBYUb+teqzbffrXqhQJG2WZTyxtvyNQk2Rmc4G4Vc88VXGWkH2bAJnJkAyXP8AgB6VKVDzJ1PvuwyFyOfrWWWCknveRAJ8yM0BxHhMN8dQma3lYRukkaqSJMEgkHYjofWjdO4UHbUT88c6m5LzJGuMKscefQFj+dUTRpF7az8LvClwHLlYwHR8qVkOAwY42HKhWlXWFhchItUY+EqWVtWBnO3LFb5xKzsuKpLDcIXjP2EJRiro2MPIjDrzFatxT2ebh8U01oZZoATuDiSJ9IxrCbY254/CjLJvWwNxxsFWQuAx5lVJ9cUl9oJ7qOKFImZYZNccxB+LI+E0Tb3BgtbU3GouU73jtucnlmgfceK8buOH2MC5klaWTU2ezhiBAMkrDoo/EnA3NYrKm/Rdmp8ep3b6T0A8C4JfcdvltLYaI00yXdwQTHbRE/EfFjyUdfQEjt/C+GWPCbSCzs4tEMSgZOC7t955G6sTuf8A02H4Jwax4JYxWVquw788rAdpPMRvI5H0HQbeZbAUSZ0ab2whSNPyP5VeoATOOZxvQiNjun0oqPJSIepPy2q6KXBemdudT3+tRA5VKgm0eBAOfH86V8TOlTKvI/ZyEctQ7y/qPnTByNLeSsfwU0uunWS24kmR/wDC9r5akwxP0qFi27cn3Vl+O5tbdMfvOsxUZ+lENMHTjjKNSxWN3Cg6MsULJ9cH8aXTSkS2BH+r2Ym//I7ssYOfM5+VG8IKGNtQ1RuZI3B+8jbEfMZrHZrrk5olyxjhRlAOASRyOwNFQkhgehOf6NI+Ji84HxebhV0hKW0+mCQD9tbSN9lNk7EEYz5gjpTQSqEbPNTj5iuVeOo7O1GSbXA6Vi+NjjnnNV3rMbXfAw4JYnn5CgFvoogFZ++RnSN8DnuOdV3d7DPGiKd9WdKKzMSdtgoqOlrRJh+2wxXiWwvr2M6/cWhM8akAi2ucxBx17rAf71JhciQvIDgaQSfKg5kcgZR0jJVHdyUZhqB0MDvjyx0qmWSKNmij1jSo2K4BU7qQPPnWmvaUUn6U2Ey3Cn8Sc9SBU+H/ANhX8ps+Krcol1LEkc8MwRUcE6RIuk7MTgnpSSSfxJx5blj5VFJih1ruUKyjw1KQwBpjHPp0KZ6+K9M6jbeyns5aKwhtpe+wL67iZiWXI33xVj+zvBiMiKVT4pM/5EkUwsrmO6gjmXCmYJIqHl31DbE0S2wIOx6004mu0c7ejT+IexfDb3S6Xd3DOgCo32ciYBJ3QgH/AIqR8U9kuJ29rI1u0d8FGcRR9lcI2RyQkgjGeRz5V0JmwTVDONZXO0ik48+f6VfpOkl9i1bRxLs5NbR6GDrq1qwKsunnqB3Fdt9l4o09nuBGIHT7hEzjHeV3y7EjwJJI8jWoe1qWS2yzOim6duwhZVAfTqVmd3G5UAYA33Oemz32VuZrfgvDIpU7RFgympisiK7F8Kw6b8jWbtR2biXfRuerU8Sjlp1foK97rF20cxILLNJMxKgscrpVAeirz+Q8KEtZ1leEgEakYAE5wVPImiL26W0glmxqZVJROrPjYbUaXvlA2tPRpHtT7RXPD+Lz2qcRu4FjiixFaGDQoIz3jJGSWPM79fKvVrs/CLu/uLq8vVuZLmeZ5JeyXUqasEIT4gY/oV6s/EN+p1CF49I734A4FSldSDgn8DSrRHMt3be9z2qusWJbdwsqMSC3Zk52IC526nHOocON77nbJxK5c3aiZZHZwJMawUyyjnjrvWarRcw2+g0YDMW2C5z5UIJmJLDOp2cjG3PHWvRk+7OCSdMjx5IAZhzyQCRn0PngZwBIe11u2rDOxEagAtp6bnlUT2Zper0xpGRkLkFwu+nOmFOvPrROfs3AXk2pv4ifh/nQ8MTKoiUntJO9I3MjPX18KzPdIgMUI1aNmfPdDDoPE1ZQm4lwG3mWSS1ijSZm1tDyhlYnwOwP0prwbhNvwuFlXD3E2GuJd+83MKufujoPnzNXWyvgNJ8TANg9B0/nRyHcCiSvuYfHCLkHSrwNuRqES5675q/Q371E6KKSpxkcx9aLtd1UnwwKrKHSSTyyasmMkFlcSRnS8UJlyQCAFwx2bblmqp8FoJr21CXPErGzMZupRDHMwSBnDapT946AuQoyNz4/jeZFKq6MrowyrIQynwIK7YoRr9EJHBDLzbQ5UDrhTt8614TtNbXIUjXcmCzj8cyYLH5AH8aPv7prO4tZGP2Turg9FI+Jf1pHG6COZ1+BJLgp/hEjHkf3iMKPAb1mnrg2kYuHDy3MifD3TGNtkjX3eAfm3zo+1zD2Ua/di1N55OBQEaFmtww70re8uMco17sY/P8ACj7fvtdSdARGvogqSiMWe0UHCeJQxe/WlvO8GewaVWEiEnJVWQg48RnFadKhtzIHOkTZeFiNtPgPOtpve85GclmZUHQD7zf141WbW0nt5kuIlkjlACqwPcRdtYxg58KHkx+6C4svw3s1S3ZUDOjll1d9c90kk7+NSkuwDA9u8glMkaQdgSsrM7AEAjrj+tqbzcDsbaCdrS2bW6k7yyPLy+6ztQcEFrDHGY4U1Q5AkIzIZHyCFJ+eaX/j77Gv5qX0oCuik3vMMbNNcmMvM4UdqoXuFkB2LHPStWmmt4SUR55HDqGWRFiGkDcEg6t/HFbZdK0N/bTn4ZYJ7Q45alTtP69KXXVgLwxsoQSgFAXyAwPLJFHx4VMvQnm8p3adcGviRWkkkKBQ7sVRSxWNSdlUsSdvWpaiylIlLM5CIoGSzv3VUAetW3Vlf2RWOa3Idhkdme0B6baKd+zdisV1Dd3kYMigtbId9D/vsOWrw8PXlPXbL99Lg3qAe7JDbE7pawRn+KNFQ/lTCOUyppO7Kvd6kjwyetJ3lAkWRvh5NjopOKtScEFUbYOQSOZxRgAwYpk9cEg45bbc6X3DlJYmGwDEbeYJFWLJsAOVDXjjspGZtIRGkZv3VQFiatFM0z2muPeuKLaq2YrOEJIB1lOXff54rdrJVhtLdf3IY1/BQK5xCffeIXU6g/6ZeZTVnOJpNs/KuoxovYqPAACuf5L+bQ74q7Zfwm4Vp2jJ3BLp+BBFObiMSrjJGRjI5geWa1q1LwcQtiPhdmRvIFTW07ED0pvxW3GmB8havaAksoI1CIoVRyA/Ek16jQB9a9TXqhf2FdvbQyKC0YJ9SDt4kGijbQL/AHKE74B5A/jnFAW9xOijBU+qj9KtkvbgKfg6DZeefnQqSCKqXGym5SNEdY1VV1ZY9XcjcnfywKD4fGR9o+7HOM9BVV/d3Cqx17DchUTJztjcUPDNcTKBgxxkbjO5HmfCsE77G0l2ArxW5JkkYiR16LyCKfHxrMUUcCia5IABAjjHMt0AHU1XbRStgW8QYgbu+Qigcz40Fee0Hszwt27a7PEb9e72dkFkVD+72n7IfIsasro2K1SWeMyuoVmZsKDnSo2ANT7yHDDBFan7O+19xfcdntJrdIrS7hDWserW0M0KZYa9IzrG58xtzrebiON01jbKgqeh8qMjD7IxPyorv9NNLl1IcZ9CKLjnZQAygjbcVogSgkZlVgNOcnHgN6oumJmbtEcxMI17NnZQTG+sEAHTv5/8jLcpIGYEZzjAO4A8RVrIrAhlVl6hhkfWhXyFx0pfK2IuO5v+HiKC37SdposNKoBgXUCzBufltnIqAtZbDhUVn2jk2sRmkabCqjyE4VDGB3VyW5npk04e0i0lUJRWwCp7yEA5xpbpSricN5DZyrESyk94RkEEEgbxyZH4UC5bXIaIx+/vPD/Yt4xPdSWl3amRVkhltXgaSMFHtpFxHKrL3tRIfUM9PAg0JbQ6xDASxhiUPM7HckbnVjbPU/hVVy4xaWyAApqlkA1fGcKCxYncAeNXghI0t0Pem/aHfIjG7E48a1KJla9tSXpJkXF0RjWfsweiKNKii7deytFJ5sCx9W3pXNdQHsIFEgJK61KEEAYzRF7fwILe3SQZZDK+M6tCnQEx5n8qItIA0xVdMTJIerN2SeSjdj+lTjk1rjfA33wAcdcfzquQEK0rrgb4GfE5xUF14GD3n5gbDHiazsjDAS2o567UBdQKP9KUE9kGZkXlr/ewKJMgQd7mzqiAZJZscgBUFuYtejc6mMZwMgkHBx6VCjXeLZWytJMFnW9hZvH7QMjfn9KCMscEbTSNpSJdbNz5HbA/KjPakPDaMFVgqzQSqw5ZWTSVz861y/aaW1jiDFu0kibSq74354Ga1NKdgrh20VcR49fX8jGOOOCLVlAo1Sf5nP6VCy45eW9xC1w2uMEBjpAYDlnaq14ddhM6c4OMDn+FDXFrNGe8u+MnBzihfETfYy8dJco6Yl3bypC6upDAqckbHYgEefSoJLHFO0YcBc6ZVY7x7ZGD1B8a0Wyu7uO2Q7sqkour7yr0UkdKYJxMOofQ6lVBDO2NLZxs2CCM9KqraN48c129G5NxCBHt4wsx7clIZBE3YhhqOh35Bzg4HlWGlYtNGSHGgsrKCVyVJKnc+VR4YF4hCkjFskjtYARgSgaSNt6hxbiXD+EjTIwkuQCUtYSAwJx+0I+Ecue+3LqNL8g9LWu2adwBUa+4dGSNRuHfH+zQtXT0+AfKuV+zIDcdtmxgabpgByGVOwzXVkGEz5Cks6+cc8dahspWAyXMLBwoicSHPNsfdFPoJe0Qg/EjFW/Q0mtg801wmn7MKp1Yx38nYfKmFvG0EukscSJnc5ORT/jLU7E/Ie6Dx+terAIxz/OvU3oVF0NohXIYjyIyKhPbldy8eBv94H8qX2ntXwoxj3mC6t23zoCTR/iCrf8ADVF57V+zLHSLufIBJUWkuR+n1pN5IfTG3iue0AcY4hYWCxyXsjrHJJoUQxl3ZgNXLI2+dJ29ruGxA+58PuJ3HJ7uRYox6pHqP1FK/aPi1pxaW2S3SXsIO1YtKqrI7yYGwUnujA60hZCNmyBsABzOegArUzvlg3SXA44j7Rcb4sOxmnK25x/o9rmG2A3+JVOW/wAzGgo0KYwmD0Iz+Z/lWYYWIUawu+AFzt6nnRLRSIP2q+pPhR5nSAVWyFu89tPb3EEhjngkE0Ug+66HbIPTofEHzrtHAeLW3F+HxXURBB+zuoebQTAd5SPqPEEGuKudJG/dxp/EcxTDg/GOI8HvlvbNk7yLHcW7AiC4iA2WQLvnqDzB9cEM1p8h2jtclsD3kxuARjqKpUEHDCguC+0nCeMKq20ojucZexuSqTq3Uwnkw9PmBTgrHJkrswOGB2YHwINGQMR8euprewi7F3imlu4lSSJmSQLGDI2Cu/hVFh7T8RiCpdqt0g21HEc4HL4lGk/NfnQ/tQ5W44bb5+CGWc+GqV9A+i0lVtuf4VyfJy0sr9X0dbx8M1i+ZHRrXjHC70LonVJDt2U+I3B8ASdJ+RrHEjpglyp0kYyRkeorms17KikJBI46kD+dLLS84rf3/uwlvoLWBe2uIzJNGrDOFQqDp3P0BomLyKp6aBZfGmV7KjZe27W4kcam1NhM8yq7DYVVezSJBcKAxlmXszjIKQAqGJPTUSFHqaQe0El6YfcLSG47NjG13MkcoWQZDiCNlGcctZB54HQlVSDi0jRx28N20lvDIU7VGiiluroB5buZpMLhQTp1EYCrywcEyS7hynoxgyTiyK6W9GzQ3WZbm6Mx7dI3htWA1FZXTWWXJyNu7H/FnzpvY2UjPJeThy8oXeVi7KoGyFj4b1zi0uZYrhri3MkbDCB1AZ5FV9ZMjYw2o949OQGyjG1f9NmFpLDLYvHdJH9jJFp93kbkNaOcjx2J+VCwYlFcvY15XkvLjXrOkM+I3MiC4kjMawwoyhnUlcg7kAePSh4pbhojNNO0UeFwkaaSTj4W1bknwG1abbXFxc3cDXl1M8aM0n2jyMBscBVGevgKeniVwmBAwYqMJJcRqTHkf3ach88003o5i5NgnikSK0uI9ZkvI2jAfB92dMCUAr15EfxVrfEuNiwmMFqoM1sArvIAY0wMkAE7nlk0w4dc3t/Z8c4WbmV7vsv7W4eQVRmmth/pEI0DJ1pvjxXyrn98cErqJZnZmOdirYI89+ZoMt/SF47YfxL2k4rxS2S0lEAhDiR2SIB5WU5UseW3kBSntbvb7WTAxjvEY9K9EMnfYAYq5U5ZxsM8xk5ogMlDfcStsHW7RnmH7wx5E70UzSXMTXBf7MZLYwN8bIVxz+dCzsWQKc7bjbAOfGpWBt+1MdwzCF0k3XO0qozRkgdM4B8j5VioXa7Cxkf010ExiIW0KHJIJfkVI1dVyMGpsBIQWjUkADOAAdPLYDG3pXmuYF6nIHUk49Koe9B2UGs1brTSNzjmO3sKS6u7VJFguriAOMP2EjR6h/i070sllLE75Jzknck+JNQluGPNT1xk0M0jnyHlWph/czdz9jYPZRdXG7byhuD9AK6o40w58q5d7FBf7YJPMWsmn11Lmun8QZo7Kd05rDIw2zuFJFAyrdjGD/WR4KbK7jvZUuVeRLuSB49WDG8XdIHrsaZvDdKVKvq08gwyQPDNcf8AZn2lk4Jc3BuYDd2N44e7hyBKsgP7aEttq8fHyxkde4RxThnFLbt+H3IurYD7Qf61ak/dni+IDzx8zzro4tJJHOyNt7LkuXVcOjagd8cq9R6wxsAwIIO4IxvXqPoDv9HG7qZI1Iz0pLgyuzbhfzoqG3mvn1GRe6chWBKnHjRacF4kBgGA8h8bD/y1xsDxQ/8AyUdbyayWtY0J2Rc7+dVIo7dTknZtySelOJOCcZPwwxt/DMv64oCTh/EreTMtuyhGwxDowGR5GuivIwviaX/TnfByLuWXxJsKu7MeAG3QfSvRjur6f1mrmAAx4A5pmeeRauOATswy4I226bjfORURHp5H8c/SrlGRj8D55NWaeWef9eFJtcjaYHIsowRuAQQQ2CCOoPjWycH9s+OcPaKK9eW8tFwo7Zs3US/9nO2cjybI9OdJTHnIIHzqs2ysDjI/hJH0q02uicG78S4racZuI7u1lMqC2iiYFDHJG6lspIjciM74JG+xqqIAbE1qvDbn3CV9bFoZCuc/dI2yeu/Wtohlt5lVkZTq32PjXM8mWrdfk63jUnjS/AYFRh+A+dCvEytqQshU7FefpVykqdiCOtXjDDJIOTgUsnp7Qw1xpi+44heW9vM8dp7xcIv2SrII0YnbLZ328Bz8qQT8XvuKx+7Sp7rCD9tbprDyMOXbM/eI8sAetbc8Cttjpjal8/DonJJTvDkRzFMLPWtMX/jzvaEkNquOQGwoa/tXaNtI3XceflT0WdwgwAGXbnsajJC+O9GwA8s4qpyae0brGmtM1GxfXcZ/+VGxYY+F2OMH60zZ2+7k48KIk4bAkklxDsZSGmUMo1aRzXVtn+udTW1GNSEddjr73oSKcrItbOd8Np+oPw68u7LiNhfwIWntrmOWOPONar+0Vj4FdQPl6UH7XcPt7LjMws1H9n3kMHEeHSKWZZbW6BlV1LdAcr/lp9ayRxZRrCKVj1KsJMEYOSKI43aR8T4HbHsFtrzgcphjiJUdrw65wfssnJEb+WwNDnKvYt46/BzpSM4/GroyDkHmf+dH/wBjS9jJLuGVgNPVtWwArY7H2TiSK2ad8zNh5CPhXqFGKLWaUilhps1d7WR4O2XJCnS1BLlSc9Nz5Yroo4RCtlLECDIXY7jbbYCtTu+E3MMkAdAFnuUgLZyBqPWhRnmuGEvA56GkXCbcW9pJNBGryorNpOoZIBxzODyyKnJw7hQQYs4NQyS++phyxnNM+Iloxw63Vgsi25d1JGQGOF5ADpQbCXA1Y5elSLdTtgMuP1tyjU+Kw20MsccUSoSpZjliSM6QNzilhHkKd8YUPM4RFLIVGvB1FQu4B5YznpSNsg01LWgemjavYeFm4lcz47sMATP+KRh/KupSoHtXBGQVwRXPPYXQIr87ajOgPoEyK6LI6paSMSMKhYknbApTJzbOhhWoOJ8VsjYcRvLbI0iQvGR+4xyKot7i6tJUuLSeaC4jPclt5GjkX0ZCDTr2ojk9+t7hk0rcQalPiFNIOnzpuHuUxLJPrTRtkH/tC9sII1jaayuCP726s42mb+JkKg/hXq1ZSwGxwK9W9sHpBUNxf2rZikXPmqsPqKcwca4qEVs27HH3oiP+6wrXXmkVivdJGQfEYplAwMQ33AFBx4MeR7ySmEyZrlfIxr/0lvk+O1tm/heVD9c1OS6a8tfeCnZtM2ooG1BcMVwG+VIZSMmndsn/ALptG/eC9P8AG5pPzPGxYUqha5HPCzXkpqn9iqIHBO3XpmszHfpyHTy86nCO7vmozA+f4bV38S+VHEv6mUxZ5nzyfUmrQp6bjxqlNWMeBP1NXoTgY5Ck67YzPSJ6Aw2PLx51h1AU+PLbnVy4JHIViVduXPw51ksXONieeOmP51Ss1xEcwyum/Q8/kdqIkkgTOuSMHfbUCw+QpbdXQXaEHJ5u3if3QappPhmpbXKG8XtDcQMqXB1cssg7wHiRyp9b8VSZQyOrjxU5I9Qd60GJGfvHcnJJPM0UNUZDI7qw5FCQR6Ypa/GmuVwN4/KqeK5OgpxFAMHz+XhRKXtu3PTuBzrn8fG76A4fTOAMfaDD4/iX+VNIOMWspjSSGZJHACrGva5J3wNHe+lKVgySOz5GK/0bmHgfkRy25VF4wRsBSVJkXB1SodvjUr+OaOhugcLkEeOf0oG99h/6ISWyyEjQN85PKoxWpjGhXZUBJALZ5nOBmji6nSdvlXiB0wTjbPrV9rRhpbK4ocNkYyf3skn51J2iEhjuUCwuO653Ct4N+hq+MsBgg53Bzjn4ihhdwdu1teQmPOTFIe9FIB59D5VaIA31pDBoBGY2dHjKYOSjBhjO2PnRyXbCIOqFwu2MhMHzOD+VAX6rFKOyGpNLEgfCf4R41PhUkkiv3fsmBMbMMCRVONSg/MfKtFNFi3k8p0drbNJK4CW9oskjJk85JGGB5nascVWOBLcy4YLIkkmBndd9gfpTC3EKMzhShyc7DGR4UDxVoZ5IrcnU06XCKB0ZYXkB+WKp8vguEk+eiiKW14hMAsUFzcMhOGiBlKKM47wztV4tbInD2kO22OzUYxtig/ZNA/GLAkfBBdSn5Rlf1FNOMxuk95Pbk57aUlckZ73PbrWHhaj3l/cL5mGMOb4a542DTcM4Q6hvdLftGYDLxBhyPgwP1rRPaWzjsOKSQRFezkt7ebSiaFXWpyoGT4eNbda38s0iq7nTu2k4OCu3PGa1b2ufXxgnPKztB/wE0XxKr4mn+Dm+RKUbMezPE1srvsZTiC4dMMP7uX4QfQ8jXRb5pn4ZdJHMS7Ds0CjdiSMAZrjsRIOd9sGma8Y44E7McRu9Axgdp5Y54z9a6F4vZ7QHFnULVD72tkEi8GAaL7KGSJ0V1aWORcBlkUcq1TpUiSzM7ElmJLM27MfEk1E8hRZn1WgWS/evYkOQr1YXkK9WgY/4pccNOiMm2lkDd9UgdVRSM57QgE/KqIFsCuFuFUnmC+Mf71KroFZpcZ+M8zn61JG7o89qWx4n6rVNBXlX3lMcf2dBL+zuSxP7pjkH/Cc047AW3C7SEtq7IxoWxpycv0rTgpkYKiFm8EXf6VtUR0cLsYHI7WNYNSFgWBGrOcUn5k3KlVW+Rvxaht+s6KoCDHy3V3XfnszCoXJHLpUIGDe9DPwXdyn/AOwkfnUZ21HyH1r0GGtwv6OLkn52QizhiDtkjHpg1fEdz+VUQbmQeBBwPA7VapwxBOCOR60C/qYaekEhl3Bqm4fUAp+Hfbff1qDd7rg+NRKsQcscen86GaB1RSTgAAfugD60pnIeTPQucelNLkgINIIHruT/ACpXIMMnrvVGkFRKiopyQWOkDIGT4b0QLS9k3jgunzy7OGU/gdNPfY+fhqSzWk8B99vHHut2oR2iWKJnMOl8EKxGSQc7dRW4S2V5I4Uzh42YhWQvAikDcd4YHrk0K8rh6aLS2cxPBOOvns+F8QfYlmEEhwBz51uXstwKa3W5u761kiuHKxQpMhV44QBlhn94/lWwJY8SMaDQzJGmRi5UkjO+QzA5+VObGCcQPHK0LI0cncd1bSWIORrYb9KDVPJOkzcv0e9bFr8OtiBrjwD0YY/OgprDgisEcqjnkQWXH+YbfWml4zl2QurKGOkKX0qSBkqM+WP62U8RTTZypAjy3BLEM8jkRlsFiNiTkbY/50n8PnSHp8nn5kVNw+1TAW6miVhmN5sPC2+B3ufpvQkov7WTBTWDvqXvIR1IIoCWfjJWNBDOFVDGV7NjHoJBI0kYxsKjLb39xGFWFIzgaWKPHpPQjT4Vp4Wug3xo/Ixee4BjmQakTJlQfE6Ec186hdS8PuYWmW4+H7SNh8SsvQqd852Ir0VldIkawyZMcSI3vOsiR+pJBJqdnwJVW6a80PLcTCYiEuI0wunAJwTnrtWljoqs0L7gIvLW9W3tYGU30yzA2kffcNEuolNOTgjJAO+1CLdy206WkxBEKoqklgilu80eoDoTjlW0xcKtIJ7a4hjhjuIZUlgdUXWHQ5BBG/rRHFOBcLv7qW9ZFiF6BcFS4BEh7kg5/vA/j50VYfwAflJdiEzOF1yPojAGhY9h82bc+gqNkoa5kvZiStrb3U2Cc6QY2UZ+tV8R4E9i8EkUzGJ3ni0Skv2ckDBWCk7lTkEdem+M1OKN2guLdj9nOmJNHdY6cMO94bf1mllURfzdjW/dJrol7Ihf7VB324fcAdN9cQNOY9cwu7hO/JHOUWPb78xUkk+H6Ur4PaC0uxPHIxdYpQNXLvYByKKjF5bmdIhA8Mz3Mr9ozrJ2r94YYAjSDjbHzrXxYeJL9jHmUsvk+89aQdJBAE0TQI0cD9mmFC6ZJCAQoHXcfjWj+3nCba0msr2BpS0q+7XSyMGCNGo7NlPPcZz6edbNNccZbSFS0UJfW1zGDJMygxAE5UqNyf8AlQ93bS8RjnS/CSCUOHRCE0sSDlGIPLAxtQ8eaYr2FMuP2nRy1OZ+lXCt3T2a9nSpHu95q8ReDP8A4eKU8Y4DaWa28llLMA7NHJHdsGOvGV7N0Xrvzp+PLx3XqtnOrBcrbEHSonkKyD4+NYbG1NgDK8q9WAcCvVCxnfWk8t1IIlBXuHUSAudI+9yqy34dHGMzzF8844dl+bHf8qKR43mS3VgZn5Lhjj1wKeRcDk7IPI2ckAjcBc8v6zXNm81T6zwh30w49ez2xN2kcMeEWOGEHfG2T5sd6mmDCJFOUkKlT4jBOaxfWvFOGOZJbT3q2OsLJAWLx7HGtSpwfPlVpYNYWbgsdaRnvY1bpnLEbZpfLjqEvb7jWLJN/T9hfZuWuuLRDmLp5Fz4tkGrZUIJ3NL1meLiN8i/3krNnHIjf8KMkkYjEiFT4jGDt+Feg8fmEcLOvnZiAkSuAeaHbpsRV75O4PeHwn9DQSMRIjbkA42PjtyossSBg8unUVWRaZcdEO1PJs5zg7dfOrVfIOQfXrWFgmlGtUYDkHKtgjwOBTGDhcrLqYMAcfED+Q/nSt5ojtjE46rpCSQtJnbYb5OwHqTRNpwS4vSjlNEWQe1mBVf8ifEfoK2GLhCoFLW0bOpyGKEYxywCaK7K6Xkrf7wpDL5la1jQ3j8Vd0yrhnCbKxubRow0k3aovaPjUS/cwoGwG/Strj54ONsDfJPzNaoz3iEHDgggjG+43p7b3ZYapCqMdLEd4MMePMH5UjOal9bDZMSX0oc68DAGfOo9hr1gk9okRkbAJwM8vDz5/lVazQ6EZpV1M2MAfdA57VmS9jjQqXMmoMzqqggnJbdiRzrd+Q9fKI26l6SB5mSLSO8GKhySSRvuBj86DmvLNToljmZ9m+zK+u4JFRurxThkZA+oEqxLd0jJHdOcg8qhYTWhkna4TVdHuwR9krGYN0jZyAGHhnptvWMWenXyjMY9r2tBSLk/Z2F3ncjWYemTtl/KjLe0vZ1DxxRKpAbVNOoGCAd8Iay0TTW5FrbzCfsZVhaaQqg1KO7IjHOWG3XH5hRXEwhAkGllikkjtoYYHlKhdLSAzq0pCjfIBx4eD3i+ZjzNyq219gXkRMJOAmW34nHdRWbQWatJGZlka5dk0A6eSRhvTb/1xccN4xoZoLixO7Dux3AxoQyN3pFblsM4G5quy4lbQw3Uz3dxGhdRN2sOEhcjA09tAGyRjYHHh52HjEd1K0iiye1QRiS64hDLboWOWQQnCZPUkDwp/wBPddsVWVzy5KeG8P4w0d0bsTlrmVEi++sSQHW0wIJAJ+FR+NETRxraXsNzIkcttc+82naba0nXEkaY8wD6+tMuHcTgnl7KF4hCkWpWhuI3gbSQpEbNg7ZGdvmanfycJaCa5ZBO1ujiVlkRG3Hw6m2/Ct4m8M6T/wDYHPH8l76/Rr8RWdFtZoYp4WkDIsvdKvjGpZMggkbHerHs+CwMUawZGC5bFxIwwR4rIR9aHivuHlULW1yAB3tE0eD6ao6t/tGBce7WcKnbD3BM7g+IV8R5/wAtZ8zP/jc/zNvf6XP/AErxvG/yOJeq1r9vj/gQ8HBLIwyMrI80CzRIhndjHJyY62CDPr0oFmt2aUx6wjsCBIysfPcAVmR2mkeWZmkkbm0hJY42Az4eFQKxnO35151TMr1ltr9vk70qu67PHoQw2YODgZ9KonDEsUxuDnIxv+NWFNzjT+NVyocHY/I/yNWtI09tcg8Ak3yo+tDccjjewld48rAY5iN9iraT08/Gi7cOrNguQfHerr1O2tLqJhgSwSR5HiV2yPwq8dapMlLg5POEWaUICF1Er/CdxUCdxV92uGjfBGQVO3VaGr0a6OMZr1Y3r1WQ3T2UVpX4hcmBneNYY2uGz8HWME9ep5+fnvkdsjqCCR8JXHLx3rXPZD/q++/+6vv+8K2u0/YR+grMrSJfYPJGArBlAyCHIGAwxjetG4hALVTAi4iSU9gAQfsSCU+lb/e/spPQfmK0Lin7Sf8A2kP/AIC0n5iTSf7GvDfzP+jV8heJzE8mZs/5lBpjJpUDHrvSyT/rGb+NfyWm399B/Ev511fG/wBa/oQz/WygW0z4bSI1+IMwHj+7zpzZcIv7zS8UZSI85pwVUj/AvM/1vVMvNvX9a6BD+zT/AGUf5Cuf5vkVC2hnxsSp8i60sTaxorSSTMqhQ0rkhRywiDugUZGGV1YFQynIyAauPWsr8S+tcJ06fs3ydRSktIo91iOzAnPPBYComwtt/iHzpiarPX+utW2aF39nR52kbmMZyf1qRsH3AdT5MDRqc/n+tXDnS9V+jehU1jPjupnY7I+M+maqPD5NsxOeu+9bB91fU148/kalan7FPa5Ne90dcaYyMc8LU0Bj7rKQrfeO7KfEU6koeSt4lO9pFOmRF5xRYtAv4pFwABcW8LSAeGvAahJbewuo424lwztp4yeyurCZ7aQAtn4VbAPoaxL+2i9RRcfwj1rruqlb2KuIt+tIHurovbLYw29/JbuYY5VvLiFmMalVwWZW3wMA4oh14HAjEcNv2Z9nUrbSA7Yz8QGeg2/lVdx/5k/OjD8Ef9dKJPnZp6YGvCwV3IkN9fPdRmG1jgihH2azqmWIGkFhDhcAchUbx724ZDPJFoXdUhUIgPjtuT6miJ/2n40O3L8aQzeTky7dMbwePjxSlC1opVpVGkAEcvGoB3iYkJ6jfFWrzrx+L5Uloc3oyl25J7h5Z+LH51kX8fUMOh2zVbcj6UO3KjfYHpMOF3Aeo+YAqLz25BwyjY+NLn5L6VUf1rLJ6jO3dCchlx5kj86LlYiMENyIPxCldv09aLm/Yn0NVK0iqX2Of8ZhEcl2nWKdiB/hLfhyNJOtbBxr9te/w/8AlFa91r0eJ7hM4uRapksHzr1GWn7N/wDaH/urXqKY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45" y="2000273"/>
            <a:ext cx="3051770" cy="204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437159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455066"/>
            <a:ext cx="3820277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For years I would believe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24494" y="1131590"/>
            <a:ext cx="5399235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That the world couldn't wash it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away</a:t>
            </a:r>
            <a:endParaRPr lang="zh-CN" altLang="zh-CN" dirty="0"/>
          </a:p>
        </p:txBody>
      </p:sp>
      <p:pic>
        <p:nvPicPr>
          <p:cNvPr id="19458" name="Picture 2" descr="G:\Desktop\新建文件夹\th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63132"/>
            <a:ext cx="3247424" cy="211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cn.bing.com/th?id=OIP.9stuNLPHrB0w_dQRHGNz7AHaHa&amp;w=182&amp;h=182&amp;c=7&amp;o=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73" y="1779662"/>
            <a:ext cx="3384376" cy="323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01836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545655"/>
            <a:ext cx="4540025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</a:rPr>
              <a:t>'Cause</a:t>
            </a:r>
            <a:r>
              <a:rPr lang="en-US" altLang="zh-CN" sz="2400" b="1" dirty="0">
                <a:solidFill>
                  <a:schemeClr val="bg1"/>
                </a:solidFill>
              </a:rPr>
              <a:t> we can't fall any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further</a:t>
            </a:r>
            <a:endParaRPr lang="zh-CN" altLang="zh-CN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8727"/>
            <a:ext cx="2880320" cy="314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://cn.bing.com/th?id=OIP.fnHQjw1Ua600b9xpS6Bf0wAAAA&amp;w=270&amp;h=174&amp;c=7&amp;o=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23678"/>
            <a:ext cx="3384376" cy="218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19861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esktop\新建文件夹\th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7" y="398097"/>
            <a:ext cx="8568952" cy="42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timgsa.baidu.com/timg?image&amp;quality=80&amp;size=b9999_10000&amp;sec=1531375194039&amp;di=ad634bb373254fdeeb026f500e544cd6&amp;imgtype=0&amp;src=http%3A%2F%2Fs11.sinaimg.cn%2Fmw690%2F001pPYivgy6EOgZ2wBAda%266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5688632" cy="52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G:\Desktop\新建文件夹\t01bc15bfadca97778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47" y="726733"/>
            <a:ext cx="5689631" cy="37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2252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5836" y="555525"/>
            <a:ext cx="4806280" cy="9498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If we can't feel ordinary love  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And </a:t>
            </a:r>
            <a:r>
              <a:rPr lang="en-US" altLang="zh-CN" sz="2400" b="1" dirty="0">
                <a:solidFill>
                  <a:schemeClr val="bg1"/>
                </a:solidFill>
              </a:rPr>
              <a:t>We cannot reach any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higher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04" y="2195692"/>
            <a:ext cx="3528392" cy="23522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G:\Desktop\新建文件夹\th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6" y="2151961"/>
            <a:ext cx="3538535" cy="22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420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8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1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411509"/>
            <a:ext cx="5009705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If we can't deal with ordinary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love</a:t>
            </a:r>
            <a:endParaRPr lang="zh-CN" altLang="zh-CN" dirty="0"/>
          </a:p>
        </p:txBody>
      </p:sp>
      <p:pic>
        <p:nvPicPr>
          <p:cNvPr id="22530" name="Picture 2" descr="G:\Desktop\新建文件夹\th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22882"/>
            <a:ext cx="2952328" cy="244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G:\Desktop\新建文件夹\th (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9622"/>
            <a:ext cx="4032448" cy="26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029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36496" y="187306"/>
            <a:ext cx="8174638" cy="1924050"/>
            <a:chOff x="466650" y="378743"/>
            <a:chExt cx="8174638" cy="1924050"/>
          </a:xfrm>
        </p:grpSpPr>
        <p:pic>
          <p:nvPicPr>
            <p:cNvPr id="23554" name="Picture 2" descr="http://tse3.mm.bing.net/th?id=OIP.BQVJ3xr3uGeeV_pCnWV1jgHaFa&amp;w=232&amp;h=169&amp;c=7&amp;o=5&amp;pid=1.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50" y="483518"/>
              <a:ext cx="2305150" cy="160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G:\Desktop\新建文件夹\th (25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483518"/>
              <a:ext cx="2847975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6" name="Picture 4" descr="G:\Desktop\新建文件夹\th (8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888" y="378743"/>
              <a:ext cx="2057400" cy="192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179512" y="2303339"/>
            <a:ext cx="8174638" cy="1924050"/>
            <a:chOff x="466650" y="378743"/>
            <a:chExt cx="8174638" cy="1924050"/>
          </a:xfrm>
        </p:grpSpPr>
        <p:pic>
          <p:nvPicPr>
            <p:cNvPr id="7" name="Picture 2" descr="http://tse3.mm.bing.net/th?id=OIP.BQVJ3xr3uGeeV_pCnWV1jgHaFa&amp;w=232&amp;h=169&amp;c=7&amp;o=5&amp;pid=1.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50" y="483518"/>
              <a:ext cx="2305150" cy="160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G:\Desktop\新建文件夹\th (25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483518"/>
              <a:ext cx="2847975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G:\Desktop\新建文件夹\th (8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888" y="378743"/>
              <a:ext cx="2057400" cy="192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http://cn.bing.com/th?id=OIP.TMPS3CosMYE7mIF32ecojAHaFF&amp;w=275&amp;h=182&amp;c=7&amp;o=5&amp;pid=1.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5" y="153914"/>
            <a:ext cx="7020272" cy="464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6795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325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45336" y="3507854"/>
            <a:ext cx="2277863" cy="40011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For </a:t>
            </a:r>
            <a:r>
              <a:rPr lang="en-US" altLang="zh-CN" sz="2000" b="1" dirty="0">
                <a:solidFill>
                  <a:schemeClr val="bg1"/>
                </a:solidFill>
              </a:rPr>
              <a:t>ordinary 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love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7" y="194202"/>
            <a:ext cx="3296095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Are we tough enough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2" y="782061"/>
            <a:ext cx="3096344" cy="417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http://tse3.mm.bing.net/th?id=OIP.JaLxTSnGrFkKZ75SM50kmgHaEg&amp;w=300&amp;h=182&amp;c=7&amp;o=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7574"/>
            <a:ext cx="3384376" cy="205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3249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5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://cn.bing.com/th?id=OIP.2Yc20FemEtB3mxJYMxdodgHaE7&amp;w=293&amp;h=189&amp;c=7&amp;o=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51" y="206892"/>
            <a:ext cx="7362736" cy="474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tse3.mm.bing.net/th?id=OIP.HbwmCIGVPYjn_TP_H6dzOAHaGP&amp;w=238&amp;h=201&amp;c=7&amp;o=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3" y="276749"/>
            <a:ext cx="4328689" cy="365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G:\Desktop\新建文件夹\th (2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">
            <a:off x="5062302" y="1969587"/>
            <a:ext cx="4021701" cy="223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6098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4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5759" y="699542"/>
            <a:ext cx="4302224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We can't fall any further  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r>
              <a:rPr lang="en-US" altLang="zh-CN" sz="2400" b="1" dirty="0" smtClean="0">
                <a:solidFill>
                  <a:schemeClr val="bg1"/>
                </a:solidFill>
              </a:rPr>
              <a:t>If </a:t>
            </a:r>
            <a:r>
              <a:rPr lang="en-US" altLang="zh-CN" sz="2400" b="1" dirty="0">
                <a:solidFill>
                  <a:schemeClr val="bg1"/>
                </a:solidFill>
              </a:rPr>
              <a:t>we can't feel ordinary love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9542"/>
            <a:ext cx="3096344" cy="230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5" y="2024268"/>
            <a:ext cx="4392488" cy="27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60542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97581" y="1977377"/>
            <a:ext cx="5022304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We cannot reach any higher  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r>
              <a:rPr lang="en-US" altLang="zh-CN" sz="2400" b="1" dirty="0" smtClean="0">
                <a:solidFill>
                  <a:schemeClr val="bg1"/>
                </a:solidFill>
              </a:rPr>
              <a:t>If </a:t>
            </a:r>
            <a:r>
              <a:rPr lang="en-US" altLang="zh-CN" sz="2400" b="1" dirty="0">
                <a:solidFill>
                  <a:schemeClr val="bg1"/>
                </a:solidFill>
              </a:rPr>
              <a:t>we can't deal with ordinary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love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5861"/>
            <a:ext cx="28479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2826683"/>
            <a:ext cx="3290009" cy="219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67884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43954" y="4401567"/>
            <a:ext cx="5382344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And </a:t>
            </a:r>
            <a:r>
              <a:rPr lang="en-US" altLang="zh-CN" sz="2400" b="1" dirty="0">
                <a:solidFill>
                  <a:schemeClr val="bg1"/>
                </a:solidFill>
              </a:rPr>
              <a:t>We cannot reach any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higher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pic>
        <p:nvPicPr>
          <p:cNvPr id="28674" name="Picture 2" descr="G:\Desktop\新建文件夹\th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69" y="1707654"/>
            <a:ext cx="30204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763688" y="330541"/>
            <a:ext cx="4447051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</a:rPr>
              <a:t>If we can't feel ordinary love  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9582"/>
            <a:ext cx="4395132" cy="316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119444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352276"/>
            <a:ext cx="5009705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If we can't deal with ordinary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love</a:t>
            </a:r>
            <a:endParaRPr lang="zh-CN" altLang="zh-CN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75605"/>
            <a:ext cx="5059022" cy="326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366171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50011"/>
            <a:ext cx="2857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9286"/>
            <a:ext cx="28479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6" y="3076415"/>
            <a:ext cx="22764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http://cn.bing.com/th?id=OIP.0MlVG6LYbNGAVI9YvmggIAHaEZ&amp;w=300&amp;h=178&amp;c=7&amp;o=5&amp;pid=1.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25566"/>
            <a:ext cx="28575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http://cn.bing.com/th?id=OIP.ZDoPp-2QhcSgP271i-MroAHaKP&amp;w=157&amp;h=200&amp;c=7&amp;o=5&amp;pid=1.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9286"/>
            <a:ext cx="1800200" cy="229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1903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07704" y="4623926"/>
            <a:ext cx="5841624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The sea wants to kiss the golden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shore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G:\Desktop\新建文件夹\t01613b8e5d4a63fa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7222"/>
            <a:ext cx="6706160" cy="44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1667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2321" y="689347"/>
            <a:ext cx="4499950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The sunlight warms your skin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G:\Desktop\新建文件夹\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51670"/>
            <a:ext cx="2880320" cy="28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esktop\新建文件夹\th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9582"/>
            <a:ext cx="3601452" cy="346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3646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411509"/>
            <a:ext cx="3168352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All the beauty that's been lost before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p0.so.qhimgs1.com/bdr/_240_/t01ca1c2ab644bc6c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31" y="1491630"/>
            <a:ext cx="5068426" cy="3167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62422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21284" y="771550"/>
            <a:ext cx="3322961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Wants to find us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again</a:t>
            </a:r>
            <a:endParaRPr lang="zh-CN" altLang="zh-CN" sz="2000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1043558" y="1702591"/>
            <a:ext cx="7639681" cy="2308594"/>
            <a:chOff x="1043558" y="1702591"/>
            <a:chExt cx="7639681" cy="2308594"/>
          </a:xfrm>
        </p:grpSpPr>
        <p:pic>
          <p:nvPicPr>
            <p:cNvPr id="6146" name="Picture 2" descr="http://p0.so.qhmsg.com/bdr/_240_/t014aff61795015fb4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764" y="1702591"/>
              <a:ext cx="3800475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p2.so.qhimgs1.com/bdr/_240_/t017dfe7d879deaaad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558" y="1725184"/>
              <a:ext cx="3600450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1706592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27784" y="339502"/>
            <a:ext cx="3788217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I can't fight you anymore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G:\Desktop\新建文件夹\th (2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69" y="960813"/>
            <a:ext cx="5544616" cy="38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343796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51920" y="411510"/>
            <a:ext cx="3552576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It's you I'm fighting for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G:\Desktop\新建文件夹\th (2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33"/>
          <a:stretch/>
        </p:blipFill>
        <p:spPr bwMode="auto">
          <a:xfrm>
            <a:off x="1907704" y="1347614"/>
            <a:ext cx="5616624" cy="33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35298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83768" y="339502"/>
            <a:ext cx="5166320" cy="9498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The sea throws rocks together  </a:t>
            </a:r>
            <a:endParaRPr lang="zh-CN" altLang="zh-CN" sz="2400" b="1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</a:rPr>
              <a:t>But </a:t>
            </a:r>
            <a:r>
              <a:rPr lang="en-US" altLang="zh-CN" sz="2400" b="1" dirty="0">
                <a:solidFill>
                  <a:schemeClr val="bg1"/>
                </a:solidFill>
              </a:rPr>
              <a:t>time leaves us polished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stones</a:t>
            </a:r>
            <a:endParaRPr lang="zh-CN" altLang="zh-CN" sz="24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cn.bing.com/th?id=OIP.JYd_bjacBl_0saotlz53uQHaEL&amp;w=261&amp;h=160&amp;c=7&amp;o=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1670"/>
            <a:ext cx="4112107" cy="252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n.bing.com/th?id=OIP.q5cc10Q7MktFcfVVTS9rDwHaEH&amp;w=299&amp;h=166&amp;c=7&amp;o=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75" y="2458173"/>
            <a:ext cx="3005897" cy="166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n.bing.com/th?id=OIP.vRawY8CQcRjnc9JGrb5CcAHaHa&amp;w=186&amp;h=179&amp;c=7&amp;o=5&amp;pid=1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9573">
            <a:off x="6982371" y="1578104"/>
            <a:ext cx="1869890" cy="17995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19384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25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25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管人员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664</TotalTime>
  <Words>223</Words>
  <Application>Microsoft Office PowerPoint</Application>
  <PresentationFormat>全屏显示(16:9)</PresentationFormat>
  <Paragraphs>39</Paragraphs>
  <Slides>29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主管人员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heaven</dc:creator>
  <cp:lastModifiedBy>heaven</cp:lastModifiedBy>
  <cp:revision>52</cp:revision>
  <dcterms:created xsi:type="dcterms:W3CDTF">2018-07-11T13:39:58Z</dcterms:created>
  <dcterms:modified xsi:type="dcterms:W3CDTF">2018-07-12T12:47:24Z</dcterms:modified>
</cp:coreProperties>
</file>