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13D3"/>
    <a:srgbClr val="6914DA"/>
    <a:srgbClr val="650CC6"/>
    <a:srgbClr val="8614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990" y="-5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2018/7/9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 rot="19828668">
            <a:off x="7542570" y="4727276"/>
            <a:ext cx="1921385" cy="288032"/>
          </a:xfrm>
          <a:prstGeom prst="rect">
            <a:avLst/>
          </a:prstGeom>
          <a:solidFill>
            <a:srgbClr val="651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rot="19828668">
            <a:off x="-400342" y="111222"/>
            <a:ext cx="1937913" cy="288032"/>
          </a:xfrm>
          <a:prstGeom prst="rect">
            <a:avLst/>
          </a:prstGeom>
          <a:solidFill>
            <a:srgbClr val="651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1131590"/>
            <a:ext cx="9144000" cy="2808312"/>
          </a:xfrm>
          <a:prstGeom prst="rect">
            <a:avLst/>
          </a:prstGeom>
          <a:solidFill>
            <a:srgbClr val="651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611560" y="1613247"/>
            <a:ext cx="8784976" cy="1102519"/>
          </a:xfrm>
          <a:noFill/>
        </p:spPr>
        <p:txBody>
          <a:bodyPr>
            <a:norm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</a:rPr>
              <a:t>Mandela (Bring Him Back Home)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1371600" y="2770634"/>
            <a:ext cx="6400800" cy="1314450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MV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9662"/>
            <a:ext cx="795288" cy="79528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79512" y="3365579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人教版高中英语</a:t>
            </a:r>
            <a:r>
              <a:rPr lang="en-US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M1U5</a:t>
            </a:r>
          </a:p>
          <a:p>
            <a:r>
              <a:rPr lang="en-US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Nelson Mandela - a modern hero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3941643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6513D3"/>
                </a:solidFill>
                <a:latin typeface="微软雅黑" pitchFamily="34" charset="-122"/>
                <a:ea typeface="微软雅黑" pitchFamily="34" charset="-122"/>
              </a:rPr>
              <a:t>温嘉恩</a:t>
            </a:r>
            <a:endParaRPr lang="en-US" altLang="zh-CN" b="1" dirty="0" smtClean="0">
              <a:solidFill>
                <a:srgbClr val="6513D3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b="1" dirty="0" smtClean="0">
                <a:solidFill>
                  <a:srgbClr val="6513D3"/>
                </a:solidFill>
                <a:latin typeface="微软雅黑" pitchFamily="34" charset="-122"/>
                <a:ea typeface="微软雅黑" pitchFamily="34" charset="-122"/>
              </a:rPr>
              <a:t>华南师范大学外文学院</a:t>
            </a:r>
            <a:endParaRPr lang="zh-CN" altLang="en-US" b="1" dirty="0">
              <a:solidFill>
                <a:srgbClr val="6513D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 descr="https://timgsa.baidu.com/timg?image&amp;quality=80&amp;size=b9999_10000&amp;sec=1530645108530&amp;di=ec9fff0ea6b9ea80bbaccb7cd1d53dea&amp;imgtype=0&amp;src=http%3A%2F%2Fpic.58pic.com%2F58pic%2F14%2F64%2F36%2F40858PIC3J5_1024.jpg"/>
          <p:cNvPicPr>
            <a:picLocks noChangeAspect="1" noChangeArrowheads="1"/>
          </p:cNvPicPr>
          <p:nvPr/>
        </p:nvPicPr>
        <p:blipFill>
          <a:blip r:embed="rId3" cstate="print"/>
          <a:srcRect l="-435" t="3658" r="67" b="4598"/>
          <a:stretch>
            <a:fillRect/>
          </a:stretch>
        </p:blipFill>
        <p:spPr bwMode="auto">
          <a:xfrm>
            <a:off x="6948264" y="2643758"/>
            <a:ext cx="1872208" cy="1243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578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01909"/>
            <a:ext cx="3495991" cy="494159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-108520" y="74117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19050">
                  <a:solidFill>
                    <a:schemeClr val="bg1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Bring back Nelson Mandela</a:t>
            </a:r>
            <a:endParaRPr lang="zh-CN" altLang="en-US" sz="4400" b="1" i="1" dirty="0">
              <a:ln w="19050">
                <a:solidFill>
                  <a:schemeClr val="bg1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8520" y="771550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19050">
                  <a:solidFill>
                    <a:schemeClr val="bg1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Bring him Back home to</a:t>
            </a:r>
            <a:endParaRPr lang="zh-CN" altLang="en-US" sz="4400" b="1" i="1" dirty="0">
              <a:ln w="19050">
                <a:solidFill>
                  <a:schemeClr val="bg1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8520" y="1514277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19050">
                  <a:solidFill>
                    <a:schemeClr val="bg1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Soweto</a:t>
            </a:r>
            <a:endParaRPr lang="zh-CN" altLang="en-US" sz="4400" b="1" i="1" dirty="0">
              <a:ln w="19050">
                <a:solidFill>
                  <a:schemeClr val="bg1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0" y="51470"/>
            <a:ext cx="70567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19050">
                  <a:solidFill>
                    <a:schemeClr val="bg1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I want to see him walking down the street of South Africa</a:t>
            </a:r>
            <a:endParaRPr lang="zh-CN" altLang="en-US" sz="4400" b="1" i="1" dirty="0">
              <a:ln w="19050">
                <a:solidFill>
                  <a:schemeClr val="bg1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2224484"/>
            <a:ext cx="52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-Tomorrow</a:t>
            </a:r>
            <a:endParaRPr lang="zh-CN" altLang="en-US" sz="4800" b="1" i="1" dirty="0">
              <a:ln w="28575">
                <a:solidFill>
                  <a:srgbClr val="FFC000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728" y="-20538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19050">
                  <a:solidFill>
                    <a:schemeClr val="bg1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Bring back Nelson Mandela</a:t>
            </a:r>
            <a:endParaRPr lang="zh-CN" altLang="en-US" sz="4400" b="1" i="1" dirty="0">
              <a:ln w="19050">
                <a:solidFill>
                  <a:schemeClr val="bg1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816" y="794197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19050">
                  <a:solidFill>
                    <a:schemeClr val="bg1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Bring him Back home to</a:t>
            </a:r>
            <a:endParaRPr lang="zh-CN" altLang="en-US" sz="4400" b="1" i="1" dirty="0">
              <a:ln w="19050">
                <a:solidFill>
                  <a:schemeClr val="bg1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4288" y="1635646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19050">
                  <a:solidFill>
                    <a:schemeClr val="bg1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Soweto</a:t>
            </a:r>
            <a:endParaRPr lang="zh-CN" altLang="en-US" sz="4400" b="1" i="1" dirty="0">
              <a:ln w="19050">
                <a:solidFill>
                  <a:schemeClr val="bg1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16044"/>
            <a:ext cx="57961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19050">
                  <a:solidFill>
                    <a:schemeClr val="bg1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I want to see him walking down the street of South Africa </a:t>
            </a:r>
            <a:endParaRPr lang="zh-CN" altLang="en-US" sz="4400" b="1" i="1" dirty="0">
              <a:ln w="19050">
                <a:solidFill>
                  <a:schemeClr val="bg1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2" y="2211710"/>
            <a:ext cx="5652120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-no </a:t>
            </a:r>
            <a:r>
              <a:rPr lang="en-US" altLang="zh-CN" sz="5400" b="1" i="1" dirty="0" err="1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no</a:t>
            </a:r>
            <a:r>
              <a:rPr lang="en-US" altLang="zh-CN" sz="5400" b="1" i="1" dirty="0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 </a:t>
            </a:r>
            <a:r>
              <a:rPr lang="en-US" altLang="zh-CN" sz="5400" b="1" i="1" dirty="0" err="1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Nomzamo</a:t>
            </a:r>
            <a:endParaRPr lang="zh-CN" altLang="en-US" sz="4800" b="1" i="1" dirty="0">
              <a:ln w="28575">
                <a:solidFill>
                  <a:srgbClr val="FFC000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 advTm="342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20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200"/>
                            </p:stCondLst>
                            <p:childTnLst>
                              <p:par>
                                <p:cTn id="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69981E-6 L -0.59844 0.0142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7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7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34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47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7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87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6" grpId="1"/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554" name="Picture 2" descr="http://image2.sina.com.cn/ty/g/p/2005-07-04/U329P6T12D1647032F44DT2005070401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7494"/>
            <a:ext cx="3203848" cy="2370849"/>
          </a:xfrm>
          <a:prstGeom prst="rect">
            <a:avLst/>
          </a:prstGeom>
          <a:noFill/>
        </p:spPr>
      </p:pic>
      <p:pic>
        <p:nvPicPr>
          <p:cNvPr id="23556" name="Picture 4" descr="http://images.laoqianzhuang.com/2013/1210/20131210024319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499742"/>
            <a:ext cx="3236976" cy="2427733"/>
          </a:xfrm>
          <a:prstGeom prst="rect">
            <a:avLst/>
          </a:prstGeom>
          <a:noFill/>
        </p:spPr>
      </p:pic>
      <p:pic>
        <p:nvPicPr>
          <p:cNvPr id="23558" name="Picture 6" descr="http://y3.ifengimg.com/cmpp/2013/12/07/09/642fcf2f-4c9d-4ea8-893c-063185c6663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048" y="123478"/>
            <a:ext cx="3131840" cy="2432397"/>
          </a:xfrm>
          <a:prstGeom prst="rect">
            <a:avLst/>
          </a:prstGeom>
          <a:noFill/>
        </p:spPr>
      </p:pic>
      <p:pic>
        <p:nvPicPr>
          <p:cNvPr id="23560" name="Picture 8" descr="http://gb.cri.cn/mmsource/images/2013/06/24/nf130624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23478"/>
            <a:ext cx="2875733" cy="2376264"/>
          </a:xfrm>
          <a:prstGeom prst="rect">
            <a:avLst/>
          </a:prstGeom>
          <a:noFill/>
        </p:spPr>
      </p:pic>
      <p:pic>
        <p:nvPicPr>
          <p:cNvPr id="23564" name="Picture 12" descr="http://img3.cache.netease.com/photo/0001/2013-06-25/926BP64U3R71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2763771"/>
            <a:ext cx="3168352" cy="2112235"/>
          </a:xfrm>
          <a:prstGeom prst="rect">
            <a:avLst/>
          </a:prstGeom>
          <a:noFill/>
        </p:spPr>
      </p:pic>
      <p:pic>
        <p:nvPicPr>
          <p:cNvPr id="23562" name="Picture 10" descr="http://www.chinadaily.com.cn/hqgj/images/attachement/jpg/site1/20131207/0013729e46df140cc319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2787774"/>
            <a:ext cx="2866070" cy="2045658"/>
          </a:xfrm>
          <a:prstGeom prst="rect">
            <a:avLst/>
          </a:prstGeom>
          <a:noFill/>
        </p:spPr>
      </p:pic>
    </p:spTree>
  </p:cSld>
  <p:clrMapOvr>
    <a:masterClrMapping/>
  </p:clrMapOvr>
  <p:transition advTm="3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4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8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4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399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4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3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4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39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4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3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9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3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30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93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530" name="Picture 2" descr="http://epaper.ynet.com/images/2018-04/04/A10/10bt1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55526"/>
            <a:ext cx="5112568" cy="382164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499992" y="987574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19050">
                  <a:solidFill>
                    <a:schemeClr val="bg1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Nelson Mandela</a:t>
            </a:r>
            <a:endParaRPr lang="zh-CN" altLang="en-US" sz="4400" b="1" i="1" dirty="0">
              <a:ln w="19050">
                <a:solidFill>
                  <a:schemeClr val="bg1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1563638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19050">
                  <a:solidFill>
                    <a:schemeClr val="bg1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Bring him Back home to</a:t>
            </a:r>
            <a:endParaRPr lang="zh-CN" altLang="en-US" sz="4400" b="1" i="1" dirty="0">
              <a:ln w="19050">
                <a:solidFill>
                  <a:schemeClr val="bg1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56" y="2162349"/>
            <a:ext cx="2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38100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Soweto</a:t>
            </a:r>
            <a:endParaRPr lang="zh-CN" altLang="en-US" sz="4400" b="1" i="1" dirty="0">
              <a:ln w="38100">
                <a:solidFill>
                  <a:srgbClr val="FFC000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843558"/>
            <a:ext cx="55081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19050">
                  <a:solidFill>
                    <a:schemeClr val="bg1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I want to see him walking down the street of South Africa</a:t>
            </a:r>
            <a:endParaRPr lang="zh-CN" altLang="en-US" sz="4400" b="1" i="1" dirty="0">
              <a:ln w="19050">
                <a:solidFill>
                  <a:schemeClr val="bg1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3075806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-Tomorrow</a:t>
            </a:r>
            <a:endParaRPr lang="zh-CN" altLang="en-US" sz="4800" b="1" i="1" dirty="0">
              <a:ln w="28575">
                <a:solidFill>
                  <a:srgbClr val="FFC000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 advTm="34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3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6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2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2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2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1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2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7" dur="33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8" dur="33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33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33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1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8" dur="3100" fill="hold"/>
                                        <p:tgtEl>
                                          <p:spTgt spid="225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500"/>
                            </p:stCondLst>
                            <p:childTnLst>
                              <p:par>
                                <p:cTn id="44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2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20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25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/>
      <p:bldP spid="6" grpId="0"/>
      <p:bldP spid="6" grpId="1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698" name="Picture 2" descr="https://timgsa.baidu.com/timg?image&amp;quality=80&amp;size=b9999_10000&amp;sec=1530988641504&amp;di=6e2359743d35755c934be2b0fed7f940&amp;imgtype=0&amp;src=http%3A%2F%2Fimg.lssdjt.com%2F201511%2F05231013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3400" y="483518"/>
            <a:ext cx="5400600" cy="3600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108520" y="1059582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19050">
                  <a:solidFill>
                    <a:schemeClr val="bg1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Bring back Nelson Mandela</a:t>
            </a:r>
            <a:endParaRPr lang="zh-CN" altLang="en-US" sz="4400" b="1" i="1" dirty="0">
              <a:ln w="19050">
                <a:solidFill>
                  <a:schemeClr val="bg1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8520" y="1802309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19050">
                  <a:solidFill>
                    <a:schemeClr val="bg1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Bring him Back home to</a:t>
            </a:r>
            <a:endParaRPr lang="zh-CN" altLang="en-US" sz="4400" b="1" i="1" dirty="0">
              <a:ln w="19050">
                <a:solidFill>
                  <a:schemeClr val="bg1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6512" y="2656532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-Soweto</a:t>
            </a:r>
            <a:endParaRPr lang="zh-CN" altLang="en-US" sz="4800" b="1" i="1" dirty="0">
              <a:ln w="28575">
                <a:solidFill>
                  <a:srgbClr val="FFC000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843558"/>
            <a:ext cx="55081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19050">
                  <a:solidFill>
                    <a:schemeClr val="bg1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I want to see him walking down the street of South Africa</a:t>
            </a:r>
            <a:endParaRPr lang="zh-CN" altLang="en-US" sz="4400" b="1" i="1" dirty="0">
              <a:ln w="19050">
                <a:solidFill>
                  <a:schemeClr val="bg1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376612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- no </a:t>
            </a:r>
            <a:r>
              <a:rPr lang="en-US" altLang="zh-CN" sz="5400" b="1" i="1" dirty="0" err="1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no</a:t>
            </a:r>
            <a:r>
              <a:rPr lang="en-US" altLang="zh-CN" sz="5400" b="1" i="1" dirty="0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 </a:t>
            </a:r>
            <a:r>
              <a:rPr lang="en-US" altLang="zh-CN" sz="5400" b="1" i="1" dirty="0" err="1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Nomzamo</a:t>
            </a:r>
            <a:endParaRPr lang="zh-CN" altLang="en-US" sz="4800" b="1" i="1" dirty="0">
              <a:ln w="28575">
                <a:solidFill>
                  <a:srgbClr val="FFC000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400"/>
                            </p:stCondLst>
                            <p:childTnLst>
                              <p:par>
                                <p:cTn id="22" presetID="12" presetClass="exit" presetSubtype="4" fill="hold" grpId="1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xit" presetSubtype="4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xit" presetSubtype="4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6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2489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10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100"/>
                            </p:stCondLst>
                            <p:childTnLst>
                              <p:par>
                                <p:cTn id="46" presetID="2" presetClass="exit" presetSubtype="4" fill="hold" grpId="1" nodeType="afterEffect">
                                  <p:stCondLst>
                                    <p:cond delay="2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7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400"/>
                            </p:stCondLst>
                            <p:childTnLst>
                              <p:par>
                                <p:cTn id="55" presetID="35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5E-6 -1.2971E-7 L -0.20469 -1.2971E-7 " pathEditMode="relative" rAng="0" ptsTypes="AA">
                                      <p:cBhvr>
                                        <p:cTn id="56" dur="4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69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9" dur="3000" fill="hold"/>
                                        <p:tgtEl>
                                          <p:spTgt spid="2969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9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674" name="Picture 2" descr="https://ss2.bdstatic.com/70cFvnSh_Q1YnxGkpoWK1HF6hhy/it/u=3905440465,833671573&amp;fm=27&amp;gp=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264696" cy="4159760"/>
          </a:xfrm>
          <a:prstGeom prst="rect">
            <a:avLst/>
          </a:prstGeom>
          <a:noFill/>
        </p:spPr>
      </p:pic>
      <p:pic>
        <p:nvPicPr>
          <p:cNvPr id="28676" name="Picture 4" descr="https://timgsa.baidu.com/timg?image&amp;quality=80&amp;size=b9999_10000&amp;sec=1530990602937&amp;di=569418f9dd5b6a70923c22955c5cdf1f&amp;imgtype=0&amp;src=http%3A%2F%2Fi2.bbs.fd.zol-img.com.cn%2Ft_s1200x5000%2Fg5%2FM00%2F0D%2F0C%2FChMkJ1YksmSIfl5IAAc-5Lzp12gAAD2ugJ2oYoABz78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-20538"/>
            <a:ext cx="7072707" cy="4709245"/>
          </a:xfrm>
          <a:prstGeom prst="rect">
            <a:avLst/>
          </a:prstGeom>
          <a:noFill/>
        </p:spPr>
      </p:pic>
      <p:pic>
        <p:nvPicPr>
          <p:cNvPr id="28678" name="Picture 6" descr="https://timgsa.baidu.com/timg?image&amp;quality=80&amp;size=b9999_10000&amp;sec=1530990423449&amp;di=ebb7b2d51b317b24c817b8ce27631053&amp;imgtype=0&amp;src=http%3A%2F%2Fimg1.cache.oeeee.com%2FAlbum%2F201306%2F27%2F51cc3be9a24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0"/>
            <a:ext cx="6877739" cy="4948014"/>
          </a:xfrm>
          <a:prstGeom prst="rect">
            <a:avLst/>
          </a:prstGeom>
          <a:noFill/>
        </p:spPr>
      </p:pic>
      <p:pic>
        <p:nvPicPr>
          <p:cNvPr id="28680" name="Picture 8" descr="https://timgsa.baidu.com/timg?image&amp;quality=80&amp;size=b9999_10000&amp;sec=1530990384293&amp;di=973787284fa986ee470e89c6a3039cbb&amp;imgtype=0&amp;src=http%3A%2F%2Fimg1.cache.oeeee.com%2FAlbum%2F201312%2F06%2F52a1200b4e95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9552" y="195486"/>
            <a:ext cx="8115300" cy="4544568"/>
          </a:xfrm>
          <a:prstGeom prst="rect">
            <a:avLst/>
          </a:prstGeom>
          <a:noFill/>
        </p:spPr>
      </p:pic>
    </p:spTree>
  </p:cSld>
  <p:clrMapOvr>
    <a:masterClrMapping/>
  </p:clrMapOvr>
  <p:transition advTm="3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0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843808" y="1923678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i="1" dirty="0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-The End</a:t>
            </a:r>
            <a:endParaRPr lang="zh-CN" altLang="en-US" sz="5400" b="1" i="1" dirty="0">
              <a:ln w="28575">
                <a:solidFill>
                  <a:srgbClr val="FFC000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448" y="4731990"/>
            <a:ext cx="339502" cy="339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0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1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165" y="555526"/>
            <a:ext cx="8167835" cy="4083918"/>
          </a:xfrm>
          <a:prstGeom prst="rect">
            <a:avLst/>
          </a:prstGeom>
          <a:noFill/>
        </p:spPr>
      </p:pic>
      <p:pic>
        <p:nvPicPr>
          <p:cNvPr id="1028" name="Picture 4" descr="https://timgsa.baidu.com/timg?image&amp;quality=80&amp;size=b9999_10000&amp;sec=1530972254949&amp;di=0107d1907ee02d1cc841cfd5f66ea196&amp;imgtype=0&amp;src=http%3A%2F%2Fimg.weixinyidu.com%2F160316%2F32f182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0"/>
            <a:ext cx="8275392" cy="51640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108520" y="987574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19050">
                  <a:solidFill>
                    <a:schemeClr val="bg1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Bring back Nelson Mandela</a:t>
            </a:r>
            <a:endParaRPr lang="zh-CN" altLang="en-US" sz="4400" b="1" i="1" dirty="0">
              <a:ln w="19050">
                <a:solidFill>
                  <a:schemeClr val="bg1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 advTm="19800">
    <p:sndAc>
      <p:stSnd>
        <p:snd r:embed="rId2" name="Hugh Masekela - Bring Him Back Home (Nelson Mandela) (Album Version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0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506" name="Picture 2" descr="https://timgsa.baidu.com/timg?image&amp;quality=80&amp;size=b10000_10000&amp;sec=1530963304&amp;di=337f85f7f3909aa817a9a90117ffe4cc&amp;src=http://pic3.40017.cn/line/admin/2014/10/27/14/uteL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235100"/>
            <a:ext cx="6948264" cy="39083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36512" y="290141"/>
            <a:ext cx="9180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19050">
                  <a:solidFill>
                    <a:schemeClr val="bg1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Bring him back home to</a:t>
            </a:r>
            <a:endParaRPr lang="zh-CN" altLang="en-US" sz="4400" b="1" i="1" dirty="0">
              <a:ln w="19050">
                <a:solidFill>
                  <a:schemeClr val="bg1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64560" y="195486"/>
            <a:ext cx="2511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Soweto</a:t>
            </a:r>
            <a:endParaRPr lang="zh-CN" altLang="en-US" sz="4800" b="1" i="1" dirty="0">
              <a:ln w="28575">
                <a:solidFill>
                  <a:srgbClr val="FFC000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pic>
        <p:nvPicPr>
          <p:cNvPr id="21508" name="Picture 4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460451"/>
            <a:ext cx="2189796" cy="1695475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2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482" name="Picture 2" descr="https://timgsa.baidu.com/timg?image&amp;quality=80&amp;size=b9999_10000&amp;sec=1530974892905&amp;di=9aba704f62fed85be20446e1c02c6c40&amp;imgtype=0&amp;src=http%3A%2F%2Fpic.baike.soso.com%2Fp%2F20140221%2F20140221050913-1458617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7664"/>
            <a:ext cx="6372200" cy="426583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9548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19050">
                  <a:solidFill>
                    <a:schemeClr val="bg1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I want to see him walking down the street of South Africa </a:t>
            </a:r>
            <a:endParaRPr lang="zh-CN" altLang="en-US" sz="4400" b="1" i="1" dirty="0">
              <a:ln w="19050">
                <a:solidFill>
                  <a:schemeClr val="bg1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pic>
        <p:nvPicPr>
          <p:cNvPr id="20486" name="Picture 6" descr="http://www.linewow.com/uploadfile/2013/1206/20131206102522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8432" y="1611982"/>
            <a:ext cx="5220072" cy="348004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364088" y="771550"/>
            <a:ext cx="3375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Tomorrow</a:t>
            </a:r>
          </a:p>
        </p:txBody>
      </p:sp>
    </p:spTree>
  </p:cSld>
  <p:clrMapOvr>
    <a:masterClrMapping/>
  </p:clrMapOvr>
  <p:transition advTm="8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458" name="Picture 2" descr="http://www.sygoc.org.cn/images/img/2013-12/zy1387523432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2087" y="411510"/>
            <a:ext cx="6274981" cy="439248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5536" y="267494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19050">
                  <a:solidFill>
                    <a:schemeClr val="bg1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Bring back Nelson Mandela</a:t>
            </a:r>
            <a:endParaRPr lang="zh-CN" altLang="en-US" sz="4400" b="1" i="1" dirty="0">
              <a:ln w="19050">
                <a:solidFill>
                  <a:schemeClr val="bg1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2008" y="843558"/>
            <a:ext cx="9180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 smtClean="0">
                <a:ln w="19050">
                  <a:solidFill>
                    <a:schemeClr val="bg1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Bring him back home to</a:t>
            </a:r>
            <a:endParaRPr lang="zh-CN" altLang="en-US" sz="4400" b="1" i="1" dirty="0">
              <a:ln w="19050">
                <a:solidFill>
                  <a:schemeClr val="bg1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 advTm="4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434" name="Picture 2" descr="http://himg2.huanqiu.com/attachment2010/120410/25b3842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41520">
            <a:off x="3535082" y="1296874"/>
            <a:ext cx="5905500" cy="368617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18436" name="Picture 4" descr="http://himg2.huanqiu.com/attachment2010/2013/1206/20131206075054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4208">
            <a:off x="-136017" y="1330370"/>
            <a:ext cx="6453691" cy="430698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55576" y="51470"/>
            <a:ext cx="2511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So</a:t>
            </a:r>
            <a:endParaRPr lang="zh-CN" altLang="en-US" sz="4800" b="1" i="1" dirty="0">
              <a:ln w="28575">
                <a:solidFill>
                  <a:srgbClr val="FFC000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4040" y="51470"/>
            <a:ext cx="2511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we</a:t>
            </a:r>
            <a:endParaRPr lang="zh-CN" altLang="en-US" sz="4800" b="1" i="1" dirty="0">
              <a:ln w="28575">
                <a:solidFill>
                  <a:srgbClr val="FFC000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2152" y="51470"/>
            <a:ext cx="2511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to</a:t>
            </a:r>
            <a:endParaRPr lang="zh-CN" altLang="en-US" sz="4800" b="1" i="1" dirty="0">
              <a:ln w="28575">
                <a:solidFill>
                  <a:srgbClr val="FFC000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pic>
        <p:nvPicPr>
          <p:cNvPr id="18438" name="Picture 6" descr="http://img1.cache.netease.com/catchpic/D/DD/DDFF94757F13059F20E5643E83168B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131590"/>
            <a:ext cx="4762500" cy="362902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72008" y="51470"/>
            <a:ext cx="827584" cy="720080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V="1">
            <a:off x="34652" y="51471"/>
            <a:ext cx="1945060" cy="1800199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13995" y="84294"/>
            <a:ext cx="3189853" cy="2775488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153015" y="71412"/>
            <a:ext cx="4490993" cy="4156522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V="1">
            <a:off x="683568" y="164554"/>
            <a:ext cx="5616624" cy="4887018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V="1">
            <a:off x="2771800" y="195486"/>
            <a:ext cx="5249159" cy="4858222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V="1">
            <a:off x="4572000" y="1135468"/>
            <a:ext cx="4464496" cy="3884554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V="1">
            <a:off x="6732240" y="2859782"/>
            <a:ext cx="2366422" cy="2190181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8172400" y="4155926"/>
            <a:ext cx="971600" cy="845388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365187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i="1" dirty="0" smtClean="0">
                <a:ln w="28575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I want to see him walking down the street of South Africa </a:t>
            </a:r>
            <a:endParaRPr lang="zh-CN" altLang="en-US" sz="4400" b="1" i="1" dirty="0">
              <a:ln w="28575">
                <a:solidFill>
                  <a:schemeClr val="accent3">
                    <a:lumMod val="40000"/>
                    <a:lumOff val="60000"/>
                  </a:schemeClr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  <p:pic>
        <p:nvPicPr>
          <p:cNvPr id="17410" name="Picture 2" descr="https://timgsa.baidu.com/timg?image&amp;quality=80&amp;size=b9999_10000&amp;sec=1530977179657&amp;di=ac78af6934e6eaeb5e4c8b27d3d58eb6&amp;imgtype=0&amp;src=http%3A%2F%2Fimg.pconline.com.cn%2Fimages%2Fupload%2Fupc%2Ftx%2Fitbbs%2F1502%2F03%2Fc61%2F2705793_14229650794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7494"/>
            <a:ext cx="5262563" cy="3501358"/>
          </a:xfrm>
          <a:prstGeom prst="rect">
            <a:avLst/>
          </a:prstGeom>
          <a:noFill/>
        </p:spPr>
      </p:pic>
      <p:pic>
        <p:nvPicPr>
          <p:cNvPr id="56" name="Picture 4" descr="http://s4.sinaimg.cn/mw690/005PwIdVgy6RuvzitA7f3&amp;6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0900" y="-164554"/>
            <a:ext cx="3317564" cy="5668094"/>
          </a:xfrm>
          <a:prstGeom prst="rect">
            <a:avLst/>
          </a:prstGeom>
          <a:noFill/>
        </p:spPr>
      </p:pic>
      <p:sp>
        <p:nvSpPr>
          <p:cNvPr id="57" name="TextBox 56"/>
          <p:cNvSpPr txBox="1"/>
          <p:nvPr/>
        </p:nvSpPr>
        <p:spPr>
          <a:xfrm>
            <a:off x="43880" y="1576412"/>
            <a:ext cx="52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no </a:t>
            </a:r>
            <a:r>
              <a:rPr lang="en-US" altLang="zh-CN" sz="5400" b="1" i="1" dirty="0" err="1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no</a:t>
            </a:r>
            <a:r>
              <a:rPr lang="en-US" altLang="zh-CN" sz="5400" b="1" i="1" dirty="0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 </a:t>
            </a:r>
            <a:r>
              <a:rPr lang="en-US" altLang="zh-CN" sz="5400" b="1" i="1" dirty="0" err="1" smtClean="0">
                <a:ln w="28575">
                  <a:solidFill>
                    <a:srgbClr val="FFC000"/>
                  </a:solidFill>
                </a:ln>
                <a:solidFill>
                  <a:srgbClr val="6513D3"/>
                </a:solidFill>
                <a:latin typeface="Berlin Sans FB Demi" pitchFamily="34" charset="0"/>
              </a:rPr>
              <a:t>Nomzamo</a:t>
            </a:r>
            <a:endParaRPr lang="zh-CN" altLang="en-US" sz="4800" b="1" i="1" dirty="0">
              <a:ln w="28575">
                <a:solidFill>
                  <a:srgbClr val="FFC000"/>
                </a:solidFill>
              </a:ln>
              <a:solidFill>
                <a:srgbClr val="6513D3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 advTm="88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4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8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602" name="Picture 2" descr="https://timgsa.baidu.com/timg?image&amp;quality=80&amp;size=b9999_10000&amp;sec=1530978295404&amp;di=13700f47cd7c0083bbafbf460dcf787b&amp;imgtype=0&amp;src=http%3A%2F%2Fimgsrc.baidu.com%2Fimgad%2Fpic%2Fitem%2Ff9198618367adab4b716295081d4b31c8601e4db.jpg"/>
          <p:cNvPicPr>
            <a:picLocks noChangeAspect="1" noChangeArrowheads="1"/>
          </p:cNvPicPr>
          <p:nvPr/>
        </p:nvPicPr>
        <p:blipFill>
          <a:blip r:embed="rId2" cstate="print"/>
          <a:srcRect b="4810"/>
          <a:stretch>
            <a:fillRect/>
          </a:stretch>
        </p:blipFill>
        <p:spPr bwMode="auto">
          <a:xfrm>
            <a:off x="0" y="-548171"/>
            <a:ext cx="9144000" cy="5805646"/>
          </a:xfrm>
          <a:prstGeom prst="rect">
            <a:avLst/>
          </a:prstGeom>
          <a:noFill/>
        </p:spPr>
      </p:pic>
      <p:pic>
        <p:nvPicPr>
          <p:cNvPr id="25604" name="Picture 4" descr="https://timgsa.baidu.com/timg?image&amp;quality=80&amp;size=b9999_10000&amp;sec=1530978290351&amp;di=851ced516548132c82074392a3084c65&amp;imgtype=0&amp;src=http%3A%2F%2Fimgsrc.baidu.com%2Fimage%2Fc0%253Dshijue1%252C0%252C0%252C294%252C40%2Fsign%3D2dba686dd0b44aed4d43b6a7db75ed74%2F2f738bd4b31c87010a29d9c12d7f9e2f0708ff7e.jpg"/>
          <p:cNvPicPr>
            <a:picLocks noChangeAspect="1" noChangeArrowheads="1"/>
          </p:cNvPicPr>
          <p:nvPr/>
        </p:nvPicPr>
        <p:blipFill>
          <a:blip r:embed="rId3" cstate="print"/>
          <a:srcRect b="4086"/>
          <a:stretch>
            <a:fillRect/>
          </a:stretch>
        </p:blipFill>
        <p:spPr bwMode="auto">
          <a:xfrm>
            <a:off x="0" y="-524594"/>
            <a:ext cx="9461847" cy="5921581"/>
          </a:xfrm>
          <a:prstGeom prst="rect">
            <a:avLst/>
          </a:prstGeom>
          <a:noFill/>
        </p:spPr>
      </p:pic>
      <p:pic>
        <p:nvPicPr>
          <p:cNvPr id="25606" name="Picture 6" descr="https://timgsa.baidu.com/timg?image&amp;quality=80&amp;size=b9999_10000&amp;sec=1530978295404&amp;di=13700f47cd7c0083bbafbf460dcf787b&amp;imgtype=0&amp;src=http%3A%2F%2Fimgsrc.baidu.com%2Fimgad%2Fpic%2Fitem%2Ff9198618367adab4b716295081d4b31c8601e4db.jpg"/>
          <p:cNvPicPr>
            <a:picLocks noChangeAspect="1" noChangeArrowheads="1"/>
          </p:cNvPicPr>
          <p:nvPr/>
        </p:nvPicPr>
        <p:blipFill>
          <a:blip r:embed="rId2" cstate="print"/>
          <a:srcRect b="4819"/>
          <a:stretch>
            <a:fillRect/>
          </a:stretch>
        </p:blipFill>
        <p:spPr bwMode="auto">
          <a:xfrm>
            <a:off x="0" y="-740618"/>
            <a:ext cx="9753600" cy="6192069"/>
          </a:xfrm>
          <a:prstGeom prst="rect">
            <a:avLst/>
          </a:prstGeom>
          <a:noFill/>
        </p:spPr>
      </p:pic>
      <p:pic>
        <p:nvPicPr>
          <p:cNvPr id="25608" name="Picture 8" descr="https://timgsa.baidu.com/timg?image&amp;quality=80&amp;size=b9999_10000&amp;sec=1530978694232&amp;di=290a720f53fce795c31040a8b3f028aa&amp;imgtype=0&amp;src=http%3A%2F%2Fimgsrc.baidu.com%2Fimage%2Fc0%253Dshijue1%252C0%252C0%252C294%252C40%2Fsign%3Dc7992f7a8f35e5dd8421ad9c1eafcd9a%2Fe61190ef76c6a7ef4640670ef7faaf51f3de66b0.jpg"/>
          <p:cNvPicPr>
            <a:picLocks noChangeAspect="1" noChangeArrowheads="1"/>
          </p:cNvPicPr>
          <p:nvPr/>
        </p:nvPicPr>
        <p:blipFill>
          <a:blip r:embed="rId4" cstate="print"/>
          <a:srcRect b="5020"/>
          <a:stretch>
            <a:fillRect/>
          </a:stretch>
        </p:blipFill>
        <p:spPr bwMode="auto">
          <a:xfrm>
            <a:off x="0" y="-634484"/>
            <a:ext cx="9612559" cy="6086660"/>
          </a:xfrm>
          <a:prstGeom prst="rect">
            <a:avLst/>
          </a:prstGeom>
          <a:noFill/>
        </p:spPr>
      </p:pic>
      <p:pic>
        <p:nvPicPr>
          <p:cNvPr id="25610" name="Picture 10" descr="https://timgsa.baidu.com/timg?image&amp;quality=80&amp;size=b9999_10000&amp;sec=1530978703388&amp;di=725f883e02bb8c3e6f5e136cde8e6d71&amp;imgtype=0&amp;src=http%3A%2F%2Fimgsrc.baidu.com%2Fimgad%2Fpic%2Fitem%2F279759ee3d6d55fbc620f4d267224f4a21a4dd64.jpg"/>
          <p:cNvPicPr>
            <a:picLocks noChangeAspect="1" noChangeArrowheads="1"/>
          </p:cNvPicPr>
          <p:nvPr/>
        </p:nvPicPr>
        <p:blipFill>
          <a:blip r:embed="rId5" cstate="print"/>
          <a:srcRect b="5240"/>
          <a:stretch>
            <a:fillRect/>
          </a:stretch>
        </p:blipFill>
        <p:spPr bwMode="auto">
          <a:xfrm>
            <a:off x="0" y="-668369"/>
            <a:ext cx="9361040" cy="5904415"/>
          </a:xfrm>
          <a:prstGeom prst="rect">
            <a:avLst/>
          </a:prstGeom>
          <a:noFill/>
        </p:spPr>
      </p:pic>
      <p:pic>
        <p:nvPicPr>
          <p:cNvPr id="25612" name="Picture 12" descr="https://timgsa.baidu.com/timg?image&amp;quality=80&amp;size=b9999_10000&amp;sec=1530979015147&amp;di=fad7631394600eb20ffe250bf3edfa5e&amp;imgtype=0&amp;src=http%3A%2F%2Fimgsrc.baidu.com%2Fimage%2Fc0%253Dshijue1%252C0%252C0%252C294%252C40%2Fsign%3D172e19b78826cffc7d27b7f1d16820e5%2F1f178a82b9014a9056682993a3773912b31bee4e.jpg"/>
          <p:cNvPicPr>
            <a:picLocks noChangeAspect="1" noChangeArrowheads="1"/>
          </p:cNvPicPr>
          <p:nvPr/>
        </p:nvPicPr>
        <p:blipFill>
          <a:blip r:embed="rId6" cstate="print"/>
          <a:srcRect b="5163"/>
          <a:stretch>
            <a:fillRect/>
          </a:stretch>
        </p:blipFill>
        <p:spPr bwMode="auto">
          <a:xfrm>
            <a:off x="0" y="0"/>
            <a:ext cx="9396536" cy="5143500"/>
          </a:xfrm>
          <a:prstGeom prst="rect">
            <a:avLst/>
          </a:prstGeom>
          <a:noFill/>
        </p:spPr>
      </p:pic>
      <p:pic>
        <p:nvPicPr>
          <p:cNvPr id="25614" name="Picture 14" descr="https://timgsa.baidu.com/timg?image&amp;quality=80&amp;size=b9999_10000&amp;sec=1530974870887&amp;di=000521a82e9ee1d2188eb06f3f2a034c&amp;imgtype=0&amp;src=http%3A%2F%2Fimgsrc.baidu.com%2Fimage%2Fc0%253Dshijue1%252C0%252C0%252C294%252C40%2Fsign%3D3df9592ba5c3793169658e6a83addd30%2F0b55b319ebc4b74506a02c3bc5fc1e178a8215e2.jpg"/>
          <p:cNvPicPr>
            <a:picLocks noChangeAspect="1" noChangeArrowheads="1"/>
          </p:cNvPicPr>
          <p:nvPr/>
        </p:nvPicPr>
        <p:blipFill>
          <a:blip r:embed="rId7" cstate="print"/>
          <a:srcRect b="3611"/>
          <a:stretch>
            <a:fillRect/>
          </a:stretch>
        </p:blipFill>
        <p:spPr bwMode="auto">
          <a:xfrm>
            <a:off x="0" y="-8486"/>
            <a:ext cx="9200991" cy="5131448"/>
          </a:xfrm>
          <a:prstGeom prst="rect">
            <a:avLst/>
          </a:prstGeom>
          <a:noFill/>
        </p:spPr>
      </p:pic>
      <p:pic>
        <p:nvPicPr>
          <p:cNvPr id="25618" name="Picture 18" descr="https://timgsa.baidu.com/timg?image&amp;quality=80&amp;size=b9999_10000&amp;sec=1530979590800&amp;di=0bb7a16f557f4fcfdbbd7c49cc8d8668&amp;imgtype=0&amp;src=http%3A%2F%2Fyouimg1.c-ctrip.com%2Ftarget%2Ffd%2Ftg%2Fg2%2FM07%2F10%2F5B%2FCghzgFUHVf6AVS7xAAijVIxGJxY49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1549947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Tm="51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3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500"/>
                            </p:stCondLst>
                            <p:childTnLst>
                              <p:par>
                                <p:cTn id="28" presetID="3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2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90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4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80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8800"/>
                            </p:stCondLst>
                            <p:childTnLst>
                              <p:par>
                                <p:cTn id="63" presetID="3" presetClass="exit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33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179</Words>
  <Application>Microsoft Office PowerPoint</Application>
  <PresentationFormat>全屏显示(16:9)</PresentationFormat>
  <Paragraphs>39</Paragraphs>
  <Slides>15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6" baseType="lpstr">
      <vt:lpstr>Office 主题</vt:lpstr>
      <vt:lpstr>Mandela (Bring Him Back Home)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Mandela (Bring Him Back Home)</dc:title>
  <cp:lastModifiedBy>asus</cp:lastModifiedBy>
  <cp:revision>66</cp:revision>
  <dcterms:modified xsi:type="dcterms:W3CDTF">2018-07-09T13:49:46Z</dcterms:modified>
</cp:coreProperties>
</file>