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3" r:id="rId15"/>
    <p:sldId id="264" r:id="rId16"/>
    <p:sldId id="265" r:id="rId17"/>
    <p:sldId id="266" r:id="rId18"/>
    <p:sldId id="269" r:id="rId19"/>
    <p:sldId id="268" r:id="rId20"/>
    <p:sldId id="270" r:id="rId21"/>
    <p:sldId id="271" r:id="rId22"/>
    <p:sldId id="267" r:id="rId23"/>
    <p:sldId id="273" r:id="rId24"/>
    <p:sldId id="272" r:id="rId25"/>
    <p:sldId id="274" r:id="rId26"/>
    <p:sldId id="275" r:id="rId27"/>
    <p:sldId id="276" r:id="rId28"/>
    <p:sldId id="278" r:id="rId29"/>
    <p:sldId id="277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58" d="100"/>
          <a:sy n="58" d="100"/>
        </p:scale>
        <p:origin x="-1254" y="-6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49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09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70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3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43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85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70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66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34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59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620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60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768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83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34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29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4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52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8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84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84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1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59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218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44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008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9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7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6310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92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36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19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6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03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03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74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5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47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68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0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13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49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470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37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75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650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27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82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269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73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86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9753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648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93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405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4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47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77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530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965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928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189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1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205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0616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5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419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621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8743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665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66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267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6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363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28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00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6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7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6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2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3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8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9405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h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715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1165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3475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7336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b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61573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77597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0189" y="38985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25669" y="38985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13701" y="38985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66621" y="38985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52" y="1073058"/>
            <a:ext cx="2867553" cy="19117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642" y="3147814"/>
            <a:ext cx="3199426" cy="17965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87" y="1087160"/>
            <a:ext cx="2606233" cy="1897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85" y="3147814"/>
            <a:ext cx="2395403" cy="17965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54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9405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h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715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1165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3475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7336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b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61573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77597" y="4115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0189" y="38985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25669" y="38985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13701" y="38985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66621" y="38985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13700" y="319813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05864" y="321982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w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66621" y="321982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78137" y="321006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87624" y="321982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1485" y="321982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d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0" y="321982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50322" y="32317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f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20072" y="32317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08104" y="321975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4661" b="21458"/>
          <a:stretch/>
        </p:blipFill>
        <p:spPr>
          <a:xfrm>
            <a:off x="6228184" y="1596301"/>
            <a:ext cx="2086724" cy="24514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372200" y="4192800"/>
            <a:ext cx="213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Frederick William </a:t>
            </a:r>
            <a:r>
              <a:rPr lang="en-US" altLang="zh-CN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I</a:t>
            </a:r>
          </a:p>
          <a:p>
            <a:pPr algn="ctr"/>
            <a:r>
              <a:rPr lang="en-US" altLang="zh-CN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(King of Prussia)</a:t>
            </a:r>
            <a:endParaRPr lang="zh-CN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12" y="1203598"/>
            <a:ext cx="2775188" cy="15583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7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9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2566" y="212053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211624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6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9914" y="212053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7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4614" y="212053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45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4661" b="21458"/>
          <a:stretch/>
        </p:blipFill>
        <p:spPr>
          <a:xfrm>
            <a:off x="765844" y="1350496"/>
            <a:ext cx="1531198" cy="179881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30935" y="3570218"/>
            <a:ext cx="213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Frederick William </a:t>
            </a:r>
            <a:r>
              <a:rPr lang="en-US" altLang="zh-CN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I</a:t>
            </a:r>
          </a:p>
          <a:p>
            <a:pPr algn="ctr"/>
            <a:r>
              <a:rPr lang="en-US" altLang="zh-CN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(King of Prussia)</a:t>
            </a:r>
            <a:endParaRPr lang="zh-CN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16022"/>
          <a:stretch/>
        </p:blipFill>
        <p:spPr>
          <a:xfrm>
            <a:off x="3635896" y="1639294"/>
            <a:ext cx="1898708" cy="1510020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4" r="17277"/>
          <a:stretch/>
        </p:blipFill>
        <p:spPr>
          <a:xfrm>
            <a:off x="6804248" y="1416041"/>
            <a:ext cx="1536971" cy="1820938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668876" y="3570385"/>
            <a:ext cx="2132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Peter the Great</a:t>
            </a:r>
          </a:p>
          <a:p>
            <a:pPr algn="ctr"/>
            <a:r>
              <a:rPr lang="en-US" altLang="zh-CN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(King of Russia)</a:t>
            </a:r>
            <a:endParaRPr lang="zh-CN" alt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38147" y="21003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47634" y="211008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g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871495" y="211008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v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32010" y="2110085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86649" y="215371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96136" y="216347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35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2566" y="212053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211624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9914" y="212053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7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4614" y="212053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7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296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r="5968"/>
          <a:stretch/>
        </p:blipFill>
        <p:spPr>
          <a:xfrm>
            <a:off x="323528" y="223428"/>
            <a:ext cx="1768999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665" y="2515325"/>
            <a:ext cx="213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Catherine </a:t>
            </a:r>
            <a:r>
              <a:rPr lang="en-US" altLang="zh-CN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Ⅱ</a:t>
            </a:r>
          </a:p>
          <a:p>
            <a:pPr algn="ctr"/>
            <a:r>
              <a:rPr lang="en-US" altLang="zh-CN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(Empress </a:t>
            </a:r>
            <a:r>
              <a:rPr lang="en-US" altLang="zh-CN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of Russia)</a:t>
            </a:r>
            <a:endParaRPr lang="zh-CN" alt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lonna MT" panose="04020805060202030203" pitchFamily="8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0" b="78272"/>
          <a:stretch/>
        </p:blipFill>
        <p:spPr>
          <a:xfrm>
            <a:off x="2739203" y="2606937"/>
            <a:ext cx="1562626" cy="5312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2" t="35849" r="12962" b="1635"/>
          <a:stretch/>
        </p:blipFill>
        <p:spPr>
          <a:xfrm rot="16200000">
            <a:off x="7503747" y="731372"/>
            <a:ext cx="758807" cy="14377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t="25952" r="37438" b="43434"/>
          <a:stretch/>
        </p:blipFill>
        <p:spPr>
          <a:xfrm>
            <a:off x="4432795" y="1153624"/>
            <a:ext cx="1220162" cy="6760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3" r="71131"/>
          <a:stretch/>
        </p:blipFill>
        <p:spPr>
          <a:xfrm>
            <a:off x="4334426" y="4155926"/>
            <a:ext cx="976757" cy="6391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7442" y="15191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d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9752" y="15191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63613" y="15191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d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97236" y="15191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3407" y="15191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7644" y="15191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3668" y="15191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49364" y="13026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d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26852" y="13025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42876" y="13026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57408" y="13026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2630" y="12347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i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8654" y="12347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l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54678" y="12347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r="16022"/>
          <a:stretch/>
        </p:blipFill>
        <p:spPr>
          <a:xfrm>
            <a:off x="6288525" y="2872574"/>
            <a:ext cx="2855475" cy="22709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18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2566" y="212053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211624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9914" y="212053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9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4614" y="212053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4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58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25209"/>
            <a:ext cx="2843808" cy="1421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0396" y="3190205"/>
            <a:ext cx="213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lonna MT" panose="04020805060202030203" pitchFamily="82" charset="0"/>
              </a:rPr>
              <a:t>Nazis army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25209"/>
            <a:ext cx="2664296" cy="1496064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934121" y="209151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7469" y="210127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210127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7294" y="209151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l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210127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31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00315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h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2625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6486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2075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64385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88246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b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12483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28507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71099" y="153514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76579" y="153514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64611" y="153514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17531" y="153514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1975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57396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h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81257" y="15567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n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69781" y="264375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55397" y="264375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w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57813" y="264375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52733" y="264375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i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89861" y="264592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13722" y="264592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37959" y="264592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3983" y="264592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i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12688" y="265099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n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00720" y="265099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g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32295" y="257175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.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48319" y="257175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.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64343" y="257175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.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117263" y="2571751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.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81927" y="25717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.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88224" y="25717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.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75911" y="156363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042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18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88882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u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4362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n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2394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5314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i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218209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L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2646" y="2143997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2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4" y="2139702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3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2584" y="214399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0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8562" y="2143997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0</a:t>
            </a:r>
            <a:endParaRPr lang="zh-CN" altLang="en-US" sz="28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642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46257" y="7715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h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8567" y="7715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2428" y="7715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8017" y="7715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0327" y="7715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4188" y="7715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b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58425" y="7715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74449" y="77155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7041" y="74989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22521" y="74989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10553" y="74989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o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63473" y="74989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51164" y="77154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36780" y="77154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w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9196" y="77154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29975" y="77154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71244" y="77371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95105" y="77371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b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9342" y="77371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u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22063" y="77154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i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66079" y="77154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l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82103" y="77878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96336" y="74989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.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01" y="1844912"/>
            <a:ext cx="1954353" cy="130290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74" y="3527105"/>
            <a:ext cx="1848489" cy="103797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44" y="1462481"/>
            <a:ext cx="1509219" cy="10988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80" y="3735069"/>
            <a:ext cx="1724659" cy="12934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220" y="2118955"/>
            <a:ext cx="1848489" cy="103797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57" y="3594284"/>
            <a:ext cx="1657558" cy="9036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2" t="35849" r="12962" b="1635"/>
          <a:stretch/>
        </p:blipFill>
        <p:spPr>
          <a:xfrm rot="16200000">
            <a:off x="4190795" y="2428839"/>
            <a:ext cx="758807" cy="14377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53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-1"/>
            <a:ext cx="12858754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4906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t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0386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h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8418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7362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218209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n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2182093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d</a:t>
            </a:r>
            <a:endParaRPr lang="zh-CN" altLang="en-US" sz="2400" b="1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54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41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-1"/>
            <a:ext cx="12858754" cy="5143501"/>
          </a:xfrm>
          <a:prstGeom prst="rect">
            <a:avLst/>
          </a:prstGeom>
        </p:spPr>
      </p:pic>
      <p:pic>
        <p:nvPicPr>
          <p:cNvPr id="3" name="The amber ro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483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0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2566" y="212053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211624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9914" y="212053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7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4614" y="212053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0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41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80512" cy="549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00" t="22099" r="38810" b="46941"/>
          <a:stretch/>
        </p:blipFill>
        <p:spPr>
          <a:xfrm>
            <a:off x="1944366" y="1776562"/>
            <a:ext cx="1780162" cy="1702341"/>
          </a:xfrm>
          <a:prstGeom prst="ellipse">
            <a:avLst/>
          </a:prstGeom>
        </p:spPr>
      </p:pic>
      <p:cxnSp>
        <p:nvCxnSpPr>
          <p:cNvPr id="3" name="肘形连接符 2"/>
          <p:cNvCxnSpPr/>
          <p:nvPr/>
        </p:nvCxnSpPr>
        <p:spPr>
          <a:xfrm flipV="1">
            <a:off x="2834447" y="1995685"/>
            <a:ext cx="2304256" cy="707154"/>
          </a:xfrm>
          <a:prstGeom prst="bent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36096" y="194920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8406" y="194920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P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0719" y="196606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u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2160" y="196606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8184" y="196606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s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44208" y="196606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i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8224" y="196606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A, </a:t>
            </a:r>
            <a:endParaRPr lang="zh-CN" altLang="en-US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4735" y="247200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e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57342" y="247200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g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4168" y="247012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r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2200" y="246594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m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32240" y="2456937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a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06863" y="247012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n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08304" y="246594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方正兰亭超细黑简体" panose="02000000000000000000" pitchFamily="2" charset="-122"/>
              </a:rPr>
              <a:t>y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anose="020A0402060406010301" pitchFamily="18" charset="0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248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193</Words>
  <Application>Microsoft Office PowerPoint</Application>
  <PresentationFormat>全屏显示(16:9)</PresentationFormat>
  <Paragraphs>168</Paragraphs>
  <Slides>22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8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shirley</dc:creator>
  <cp:lastModifiedBy>Shirley liu</cp:lastModifiedBy>
  <cp:revision>20</cp:revision>
  <dcterms:created xsi:type="dcterms:W3CDTF">2018-07-15T05:54:59Z</dcterms:created>
  <dcterms:modified xsi:type="dcterms:W3CDTF">2018-07-15T11:40:35Z</dcterms:modified>
</cp:coreProperties>
</file>