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83" r:id="rId2"/>
    <p:sldId id="264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13" r:id="rId26"/>
    <p:sldId id="310" r:id="rId27"/>
    <p:sldId id="311" r:id="rId28"/>
    <p:sldId id="312" r:id="rId29"/>
    <p:sldId id="309" r:id="rId30"/>
    <p:sldId id="314" r:id="rId31"/>
    <p:sldId id="315" r:id="rId32"/>
    <p:sldId id="316" r:id="rId33"/>
    <p:sldId id="317" r:id="rId34"/>
    <p:sldId id="318" r:id="rId35"/>
    <p:sldId id="322" r:id="rId36"/>
    <p:sldId id="319" r:id="rId37"/>
    <p:sldId id="321" r:id="rId38"/>
    <p:sldId id="320" r:id="rId39"/>
    <p:sldId id="323" r:id="rId40"/>
    <p:sldId id="284" r:id="rId4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3324"/>
    <a:srgbClr val="FDFCF1"/>
    <a:srgbClr val="FBFBFB"/>
    <a:srgbClr val="F3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7" autoAdjust="0"/>
    <p:restoredTop sz="94660"/>
  </p:normalViewPr>
  <p:slideViewPr>
    <p:cSldViewPr snapToGrid="0">
      <p:cViewPr>
        <p:scale>
          <a:sx n="90" d="100"/>
          <a:sy n="90" d="100"/>
        </p:scale>
        <p:origin x="-960" y="-5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8334F-397A-4509-80AE-43180FF9C685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0629D-FCCB-4514-9C89-795C310CE9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7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E5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3183E-2707-49AA-93AF-DE7DB9B0FF8E}" type="datetimeFigureOut">
              <a:rPr lang="zh-CN" altLang="en-US" smtClean="0"/>
              <a:t>2018/7/10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D6A51-9C0B-405C-AA18-D26763AE819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86000" y="1290342"/>
            <a:ext cx="4572000" cy="256224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Arrus Blk BT" panose="02090805060306090404" pitchFamily="18" charset="0"/>
                <a:ea typeface="Engel Light ltd" panose="02000500020000020004" pitchFamily="2" charset="0"/>
              </a:rPr>
              <a:t>PEP M2U1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: </a:t>
            </a:r>
            <a:r>
              <a:rPr lang="en-US" altLang="zh-CN" sz="2700" b="1" dirty="0">
                <a:solidFill>
                  <a:prstClr val="black"/>
                </a:solidFill>
                <a:latin typeface="Engel Light ltd" panose="02000500020000020004" pitchFamily="2" charset="0"/>
                <a:ea typeface="Engel Light ltd" panose="02000500020000020004" pitchFamily="2" charset="0"/>
              </a:rPr>
              <a:t>Cultural Relics</a:t>
            </a:r>
          </a:p>
          <a:p>
            <a:pPr lvl="0">
              <a:lnSpc>
                <a:spcPct val="20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Arrus Blk BT" panose="02090805060306090404" pitchFamily="18" charset="0"/>
                <a:ea typeface="宋体"/>
              </a:rPr>
              <a:t>Song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: </a:t>
            </a:r>
            <a:r>
              <a:rPr lang="en-US" altLang="zh-CN" sz="2700" b="1" dirty="0">
                <a:solidFill>
                  <a:prstClr val="black"/>
                </a:solidFill>
                <a:latin typeface="Engel Light ltd" panose="02000500020000020004" pitchFamily="2" charset="0"/>
                <a:ea typeface="Engel Light ltd" panose="02000500020000020004" pitchFamily="2" charset="0"/>
              </a:rPr>
              <a:t>Viva la Vida</a:t>
            </a:r>
          </a:p>
          <a:p>
            <a:pPr lvl="0">
              <a:lnSpc>
                <a:spcPct val="20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Arrus Blk BT" panose="02090805060306090404" pitchFamily="18" charset="0"/>
                <a:ea typeface="宋体"/>
              </a:rPr>
              <a:t>Singer</a:t>
            </a:r>
            <a:r>
              <a:rPr lang="en-US" altLang="zh-CN" sz="2400" dirty="0">
                <a:solidFill>
                  <a:prstClr val="black"/>
                </a:solidFill>
                <a:latin typeface="Calibri"/>
                <a:ea typeface="宋体"/>
              </a:rPr>
              <a:t>: </a:t>
            </a:r>
            <a:r>
              <a:rPr lang="en-US" altLang="zh-CN" sz="2700" b="1" dirty="0">
                <a:solidFill>
                  <a:prstClr val="black"/>
                </a:solidFill>
                <a:latin typeface="Engel Light ltd" panose="02000500020000020004" pitchFamily="2" charset="0"/>
                <a:ea typeface="Engel Light ltd" panose="02000500020000020004" pitchFamily="2" charset="0"/>
              </a:rPr>
              <a:t>Coldplay</a:t>
            </a:r>
            <a:endParaRPr lang="zh-CN" altLang="en-US" sz="2700" b="1" dirty="0">
              <a:solidFill>
                <a:prstClr val="black"/>
              </a:solidFill>
              <a:latin typeface="Engel Light ltd" panose="02000500020000020004" pitchFamily="2" charset="0"/>
              <a:ea typeface="Engel Light ltd" panose="02000500020000020004" pitchFamily="2" charset="0"/>
            </a:endParaRPr>
          </a:p>
        </p:txBody>
      </p:sp>
      <p:sp>
        <p:nvSpPr>
          <p:cNvPr id="12" name="八边形 11"/>
          <p:cNvSpPr/>
          <p:nvPr/>
        </p:nvSpPr>
        <p:spPr>
          <a:xfrm>
            <a:off x="1938387" y="1678309"/>
            <a:ext cx="298451" cy="298451"/>
          </a:xfrm>
          <a:prstGeom prst="octag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13" name="八边形 12"/>
          <p:cNvSpPr/>
          <p:nvPr/>
        </p:nvSpPr>
        <p:spPr>
          <a:xfrm>
            <a:off x="1938387" y="2490780"/>
            <a:ext cx="298451" cy="298451"/>
          </a:xfrm>
          <a:prstGeom prst="octag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14" name="八边形 13"/>
          <p:cNvSpPr/>
          <p:nvPr/>
        </p:nvSpPr>
        <p:spPr>
          <a:xfrm>
            <a:off x="1938387" y="3332496"/>
            <a:ext cx="298451" cy="298451"/>
          </a:xfrm>
          <a:prstGeom prst="octag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0571" y="4442345"/>
            <a:ext cx="2639184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作者：钟婉琴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单位：华南师范大学外文学院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6716" y="4650700"/>
            <a:ext cx="323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One minute I held the key</a:t>
            </a:r>
            <a:endParaRPr lang="zh-CN" altLang="en-US" sz="18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7" y="150048"/>
            <a:ext cx="3070344" cy="43488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49196" y="4650700"/>
            <a:ext cx="403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Next the walls were closed on me</a:t>
            </a:r>
            <a:endParaRPr lang="zh-CN" altLang="en-US" sz="18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45" y="150048"/>
            <a:ext cx="3253764" cy="430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9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710"/>
    </mc:Choice>
    <mc:Fallback>
      <p:transition advClick="0" advTm="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52" y="148857"/>
            <a:ext cx="6210257" cy="39994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09689" y="4298594"/>
            <a:ext cx="5656520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And I discovered that my castles stand </a:t>
            </a:r>
          </a:p>
          <a:p>
            <a:pPr>
              <a:lnSpc>
                <a:spcPct val="114000"/>
              </a:lnSpc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Upon 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pillars of salt, pillars of sand</a:t>
            </a:r>
          </a:p>
        </p:txBody>
      </p:sp>
    </p:spTree>
    <p:extLst>
      <p:ext uri="{BB962C8B-B14F-4D97-AF65-F5344CB8AC3E}">
        <p14:creationId xmlns:p14="http://schemas.microsoft.com/office/powerpoint/2010/main" val="380920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780"/>
    </mc:Choice>
    <mc:Fallback>
      <p:transition advClick="0" advTm="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5"/>
          <a:stretch/>
        </p:blipFill>
        <p:spPr>
          <a:xfrm>
            <a:off x="1215068" y="350872"/>
            <a:ext cx="6589229" cy="39311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92559" y="4474216"/>
            <a:ext cx="4270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I hear Jerusalem's bell's ringing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1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610"/>
    </mc:Choice>
    <mc:Fallback>
      <p:transition advClick="0" advTm="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3463"/>
          <a:stretch/>
        </p:blipFill>
        <p:spPr>
          <a:xfrm>
            <a:off x="283236" y="430619"/>
            <a:ext cx="3310568" cy="41252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99792" y="649422"/>
            <a:ext cx="421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Roman Cavalry choirs are singing</a:t>
            </a:r>
            <a:endParaRPr lang="zh-CN" altLang="en-US" sz="18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5" b="34057"/>
          <a:stretch/>
        </p:blipFill>
        <p:spPr>
          <a:xfrm>
            <a:off x="4080509" y="1498936"/>
            <a:ext cx="4542494" cy="25040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75716" y="4266174"/>
            <a:ext cx="4268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Arrus Blk BT" panose="02090805060306090404" pitchFamily="18" charset="0"/>
              </a:rPr>
              <a:t>Be my mirror my sword and shield</a:t>
            </a:r>
            <a:endParaRPr lang="zh-CN" altLang="en-US" sz="1800" dirty="0"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7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8" b="34263"/>
          <a:stretch/>
        </p:blipFill>
        <p:spPr>
          <a:xfrm>
            <a:off x="2424224" y="408498"/>
            <a:ext cx="6326372" cy="36966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6016" y="4272197"/>
            <a:ext cx="4623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rus Blk BT" panose="02090805060306090404" pitchFamily="18" charset="0"/>
              </a:rPr>
              <a:t>My missionaries in a foreign field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89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550"/>
    </mc:Choice>
    <mc:Fallback>
      <p:transition advClick="0" advTm="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6"/>
          <a:stretch/>
        </p:blipFill>
        <p:spPr>
          <a:xfrm>
            <a:off x="1637414" y="334817"/>
            <a:ext cx="6028660" cy="37310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05034" y="4342355"/>
            <a:ext cx="4323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For some reason I can't explain 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6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0"/>
    </mc:Choice>
    <mc:Fallback>
      <p:transition advClick="0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42320" y="1736627"/>
            <a:ext cx="4572000" cy="13011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Once you know </a:t>
            </a:r>
            <a:endParaRPr lang="en-US" altLang="zh-CN" sz="1800" dirty="0" smtClean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there 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was never'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Never an honest word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4" y="358871"/>
            <a:ext cx="5879805" cy="40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460"/>
    </mc:Choice>
    <mc:Fallback>
      <p:transition advClick="0" advTm="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06" y="412675"/>
            <a:ext cx="6772275" cy="371382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89904" y="4329987"/>
            <a:ext cx="45704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That was when I ruled the world 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9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630"/>
    </mc:Choice>
    <mc:Fallback>
      <p:transition advClick="0" advTm="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0"/>
          <a:stretch/>
        </p:blipFill>
        <p:spPr>
          <a:xfrm>
            <a:off x="233917" y="1320696"/>
            <a:ext cx="4466592" cy="26439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1"/>
          <a:stretch/>
        </p:blipFill>
        <p:spPr>
          <a:xfrm>
            <a:off x="5120572" y="324779"/>
            <a:ext cx="3857625" cy="46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9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1290"/>
    </mc:Choice>
    <mc:Fallback>
      <p:transition advClick="0" advTm="1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0153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dirty="0" smtClean="0">
                <a:latin typeface="Arrus Blk BT" panose="02090805060306090404" pitchFamily="18" charset="0"/>
              </a:rPr>
              <a:t>Blew </a:t>
            </a:r>
            <a:r>
              <a:rPr lang="en-US" altLang="zh-CN" sz="1800" dirty="0">
                <a:latin typeface="Arrus Blk BT" panose="02090805060306090404" pitchFamily="18" charset="0"/>
              </a:rPr>
              <a:t>down the doors to let me in.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2"/>
          <a:stretch/>
        </p:blipFill>
        <p:spPr>
          <a:xfrm>
            <a:off x="4032644" y="2126512"/>
            <a:ext cx="5111356" cy="30169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1"/>
          <a:stretch/>
        </p:blipFill>
        <p:spPr>
          <a:xfrm>
            <a:off x="2904" y="0"/>
            <a:ext cx="5141393" cy="31897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44296" y="943818"/>
            <a:ext cx="3999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800" dirty="0">
                <a:solidFill>
                  <a:prstClr val="black"/>
                </a:solidFill>
                <a:latin typeface="Arrus Blk BT" panose="02090805060306090404" pitchFamily="18" charset="0"/>
              </a:rPr>
              <a:t>It was the wicked and wild wind </a:t>
            </a:r>
          </a:p>
        </p:txBody>
      </p:sp>
    </p:spTree>
    <p:extLst>
      <p:ext uri="{BB962C8B-B14F-4D97-AF65-F5344CB8AC3E}">
        <p14:creationId xmlns:p14="http://schemas.microsoft.com/office/powerpoint/2010/main" val="308448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900"/>
    </mc:Choice>
    <mc:Fallback>
      <p:transition advClick="0" advTm="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38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ldplay - Viva La Vid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8958" y="2595230"/>
            <a:ext cx="435049" cy="4350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/>
        </p:blipFill>
        <p:spPr>
          <a:xfrm>
            <a:off x="234767" y="258504"/>
            <a:ext cx="5282201" cy="46734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29025" y="2223254"/>
            <a:ext cx="3325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rus Blk BT" panose="02090805060306090404" pitchFamily="18" charset="0"/>
              </a:rPr>
              <a:t>Coldplay - Viva la Vida</a:t>
            </a:r>
            <a:endParaRPr lang="zh-CN" altLang="en-US" sz="2000" dirty="0">
              <a:latin typeface="Arrus Blk BT" panose="020908050603060904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99683" y="4609133"/>
            <a:ext cx="6188149" cy="470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Arrus Blk BT" panose="02090805060306090404" pitchFamily="18" charset="0"/>
              </a:rPr>
              <a:t>People </a:t>
            </a:r>
            <a:r>
              <a:rPr lang="en-US" altLang="zh-CN" sz="1800" dirty="0">
                <a:latin typeface="Arrus Blk BT" panose="02090805060306090404" pitchFamily="18" charset="0"/>
              </a:rPr>
              <a:t>couldn't believe what I'd become</a:t>
            </a:r>
            <a:endParaRPr lang="zh-CN" altLang="en-US" sz="1800" dirty="0">
              <a:latin typeface="Arrus Blk BT" panose="0209080506030609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39" y="53675"/>
            <a:ext cx="6127898" cy="40852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99683" y="4138940"/>
            <a:ext cx="60618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800" dirty="0">
                <a:solidFill>
                  <a:prstClr val="black"/>
                </a:solidFill>
                <a:latin typeface="Arrus Blk BT" panose="02090805060306090404" pitchFamily="18" charset="0"/>
              </a:rPr>
              <a:t>Shattered windows and the sound of drums</a:t>
            </a:r>
            <a:endParaRPr lang="en-US" altLang="zh-CN" sz="18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0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350"/>
    </mc:Choice>
    <mc:Fallback>
      <p:transition advClick="0" advTm="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5" y="563672"/>
            <a:ext cx="4795284" cy="42285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96587" y="2411828"/>
            <a:ext cx="2977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rus Blk BT" panose="02090805060306090404" pitchFamily="18" charset="0"/>
              </a:rPr>
              <a:t>Revolutionaries Wait</a:t>
            </a:r>
            <a:endParaRPr lang="zh-CN" altLang="en-US" sz="2000" dirty="0"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5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40"/>
    </mc:Choice>
    <mc:Fallback>
      <p:transition advClick="0" advTm="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8" b="34125"/>
          <a:stretch/>
        </p:blipFill>
        <p:spPr>
          <a:xfrm>
            <a:off x="4635795" y="2503746"/>
            <a:ext cx="4508205" cy="263975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5181" y="35510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Just 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a puppet on a lonely string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6" b="35241"/>
          <a:stretch/>
        </p:blipFill>
        <p:spPr>
          <a:xfrm>
            <a:off x="0" y="-1"/>
            <a:ext cx="4852874" cy="26264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82363" y="1064659"/>
            <a:ext cx="4061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800" dirty="0">
                <a:solidFill>
                  <a:srgbClr val="E7E6E6">
                    <a:lumMod val="25000"/>
                  </a:srgbClr>
                </a:solidFill>
                <a:latin typeface="Arrus Blk BT" panose="02090805060306090404" pitchFamily="18" charset="0"/>
              </a:rPr>
              <a:t>For my head on a silver plate </a:t>
            </a:r>
            <a:endParaRPr lang="en-US" altLang="zh-CN" sz="1800" dirty="0">
              <a:solidFill>
                <a:srgbClr val="E7E6E6">
                  <a:lumMod val="25000"/>
                </a:srgb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7210"/>
    </mc:Choice>
    <mc:Fallback>
      <p:transition advClick="0" advTm="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317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13950" y="4342355"/>
            <a:ext cx="4939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rus Blk BT" panose="02090805060306090404" pitchFamily="18" charset="0"/>
              </a:rPr>
              <a:t>Oh who would ever want to be king?</a:t>
            </a:r>
            <a:endParaRPr lang="zh-CN" altLang="en-US" sz="2000" dirty="0">
              <a:latin typeface="Arrus Blk BT" panose="0209080506030609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63" y="199807"/>
            <a:ext cx="5847962" cy="38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8856" y="4149656"/>
            <a:ext cx="4270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I hear Jerusalem's bell's ringing</a:t>
            </a:r>
            <a:endParaRPr lang="zh-CN" altLang="en-US" sz="20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274828" y="180753"/>
            <a:ext cx="5648365" cy="37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8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390"/>
    </mc:Choice>
    <mc:Fallback>
      <p:transition advClick="0" advTm="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15" y="2172393"/>
            <a:ext cx="4388588" cy="301349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9487" y="38698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CN" sz="1800" dirty="0" smtClean="0">
                <a:solidFill>
                  <a:prstClr val="black"/>
                </a:solidFill>
                <a:latin typeface="Arrus Blk BT" panose="02090805060306090404" pitchFamily="18" charset="0"/>
              </a:rPr>
              <a:t>Be </a:t>
            </a:r>
            <a:r>
              <a:rPr lang="en-US" altLang="zh-CN" sz="1800" dirty="0">
                <a:solidFill>
                  <a:prstClr val="black"/>
                </a:solidFill>
                <a:latin typeface="Arrus Blk BT" panose="02090805060306090404" pitchFamily="18" charset="0"/>
              </a:rPr>
              <a:t>my mirror my sword and shield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0074" cy="287497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92086" y="627322"/>
            <a:ext cx="3064835" cy="88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800" dirty="0">
                <a:solidFill>
                  <a:prstClr val="black"/>
                </a:solidFill>
                <a:latin typeface="Arrus Blk BT" panose="02090805060306090404" pitchFamily="18" charset="0"/>
              </a:rPr>
              <a:t>Roman Cavalry choirs are singing</a:t>
            </a:r>
            <a:endParaRPr lang="zh-CN" altLang="en-US" sz="18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7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00"/>
    </mc:Choice>
    <mc:Fallback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353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35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39471" y="4285382"/>
            <a:ext cx="6018028" cy="51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 dirty="0" smtClean="0">
                <a:solidFill>
                  <a:prstClr val="black"/>
                </a:solidFill>
                <a:latin typeface="Arrus Blk BT" panose="02090805060306090404" pitchFamily="18" charset="0"/>
              </a:rPr>
              <a:t>      For </a:t>
            </a:r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some reason I can not explain</a:t>
            </a:r>
            <a:endParaRPr lang="en-US" altLang="zh-CN" sz="20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41201"/>
            <a:ext cx="3596531" cy="33186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03" y="41201"/>
            <a:ext cx="3619943" cy="3340291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4008474" y="1403498"/>
            <a:ext cx="1105786" cy="49973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83820" y="3731384"/>
            <a:ext cx="54764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My missionaries in a foreign field </a:t>
            </a:r>
            <a:endParaRPr lang="en-US" altLang="zh-CN" sz="20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09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950"/>
    </mc:Choice>
    <mc:Fallback>
      <p:transition advClick="0" advTm="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80882" y="1807217"/>
            <a:ext cx="4966217" cy="1128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1800" dirty="0">
                <a:solidFill>
                  <a:prstClr val="black"/>
                </a:solidFill>
                <a:latin typeface="Arrus Blk BT" panose="02090805060306090404" pitchFamily="18" charset="0"/>
              </a:rPr>
              <a:t>I know Saint Peter won't call my name</a:t>
            </a:r>
          </a:p>
          <a:p>
            <a:pPr lvl="0">
              <a:lnSpc>
                <a:spcPct val="200000"/>
              </a:lnSpc>
            </a:pPr>
            <a:r>
              <a:rPr lang="en-US" altLang="zh-CN" sz="1800" dirty="0">
                <a:solidFill>
                  <a:prstClr val="black"/>
                </a:solidFill>
                <a:latin typeface="Arrus Blk BT" panose="02090805060306090404" pitchFamily="18" charset="0"/>
              </a:rPr>
              <a:t>Never an honest word</a:t>
            </a:r>
            <a:endParaRPr lang="zh-CN" altLang="en-US" sz="18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9" y="108426"/>
            <a:ext cx="3409507" cy="48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4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350"/>
    </mc:Choice>
    <mc:Fallback>
      <p:transition advClick="0" advTm="6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7654" y="4313562"/>
            <a:ext cx="5422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Arrus Blk BT" panose="02090805060306090404" pitchFamily="18" charset="0"/>
              </a:rPr>
              <a:t>But </a:t>
            </a:r>
            <a:r>
              <a:rPr lang="en-US" altLang="zh-CN" sz="2000" dirty="0">
                <a:latin typeface="Arrus Blk BT" panose="02090805060306090404" pitchFamily="18" charset="0"/>
              </a:rPr>
              <a:t>that was when I ruled the world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30" y="369948"/>
            <a:ext cx="5525386" cy="35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600"/>
    </mc:Choice>
    <mc:Fallback>
      <p:transition advClick="0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4493" y="2982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dirty="0" smtClean="0">
                <a:latin typeface="Arrus Blk BT" panose="02090805060306090404" pitchFamily="18" charset="0"/>
              </a:rPr>
              <a:t> </a:t>
            </a:r>
            <a:endParaRPr lang="en-US" altLang="zh-CN" sz="1800" dirty="0">
              <a:latin typeface="Arrus Blk BT" panose="0209080506030609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7"/>
          <a:stretch/>
        </p:blipFill>
        <p:spPr>
          <a:xfrm>
            <a:off x="5759170" y="736810"/>
            <a:ext cx="3251962" cy="39415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5"/>
          <a:stretch/>
        </p:blipFill>
        <p:spPr>
          <a:xfrm>
            <a:off x="148855" y="922966"/>
            <a:ext cx="5273749" cy="34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3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9"/>
          <a:stretch/>
        </p:blipFill>
        <p:spPr>
          <a:xfrm>
            <a:off x="127589" y="1081864"/>
            <a:ext cx="5029201" cy="2952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1"/>
          <a:stretch/>
        </p:blipFill>
        <p:spPr>
          <a:xfrm>
            <a:off x="5515719" y="337583"/>
            <a:ext cx="3404997" cy="46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r="-670" b="17734"/>
          <a:stretch/>
        </p:blipFill>
        <p:spPr>
          <a:xfrm>
            <a:off x="4168646" y="1877697"/>
            <a:ext cx="5071046" cy="32658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r="6923" b="11982"/>
          <a:stretch/>
        </p:blipFill>
        <p:spPr>
          <a:xfrm>
            <a:off x="0" y="0"/>
            <a:ext cx="4827181" cy="32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4041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0"/>
          <a:stretch/>
        </p:blipFill>
        <p:spPr>
          <a:xfrm>
            <a:off x="1386368" y="599705"/>
            <a:ext cx="6350000" cy="37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2710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4493" y="2982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dirty="0" smtClean="0">
                <a:latin typeface="Arrus Blk BT" panose="02090805060306090404" pitchFamily="18" charset="0"/>
              </a:rPr>
              <a:t> </a:t>
            </a:r>
            <a:endParaRPr lang="en-US" altLang="zh-CN" sz="1800" dirty="0">
              <a:latin typeface="Arrus Blk BT" panose="020908050603060904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84177" y="4427415"/>
            <a:ext cx="3741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Arrus Blk BT" panose="02090805060306090404" pitchFamily="18" charset="0"/>
              </a:rPr>
              <a:t>Hear Jerusalem's bell's ringing</a:t>
            </a:r>
            <a:endParaRPr lang="zh-CN" altLang="en-US" sz="1800" dirty="0">
              <a:latin typeface="Arrus Blk BT" panose="020908050603060904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"/>
          <a:stretch/>
        </p:blipFill>
        <p:spPr>
          <a:xfrm>
            <a:off x="0" y="0"/>
            <a:ext cx="9144000" cy="418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20"/>
    </mc:Choice>
    <mc:Fallback>
      <p:transition advClick="0" advTm="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5" y="320335"/>
            <a:ext cx="5664367" cy="37731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940738" y="1093761"/>
            <a:ext cx="3203262" cy="97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Roman Cavalry choirs are singing</a:t>
            </a:r>
            <a:endParaRPr lang="zh-CN" altLang="en-US" sz="20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70252" y="4364740"/>
            <a:ext cx="4827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Be my mirror my sword and shield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2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790"/>
    </mc:Choice>
    <mc:Fallback>
      <p:transition advClick="0" advTm="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344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5456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44680" y="2294751"/>
            <a:ext cx="5199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My missionaries in a foreign field </a:t>
            </a:r>
          </a:p>
        </p:txBody>
      </p:sp>
    </p:spTree>
    <p:extLst>
      <p:ext uri="{BB962C8B-B14F-4D97-AF65-F5344CB8AC3E}">
        <p14:creationId xmlns:p14="http://schemas.microsoft.com/office/powerpoint/2010/main" val="307187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800"/>
    </mc:Choice>
    <mc:Fallback>
      <p:transition advClick="0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58" y="487168"/>
            <a:ext cx="6129730" cy="401837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6958" y="2005155"/>
            <a:ext cx="2860158" cy="1239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 For some reason I can not explain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760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600"/>
    </mc:Choice>
    <mc:Fallback>
      <p:transition advClick="0"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4493" y="2982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dirty="0" smtClean="0">
                <a:latin typeface="Arrus Blk BT" panose="02090805060306090404" pitchFamily="18" charset="0"/>
              </a:rPr>
              <a:t> </a:t>
            </a:r>
            <a:endParaRPr lang="en-US" altLang="zh-CN" sz="1800" dirty="0">
              <a:latin typeface="Arrus Blk BT" panose="020908050603060904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61" y="120634"/>
            <a:ext cx="6517758" cy="425012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1587" y="4358642"/>
            <a:ext cx="5954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1800" dirty="0">
                <a:solidFill>
                  <a:prstClr val="black"/>
                </a:solidFill>
                <a:latin typeface="Arrus Blk BT" panose="02090805060306090404" pitchFamily="18" charset="0"/>
              </a:rPr>
              <a:t>I know Saint Peter won't call my </a:t>
            </a:r>
            <a:r>
              <a:rPr lang="en-US" altLang="zh-CN" sz="1800" dirty="0" smtClean="0">
                <a:solidFill>
                  <a:prstClr val="black"/>
                </a:solidFill>
                <a:latin typeface="Arrus Blk BT" panose="02090805060306090404" pitchFamily="18" charset="0"/>
              </a:rPr>
              <a:t>name</a:t>
            </a:r>
            <a:endParaRPr lang="en-US" altLang="zh-CN" sz="18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4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800"/>
    </mc:Choice>
    <mc:Fallback>
      <p:transition advClick="0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4493" y="2982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dirty="0" smtClean="0">
                <a:latin typeface="Arrus Blk BT" panose="02090805060306090404" pitchFamily="18" charset="0"/>
              </a:rPr>
              <a:t> </a:t>
            </a:r>
            <a:endParaRPr lang="en-US" altLang="zh-CN" sz="1800" dirty="0">
              <a:latin typeface="Arrus Blk BT" panose="020908050603060904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24" y="673305"/>
            <a:ext cx="5190137" cy="40794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3851" y="2399225"/>
            <a:ext cx="3033523" cy="627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Never an honest word</a:t>
            </a:r>
            <a:endParaRPr lang="zh-CN" altLang="en-US" sz="20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9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980"/>
    </mc:Choice>
    <mc:Fallback>
      <p:transition advClick="0" advTm="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4493" y="2982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dirty="0" smtClean="0">
                <a:latin typeface="Arrus Blk BT" panose="02090805060306090404" pitchFamily="18" charset="0"/>
              </a:rPr>
              <a:t> </a:t>
            </a:r>
            <a:endParaRPr lang="en-US" altLang="zh-CN" sz="1800" dirty="0">
              <a:latin typeface="Arrus Blk BT" panose="020908050603060904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53" y="187399"/>
            <a:ext cx="6064885" cy="402556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30818" y="4422198"/>
            <a:ext cx="5358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solidFill>
                  <a:prstClr val="black"/>
                </a:solidFill>
                <a:latin typeface="Arrus Blk BT" panose="02090805060306090404" pitchFamily="18" charset="0"/>
              </a:rPr>
              <a:t>But that was when I ruled the world </a:t>
            </a:r>
            <a:endParaRPr lang="en-US" altLang="zh-CN" sz="2000" dirty="0">
              <a:solidFill>
                <a:prstClr val="black"/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55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754912" y="12048"/>
            <a:ext cx="7676707" cy="51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2965"/>
      </p:ext>
    </p:extLst>
  </p:cSld>
  <p:clrMapOvr>
    <a:masterClrMapping/>
  </p:clrMapOvr>
  <p:transition spd="slow" advClick="0" advTm="619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5" y="296382"/>
            <a:ext cx="7083646" cy="398455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13534" y="4501843"/>
            <a:ext cx="41504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I used to rule the world</a:t>
            </a:r>
            <a:endParaRPr lang="zh-CN" altLang="en-US" sz="26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5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233916"/>
            <a:ext cx="5648546" cy="4518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6762" y="2071285"/>
            <a:ext cx="2860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Arrus Blk BT" panose="02090805060306090404" pitchFamily="18" charset="0"/>
                <a:ea typeface="Engel Light ltd" panose="02000500020000020004" pitchFamily="2" charset="0"/>
              </a:rPr>
              <a:t>Thank You!</a:t>
            </a:r>
            <a:endParaRPr lang="zh-CN" altLang="en-US" sz="3600" dirty="0">
              <a:latin typeface="Arrus Blk BT" panose="02090805060306090404" pitchFamily="18" charset="0"/>
              <a:ea typeface="Engel Light ltd" panose="0200050002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checker/>
      </p:transition>
    </mc:Choice>
    <mc:Fallback>
      <p:transition spd="slow" advClick="0" advTm="7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1"/>
          <a:stretch/>
        </p:blipFill>
        <p:spPr>
          <a:xfrm>
            <a:off x="297711" y="358256"/>
            <a:ext cx="6026004" cy="35545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14571" y="4337550"/>
            <a:ext cx="6033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Seas would rise when I gave the word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7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200"/>
    </mc:Choice>
    <mc:Fallback>
      <p:transition advClick="0" advTm="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86" b="13786"/>
          <a:stretch/>
        </p:blipFill>
        <p:spPr>
          <a:xfrm>
            <a:off x="3838353" y="0"/>
            <a:ext cx="5188688" cy="34660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9" y="337782"/>
            <a:ext cx="3232300" cy="412852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74264" y="3816560"/>
            <a:ext cx="4916863" cy="97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Arrus Blk BT" panose="02090805060306090404" pitchFamily="18" charset="0"/>
              </a:rPr>
              <a:t>Now in the morning I sweep alone </a:t>
            </a:r>
            <a:r>
              <a:rPr lang="zh-CN" altLang="en-US" sz="2000" dirty="0" smtClean="0">
                <a:latin typeface="Arrus Blk BT" panose="02090805060306090404" pitchFamily="18" charset="0"/>
              </a:rPr>
              <a:t> </a:t>
            </a:r>
            <a:endParaRPr lang="en-US" altLang="zh-CN" sz="2000" dirty="0">
              <a:latin typeface="Arrus Blk BT" panose="020908050603060904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Arrus Blk BT" panose="02090805060306090404" pitchFamily="18" charset="0"/>
              </a:rPr>
              <a:t>Sweep </a:t>
            </a:r>
            <a:r>
              <a:rPr lang="en-US" altLang="zh-CN" sz="2000" dirty="0">
                <a:latin typeface="Arrus Blk BT" panose="02090805060306090404" pitchFamily="18" charset="0"/>
              </a:rPr>
              <a:t>the streets I used to own</a:t>
            </a:r>
          </a:p>
        </p:txBody>
      </p:sp>
    </p:spTree>
    <p:extLst>
      <p:ext uri="{BB962C8B-B14F-4D97-AF65-F5344CB8AC3E}">
        <p14:creationId xmlns:p14="http://schemas.microsoft.com/office/powerpoint/2010/main" val="62316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1"/>
          <a:stretch/>
        </p:blipFill>
        <p:spPr>
          <a:xfrm>
            <a:off x="106326" y="249864"/>
            <a:ext cx="3415284" cy="4635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5"/>
          <a:stretch/>
        </p:blipFill>
        <p:spPr>
          <a:xfrm>
            <a:off x="3649247" y="988826"/>
            <a:ext cx="5388428" cy="31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5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3180"/>
    </mc:Choice>
    <mc:Fallback>
      <p:transition advClick="0" advTm="13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2"/>
          <a:stretch/>
        </p:blipFill>
        <p:spPr>
          <a:xfrm>
            <a:off x="1988285" y="229391"/>
            <a:ext cx="5241853" cy="39046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43471" y="4340057"/>
            <a:ext cx="5699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I used to roll the dice </a:t>
            </a:r>
          </a:p>
          <a:p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Feel the fear in my enemy's eyes </a:t>
            </a:r>
          </a:p>
        </p:txBody>
      </p:sp>
    </p:spTree>
    <p:extLst>
      <p:ext uri="{BB962C8B-B14F-4D97-AF65-F5344CB8AC3E}">
        <p14:creationId xmlns:p14="http://schemas.microsoft.com/office/powerpoint/2010/main" val="393842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700"/>
    </mc:Choice>
    <mc:Fallback>
      <p:transition advClick="0" advTm="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59549" y="2980072"/>
            <a:ext cx="31844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smtClean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"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Now the old king is dead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Arrus Blk BT" panose="02090805060306090404" pitchFamily="18" charset="0"/>
              </a:rPr>
              <a:t>Long live the king "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" y="393404"/>
            <a:ext cx="5874918" cy="41496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76446" y="1778518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800" dirty="0">
                <a:solidFill>
                  <a:srgbClr val="E7E6E6">
                    <a:lumMod val="25000"/>
                  </a:srgbClr>
                </a:solidFill>
                <a:latin typeface="Arrus Blk BT" panose="02090805060306090404" pitchFamily="18" charset="0"/>
              </a:rPr>
              <a:t>Listen as the crowd would sing:</a:t>
            </a:r>
            <a:endParaRPr lang="en-US" altLang="zh-CN" sz="1800" dirty="0">
              <a:solidFill>
                <a:srgbClr val="E7E6E6">
                  <a:lumMod val="25000"/>
                </a:srgbClr>
              </a:solidFill>
              <a:latin typeface="Arrus Blk BT" panose="0209080506030609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2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040"/>
    </mc:Choice>
    <mc:Fallback>
      <p:transition advClick="0" advTm="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Arial"/>
        <a:ea typeface="方正苏新诗柳楷简体"/>
        <a:cs typeface=""/>
      </a:majorFont>
      <a:minorFont>
        <a:latin typeface="Arial"/>
        <a:ea typeface="方正苏新诗柳楷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5322</TotalTime>
  <Words>325</Words>
  <Application>Microsoft Office PowerPoint</Application>
  <PresentationFormat>全屏显示(16:9)</PresentationFormat>
  <Paragraphs>58</Paragraphs>
  <Slides>40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W</cp:lastModifiedBy>
  <cp:revision>66</cp:revision>
  <dcterms:created xsi:type="dcterms:W3CDTF">2018-05-19T01:35:00Z</dcterms:created>
  <dcterms:modified xsi:type="dcterms:W3CDTF">2018-07-14T07:26:34Z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