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3" r:id="rId3"/>
    <p:sldId id="281" r:id="rId4"/>
    <p:sldId id="282" r:id="rId5"/>
    <p:sldId id="280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2" r:id="rId14"/>
    <p:sldId id="293" r:id="rId15"/>
    <p:sldId id="294" r:id="rId16"/>
    <p:sldId id="295" r:id="rId17"/>
    <p:sldId id="270" r:id="rId18"/>
    <p:sldId id="279" r:id="rId19"/>
  </p:sldIdLst>
  <p:sldSz cx="12192000" cy="6858000"/>
  <p:notesSz cx="6858000" cy="9144000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1432"/>
    <a:srgbClr val="892727"/>
    <a:srgbClr val="690007"/>
    <a:srgbClr val="9E5741"/>
    <a:srgbClr val="DE7162"/>
    <a:srgbClr val="B4B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000" autoAdjust="0"/>
  </p:normalViewPr>
  <p:slideViewPr>
    <p:cSldViewPr>
      <p:cViewPr varScale="1">
        <p:scale>
          <a:sx n="68" d="100"/>
          <a:sy n="68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279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A6AAA8-26B8-495E-9AA9-5EE859B89406}" type="datetime2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2018年7月6日 Friday</a:t>
            </a:fld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0484B94-2980-4B9C-A329-0BBBEB862626}" type="datetime2">
              <a:rPr lang="zh-CN" altLang="en-US" smtClean="0"/>
              <a:pPr/>
              <a:t>2018年7月6日 Friday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altLang="en-US" noProof="0" dirty="0"/>
              <a:t>单击此处编辑母版文本样式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3266150-FA26-45B5-BF0B-186B42A09DC9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altLang="zh-CN" smtClean="0"/>
              <a:pPr/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9536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aseline="0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66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aseline="0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en-US" altLang="zh-CN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311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altLang="zh-CN" smtClean="0"/>
              <a:pPr/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9044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hidden">
          <a:xfrm>
            <a:off x="1" y="1"/>
            <a:ext cx="12192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sz="1800" noProof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 bwMode="hidden">
          <a:xfrm>
            <a:off x="1" y="4810563"/>
            <a:ext cx="12192000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sz="1800" noProof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2" cy="2667000"/>
          </a:xfrm>
        </p:spPr>
        <p:txBody>
          <a:bodyPr rtlCol="0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2809" y="5029200"/>
            <a:ext cx="8231744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25E45E-4FC5-4201-9764-CB656E0A7CED}" type="datetime2">
              <a:rPr lang="zh-CN" altLang="en-US" noProof="0" smtClean="0"/>
              <a:t>2018年7月6日 Friday</a:t>
            </a:fld>
            <a:endParaRPr lang="zh-CN" altLang="en-US" noProof="0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  <p:sp useBgFill="1">
        <p:nvSpPr>
          <p:cNvPr id="20" name="任意多边形 9"/>
          <p:cNvSpPr>
            <a:spLocks/>
          </p:cNvSpPr>
          <p:nvPr/>
        </p:nvSpPr>
        <p:spPr bwMode="white">
          <a:xfrm>
            <a:off x="1057" y="4714633"/>
            <a:ext cx="12189884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CN" altLang="en-US" sz="1800" noProof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F1308C-99B1-4515-8928-CEB153F46850}" type="datetime2">
              <a:rPr lang="zh-CN" altLang="en-US" smtClean="0"/>
              <a:t>2018年7月6日 Friday</a:t>
            </a:fld>
            <a:endParaRPr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2" y="0"/>
            <a:ext cx="9316965" cy="6858000"/>
          </a:xfrm>
          <a:prstGeom prst="rect">
            <a:avLst/>
          </a:prstGeom>
        </p:spPr>
      </p:pic>
      <p:sp>
        <p:nvSpPr>
          <p:cNvPr id="8" name="长方形 7"/>
          <p:cNvSpPr/>
          <p:nvPr/>
        </p:nvSpPr>
        <p:spPr bwMode="hidden">
          <a:xfrm>
            <a:off x="2" y="1"/>
            <a:ext cx="9221012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1800" dirty="0">
              <a:latin typeface="微软雅黑" panose="020B0503020204020204" pitchFamily="34" charset="-122"/>
            </a:endParaRPr>
          </a:p>
        </p:txBody>
      </p:sp>
      <p:sp>
        <p:nvSpPr>
          <p:cNvPr id="9" name="任意多边形 9"/>
          <p:cNvSpPr>
            <a:spLocks/>
          </p:cNvSpPr>
          <p:nvPr/>
        </p:nvSpPr>
        <p:spPr bwMode="hidden">
          <a:xfrm rot="5400000">
            <a:off x="5887966" y="3333050"/>
            <a:ext cx="6858000" cy="19190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sz="1800" dirty="0">
              <a:latin typeface="微软雅黑" panose="020B0503020204020204" pitchFamily="34" charset="-122"/>
            </a:endParaRPr>
          </a:p>
        </p:txBody>
      </p:sp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9561158" y="685800"/>
            <a:ext cx="1295738" cy="5486400"/>
          </a:xfrm>
        </p:spPr>
        <p:txBody>
          <a:bodyPr vert="eaVert"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>
          <a:xfrm>
            <a:off x="1522810" y="685800"/>
            <a:ext cx="7462785" cy="5486400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9112F2-B8B4-449D-8DC5-3AF822D8A5ED}" type="datetime2">
              <a:rPr lang="zh-CN" altLang="en-US" smtClean="0"/>
              <a:t>2018年7月6日 Friday</a:t>
            </a:fld>
            <a:endParaRPr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2810" y="1905000"/>
            <a:ext cx="9146382" cy="4267200"/>
          </a:xfrm>
        </p:spPr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E3E0C1-1816-45AD-8ADD-23B780D4C068}" type="datetime2">
              <a:rPr lang="zh-CN" altLang="en-US" smtClean="0"/>
              <a:t>2018年7月6日 Friday</a:t>
            </a:fld>
            <a:endParaRPr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1"/>
            <a:ext cx="12192000" cy="481056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 bwMode="hidden">
          <a:xfrm>
            <a:off x="1" y="1"/>
            <a:ext cx="12192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1800" dirty="0"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2757" y="1905000"/>
            <a:ext cx="9145381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22809" y="5029200"/>
            <a:ext cx="8231745" cy="1143000"/>
          </a:xfrm>
        </p:spPr>
        <p:txBody>
          <a:bodyPr rtlCol="0" anchor="t">
            <a:normAutofit/>
          </a:bodyPr>
          <a:lstStyle>
            <a:lvl1pPr marL="0" indent="0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30E412-C121-4EB3-B7A4-AC87C6105433}" type="datetime2">
              <a:rPr lang="zh-CN" altLang="en-US" smtClean="0"/>
              <a:t>2018年7月6日 Friday</a:t>
            </a:fld>
            <a:endParaRPr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任意多边形 9"/>
          <p:cNvSpPr>
            <a:spLocks/>
          </p:cNvSpPr>
          <p:nvPr/>
        </p:nvSpPr>
        <p:spPr bwMode="hidden">
          <a:xfrm>
            <a:off x="1057" y="4714633"/>
            <a:ext cx="12189884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sz="18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22810" y="1905000"/>
            <a:ext cx="441770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noProof="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48439" y="1905000"/>
            <a:ext cx="441770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/>
              <a:t>添加页脚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53E6A-6AE5-43AD-BEDF-3BC7BC96AF7B}" type="datetime2">
              <a:rPr lang="zh-CN" altLang="en-US" smtClean="0"/>
              <a:t>2018年7月6日 Friday</a:t>
            </a:fld>
            <a:endParaRPr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22810" y="2743201"/>
            <a:ext cx="441770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noProof="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48439" y="1905000"/>
            <a:ext cx="441770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48439" y="2743201"/>
            <a:ext cx="441770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noProof="0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66C9D2-F86A-4DC7-91F8-B078D37BA005}" type="datetime2">
              <a:rPr lang="zh-CN" altLang="en-US" smtClean="0"/>
              <a:t>2018年7月6日 Friday</a:t>
            </a:fld>
            <a:endParaRPr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/>
              <a:t>添加页脚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955CDD-9B94-4AE7-BCB2-7CC30E4A93C1}" type="datetime2">
              <a:rPr lang="zh-CN" altLang="en-US" smtClean="0"/>
              <a:t>2018年7月6日 Friday</a:t>
            </a:fld>
            <a:endParaRPr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矩形​ 4"/>
          <p:cNvSpPr/>
          <p:nvPr/>
        </p:nvSpPr>
        <p:spPr bwMode="hidden">
          <a:xfrm>
            <a:off x="1" y="1"/>
            <a:ext cx="12192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1800" dirty="0">
              <a:latin typeface="微软雅黑" panose="020B0503020204020204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/>
              <a:t>添加页脚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323499-576F-41F7-BBFC-51DB7656514F}" type="datetime2">
              <a:rPr lang="zh-CN" altLang="en-US" smtClean="0"/>
              <a:t>2018年7月6日 Friday</a:t>
            </a:fld>
            <a:endParaRPr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15"/>
          <p:cNvSpPr>
            <a:spLocks/>
          </p:cNvSpPr>
          <p:nvPr/>
        </p:nvSpPr>
        <p:spPr bwMode="auto">
          <a:xfrm>
            <a:off x="4495383" y="1905000"/>
            <a:ext cx="6155515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sz="1800" dirty="0"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676786" y="2087880"/>
            <a:ext cx="5792709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/>
              <a:t>添加页脚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C2828D-C041-4BCB-860F-FC010AE2F3A4}" type="datetime2">
              <a:rPr lang="zh-CN" altLang="en-US" smtClean="0"/>
              <a:t>2018年7月6日 Friday</a:t>
            </a:fld>
            <a:endParaRPr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15"/>
          <p:cNvSpPr>
            <a:spLocks/>
          </p:cNvSpPr>
          <p:nvPr/>
        </p:nvSpPr>
        <p:spPr bwMode="auto">
          <a:xfrm>
            <a:off x="1522810" y="1905000"/>
            <a:ext cx="6155515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sz="1800" dirty="0">
              <a:latin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CN" altLang="en-US" noProof="0"/>
              <a:t>单击此处编辑母版标题样式</a:t>
            </a:r>
          </a:p>
        </p:txBody>
      </p:sp>
      <p:sp>
        <p:nvSpPr>
          <p:cNvPr id="3" name="图片占位符 2" descr="为添加图像预留的空占位符。单击占位符，选择要添加的图像。"/>
          <p:cNvSpPr>
            <a:spLocks noGrp="1"/>
          </p:cNvSpPr>
          <p:nvPr>
            <p:ph type="pic" idx="1" hasCustomPrompt="1"/>
          </p:nvPr>
        </p:nvSpPr>
        <p:spPr>
          <a:xfrm>
            <a:off x="1707325" y="2087880"/>
            <a:ext cx="5786485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单击图标以添加图片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25275" y="3429000"/>
            <a:ext cx="2743915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/>
              <a:t>添加页脚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C7F85A-BFC9-4EBF-A343-C658A4CDBDE9}" type="datetime2">
              <a:rPr lang="zh-CN" altLang="en-US" smtClean="0"/>
              <a:t>2018年7月6日 Friday</a:t>
            </a:fld>
            <a:endParaRPr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522810" y="189723"/>
            <a:ext cx="9146382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CN" altLang="en-US" noProof="0"/>
              <a:t>单击此处编辑母版标题样式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1628777"/>
            <a:ext cx="12192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 16"/>
          <p:cNvSpPr/>
          <p:nvPr/>
        </p:nvSpPr>
        <p:spPr bwMode="hidden">
          <a:xfrm>
            <a:off x="1" y="1535909"/>
            <a:ext cx="12192000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sz="1800" noProof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9146382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22810" y="6420898"/>
            <a:ext cx="7012225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79326" y="6420898"/>
            <a:ext cx="122766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43FDAE1-3755-461B-A024-CBD6D97F6182}" type="datetime2">
              <a:rPr lang="zh-CN" altLang="en-US" smtClean="0"/>
              <a:t>2018年7月6日 Friday</a:t>
            </a:fld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030533" y="6420898"/>
            <a:ext cx="63865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93B167E-EA96-4147-81DE-549160052C22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38" name="任意多边形 9"/>
          <p:cNvSpPr>
            <a:spLocks/>
          </p:cNvSpPr>
          <p:nvPr/>
        </p:nvSpPr>
        <p:spPr bwMode="white">
          <a:xfrm>
            <a:off x="1057" y="1470257"/>
            <a:ext cx="12189884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CN" altLang="en-US" sz="1800" noProof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5" Type="http://schemas.openxmlformats.org/officeDocument/2006/relationships/slide" Target="slide1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8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slide" Target="slide18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365877" y="5589240"/>
            <a:ext cx="4824536" cy="1269254"/>
          </a:xfrm>
        </p:spPr>
        <p:txBody>
          <a:bodyPr rtlCol="0">
            <a:normAutofit/>
          </a:bodyPr>
          <a:lstStyle/>
          <a:p>
            <a:pPr algn="ctr" rtl="0"/>
            <a:r>
              <a:rPr lang="zh-CN" altLang="en-US" dirty="0"/>
              <a:t>周晓琳 </a:t>
            </a:r>
            <a:endParaRPr lang="en-US" altLang="zh-CN" dirty="0"/>
          </a:p>
          <a:p>
            <a:pPr algn="ctr"/>
            <a:r>
              <a:rPr lang="zh-CN" altLang="en-US" dirty="0">
                <a:ea typeface="微软雅黑" panose="020B0503020204020204" pitchFamily="34" charset="-122"/>
              </a:rPr>
              <a:t>华南师范大学外文学院</a:t>
            </a:r>
            <a:r>
              <a:rPr lang="en-US" altLang="zh-CN" dirty="0"/>
              <a:t>20150201003  </a:t>
            </a:r>
            <a:r>
              <a:rPr lang="zh-CN" altLang="en-US" dirty="0"/>
              <a:t>英师</a:t>
            </a:r>
            <a:r>
              <a:rPr lang="en-US" altLang="zh-CN" dirty="0"/>
              <a:t>3</a:t>
            </a:r>
            <a:r>
              <a:rPr lang="zh-CN" altLang="en-US" dirty="0"/>
              <a:t>班 </a:t>
            </a:r>
            <a:endParaRPr lang="zh-cn" dirty="0">
              <a:ea typeface="微软雅黑" panose="020B0503020204020204" pitchFamily="34" charset="-122"/>
            </a:endParaRPr>
          </a:p>
          <a:p>
            <a:pPr rtl="0"/>
            <a:endParaRPr 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5C80CA6-14DB-4875-9106-224967722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408" y="731524"/>
            <a:ext cx="9144000" cy="2667000"/>
          </a:xfrm>
        </p:spPr>
        <p:txBody>
          <a:bodyPr>
            <a:normAutofit/>
          </a:bodyPr>
          <a:lstStyle/>
          <a:p>
            <a:r>
              <a:rPr lang="zh-CN" altLang="en-US" sz="5400" dirty="0"/>
              <a:t>人教版必修</a:t>
            </a:r>
            <a:r>
              <a:rPr lang="en-US" altLang="zh-CN" sz="5400" dirty="0"/>
              <a:t>2</a:t>
            </a:r>
            <a:br>
              <a:rPr lang="en-US" altLang="zh-CN" sz="5400" dirty="0"/>
            </a:br>
            <a:r>
              <a:rPr lang="en-US" altLang="zh-CN" sz="5400" dirty="0"/>
              <a:t> </a:t>
            </a:r>
            <a:br>
              <a:rPr lang="en-US" altLang="zh-CN" sz="5400" dirty="0"/>
            </a:br>
            <a:r>
              <a:rPr lang="en-US" altLang="zh-CN" sz="5400" dirty="0"/>
              <a:t>			</a:t>
            </a:r>
            <a:r>
              <a:rPr lang="en-US" altLang="zh-CN" sz="4400" dirty="0"/>
              <a:t>Unit 1 Cultural </a:t>
            </a:r>
            <a:r>
              <a:rPr lang="en-US" altLang="zh-CN" sz="4400" dirty="0" err="1"/>
              <a:t>relice</a:t>
            </a:r>
            <a:endParaRPr lang="zh-CN" altLang="en-US" sz="5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87D1BD-DCBE-4C59-93DB-B3C10529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" y="4869160"/>
            <a:ext cx="2783706" cy="200540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DD9FDD7-4037-432F-B883-25F404E8282E}"/>
              </a:ext>
            </a:extLst>
          </p:cNvPr>
          <p:cNvSpPr/>
          <p:nvPr/>
        </p:nvSpPr>
        <p:spPr>
          <a:xfrm>
            <a:off x="800068" y="3840207"/>
            <a:ext cx="8781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/>
              <a:t>主题： </a:t>
            </a:r>
            <a:r>
              <a:rPr lang="en-US" altLang="zh-CN" sz="4000" b="1" dirty="0"/>
              <a:t>Protecting the cultural heritage</a:t>
            </a: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BDD05E-66B6-4511-A4A5-3FF5A7A2E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355037"/>
            <a:ext cx="9144000" cy="1144556"/>
          </a:xfrm>
        </p:spPr>
        <p:txBody>
          <a:bodyPr/>
          <a:lstStyle/>
          <a:p>
            <a:r>
              <a:rPr lang="en-US" altLang="zh-CN" dirty="0"/>
              <a:t>Babylon Sky Garden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6BF6420-CC4D-40AB-AAD3-63BB8F4A38C8}"/>
              </a:ext>
            </a:extLst>
          </p:cNvPr>
          <p:cNvSpPr/>
          <p:nvPr/>
        </p:nvSpPr>
        <p:spPr>
          <a:xfrm>
            <a:off x="7968209" y="2780929"/>
            <a:ext cx="1714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Like a swan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0F23209-AA30-490E-B788-B9C8C0CC7D34}"/>
              </a:ext>
            </a:extLst>
          </p:cNvPr>
          <p:cNvSpPr/>
          <p:nvPr/>
        </p:nvSpPr>
        <p:spPr>
          <a:xfrm>
            <a:off x="7608169" y="4062264"/>
            <a:ext cx="2957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That's here and gone</a:t>
            </a:r>
          </a:p>
        </p:txBody>
      </p:sp>
      <p:pic>
        <p:nvPicPr>
          <p:cNvPr id="2050" name="Picture 2" descr="https://timgsa.baidu.com/timg?image&amp;quality=80&amp;size=b9999_10000&amp;sec=1529907107025&amp;di=f7e44d90e6125e372c869a85476c4031&amp;imgtype=0&amp;src=http%3A%2F%2Fimg.mp.itc.cn%2Fupload%2F20170504%2F88e2b6f27a9846a0902f78ec8188577d_th.jpeg">
            <a:extLst>
              <a:ext uri="{FF2B5EF4-FFF2-40B4-BE49-F238E27FC236}">
                <a16:creationId xmlns:a16="http://schemas.microsoft.com/office/drawing/2014/main" id="{FF4FC7BF-5DD0-4B33-A62B-C5C7BAF08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" y="1628800"/>
            <a:ext cx="714375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9118B1F1-E9AE-49DD-8445-CA802AA1B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16CFC-B007-4859-B441-E714AED0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5" y="260648"/>
            <a:ext cx="9144000" cy="1144556"/>
          </a:xfrm>
        </p:spPr>
        <p:txBody>
          <a:bodyPr/>
          <a:lstStyle/>
          <a:p>
            <a:r>
              <a:rPr lang="en-US" altLang="zh-CN" dirty="0"/>
              <a:t>Terracotta Warriors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371A484-CB4D-41BA-9C15-6E2646A70DA0}"/>
              </a:ext>
            </a:extLst>
          </p:cNvPr>
          <p:cNvSpPr/>
          <p:nvPr/>
        </p:nvSpPr>
        <p:spPr>
          <a:xfrm>
            <a:off x="9300479" y="3386116"/>
            <a:ext cx="27350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A man gets tied up </a:t>
            </a:r>
            <a:endParaRPr lang="en-US" altLang="zh-CN" sz="2400" b="1" dirty="0"/>
          </a:p>
          <a:p>
            <a:r>
              <a:rPr lang="zh-CN" altLang="en-US" sz="2400" b="1" dirty="0"/>
              <a:t>      to the ground</a:t>
            </a:r>
          </a:p>
        </p:txBody>
      </p:sp>
      <p:pic>
        <p:nvPicPr>
          <p:cNvPr id="1026" name="Picture 2" descr="https://timgsa.baidu.com/timg?image&amp;quality=80&amp;size=b9999_10000&amp;sec=1529907677840&amp;di=f9910151d09dc9455ebef534d1ea51a0&amp;imgtype=0&amp;src=http%3A%2F%2F5b0988e595225.cdn.sohucs.com%2Fimages%2F20180603%2Fa0ccaf9f7d694a86a0d9f56fe0117718.jpeg">
            <a:extLst>
              <a:ext uri="{FF2B5EF4-FFF2-40B4-BE49-F238E27FC236}">
                <a16:creationId xmlns:a16="http://schemas.microsoft.com/office/drawing/2014/main" id="{BFACE346-A42B-45A5-98ED-DEC18C5D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" y="1628800"/>
            <a:ext cx="924499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9609F4FA-44C6-40C6-B456-232022765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C54230-A163-44C5-8116-DAD01C1FF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" y="1655610"/>
            <a:ext cx="3473150" cy="462730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FEBC7D4-D8BE-49B6-9077-8B3CCCF7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2" y="283029"/>
            <a:ext cx="9144000" cy="1144556"/>
          </a:xfrm>
        </p:spPr>
        <p:txBody>
          <a:bodyPr/>
          <a:lstStyle/>
          <a:p>
            <a:r>
              <a:rPr lang="en-US" altLang="zh-CN" dirty="0"/>
              <a:t>Terracotta Warriors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C58764-1131-4326-B146-32BB2A2C5CE7}"/>
              </a:ext>
            </a:extLst>
          </p:cNvPr>
          <p:cNvSpPr/>
          <p:nvPr/>
        </p:nvSpPr>
        <p:spPr>
          <a:xfrm>
            <a:off x="340315" y="6282916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He gives the world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38985EA-CCE0-4027-BEBF-6C9AAF92CE95}"/>
              </a:ext>
            </a:extLst>
          </p:cNvPr>
          <p:cNvSpPr/>
          <p:nvPr/>
        </p:nvSpPr>
        <p:spPr>
          <a:xfrm>
            <a:off x="3470111" y="2395256"/>
            <a:ext cx="2491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Its saddest sound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A0DF3FC-6880-4349-8ED6-2247945480B6}"/>
              </a:ext>
            </a:extLst>
          </p:cNvPr>
          <p:cNvSpPr/>
          <p:nvPr/>
        </p:nvSpPr>
        <p:spPr>
          <a:xfrm>
            <a:off x="9693517" y="5238612"/>
            <a:ext cx="2491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Its saddest sound</a:t>
            </a:r>
          </a:p>
        </p:txBody>
      </p:sp>
      <p:pic>
        <p:nvPicPr>
          <p:cNvPr id="2052" name="Picture 4" descr="https://timgsa.baidu.com/timg?image&amp;quality=80&amp;size=b9999_10000&amp;sec=1529907677835&amp;di=6a88d09afa47c21c3579e72b12823d1c&amp;imgtype=0&amp;src=http%3A%2F%2Fyouimg1.c-ctrip.com%2Ftarget%2Ffd%2Ftg%2Fg3%2FM03%2FAB%2FAC%2FCggYGVbB3QSAZ6F3AAHeofNh7Zw391.jpg">
            <a:extLst>
              <a:ext uri="{FF2B5EF4-FFF2-40B4-BE49-F238E27FC236}">
                <a16:creationId xmlns:a16="http://schemas.microsoft.com/office/drawing/2014/main" id="{A1ADAFAD-E118-44DB-A594-EF2B9250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59" y="2863355"/>
            <a:ext cx="6103287" cy="40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imgsa.baidu.com/timg?image&amp;quality=80&amp;size=b9999_10000&amp;sec=1529907677834&amp;di=6b3104a1b26d3c7634256aac2474330b&amp;imgtype=0&amp;src=http%3A%2F%2Fwww.eol.cn%2Fhtml%2Fdf%2Fshaanxi%2Fyzzt%2Fimages%2Fpic1.jpg">
            <a:extLst>
              <a:ext uri="{FF2B5EF4-FFF2-40B4-BE49-F238E27FC236}">
                <a16:creationId xmlns:a16="http://schemas.microsoft.com/office/drawing/2014/main" id="{A9188EDB-9DB8-4D02-8B74-B9E6E988A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631674"/>
            <a:ext cx="6096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">
            <a:hlinkClick r:id="rId5" action="ppaction://hlinksldjump"/>
            <a:extLst>
              <a:ext uri="{FF2B5EF4-FFF2-40B4-BE49-F238E27FC236}">
                <a16:creationId xmlns:a16="http://schemas.microsoft.com/office/drawing/2014/main" id="{E1F807DB-2E3A-4324-B2F4-34E31366A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00">
        <p:fade/>
      </p:transition>
    </mc:Choice>
    <mc:Fallback xmlns="">
      <p:transition spd="med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95400" y="188640"/>
            <a:ext cx="9144000" cy="1144556"/>
          </a:xfrm>
        </p:spPr>
        <p:txBody>
          <a:bodyPr rtlCol="0"/>
          <a:lstStyle/>
          <a:p>
            <a:r>
              <a:rPr lang="en-US" altLang="zh-CN" dirty="0" err="1"/>
              <a:t>Taishan</a:t>
            </a:r>
            <a:r>
              <a:rPr lang="en-US" altLang="zh-CN" dirty="0"/>
              <a:t> Mountain</a:t>
            </a:r>
            <a:endParaRPr lang="zh-cn" dirty="0"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077FB6-5CFB-451B-8CB2-3ED7198DEF67}"/>
              </a:ext>
            </a:extLst>
          </p:cNvPr>
          <p:cNvSpPr txBox="1"/>
          <p:nvPr/>
        </p:nvSpPr>
        <p:spPr>
          <a:xfrm>
            <a:off x="8327232" y="3212977"/>
            <a:ext cx="3744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I'd rather be a forest  </a:t>
            </a:r>
          </a:p>
          <a:p>
            <a:r>
              <a:rPr lang="en-US" altLang="zh-CN" sz="2800" b="1" dirty="0"/>
              <a:t>      than a street   </a:t>
            </a:r>
            <a:endParaRPr lang="zh-CN" altLang="en-US" sz="2800" b="1" dirty="0"/>
          </a:p>
        </p:txBody>
      </p:sp>
      <p:pic>
        <p:nvPicPr>
          <p:cNvPr id="3078" name="Picture 6" descr="https://timgsa.baidu.com/timg?image&amp;quality=80&amp;size=b9999_10000&amp;sec=1529908891576&amp;di=5728ad7874ae3387bc92e0aa0118f525&amp;imgtype=0&amp;src=http%3A%2F%2Fn.sinaimg.cn%2Ftranslate%2Fw1280h853%2F20171211%2F7zCR-fypnsip7900801.jpg">
            <a:extLst>
              <a:ext uri="{FF2B5EF4-FFF2-40B4-BE49-F238E27FC236}">
                <a16:creationId xmlns:a16="http://schemas.microsoft.com/office/drawing/2014/main" id="{3870BA45-D455-4D42-B312-179B3AFD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60213"/>
            <a:ext cx="7810970" cy="520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9010708B-A217-496A-A876-AB816D620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BF565A-E7B4-4206-9CCF-9D006622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63" y="260648"/>
            <a:ext cx="9144000" cy="1144556"/>
          </a:xfrm>
        </p:spPr>
        <p:txBody>
          <a:bodyPr/>
          <a:lstStyle/>
          <a:p>
            <a:r>
              <a:rPr lang="en-US" altLang="zh-CN" dirty="0"/>
              <a:t>Port </a:t>
            </a:r>
            <a:r>
              <a:rPr lang="en-US" altLang="zh-CN" dirty="0" err="1"/>
              <a:t>Alexandrou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2B8699-665E-4018-B53C-615947E5FCAB}"/>
              </a:ext>
            </a:extLst>
          </p:cNvPr>
          <p:cNvSpPr txBox="1"/>
          <p:nvPr/>
        </p:nvSpPr>
        <p:spPr>
          <a:xfrm>
            <a:off x="800060" y="4879819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Yes I would</a:t>
            </a:r>
            <a:endParaRPr lang="zh-CN" altLang="en-US" sz="24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E8AFAD-BD40-4A2F-80E3-01EC2C5BB343}"/>
              </a:ext>
            </a:extLst>
          </p:cNvPr>
          <p:cNvSpPr/>
          <p:nvPr/>
        </p:nvSpPr>
        <p:spPr>
          <a:xfrm>
            <a:off x="2135560" y="5877273"/>
            <a:ext cx="130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If I could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0F64F2-6494-4626-8DBA-A3214BAFD955}"/>
              </a:ext>
            </a:extLst>
          </p:cNvPr>
          <p:cNvSpPr/>
          <p:nvPr/>
        </p:nvSpPr>
        <p:spPr>
          <a:xfrm>
            <a:off x="9236532" y="4605167"/>
            <a:ext cx="2013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 surely would</a:t>
            </a:r>
          </a:p>
        </p:txBody>
      </p:sp>
      <p:pic>
        <p:nvPicPr>
          <p:cNvPr id="4098" name="Picture 2" descr="https://timgsa.baidu.com/timg?image&amp;quality=80&amp;size=b9999_10000&amp;sec=1529909084701&amp;di=cd92da2d315c1b0fdb845f3fc774eb51&amp;imgtype=jpg&amp;src=http%3A%2F%2Fimg0.imgtn.bdimg.com%2Fit%2Fu%3D58570585%2C2060448252%26fm%3D214%26gp%3D0.jpg">
            <a:extLst>
              <a:ext uri="{FF2B5EF4-FFF2-40B4-BE49-F238E27FC236}">
                <a16:creationId xmlns:a16="http://schemas.microsoft.com/office/drawing/2014/main" id="{3EB41849-FB7C-43B6-8101-535E4C5BF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1886"/>
            <a:ext cx="5377592" cy="30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E1067F0-2E3C-4F59-A18A-0C0E2E58D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3600450"/>
            <a:ext cx="4762500" cy="32575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DDDF29-DB31-4D22-9F1A-55B3ADACE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877" y="1659148"/>
            <a:ext cx="6752537" cy="2551336"/>
          </a:xfrm>
          <a:prstGeom prst="rect">
            <a:avLst/>
          </a:prstGeom>
        </p:spPr>
      </p:pic>
      <p:sp>
        <p:nvSpPr>
          <p:cNvPr id="13" name="TextBox 1">
            <a:hlinkClick r:id="rId5" action="ppaction://hlinksldjump"/>
            <a:extLst>
              <a:ext uri="{FF2B5EF4-FFF2-40B4-BE49-F238E27FC236}">
                <a16:creationId xmlns:a16="http://schemas.microsoft.com/office/drawing/2014/main" id="{D7EDD53D-A9E7-4754-9465-3489E5C87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371443-AF89-4497-8054-AAF6F629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60648"/>
            <a:ext cx="9144000" cy="1144556"/>
          </a:xfrm>
        </p:spPr>
        <p:txBody>
          <a:bodyPr/>
          <a:lstStyle/>
          <a:p>
            <a:r>
              <a:rPr lang="en-US" altLang="zh-CN" dirty="0"/>
              <a:t>Summer Palace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555721E-DA9D-4661-BA96-AA7E26FE8D2D}"/>
              </a:ext>
            </a:extLst>
          </p:cNvPr>
          <p:cNvSpPr/>
          <p:nvPr/>
        </p:nvSpPr>
        <p:spPr>
          <a:xfrm>
            <a:off x="8472265" y="3501009"/>
            <a:ext cx="38138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/>
              <a:t>I'd rather feel the earth </a:t>
            </a:r>
          </a:p>
          <a:p>
            <a:r>
              <a:rPr lang="en-US" altLang="zh-CN" sz="2800" b="1" dirty="0"/>
              <a:t>    beneath my feet</a:t>
            </a:r>
            <a:endParaRPr lang="zh-CN" altLang="en-US" sz="2800" b="1" dirty="0"/>
          </a:p>
        </p:txBody>
      </p:sp>
      <p:pic>
        <p:nvPicPr>
          <p:cNvPr id="2050" name="Picture 2" descr="https://timgsa.baidu.com/timg?image&amp;quality=80&amp;size=b9999_10000&amp;sec=1530163016718&amp;di=acf66afe3f511498d9abecbfd8f2d9ed&amp;imgtype=0&amp;src=http%3A%2F%2Fimage.naic.org.cn%2Fuploadfile%2F2017%2F1115%2F1510723187859884.jpg">
            <a:extLst>
              <a:ext uri="{FF2B5EF4-FFF2-40B4-BE49-F238E27FC236}">
                <a16:creationId xmlns:a16="http://schemas.microsoft.com/office/drawing/2014/main" id="{C8FAF902-3723-430B-82CB-694A2B96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25" y="1628800"/>
            <a:ext cx="8647547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602E5AE2-4DAB-4EE9-BF18-2CDCD98B0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BF565A-E7B4-4206-9CCF-9D006622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63" y="260648"/>
            <a:ext cx="9144000" cy="1144556"/>
          </a:xfrm>
        </p:spPr>
        <p:txBody>
          <a:bodyPr/>
          <a:lstStyle/>
          <a:p>
            <a:r>
              <a:rPr lang="en-US" altLang="zh-CN" dirty="0"/>
              <a:t>Colossus of Rhodes Island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2B8699-665E-4018-B53C-615947E5FCAB}"/>
              </a:ext>
            </a:extLst>
          </p:cNvPr>
          <p:cNvSpPr txBox="1"/>
          <p:nvPr/>
        </p:nvSpPr>
        <p:spPr>
          <a:xfrm>
            <a:off x="911424" y="5117929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Yes I would</a:t>
            </a:r>
            <a:endParaRPr lang="zh-CN" altLang="en-US" sz="24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E8AFAD-BD40-4A2F-80E3-01EC2C5BB343}"/>
              </a:ext>
            </a:extLst>
          </p:cNvPr>
          <p:cNvSpPr/>
          <p:nvPr/>
        </p:nvSpPr>
        <p:spPr>
          <a:xfrm>
            <a:off x="1611296" y="6165305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If I </a:t>
            </a:r>
            <a:r>
              <a:rPr lang="en-US" altLang="zh-CN" sz="2400" b="1" dirty="0"/>
              <a:t>only </a:t>
            </a:r>
            <a:r>
              <a:rPr lang="zh-CN" altLang="en-US" sz="2400" b="1" dirty="0"/>
              <a:t>could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0F64F2-6494-4626-8DBA-A3214BAFD955}"/>
              </a:ext>
            </a:extLst>
          </p:cNvPr>
          <p:cNvSpPr/>
          <p:nvPr/>
        </p:nvSpPr>
        <p:spPr>
          <a:xfrm>
            <a:off x="8639095" y="2608413"/>
            <a:ext cx="2013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 surely would</a:t>
            </a:r>
          </a:p>
        </p:txBody>
      </p:sp>
      <p:pic>
        <p:nvPicPr>
          <p:cNvPr id="5122" name="Picture 2" descr="https://timgsa.baidu.com/timg?image&amp;quality=80&amp;size=b9999_10000&amp;sec=1529909689273&amp;di=f2bf51a51d3771e1d9244d7a160bec35&amp;imgtype=0&amp;src=http%3A%2F%2Fa0.att.hudong.com%2F28%2F24%2F01300000244525122637245565871_s.jpg">
            <a:extLst>
              <a:ext uri="{FF2B5EF4-FFF2-40B4-BE49-F238E27FC236}">
                <a16:creationId xmlns:a16="http://schemas.microsoft.com/office/drawing/2014/main" id="{B687EE89-1F65-447B-A872-B54BF614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28800"/>
            <a:ext cx="491935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imgsa.baidu.com/timg?image&amp;quality=80&amp;size=b9999_10000&amp;sec=1529909689272&amp;di=4520101d0e8f625f1f486215545f58c3&amp;imgtype=0&amp;src=http%3A%2F%2Fs15.sinaimg.cn%2Fbmiddle%2F4fca4115ga95bc6ad20ee%26690">
            <a:extLst>
              <a:ext uri="{FF2B5EF4-FFF2-40B4-BE49-F238E27FC236}">
                <a16:creationId xmlns:a16="http://schemas.microsoft.com/office/drawing/2014/main" id="{B2519D90-D6AD-418C-AEEE-829FECB1B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627261"/>
            <a:ext cx="3744416" cy="542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C30468-5579-465A-A542-6F950DF6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601" y="3292133"/>
            <a:ext cx="4730812" cy="3565867"/>
          </a:xfrm>
          <a:prstGeom prst="rect">
            <a:avLst/>
          </a:prstGeom>
        </p:spPr>
      </p:pic>
      <p:sp>
        <p:nvSpPr>
          <p:cNvPr id="13" name="TextBox 1">
            <a:hlinkClick r:id="rId5" action="ppaction://hlinksldjump"/>
            <a:extLst>
              <a:ext uri="{FF2B5EF4-FFF2-40B4-BE49-F238E27FC236}">
                <a16:creationId xmlns:a16="http://schemas.microsoft.com/office/drawing/2014/main" id="{50782250-1784-4716-B6F9-D3C3468BD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2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5130175D-0FC8-41DF-9F69-C7EACA4512C7}"/>
              </a:ext>
            </a:extLst>
          </p:cNvPr>
          <p:cNvSpPr txBox="1">
            <a:spLocks/>
          </p:cNvSpPr>
          <p:nvPr/>
        </p:nvSpPr>
        <p:spPr>
          <a:xfrm>
            <a:off x="2135561" y="980728"/>
            <a:ext cx="9142999" cy="2667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CN" dirty="0"/>
              <a:t>Protecting </a:t>
            </a:r>
            <a:r>
              <a:rPr lang="en-US" altLang="zh-CN"/>
              <a:t>cultural heritage </a:t>
            </a:r>
            <a:br>
              <a:rPr lang="en-US" altLang="zh-CN" dirty="0"/>
            </a:br>
            <a:r>
              <a:rPr lang="en-US" altLang="zh-CN" sz="5400" dirty="0"/>
              <a:t>is </a:t>
            </a:r>
            <a:br>
              <a:rPr lang="en-US" altLang="zh-CN" dirty="0"/>
            </a:br>
            <a:r>
              <a:rPr lang="en-US" altLang="zh-CN" dirty="0"/>
              <a:t>everyone's responsibility</a:t>
            </a:r>
            <a:endParaRPr lang="zh-CN" altLang="en-US" dirty="0"/>
          </a:p>
        </p:txBody>
      </p:sp>
      <p:pic>
        <p:nvPicPr>
          <p:cNvPr id="1026" name="Picture 2" descr="https://timgsa.baidu.com/timg?image&amp;quality=80&amp;size=b9999_10000&amp;sec=1530509007&amp;di=b5eba80aecdad0fc8ed116bba0e7a7e7&amp;imgtype=jpg&amp;er=1&amp;src=http%3A%2F%2Fjinan.baogaosu.com%2Fcontent%2Fimage110320336.jpg">
            <a:extLst>
              <a:ext uri="{FF2B5EF4-FFF2-40B4-BE49-F238E27FC236}">
                <a16:creationId xmlns:a16="http://schemas.microsoft.com/office/drawing/2014/main" id="{CDEF26B9-41B9-4C6F-A467-BC961D37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A653E89-F5BB-4FEF-8B61-3C02C90EDF6F}"/>
              </a:ext>
            </a:extLst>
          </p:cNvPr>
          <p:cNvSpPr/>
          <p:nvPr/>
        </p:nvSpPr>
        <p:spPr>
          <a:xfrm>
            <a:off x="6822271" y="4329534"/>
            <a:ext cx="3177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  <a:endParaRPr lang="zh-CN" alt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1BECF224-1D8B-44CC-B614-C640E73E7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00">
        <p:fade/>
      </p:transition>
    </mc:Choice>
    <mc:Fallback xmlns="">
      <p:transition spd="med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72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endSnd/>
        </p:sndAc>
      </p:transition>
    </mc:Choice>
    <mc:Fallback xmlns="">
      <p:transition spd="med">
        <p:fade/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01B75-6532-4948-BFA3-739EE1B1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Protecting the cultural heritage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C882A74-CCC7-47D7-B1D6-76F109D9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1628800"/>
            <a:ext cx="6214798" cy="37444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42251DB-B0D9-4A9E-9905-E236BA62CA1B}"/>
              </a:ext>
            </a:extLst>
          </p:cNvPr>
          <p:cNvSpPr txBox="1"/>
          <p:nvPr/>
        </p:nvSpPr>
        <p:spPr>
          <a:xfrm>
            <a:off x="2135561" y="5483071"/>
            <a:ext cx="1805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 Great Wall</a:t>
            </a:r>
            <a:endParaRPr lang="zh-CN" altLang="en-US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E3C0B40-8972-4A96-BDBF-812D930C4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013" y="1628801"/>
            <a:ext cx="5867400" cy="528637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45AA074-4FB9-41D2-8959-23BD1D4B5E5C}"/>
              </a:ext>
            </a:extLst>
          </p:cNvPr>
          <p:cNvSpPr txBox="1"/>
          <p:nvPr/>
        </p:nvSpPr>
        <p:spPr>
          <a:xfrm>
            <a:off x="3215681" y="6309320"/>
            <a:ext cx="319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/>
              <a:t>Dunhuang</a:t>
            </a:r>
            <a:r>
              <a:rPr lang="en-US" altLang="zh-CN" sz="2000" b="1" dirty="0"/>
              <a:t> </a:t>
            </a:r>
            <a:r>
              <a:rPr lang="en-US" altLang="zh-CN" sz="2000" b="1" dirty="0" err="1"/>
              <a:t>Mogao</a:t>
            </a:r>
            <a:r>
              <a:rPr lang="en-US" altLang="zh-CN" sz="2000" b="1" dirty="0"/>
              <a:t> Grottoes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3221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>
            <a:extLst>
              <a:ext uri="{FF2B5EF4-FFF2-40B4-BE49-F238E27FC236}">
                <a16:creationId xmlns:a16="http://schemas.microsoft.com/office/drawing/2014/main" id="{B965BBBA-DD93-4178-8A1B-0B6B6B579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54" y="894"/>
            <a:ext cx="12315066" cy="69127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D1080A7-60BC-491E-BB54-B9F2C7FF4762}"/>
              </a:ext>
            </a:extLst>
          </p:cNvPr>
          <p:cNvSpPr/>
          <p:nvPr/>
        </p:nvSpPr>
        <p:spPr>
          <a:xfrm>
            <a:off x="1547959" y="4756601"/>
            <a:ext cx="8969843" cy="1938968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altLang="zh-CN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This melody &lt;El Condor </a:t>
            </a:r>
            <a:r>
              <a:rPr lang="en-US" altLang="zh-CN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pasa</a:t>
            </a:r>
            <a:r>
              <a:rPr lang="en-US" altLang="zh-CN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&gt; has been </a:t>
            </a:r>
          </a:p>
          <a:p>
            <a:pPr algn="ctr"/>
            <a:r>
              <a:rPr lang="en-US" altLang="zh-CN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included in the UN World Heritage Site.</a:t>
            </a:r>
          </a:p>
          <a:p>
            <a:pPr algn="ctr"/>
            <a:r>
              <a:rPr lang="en-US" altLang="zh-CN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English version is &lt;I can fly&gt;.</a:t>
            </a:r>
            <a:endParaRPr lang="zh-CN" alt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691258C2-2DEE-4098-A3C1-6C0B3D45C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  <p:sndAc>
          <p:stSnd loop="1">
            <p:snd r:embed="rId2" name="if_i_could(1).wav"/>
          </p:stSnd>
        </p:sndAc>
      </p:transition>
    </mc:Choice>
    <mc:Fallback xmlns="">
      <p:transition spd="med" advTm="15000">
        <p:fade/>
        <p:sndAc>
          <p:stSnd loop="1">
            <p:snd r:embed="rId5" name="if_i_could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680C2AA-E455-4102-AD49-7A0CFB01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068" y="0"/>
            <a:ext cx="12287100" cy="823181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4D955C6-2735-4B5D-8BA5-2B5E4FEFE068}"/>
              </a:ext>
            </a:extLst>
          </p:cNvPr>
          <p:cNvSpPr/>
          <p:nvPr/>
        </p:nvSpPr>
        <p:spPr>
          <a:xfrm>
            <a:off x="715516" y="603694"/>
            <a:ext cx="10786431" cy="2862298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rgbClr val="4C14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1780, Tupac </a:t>
            </a:r>
            <a:r>
              <a:rPr lang="en-US" altLang="zh-CN" sz="3600" b="1" dirty="0" err="1">
                <a:ln w="0"/>
                <a:solidFill>
                  <a:srgbClr val="4C14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Amaro</a:t>
            </a:r>
            <a:r>
              <a:rPr lang="en-US" altLang="zh-CN" sz="3600" b="1" dirty="0">
                <a:ln w="0"/>
                <a:solidFill>
                  <a:srgbClr val="4C14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 Peruvian freedom fighter,</a:t>
            </a:r>
          </a:p>
          <a:p>
            <a:pPr algn="ctr"/>
            <a:r>
              <a:rPr lang="en-US" altLang="zh-CN" sz="3600" b="1" dirty="0">
                <a:ln w="0"/>
                <a:solidFill>
                  <a:srgbClr val="4C14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was killed in a revolt against the Spaniards.</a:t>
            </a:r>
          </a:p>
          <a:p>
            <a:pPr algn="ctr"/>
            <a:r>
              <a:rPr lang="en-US" altLang="zh-CN" sz="3600" b="1" dirty="0">
                <a:ln w="0"/>
                <a:solidFill>
                  <a:srgbClr val="4C14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he died,</a:t>
            </a:r>
          </a:p>
          <a:p>
            <a:pPr algn="ctr"/>
            <a:r>
              <a:rPr lang="en-US" altLang="zh-CN" sz="3600" b="1" dirty="0">
                <a:ln w="0"/>
                <a:solidFill>
                  <a:srgbClr val="4C14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turned into an eagle and </a:t>
            </a:r>
          </a:p>
          <a:p>
            <a:pPr algn="ctr"/>
            <a:r>
              <a:rPr lang="en-US" altLang="zh-CN" sz="3600" b="1" dirty="0">
                <a:ln w="0"/>
                <a:solidFill>
                  <a:srgbClr val="4C14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soared over the Andean mountains of the motherland.</a:t>
            </a:r>
            <a:endParaRPr lang="zh-CN" altLang="en-US" sz="3600" b="1" dirty="0">
              <a:ln w="0"/>
              <a:solidFill>
                <a:srgbClr val="4C14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D9D4EB57-13D1-461C-A076-96C4C9914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2300">
        <p:fade/>
      </p:transition>
    </mc:Choice>
    <mc:Fallback>
      <p:transition spd="med" advClick="0" advTm="2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055440" y="188640"/>
            <a:ext cx="9144000" cy="1144556"/>
          </a:xfrm>
        </p:spPr>
        <p:txBody>
          <a:bodyPr rtlCol="0"/>
          <a:lstStyle/>
          <a:p>
            <a:r>
              <a:rPr lang="en-US" altLang="zh-CN" dirty="0">
                <a:solidFill>
                  <a:srgbClr val="002060"/>
                </a:solidFill>
              </a:rPr>
              <a:t>Pyramid</a:t>
            </a:r>
            <a:endParaRPr lang="zh-cn" dirty="0">
              <a:solidFill>
                <a:srgbClr val="00206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077FB6-5CFB-451B-8CB2-3ED7198DEF67}"/>
              </a:ext>
            </a:extLst>
          </p:cNvPr>
          <p:cNvSpPr txBox="1"/>
          <p:nvPr/>
        </p:nvSpPr>
        <p:spPr>
          <a:xfrm>
            <a:off x="7968209" y="3501009"/>
            <a:ext cx="3744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I'd rather be a sparrow</a:t>
            </a:r>
          </a:p>
          <a:p>
            <a:r>
              <a:rPr lang="en-US" altLang="zh-CN" sz="2800" b="1" dirty="0"/>
              <a:t>           than a snail</a:t>
            </a:r>
            <a:endParaRPr lang="zh-CN" altLang="en-US" sz="28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2DC843-7694-4593-B477-5B5288DD3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" y="1619206"/>
            <a:ext cx="7702443" cy="5238794"/>
          </a:xfrm>
          <a:prstGeom prst="rect">
            <a:avLst/>
          </a:prstGeom>
        </p:spPr>
      </p:pic>
      <p:sp>
        <p:nvSpPr>
          <p:cNvPr id="5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22DCEFE1-85F2-45D3-9C8E-9A88C90F8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00">
        <p:fade/>
      </p:transition>
    </mc:Choice>
    <mc:Fallback xmlns="">
      <p:transition spd="med" advTm="5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BF565A-E7B4-4206-9CCF-9D006622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63" y="260648"/>
            <a:ext cx="9144000" cy="1144556"/>
          </a:xfrm>
        </p:spPr>
        <p:txBody>
          <a:bodyPr/>
          <a:lstStyle/>
          <a:p>
            <a:r>
              <a:rPr lang="en-US" altLang="zh-CN" dirty="0"/>
              <a:t>Zeus statue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55284E-4CCD-44F8-A065-2D503A61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1628801"/>
            <a:ext cx="4076700" cy="33432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787B78E-32CF-44CF-A716-A25B0493A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49" y="3698145"/>
            <a:ext cx="4637461" cy="30674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94DEE4-9153-4212-8874-626A37873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034" y="1602024"/>
            <a:ext cx="4183528" cy="520899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2B8699-665E-4018-B53C-615947E5FCAB}"/>
              </a:ext>
            </a:extLst>
          </p:cNvPr>
          <p:cNvSpPr txBox="1"/>
          <p:nvPr/>
        </p:nvSpPr>
        <p:spPr>
          <a:xfrm>
            <a:off x="800815" y="5195672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Yes I would</a:t>
            </a:r>
            <a:endParaRPr lang="zh-CN" altLang="en-US" sz="24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E8AFAD-BD40-4A2F-80E3-01EC2C5BB343}"/>
              </a:ext>
            </a:extLst>
          </p:cNvPr>
          <p:cNvSpPr/>
          <p:nvPr/>
        </p:nvSpPr>
        <p:spPr>
          <a:xfrm>
            <a:off x="4727848" y="3198715"/>
            <a:ext cx="130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If I could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0F64F2-6494-4626-8DBA-A3214BAFD955}"/>
              </a:ext>
            </a:extLst>
          </p:cNvPr>
          <p:cNvSpPr/>
          <p:nvPr/>
        </p:nvSpPr>
        <p:spPr>
          <a:xfrm>
            <a:off x="6034617" y="2382981"/>
            <a:ext cx="2013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 surely would</a:t>
            </a:r>
          </a:p>
        </p:txBody>
      </p:sp>
      <p:sp>
        <p:nvSpPr>
          <p:cNvPr id="12" name="TextBox 1">
            <a:hlinkClick r:id="rId5" action="ppaction://hlinksldjump"/>
            <a:extLst>
              <a:ext uri="{FF2B5EF4-FFF2-40B4-BE49-F238E27FC236}">
                <a16:creationId xmlns:a16="http://schemas.microsoft.com/office/drawing/2014/main" id="{3918147F-9431-4E91-99F5-8EC1C613D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300">
        <p:fade/>
      </p:transition>
    </mc:Choice>
    <mc:Fallback xmlns="">
      <p:transition spd="med" advClick="0" advTm="1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371443-AF89-4497-8054-AAF6F629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60648"/>
            <a:ext cx="9144000" cy="1144556"/>
          </a:xfrm>
        </p:spPr>
        <p:txBody>
          <a:bodyPr/>
          <a:lstStyle/>
          <a:p>
            <a:r>
              <a:rPr lang="en-US" altLang="zh-CN" dirty="0"/>
              <a:t>Great Wall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555721E-DA9D-4661-BA96-AA7E26FE8D2D}"/>
              </a:ext>
            </a:extLst>
          </p:cNvPr>
          <p:cNvSpPr/>
          <p:nvPr/>
        </p:nvSpPr>
        <p:spPr>
          <a:xfrm>
            <a:off x="8112224" y="3429001"/>
            <a:ext cx="37593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/>
              <a:t>I'd rather be a hammer </a:t>
            </a:r>
            <a:br>
              <a:rPr lang="en-US" altLang="zh-CN" sz="2800" b="1" dirty="0"/>
            </a:br>
            <a:r>
              <a:rPr lang="en-US" altLang="zh-CN" sz="2800" b="1" dirty="0"/>
              <a:t>           than a nail</a:t>
            </a:r>
            <a:endParaRPr lang="zh-CN" altLang="en-US" sz="2800" b="1" dirty="0"/>
          </a:p>
        </p:txBody>
      </p:sp>
      <p:pic>
        <p:nvPicPr>
          <p:cNvPr id="2052" name="Picture 4" descr="https://timgsa.baidu.com/timg?image&amp;quality=80&amp;size=b9999_10000&amp;sec=1529904479465&amp;di=66a7163f45902b74b31a84feaad4f4fd&amp;imgtype=0&amp;src=http%3A%2F%2Fcache.house.sina.com.cn%2Fcity2010house%2Fcity2010%2Fc4%2F84%2F20100603_96286_1.jpg">
            <a:extLst>
              <a:ext uri="{FF2B5EF4-FFF2-40B4-BE49-F238E27FC236}">
                <a16:creationId xmlns:a16="http://schemas.microsoft.com/office/drawing/2014/main" id="{C1FBB470-A99D-463E-BBD4-948C586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3577"/>
            <a:ext cx="7847158" cy="523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A70D0DC6-0EF3-435C-8992-F5850F754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0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29906649992&amp;di=f6c53cd58f465643c768a95339e45c76&amp;imgtype=0&amp;src=http%3A%2F%2Fp3.qhimg.com%2Fdr%2F250_500_%2Ft01644658146a3d0d5e.jpg">
            <a:extLst>
              <a:ext uri="{FF2B5EF4-FFF2-40B4-BE49-F238E27FC236}">
                <a16:creationId xmlns:a16="http://schemas.microsoft.com/office/drawing/2014/main" id="{D0379A47-90D7-4E96-80C6-0F4FA1FA8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1653971"/>
            <a:ext cx="4728220" cy="32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timgsa.baidu.com/timg?image&amp;quality=80&amp;size=b9999_10000&amp;sec=1530162226556&amp;di=7c2226fae14a0d30139335d863b7bd53&amp;imgtype=0&amp;src=http%3A%2F%2Fs1.sinaimg.cn%2Fmw690%2F0068dTIPzy6Ut81AAWQ00%26690">
            <a:extLst>
              <a:ext uri="{FF2B5EF4-FFF2-40B4-BE49-F238E27FC236}">
                <a16:creationId xmlns:a16="http://schemas.microsoft.com/office/drawing/2014/main" id="{19123BFA-1BF7-4860-860F-B1189250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21" y="3649123"/>
            <a:ext cx="4343120" cy="325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7BF565A-E7B4-4206-9CCF-9D006622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63" y="260648"/>
            <a:ext cx="9144000" cy="1144556"/>
          </a:xfrm>
        </p:spPr>
        <p:txBody>
          <a:bodyPr/>
          <a:lstStyle/>
          <a:p>
            <a:r>
              <a:rPr lang="en-US" altLang="zh-CN" dirty="0"/>
              <a:t>Temple of Artemis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2B8699-665E-4018-B53C-615947E5FCAB}"/>
              </a:ext>
            </a:extLst>
          </p:cNvPr>
          <p:cNvSpPr txBox="1"/>
          <p:nvPr/>
        </p:nvSpPr>
        <p:spPr>
          <a:xfrm>
            <a:off x="911424" y="5117929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Yes I would</a:t>
            </a:r>
            <a:endParaRPr lang="zh-CN" altLang="en-US" sz="24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E8AFAD-BD40-4A2F-80E3-01EC2C5BB343}"/>
              </a:ext>
            </a:extLst>
          </p:cNvPr>
          <p:cNvSpPr/>
          <p:nvPr/>
        </p:nvSpPr>
        <p:spPr>
          <a:xfrm>
            <a:off x="4752045" y="2871868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If I </a:t>
            </a:r>
            <a:r>
              <a:rPr lang="en-US" altLang="zh-CN" sz="2400" b="1" dirty="0"/>
              <a:t>only </a:t>
            </a:r>
            <a:r>
              <a:rPr lang="zh-CN" altLang="en-US" sz="2400" b="1" dirty="0"/>
              <a:t>could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0F64F2-6494-4626-8DBA-A3214BAFD955}"/>
              </a:ext>
            </a:extLst>
          </p:cNvPr>
          <p:cNvSpPr/>
          <p:nvPr/>
        </p:nvSpPr>
        <p:spPr>
          <a:xfrm>
            <a:off x="9642507" y="5825635"/>
            <a:ext cx="2013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I surely would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8EF5AE-A633-4341-9DCC-62B185A58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401" y="1653971"/>
            <a:ext cx="5495925" cy="3905250"/>
          </a:xfrm>
          <a:prstGeom prst="rect">
            <a:avLst/>
          </a:prstGeom>
        </p:spPr>
      </p:pic>
      <p:sp>
        <p:nvSpPr>
          <p:cNvPr id="13" name="TextBox 1">
            <a:hlinkClick r:id="rId5" action="ppaction://hlinksldjump"/>
            <a:extLst>
              <a:ext uri="{FF2B5EF4-FFF2-40B4-BE49-F238E27FC236}">
                <a16:creationId xmlns:a16="http://schemas.microsoft.com/office/drawing/2014/main" id="{B1810346-A29D-48C7-888D-EF4EAE7A1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0">
        <p:fade/>
      </p:transition>
    </mc:Choice>
    <mc:Fallback xmlns="">
      <p:transition spd="med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2AC414-9C4A-4041-BC15-92E84D2B0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60648"/>
            <a:ext cx="9144000" cy="1144556"/>
          </a:xfrm>
        </p:spPr>
        <p:txBody>
          <a:bodyPr/>
          <a:lstStyle/>
          <a:p>
            <a:r>
              <a:rPr lang="en-US" altLang="zh-CN" dirty="0"/>
              <a:t>The Lighthouse of Alexandra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F717A-4BCC-48B5-86A9-3FEF7515C224}"/>
              </a:ext>
            </a:extLst>
          </p:cNvPr>
          <p:cNvSpPr/>
          <p:nvPr/>
        </p:nvSpPr>
        <p:spPr>
          <a:xfrm>
            <a:off x="8184233" y="3356993"/>
            <a:ext cx="3561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/>
              <a:t>Away, I'd rather sail away</a:t>
            </a:r>
          </a:p>
        </p:txBody>
      </p:sp>
      <p:pic>
        <p:nvPicPr>
          <p:cNvPr id="5" name="Picture 6" descr="https://timgsa.baidu.com/timg?image&amp;quality=80&amp;size=b9999_10000&amp;sec=1529904860877&amp;di=fd0358d387fdc89a5c3ba0a61f385bef&amp;imgtype=jpg&amp;src=http%3A%2F%2Fimg2.imgtn.bdimg.com%2Fit%2Fu%3D1598837047%2C491350419%26fm%3D214%26gp%3D0.jpg">
            <a:extLst>
              <a:ext uri="{FF2B5EF4-FFF2-40B4-BE49-F238E27FC236}">
                <a16:creationId xmlns:a16="http://schemas.microsoft.com/office/drawing/2014/main" id="{A5565253-D7B5-4D3B-A931-8638D0869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28800"/>
            <a:ext cx="795608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539CE943-C951-4E4D-B38D-71AAAEDD2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25" y="1"/>
            <a:ext cx="22779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Skip&gt;&gt;</a:t>
            </a:r>
            <a:endParaRPr lang="zh-CN" altLang="en-US" sz="4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大地色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073_TF02801065" id="{6CECAD21-237B-400B-8ADB-ADA3AB11C7E4}" vid="{D5535AC8-70C0-45DC-AC7B-69C3A5571AF0}"/>
    </a:ext>
  </a:extLst>
</a:theme>
</file>

<file path=ppt/theme/theme2.xml><?xml version="1.0" encoding="utf-8"?>
<a:theme xmlns:a="http://schemas.openxmlformats.org/drawingml/2006/main" name="Office 主题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464</TotalTime>
  <Words>270</Words>
  <Application>Microsoft Office PowerPoint</Application>
  <PresentationFormat>宽屏</PresentationFormat>
  <Paragraphs>75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宋体</vt:lpstr>
      <vt:lpstr>微软雅黑</vt:lpstr>
      <vt:lpstr>幼圆</vt:lpstr>
      <vt:lpstr>Arial</vt:lpstr>
      <vt:lpstr>Corbel</vt:lpstr>
      <vt:lpstr>Times New Roman</vt:lpstr>
      <vt:lpstr>大地色 16x9</vt:lpstr>
      <vt:lpstr>人教版必修2      Unit 1 Cultural relice</vt:lpstr>
      <vt:lpstr>Protecting the cultural heritage</vt:lpstr>
      <vt:lpstr>PowerPoint 演示文稿</vt:lpstr>
      <vt:lpstr>PowerPoint 演示文稿</vt:lpstr>
      <vt:lpstr>Pyramid</vt:lpstr>
      <vt:lpstr>Zeus statue</vt:lpstr>
      <vt:lpstr>Great Wall</vt:lpstr>
      <vt:lpstr>Temple of Artemis</vt:lpstr>
      <vt:lpstr>The Lighthouse of Alexandra</vt:lpstr>
      <vt:lpstr>Babylon Sky Garden</vt:lpstr>
      <vt:lpstr>Terracotta Warriors</vt:lpstr>
      <vt:lpstr>Terracotta Warriors</vt:lpstr>
      <vt:lpstr>Taishan Mountain</vt:lpstr>
      <vt:lpstr>Port Alexandrou</vt:lpstr>
      <vt:lpstr>Summer Palace</vt:lpstr>
      <vt:lpstr>Colossus of Rhodes Island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Jkling</dc:creator>
  <cp:lastModifiedBy>dreamsummit</cp:lastModifiedBy>
  <cp:revision>64</cp:revision>
  <dcterms:created xsi:type="dcterms:W3CDTF">2018-06-25T01:09:10Z</dcterms:created>
  <dcterms:modified xsi:type="dcterms:W3CDTF">2018-07-06T13:08:45Z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