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81" r:id="rId3"/>
    <p:sldId id="326" r:id="rId4"/>
    <p:sldId id="283" r:id="rId5"/>
    <p:sldId id="313" r:id="rId7"/>
    <p:sldId id="314" r:id="rId8"/>
    <p:sldId id="315" r:id="rId9"/>
    <p:sldId id="312" r:id="rId10"/>
    <p:sldId id="316" r:id="rId11"/>
    <p:sldId id="317" r:id="rId12"/>
    <p:sldId id="318" r:id="rId13"/>
    <p:sldId id="319" r:id="rId14"/>
    <p:sldId id="320" r:id="rId15"/>
    <p:sldId id="330" r:id="rId16"/>
    <p:sldId id="327" r:id="rId17"/>
    <p:sldId id="328" r:id="rId18"/>
    <p:sldId id="329" r:id="rId19"/>
    <p:sldId id="337" r:id="rId20"/>
    <p:sldId id="338" r:id="rId21"/>
    <p:sldId id="339" r:id="rId22"/>
    <p:sldId id="340" r:id="rId23"/>
    <p:sldId id="341" r:id="rId24"/>
    <p:sldId id="342" r:id="rId25"/>
    <p:sldId id="311" r:id="rId26"/>
  </p:sldIdLst>
  <p:sldSz cx="12192000" cy="6858000"/>
  <p:notesSz cx="7103745" cy="10234295"/>
  <p:embeddedFontLst>
    <p:embeddedFont>
      <p:font typeface="仓耳暖男手札体 W01" panose="02020400000000000000" charset="-122"/>
      <p:regular r:id="rId30"/>
    </p:embeddedFont>
    <p:embeddedFont>
      <p:font typeface="Comic Sans MS" panose="030F0702030302020204" charset="0"/>
      <p:regular r:id="rId31"/>
      <p:bold r:id="rId32"/>
      <p:italic r:id="rId33"/>
      <p:boldItalic r:id="rId34"/>
    </p:embeddedFont>
    <p:embeddedFont>
      <p:font typeface="Century Schoolbook" panose="02040604050505020304" charset="0"/>
      <p:regular r:id="rId35"/>
      <p:bold r:id="rId36"/>
      <p:italic r:id="rId37"/>
      <p:boldItalic r:id="rId38"/>
    </p:embeddedFont>
    <p:embeddedFont>
      <p:font typeface="Book Antiqua" panose="02040602050305030304" charset="0"/>
      <p:regular r:id="rId39"/>
      <p:bold r:id="rId40"/>
      <p:italic r:id="rId41"/>
      <p:boldItalic r:id="rId42"/>
    </p:embeddedFont>
    <p:embeddedFont>
      <p:font typeface="黑体" panose="02010609060101010101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Yu Gothic UI Semilight" panose="020B0400000000000000" charset="-128"/>
      <p:regular r:id="rId48"/>
    </p:embeddedFont>
    <p:embeddedFont>
      <p:font typeface="Bell MT" panose="02020503060305020303" charset="0"/>
      <p:regular r:id="rId49"/>
      <p:bold r:id="rId50"/>
      <p:italic r:id="rId5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31"/>
    <a:srgbClr val="242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1" Type="http://schemas.openxmlformats.org/officeDocument/2006/relationships/font" Target="fonts/font22.fntdata"/><Relationship Id="rId50" Type="http://schemas.openxmlformats.org/officeDocument/2006/relationships/font" Target="fonts/font21.fntdata"/><Relationship Id="rId5" Type="http://schemas.openxmlformats.org/officeDocument/2006/relationships/slide" Target="slides/slide3.xml"/><Relationship Id="rId49" Type="http://schemas.openxmlformats.org/officeDocument/2006/relationships/font" Target="fonts/font20.fntdata"/><Relationship Id="rId48" Type="http://schemas.openxmlformats.org/officeDocument/2006/relationships/font" Target="fonts/font19.fntdata"/><Relationship Id="rId47" Type="http://schemas.openxmlformats.org/officeDocument/2006/relationships/font" Target="fonts/font18.fntdata"/><Relationship Id="rId46" Type="http://schemas.openxmlformats.org/officeDocument/2006/relationships/font" Target="fonts/font17.fntdata"/><Relationship Id="rId45" Type="http://schemas.openxmlformats.org/officeDocument/2006/relationships/font" Target="fonts/font16.fntdata"/><Relationship Id="rId44" Type="http://schemas.openxmlformats.org/officeDocument/2006/relationships/font" Target="fonts/font15.fntdata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2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53CDB-F4F2-4577-A564-E105A2796D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 flipH="1">
            <a:off x="2651265" y="0"/>
            <a:ext cx="1289050" cy="74186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8929528" y="5031801"/>
            <a:ext cx="1754830" cy="100992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8344402" y="6172433"/>
            <a:ext cx="396877" cy="22840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9826345" y="590677"/>
            <a:ext cx="1181099" cy="6797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10328006" y="5343235"/>
            <a:ext cx="1403479" cy="80771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0478851" y="116029"/>
            <a:ext cx="1713150" cy="9859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521281" y="253553"/>
            <a:ext cx="2422297" cy="139405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194041" y="5823185"/>
            <a:ext cx="1712643" cy="98564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11496675" y="46363"/>
            <a:ext cx="469620" cy="27027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1597897" y="427015"/>
            <a:ext cx="435686" cy="25074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1550384" y="1101964"/>
            <a:ext cx="483199" cy="27808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10500007" y="349777"/>
            <a:ext cx="240460" cy="13838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1313209" y="5823185"/>
            <a:ext cx="1109073" cy="63828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9856786" y="5795180"/>
            <a:ext cx="483199" cy="27808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10776805" y="4773562"/>
            <a:ext cx="1389525" cy="7996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2196803" y="5346058"/>
            <a:ext cx="450957" cy="25953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2760284" y="6091039"/>
            <a:ext cx="396877" cy="22840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8929528" y="46363"/>
            <a:ext cx="972169" cy="55949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8285172" y="203324"/>
            <a:ext cx="972169" cy="55949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39744" y="2398369"/>
            <a:ext cx="7312513" cy="1111594"/>
          </a:xfrm>
        </p:spPr>
        <p:txBody>
          <a:bodyPr anchor="b">
            <a:normAutofit/>
          </a:bodyPr>
          <a:lstStyle>
            <a:lvl1pPr algn="dist">
              <a:defRPr sz="40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082544" y="3602038"/>
            <a:ext cx="4026912" cy="944562"/>
          </a:xfrm>
        </p:spPr>
        <p:txBody>
          <a:bodyPr>
            <a:normAutofit/>
          </a:bodyPr>
          <a:lstStyle>
            <a:lvl1pPr marL="0" indent="0" algn="dist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E10-0A47-4D0D-8458-28D13701DB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2E00F-97C6-4617-BEFC-ACB86E61E5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1BF34-21D7-4CE9-8FC2-04EFBAE9EBD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E319-7777-488D-A73E-2C9FCAD51C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204749" y="2398853"/>
            <a:ext cx="2060294" cy="2060294"/>
          </a:xfrm>
          <a:prstGeom prst="rect">
            <a:avLst/>
          </a:pr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965" y="4027991"/>
            <a:ext cx="416689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965" y="4283598"/>
            <a:ext cx="416689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965" y="4539205"/>
            <a:ext cx="416689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>
            <a:normAutofit/>
          </a:bodyPr>
          <a:lstStyle/>
          <a:p>
            <a:fld id="{2BF6F0F5-0A59-4AAA-80F3-5120420EBFB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>
            <a:norm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>
            <a:normAutofit/>
          </a:bodyPr>
          <a:lstStyle/>
          <a:p>
            <a:fld id="{08DBE319-7777-488D-A73E-2C9FCAD51C88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 hasCustomPrompt="1"/>
          </p:nvPr>
        </p:nvSpPr>
        <p:spPr>
          <a:xfrm>
            <a:off x="3700462" y="2703749"/>
            <a:ext cx="5047297" cy="1421928"/>
          </a:xfrm>
        </p:spPr>
        <p:txBody>
          <a:bodyPr lIns="90000" tIns="46800" rIns="90000" bIns="46800">
            <a:normAutofit/>
          </a:bodyPr>
          <a:lstStyle>
            <a:lvl1pPr algn="ctr">
              <a:defRPr sz="7200">
                <a:latin typeface="+mn-lt"/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86788-5531-4DC1-96C8-E9F070D5F5A0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E319-7777-488D-A73E-2C9FCAD51C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06934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728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7285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53514-EB04-48EF-B83D-F1DCE82D34FF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E319-7777-488D-A73E-2C9FCAD51C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4624711"/>
            <a:ext cx="406400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0" y="4889506"/>
            <a:ext cx="406400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0" y="4409706"/>
            <a:ext cx="406400" cy="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9305645" y="544314"/>
            <a:ext cx="1181099" cy="6797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9958151" y="69666"/>
            <a:ext cx="1713150" cy="98593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10975975" y="0"/>
            <a:ext cx="469620" cy="27027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9979307" y="303414"/>
            <a:ext cx="240460" cy="13838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408828" y="0"/>
            <a:ext cx="972169" cy="55949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7764472" y="156961"/>
            <a:ext cx="972169" cy="55949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694722" y="1698697"/>
            <a:ext cx="1754830" cy="100992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7109596" y="2839329"/>
            <a:ext cx="396877" cy="22840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>
            <a:off x="9675070" y="2132479"/>
            <a:ext cx="1403479" cy="80771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8621980" y="2462076"/>
            <a:ext cx="483199" cy="27808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9541999" y="1440458"/>
            <a:ext cx="1389525" cy="79968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10956939" y="2036322"/>
            <a:ext cx="787399" cy="45315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11350639" y="1768363"/>
            <a:ext cx="465600" cy="2679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84745" y="3460367"/>
            <a:ext cx="8013204" cy="2215991"/>
          </a:xfrm>
        </p:spPr>
        <p:txBody>
          <a:bodyPr lIns="90000" tIns="46800" rIns="90000" bIns="46800">
            <a:normAutofit/>
          </a:bodyPr>
          <a:lstStyle>
            <a:lvl1pPr>
              <a:defRPr sz="115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lIns="90000" tIns="46800" rIns="90000" bIns="46800"/>
          <a:lstStyle/>
          <a:p>
            <a:fld id="{A0F27C6E-619D-4D56-A9DD-313444A49437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lIns="90000" tIns="46800" rIns="90000" bIns="46800"/>
          <a:lstStyle/>
          <a:p>
            <a:fld id="{08DBE319-7777-488D-A73E-2C9FCAD51C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C438-6DE6-46FE-AD42-AF88744721E4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E319-7777-488D-A73E-2C9FCAD51C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57411" y="365125"/>
            <a:ext cx="896388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527771" cy="5811838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09C-40E6-4673-B2B7-C17E235AF2C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BE319-7777-488D-A73E-2C9FCAD51C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</a:t>
            </a:r>
            <a:r>
              <a:rPr lang="zh-CN" altLang="en-US" dirty="0"/>
              <a:t>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C010E2B-9B87-481C-8DAB-750FEF194B30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8DBE319-7777-488D-A73E-2C9FCAD51C88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7.xml"/><Relationship Id="rId2" Type="http://schemas.openxmlformats.org/officeDocument/2006/relationships/image" Target="../media/image53.png"/><Relationship Id="rId19" Type="http://schemas.openxmlformats.org/officeDocument/2006/relationships/image" Target="../media/image70.png"/><Relationship Id="rId18" Type="http://schemas.openxmlformats.org/officeDocument/2006/relationships/image" Target="../media/image69.png"/><Relationship Id="rId17" Type="http://schemas.openxmlformats.org/officeDocument/2006/relationships/image" Target="../media/image68.png"/><Relationship Id="rId16" Type="http://schemas.openxmlformats.org/officeDocument/2006/relationships/image" Target="../media/image67.png"/><Relationship Id="rId15" Type="http://schemas.openxmlformats.org/officeDocument/2006/relationships/image" Target="../media/image66.png"/><Relationship Id="rId14" Type="http://schemas.openxmlformats.org/officeDocument/2006/relationships/image" Target="../media/image65.png"/><Relationship Id="rId13" Type="http://schemas.openxmlformats.org/officeDocument/2006/relationships/image" Target="../media/image64.png"/><Relationship Id="rId12" Type="http://schemas.openxmlformats.org/officeDocument/2006/relationships/image" Target="../media/image63.png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themeOverride" Target="../theme/themeOverride1.xml"/><Relationship Id="rId4" Type="http://schemas.openxmlformats.org/officeDocument/2006/relationships/tags" Target="../tags/tag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2169" t="20461" r="12034" b="-159"/>
          <a:stretch>
            <a:fillRect/>
          </a:stretch>
        </p:blipFill>
        <p:spPr>
          <a:xfrm>
            <a:off x="4061460" y="3452495"/>
            <a:ext cx="3732530" cy="20408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39160" y="1499870"/>
            <a:ext cx="5659120" cy="9601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altLang="zh-CN" sz="7200" dirty="0">
                <a:solidFill>
                  <a:schemeClr val="bg1"/>
                </a:solidFill>
                <a:latin typeface="仓耳暖男手札体 W01" panose="02020400000000000000" charset="-122"/>
                <a:ea typeface="仓耳暖男手札体 W01" panose="02020400000000000000" charset="-122"/>
                <a:cs typeface="Comic Sans MS" panose="030F0702030302020204" charset="0"/>
                <a:sym typeface="Montserrat" panose="02000505000000020004"/>
              </a:rPr>
              <a:t>Hand in Hand</a:t>
            </a:r>
            <a:endParaRPr lang="en-US" altLang="zh-CN" sz="7200" dirty="0">
              <a:solidFill>
                <a:schemeClr val="bg1"/>
              </a:solidFill>
              <a:latin typeface="仓耳暖男手札体 W01" panose="02020400000000000000" charset="-122"/>
              <a:ea typeface="仓耳暖男手札体 W01" panose="02020400000000000000" charset="-122"/>
              <a:cs typeface="Comic Sans MS" panose="030F0702030302020204" charset="0"/>
              <a:sym typeface="Montserrat" panose="020005050000000200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920" y="4283710"/>
            <a:ext cx="3939540" cy="23317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zh-CN" altLang="en-US" sz="2800" dirty="0">
                <a:solidFill>
                  <a:schemeClr val="bg1"/>
                </a:solidFill>
                <a:latin typeface="仓耳暖男手札体 W01" panose="02020400000000000000" charset="-122"/>
                <a:ea typeface="仓耳暖男手札体 W01" panose="02020400000000000000" charset="-122"/>
                <a:cs typeface="仓耳暖男手札体 W01" panose="02020400000000000000" charset="-122"/>
                <a:sym typeface="Montserrat" panose="02000505000000020004"/>
              </a:rPr>
              <a:t>人教版高中英语</a:t>
            </a:r>
            <a:r>
              <a:rPr lang="en-US" altLang="zh-CN" sz="2800" dirty="0">
                <a:solidFill>
                  <a:schemeClr val="bg1"/>
                </a:solidFill>
                <a:latin typeface="仓耳暖男手札体 W01" panose="02020400000000000000" charset="-122"/>
                <a:ea typeface="仓耳暖男手札体 W01" panose="02020400000000000000" charset="-122"/>
                <a:cs typeface="仓耳暖男手札体 W01" panose="02020400000000000000" charset="-122"/>
                <a:sym typeface="Montserrat" panose="02000505000000020004"/>
              </a:rPr>
              <a:t>M2U2</a:t>
            </a:r>
            <a:endParaRPr lang="en-US" altLang="zh-CN" sz="2800" dirty="0">
              <a:solidFill>
                <a:schemeClr val="bg1"/>
              </a:solidFill>
              <a:latin typeface="仓耳暖男手札体 W01" panose="02020400000000000000" charset="-122"/>
              <a:ea typeface="仓耳暖男手札体 W01" panose="02020400000000000000" charset="-122"/>
              <a:cs typeface="仓耳暖男手札体 W01" panose="02020400000000000000" charset="-122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r>
              <a:rPr lang="en-US" altLang="zh-CN" sz="2800" dirty="0">
                <a:solidFill>
                  <a:schemeClr val="bg1"/>
                </a:solidFill>
                <a:latin typeface="仓耳暖男手札体 W01" panose="02020400000000000000" charset="-122"/>
                <a:ea typeface="仓耳暖男手札体 W01" panose="02020400000000000000" charset="-122"/>
                <a:cs typeface="仓耳暖男手札体 W01" panose="02020400000000000000" charset="-122"/>
                <a:sym typeface="Montserrat" panose="02000505000000020004"/>
              </a:rPr>
              <a:t>The Olympic Games</a:t>
            </a:r>
            <a:endParaRPr lang="en-US" altLang="zh-CN" sz="2800" dirty="0">
              <a:solidFill>
                <a:schemeClr val="bg1"/>
              </a:solidFill>
              <a:latin typeface="仓耳暖男手札体 W01" panose="02020400000000000000" charset="-122"/>
              <a:ea typeface="仓耳暖男手札体 W01" panose="02020400000000000000" charset="-122"/>
              <a:cs typeface="仓耳暖男手札体 W01" panose="02020400000000000000" charset="-122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r>
              <a:rPr lang="zh-CN" altLang="en-US" sz="2800" dirty="0">
                <a:solidFill>
                  <a:schemeClr val="bg1"/>
                </a:solidFill>
                <a:latin typeface="仓耳暖男手札体 W01" panose="02020400000000000000" charset="-122"/>
                <a:ea typeface="仓耳暖男手札体 W01" panose="02020400000000000000" charset="-122"/>
                <a:cs typeface="仓耳暖男手札体 W01" panose="02020400000000000000" charset="-122"/>
                <a:sym typeface="Montserrat" panose="02000505000000020004"/>
              </a:rPr>
              <a:t>黄家欣</a:t>
            </a:r>
            <a:endParaRPr lang="zh-CN" altLang="en-US" sz="2800" dirty="0">
              <a:solidFill>
                <a:schemeClr val="bg1"/>
              </a:solidFill>
              <a:latin typeface="仓耳暖男手札体 W01" panose="02020400000000000000" charset="-122"/>
              <a:ea typeface="仓耳暖男手札体 W01" panose="02020400000000000000" charset="-122"/>
              <a:cs typeface="仓耳暖男手札体 W01" panose="02020400000000000000" charset="-122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r>
              <a:rPr lang="zh-CN" altLang="en-US" sz="2800" dirty="0">
                <a:solidFill>
                  <a:schemeClr val="bg1"/>
                </a:solidFill>
                <a:latin typeface="仓耳暖男手札体 W01" panose="02020400000000000000" charset="-122"/>
                <a:ea typeface="仓耳暖男手札体 W01" panose="02020400000000000000" charset="-122"/>
                <a:cs typeface="仓耳暖男手札体 W01" panose="02020400000000000000" charset="-122"/>
                <a:sym typeface="Montserrat" panose="02000505000000020004"/>
              </a:rPr>
              <a:t>华南师范大学外文学院</a:t>
            </a:r>
            <a:endParaRPr lang="zh-CN" altLang="en-US" sz="2800" dirty="0">
              <a:solidFill>
                <a:schemeClr val="bg1"/>
              </a:solidFill>
              <a:latin typeface="仓耳暖男手札体 W01" panose="02020400000000000000" charset="-122"/>
              <a:ea typeface="仓耳暖男手札体 W01" panose="02020400000000000000" charset="-122"/>
              <a:cs typeface="仓耳暖男手札体 W01" panose="02020400000000000000" charset="-122"/>
              <a:sym typeface="Montserrat" panose="020005050000000200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65440" y="4004945"/>
            <a:ext cx="4123690" cy="4521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</p:spTree>
    <p:custDataLst>
      <p:tags r:id="rId2"/>
    </p:custDataLst>
  </p:cSld>
  <p:clrMapOvr>
    <a:masterClrMapping/>
  </p:clrMapOvr>
  <p:transition advClick="0" advTm="4000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4405" y="5906770"/>
            <a:ext cx="47383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Hand in hand we can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14" name="图片 13" descr="2015071758303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-5715"/>
            <a:ext cx="9196705" cy="58210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68895" y="5979160"/>
            <a:ext cx="43065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Start to undrestand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5" name="图片 4" descr="20120808093901_farA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" y="15240"/>
            <a:ext cx="9204325" cy="61360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5785" y="5559425"/>
            <a:ext cx="10847070" cy="12001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Breaking down the walls that come between us </a:t>
            </a:r>
            <a:endParaRPr lang="en-US" sz="3600" b="1">
              <a:solidFill>
                <a:schemeClr val="bg1"/>
              </a:solidFill>
              <a:latin typeface="Book Antiqua" panose="02040602050305030304" charset="0"/>
              <a:ea typeface="仓耳暖男手札体 W01" panose="02020400000000000000" charset="-122"/>
              <a:cs typeface="Book Antiqua" panose="02040602050305030304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for all time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20441920" y="349250"/>
            <a:ext cx="56741695" cy="5024120"/>
            <a:chOff x="-32120" y="598"/>
            <a:chExt cx="89357" cy="7912"/>
          </a:xfrm>
        </p:grpSpPr>
        <p:grpSp>
          <p:nvGrpSpPr>
            <p:cNvPr id="13" name="组合 12"/>
            <p:cNvGrpSpPr/>
            <p:nvPr/>
          </p:nvGrpSpPr>
          <p:grpSpPr>
            <a:xfrm>
              <a:off x="-32120" y="598"/>
              <a:ext cx="44678" cy="7912"/>
              <a:chOff x="-18728" y="1452"/>
              <a:chExt cx="44678" cy="7912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-18728" y="1452"/>
                <a:ext cx="34332" cy="7896"/>
                <a:chOff x="-8888" y="1451"/>
                <a:chExt cx="34332" cy="7896"/>
              </a:xfrm>
            </p:grpSpPr>
            <p:pic>
              <p:nvPicPr>
                <p:cNvPr id="4" name="图片 3" descr="57abdf5177743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3212" y="1455"/>
                  <a:ext cx="10516" cy="7889"/>
                </a:xfrm>
                <a:prstGeom prst="rect">
                  <a:avLst/>
                </a:prstGeom>
              </p:spPr>
            </p:pic>
            <p:pic>
              <p:nvPicPr>
                <p:cNvPr id="8" name="图片 7" descr="e9aa5c5ca3bc0c23e1fb8ddc3e73560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8888" y="1451"/>
                  <a:ext cx="12100" cy="7893"/>
                </a:xfrm>
                <a:prstGeom prst="rect">
                  <a:avLst/>
                </a:prstGeom>
              </p:spPr>
            </p:pic>
            <p:pic>
              <p:nvPicPr>
                <p:cNvPr id="9" name="图片 8" descr="nASL_160808065103_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728" y="1455"/>
                  <a:ext cx="11716" cy="7892"/>
                </a:xfrm>
                <a:prstGeom prst="rect">
                  <a:avLst/>
                </a:prstGeom>
              </p:spPr>
            </p:pic>
          </p:grpSp>
          <p:pic>
            <p:nvPicPr>
              <p:cNvPr id="12" name="图片 11" descr="th (2)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04" y="1456"/>
                <a:ext cx="10347" cy="7909"/>
              </a:xfrm>
              <a:prstGeom prst="rect">
                <a:avLst/>
              </a:prstGeom>
            </p:spPr>
          </p:pic>
        </p:grpSp>
        <p:grpSp>
          <p:nvGrpSpPr>
            <p:cNvPr id="5" name="组合 4"/>
            <p:cNvGrpSpPr/>
            <p:nvPr/>
          </p:nvGrpSpPr>
          <p:grpSpPr>
            <a:xfrm>
              <a:off x="12559" y="598"/>
              <a:ext cx="44678" cy="7912"/>
              <a:chOff x="-18728" y="1452"/>
              <a:chExt cx="44678" cy="7912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-18728" y="1452"/>
                <a:ext cx="34332" cy="7896"/>
                <a:chOff x="-8888" y="1451"/>
                <a:chExt cx="34332" cy="7896"/>
              </a:xfrm>
            </p:grpSpPr>
            <p:pic>
              <p:nvPicPr>
                <p:cNvPr id="7" name="图片 6" descr="57abdf5177743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3212" y="1455"/>
                  <a:ext cx="10516" cy="7889"/>
                </a:xfrm>
                <a:prstGeom prst="rect">
                  <a:avLst/>
                </a:prstGeom>
              </p:spPr>
            </p:pic>
            <p:pic>
              <p:nvPicPr>
                <p:cNvPr id="10" name="图片 9" descr="e9aa5c5ca3bc0c23e1fb8ddc3e73560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8888" y="1451"/>
                  <a:ext cx="12100" cy="7893"/>
                </a:xfrm>
                <a:prstGeom prst="rect">
                  <a:avLst/>
                </a:prstGeom>
              </p:spPr>
            </p:pic>
            <p:pic>
              <p:nvPicPr>
                <p:cNvPr id="14" name="图片 13" descr="nASL_160808065103_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728" y="1455"/>
                  <a:ext cx="11716" cy="7892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 descr="th (2)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04" y="1456"/>
                <a:ext cx="10347" cy="7909"/>
              </a:xfrm>
              <a:prstGeom prst="rect">
                <a:avLst/>
              </a:prstGeom>
            </p:spPr>
          </p:pic>
        </p:grpSp>
      </p:grpSp>
      <p:pic>
        <p:nvPicPr>
          <p:cNvPr id="17" name="图片 16" descr="14697610804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20" y="351790"/>
            <a:ext cx="7680325" cy="51142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advClick="0" advTm="1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999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999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71215" y="5704840"/>
            <a:ext cx="54495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Every time we give it all 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3" name="图片 2" descr="beijing_aoyunhui_jingcaishunjian-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3885" y="389890"/>
            <a:ext cx="8443595" cy="5147310"/>
          </a:xfrm>
          <a:prstGeom prst="rect">
            <a:avLst/>
          </a:prstGeom>
        </p:spPr>
      </p:pic>
      <p:pic>
        <p:nvPicPr>
          <p:cNvPr id="4" name="图片 3" descr="beijing_aoyunhui_jingcaishunjian-0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06070"/>
            <a:ext cx="6750685" cy="5400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xit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1640" y="5986145"/>
            <a:ext cx="9444355" cy="92329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We feel the flame eternally inside us  </a:t>
            </a:r>
            <a:endParaRPr lang="en-US" sz="3600" b="1">
              <a:solidFill>
                <a:schemeClr val="bg1"/>
              </a:solidFill>
              <a:latin typeface="Book Antiqua" panose="02040602050305030304" charset="0"/>
              <a:ea typeface="仓耳暖男手札体 W01" panose="02020400000000000000" charset="-122"/>
              <a:cs typeface="Book Antiqua" panose="02040602050305030304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8" name="图片 7" descr="75132_1815037_151833"/>
          <p:cNvPicPr>
            <a:picLocks noChangeAspect="1"/>
          </p:cNvPicPr>
          <p:nvPr/>
        </p:nvPicPr>
        <p:blipFill>
          <a:blip r:embed="rId1"/>
          <a:srcRect t="1354" r="24527"/>
          <a:stretch>
            <a:fillRect/>
          </a:stretch>
        </p:blipFill>
        <p:spPr>
          <a:xfrm>
            <a:off x="4119245" y="2674620"/>
            <a:ext cx="4181475" cy="3054350"/>
          </a:xfrm>
          <a:prstGeom prst="rect">
            <a:avLst/>
          </a:prstGeom>
        </p:spPr>
      </p:pic>
      <p:pic>
        <p:nvPicPr>
          <p:cNvPr id="9" name="图片 8" descr="94513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860" y="2674620"/>
            <a:ext cx="3871595" cy="3026410"/>
          </a:xfrm>
          <a:prstGeom prst="rect">
            <a:avLst/>
          </a:prstGeom>
        </p:spPr>
      </p:pic>
      <p:pic>
        <p:nvPicPr>
          <p:cNvPr id="10" name="图片 9" descr="013000000295841206458346528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5" y="2674620"/>
            <a:ext cx="4127500" cy="2974975"/>
          </a:xfrm>
          <a:prstGeom prst="rect">
            <a:avLst/>
          </a:prstGeom>
        </p:spPr>
      </p:pic>
      <p:pic>
        <p:nvPicPr>
          <p:cNvPr id="11" name="图片 10" descr="bc305baf58101884e8ac2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0" y="-13970"/>
            <a:ext cx="4182110" cy="2675890"/>
          </a:xfrm>
          <a:prstGeom prst="rect">
            <a:avLst/>
          </a:prstGeom>
        </p:spPr>
      </p:pic>
      <p:pic>
        <p:nvPicPr>
          <p:cNvPr id="12" name="图片 11" descr="U581P6T12D821711F44DT200403251929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8495" y="-13970"/>
            <a:ext cx="3870960" cy="2718435"/>
          </a:xfrm>
          <a:prstGeom prst="rect">
            <a:avLst/>
          </a:prstGeom>
        </p:spPr>
      </p:pic>
      <p:pic>
        <p:nvPicPr>
          <p:cNvPr id="13" name="图片 12" descr="0324_3494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" y="-66040"/>
            <a:ext cx="4081145" cy="27279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advClick="0" advTm="9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02840" y="5954395"/>
            <a:ext cx="8193405" cy="92329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Lift our hands up to the sky </a:t>
            </a:r>
            <a:endParaRPr lang="en-US" sz="3600" b="1">
              <a:solidFill>
                <a:schemeClr val="bg1"/>
              </a:solidFill>
              <a:latin typeface="Book Antiqua" panose="02040602050305030304" charset="0"/>
              <a:ea typeface="仓耳暖男手札体 W01" panose="02020400000000000000" charset="-122"/>
              <a:cs typeface="Book Antiqua" panose="02040602050305030304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6" name="图片 5" descr="Img3499005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">
            <a:off x="6367145" y="988060"/>
            <a:ext cx="4930140" cy="3637915"/>
          </a:xfrm>
          <a:prstGeom prst="rect">
            <a:avLst/>
          </a:prstGeom>
        </p:spPr>
      </p:pic>
      <p:pic>
        <p:nvPicPr>
          <p:cNvPr id="8" name="图片 7" descr="20111015085226278_87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0000">
            <a:off x="282575" y="1190625"/>
            <a:ext cx="4568825" cy="4117975"/>
          </a:xfrm>
          <a:prstGeom prst="rect">
            <a:avLst/>
          </a:prstGeom>
        </p:spPr>
      </p:pic>
      <p:pic>
        <p:nvPicPr>
          <p:cNvPr id="4" name="图片 3" descr="U687P461T5D231984F154DT200808192034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840" y="875665"/>
            <a:ext cx="6633210" cy="4423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Click="0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6635" y="5283200"/>
            <a:ext cx="10158730" cy="12001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The morning calm helps us to live in harmony  </a:t>
            </a:r>
            <a:endParaRPr lang="en-US" sz="3600" b="1">
              <a:solidFill>
                <a:schemeClr val="bg1"/>
              </a:solidFill>
              <a:latin typeface="Book Antiqua" panose="02040602050305030304" charset="0"/>
              <a:ea typeface="仓耳暖男手札体 W01" panose="02020400000000000000" charset="-122"/>
              <a:cs typeface="Book Antiqua" panose="02040602050305030304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for all time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17" name="图片 16" descr="8268468213744384456"/>
          <p:cNvPicPr>
            <a:picLocks noChangeAspect="1"/>
          </p:cNvPicPr>
          <p:nvPr/>
        </p:nvPicPr>
        <p:blipFill>
          <a:blip r:embed="rId1"/>
          <a:srcRect r="617" b="15959"/>
          <a:stretch>
            <a:fillRect/>
          </a:stretch>
        </p:blipFill>
        <p:spPr>
          <a:xfrm>
            <a:off x="1786255" y="320675"/>
            <a:ext cx="8421370" cy="4747895"/>
          </a:xfrm>
          <a:prstGeom prst="rect">
            <a:avLst/>
          </a:prstGeom>
        </p:spPr>
      </p:pic>
      <p:pic>
        <p:nvPicPr>
          <p:cNvPr id="3" name="图片 2" descr="88ce7a45-06a2-497c-81db-b1a2f5096db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925830"/>
            <a:ext cx="5662295" cy="4357370"/>
          </a:xfrm>
          <a:prstGeom prst="rect">
            <a:avLst/>
          </a:prstGeom>
        </p:spPr>
      </p:pic>
      <p:pic>
        <p:nvPicPr>
          <p:cNvPr id="6" name="图片 5" descr="U687P461T5D226608F154DT200808181937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015" y="935990"/>
            <a:ext cx="6518910" cy="43472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Click="0" advTm="1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xit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731635" y="5951220"/>
            <a:ext cx="5084445" cy="64643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Hand in hand we stand 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2" name="图片 1" descr="W0200807045441160945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-78105"/>
            <a:ext cx="9825355" cy="5876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04175" y="5902960"/>
            <a:ext cx="40525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All across the land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4" name="图片 3" descr="W0201509216118870116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10012680" cy="58921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2755" y="5674360"/>
            <a:ext cx="114693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We can make this world a better place in which to live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9" name="图片 8" descr="83VOOQRI518900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420000">
            <a:off x="83820" y="278130"/>
            <a:ext cx="7299325" cy="5012055"/>
          </a:xfrm>
          <a:prstGeom prst="rect">
            <a:avLst/>
          </a:prstGeom>
        </p:spPr>
      </p:pic>
      <p:pic>
        <p:nvPicPr>
          <p:cNvPr id="11" name="图片 10" descr="wKhTlFepcL6Eakx8AAAAAAoZGwI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4023995" y="582930"/>
            <a:ext cx="7405370" cy="4739640"/>
          </a:xfrm>
          <a:prstGeom prst="rect">
            <a:avLst/>
          </a:prstGeom>
        </p:spPr>
      </p:pic>
      <p:pic>
        <p:nvPicPr>
          <p:cNvPr id="12" name="图片 11" descr="wKhTlVepcNCEUhNPAAAAALrxxvU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75" y="83185"/>
            <a:ext cx="4064000" cy="5731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Click="0" advTm="9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and_in_Hand_(Olympic_theme_song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165" y="-17145"/>
            <a:ext cx="6807835" cy="6892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36000" y="1129030"/>
            <a:ext cx="3651250" cy="28930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zh-CN" altLang="en-US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1988 Summer Olympics</a:t>
            </a:r>
            <a:endParaRPr lang="zh-CN" altLang="en-US" sz="2000" dirty="0">
              <a:solidFill>
                <a:schemeClr val="bg1"/>
              </a:solidFill>
              <a:latin typeface="Century Schoolbook" panose="02040604050505020304" charset="0"/>
              <a:ea typeface="Montserrat" panose="02000505000000020004"/>
              <a:cs typeface="Century Schoolbook" panose="02040604050505020304" charset="0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endParaRPr lang="zh-CN" altLang="en-US" sz="2000" dirty="0">
              <a:solidFill>
                <a:schemeClr val="bg1"/>
              </a:solidFill>
              <a:latin typeface="Century Schoolbook" panose="02040604050505020304" charset="0"/>
              <a:ea typeface="Montserrat" panose="02000505000000020004"/>
              <a:cs typeface="Century Schoolbook" panose="02040604050505020304" charset="0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r>
              <a:rPr lang="en-US" altLang="zh-CN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L</a:t>
            </a:r>
            <a:r>
              <a:rPr lang="zh-CN" altLang="en-US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yrics</a:t>
            </a:r>
            <a:r>
              <a:rPr lang="en-US" altLang="zh-CN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: </a:t>
            </a:r>
            <a:r>
              <a:rPr lang="zh-CN" altLang="en-US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Tom Whitlock</a:t>
            </a:r>
            <a:endParaRPr lang="zh-CN" altLang="en-US" sz="2000" dirty="0">
              <a:solidFill>
                <a:schemeClr val="bg1"/>
              </a:solidFill>
              <a:latin typeface="Century Schoolbook" panose="02040604050505020304" charset="0"/>
              <a:ea typeface="Montserrat" panose="02000505000000020004"/>
              <a:cs typeface="Century Schoolbook" panose="02040604050505020304" charset="0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endParaRPr lang="zh-CN" altLang="en-US" sz="2000" dirty="0">
              <a:solidFill>
                <a:schemeClr val="bg1"/>
              </a:solidFill>
              <a:latin typeface="Century Schoolbook" panose="02040604050505020304" charset="0"/>
              <a:ea typeface="Montserrat" panose="02000505000000020004"/>
              <a:cs typeface="Century Schoolbook" panose="02040604050505020304" charset="0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r>
              <a:rPr lang="en-US" altLang="zh-CN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Producer: </a:t>
            </a:r>
            <a:r>
              <a:rPr lang="zh-CN" altLang="en-US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Giovanni Moroder</a:t>
            </a:r>
            <a:endParaRPr lang="zh-CN" altLang="en-US" sz="2000" dirty="0">
              <a:solidFill>
                <a:schemeClr val="bg1"/>
              </a:solidFill>
              <a:latin typeface="Century Schoolbook" panose="02040604050505020304" charset="0"/>
              <a:ea typeface="Montserrat" panose="02000505000000020004"/>
              <a:cs typeface="Century Schoolbook" panose="02040604050505020304" charset="0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endParaRPr lang="zh-CN" altLang="en-US" sz="2000" dirty="0">
              <a:solidFill>
                <a:schemeClr val="bg1"/>
              </a:solidFill>
              <a:latin typeface="Century Schoolbook" panose="02040604050505020304" charset="0"/>
              <a:ea typeface="Montserrat" panose="02000505000000020004"/>
              <a:cs typeface="Century Schoolbook" panose="02040604050505020304" charset="0"/>
              <a:sym typeface="Montserrat" panose="02000505000000020004"/>
            </a:endParaRPr>
          </a:p>
          <a:p>
            <a:pPr>
              <a:lnSpc>
                <a:spcPct val="130000"/>
              </a:lnSpc>
              <a:buSzPct val="25000"/>
            </a:pPr>
            <a:r>
              <a:rPr lang="zh-CN" altLang="en-US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Single </a:t>
            </a:r>
            <a:r>
              <a:rPr lang="en-US" altLang="zh-CN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by </a:t>
            </a:r>
            <a:r>
              <a:rPr lang="zh-CN" altLang="en-US" sz="2000" dirty="0">
                <a:solidFill>
                  <a:schemeClr val="bg1"/>
                </a:solidFill>
                <a:latin typeface="Century Schoolbook" panose="02040604050505020304" charset="0"/>
                <a:ea typeface="Montserrat" panose="02000505000000020004"/>
                <a:cs typeface="Century Schoolbook" panose="02040604050505020304" charset="0"/>
                <a:sym typeface="Montserrat" panose="02000505000000020004"/>
              </a:rPr>
              <a:t>Koreana</a:t>
            </a:r>
            <a:endParaRPr lang="zh-CN" altLang="en-US" sz="2000" dirty="0">
              <a:solidFill>
                <a:schemeClr val="bg1"/>
              </a:solidFill>
              <a:latin typeface="Century Schoolbook" panose="02040604050505020304" charset="0"/>
              <a:ea typeface="Montserrat" panose="02000505000000020004"/>
              <a:cs typeface="Century Schoolbook" panose="02040604050505020304" charset="0"/>
              <a:sym typeface="Montserrat" panose="02000505000000020004"/>
            </a:endParaRPr>
          </a:p>
        </p:txBody>
      </p:sp>
      <p:pic>
        <p:nvPicPr>
          <p:cNvPr id="7" name="Koreana - Hand in Ha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6260.000000"/>
                  <p14:fade in="3000.000000" out="30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3020" y="-17145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21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2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2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2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44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2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2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2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641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121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4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4405" y="5906770"/>
            <a:ext cx="47383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Hand in hand we can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grpSp>
        <p:nvGrpSpPr>
          <p:cNvPr id="6" name="组合 5"/>
          <p:cNvGrpSpPr/>
          <p:nvPr/>
        </p:nvGrpSpPr>
        <p:grpSpPr>
          <a:xfrm rot="20940000">
            <a:off x="2641724" y="604875"/>
            <a:ext cx="5315585" cy="5320765"/>
            <a:chOff x="-271" y="1225"/>
            <a:chExt cx="7767" cy="785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86" y="1225"/>
              <a:ext cx="4868" cy="700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-271" y="8231"/>
              <a:ext cx="7767" cy="8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6800" rIns="90000" bIns="46800" anchor="t" anchorCtr="0">
              <a:spAutoFit/>
            </a:bodyPr>
            <a:lstStyle/>
            <a:p>
              <a:pPr>
                <a:lnSpc>
                  <a:spcPct val="130000"/>
                </a:lnSpc>
                <a:buSzPct val="25000"/>
              </a:pPr>
              <a:r>
                <a:rPr lang="zh-CN" altLang="en-US" sz="2400" b="1" dirty="0">
                  <a:solidFill>
                    <a:schemeClr val="bg1"/>
                  </a:solidFill>
                  <a:latin typeface="Yu Gothic UI Semilight" panose="020B0400000000000000" charset="-128"/>
                  <a:ea typeface="Yu Gothic UI Semilight" panose="020B0400000000000000" charset="-128"/>
                  <a:cs typeface="Bell MT" panose="02020503060305020303" charset="0"/>
                  <a:sym typeface="Montserrat" panose="02000505000000020004"/>
                </a:rPr>
                <a:t>1896 Summer Olympics </a:t>
              </a:r>
              <a:r>
                <a:rPr lang="en-US" altLang="zh-CN" sz="2400" b="1" dirty="0">
                  <a:solidFill>
                    <a:schemeClr val="bg1"/>
                  </a:solidFill>
                  <a:latin typeface="Yu Gothic UI Semilight" panose="020B0400000000000000" charset="-128"/>
                  <a:ea typeface="Yu Gothic UI Semilight" panose="020B0400000000000000" charset="-128"/>
                  <a:cs typeface="Bell MT" panose="02020503060305020303" charset="0"/>
                  <a:sym typeface="Montserrat" panose="02000505000000020004"/>
                </a:rPr>
                <a:t>in </a:t>
              </a:r>
              <a:r>
                <a:rPr lang="zh-CN" altLang="en-US" sz="2400" b="1" dirty="0">
                  <a:solidFill>
                    <a:schemeClr val="bg1"/>
                  </a:solidFill>
                  <a:latin typeface="Yu Gothic UI Semilight" panose="020B0400000000000000" charset="-128"/>
                  <a:ea typeface="Yu Gothic UI Semilight" panose="020B0400000000000000" charset="-128"/>
                  <a:cs typeface="Bell MT" panose="02020503060305020303" charset="0"/>
                  <a:sym typeface="Montserrat" panose="02000505000000020004"/>
                </a:rPr>
                <a:t>Athens</a:t>
              </a:r>
              <a:endParaRPr lang="zh-CN" altLang="en-US" sz="2400" b="1" dirty="0">
                <a:solidFill>
                  <a:schemeClr val="bg1"/>
                </a:solidFill>
                <a:latin typeface="Yu Gothic UI Semilight" panose="020B0400000000000000" charset="-128"/>
                <a:ea typeface="Yu Gothic UI Semilight" panose="020B0400000000000000" charset="-128"/>
                <a:cs typeface="Bell MT" panose="02020503060305020303" charset="0"/>
                <a:sym typeface="Montserrat" panose="02000505000000020004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360000">
            <a:off x="6365875" y="565150"/>
            <a:ext cx="3526790" cy="5492821"/>
            <a:chOff x="7947" y="1065"/>
            <a:chExt cx="5219" cy="838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7" y="1065"/>
              <a:ext cx="5219" cy="751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9390" y="8576"/>
              <a:ext cx="2332" cy="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6800" rIns="90000" bIns="46800" anchor="t" anchorCtr="0">
              <a:spAutoFit/>
            </a:bodyPr>
            <a:lstStyle/>
            <a:p>
              <a:pPr algn="l">
                <a:lnSpc>
                  <a:spcPct val="130000"/>
                </a:lnSpc>
                <a:buSzPct val="25000"/>
              </a:pPr>
              <a:r>
                <a:rPr lang="zh-CN" altLang="en-US" sz="2400" b="1" dirty="0">
                  <a:solidFill>
                    <a:schemeClr val="bg1"/>
                  </a:solidFill>
                  <a:latin typeface="Yu Gothic UI Semilight" panose="020B0400000000000000" charset="-128"/>
                  <a:ea typeface="Yu Gothic UI Semilight" panose="020B0400000000000000" charset="-128"/>
                  <a:cs typeface="Bell MT" panose="02020503060305020303" charset="0"/>
                  <a:sym typeface="Montserrat" panose="02000505000000020004"/>
                </a:rPr>
                <a:t>1900 Paris </a:t>
              </a:r>
              <a:endParaRPr lang="zh-CN" altLang="en-US" sz="2400" b="1" dirty="0">
                <a:solidFill>
                  <a:schemeClr val="bg1"/>
                </a:solidFill>
                <a:latin typeface="Yu Gothic UI Semilight" panose="020B0400000000000000" charset="-128"/>
                <a:ea typeface="Yu Gothic UI Semilight" panose="020B0400000000000000" charset="-128"/>
                <a:cs typeface="Bell MT" panose="02020503060305020303" charset="0"/>
                <a:sym typeface="Montserrat" panose="02000505000000020004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rot="20460000">
            <a:off x="1534795" y="767080"/>
            <a:ext cx="3408680" cy="5476240"/>
            <a:chOff x="12028" y="99"/>
            <a:chExt cx="5368" cy="8624"/>
          </a:xfrm>
        </p:grpSpPr>
        <p:sp>
          <p:nvSpPr>
            <p:cNvPr id="9" name="文本框 8"/>
            <p:cNvSpPr txBox="1"/>
            <p:nvPr/>
          </p:nvSpPr>
          <p:spPr>
            <a:xfrm>
              <a:off x="13174" y="7823"/>
              <a:ext cx="3076" cy="90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t" anchorCtr="0">
              <a:spAutoFit/>
            </a:bodyPr>
            <a:lstStyle/>
            <a:p>
              <a:pPr algn="l">
                <a:lnSpc>
                  <a:spcPct val="130000"/>
                </a:lnSpc>
                <a:buSzPct val="25000"/>
              </a:pPr>
              <a:r>
                <a:rPr lang="zh-CN" altLang="en-US" sz="2400" b="1" dirty="0">
                  <a:solidFill>
                    <a:schemeClr val="bg1"/>
                  </a:solidFill>
                  <a:latin typeface="Yu Gothic UI Semilight" panose="020B0400000000000000" charset="-128"/>
                  <a:ea typeface="Yu Gothic UI Semilight" panose="020B0400000000000000" charset="-128"/>
                  <a:cs typeface="Bell MT" panose="02020503060305020303" charset="0"/>
                  <a:sym typeface="Montserrat" panose="02000505000000020004"/>
                </a:rPr>
                <a:t>1904 St. Louis</a:t>
              </a:r>
              <a:endParaRPr lang="zh-CN" altLang="en-US" dirty="0">
                <a:solidFill>
                  <a:schemeClr val="bg1"/>
                </a:solidFill>
                <a:ea typeface="Montserrat" panose="02000505000000020004"/>
                <a:cs typeface="Arial" panose="020B0604020202020204" pitchFamily="34" charset="0"/>
                <a:sym typeface="Montserrat" panose="02000505000000020004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28" y="99"/>
              <a:ext cx="5368" cy="7724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ransition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68895" y="5979160"/>
            <a:ext cx="43065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Start to undrestand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grpSp>
        <p:nvGrpSpPr>
          <p:cNvPr id="16" name="组合 15"/>
          <p:cNvGrpSpPr/>
          <p:nvPr/>
        </p:nvGrpSpPr>
        <p:grpSpPr>
          <a:xfrm rot="21120000">
            <a:off x="660577" y="792659"/>
            <a:ext cx="3051175" cy="5286820"/>
            <a:chOff x="1176" y="485"/>
            <a:chExt cx="5616" cy="963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rcRect l="18403" t="2780" r="19449" b="2401"/>
            <a:stretch>
              <a:fillRect/>
            </a:stretch>
          </p:blipFill>
          <p:spPr>
            <a:xfrm>
              <a:off x="1176" y="485"/>
              <a:ext cx="5616" cy="856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312" y="9081"/>
              <a:ext cx="4133" cy="10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6800" rIns="90000" bIns="46800" anchor="t" anchorCtr="0">
              <a:spAutoFit/>
            </a:bodyPr>
            <a:lstStyle/>
            <a:p>
              <a:pPr algn="l">
                <a:lnSpc>
                  <a:spcPct val="130000"/>
                </a:lnSpc>
                <a:buSzPct val="25000"/>
              </a:pPr>
              <a:r>
                <a:rPr lang="zh-CN" altLang="en-US" sz="2400" b="1" dirty="0">
                  <a:solidFill>
                    <a:schemeClr val="bg1"/>
                  </a:solidFill>
                  <a:latin typeface="Yu Gothic UI Semilight" panose="020B0400000000000000" charset="-128"/>
                  <a:ea typeface="Yu Gothic UI Semilight" panose="020B0400000000000000" charset="-128"/>
                  <a:cs typeface="Bell MT" panose="02020503060305020303" charset="0"/>
                  <a:sym typeface="Montserrat" panose="02000505000000020004"/>
                </a:rPr>
                <a:t>1908 London</a:t>
              </a:r>
              <a:endParaRPr lang="zh-CN" altLang="en-US" sz="2400" b="1" dirty="0">
                <a:solidFill>
                  <a:schemeClr val="bg1"/>
                </a:solidFill>
                <a:latin typeface="Yu Gothic UI Semilight" panose="020B0400000000000000" charset="-128"/>
                <a:ea typeface="Yu Gothic UI Semilight" panose="020B0400000000000000" charset="-128"/>
                <a:cs typeface="Bell MT" panose="02020503060305020303" charset="0"/>
                <a:sym typeface="Montserrat" panose="02000505000000020004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648075" y="633095"/>
            <a:ext cx="3535680" cy="5371465"/>
            <a:chOff x="5745" y="997"/>
            <a:chExt cx="5568" cy="845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60000">
              <a:off x="5745" y="997"/>
              <a:ext cx="5568" cy="754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 rot="420000">
              <a:off x="6149" y="8556"/>
              <a:ext cx="3461" cy="90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6800" rIns="90000" bIns="46800" anchor="t" anchorCtr="0">
              <a:spAutoFit/>
            </a:bodyPr>
            <a:lstStyle/>
            <a:p>
              <a:pPr algn="l">
                <a:lnSpc>
                  <a:spcPct val="130000"/>
                </a:lnSpc>
                <a:buSzPct val="25000"/>
              </a:pPr>
              <a:r>
                <a:rPr lang="zh-CN" altLang="en-US" sz="2400" b="1" dirty="0">
                  <a:solidFill>
                    <a:schemeClr val="bg1"/>
                  </a:solidFill>
                  <a:latin typeface="Yu Gothic UI Semilight" panose="020B0400000000000000" charset="-128"/>
                  <a:ea typeface="Yu Gothic UI Semilight" panose="020B0400000000000000" charset="-128"/>
                  <a:cs typeface="Bell MT" panose="02020503060305020303" charset="0"/>
                  <a:sym typeface="Montserrat" panose="02000505000000020004"/>
                </a:rPr>
                <a:t>1912 Stockholm</a:t>
              </a:r>
              <a:endParaRPr lang="zh-CN" altLang="en-US" dirty="0">
                <a:solidFill>
                  <a:schemeClr val="bg1"/>
                </a:solidFill>
                <a:ea typeface="Montserrat" panose="02000505000000020004"/>
                <a:cs typeface="Arial" panose="020B0604020202020204" pitchFamily="34" charset="0"/>
                <a:sym typeface="Montserrat" panose="02000505000000020004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 l="14988" t="1686" r="15297" b="1984"/>
          <a:stretch>
            <a:fillRect/>
          </a:stretch>
        </p:blipFill>
        <p:spPr>
          <a:xfrm rot="20880000">
            <a:off x="7226300" y="777240"/>
            <a:ext cx="3550920" cy="49066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Click="0" advTm="4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11220" y="1824990"/>
            <a:ext cx="5513705" cy="1754505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Breaking down the walls that come between us </a:t>
            </a:r>
            <a:endParaRPr lang="en-US" sz="3600" b="1">
              <a:solidFill>
                <a:schemeClr val="bg1"/>
              </a:solidFill>
              <a:latin typeface="Book Antiqua" panose="02040602050305030304" charset="0"/>
              <a:ea typeface="仓耳暖男手札体 W01" panose="02020400000000000000" charset="-122"/>
              <a:cs typeface="Book Antiqua" panose="02040602050305030304" charset="0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for all time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9035" y="529590"/>
            <a:ext cx="7313930" cy="557657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8924290" y="-14511020"/>
            <a:ext cx="3280410" cy="36485830"/>
            <a:chOff x="13095" y="-12427"/>
            <a:chExt cx="5166" cy="5745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95" y="-12427"/>
              <a:ext cx="5166" cy="6426"/>
            </a:xfrm>
            <a:prstGeom prst="rect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>
              <a:off x="13095" y="-6001"/>
              <a:ext cx="5166" cy="51033"/>
              <a:chOff x="13767" y="-22705"/>
              <a:chExt cx="5166" cy="51033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13767" y="-22705"/>
                <a:ext cx="5166" cy="36374"/>
                <a:chOff x="13791" y="-18244"/>
                <a:chExt cx="5166" cy="36374"/>
              </a:xfrm>
            </p:grpSpPr>
            <p:grpSp>
              <p:nvGrpSpPr>
                <p:cNvPr id="40" name="组合 39"/>
                <p:cNvGrpSpPr/>
                <p:nvPr/>
              </p:nvGrpSpPr>
              <p:grpSpPr>
                <a:xfrm>
                  <a:off x="13791" y="-18244"/>
                  <a:ext cx="5167" cy="26027"/>
                  <a:chOff x="12831" y="-7533"/>
                  <a:chExt cx="5167" cy="26027"/>
                </a:xfrm>
              </p:grpSpPr>
              <p:pic>
                <p:nvPicPr>
                  <p:cNvPr id="31" name="图片 3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832" y="6149"/>
                    <a:ext cx="5167" cy="7203"/>
                  </a:xfrm>
                  <a:prstGeom prst="rect">
                    <a:avLst/>
                  </a:prstGeom>
                </p:spPr>
              </p:pic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2832" y="-7533"/>
                    <a:ext cx="5166" cy="13682"/>
                    <a:chOff x="12928" y="-1691"/>
                    <a:chExt cx="5166" cy="13682"/>
                  </a:xfrm>
                </p:grpSpPr>
                <p:pic>
                  <p:nvPicPr>
                    <p:cNvPr id="28" name="图片 27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2928" y="-1691"/>
                      <a:ext cx="5167" cy="49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图片 28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12928" y="3297"/>
                      <a:ext cx="5166" cy="449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图片 29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2928" y="7767"/>
                      <a:ext cx="5166" cy="422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2" name="图片 31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2831" y="13352"/>
                    <a:ext cx="5167" cy="51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791" y="7798"/>
                  <a:ext cx="5165" cy="10332"/>
                </a:xfrm>
                <a:prstGeom prst="rect">
                  <a:avLst/>
                </a:prstGeom>
              </p:spPr>
            </p:pic>
          </p:grpSp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67" y="13669"/>
                <a:ext cx="5165" cy="6323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767" y="19992"/>
                <a:ext cx="5166" cy="8337"/>
              </a:xfrm>
              <a:prstGeom prst="rect">
                <a:avLst/>
              </a:prstGeom>
            </p:spPr>
          </p:pic>
        </p:grpSp>
      </p:grpSp>
      <p:grpSp>
        <p:nvGrpSpPr>
          <p:cNvPr id="52" name="组合 51"/>
          <p:cNvGrpSpPr/>
          <p:nvPr/>
        </p:nvGrpSpPr>
        <p:grpSpPr>
          <a:xfrm>
            <a:off x="-13970" y="-14526260"/>
            <a:ext cx="3295015" cy="36050220"/>
            <a:chOff x="-22" y="-22876"/>
            <a:chExt cx="5189" cy="5660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2" y="32451"/>
              <a:ext cx="5166" cy="1279"/>
            </a:xfrm>
            <a:prstGeom prst="rect">
              <a:avLst/>
            </a:prstGeom>
          </p:spPr>
        </p:pic>
        <p:grpSp>
          <p:nvGrpSpPr>
            <p:cNvPr id="50" name="组合 49"/>
            <p:cNvGrpSpPr/>
            <p:nvPr/>
          </p:nvGrpSpPr>
          <p:grpSpPr>
            <a:xfrm>
              <a:off x="-21" y="-22876"/>
              <a:ext cx="5189" cy="55327"/>
              <a:chOff x="-21" y="-22876"/>
              <a:chExt cx="5189" cy="55327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20" y="25875"/>
                <a:ext cx="5189" cy="6576"/>
              </a:xfrm>
              <a:prstGeom prst="rect">
                <a:avLst/>
              </a:prstGeom>
            </p:spPr>
          </p:pic>
          <p:grpSp>
            <p:nvGrpSpPr>
              <p:cNvPr id="49" name="组合 48"/>
              <p:cNvGrpSpPr/>
              <p:nvPr/>
            </p:nvGrpSpPr>
            <p:grpSpPr>
              <a:xfrm>
                <a:off x="-21" y="-22876"/>
                <a:ext cx="5166" cy="48750"/>
                <a:chOff x="-21" y="-18244"/>
                <a:chExt cx="5166" cy="48750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-21" y="-18244"/>
                  <a:ext cx="5166" cy="40209"/>
                  <a:chOff x="1165" y="-23155"/>
                  <a:chExt cx="5166" cy="40209"/>
                </a:xfrm>
              </p:grpSpPr>
              <p:grpSp>
                <p:nvGrpSpPr>
                  <p:cNvPr id="44" name="组合 43"/>
                  <p:cNvGrpSpPr/>
                  <p:nvPr/>
                </p:nvGrpSpPr>
                <p:grpSpPr>
                  <a:xfrm>
                    <a:off x="1165" y="-23155"/>
                    <a:ext cx="5166" cy="24753"/>
                    <a:chOff x="901" y="-12099"/>
                    <a:chExt cx="5166" cy="24753"/>
                  </a:xfrm>
                </p:grpSpPr>
                <p:grpSp>
                  <p:nvGrpSpPr>
                    <p:cNvPr id="43" name="组合 42"/>
                    <p:cNvGrpSpPr/>
                    <p:nvPr/>
                  </p:nvGrpSpPr>
                  <p:grpSpPr>
                    <a:xfrm>
                      <a:off x="901" y="-12099"/>
                      <a:ext cx="5166" cy="15078"/>
                      <a:chOff x="853" y="-6627"/>
                      <a:chExt cx="5166" cy="15078"/>
                    </a:xfrm>
                  </p:grpSpPr>
                  <p:grpSp>
                    <p:nvGrpSpPr>
                      <p:cNvPr id="42" name="组合 41"/>
                      <p:cNvGrpSpPr/>
                      <p:nvPr/>
                    </p:nvGrpSpPr>
                    <p:grpSpPr>
                      <a:xfrm>
                        <a:off x="853" y="-6627"/>
                        <a:ext cx="5166" cy="9682"/>
                        <a:chOff x="1036" y="93"/>
                        <a:chExt cx="5166" cy="9682"/>
                      </a:xfrm>
                    </p:grpSpPr>
                    <p:pic>
                      <p:nvPicPr>
                        <p:cNvPr id="19" name="图片 1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036" y="93"/>
                          <a:ext cx="5165" cy="279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" name="图片 1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36" y="2883"/>
                          <a:ext cx="5166" cy="6892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21" name="图片 20"/>
                      <p:cNvPicPr>
                        <a:picLocks noChangeAspect="1"/>
                      </p:cNvPicPr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3" y="3055"/>
                        <a:ext cx="5165" cy="5397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2" name="图片 21"/>
                    <p:cNvPicPr>
                      <a:picLocks noChangeAspect="1"/>
                    </p:cNvPicPr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902" y="2980"/>
                      <a:ext cx="5165" cy="967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1" name="组合 40"/>
                  <p:cNvGrpSpPr/>
                  <p:nvPr/>
                </p:nvGrpSpPr>
                <p:grpSpPr>
                  <a:xfrm>
                    <a:off x="1165" y="1598"/>
                    <a:ext cx="5166" cy="15456"/>
                    <a:chOff x="7354" y="-2185"/>
                    <a:chExt cx="5166" cy="15456"/>
                  </a:xfrm>
                </p:grpSpPr>
                <p:pic>
                  <p:nvPicPr>
                    <p:cNvPr id="23" name="图片 22"/>
                    <p:cNvPicPr>
                      <a:picLocks noChangeAspect="1"/>
                    </p:cNvPicPr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7354" y="-2185"/>
                      <a:ext cx="5165" cy="71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图片 23"/>
                    <p:cNvPicPr>
                      <a:picLocks noChangeAspect="1"/>
                    </p:cNvPicPr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7354" y="4975"/>
                      <a:ext cx="5166" cy="8297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-21" y="21966"/>
                  <a:ext cx="5166" cy="8541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20"/>
    </p:custDataLst>
  </p:cSld>
  <p:clrMapOvr>
    <a:masterClrMapping/>
  </p:clrMapOvr>
  <p:transition advClick="0" advTm="1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99865" y="259905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CN" sz="8000">
                <a:latin typeface="仓耳暖男手札体 W01" panose="02020400000000000000" charset="-122"/>
                <a:ea typeface="仓耳暖男手札体 W01" panose="02020400000000000000" charset="-122"/>
              </a:rPr>
              <a:t>The End</a:t>
            </a:r>
            <a:endParaRPr lang="en-US" altLang="zh-CN" sz="8000">
              <a:latin typeface="仓耳暖男手札体 W01" panose="02020400000000000000" charset="-122"/>
              <a:ea typeface="仓耳暖男手札体 W01" panose="020204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家欣\Desktop\课件设计\picture\a9913c447ac7f5c5114a986cda4f8238.jpga9913c447ac7f5c5114a986cda4f823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 bwMode="auto">
          <a:xfrm>
            <a:off x="1066165" y="48895"/>
            <a:ext cx="9570720" cy="610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文本框 99"/>
          <p:cNvSpPr txBox="1"/>
          <p:nvPr/>
        </p:nvSpPr>
        <p:spPr>
          <a:xfrm>
            <a:off x="3004820" y="6202680"/>
            <a:ext cx="67011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</a:rPr>
              <a:t>See the fire in the sky</a:t>
            </a:r>
            <a:endParaRPr lang="en-US" altLang="en-US" sz="3600" b="1">
              <a:solidFill>
                <a:schemeClr val="bg1"/>
              </a:solidFill>
              <a:latin typeface="Book Antiqua" panose="02040602050305030304" charset="0"/>
              <a:ea typeface="仓耳暖男手札体 W01" panose="02020400000000000000" charset="-122"/>
              <a:cs typeface="Book Antiqua" panose="02040602050305030304" charset="0"/>
            </a:endParaRPr>
          </a:p>
        </p:txBody>
      </p:sp>
      <p:pic>
        <p:nvPicPr>
          <p:cNvPr id="5" name="图片 4" descr="t01000989c1aab075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805" y="48895"/>
            <a:ext cx="9267190" cy="61779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77365" y="5925185"/>
            <a:ext cx="8942070" cy="64643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We feel the beating of our hearts together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3" name="图片 2" descr="57b525be87a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680720"/>
            <a:ext cx="6096000" cy="4571365"/>
          </a:xfrm>
          <a:prstGeom prst="rect">
            <a:avLst/>
          </a:prstGeom>
        </p:spPr>
      </p:pic>
      <p:pic>
        <p:nvPicPr>
          <p:cNvPr id="4" name="图片 3" descr="57baa2fd46e7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050" y="680720"/>
            <a:ext cx="6229350" cy="4500245"/>
          </a:xfrm>
          <a:prstGeom prst="rect">
            <a:avLst/>
          </a:prstGeom>
        </p:spPr>
      </p:pic>
      <p:pic>
        <p:nvPicPr>
          <p:cNvPr id="5" name="图片 4" descr="09jkkjj"/>
          <p:cNvPicPr>
            <a:picLocks noChangeAspect="1"/>
          </p:cNvPicPr>
          <p:nvPr/>
        </p:nvPicPr>
        <p:blipFill>
          <a:blip r:embed="rId3"/>
          <a:srcRect r="456" b="4792"/>
          <a:stretch>
            <a:fillRect/>
          </a:stretch>
        </p:blipFill>
        <p:spPr>
          <a:xfrm>
            <a:off x="-635" y="876300"/>
            <a:ext cx="6000750" cy="4304665"/>
          </a:xfrm>
          <a:prstGeom prst="rect">
            <a:avLst/>
          </a:prstGeom>
        </p:spPr>
      </p:pic>
      <p:pic>
        <p:nvPicPr>
          <p:cNvPr id="7" name="图片 6" descr="11-1609131551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115" y="915035"/>
            <a:ext cx="6182995" cy="422719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6003925" y="915035"/>
            <a:ext cx="6178550" cy="4265295"/>
          </a:xfrm>
          <a:prstGeom prst="rect">
            <a:avLst/>
          </a:prstGeom>
          <a:solidFill>
            <a:schemeClr val="accent5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ransition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70505" y="5848985"/>
            <a:ext cx="6224270" cy="64643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This is our time to rise above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2" name="图片 1" descr="t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" y="1129030"/>
            <a:ext cx="5457825" cy="4087495"/>
          </a:xfrm>
          <a:prstGeom prst="rect">
            <a:avLst/>
          </a:prstGeom>
        </p:spPr>
      </p:pic>
      <p:pic>
        <p:nvPicPr>
          <p:cNvPr id="4" name="图片 3" descr="20080809141934345"/>
          <p:cNvPicPr>
            <a:picLocks noChangeAspect="1"/>
          </p:cNvPicPr>
          <p:nvPr/>
        </p:nvPicPr>
        <p:blipFill>
          <a:blip r:embed="rId2"/>
          <a:srcRect l="9327" t="2721" r="561" b="-1814"/>
          <a:stretch>
            <a:fillRect/>
          </a:stretch>
        </p:blipFill>
        <p:spPr>
          <a:xfrm>
            <a:off x="5486400" y="1127760"/>
            <a:ext cx="6690360" cy="4161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01115" y="5285105"/>
            <a:ext cx="9132570" cy="64643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We know the chance is here to live forever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10685" y="6031865"/>
            <a:ext cx="2604770" cy="92329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for all time </a:t>
            </a:r>
            <a:endParaRPr lang="en-US" sz="3600" b="1">
              <a:solidFill>
                <a:schemeClr val="bg1"/>
              </a:solidFill>
              <a:latin typeface="Book Antiqua" panose="02040602050305030304" charset="0"/>
              <a:ea typeface="仓耳暖男手札体 W01" panose="02020400000000000000" charset="-122"/>
              <a:cs typeface="Book Antiqua" panose="02040602050305030304" charset="0"/>
              <a:sym typeface="+mn-ea"/>
            </a:endParaRPr>
          </a:p>
          <a:p>
            <a:pPr algn="l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4" name="图片 3" descr="beijing_aoyunhui_jingcaishunjian-0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0960" y="704850"/>
            <a:ext cx="5629275" cy="4260850"/>
          </a:xfrm>
          <a:prstGeom prst="rect">
            <a:avLst/>
          </a:prstGeom>
        </p:spPr>
      </p:pic>
      <p:pic>
        <p:nvPicPr>
          <p:cNvPr id="5" name="图片 4" descr="0023ae82c9311912703b2a"/>
          <p:cNvPicPr>
            <a:picLocks noChangeAspect="1"/>
          </p:cNvPicPr>
          <p:nvPr/>
        </p:nvPicPr>
        <p:blipFill>
          <a:blip r:embed="rId2"/>
          <a:srcRect l="5651" t="939" r="4351" b="7344"/>
          <a:stretch>
            <a:fillRect/>
          </a:stretch>
        </p:blipFill>
        <p:spPr>
          <a:xfrm>
            <a:off x="5568315" y="704850"/>
            <a:ext cx="6715125" cy="4260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advClick="0" advTm="1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731635" y="5951220"/>
            <a:ext cx="5084445" cy="64643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Hand in hand we stand  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2" name="图片 1" descr="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" y="36195"/>
            <a:ext cx="10057765" cy="5657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04175" y="5902960"/>
            <a:ext cx="40525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All across the land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3" name="图片 2" descr="3c86c0573fd732a1af7bdd85b4e79aa2f3d179a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10510520" cy="59124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Click="0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4195" y="5750560"/>
            <a:ext cx="11469370" cy="812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t" anchorCtr="0">
            <a:sp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en-US" sz="3600" b="1">
                <a:solidFill>
                  <a:schemeClr val="bg1"/>
                </a:solidFill>
                <a:latin typeface="Book Antiqua" panose="02040602050305030304" charset="0"/>
                <a:ea typeface="仓耳暖男手札体 W01" panose="02020400000000000000" charset="-122"/>
                <a:cs typeface="Book Antiqua" panose="02040602050305030304" charset="0"/>
                <a:sym typeface="+mn-ea"/>
              </a:rPr>
              <a:t>We can make this world a better place in which to live</a:t>
            </a:r>
            <a:endParaRPr lang="zh-CN" altLang="en-US" dirty="0">
              <a:solidFill>
                <a:schemeClr val="bg1"/>
              </a:solidFill>
              <a:ea typeface="Montserrat" panose="02000505000000020004"/>
              <a:cs typeface="Arial" panose="020B0604020202020204" pitchFamily="34" charset="0"/>
              <a:sym typeface="Montserrat" panose="02000505000000020004"/>
            </a:endParaRPr>
          </a:p>
        </p:txBody>
      </p:sp>
      <p:pic>
        <p:nvPicPr>
          <p:cNvPr id="3" name="图片 2" descr="57ba9773e87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880000">
            <a:off x="509905" y="1230630"/>
            <a:ext cx="4635500" cy="3477260"/>
          </a:xfrm>
          <a:prstGeom prst="rect">
            <a:avLst/>
          </a:prstGeom>
        </p:spPr>
      </p:pic>
      <p:pic>
        <p:nvPicPr>
          <p:cNvPr id="6" name="图片 5" descr="BUKN1K376TT00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60000">
            <a:off x="6488430" y="1019810"/>
            <a:ext cx="4932045" cy="3900170"/>
          </a:xfrm>
          <a:prstGeom prst="rect">
            <a:avLst/>
          </a:prstGeom>
        </p:spPr>
      </p:pic>
      <p:pic>
        <p:nvPicPr>
          <p:cNvPr id="7" name="图片 6" descr="4JD78MU1065700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955" y="786765"/>
            <a:ext cx="5774055" cy="40989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advClick="0" advTm="9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612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612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81879_1"/>
  <p:tag name="KSO_WM_TEMPLATE_CATEGORY" val="custom"/>
  <p:tag name="KSO_WM_TEMPLATE_INDEX" val="20184612"/>
  <p:tag name="KSO_WM_TEMPLATE_SUBCATEGORY" val="combine"/>
  <p:tag name="KSO_WM_TEMPLATE_THUMBS_INDEX" val="1、2、7、11、14、16、21、24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12_13*i*5"/>
  <p:tag name="KSO_WM_TEMPLATE_CATEGORY" val="custom"/>
  <p:tag name="KSO_WM_TEMPLATE_INDEX" val="20184612"/>
  <p:tag name="KSO_WM_UNIT_INDEX" val="5"/>
</p:tagLst>
</file>

<file path=ppt/tags/tag7.xml><?xml version="1.0" encoding="utf-8"?>
<p:tagLst xmlns:p="http://schemas.openxmlformats.org/presentationml/2006/main">
  <p:tag name="KSO_WM_TAG_VERSION" val="1.0"/>
  <p:tag name="KSO_WM_SLIDE_ITEM_CNT" val="2"/>
  <p:tag name="KSO_WM_SLIDE_LAYOUT" val="a_f"/>
  <p:tag name="KSO_WM_SLIDE_LAYOUT_CNT" val="1_2"/>
  <p:tag name="KSO_WM_SLIDE_TYPE" val="text"/>
  <p:tag name="KSO_WM_BEAUTIFY_FLAG" val="#wm#"/>
  <p:tag name="KSO_WM_SLIDE_POSITION" val="184*139"/>
  <p:tag name="KSO_WM_SLIDE_SIZE" val="210*266"/>
  <p:tag name="KSO_WM_COMBINE_RELATE_SLIDE_ID" val="background20181879_13"/>
  <p:tag name="KSO_WM_TEMPLATE_CATEGORY" val="custom"/>
  <p:tag name="KSO_WM_TEMPLATE_INDEX" val="20184612"/>
  <p:tag name="KSO_WM_SLIDE_ID" val="custom20184612_13"/>
  <p:tag name="KSO_WM_SLIDE_INDEX" val="13"/>
  <p:tag name="KSO_WM_TEMPLATE_SUBCATEGORY" val="combine"/>
  <p:tag name="KSO_WM_SLIDE_SUBTYPE" val="pureTxt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4612_3*i*0"/>
  <p:tag name="KSO_WM_TEMPLATE_CATEGORY" val="custom"/>
  <p:tag name="KSO_WM_TEMPLATE_INDEX" val="20184612"/>
  <p:tag name="KSO_WM_UNIT_INDEX" val="0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612"/>
</p:tagLst>
</file>

<file path=ppt/theme/theme1.xml><?xml version="1.0" encoding="utf-8"?>
<a:theme xmlns:a="http://schemas.openxmlformats.org/drawingml/2006/main" name="Office 主题​​">
  <a:themeElements>
    <a:clrScheme name="自定义 65">
      <a:dk1>
        <a:srgbClr val="000000"/>
      </a:dk1>
      <a:lt1>
        <a:srgbClr val="FFFFFF"/>
      </a:lt1>
      <a:dk2>
        <a:srgbClr val="0364E7"/>
      </a:dk2>
      <a:lt2>
        <a:srgbClr val="E7E6E6"/>
      </a:lt2>
      <a:accent1>
        <a:srgbClr val="0364E7"/>
      </a:accent1>
      <a:accent2>
        <a:srgbClr val="1075FC"/>
      </a:accent2>
      <a:accent3>
        <a:srgbClr val="4D98FD"/>
      </a:accent3>
      <a:accent4>
        <a:srgbClr val="7BB3FD"/>
      </a:accent4>
      <a:accent5>
        <a:srgbClr val="2C2C2C"/>
      </a:accent5>
      <a:accent6>
        <a:srgbClr val="FFFFFF"/>
      </a:accent6>
      <a:hlink>
        <a:srgbClr val="0563C1"/>
      </a:hlink>
      <a:folHlink>
        <a:srgbClr val="954F72"/>
      </a:folHlink>
    </a:clrScheme>
    <a:fontScheme name="标准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lIns="90000" tIns="46800" rIns="90000" bIns="46800" anchor="t" anchorCtr="0">
        <a:normAutofit/>
      </a:bodyPr>
      <a:lstStyle>
        <a:defPPr>
          <a:lnSpc>
            <a:spcPct val="130000"/>
          </a:lnSpc>
          <a:buSzPct val="25000"/>
          <a:defRPr dirty="0">
            <a:solidFill>
              <a:schemeClr val="bg1"/>
            </a:solidFill>
            <a:ea typeface="Montserrat" panose="02000505000000020004"/>
            <a:cs typeface="Arial" panose="020B0604020202020204" pitchFamily="34" charset="0"/>
            <a:sym typeface="Montserrat" panose="02000505000000020004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65">
    <a:dk1>
      <a:srgbClr val="000000"/>
    </a:dk1>
    <a:lt1>
      <a:srgbClr val="FFFFFF"/>
    </a:lt1>
    <a:dk2>
      <a:srgbClr val="0364E7"/>
    </a:dk2>
    <a:lt2>
      <a:srgbClr val="E7E6E6"/>
    </a:lt2>
    <a:accent1>
      <a:srgbClr val="0364E7"/>
    </a:accent1>
    <a:accent2>
      <a:srgbClr val="1075FC"/>
    </a:accent2>
    <a:accent3>
      <a:srgbClr val="4D98FD"/>
    </a:accent3>
    <a:accent4>
      <a:srgbClr val="7BB3FD"/>
    </a:accent4>
    <a:accent5>
      <a:srgbClr val="2C2C2C"/>
    </a:accent5>
    <a:accent6>
      <a:srgbClr val="FFFFFF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WPS 演示</Application>
  <PresentationFormat>自定义</PresentationFormat>
  <Paragraphs>75</Paragraphs>
  <Slides>23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Montserrat</vt:lpstr>
      <vt:lpstr>仓耳暖男手札体 W01</vt:lpstr>
      <vt:lpstr>Comic Sans MS</vt:lpstr>
      <vt:lpstr>Century Schoolbook</vt:lpstr>
      <vt:lpstr>Book Antiqua</vt:lpstr>
      <vt:lpstr>微软雅黑</vt:lpstr>
      <vt:lpstr>Arial Unicode MS</vt:lpstr>
      <vt:lpstr>黑体</vt:lpstr>
      <vt:lpstr>Calibri</vt:lpstr>
      <vt:lpstr>Yu Gothic UI Semilight</vt:lpstr>
      <vt:lpstr>Bell MT</vt:lpstr>
      <vt:lpstr>Sitka Text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家欣</cp:lastModifiedBy>
  <cp:revision>20</cp:revision>
  <dcterms:created xsi:type="dcterms:W3CDTF">2018-03-28T08:51:00Z</dcterms:created>
  <dcterms:modified xsi:type="dcterms:W3CDTF">2018-07-15T13:06:46Z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